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50918DA-8810-834A-9DB2-E996B9A8C75A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  <p:cmAuthor id="2" name="Microsoft Office 用户" initials="Office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5135"/>
  </p:normalViewPr>
  <p:slideViewPr>
    <p:cSldViewPr snapToGrid="0" snapToObjects="1">
      <p:cViewPr>
        <p:scale>
          <a:sx n="100" d="100"/>
          <a:sy n="100" d="100"/>
        </p:scale>
        <p:origin x="37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32C7-BD56-0D4E-98AF-95AB31B1417A}" type="datetimeFigureOut">
              <a:rPr kumimoji="1" lang="zh-CN" altLang="en-US" smtClean="0"/>
              <a:t>16/12/10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6718-99D9-B54C-84BE-03392066C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2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动态文件和静态文件的区别：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 smtClean="0"/>
              <a:t>本质：</a:t>
            </a:r>
          </a:p>
          <a:p>
            <a:pPr marL="628650" lvl="1" indent="-171450">
              <a:buFont typeface="Arial" charset="0"/>
              <a:buChar char="•"/>
            </a:pPr>
            <a:r>
              <a:rPr kumimoji="1" lang="zh-CN" altLang="en-US" dirty="0" smtClean="0"/>
              <a:t>动态文件是编译性语言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需要经过编译之后才能运行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譬如</a:t>
            </a:r>
            <a:r>
              <a:rPr kumimoji="1" lang="en-US" altLang="zh-CN" dirty="0" err="1" smtClean="0"/>
              <a:t>jsp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servlet</a:t>
            </a:r>
            <a:endParaRPr kumimoji="1" lang="zh-CN" alt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kumimoji="1" lang="zh-CN" altLang="en-US" dirty="0" smtClean="0"/>
              <a:t>静态文件是解释性语言，不需要编译就可以在浏览器上面运行。如</a:t>
            </a:r>
            <a:r>
              <a:rPr kumimoji="1" lang="en-US" altLang="zh-CN" dirty="0" smtClean="0"/>
              <a:t>HTML</a:t>
            </a:r>
            <a:endParaRPr kumimoji="1" lang="zh-CN" altLang="en-US" dirty="0" smtClean="0"/>
          </a:p>
          <a:p>
            <a:pPr marL="228600" lvl="0" indent="-228600">
              <a:buFont typeface="+mj-lt"/>
              <a:buAutoNum type="arabicPeriod"/>
            </a:pPr>
            <a:r>
              <a:rPr kumimoji="1" lang="zh-CN" altLang="en-US" dirty="0" smtClean="0"/>
              <a:t>动态文件会随访问条件的不同输出不同的结果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静态文件无论何时访问都是一样的。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A6718-99D9-B54C-84BE-03392066C9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8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32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4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2012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74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3625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32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3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6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0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12/10/16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1867" y="1693334"/>
            <a:ext cx="7766936" cy="1646302"/>
          </a:xfrm>
        </p:spPr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入门分享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34300" y="4304833"/>
            <a:ext cx="2111202" cy="787867"/>
          </a:xfrm>
        </p:spPr>
        <p:txBody>
          <a:bodyPr/>
          <a:lstStyle/>
          <a:p>
            <a:r>
              <a:rPr kumimoji="1" lang="en-US" altLang="zh-CN" sz="2400" dirty="0" smtClean="0"/>
              <a:t>Editor</a:t>
            </a:r>
            <a:r>
              <a:rPr kumimoji="1" lang="zh-CN" altLang="en-US" sz="2400" dirty="0" smtClean="0"/>
              <a:t>  渠成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00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96770"/>
              </p:ext>
            </p:extLst>
          </p:nvPr>
        </p:nvGraphicFramePr>
        <p:xfrm>
          <a:off x="1397000" y="1600198"/>
          <a:ext cx="8128000" cy="328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65722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1.Http</a:t>
                      </a:r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2.Tomcat</a:t>
                      </a:r>
                      <a:r>
                        <a:rPr lang="zh-CN" altLang="en-US" dirty="0" smtClean="0"/>
                        <a:t>安装启动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2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3.Nginx</a:t>
                      </a:r>
                      <a:r>
                        <a:rPr lang="zh-CN" altLang="en-US" dirty="0" smtClean="0"/>
                        <a:t>安装启动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2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4.Nginx</a:t>
                      </a:r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2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5.Nginx</a:t>
                      </a:r>
                      <a:r>
                        <a:rPr lang="zh-CN" altLang="en-US" dirty="0" smtClean="0"/>
                        <a:t>配置文件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97000" y="558800"/>
            <a:ext cx="337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/>
              <a:t>目录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25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2" y="1371600"/>
            <a:ext cx="3606800" cy="3086100"/>
          </a:xfrm>
        </p:spPr>
      </p:pic>
      <p:sp>
        <p:nvSpPr>
          <p:cNvPr id="5" name="文本框 4"/>
          <p:cNvSpPr txBox="1"/>
          <p:nvPr/>
        </p:nvSpPr>
        <p:spPr>
          <a:xfrm>
            <a:off x="677334" y="1371600"/>
            <a:ext cx="6434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运行在服务器上，能绑定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并且监听端口来响应请求提供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服务的应用程序。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 、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、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区别总结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用于处理静态资源的请求、本身不支持动态页面</a:t>
            </a:r>
            <a:r>
              <a:rPr kumimoji="1" lang="zh-CN" altLang="en-US" dirty="0"/>
              <a:t>；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用于处理动态请求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它可以让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程序拥有处理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请求的能力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动态生成资源内容。</a:t>
            </a:r>
          </a:p>
          <a:p>
            <a:pPr marL="742950" lvl="1" indent="-285750">
              <a:buFont typeface="Arial" charset="0"/>
              <a:buChar char="•"/>
            </a:pPr>
            <a:endParaRPr kumimoji="1" lang="zh-CN" alt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在高并发和读写的能力上，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的性能高于</a:t>
            </a:r>
            <a:r>
              <a:rPr kumimoji="1" lang="en-US" altLang="zh-CN" dirty="0" smtClean="0"/>
              <a:t>Apache</a:t>
            </a:r>
            <a:endParaRPr kumimoji="1" lang="zh-CN" alt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zh-CN" dirty="0" smtClean="0"/>
              <a:t>Epoll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模型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zh-CN" altLang="en-US" dirty="0" smtClean="0"/>
              <a:t>异步非阻塞</a:t>
            </a:r>
          </a:p>
          <a:p>
            <a:pPr marL="1200150" lvl="2" indent="-285750"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安装启动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4700" y="13335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tomcat.apache.org</a:t>
            </a:r>
            <a:r>
              <a:rPr kumimoji="1" lang="zh-CN" altLang="en-US" dirty="0" smtClean="0"/>
              <a:t>下载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解压到一个熟悉的目录、譬如说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盘根目录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进入到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目录下启动，点击</a:t>
            </a:r>
            <a:r>
              <a:rPr kumimoji="1" lang="en-US" altLang="zh-CN" dirty="0" err="1" smtClean="0"/>
              <a:t>startup.bat</a:t>
            </a:r>
            <a:r>
              <a:rPr kumimoji="1" lang="zh-CN" altLang="en-US" dirty="0" smtClean="0"/>
              <a:t>即可启动</a:t>
            </a: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51" y="2411518"/>
            <a:ext cx="7480300" cy="34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3" y="3101841"/>
            <a:ext cx="216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端口配置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项目演示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映射项目</a:t>
            </a:r>
            <a:endParaRPr kumimoji="1" lang="zh-CN" altLang="en-US" sz="2400" dirty="0"/>
          </a:p>
        </p:txBody>
      </p:sp>
      <p:sp>
        <p:nvSpPr>
          <p:cNvPr id="5" name="燕尾形箭头 4"/>
          <p:cNvSpPr/>
          <p:nvPr/>
        </p:nvSpPr>
        <p:spPr>
          <a:xfrm rot="544075">
            <a:off x="728758" y="1827235"/>
            <a:ext cx="1778000" cy="7935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06800" y="18542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静态文件和动态文件区别：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本质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编译性语言、解释性语言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表现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前者需要在特定环境下才能访问，会根据请求的不同返回不同的结果，如</a:t>
            </a:r>
            <a:r>
              <a:rPr kumimoji="1" lang="en-US" altLang="zh-CN" dirty="0" err="1" smtClean="0"/>
              <a:t>jsp</a:t>
            </a:r>
            <a:r>
              <a:rPr kumimoji="1" lang="zh-CN" altLang="en-US" dirty="0" smtClean="0"/>
              <a:t>；后者在任何地方都能访问且结果都是一样的。如</a:t>
            </a:r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1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安装启动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587500"/>
            <a:ext cx="8758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目录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err="1" smtClean="0"/>
              <a:t>conf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>
                <a:sym typeface="Wingdings"/>
              </a:rPr>
              <a:t>   </a:t>
            </a:r>
            <a:r>
              <a:rPr kumimoji="1" lang="en-US" altLang="zh-CN" dirty="0" err="1" smtClean="0">
                <a:sym typeface="Wingdings"/>
              </a:rPr>
              <a:t>nigin.conf</a:t>
            </a:r>
            <a:endParaRPr kumimoji="1" lang="zh-CN" altLang="en-US" dirty="0" smtClean="0">
              <a:sym typeface="Wingdings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sym typeface="Wingdings"/>
              </a:rPr>
              <a:t>html</a:t>
            </a:r>
            <a:r>
              <a:rPr kumimoji="1" lang="zh-CN" altLang="en-US" dirty="0" smtClean="0">
                <a:sym typeface="Wingdings"/>
              </a:rPr>
              <a:t>     默认的访问目录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logs</a:t>
            </a:r>
            <a:r>
              <a:rPr kumimoji="1" lang="zh-CN" altLang="en-US" dirty="0" smtClean="0"/>
              <a:t>    </a:t>
            </a:r>
            <a:r>
              <a:rPr kumimoji="1" lang="zh-CN" altLang="en-US" dirty="0" smtClean="0">
                <a:sym typeface="Wingdings"/>
              </a:rPr>
              <a:t>  日志文件存放位置</a:t>
            </a:r>
          </a:p>
          <a:p>
            <a:pPr marL="742950" lvl="1" indent="-285750">
              <a:buFont typeface="Arial" charset="0"/>
              <a:buChar char="•"/>
            </a:pPr>
            <a:endParaRPr kumimoji="1" lang="zh-CN" altLang="en-US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命令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启动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quit/stop</a:t>
            </a:r>
            <a:r>
              <a:rPr kumimoji="1" lang="zh-CN" altLang="en-US" dirty="0" smtClean="0"/>
              <a:t>   </a:t>
            </a:r>
            <a:r>
              <a:rPr kumimoji="1" lang="zh-CN" altLang="en-US" dirty="0" smtClean="0">
                <a:sym typeface="Wingdings"/>
              </a:rPr>
              <a:t> 关闭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reload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Wingdings"/>
              </a:rPr>
              <a:t>  重新加载配置文件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>
                <a:sym typeface="Wingdings"/>
              </a:rPr>
              <a:t>。。。。。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84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r>
              <a:rPr kumimoji="1" lang="zh-CN" altLang="en-US" dirty="0" smtClean="0"/>
              <a:t>反向代理和负载均衡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900" y="1625600"/>
            <a:ext cx="8585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代理 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接收到客户端请求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转给服务器处理之后将请求结果转给客户端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/>
              <a:t>正向代理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代理客户端发送请求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服务器不知道是谁发的请求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反向代理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代理服务器返回请求结果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客户端不知道访问的哪个服务器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负载均衡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2400" dirty="0" smtClean="0"/>
              <a:t>将请求分发到多台服务器上做处理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实现快速响应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2400" dirty="0" smtClean="0"/>
              <a:t>一台机器</a:t>
            </a:r>
            <a:r>
              <a:rPr kumimoji="1" lang="en-US" altLang="zh-CN" sz="2400" dirty="0" smtClean="0"/>
              <a:t>down</a:t>
            </a:r>
            <a:r>
              <a:rPr kumimoji="1" lang="zh-CN" altLang="en-US" sz="2400" dirty="0" smtClean="0"/>
              <a:t>掉后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服务不会中断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7900" y="1930400"/>
            <a:ext cx="796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处理请求</a:t>
            </a:r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反向代理</a:t>
            </a:r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负载均衡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0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6534" y="2501900"/>
            <a:ext cx="8596668" cy="1320800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watching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!!!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1834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13617</TotalTime>
  <Words>427</Words>
  <Application>Microsoft Macintosh PowerPoint</Application>
  <PresentationFormat>宽屏</PresentationFormat>
  <Paragraphs>58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Trebuchet MS</vt:lpstr>
      <vt:lpstr>Wingdings</vt:lpstr>
      <vt:lpstr>Wingdings 3</vt:lpstr>
      <vt:lpstr>方正姚体</vt:lpstr>
      <vt:lpstr>华文新魏</vt:lpstr>
      <vt:lpstr>宋体</vt:lpstr>
      <vt:lpstr>Arial</vt:lpstr>
      <vt:lpstr>平面</vt:lpstr>
      <vt:lpstr>nginx入门分享</vt:lpstr>
      <vt:lpstr>PowerPoint 演示文稿</vt:lpstr>
      <vt:lpstr>Http服务器</vt:lpstr>
      <vt:lpstr>Tomcat安装启动</vt:lpstr>
      <vt:lpstr>Tomcat  Demo</vt:lpstr>
      <vt:lpstr>Nginx安装启动</vt:lpstr>
      <vt:lpstr>反向代理和负载均衡</vt:lpstr>
      <vt:lpstr>Nginx Demo</vt:lpstr>
      <vt:lpstr>Thank you for watching 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nginx入门分享</dc:title>
  <dc:creator>Microsoft Office 用户</dc:creator>
  <cp:lastModifiedBy>Microsoft Office 用户</cp:lastModifiedBy>
  <cp:revision>61</cp:revision>
  <dcterms:created xsi:type="dcterms:W3CDTF">2016-12-08T06:57:33Z</dcterms:created>
  <dcterms:modified xsi:type="dcterms:W3CDTF">2016-12-19T02:10:46Z</dcterms:modified>
</cp:coreProperties>
</file>