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58D9-161F-4CBD-AB44-351B2BBA17A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00B6B-9F5A-4B58-A71A-36C82FD45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7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00B6B-9F5A-4B58-A71A-36C82FD458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55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00B6B-9F5A-4B58-A71A-36C82FD458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8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异步消息处理组件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2018-01-10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483768" y="1172895"/>
            <a:ext cx="6408712" cy="5040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实现机制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8712" y="3068960"/>
            <a:ext cx="1488952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87824" y="3140968"/>
            <a:ext cx="187220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essageQueue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777827" y="1916832"/>
            <a:ext cx="1440160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</a:t>
            </a:r>
            <a:r>
              <a:rPr lang="en-US" altLang="zh-CN" dirty="0" err="1" smtClean="0"/>
              <a:t>hreadPool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813830" y="3235870"/>
            <a:ext cx="1368153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Msg</a:t>
            </a:r>
            <a:r>
              <a:rPr lang="en-US" altLang="zh-CN" dirty="0" err="1" smtClean="0"/>
              <a:t>Broker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076056" y="1916832"/>
            <a:ext cx="1283535" cy="4970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Superviser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83868" y="1988840"/>
            <a:ext cx="1080120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</a:t>
            </a:r>
            <a:r>
              <a:rPr lang="en-US" altLang="zh-CN" dirty="0" smtClean="0"/>
              <a:t>essage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00192" y="4653136"/>
            <a:ext cx="2376264" cy="1224136"/>
            <a:chOff x="5508104" y="5013176"/>
            <a:chExt cx="2376264" cy="1224136"/>
          </a:xfrm>
        </p:grpSpPr>
        <p:sp>
          <p:nvSpPr>
            <p:cNvPr id="12" name="矩形 11"/>
            <p:cNvSpPr/>
            <p:nvPr/>
          </p:nvSpPr>
          <p:spPr>
            <a:xfrm>
              <a:off x="5508104" y="5013176"/>
              <a:ext cx="2376264" cy="12241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Worker</a:t>
              </a:r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736736" y="5589240"/>
              <a:ext cx="1918997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Message</a:t>
              </a:r>
              <a:r>
                <a:rPr lang="en-US" altLang="zh-CN" dirty="0" err="1"/>
                <a:t>H</a:t>
              </a:r>
              <a:r>
                <a:rPr lang="en-US" altLang="zh-CN" dirty="0" err="1" smtClean="0"/>
                <a:t>andler</a:t>
              </a:r>
              <a:endParaRPr lang="en-US" altLang="zh-CN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84840" y="1156102"/>
            <a:ext cx="136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DisposeUnit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11" idx="2"/>
            <a:endCxn id="4" idx="0"/>
          </p:cNvCxnSpPr>
          <p:nvPr/>
        </p:nvCxnSpPr>
        <p:spPr>
          <a:xfrm>
            <a:off x="3923928" y="2276872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</p:cNvCxnSpPr>
          <p:nvPr/>
        </p:nvCxnSpPr>
        <p:spPr>
          <a:xfrm flipV="1">
            <a:off x="1547664" y="3549159"/>
            <a:ext cx="936104" cy="23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40071" y="3193231"/>
            <a:ext cx="99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放</a:t>
            </a:r>
            <a:r>
              <a:rPr lang="zh-CN" altLang="en-US" sz="1400" dirty="0" smtClean="0"/>
              <a:t>入消息</a:t>
            </a:r>
            <a:endParaRPr lang="zh-CN" altLang="en-US" sz="1400" dirty="0"/>
          </a:p>
        </p:txBody>
      </p:sp>
      <p:cxnSp>
        <p:nvCxnSpPr>
          <p:cNvPr id="41" name="直接箭头连接符 40"/>
          <p:cNvCxnSpPr>
            <a:stCxn id="8" idx="1"/>
            <a:endCxn id="4" idx="3"/>
          </p:cNvCxnSpPr>
          <p:nvPr/>
        </p:nvCxnSpPr>
        <p:spPr>
          <a:xfrm flipH="1">
            <a:off x="4860032" y="3523902"/>
            <a:ext cx="1953798" cy="1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2"/>
            <a:endCxn id="12" idx="0"/>
          </p:cNvCxnSpPr>
          <p:nvPr/>
        </p:nvCxnSpPr>
        <p:spPr>
          <a:xfrm flipH="1">
            <a:off x="7488324" y="3811934"/>
            <a:ext cx="9583" cy="841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8" idx="0"/>
            <a:endCxn id="7" idx="2"/>
          </p:cNvCxnSpPr>
          <p:nvPr/>
        </p:nvCxnSpPr>
        <p:spPr>
          <a:xfrm flipV="1">
            <a:off x="7497907" y="2492896"/>
            <a:ext cx="0" cy="742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39952" y="263691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可否添加消息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364088" y="3193231"/>
            <a:ext cx="92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取出消息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497907" y="3977213"/>
            <a:ext cx="99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封装可执行任务</a:t>
            </a:r>
            <a:endParaRPr lang="zh-CN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524328" y="263691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交给线程池执行任务</a:t>
            </a:r>
            <a:endParaRPr lang="zh-CN" altLang="en-US" sz="1400" dirty="0"/>
          </a:p>
        </p:txBody>
      </p:sp>
      <p:sp>
        <p:nvSpPr>
          <p:cNvPr id="3" name="圆角矩形标注 2"/>
          <p:cNvSpPr/>
          <p:nvPr/>
        </p:nvSpPr>
        <p:spPr>
          <a:xfrm>
            <a:off x="3707904" y="5157192"/>
            <a:ext cx="2016224" cy="504056"/>
          </a:xfrm>
          <a:prstGeom prst="wedgeRoundRectCallout">
            <a:avLst>
              <a:gd name="adj1" fmla="val 91531"/>
              <a:gd name="adj2" fmla="val -2143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消息处理接口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716016" y="2413931"/>
            <a:ext cx="432048" cy="72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293890" y="2413934"/>
            <a:ext cx="582366" cy="82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4128" y="268917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可否执行处理消息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489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支持特性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29411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已经放入消息不能丢失</a:t>
            </a:r>
            <a:endParaRPr lang="en-US" altLang="zh-CN" sz="2800" dirty="0" smtClean="0"/>
          </a:p>
          <a:p>
            <a:r>
              <a:rPr lang="zh-CN" altLang="en-US" sz="2800" dirty="0" smtClean="0"/>
              <a:t>消息执行失败可再次执行，再次执行间隔可配置</a:t>
            </a:r>
            <a:endParaRPr lang="en-US" altLang="zh-CN" sz="2800" dirty="0" smtClean="0"/>
          </a:p>
          <a:p>
            <a:r>
              <a:rPr lang="zh-CN" altLang="en-US" sz="2800" dirty="0" smtClean="0"/>
              <a:t>执行失败消息要保留</a:t>
            </a:r>
            <a:endParaRPr lang="en-US" altLang="zh-CN" sz="2800" dirty="0" smtClean="0"/>
          </a:p>
          <a:p>
            <a:r>
              <a:rPr lang="zh-CN" altLang="en-US" sz="2800" dirty="0" smtClean="0"/>
              <a:t>线程池可配置</a:t>
            </a:r>
            <a:endParaRPr lang="en-US" altLang="zh-CN" sz="2800" dirty="0" smtClean="0"/>
          </a:p>
          <a:p>
            <a:r>
              <a:rPr lang="zh-CN" altLang="en-US" sz="2800" dirty="0" smtClean="0"/>
              <a:t>缓冲消息队列可配置队列深度</a:t>
            </a:r>
            <a:endParaRPr lang="en-US" altLang="zh-CN" sz="2800" dirty="0" smtClean="0"/>
          </a:p>
          <a:p>
            <a:r>
              <a:rPr lang="zh-CN" altLang="en-US" sz="2800" dirty="0" smtClean="0"/>
              <a:t>执行情况有监控</a:t>
            </a:r>
            <a:endParaRPr lang="en-US" altLang="zh-CN" sz="2800" dirty="0" smtClean="0"/>
          </a:p>
          <a:p>
            <a:r>
              <a:rPr lang="zh-CN" altLang="en-US" sz="2800" dirty="0" smtClean="0"/>
              <a:t>优雅停止</a:t>
            </a:r>
            <a:endParaRPr lang="en-US" altLang="zh-CN" sz="2800" dirty="0" smtClean="0"/>
          </a:p>
          <a:p>
            <a:r>
              <a:rPr lang="zh-CN" altLang="en-US" sz="2800" dirty="0"/>
              <a:t>重</a:t>
            </a:r>
            <a:r>
              <a:rPr lang="zh-CN" altLang="en-US" sz="2800" dirty="0" smtClean="0"/>
              <a:t>启继续执行没有处理消息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479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组件成果检测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消费</a:t>
            </a:r>
            <a:r>
              <a:rPr lang="en-US" altLang="zh-CN" dirty="0" err="1" smtClean="0"/>
              <a:t>kafka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lang="zh-CN" altLang="en-US" dirty="0" smtClean="0"/>
              <a:t>实现从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获取消息</a:t>
            </a:r>
            <a:endParaRPr lang="en-US" altLang="zh-CN" dirty="0" smtClean="0"/>
          </a:p>
          <a:p>
            <a:r>
              <a:rPr lang="zh-CN" altLang="en-US" dirty="0"/>
              <a:t>实现</a:t>
            </a:r>
            <a:r>
              <a:rPr lang="zh-CN" altLang="en-US" dirty="0" smtClean="0"/>
              <a:t>处理消息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5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106</Words>
  <Application>Microsoft Office PowerPoint</Application>
  <PresentationFormat>全屏显示(4:3)</PresentationFormat>
  <Paragraphs>33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异步消息处理组件</vt:lpstr>
      <vt:lpstr>实现机制</vt:lpstr>
      <vt:lpstr>支持特性</vt:lpstr>
      <vt:lpstr>组件成果检测-消费kafka消息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异步消息处理组件</dc:title>
  <dc:creator>zhao baosheng</dc:creator>
  <cp:lastModifiedBy>zhaobaosheng</cp:lastModifiedBy>
  <cp:revision>36</cp:revision>
  <dcterms:created xsi:type="dcterms:W3CDTF">2018-01-10T05:23:16Z</dcterms:created>
  <dcterms:modified xsi:type="dcterms:W3CDTF">2018-06-01T05:57:32Z</dcterms:modified>
</cp:coreProperties>
</file>