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1120" y="-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58D9-161F-4CBD-AB44-351B2BBA17A4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00B6B-9F5A-4B58-A71A-36C82FD4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7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00B6B-9F5A-4B58-A71A-36C82FD458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5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00B6B-9F5A-4B58-A71A-36C82FD458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8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05DCA3FD-AA17-43F9-96C3-470A264BA5A1}"/>
              </a:ext>
            </a:extLst>
          </p:cNvPr>
          <p:cNvSpPr/>
          <p:nvPr/>
        </p:nvSpPr>
        <p:spPr>
          <a:xfrm>
            <a:off x="137205" y="2419392"/>
            <a:ext cx="8856983" cy="4320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3774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异步消息处理组件</a:t>
            </a:r>
          </a:p>
        </p:txBody>
      </p:sp>
      <p:sp>
        <p:nvSpPr>
          <p:cNvPr id="6" name="椭圆 5"/>
          <p:cNvSpPr/>
          <p:nvPr/>
        </p:nvSpPr>
        <p:spPr>
          <a:xfrm>
            <a:off x="3821796" y="1103651"/>
            <a:ext cx="1487801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082" y="2419392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DisposeUnit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0877" y="1912578"/>
            <a:ext cx="99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放入消息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1520" y="5946462"/>
            <a:ext cx="1058593" cy="31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处理线程</a:t>
            </a:r>
            <a:r>
              <a:rPr lang="en-US" altLang="zh-CN" sz="1400" dirty="0"/>
              <a:t> 1</a:t>
            </a:r>
            <a:endParaRPr lang="zh-CN" altLang="en-US" sz="140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89D3FDE-CA20-40FE-B074-7C6061620B9B}"/>
              </a:ext>
            </a:extLst>
          </p:cNvPr>
          <p:cNvGrpSpPr/>
          <p:nvPr/>
        </p:nvGrpSpPr>
        <p:grpSpPr>
          <a:xfrm>
            <a:off x="334756" y="3501008"/>
            <a:ext cx="2653068" cy="2041023"/>
            <a:chOff x="395536" y="4005064"/>
            <a:chExt cx="2653068" cy="2041023"/>
          </a:xfrm>
        </p:grpSpPr>
        <p:sp>
          <p:nvSpPr>
            <p:cNvPr id="4" name="圆角矩形 3"/>
            <p:cNvSpPr/>
            <p:nvPr/>
          </p:nvSpPr>
          <p:spPr>
            <a:xfrm>
              <a:off x="556558" y="4005064"/>
              <a:ext cx="2002810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MessageQueue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95536" y="4866213"/>
              <a:ext cx="1217833" cy="30777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MsgBroker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30771" y="4859287"/>
              <a:ext cx="1217833" cy="30777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Superviser</a:t>
              </a:r>
              <a:endParaRPr lang="zh-CN" altLang="en-US" dirty="0"/>
            </a:p>
          </p:txBody>
        </p:sp>
        <p:sp>
          <p:nvSpPr>
            <p:cNvPr id="52" name="圆角矩形 3">
              <a:extLst>
                <a:ext uri="{FF2B5EF4-FFF2-40B4-BE49-F238E27FC236}">
                  <a16:creationId xmlns:a16="http://schemas.microsoft.com/office/drawing/2014/main" id="{9931FDE4-E501-454C-B452-AE8E5A287148}"/>
                </a:ext>
              </a:extLst>
            </p:cNvPr>
            <p:cNvSpPr/>
            <p:nvPr/>
          </p:nvSpPr>
          <p:spPr>
            <a:xfrm>
              <a:off x="706216" y="5676755"/>
              <a:ext cx="2002810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MessageHandler</a:t>
              </a:r>
              <a:endParaRPr lang="zh-CN" altLang="en-US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7FCB71D-2DCB-4D77-90B6-CF5005F2DF45}"/>
                </a:ext>
              </a:extLst>
            </p:cNvPr>
            <p:cNvCxnSpPr/>
            <p:nvPr/>
          </p:nvCxnSpPr>
          <p:spPr>
            <a:xfrm flipH="1">
              <a:off x="1103121" y="4374396"/>
              <a:ext cx="454842" cy="48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9EA4982-E48C-4E29-BD05-750C4F287E9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1557963" y="4374396"/>
              <a:ext cx="881725" cy="48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B402102-EC4C-4689-A7BB-C7362E2360D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552589" y="4509120"/>
            <a:ext cx="217402" cy="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707D163-9484-413B-9660-68E12AD9D627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 rot="16200000" flipH="1">
            <a:off x="1043874" y="4569732"/>
            <a:ext cx="502766" cy="703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2FC82-095A-46C7-82E4-82C2662D961A}"/>
              </a:ext>
            </a:extLst>
          </p:cNvPr>
          <p:cNvGrpSpPr/>
          <p:nvPr/>
        </p:nvGrpSpPr>
        <p:grpSpPr>
          <a:xfrm>
            <a:off x="3347864" y="3501008"/>
            <a:ext cx="2653068" cy="2041023"/>
            <a:chOff x="395536" y="4005064"/>
            <a:chExt cx="2653068" cy="2041023"/>
          </a:xfrm>
        </p:grpSpPr>
        <p:sp>
          <p:nvSpPr>
            <p:cNvPr id="102" name="圆角矩形 3">
              <a:extLst>
                <a:ext uri="{FF2B5EF4-FFF2-40B4-BE49-F238E27FC236}">
                  <a16:creationId xmlns:a16="http://schemas.microsoft.com/office/drawing/2014/main" id="{4B20D856-1B6A-4625-877D-23F1A366B031}"/>
                </a:ext>
              </a:extLst>
            </p:cNvPr>
            <p:cNvSpPr/>
            <p:nvPr/>
          </p:nvSpPr>
          <p:spPr>
            <a:xfrm>
              <a:off x="556558" y="4005064"/>
              <a:ext cx="2002810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MessageQueue</a:t>
              </a:r>
              <a:endParaRPr lang="zh-CN" altLang="en-US" dirty="0"/>
            </a:p>
          </p:txBody>
        </p:sp>
        <p:sp>
          <p:nvSpPr>
            <p:cNvPr id="103" name="圆角矩形 7">
              <a:extLst>
                <a:ext uri="{FF2B5EF4-FFF2-40B4-BE49-F238E27FC236}">
                  <a16:creationId xmlns:a16="http://schemas.microsoft.com/office/drawing/2014/main" id="{7DCB013F-DB74-4256-8F3D-A37444A74D56}"/>
                </a:ext>
              </a:extLst>
            </p:cNvPr>
            <p:cNvSpPr/>
            <p:nvPr/>
          </p:nvSpPr>
          <p:spPr>
            <a:xfrm>
              <a:off x="395536" y="4866213"/>
              <a:ext cx="1217833" cy="30777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MsgBroker</a:t>
              </a:r>
              <a:endParaRPr lang="zh-CN" altLang="en-US" dirty="0"/>
            </a:p>
          </p:txBody>
        </p:sp>
        <p:sp>
          <p:nvSpPr>
            <p:cNvPr id="104" name="圆角矩形 9">
              <a:extLst>
                <a:ext uri="{FF2B5EF4-FFF2-40B4-BE49-F238E27FC236}">
                  <a16:creationId xmlns:a16="http://schemas.microsoft.com/office/drawing/2014/main" id="{B2378B77-25DA-4776-A931-DCDB53B02BCC}"/>
                </a:ext>
              </a:extLst>
            </p:cNvPr>
            <p:cNvSpPr/>
            <p:nvPr/>
          </p:nvSpPr>
          <p:spPr>
            <a:xfrm>
              <a:off x="1830771" y="4859287"/>
              <a:ext cx="1217833" cy="30777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Superviser</a:t>
              </a:r>
              <a:endParaRPr lang="zh-CN" altLang="en-US" dirty="0"/>
            </a:p>
          </p:txBody>
        </p:sp>
        <p:sp>
          <p:nvSpPr>
            <p:cNvPr id="105" name="圆角矩形 3">
              <a:extLst>
                <a:ext uri="{FF2B5EF4-FFF2-40B4-BE49-F238E27FC236}">
                  <a16:creationId xmlns:a16="http://schemas.microsoft.com/office/drawing/2014/main" id="{18545059-C194-4C74-B726-79CD6CD4F451}"/>
                </a:ext>
              </a:extLst>
            </p:cNvPr>
            <p:cNvSpPr/>
            <p:nvPr/>
          </p:nvSpPr>
          <p:spPr>
            <a:xfrm>
              <a:off x="706216" y="5676755"/>
              <a:ext cx="2002810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MessageHandler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DA360E90-BDFB-4955-9DD4-823AC999BC12}"/>
                </a:ext>
              </a:extLst>
            </p:cNvPr>
            <p:cNvCxnSpPr/>
            <p:nvPr/>
          </p:nvCxnSpPr>
          <p:spPr>
            <a:xfrm flipH="1">
              <a:off x="1103121" y="4374396"/>
              <a:ext cx="454842" cy="48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72B065D3-454E-40FA-B2D1-4A56C7704866}"/>
                </a:ext>
              </a:extLst>
            </p:cNvPr>
            <p:cNvCxnSpPr>
              <a:stCxn id="102" idx="2"/>
              <a:endCxn id="104" idx="0"/>
            </p:cNvCxnSpPr>
            <p:nvPr/>
          </p:nvCxnSpPr>
          <p:spPr>
            <a:xfrm>
              <a:off x="1557963" y="4374396"/>
              <a:ext cx="881725" cy="48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42C9073-EEE8-4A55-BD3E-EF8C3D9C9094}"/>
              </a:ext>
            </a:extLst>
          </p:cNvPr>
          <p:cNvGrpSpPr/>
          <p:nvPr/>
        </p:nvGrpSpPr>
        <p:grpSpPr>
          <a:xfrm>
            <a:off x="6239412" y="3476209"/>
            <a:ext cx="2653068" cy="2041023"/>
            <a:chOff x="395536" y="4005064"/>
            <a:chExt cx="2653068" cy="2041023"/>
          </a:xfrm>
        </p:grpSpPr>
        <p:sp>
          <p:nvSpPr>
            <p:cNvPr id="109" name="圆角矩形 3">
              <a:extLst>
                <a:ext uri="{FF2B5EF4-FFF2-40B4-BE49-F238E27FC236}">
                  <a16:creationId xmlns:a16="http://schemas.microsoft.com/office/drawing/2014/main" id="{B82B770C-3CA3-442E-BD9B-688DAA3A6FAA}"/>
                </a:ext>
              </a:extLst>
            </p:cNvPr>
            <p:cNvSpPr/>
            <p:nvPr/>
          </p:nvSpPr>
          <p:spPr>
            <a:xfrm>
              <a:off x="556558" y="4005064"/>
              <a:ext cx="2002810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MessageQueue</a:t>
              </a:r>
              <a:endParaRPr lang="zh-CN" altLang="en-US" dirty="0"/>
            </a:p>
          </p:txBody>
        </p:sp>
        <p:sp>
          <p:nvSpPr>
            <p:cNvPr id="110" name="圆角矩形 7">
              <a:extLst>
                <a:ext uri="{FF2B5EF4-FFF2-40B4-BE49-F238E27FC236}">
                  <a16:creationId xmlns:a16="http://schemas.microsoft.com/office/drawing/2014/main" id="{63B3C188-6BD5-4E2F-B5ED-7E1BF72C4BAF}"/>
                </a:ext>
              </a:extLst>
            </p:cNvPr>
            <p:cNvSpPr/>
            <p:nvPr/>
          </p:nvSpPr>
          <p:spPr>
            <a:xfrm>
              <a:off x="395536" y="4866213"/>
              <a:ext cx="1217833" cy="30777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MsgBroker</a:t>
              </a:r>
              <a:endParaRPr lang="zh-CN" altLang="en-US" dirty="0"/>
            </a:p>
          </p:txBody>
        </p:sp>
        <p:sp>
          <p:nvSpPr>
            <p:cNvPr id="111" name="圆角矩形 9">
              <a:extLst>
                <a:ext uri="{FF2B5EF4-FFF2-40B4-BE49-F238E27FC236}">
                  <a16:creationId xmlns:a16="http://schemas.microsoft.com/office/drawing/2014/main" id="{62EEC8FA-98AB-4DB5-A8AF-276469BE1182}"/>
                </a:ext>
              </a:extLst>
            </p:cNvPr>
            <p:cNvSpPr/>
            <p:nvPr/>
          </p:nvSpPr>
          <p:spPr>
            <a:xfrm>
              <a:off x="1830771" y="4859287"/>
              <a:ext cx="1217833" cy="30777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Superviser</a:t>
              </a:r>
              <a:endParaRPr lang="zh-CN" altLang="en-US" dirty="0"/>
            </a:p>
          </p:txBody>
        </p:sp>
        <p:sp>
          <p:nvSpPr>
            <p:cNvPr id="112" name="圆角矩形 3">
              <a:extLst>
                <a:ext uri="{FF2B5EF4-FFF2-40B4-BE49-F238E27FC236}">
                  <a16:creationId xmlns:a16="http://schemas.microsoft.com/office/drawing/2014/main" id="{D6077EC5-5343-4719-9A7C-ACF651F37CF0}"/>
                </a:ext>
              </a:extLst>
            </p:cNvPr>
            <p:cNvSpPr/>
            <p:nvPr/>
          </p:nvSpPr>
          <p:spPr>
            <a:xfrm>
              <a:off x="706216" y="5676755"/>
              <a:ext cx="2002810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MessageHandler</a:t>
              </a:r>
              <a:endParaRPr lang="zh-CN" altLang="en-US" dirty="0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E715EC43-88E1-447C-9391-12147D1E0732}"/>
                </a:ext>
              </a:extLst>
            </p:cNvPr>
            <p:cNvCxnSpPr/>
            <p:nvPr/>
          </p:nvCxnSpPr>
          <p:spPr>
            <a:xfrm flipH="1">
              <a:off x="1103121" y="4374396"/>
              <a:ext cx="454842" cy="48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85BC7FE5-2811-4F1F-BAD7-EF1C04486768}"/>
                </a:ext>
              </a:extLst>
            </p:cNvPr>
            <p:cNvCxnSpPr>
              <a:stCxn id="109" idx="2"/>
              <a:endCxn id="111" idx="0"/>
            </p:cNvCxnSpPr>
            <p:nvPr/>
          </p:nvCxnSpPr>
          <p:spPr>
            <a:xfrm>
              <a:off x="1557963" y="4374396"/>
              <a:ext cx="881725" cy="48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57">
            <a:extLst>
              <a:ext uri="{FF2B5EF4-FFF2-40B4-BE49-F238E27FC236}">
                <a16:creationId xmlns:a16="http://schemas.microsoft.com/office/drawing/2014/main" id="{C070A954-0C3E-4AD6-8F52-27D59CA87A45}"/>
              </a:ext>
            </a:extLst>
          </p:cNvPr>
          <p:cNvSpPr txBox="1"/>
          <p:nvPr/>
        </p:nvSpPr>
        <p:spPr>
          <a:xfrm>
            <a:off x="3874864" y="5912575"/>
            <a:ext cx="1058593" cy="31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处理线程 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3" name="TextBox 57">
            <a:extLst>
              <a:ext uri="{FF2B5EF4-FFF2-40B4-BE49-F238E27FC236}">
                <a16:creationId xmlns:a16="http://schemas.microsoft.com/office/drawing/2014/main" id="{6CD7FD51-30C1-4CC2-A408-84C37DF7C527}"/>
              </a:ext>
            </a:extLst>
          </p:cNvPr>
          <p:cNvSpPr txBox="1"/>
          <p:nvPr/>
        </p:nvSpPr>
        <p:spPr>
          <a:xfrm>
            <a:off x="7082980" y="5898242"/>
            <a:ext cx="1058593" cy="31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处理线程</a:t>
            </a:r>
            <a:r>
              <a:rPr lang="en-US" altLang="zh-CN" sz="1400" dirty="0"/>
              <a:t> N</a:t>
            </a:r>
            <a:endParaRPr lang="zh-CN" altLang="en-US" sz="1400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CDC96A1-F1C1-469D-948F-CF2520C682A5}"/>
              </a:ext>
            </a:extLst>
          </p:cNvPr>
          <p:cNvCxnSpPr>
            <a:cxnSpLocks/>
            <a:stCxn id="6" idx="4"/>
            <a:endCxn id="124" idx="0"/>
          </p:cNvCxnSpPr>
          <p:nvPr/>
        </p:nvCxnSpPr>
        <p:spPr>
          <a:xfrm>
            <a:off x="4565697" y="1751723"/>
            <a:ext cx="0" cy="6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0D40BA7-9699-4367-87A8-E5DA1C7B42E8}"/>
              </a:ext>
            </a:extLst>
          </p:cNvPr>
          <p:cNvCxnSpPr>
            <a:cxnSpLocks/>
            <a:stCxn id="124" idx="0"/>
          </p:cNvCxnSpPr>
          <p:nvPr/>
        </p:nvCxnSpPr>
        <p:spPr>
          <a:xfrm flipH="1">
            <a:off x="1141139" y="2419392"/>
            <a:ext cx="3424558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06BEF75-94F4-45FE-AAB0-2EE9BC3EB02E}"/>
              </a:ext>
            </a:extLst>
          </p:cNvPr>
          <p:cNvCxnSpPr>
            <a:cxnSpLocks/>
            <a:stCxn id="124" idx="0"/>
            <a:endCxn id="102" idx="0"/>
          </p:cNvCxnSpPr>
          <p:nvPr/>
        </p:nvCxnSpPr>
        <p:spPr>
          <a:xfrm flipH="1">
            <a:off x="4510291" y="2419392"/>
            <a:ext cx="55406" cy="10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A5B5A9D-50BD-4B7A-909F-69E0D03BA4B7}"/>
              </a:ext>
            </a:extLst>
          </p:cNvPr>
          <p:cNvCxnSpPr>
            <a:cxnSpLocks/>
            <a:stCxn id="124" idx="0"/>
            <a:endCxn id="109" idx="0"/>
          </p:cNvCxnSpPr>
          <p:nvPr/>
        </p:nvCxnSpPr>
        <p:spPr>
          <a:xfrm>
            <a:off x="4565697" y="2419392"/>
            <a:ext cx="2836142" cy="105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21">
            <a:extLst>
              <a:ext uri="{FF2B5EF4-FFF2-40B4-BE49-F238E27FC236}">
                <a16:creationId xmlns:a16="http://schemas.microsoft.com/office/drawing/2014/main" id="{E59DA288-C6D6-4BE9-889E-05FE4043F667}"/>
              </a:ext>
            </a:extLst>
          </p:cNvPr>
          <p:cNvSpPr txBox="1"/>
          <p:nvPr/>
        </p:nvSpPr>
        <p:spPr>
          <a:xfrm>
            <a:off x="3890110" y="2686809"/>
            <a:ext cx="119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分发消息放入队列中</a:t>
            </a:r>
          </a:p>
        </p:txBody>
      </p: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C5BADFA-B8BD-483C-A088-998449935B0A}"/>
              </a:ext>
            </a:extLst>
          </p:cNvPr>
          <p:cNvCxnSpPr>
            <a:stCxn id="103" idx="2"/>
            <a:endCxn id="105" idx="0"/>
          </p:cNvCxnSpPr>
          <p:nvPr/>
        </p:nvCxnSpPr>
        <p:spPr>
          <a:xfrm rot="16200000" flipH="1">
            <a:off x="4056982" y="4569732"/>
            <a:ext cx="502766" cy="703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911868C7-7925-4724-A668-E58AFF48AE21}"/>
              </a:ext>
            </a:extLst>
          </p:cNvPr>
          <p:cNvCxnSpPr>
            <a:stCxn id="110" idx="2"/>
            <a:endCxn id="112" idx="0"/>
          </p:cNvCxnSpPr>
          <p:nvPr/>
        </p:nvCxnSpPr>
        <p:spPr>
          <a:xfrm rot="16200000" flipH="1">
            <a:off x="6948530" y="4544933"/>
            <a:ext cx="502766" cy="703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支持特性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已经放入消息不能丢失</a:t>
            </a:r>
            <a:endParaRPr lang="en-US" altLang="zh-CN" sz="2800" dirty="0"/>
          </a:p>
          <a:p>
            <a:r>
              <a:rPr lang="zh-CN" altLang="en-US" sz="2800" dirty="0"/>
              <a:t>消息执行失败可再次执行，再次执行间隔可配置</a:t>
            </a:r>
            <a:endParaRPr lang="en-US" altLang="zh-CN" sz="2800" dirty="0"/>
          </a:p>
          <a:p>
            <a:r>
              <a:rPr lang="zh-CN" altLang="en-US" sz="2800" dirty="0"/>
              <a:t>执行失败消息要保留</a:t>
            </a:r>
            <a:endParaRPr lang="en-US" altLang="zh-CN" sz="2800" dirty="0"/>
          </a:p>
          <a:p>
            <a:r>
              <a:rPr lang="zh-CN" altLang="en-US" sz="2800" dirty="0"/>
              <a:t>处理线程可配置</a:t>
            </a:r>
            <a:endParaRPr lang="en-US" altLang="zh-CN" sz="2800" dirty="0"/>
          </a:p>
          <a:p>
            <a:r>
              <a:rPr lang="zh-CN" altLang="en-US" sz="2800" dirty="0"/>
              <a:t>缓冲消息队列可配置队列深度</a:t>
            </a:r>
            <a:endParaRPr lang="en-US" altLang="zh-CN" sz="2800" dirty="0"/>
          </a:p>
          <a:p>
            <a:r>
              <a:rPr lang="zh-CN" altLang="en-US" sz="2800" dirty="0"/>
              <a:t>执行情况有监控</a:t>
            </a:r>
            <a:endParaRPr lang="en-US" altLang="zh-CN" sz="2800" dirty="0"/>
          </a:p>
          <a:p>
            <a:r>
              <a:rPr lang="zh-CN" altLang="en-US" sz="2800" dirty="0"/>
              <a:t>优雅停止</a:t>
            </a:r>
            <a:endParaRPr lang="en-US" altLang="zh-CN" sz="2800" dirty="0"/>
          </a:p>
          <a:p>
            <a:r>
              <a:rPr lang="zh-CN" altLang="en-US" sz="2800" dirty="0"/>
              <a:t>重启继续执行没有处理消息</a:t>
            </a:r>
          </a:p>
        </p:txBody>
      </p:sp>
    </p:spTree>
    <p:extLst>
      <p:ext uri="{BB962C8B-B14F-4D97-AF65-F5344CB8AC3E}">
        <p14:creationId xmlns:p14="http://schemas.microsoft.com/office/powerpoint/2010/main" val="39947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87</Words>
  <Application>Microsoft Office PowerPoint</Application>
  <PresentationFormat>全屏显示(4:3)</PresentationFormat>
  <Paragraphs>31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异步消息处理组件</vt:lpstr>
      <vt:lpstr>支持特性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异步消息处理组件</dc:title>
  <dc:creator>zhao baosheng</dc:creator>
  <cp:lastModifiedBy>baosheng zhao</cp:lastModifiedBy>
  <cp:revision>40</cp:revision>
  <dcterms:created xsi:type="dcterms:W3CDTF">2018-01-10T05:23:16Z</dcterms:created>
  <dcterms:modified xsi:type="dcterms:W3CDTF">2022-01-23T12:19:22Z</dcterms:modified>
</cp:coreProperties>
</file>