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4"/>
    <p:restoredTop sz="83302" autoAdjust="0"/>
  </p:normalViewPr>
  <p:slideViewPr>
    <p:cSldViewPr snapToGrid="0" snapToObjects="1">
      <p:cViewPr varScale="1">
        <p:scale>
          <a:sx n="78" d="100"/>
          <a:sy n="78" d="100"/>
        </p:scale>
        <p:origin x="-13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A0DA0-EC54-AE4E-9ABA-F13FC5BFA4F7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CE87D-6C48-DD4B-A66A-1C83FA672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84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E87D-6C48-DD4B-A66A-1C83FA672F3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70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-dalvik.vm.heapstartsize </a:t>
            </a:r>
            <a:r>
              <a:rPr lang="is-I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堆分配的初始大小，调整这个值会影响到应用的流畅性和整体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消耗。这个值越小，系统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消耗越慢，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但是由于初始值较小，一些较大的应用需要扩张这个堆，从而引发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和堆调整的策略，会应用反应更慢。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相反，这个值越大系统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消耗越快，但是程序更流畅。</a:t>
            </a:r>
          </a:p>
          <a:p>
            <a:r>
              <a:rPr lang="de-DE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dalvik.vm.heapgrowthlimit</a:t>
            </a:r>
            <a:r>
              <a:rPr lang="de-DE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</a:t>
            </a:r>
            <a:r>
              <a:rPr lang="de-DE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  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受控情况下的极限堆（仅仅针对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堆，不包括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堆）大小，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heap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是可增长的，但是正常情况下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heap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的大小是不会超过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dalvik.vm.heapgrowthlimit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的值（非正常情况下面会详细说明）。这个值控制那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些受控应用的极限堆大小，如果受控的应用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heap size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超过该值，则将引发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memory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dalvik.vm.heapsize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不受控情况下的极限堆大小，这个就是堆的最大值。不管它是不是受控的。这个值会影响非受控应用的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size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。一旦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heap size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超过这个值，直接引发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oom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E87D-6C48-DD4B-A66A-1C83FA672F3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32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E87D-6C48-DD4B-A66A-1C83FA672F3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50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E87D-6C48-DD4B-A66A-1C83FA672F3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73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46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06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9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1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69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9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4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60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38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05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7269-E846-904F-9517-3AC8B8B018E2}" type="datetimeFigureOut">
              <a:rPr kumimoji="1" lang="zh-CN" altLang="en-US" smtClean="0"/>
              <a:t>17/12/30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A0D-4D93-B341-85E3-F59B1746EF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4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内存优化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夏小军</a:t>
            </a:r>
            <a:endParaRPr kumimoji="1" lang="en-US" altLang="zh-CN" dirty="0" smtClean="0"/>
          </a:p>
          <a:p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2017-05-10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24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Dalvik</a:t>
            </a:r>
            <a:r>
              <a:rPr lang="en-US" altLang="zh-CN" dirty="0"/>
              <a:t> 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Native Heap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dalvik</a:t>
            </a:r>
            <a:r>
              <a:rPr kumimoji="1" lang="zh-CN" altLang="en-US" dirty="0" smtClean="0"/>
              <a:t> 堆大小 （</a:t>
            </a:r>
            <a:r>
              <a:rPr kumimoji="1" lang="en-US" altLang="zh-CN" dirty="0" err="1" smtClean="0"/>
              <a:t>getprop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---</a:t>
            </a:r>
            <a:endParaRPr kumimoji="1" lang="en-US" altLang="zh-CN" dirty="0"/>
          </a:p>
          <a:p>
            <a:pPr lvl="1"/>
            <a:r>
              <a:rPr lang="en-US" altLang="zh-CN" b="1" dirty="0" err="1" smtClean="0"/>
              <a:t>dalvik.vm.heapstartsize</a:t>
            </a:r>
            <a:endParaRPr lang="en-US" altLang="zh-CN" b="1" dirty="0" smtClean="0"/>
          </a:p>
          <a:p>
            <a:pPr lvl="1"/>
            <a:r>
              <a:rPr lang="de-DE" altLang="zh-CN" b="1" dirty="0" err="1" smtClean="0"/>
              <a:t>dalvik.vm.heapgrowthlimit</a:t>
            </a:r>
            <a:endParaRPr lang="de-DE" altLang="zh-CN" b="1" dirty="0" smtClean="0"/>
          </a:p>
          <a:p>
            <a:pPr lvl="1"/>
            <a:r>
              <a:rPr lang="en-US" altLang="zh-CN" b="1" dirty="0" err="1"/>
              <a:t>dalvik.vm.heapsize</a:t>
            </a:r>
            <a:r>
              <a:rPr lang="de-DE" altLang="zh-CN" b="1" dirty="0" smtClean="0"/>
              <a:t> </a:t>
            </a:r>
            <a:r>
              <a:rPr lang="de-DE" altLang="zh-CN" b="1" dirty="0"/>
              <a:t> </a:t>
            </a:r>
            <a:r>
              <a:rPr lang="de-DE" altLang="zh-CN" dirty="0"/>
              <a:t>     </a:t>
            </a:r>
            <a:endParaRPr kumimoji="1" lang="de-DE" altLang="zh-CN" dirty="0" smtClean="0"/>
          </a:p>
          <a:p>
            <a:pPr lvl="1"/>
            <a:endParaRPr lang="de-DE" altLang="zh-CN" dirty="0" smtClean="0"/>
          </a:p>
          <a:p>
            <a:r>
              <a:rPr lang="en-US" altLang="zh-CN" dirty="0" smtClean="0"/>
              <a:t>OOM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线程暂停，卡顿</a:t>
            </a:r>
            <a:endParaRPr lang="de-DE" altLang="zh-CN" dirty="0" smtClean="0"/>
          </a:p>
          <a:p>
            <a:pPr lvl="1"/>
            <a:endParaRPr lang="de-DE" altLang="zh-CN" dirty="0"/>
          </a:p>
          <a:p>
            <a:r>
              <a:rPr lang="zh-CN" altLang="en-US" dirty="0" smtClean="0"/>
              <a:t>内存泄漏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单例</a:t>
            </a:r>
            <a:r>
              <a:rPr lang="en-US" altLang="zh-CN" dirty="0" smtClean="0"/>
              <a:t>-- context</a:t>
            </a:r>
          </a:p>
          <a:p>
            <a:pPr lvl="1"/>
            <a:r>
              <a:rPr lang="zh-CN" altLang="en-US" dirty="0" smtClean="0"/>
              <a:t>非静态内部类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Handler</a:t>
            </a:r>
          </a:p>
          <a:p>
            <a:pPr lvl="1"/>
            <a:r>
              <a:rPr lang="zh-CN" altLang="en-US" dirty="0" smtClean="0"/>
              <a:t>资源未关闭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</a:t>
            </a:r>
            <a:endParaRPr lang="de-DE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41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 Monitor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 run </a:t>
            </a:r>
          </a:p>
          <a:p>
            <a:r>
              <a:rPr kumimoji="1" lang="en-US" altLang="zh-CN" dirty="0" smtClean="0"/>
              <a:t>2. GC</a:t>
            </a:r>
          </a:p>
          <a:p>
            <a:r>
              <a:rPr kumimoji="1" lang="en-US" altLang="zh-CN" dirty="0" smtClean="0"/>
              <a:t>3. Initiate GC</a:t>
            </a:r>
          </a:p>
          <a:p>
            <a:r>
              <a:rPr kumimoji="1" lang="en-US" altLang="zh-CN" dirty="0" smtClean="0"/>
              <a:t>4. dump java heap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内存抖动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Start Allocation Tracking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9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Dumpsys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shell </a:t>
            </a:r>
            <a:r>
              <a:rPr kumimoji="1" lang="en-US" altLang="zh-CN" dirty="0" err="1" smtClean="0"/>
              <a:t>dumpsys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meminfo</a:t>
            </a:r>
            <a:r>
              <a:rPr kumimoji="1" lang="en-US" altLang="zh-CN" dirty="0" smtClean="0"/>
              <a:t> -d </a:t>
            </a:r>
            <a:r>
              <a:rPr kumimoji="1" lang="en-US" altLang="zh-CN" dirty="0" err="1" smtClean="0"/>
              <a:t>com.wanda.app.wanhui</a:t>
            </a:r>
            <a:r>
              <a:rPr kumimoji="1" lang="en-US" altLang="zh-CN" dirty="0" smtClean="0"/>
              <a:t>  (Views &amp; Activities)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90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Inspect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en-US" altLang="zh-CN" dirty="0" smtClean="0">
                <a:sym typeface="Wingdings"/>
              </a:rPr>
              <a:t> Code   Run Inspection by name  “leak”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74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Histogram</a:t>
            </a:r>
          </a:p>
          <a:p>
            <a:r>
              <a:rPr lang="en-US" altLang="zh-CN" dirty="0"/>
              <a:t>Dominator Tree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/>
              <a:t>* from </a:t>
            </a:r>
            <a:r>
              <a:rPr lang="en-US" altLang="zh-CN" dirty="0" err="1"/>
              <a:t>instanceof</a:t>
            </a:r>
            <a:r>
              <a:rPr lang="en-US" altLang="zh-CN" dirty="0"/>
              <a:t> </a:t>
            </a:r>
            <a:r>
              <a:rPr lang="en-US" altLang="zh-CN" dirty="0" err="1" smtClean="0"/>
              <a:t>android.app.Activity</a:t>
            </a:r>
            <a:endParaRPr lang="en-US" altLang="zh-CN" dirty="0" smtClean="0"/>
          </a:p>
          <a:p>
            <a:r>
              <a:rPr kumimoji="1" lang="en-US" altLang="zh-CN" dirty="0" smtClean="0"/>
              <a:t>Path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GC Roots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75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内存泄漏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leakcanary</a:t>
            </a:r>
            <a:endParaRPr kumimoji="1" lang="en-US" altLang="zh-CN" dirty="0" smtClean="0"/>
          </a:p>
          <a:p>
            <a:r>
              <a:rPr kumimoji="1" lang="en-US" altLang="zh-CN" dirty="0"/>
              <a:t>Inspect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不合理的内存使用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图片进行放在</a:t>
            </a:r>
            <a:r>
              <a:rPr lang="en-US" altLang="zh-CN" dirty="0" err="1" smtClean="0"/>
              <a:t>xxhdpi</a:t>
            </a:r>
            <a:r>
              <a:rPr lang="zh-CN" altLang="en-US" dirty="0" smtClean="0"/>
              <a:t>或更高</a:t>
            </a:r>
            <a:r>
              <a:rPr lang="en-US" altLang="zh-CN" dirty="0" smtClean="0"/>
              <a:t>dpi</a:t>
            </a:r>
            <a:r>
              <a:rPr lang="zh-CN" altLang="en-US" dirty="0" smtClean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204753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23048</TotalTime>
  <Words>114</Words>
  <Application>Microsoft Macintosh PowerPoint</Application>
  <PresentationFormat>自定义</PresentationFormat>
  <Paragraphs>59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Android 内存优化</vt:lpstr>
      <vt:lpstr>基本概念</vt:lpstr>
      <vt:lpstr>AS Monitor</vt:lpstr>
      <vt:lpstr>Dumpsys</vt:lpstr>
      <vt:lpstr>Inspect code</vt:lpstr>
      <vt:lpstr>MAT</vt:lpstr>
      <vt:lpstr>业务模块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赵 本兵</cp:lastModifiedBy>
  <cp:revision>30</cp:revision>
  <dcterms:created xsi:type="dcterms:W3CDTF">2017-04-14T06:03:03Z</dcterms:created>
  <dcterms:modified xsi:type="dcterms:W3CDTF">2017-12-30T03:51:14Z</dcterms:modified>
</cp:coreProperties>
</file>