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7" r:id="rId3"/>
    <p:sldId id="418" r:id="rId4"/>
    <p:sldId id="447" r:id="rId5"/>
    <p:sldId id="452" r:id="rId6"/>
    <p:sldId id="453" r:id="rId7"/>
    <p:sldId id="455" r:id="rId8"/>
    <p:sldId id="456" r:id="rId9"/>
    <p:sldId id="477" r:id="rId10"/>
    <p:sldId id="478" r:id="rId11"/>
    <p:sldId id="480" r:id="rId12"/>
    <p:sldId id="475" r:id="rId13"/>
    <p:sldId id="464" r:id="rId14"/>
    <p:sldId id="465" r:id="rId15"/>
    <p:sldId id="479" r:id="rId16"/>
    <p:sldId id="481" r:id="rId17"/>
    <p:sldId id="374" r:id="rId18"/>
  </p:sldIdLst>
  <p:sldSz cx="9144000" cy="6858000" type="screen4x3"/>
  <p:notesSz cx="9947275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 userDrawn="1">
          <p15:clr>
            <a:srgbClr val="A4A3A4"/>
          </p15:clr>
        </p15:guide>
        <p15:guide id="4" pos="1905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pos="163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orient="horz" pos="278" userDrawn="1">
          <p15:clr>
            <a:srgbClr val="A4A3A4"/>
          </p15:clr>
        </p15:guide>
        <p15:guide id="10" orient="horz" pos="4088" userDrawn="1">
          <p15:clr>
            <a:srgbClr val="A4A3A4"/>
          </p15:clr>
        </p15:guide>
        <p15:guide id="11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A3"/>
    <a:srgbClr val="0070C0"/>
    <a:srgbClr val="E1A64F"/>
    <a:srgbClr val="0055A2"/>
    <a:srgbClr val="0454A1"/>
    <a:srgbClr val="000000"/>
    <a:srgbClr val="0D0D0D"/>
    <a:srgbClr val="FFFFFF"/>
    <a:srgbClr val="7F7F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80583" autoAdjust="0"/>
  </p:normalViewPr>
  <p:slideViewPr>
    <p:cSldViewPr snapToGrid="0" showGuides="1">
      <p:cViewPr>
        <p:scale>
          <a:sx n="75" d="100"/>
          <a:sy n="75" d="100"/>
        </p:scale>
        <p:origin x="2502" y="444"/>
      </p:cViewPr>
      <p:guideLst>
        <p:guide orient="horz" pos="3974"/>
        <p:guide pos="1905"/>
        <p:guide pos="5307"/>
        <p:guide pos="1633"/>
        <p:guide pos="5488"/>
        <p:guide orient="horz" pos="2478"/>
        <p:guide orient="horz" pos="278"/>
        <p:guide orient="horz" pos="40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A7B-8FE9-47D9-BE07-3C68FB7E771D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DC69B-3789-420E-B5C8-81E161C99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6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B6E7-1FD1-4CCE-878A-6C3EFA2A3E8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0588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5363" y="3300413"/>
            <a:ext cx="79565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13B59-8ED2-4074-BF9A-59F7E98A0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0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13B59-8ED2-4074-BF9A-59F7E98A02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D867-EC77-4EFA-A289-DDCA9D6AD6DF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E14AB-F9CD-4C5D-8160-F0EFEB8AF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179C1-7DE4-4ACB-AF3C-609DE7BE18B1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7AF5-4105-4593-AB8B-3B971CE4A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2282-FE47-46BA-8395-07D5470448F4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4ED5-2F0E-4E13-8640-C19CD82B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30EE-E941-4621-9473-82E0E9D8A2CE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5C7-8DAD-4A63-A233-7CC666E3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3A5-36A4-4538-A116-08027497ECBE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AFEC-B6AF-4BB4-B400-EE42C4E2D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B32A-E14E-4F46-A97B-1B640624D545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654-9D40-47DE-B266-E2DE46C0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B46AF-B1C6-49D8-B78C-20DE805D55F9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E534-2252-4B82-840D-5E2C1C810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9B36-5F04-49B2-A735-6317E359AAC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DA42-4655-4927-807D-25F0C51E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9F49-2691-4C4E-9797-17CFE5B5903C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089E-D1B1-485B-B5A6-76D5F2BD1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2EF4C-7397-4B1A-9F25-12CBF099318A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29B727-B1F6-49A3-A6A6-D12578711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2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109183" y="3314850"/>
            <a:ext cx="9144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高强钢角焊缝力学性能研究</a:t>
            </a: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229" name="文本框 143"/>
          <p:cNvSpPr txBox="1">
            <a:spLocks noChangeArrowheads="1"/>
          </p:cNvSpPr>
          <p:nvPr/>
        </p:nvSpPr>
        <p:spPr bwMode="auto">
          <a:xfrm>
            <a:off x="5574723" y="6189670"/>
            <a:ext cx="327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指导老师：孙飞飞 教授</a:t>
            </a:r>
          </a:p>
        </p:txBody>
      </p:sp>
      <p:sp>
        <p:nvSpPr>
          <p:cNvPr id="14" name="文本框 143"/>
          <p:cNvSpPr txBox="1">
            <a:spLocks noChangeArrowheads="1"/>
          </p:cNvSpPr>
          <p:nvPr/>
        </p:nvSpPr>
        <p:spPr bwMode="auto">
          <a:xfrm>
            <a:off x="5206576" y="5765179"/>
            <a:ext cx="3644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汇报人：赵琛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1630643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Picture 2" descr="c:\documents and settings\administrator\application data\360se6\User Data\temp\20080307150607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6" y="1802744"/>
            <a:ext cx="971114" cy="94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  <p:bldP spid="5222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37688" y="1319131"/>
            <a:ext cx="4137344" cy="464230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试验结果</a:t>
            </a: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力位移曲线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图片 7" descr="I:\1毕业课题\2-1试验数据\3第二批Q890角焊缝试验201901\1力位移曲线\试件力位移曲线\组试件的力位移曲线\90.png">
            <a:extLst>
              <a:ext uri="{FF2B5EF4-FFF2-40B4-BE49-F238E27FC236}">
                <a16:creationId xmlns:a16="http://schemas.microsoft.com/office/drawing/2014/main" id="{BED98032-F7C2-47EE-832C-ECBAD5B3FF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9" y="1783361"/>
            <a:ext cx="3115945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:\1毕业课题\2-1试验数据\3第二批Q890角焊缝试验201901\1力位移曲线\试件力位移曲线\组试件的力位移曲线\75.png">
            <a:extLst>
              <a:ext uri="{FF2B5EF4-FFF2-40B4-BE49-F238E27FC236}">
                <a16:creationId xmlns:a16="http://schemas.microsoft.com/office/drawing/2014/main" id="{50C6E18A-4706-4534-B1A0-31EFD9AD8F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4" y="1783361"/>
            <a:ext cx="3116580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I:\1毕业课题\2-1试验数据\3第二批Q890角焊缝试验201901\1力位移曲线\试件力位移曲线\组试件的力位移曲线\60.png">
            <a:extLst>
              <a:ext uri="{FF2B5EF4-FFF2-40B4-BE49-F238E27FC236}">
                <a16:creationId xmlns:a16="http://schemas.microsoft.com/office/drawing/2014/main" id="{AFEC9ADA-551D-47A4-9AE0-2F9599F64A4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9" y="4123336"/>
            <a:ext cx="2879725" cy="216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:\1毕业课题\2-1试验数据\3第二批Q890角焊缝试验201901\1力位移曲线\试件力位移曲线\组试件的力位移曲线\45S.png">
            <a:extLst>
              <a:ext uri="{FF2B5EF4-FFF2-40B4-BE49-F238E27FC236}">
                <a16:creationId xmlns:a16="http://schemas.microsoft.com/office/drawing/2014/main" id="{6BCC4CD1-2701-47F4-8953-252B8C4E28F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4" y="4034118"/>
            <a:ext cx="3115945" cy="2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53">
            <a:extLst>
              <a:ext uri="{FF2B5EF4-FFF2-40B4-BE49-F238E27FC236}">
                <a16:creationId xmlns:a16="http://schemas.microsoft.com/office/drawing/2014/main" id="{9404AF83-250A-4271-8826-709A29F5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922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试验结果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DC1A308-0F7A-4BA6-B683-F2F3C81D8D04}"/>
              </a:ext>
            </a:extLst>
          </p:cNvPr>
          <p:cNvSpPr>
            <a:spLocks noChangeAspect="1"/>
          </p:cNvSpPr>
          <p:nvPr/>
        </p:nvSpPr>
        <p:spPr>
          <a:xfrm rot="16200000">
            <a:off x="1960985" y="715101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047670-A3A3-47E4-AEB3-417A2957E610}"/>
              </a:ext>
            </a:extLst>
          </p:cNvPr>
          <p:cNvSpPr/>
          <p:nvPr/>
        </p:nvSpPr>
        <p:spPr>
          <a:xfrm>
            <a:off x="6801923" y="2166800"/>
            <a:ext cx="2042532" cy="157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单边单条角焊缝试件力位移曲线由“上升趋势”至“平台趋势”过渡。</a:t>
            </a:r>
          </a:p>
        </p:txBody>
      </p:sp>
    </p:spTree>
    <p:extLst>
      <p:ext uri="{BB962C8B-B14F-4D97-AF65-F5344CB8AC3E}">
        <p14:creationId xmlns:p14="http://schemas.microsoft.com/office/powerpoint/2010/main" val="1602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37688" y="1319131"/>
            <a:ext cx="4137344" cy="464230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试验结果</a:t>
            </a: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力位移曲线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图片 9" descr="I:\1毕业课题\2-1试验数据\3第二批Q890角焊缝试验201901\1力位移曲线\试件力位移曲线\组试件的力位移曲线\30.png">
            <a:extLst>
              <a:ext uri="{FF2B5EF4-FFF2-40B4-BE49-F238E27FC236}">
                <a16:creationId xmlns:a16="http://schemas.microsoft.com/office/drawing/2014/main" id="{7B8B7B5B-4A66-4FCB-A528-38D6C66724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12" y="1872984"/>
            <a:ext cx="3115945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:\1毕业课题\2-1试验数据\3第二批Q890角焊缝试验201901\1力位移曲线\试件力位移曲线\组试件的力位移曲线\15.png">
            <a:extLst>
              <a:ext uri="{FF2B5EF4-FFF2-40B4-BE49-F238E27FC236}">
                <a16:creationId xmlns:a16="http://schemas.microsoft.com/office/drawing/2014/main" id="{1333052E-4309-4D8B-BF98-F31ED74C4B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9" y="4151312"/>
            <a:ext cx="3115945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:\1毕业课题\2-1试验数据\3第二批Q890角焊缝试验201901\1力位移曲线\试件力位移曲线\组试件的力位移曲线\45D.png">
            <a:extLst>
              <a:ext uri="{FF2B5EF4-FFF2-40B4-BE49-F238E27FC236}">
                <a16:creationId xmlns:a16="http://schemas.microsoft.com/office/drawing/2014/main" id="{F78E264B-7D9B-4FD8-B695-7187A197CA3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2" y="1872983"/>
            <a:ext cx="3116580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ADD99A-46B5-4168-8E54-84159F5A5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12" y="4180369"/>
            <a:ext cx="3115945" cy="2336959"/>
          </a:xfrm>
          <a:prstGeom prst="rect">
            <a:avLst/>
          </a:prstGeom>
        </p:spPr>
      </p:pic>
      <p:sp>
        <p:nvSpPr>
          <p:cNvPr id="15" name="矩形 53">
            <a:extLst>
              <a:ext uri="{FF2B5EF4-FFF2-40B4-BE49-F238E27FC236}">
                <a16:creationId xmlns:a16="http://schemas.microsoft.com/office/drawing/2014/main" id="{BDA090E2-CF50-43FE-9851-51403EB1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7908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试验结果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A09EA11E-4996-460A-B746-707E4AE0A070}"/>
              </a:ext>
            </a:extLst>
          </p:cNvPr>
          <p:cNvSpPr>
            <a:spLocks noChangeAspect="1"/>
          </p:cNvSpPr>
          <p:nvPr/>
        </p:nvSpPr>
        <p:spPr>
          <a:xfrm rot="16200000">
            <a:off x="1960985" y="705087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971631-2CBC-4BDD-A4F1-46A9BFACC836}"/>
              </a:ext>
            </a:extLst>
          </p:cNvPr>
          <p:cNvSpPr/>
          <p:nvPr/>
        </p:nvSpPr>
        <p:spPr>
          <a:xfrm>
            <a:off x="6801923" y="2166800"/>
            <a:ext cx="2042532" cy="157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单边双条角焊缝试件力位移曲线由“平台趋势”至“下降段趋势”过渡。</a:t>
            </a:r>
          </a:p>
        </p:txBody>
      </p:sp>
    </p:spTree>
    <p:extLst>
      <p:ext uri="{BB962C8B-B14F-4D97-AF65-F5344CB8AC3E}">
        <p14:creationId xmlns:p14="http://schemas.microsoft.com/office/powerpoint/2010/main" val="41815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 r="52232" b="1"/>
          <a:stretch/>
        </p:blipFill>
        <p:spPr>
          <a:xfrm>
            <a:off x="257377" y="1788237"/>
            <a:ext cx="2816768" cy="2152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3" t="2718"/>
          <a:stretch/>
        </p:blipFill>
        <p:spPr>
          <a:xfrm>
            <a:off x="32122" y="4100936"/>
            <a:ext cx="3042023" cy="19462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137178-5DA9-4BD7-8359-4F3F9562FB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45" y="433103"/>
            <a:ext cx="3783855" cy="2793682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1C771E-27D0-41C9-8F71-9A17BC5CF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145" y="3459294"/>
            <a:ext cx="3705273" cy="268572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DAB532B-0309-4618-B727-A89C74F2E47B}"/>
              </a:ext>
            </a:extLst>
          </p:cNvPr>
          <p:cNvSpPr/>
          <p:nvPr/>
        </p:nvSpPr>
        <p:spPr>
          <a:xfrm>
            <a:off x="6956209" y="1686556"/>
            <a:ext cx="1749642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断裂角度与加载角度的关系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FAC83-DA3B-41F6-BB2E-3CA87A5CB613}"/>
              </a:ext>
            </a:extLst>
          </p:cNvPr>
          <p:cNvSpPr/>
          <p:nvPr/>
        </p:nvSpPr>
        <p:spPr>
          <a:xfrm>
            <a:off x="6956209" y="4276033"/>
            <a:ext cx="1606766" cy="534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极限荷载与加载角度的关系</a:t>
            </a:r>
          </a:p>
        </p:txBody>
      </p:sp>
      <p:sp>
        <p:nvSpPr>
          <p:cNvPr id="17" name="矩形 53">
            <a:extLst>
              <a:ext uri="{FF2B5EF4-FFF2-40B4-BE49-F238E27FC236}">
                <a16:creationId xmlns:a16="http://schemas.microsoft.com/office/drawing/2014/main" id="{BD982406-8606-4BE5-B423-92C8B4A0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870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试验结果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C7152591-402C-4D71-8D39-C1408B15DF66}"/>
              </a:ext>
            </a:extLst>
          </p:cNvPr>
          <p:cNvSpPr>
            <a:spLocks noChangeAspect="1"/>
          </p:cNvSpPr>
          <p:nvPr/>
        </p:nvSpPr>
        <p:spPr>
          <a:xfrm rot="16200000">
            <a:off x="1960985" y="76804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2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试验结果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23085" y="720453"/>
            <a:ext cx="12563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E028A-0810-422A-B580-F1695C92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611509"/>
            <a:ext cx="6641334" cy="44998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43E644-D8D1-42D2-9142-A220281C326C}"/>
              </a:ext>
            </a:extLst>
          </p:cNvPr>
          <p:cNvSpPr/>
          <p:nvPr/>
        </p:nvSpPr>
        <p:spPr>
          <a:xfrm>
            <a:off x="2555658" y="720453"/>
            <a:ext cx="5940641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不同加载角度下极限荷载与位移的关系曲线</a:t>
            </a:r>
          </a:p>
        </p:txBody>
      </p:sp>
    </p:spTree>
    <p:extLst>
      <p:ext uri="{BB962C8B-B14F-4D97-AF65-F5344CB8AC3E}">
        <p14:creationId xmlns:p14="http://schemas.microsoft.com/office/powerpoint/2010/main" val="13577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后续工作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96060"/>
            <a:ext cx="9106340" cy="1183466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试验部分：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：焊材矩形缺口试验和焊材斜切口试验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熔敷金属断裂预测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) </a:t>
            </a: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：不同热输入量下的十字接头试验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1F2228-1A62-489D-80A3-8CC559AD1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6" y="2428294"/>
            <a:ext cx="2556244" cy="3114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FD1CD-F67D-4C9F-8B09-4A7F4A255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9314"/>
            <a:ext cx="3886441" cy="2733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9C5DA3-803D-4CC8-90EA-830A3DC09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2914015"/>
            <a:ext cx="2761670" cy="23693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796EBCD-8194-4E39-B554-52F882BEEBE8}"/>
              </a:ext>
            </a:extLst>
          </p:cNvPr>
          <p:cNvSpPr/>
          <p:nvPr/>
        </p:nvSpPr>
        <p:spPr>
          <a:xfrm>
            <a:off x="4256262" y="5449609"/>
            <a:ext cx="1749642" cy="674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矩形缺口试件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729E6B-1802-4A5C-9E1C-EA819D6BD836}"/>
              </a:ext>
            </a:extLst>
          </p:cNvPr>
          <p:cNvSpPr/>
          <p:nvPr/>
        </p:nvSpPr>
        <p:spPr>
          <a:xfrm>
            <a:off x="6775279" y="5449609"/>
            <a:ext cx="1749642" cy="674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斜切口试件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5ACA4-48C6-417E-8581-284251120CE0}"/>
              </a:ext>
            </a:extLst>
          </p:cNvPr>
          <p:cNvSpPr/>
          <p:nvPr/>
        </p:nvSpPr>
        <p:spPr>
          <a:xfrm>
            <a:off x="362857" y="5449609"/>
            <a:ext cx="2455183" cy="674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不同类型试件应力三轴度与</a:t>
            </a:r>
            <a:r>
              <a:rPr lang="en-US" altLang="zh-CN" dirty="0">
                <a:solidFill>
                  <a:schemeClr val="tx1"/>
                </a:solidFill>
              </a:rPr>
              <a:t>lode</a:t>
            </a:r>
            <a:r>
              <a:rPr lang="zh-CN" altLang="en-US" dirty="0">
                <a:solidFill>
                  <a:schemeClr val="tx1"/>
                </a:solidFill>
              </a:rPr>
              <a:t>角关系</a:t>
            </a:r>
          </a:p>
        </p:txBody>
      </p:sp>
    </p:spTree>
    <p:extLst>
      <p:ext uri="{BB962C8B-B14F-4D97-AF65-F5344CB8AC3E}">
        <p14:creationId xmlns:p14="http://schemas.microsoft.com/office/powerpoint/2010/main" val="220586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后续工作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12609-1363-4915-BB7C-D8FC182158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2" y="2561693"/>
            <a:ext cx="3479871" cy="30308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69B27D-01F7-49CB-B645-C17D2CC0DC7E}"/>
              </a:ext>
            </a:extLst>
          </p:cNvPr>
          <p:cNvSpPr/>
          <p:nvPr/>
        </p:nvSpPr>
        <p:spPr>
          <a:xfrm>
            <a:off x="4949371" y="2561693"/>
            <a:ext cx="3222172" cy="3414846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）热输入量暂定为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0.8/1.2/1.6kj/mm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三种类型；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）原因：冉明明师姐十字接头有些试件破坏模式出现在母材，并不完全是在焊材，研究不同热输入量对热影响区的影响。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322B57-0E73-4544-83C0-D8ACE0366923}"/>
              </a:ext>
            </a:extLst>
          </p:cNvPr>
          <p:cNvSpPr/>
          <p:nvPr/>
        </p:nvSpPr>
        <p:spPr>
          <a:xfrm>
            <a:off x="0" y="1196060"/>
            <a:ext cx="9106340" cy="1183466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试验部分：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：焊材矩形缺口试验和焊材斜切口试验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熔敷金属断裂预测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) </a:t>
            </a: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：不同热输入量下的十字接头试验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2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后续工作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718231-00DC-40D6-ABFB-3BCA5654836C}"/>
              </a:ext>
            </a:extLst>
          </p:cNvPr>
          <p:cNvSpPr/>
          <p:nvPr/>
        </p:nvSpPr>
        <p:spPr>
          <a:xfrm>
            <a:off x="882868" y="1196060"/>
            <a:ext cx="7662041" cy="1183466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理论部分：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DIC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测量系统监控下不同角度的试件应变特征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：不同加载角度下角焊缝连接的计算模型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0EC2D-A2D9-45FA-8A68-83D83C954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8" y="2413758"/>
            <a:ext cx="4269524" cy="3710817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FB14FB-B9BA-4DA6-BCB0-A499957D86DE}"/>
              </a:ext>
            </a:extLst>
          </p:cNvPr>
          <p:cNvCxnSpPr>
            <a:cxnSpLocks/>
          </p:cNvCxnSpPr>
          <p:nvPr/>
        </p:nvCxnSpPr>
        <p:spPr>
          <a:xfrm flipH="1" flipV="1">
            <a:off x="2125570" y="3848100"/>
            <a:ext cx="152810" cy="4038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49210FB-A274-492B-8442-4A82030CCF49}"/>
              </a:ext>
            </a:extLst>
          </p:cNvPr>
          <p:cNvCxnSpPr>
            <a:cxnSpLocks/>
          </p:cNvCxnSpPr>
          <p:nvPr/>
        </p:nvCxnSpPr>
        <p:spPr>
          <a:xfrm flipV="1">
            <a:off x="2278380" y="3695700"/>
            <a:ext cx="0" cy="5562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480429C-CA2C-4760-9265-68266E2B1ABD}"/>
              </a:ext>
            </a:extLst>
          </p:cNvPr>
          <p:cNvSpPr/>
          <p:nvPr/>
        </p:nvSpPr>
        <p:spPr>
          <a:xfrm>
            <a:off x="1714513" y="3429000"/>
            <a:ext cx="728498" cy="333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20°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2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448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谢  谢！</a:t>
            </a: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0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1400056" y="2533903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3905525" y="1838696"/>
            <a:ext cx="4662879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1</a:t>
            </a:r>
            <a:r>
              <a:rPr lang="zh-CN" altLang="en-US" dirty="0">
                <a:solidFill>
                  <a:prstClr val="black">
                    <a:alpha val="75000"/>
                  </a:prstClr>
                </a:solidFill>
              </a:rPr>
              <a:t>）研究对象</a:t>
            </a:r>
            <a:endParaRPr lang="en-US" altLang="zh-CN" dirty="0">
              <a:solidFill>
                <a:prstClr val="black">
                  <a:alpha val="75000"/>
                </a:prstClr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2</a:t>
            </a:r>
            <a:r>
              <a:rPr lang="zh-CN" altLang="en-US" dirty="0">
                <a:solidFill>
                  <a:prstClr val="black">
                    <a:alpha val="75000"/>
                  </a:prstClr>
                </a:solidFill>
              </a:rPr>
              <a:t>）研究方法</a:t>
            </a:r>
            <a:endParaRPr lang="en-US" altLang="zh-CN" dirty="0">
              <a:solidFill>
                <a:prstClr val="black">
                  <a:alpha val="75000"/>
                </a:prstClr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3</a:t>
            </a:r>
            <a:r>
              <a:rPr lang="zh-CN" altLang="en-US" dirty="0">
                <a:solidFill>
                  <a:prstClr val="black">
                    <a:alpha val="75000"/>
                  </a:prstClr>
                </a:solidFill>
              </a:rPr>
              <a:t>）实验结果</a:t>
            </a:r>
            <a:endParaRPr lang="en-US" altLang="zh-CN" dirty="0">
              <a:solidFill>
                <a:prstClr val="black">
                  <a:alpha val="75000"/>
                </a:prstClr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4</a:t>
            </a:r>
            <a:r>
              <a:rPr lang="zh-CN" altLang="en-US" dirty="0">
                <a:solidFill>
                  <a:prstClr val="black">
                    <a:alpha val="75000"/>
                  </a:prstClr>
                </a:solidFill>
              </a:rPr>
              <a:t>）后续工作</a:t>
            </a:r>
          </a:p>
        </p:txBody>
      </p:sp>
      <p:pic>
        <p:nvPicPr>
          <p:cNvPr id="1025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研究对象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38946" y="1293893"/>
            <a:ext cx="73992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本文为研究高强钢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角焊缝的力学性能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，主要采用了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试验研究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和有限元分析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相结合的研究方法。</a:t>
            </a:r>
          </a:p>
        </p:txBody>
      </p:sp>
      <p:sp>
        <p:nvSpPr>
          <p:cNvPr id="5" name="矩形 4"/>
          <p:cNvSpPr/>
          <p:nvPr/>
        </p:nvSpPr>
        <p:spPr>
          <a:xfrm>
            <a:off x="462988" y="2217224"/>
            <a:ext cx="8141012" cy="3811300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高强钢单调拉伸材性试验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钢材： 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Q890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高强钢 </a:t>
            </a: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endParaRPr lang="en-US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）高强钢角焊缝试验</a:t>
            </a: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钢材： 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Q890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高强钢 </a:t>
            </a: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焊材：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ER120S-G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接头形式：角焊缝</a:t>
            </a:r>
          </a:p>
          <a:p>
            <a:pPr marL="266700" indent="-133350" algn="just">
              <a:lnSpc>
                <a:spcPts val="288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焊缝和荷载二者之间的夹角：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°（正面角焊缝）、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15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°、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30°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45°(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单边单条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&amp;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单边双条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60°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75°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90°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（侧面角焊缝）</a:t>
            </a:r>
          </a:p>
        </p:txBody>
      </p:sp>
    </p:spTree>
    <p:extLst>
      <p:ext uri="{BB962C8B-B14F-4D97-AF65-F5344CB8AC3E}">
        <p14:creationId xmlns:p14="http://schemas.microsoft.com/office/powerpoint/2010/main" val="1592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6534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90309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试件尺寸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1D8C71-72CE-4695-9B3D-48CC94DC8E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" y="2205568"/>
            <a:ext cx="23145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6337417-15EB-4965-9A51-79EA957CE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47" y="2205568"/>
            <a:ext cx="21336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67CBE38-CDC2-4FD5-AD29-298C5498792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7" y="2205567"/>
            <a:ext cx="22479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E6C5E7-6BF7-483A-BEB4-A242B4595B8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87" y="2215092"/>
            <a:ext cx="18669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22E27D-F202-4E90-9D0C-1229EB183962}"/>
              </a:ext>
            </a:extLst>
          </p:cNvPr>
          <p:cNvSpPr/>
          <p:nvPr/>
        </p:nvSpPr>
        <p:spPr>
          <a:xfrm>
            <a:off x="590309" y="5899759"/>
            <a:ext cx="912814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45°D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80C22-B046-4FFB-950B-F5C9581663F6}"/>
              </a:ext>
            </a:extLst>
          </p:cNvPr>
          <p:cNvSpPr/>
          <p:nvPr/>
        </p:nvSpPr>
        <p:spPr>
          <a:xfrm>
            <a:off x="3433717" y="5899759"/>
            <a:ext cx="912814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4B1CCB-5FB0-45CF-AB71-6E3E7F82B8BB}"/>
              </a:ext>
            </a:extLst>
          </p:cNvPr>
          <p:cNvSpPr/>
          <p:nvPr/>
        </p:nvSpPr>
        <p:spPr>
          <a:xfrm>
            <a:off x="5688030" y="5899759"/>
            <a:ext cx="912814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AED35-1E12-492C-9623-BE2F472B915F}"/>
              </a:ext>
            </a:extLst>
          </p:cNvPr>
          <p:cNvSpPr/>
          <p:nvPr/>
        </p:nvSpPr>
        <p:spPr>
          <a:xfrm>
            <a:off x="7788469" y="5899759"/>
            <a:ext cx="912814" cy="28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61FD8E-DE33-49FB-8105-3AF7D81BE9D1}"/>
              </a:ext>
            </a:extLst>
          </p:cNvPr>
          <p:cNvCxnSpPr/>
          <p:nvPr/>
        </p:nvCxnSpPr>
        <p:spPr>
          <a:xfrm flipV="1">
            <a:off x="1799771" y="1758803"/>
            <a:ext cx="0" cy="4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8DE0D1E-13BB-4789-997C-ED0376CA053C}"/>
              </a:ext>
            </a:extLst>
          </p:cNvPr>
          <p:cNvSpPr/>
          <p:nvPr/>
        </p:nvSpPr>
        <p:spPr>
          <a:xfrm>
            <a:off x="1799771" y="1780807"/>
            <a:ext cx="1248103" cy="344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加载方向</a:t>
            </a:r>
          </a:p>
        </p:txBody>
      </p:sp>
    </p:spTree>
    <p:extLst>
      <p:ext uri="{BB962C8B-B14F-4D97-AF65-F5344CB8AC3E}">
        <p14:creationId xmlns:p14="http://schemas.microsoft.com/office/powerpoint/2010/main" val="15224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90309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试件尺寸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" y="1837634"/>
            <a:ext cx="5792008" cy="3400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80" y="261026"/>
            <a:ext cx="3038899" cy="3153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16" y="3414241"/>
            <a:ext cx="203863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2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90309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试件尺寸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16" y="1898532"/>
            <a:ext cx="5284398" cy="3629406"/>
            <a:chOff x="182008" y="1810293"/>
            <a:chExt cx="4414523" cy="30338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" b="8981"/>
            <a:stretch/>
          </p:blipFill>
          <p:spPr>
            <a:xfrm>
              <a:off x="182008" y="1835345"/>
              <a:ext cx="2237101" cy="30087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2" b="7958"/>
            <a:stretch/>
          </p:blipFill>
          <p:spPr>
            <a:xfrm>
              <a:off x="2419109" y="1810293"/>
              <a:ext cx="2177422" cy="3033812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738" b="258"/>
          <a:stretch/>
        </p:blipFill>
        <p:spPr>
          <a:xfrm>
            <a:off x="6241958" y="202798"/>
            <a:ext cx="2660295" cy="32126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6" t="-1893" b="1"/>
          <a:stretch/>
        </p:blipFill>
        <p:spPr>
          <a:xfrm>
            <a:off x="6275229" y="3415438"/>
            <a:ext cx="2643128" cy="32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90309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试验仪器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2113" y="1862519"/>
            <a:ext cx="6543191" cy="4323880"/>
            <a:chOff x="822113" y="1862519"/>
            <a:chExt cx="6543191" cy="43238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2" b="3409"/>
            <a:stretch/>
          </p:blipFill>
          <p:spPr>
            <a:xfrm>
              <a:off x="822113" y="1862519"/>
              <a:ext cx="6543191" cy="175750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7" r="-88"/>
            <a:stretch/>
          </p:blipFill>
          <p:spPr>
            <a:xfrm>
              <a:off x="1298429" y="3832964"/>
              <a:ext cx="5615938" cy="2353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22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35018" y="330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2" name="矩形 11"/>
          <p:cNvSpPr/>
          <p:nvPr/>
        </p:nvSpPr>
        <p:spPr>
          <a:xfrm>
            <a:off x="590309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破坏模式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E39BAA-EB38-456C-B078-4478BA433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0" y="2237343"/>
            <a:ext cx="4894642" cy="33015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CAF957-5452-4594-8517-34BD6D2DFD21}"/>
              </a:ext>
            </a:extLst>
          </p:cNvPr>
          <p:cNvSpPr/>
          <p:nvPr/>
        </p:nvSpPr>
        <p:spPr>
          <a:xfrm>
            <a:off x="5810493" y="1319131"/>
            <a:ext cx="1828800" cy="439672"/>
          </a:xfrm>
          <a:prstGeom prst="rect">
            <a:avLst/>
          </a:prstGeom>
          <a:solidFill>
            <a:srgbClr val="0053A3"/>
          </a:solidFill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indent="266700">
              <a:lnSpc>
                <a:spcPts val="288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试件断口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图片 12" descr="I:\1毕业课题\4试验照片\201901第二批角焊缝试验\试验后\IMG_0251.JPG">
            <a:extLst>
              <a:ext uri="{FF2B5EF4-FFF2-40B4-BE49-F238E27FC236}">
                <a16:creationId xmlns:a16="http://schemas.microsoft.com/office/drawing/2014/main" id="{70A3A21E-7929-4885-B9E9-2519B2184F3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3" t="29198"/>
          <a:stretch/>
        </p:blipFill>
        <p:spPr bwMode="auto">
          <a:xfrm>
            <a:off x="5688030" y="1938151"/>
            <a:ext cx="2483485" cy="1799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 descr="I:\1毕业课题\4试验照片\201901第二批角焊缝试验\试验后\IMG_0242.JPG">
            <a:extLst>
              <a:ext uri="{FF2B5EF4-FFF2-40B4-BE49-F238E27FC236}">
                <a16:creationId xmlns:a16="http://schemas.microsoft.com/office/drawing/2014/main" id="{6735B6F2-B378-45B6-960B-9BD19645066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09" y="3984704"/>
            <a:ext cx="1355725" cy="180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9838" y="407922"/>
            <a:ext cx="3168192" cy="67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：高强钢角焊缝试验</a:t>
            </a:r>
          </a:p>
        </p:txBody>
      </p:sp>
      <p:sp>
        <p:nvSpPr>
          <p:cNvPr id="15" name="矩形 53">
            <a:extLst>
              <a:ext uri="{FF2B5EF4-FFF2-40B4-BE49-F238E27FC236}">
                <a16:creationId xmlns:a16="http://schemas.microsoft.com/office/drawing/2014/main" id="{BDA090E2-CF50-43FE-9851-51403EB1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7908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试验结果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A09EA11E-4996-460A-B746-707E4AE0A070}"/>
              </a:ext>
            </a:extLst>
          </p:cNvPr>
          <p:cNvSpPr>
            <a:spLocks noChangeAspect="1"/>
          </p:cNvSpPr>
          <p:nvPr/>
        </p:nvSpPr>
        <p:spPr>
          <a:xfrm rot="16200000">
            <a:off x="1960985" y="705087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7C04DB-61A2-4962-B0DC-75034ACB92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7048"/>
            <a:ext cx="3533140" cy="3080385"/>
          </a:xfrm>
          <a:prstGeom prst="rect">
            <a:avLst/>
          </a:prstGeom>
          <a:noFill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4BFBC8-72ED-4AE5-BDF7-27BAE8078E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80" y="1084810"/>
            <a:ext cx="4293400" cy="2840804"/>
          </a:xfrm>
          <a:prstGeom prst="rect">
            <a:avLst/>
          </a:prstGeom>
          <a:noFill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10E323-DE85-42EF-AF4A-2895D0FDF49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80" y="3925614"/>
            <a:ext cx="4293400" cy="2501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65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6409</TotalTime>
  <Words>474</Words>
  <Application>Microsoft Office PowerPoint</Application>
  <PresentationFormat>全屏显示(4:3)</PresentationFormat>
  <Paragraphs>75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User</cp:lastModifiedBy>
  <cp:revision>580</cp:revision>
  <cp:lastPrinted>2016-11-06T12:59:21Z</cp:lastPrinted>
  <dcterms:created xsi:type="dcterms:W3CDTF">2014-12-14T07:13:29Z</dcterms:created>
  <dcterms:modified xsi:type="dcterms:W3CDTF">2019-02-28T05:57:31Z</dcterms:modified>
</cp:coreProperties>
</file>