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0294" autoAdjust="0"/>
    <p:restoredTop sz="94660"/>
  </p:normalViewPr>
  <p:slideViewPr>
    <p:cSldViewPr snapToGrid="0">
      <p:cViewPr>
        <p:scale>
          <a:sx n="58" d="100"/>
          <a:sy n="58" d="100"/>
        </p:scale>
        <p:origin x="28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6703"/>
            <a:ext cx="10363200" cy="50134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563446"/>
            <a:ext cx="9144000" cy="347671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9A4-FA8B-4DB9-B425-5C24917B7E5A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5DBC-39C3-496F-BAF7-D3A185D3A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84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9A4-FA8B-4DB9-B425-5C24917B7E5A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5DBC-39C3-496F-BAF7-D3A185D3A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30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6678"/>
            <a:ext cx="2628900" cy="1220351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6678"/>
            <a:ext cx="7734300" cy="1220351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9A4-FA8B-4DB9-B425-5C24917B7E5A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5DBC-39C3-496F-BAF7-D3A185D3A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94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9A4-FA8B-4DB9-B425-5C24917B7E5A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5DBC-39C3-496F-BAF7-D3A185D3A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2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90057"/>
            <a:ext cx="10515600" cy="59900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636813"/>
            <a:ext cx="10515600" cy="31500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9A4-FA8B-4DB9-B425-5C24917B7E5A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5DBC-39C3-496F-BAF7-D3A185D3A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23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33390"/>
            <a:ext cx="5181600" cy="913680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33390"/>
            <a:ext cx="5181600" cy="913680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9A4-FA8B-4DB9-B425-5C24917B7E5A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5DBC-39C3-496F-BAF7-D3A185D3A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6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6681"/>
            <a:ext cx="10515600" cy="278337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30053"/>
            <a:ext cx="5157787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260078"/>
            <a:ext cx="5157787" cy="773678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30053"/>
            <a:ext cx="5183188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60078"/>
            <a:ext cx="5183188" cy="773678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9A4-FA8B-4DB9-B425-5C24917B7E5A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5DBC-39C3-496F-BAF7-D3A185D3A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5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9A4-FA8B-4DB9-B425-5C24917B7E5A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5DBC-39C3-496F-BAF7-D3A185D3A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18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9A4-FA8B-4DB9-B425-5C24917B7E5A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5DBC-39C3-496F-BAF7-D3A185D3A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79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73367"/>
            <a:ext cx="6172200" cy="1023348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9A4-FA8B-4DB9-B425-5C24917B7E5A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5DBC-39C3-496F-BAF7-D3A185D3A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64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73367"/>
            <a:ext cx="6172200" cy="1023348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9A4-FA8B-4DB9-B425-5C24917B7E5A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5DBC-39C3-496F-BAF7-D3A185D3A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28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6681"/>
            <a:ext cx="1051560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33390"/>
            <a:ext cx="1051560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F49A4-FA8B-4DB9-B425-5C24917B7E5A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346867"/>
            <a:ext cx="41148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85DBC-39C3-496F-BAF7-D3A185D3A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8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 122"/>
          <p:cNvGrpSpPr/>
          <p:nvPr/>
        </p:nvGrpSpPr>
        <p:grpSpPr>
          <a:xfrm>
            <a:off x="613699" y="374248"/>
            <a:ext cx="11143237" cy="10188687"/>
            <a:chOff x="613699" y="374248"/>
            <a:chExt cx="11143237" cy="10188687"/>
          </a:xfrm>
        </p:grpSpPr>
        <p:sp>
          <p:nvSpPr>
            <p:cNvPr id="2" name="矩形 1"/>
            <p:cNvSpPr/>
            <p:nvPr/>
          </p:nvSpPr>
          <p:spPr>
            <a:xfrm>
              <a:off x="4779355" y="374248"/>
              <a:ext cx="3346048" cy="4292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高强钢角焊缝力学性能研究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347975" y="1567887"/>
              <a:ext cx="2281901" cy="4292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高强钢角焊缝试验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8247637" y="1567887"/>
              <a:ext cx="2524246" cy="4292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高强钢矩形缺口试验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13699" y="2767796"/>
              <a:ext cx="1516043" cy="785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母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材、焊材材性试验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3699" y="4179906"/>
              <a:ext cx="1516043" cy="21861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得到基本的应力应变数据、材料弹性模量、强度和延性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981931" y="2767796"/>
              <a:ext cx="1516043" cy="785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角焊缝试验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650604" y="4179907"/>
              <a:ext cx="4167004" cy="1063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考虑焊缝与</a:t>
              </a:r>
              <a:r>
                <a:rPr lang="zh-CN" altLang="en-US" sz="2000" dirty="0">
                  <a:solidFill>
                    <a:schemeClr val="tx1"/>
                  </a:solidFill>
                </a:rPr>
                <a:t>受力方向的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夹角</a:t>
              </a:r>
              <a:r>
                <a:rPr lang="el-GR" altLang="zh-CN" sz="2000" dirty="0" smtClean="0">
                  <a:solidFill>
                    <a:schemeClr val="tx1"/>
                  </a:solidFill>
                </a:rPr>
                <a:t>θ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，选取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0°15°</a:t>
              </a:r>
              <a:r>
                <a:rPr lang="en-US" altLang="zh-CN" sz="2000" dirty="0">
                  <a:solidFill>
                    <a:schemeClr val="tx1"/>
                  </a:solidFill>
                </a:rPr>
                <a:t> 30° 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45°60°75°90°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进行单调拉伸试验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650604" y="5899716"/>
              <a:ext cx="902824" cy="454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超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强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247912" y="5899716"/>
              <a:ext cx="902824" cy="454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等强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914784" y="5899716"/>
              <a:ext cx="902824" cy="454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欠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强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268901" y="2767796"/>
              <a:ext cx="2240859" cy="785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母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材、熔敷金属、热影响区材性试验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240893" y="2767796"/>
              <a:ext cx="1516043" cy="785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矩形缺口试件试验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656618" y="4179907"/>
              <a:ext cx="1516043" cy="17198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得到基本的应力应变数据、材料弹性模量、强度和延性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240892" y="4179907"/>
              <a:ext cx="1516043" cy="17198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得到断裂</a:t>
              </a:r>
              <a:r>
                <a:rPr lang="zh-CN" altLang="en-US" sz="2000" dirty="0">
                  <a:solidFill>
                    <a:schemeClr val="tx1"/>
                  </a:solidFill>
                </a:rPr>
                <a:t>伸长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量△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作为有限元分析中的控制变形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3488925" y="1188720"/>
              <a:ext cx="6020835" cy="10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endCxn id="4" idx="0"/>
            </p:cNvCxnSpPr>
            <p:nvPr/>
          </p:nvCxnSpPr>
          <p:spPr>
            <a:xfrm>
              <a:off x="3488925" y="1198880"/>
              <a:ext cx="1" cy="369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9499399" y="1198880"/>
              <a:ext cx="1" cy="369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3488924" y="2019162"/>
              <a:ext cx="1" cy="369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371720" y="2410217"/>
              <a:ext cx="34076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3002977" y="5497033"/>
              <a:ext cx="1" cy="369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4797724" y="2410572"/>
              <a:ext cx="1" cy="369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9566612" y="2019162"/>
              <a:ext cx="1" cy="369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8310937" y="2410217"/>
              <a:ext cx="25461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8310937" y="2410572"/>
              <a:ext cx="1" cy="369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10875412" y="2410572"/>
              <a:ext cx="1" cy="369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1369649" y="3542508"/>
              <a:ext cx="2072" cy="652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4797724" y="3545556"/>
              <a:ext cx="0" cy="630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4797724" y="5243332"/>
              <a:ext cx="0" cy="630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3000437" y="5497033"/>
              <a:ext cx="34076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6418821" y="5497388"/>
              <a:ext cx="1" cy="369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1369648" y="2432266"/>
              <a:ext cx="1" cy="369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8310937" y="3542508"/>
              <a:ext cx="0" cy="652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19" idx="2"/>
              <a:endCxn id="21" idx="0"/>
            </p:cNvCxnSpPr>
            <p:nvPr/>
          </p:nvCxnSpPr>
          <p:spPr>
            <a:xfrm flipH="1">
              <a:off x="10998914" y="3553428"/>
              <a:ext cx="1" cy="626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>
              <a:off x="6505623" y="818944"/>
              <a:ext cx="1" cy="369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2724658" y="7337508"/>
              <a:ext cx="2281901" cy="4292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试验数据分析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8414639" y="7325938"/>
              <a:ext cx="2832481" cy="4292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ABAQUS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有限元分析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2724658" y="8368074"/>
              <a:ext cx="8522462" cy="4292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基于微观机制模型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直接连接符 74"/>
            <p:cNvCxnSpPr/>
            <p:nvPr/>
          </p:nvCxnSpPr>
          <p:spPr>
            <a:xfrm>
              <a:off x="1374488" y="6929745"/>
              <a:ext cx="5044333" cy="5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3880378" y="6918175"/>
              <a:ext cx="1" cy="407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11" idx="2"/>
            </p:cNvCxnSpPr>
            <p:nvPr/>
          </p:nvCxnSpPr>
          <p:spPr>
            <a:xfrm flipH="1">
              <a:off x="1369648" y="6366075"/>
              <a:ext cx="2073" cy="571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flipH="1">
              <a:off x="3030872" y="6366075"/>
              <a:ext cx="2073" cy="571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flipH="1">
              <a:off x="4778318" y="6366075"/>
              <a:ext cx="2073" cy="571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>
              <a:off x="6405999" y="6366075"/>
              <a:ext cx="2073" cy="571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/>
          </p:nvCxnSpPr>
          <p:spPr>
            <a:xfrm>
              <a:off x="9706775" y="6918175"/>
              <a:ext cx="1" cy="407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0" name="组合 99"/>
            <p:cNvGrpSpPr/>
            <p:nvPr/>
          </p:nvGrpSpPr>
          <p:grpSpPr>
            <a:xfrm>
              <a:off x="8414639" y="5899717"/>
              <a:ext cx="2584275" cy="1037630"/>
              <a:chOff x="8414639" y="5899717"/>
              <a:chExt cx="2584275" cy="1037630"/>
            </a:xfrm>
          </p:grpSpPr>
          <p:cxnSp>
            <p:nvCxnSpPr>
              <p:cNvPr id="93" name="直接连接符 92"/>
              <p:cNvCxnSpPr/>
              <p:nvPr/>
            </p:nvCxnSpPr>
            <p:spPr>
              <a:xfrm>
                <a:off x="8414639" y="6935363"/>
                <a:ext cx="258427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>
                <a:stCxn id="20" idx="2"/>
              </p:cNvCxnSpPr>
              <p:nvPr/>
            </p:nvCxnSpPr>
            <p:spPr>
              <a:xfrm flipH="1">
                <a:off x="8414639" y="5899717"/>
                <a:ext cx="1" cy="10376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flipH="1">
                <a:off x="10998912" y="5899717"/>
                <a:ext cx="1" cy="10376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直接箭头连接符 100"/>
            <p:cNvCxnSpPr/>
            <p:nvPr/>
          </p:nvCxnSpPr>
          <p:spPr>
            <a:xfrm>
              <a:off x="3880378" y="7755166"/>
              <a:ext cx="0" cy="579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>
              <a:off x="9706775" y="7755166"/>
              <a:ext cx="0" cy="579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矩形 107"/>
            <p:cNvSpPr/>
            <p:nvPr/>
          </p:nvSpPr>
          <p:spPr>
            <a:xfrm>
              <a:off x="4256457" y="9241930"/>
              <a:ext cx="5458863" cy="4292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得到焊缝的开裂时刻和位移以及裂后的路径</a:t>
              </a:r>
            </a:p>
          </p:txBody>
        </p:sp>
        <p:cxnSp>
          <p:nvCxnSpPr>
            <p:cNvPr id="109" name="直接箭头连接符 108"/>
            <p:cNvCxnSpPr>
              <a:stCxn id="73" idx="2"/>
              <a:endCxn id="108" idx="0"/>
            </p:cNvCxnSpPr>
            <p:nvPr/>
          </p:nvCxnSpPr>
          <p:spPr>
            <a:xfrm>
              <a:off x="6985889" y="8797302"/>
              <a:ext cx="0" cy="444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矩形 120"/>
            <p:cNvSpPr/>
            <p:nvPr/>
          </p:nvSpPr>
          <p:spPr>
            <a:xfrm>
              <a:off x="4256457" y="10133707"/>
              <a:ext cx="5458863" cy="4292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高强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钢角焊缝力学性能研究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直接箭头连接符 121"/>
            <p:cNvCxnSpPr>
              <a:endCxn id="121" idx="0"/>
            </p:cNvCxnSpPr>
            <p:nvPr/>
          </p:nvCxnSpPr>
          <p:spPr>
            <a:xfrm>
              <a:off x="6985889" y="9689079"/>
              <a:ext cx="0" cy="444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719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</TotalTime>
  <Words>128</Words>
  <Application>Microsoft Office PowerPoint</Application>
  <PresentationFormat>自定义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ZhaoChen</dc:creator>
  <cp:lastModifiedBy>ZhaoChen</cp:lastModifiedBy>
  <cp:revision>9</cp:revision>
  <dcterms:created xsi:type="dcterms:W3CDTF">2017-11-29T02:56:46Z</dcterms:created>
  <dcterms:modified xsi:type="dcterms:W3CDTF">2017-11-29T14:54:50Z</dcterms:modified>
</cp:coreProperties>
</file>