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256" r:id="rId2"/>
    <p:sldId id="418" r:id="rId3"/>
    <p:sldId id="447" r:id="rId4"/>
    <p:sldId id="481" r:id="rId5"/>
    <p:sldId id="476" r:id="rId6"/>
    <p:sldId id="459" r:id="rId7"/>
    <p:sldId id="482" r:id="rId8"/>
    <p:sldId id="485" r:id="rId9"/>
    <p:sldId id="484" r:id="rId10"/>
    <p:sldId id="483" r:id="rId11"/>
    <p:sldId id="486" r:id="rId12"/>
    <p:sldId id="487" r:id="rId13"/>
    <p:sldId id="374" r:id="rId14"/>
    <p:sldId id="417" r:id="rId15"/>
    <p:sldId id="437" r:id="rId16"/>
  </p:sldIdLst>
  <p:sldSz cx="9144000" cy="6858000" type="screen4x3"/>
  <p:notesSz cx="9947275" cy="6858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2" orient="horz" pos="3974" userDrawn="1">
          <p15:clr>
            <a:srgbClr val="A4A3A4"/>
          </p15:clr>
        </p15:guide>
        <p15:guide id="4" pos="1905" userDrawn="1">
          <p15:clr>
            <a:srgbClr val="A4A3A4"/>
          </p15:clr>
        </p15:guide>
        <p15:guide id="5" pos="5307" userDrawn="1">
          <p15:clr>
            <a:srgbClr val="A4A3A4"/>
          </p15:clr>
        </p15:guide>
        <p15:guide id="6" pos="1633" userDrawn="1">
          <p15:clr>
            <a:srgbClr val="A4A3A4"/>
          </p15:clr>
        </p15:guide>
        <p15:guide id="7" pos="5488" userDrawn="1">
          <p15:clr>
            <a:srgbClr val="A4A3A4"/>
          </p15:clr>
        </p15:guide>
        <p15:guide id="8" orient="horz" pos="2478" userDrawn="1">
          <p15:clr>
            <a:srgbClr val="A4A3A4"/>
          </p15:clr>
        </p15:guide>
        <p15:guide id="9" orient="horz" pos="278" userDrawn="1">
          <p15:clr>
            <a:srgbClr val="A4A3A4"/>
          </p15:clr>
        </p15:guide>
        <p15:guide id="10" orient="horz" pos="4088" userDrawn="1">
          <p15:clr>
            <a:srgbClr val="A4A3A4"/>
          </p15:clr>
        </p15:guide>
        <p15:guide id="11" pos="2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53A3"/>
    <a:srgbClr val="0070C0"/>
    <a:srgbClr val="E1A64F"/>
    <a:srgbClr val="0055A2"/>
    <a:srgbClr val="0454A1"/>
    <a:srgbClr val="000000"/>
    <a:srgbClr val="0D0D0D"/>
    <a:srgbClr val="FFFFFF"/>
    <a:srgbClr val="7F7F7F"/>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5" autoAdjust="0"/>
    <p:restoredTop sz="80583" autoAdjust="0"/>
  </p:normalViewPr>
  <p:slideViewPr>
    <p:cSldViewPr snapToGrid="0" showGuides="1">
      <p:cViewPr varScale="1">
        <p:scale>
          <a:sx n="93" d="100"/>
          <a:sy n="93" d="100"/>
        </p:scale>
        <p:origin x="1992" y="96"/>
      </p:cViewPr>
      <p:guideLst>
        <p:guide orient="horz" pos="3974"/>
        <p:guide pos="1905"/>
        <p:guide pos="5307"/>
        <p:guide pos="1633"/>
        <p:guide pos="5488"/>
        <p:guide orient="horz" pos="2478"/>
        <p:guide orient="horz" pos="278"/>
        <p:guide orient="horz" pos="4088"/>
        <p:guide pos="272"/>
      </p:guideLst>
    </p:cSldViewPr>
  </p:slideViewPr>
  <p:outlineViewPr>
    <p:cViewPr>
      <p:scale>
        <a:sx n="33" d="100"/>
        <a:sy n="33" d="100"/>
      </p:scale>
      <p:origin x="0" y="0"/>
    </p:cViewPr>
  </p:outlin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10486" cy="3429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634487" y="0"/>
            <a:ext cx="4310486" cy="342900"/>
          </a:xfrm>
          <a:prstGeom prst="rect">
            <a:avLst/>
          </a:prstGeom>
        </p:spPr>
        <p:txBody>
          <a:bodyPr vert="horz" lIns="91440" tIns="45720" rIns="91440" bIns="45720" rtlCol="0"/>
          <a:lstStyle>
            <a:lvl1pPr algn="r">
              <a:defRPr sz="1200"/>
            </a:lvl1pPr>
          </a:lstStyle>
          <a:p>
            <a:fld id="{9E17BA7B-8FE9-47D9-BE07-3C68FB7E771D}" type="datetimeFigureOut">
              <a:rPr lang="zh-CN" altLang="en-US" smtClean="0"/>
              <a:t>2018/12/10</a:t>
            </a:fld>
            <a:endParaRPr lang="zh-CN" altLang="en-US"/>
          </a:p>
        </p:txBody>
      </p:sp>
      <p:sp>
        <p:nvSpPr>
          <p:cNvPr id="4" name="页脚占位符 3"/>
          <p:cNvSpPr>
            <a:spLocks noGrp="1"/>
          </p:cNvSpPr>
          <p:nvPr>
            <p:ph type="ftr" sz="quarter" idx="2"/>
          </p:nvPr>
        </p:nvSpPr>
        <p:spPr>
          <a:xfrm>
            <a:off x="0" y="6513910"/>
            <a:ext cx="4310486" cy="3429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34487" y="6513910"/>
            <a:ext cx="4310486" cy="342900"/>
          </a:xfrm>
          <a:prstGeom prst="rect">
            <a:avLst/>
          </a:prstGeom>
        </p:spPr>
        <p:txBody>
          <a:bodyPr vert="horz" lIns="91440" tIns="45720" rIns="91440" bIns="45720" rtlCol="0" anchor="b"/>
          <a:lstStyle>
            <a:lvl1pPr algn="r">
              <a:defRPr sz="1200"/>
            </a:lvl1pPr>
          </a:lstStyle>
          <a:p>
            <a:fld id="{432DC69B-3789-420E-B5C8-81E161C99580}" type="slidenum">
              <a:rPr lang="zh-CN" altLang="en-US" smtClean="0"/>
              <a:t>‹#›</a:t>
            </a:fld>
            <a:endParaRPr lang="zh-CN" altLang="en-US"/>
          </a:p>
        </p:txBody>
      </p:sp>
    </p:spTree>
    <p:extLst>
      <p:ext uri="{BB962C8B-B14F-4D97-AF65-F5344CB8AC3E}">
        <p14:creationId xmlns:p14="http://schemas.microsoft.com/office/powerpoint/2010/main" val="17639674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10063" cy="3444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634038" y="0"/>
            <a:ext cx="4311650" cy="344488"/>
          </a:xfrm>
          <a:prstGeom prst="rect">
            <a:avLst/>
          </a:prstGeom>
        </p:spPr>
        <p:txBody>
          <a:bodyPr vert="horz" lIns="91440" tIns="45720" rIns="91440" bIns="45720" rtlCol="0"/>
          <a:lstStyle>
            <a:lvl1pPr algn="r">
              <a:defRPr sz="1200"/>
            </a:lvl1pPr>
          </a:lstStyle>
          <a:p>
            <a:fld id="{03F3B6E7-1FD1-4CCE-878A-6C3EFA2A3E8E}" type="datetimeFigureOut">
              <a:rPr lang="zh-CN" altLang="en-US" smtClean="0"/>
              <a:t>2018/12/10</a:t>
            </a:fld>
            <a:endParaRPr lang="zh-CN" altLang="en-US"/>
          </a:p>
        </p:txBody>
      </p:sp>
      <p:sp>
        <p:nvSpPr>
          <p:cNvPr id="4" name="幻灯片图像占位符 3"/>
          <p:cNvSpPr>
            <a:spLocks noGrp="1" noRot="1" noChangeAspect="1"/>
          </p:cNvSpPr>
          <p:nvPr>
            <p:ph type="sldImg" idx="2"/>
          </p:nvPr>
        </p:nvSpPr>
        <p:spPr>
          <a:xfrm>
            <a:off x="3430588" y="857250"/>
            <a:ext cx="30861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95363" y="3300413"/>
            <a:ext cx="7956550" cy="2700337"/>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6513513"/>
            <a:ext cx="4310063" cy="3444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634038" y="6513513"/>
            <a:ext cx="4311650" cy="344487"/>
          </a:xfrm>
          <a:prstGeom prst="rect">
            <a:avLst/>
          </a:prstGeom>
        </p:spPr>
        <p:txBody>
          <a:bodyPr vert="horz" lIns="91440" tIns="45720" rIns="91440" bIns="45720" rtlCol="0" anchor="b"/>
          <a:lstStyle>
            <a:lvl1pPr algn="r">
              <a:defRPr sz="1200"/>
            </a:lvl1pPr>
          </a:lstStyle>
          <a:p>
            <a:fld id="{1C413B59-8ED2-4074-BF9A-59F7E98A0245}" type="slidenum">
              <a:rPr lang="zh-CN" altLang="en-US" smtClean="0"/>
              <a:t>‹#›</a:t>
            </a:fld>
            <a:endParaRPr lang="zh-CN" altLang="en-US"/>
          </a:p>
        </p:txBody>
      </p:sp>
    </p:spTree>
    <p:extLst>
      <p:ext uri="{BB962C8B-B14F-4D97-AF65-F5344CB8AC3E}">
        <p14:creationId xmlns:p14="http://schemas.microsoft.com/office/powerpoint/2010/main" val="912304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C413B59-8ED2-4074-BF9A-59F7E98A0245}" type="slidenum">
              <a:rPr lang="zh-CN" altLang="en-US" smtClean="0"/>
              <a:t>4</a:t>
            </a:fld>
            <a:endParaRPr lang="zh-CN" altLang="en-US"/>
          </a:p>
        </p:txBody>
      </p:sp>
    </p:spTree>
    <p:extLst>
      <p:ext uri="{BB962C8B-B14F-4D97-AF65-F5344CB8AC3E}">
        <p14:creationId xmlns:p14="http://schemas.microsoft.com/office/powerpoint/2010/main" val="4024045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C413B59-8ED2-4074-BF9A-59F7E98A0245}" type="slidenum">
              <a:rPr lang="zh-CN" altLang="en-US" smtClean="0"/>
              <a:t>11</a:t>
            </a:fld>
            <a:endParaRPr lang="zh-CN" altLang="en-US"/>
          </a:p>
        </p:txBody>
      </p:sp>
    </p:spTree>
    <p:extLst>
      <p:ext uri="{BB962C8B-B14F-4D97-AF65-F5344CB8AC3E}">
        <p14:creationId xmlns:p14="http://schemas.microsoft.com/office/powerpoint/2010/main" val="455874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C413B59-8ED2-4074-BF9A-59F7E98A0245}" type="slidenum">
              <a:rPr lang="zh-CN" altLang="en-US" smtClean="0"/>
              <a:t>12</a:t>
            </a:fld>
            <a:endParaRPr lang="zh-CN" altLang="en-US"/>
          </a:p>
        </p:txBody>
      </p:sp>
    </p:spTree>
    <p:extLst>
      <p:ext uri="{BB962C8B-B14F-4D97-AF65-F5344CB8AC3E}">
        <p14:creationId xmlns:p14="http://schemas.microsoft.com/office/powerpoint/2010/main" val="169720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C413B59-8ED2-4074-BF9A-59F7E98A0245}" type="slidenum">
              <a:rPr lang="zh-CN" altLang="en-US" smtClean="0"/>
              <a:t>15</a:t>
            </a:fld>
            <a:endParaRPr lang="zh-CN" altLang="en-US"/>
          </a:p>
        </p:txBody>
      </p:sp>
    </p:spTree>
    <p:extLst>
      <p:ext uri="{BB962C8B-B14F-4D97-AF65-F5344CB8AC3E}">
        <p14:creationId xmlns:p14="http://schemas.microsoft.com/office/powerpoint/2010/main" val="3526200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fld id="{F19BD867-EC77-4EFA-A289-DDCA9D6AD6DF}" type="datetimeFigureOut">
              <a:rPr lang="zh-CN" altLang="en-US"/>
              <a:pPr>
                <a:defRPr/>
              </a:pPr>
              <a:t>2018/12/10</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922E14AB-F9CD-4C5D-8160-F0EFEB8AF0BD}" type="slidenum">
              <a:rPr lang="zh-CN" altLang="en-US"/>
              <a:pPr>
                <a:defRPr/>
              </a:pPr>
              <a:t>‹#›</a:t>
            </a:fld>
            <a:endParaRPr lang="zh-CN" altLang="en-US"/>
          </a:p>
        </p:txBody>
      </p:sp>
    </p:spTree>
    <p:extLst>
      <p:ext uri="{BB962C8B-B14F-4D97-AF65-F5344CB8AC3E}">
        <p14:creationId xmlns:p14="http://schemas.microsoft.com/office/powerpoint/2010/main" val="1261425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BD9179C1-7DE4-4ACB-AF3C-609DE7BE18B1}" type="datetimeFigureOut">
              <a:rPr lang="zh-CN" altLang="en-US"/>
              <a:pPr>
                <a:defRPr/>
              </a:pPr>
              <a:t>2018/12/10</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04B07AF5-4105-4593-AB8B-3B971CE4A214}" type="slidenum">
              <a:rPr lang="zh-CN" altLang="en-US"/>
              <a:pPr>
                <a:defRPr/>
              </a:pPr>
              <a:t>‹#›</a:t>
            </a:fld>
            <a:endParaRPr lang="zh-CN" altLang="en-US"/>
          </a:p>
        </p:txBody>
      </p:sp>
    </p:spTree>
    <p:extLst>
      <p:ext uri="{BB962C8B-B14F-4D97-AF65-F5344CB8AC3E}">
        <p14:creationId xmlns:p14="http://schemas.microsoft.com/office/powerpoint/2010/main" val="62733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B8F52282-FE47-46BA-8395-07D5470448F4}" type="datetimeFigureOut">
              <a:rPr lang="zh-CN" altLang="en-US"/>
              <a:pPr>
                <a:defRPr/>
              </a:pPr>
              <a:t>2018/12/10</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1CA54ED5-2F0E-4E13-8640-C19CD82B94B6}" type="slidenum">
              <a:rPr lang="zh-CN" altLang="en-US"/>
              <a:pPr>
                <a:defRPr/>
              </a:pPr>
              <a:t>‹#›</a:t>
            </a:fld>
            <a:endParaRPr lang="zh-CN" altLang="en-US"/>
          </a:p>
        </p:txBody>
      </p:sp>
    </p:spTree>
    <p:extLst>
      <p:ext uri="{BB962C8B-B14F-4D97-AF65-F5344CB8AC3E}">
        <p14:creationId xmlns:p14="http://schemas.microsoft.com/office/powerpoint/2010/main" val="2704479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4" name="组合 3"/>
          <p:cNvGrpSpPr/>
          <p:nvPr userDrawn="1"/>
        </p:nvGrpSpPr>
        <p:grpSpPr>
          <a:xfrm>
            <a:off x="457200" y="1251386"/>
            <a:ext cx="8229600" cy="4355228"/>
            <a:chOff x="-447082" y="2956043"/>
            <a:chExt cx="8283476" cy="4383742"/>
          </a:xfrm>
          <a:solidFill>
            <a:srgbClr val="F7F7F7"/>
          </a:solidFill>
        </p:grpSpPr>
        <p:sp>
          <p:nvSpPr>
            <p:cNvPr id="5" name="Freeform 5"/>
            <p:cNvSpPr>
              <a:spLocks/>
            </p:cNvSpPr>
            <p:nvPr/>
          </p:nvSpPr>
          <p:spPr bwMode="auto">
            <a:xfrm>
              <a:off x="7078111" y="3654400"/>
              <a:ext cx="64534" cy="27657"/>
            </a:xfrm>
            <a:custGeom>
              <a:avLst/>
              <a:gdLst>
                <a:gd name="T0" fmla="*/ 2 w 12"/>
                <a:gd name="T1" fmla="*/ 3 h 5"/>
                <a:gd name="T2" fmla="*/ 4 w 12"/>
                <a:gd name="T3" fmla="*/ 3 h 5"/>
                <a:gd name="T4" fmla="*/ 10 w 12"/>
                <a:gd name="T5" fmla="*/ 5 h 5"/>
                <a:gd name="T6" fmla="*/ 12 w 12"/>
                <a:gd name="T7" fmla="*/ 4 h 5"/>
                <a:gd name="T8" fmla="*/ 7 w 12"/>
                <a:gd name="T9" fmla="*/ 1 h 5"/>
                <a:gd name="T10" fmla="*/ 4 w 12"/>
                <a:gd name="T11" fmla="*/ 2 h 5"/>
                <a:gd name="T12" fmla="*/ 1 w 12"/>
                <a:gd name="T13" fmla="*/ 1 h 5"/>
                <a:gd name="T14" fmla="*/ 2 w 12"/>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5">
                  <a:moveTo>
                    <a:pt x="2" y="3"/>
                  </a:moveTo>
                  <a:cubicBezTo>
                    <a:pt x="3" y="4"/>
                    <a:pt x="3" y="3"/>
                    <a:pt x="4" y="3"/>
                  </a:cubicBezTo>
                  <a:cubicBezTo>
                    <a:pt x="5" y="3"/>
                    <a:pt x="8" y="5"/>
                    <a:pt x="10" y="5"/>
                  </a:cubicBezTo>
                  <a:cubicBezTo>
                    <a:pt x="11" y="5"/>
                    <a:pt x="12" y="4"/>
                    <a:pt x="12" y="4"/>
                  </a:cubicBezTo>
                  <a:cubicBezTo>
                    <a:pt x="12" y="4"/>
                    <a:pt x="9" y="2"/>
                    <a:pt x="7" y="1"/>
                  </a:cubicBezTo>
                  <a:cubicBezTo>
                    <a:pt x="6" y="0"/>
                    <a:pt x="5" y="2"/>
                    <a:pt x="4" y="2"/>
                  </a:cubicBezTo>
                  <a:cubicBezTo>
                    <a:pt x="3" y="2"/>
                    <a:pt x="2" y="1"/>
                    <a:pt x="1" y="1"/>
                  </a:cubicBezTo>
                  <a:cubicBezTo>
                    <a:pt x="0" y="1"/>
                    <a:pt x="1" y="3"/>
                    <a:pt x="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 name="Freeform 6"/>
            <p:cNvSpPr>
              <a:spLocks/>
            </p:cNvSpPr>
            <p:nvPr/>
          </p:nvSpPr>
          <p:spPr bwMode="auto">
            <a:xfrm>
              <a:off x="1352973" y="3080503"/>
              <a:ext cx="69145" cy="66841"/>
            </a:xfrm>
            <a:custGeom>
              <a:avLst/>
              <a:gdLst>
                <a:gd name="T0" fmla="*/ 2 w 13"/>
                <a:gd name="T1" fmla="*/ 3 h 12"/>
                <a:gd name="T2" fmla="*/ 5 w 13"/>
                <a:gd name="T3" fmla="*/ 2 h 12"/>
                <a:gd name="T4" fmla="*/ 7 w 13"/>
                <a:gd name="T5" fmla="*/ 2 h 12"/>
                <a:gd name="T6" fmla="*/ 7 w 13"/>
                <a:gd name="T7" fmla="*/ 3 h 12"/>
                <a:gd name="T8" fmla="*/ 4 w 13"/>
                <a:gd name="T9" fmla="*/ 4 h 12"/>
                <a:gd name="T10" fmla="*/ 3 w 13"/>
                <a:gd name="T11" fmla="*/ 7 h 12"/>
                <a:gd name="T12" fmla="*/ 4 w 13"/>
                <a:gd name="T13" fmla="*/ 7 h 12"/>
                <a:gd name="T14" fmla="*/ 5 w 13"/>
                <a:gd name="T15" fmla="*/ 9 h 12"/>
                <a:gd name="T16" fmla="*/ 8 w 13"/>
                <a:gd name="T17" fmla="*/ 11 h 12"/>
                <a:gd name="T18" fmla="*/ 11 w 13"/>
                <a:gd name="T19" fmla="*/ 11 h 12"/>
                <a:gd name="T20" fmla="*/ 12 w 13"/>
                <a:gd name="T21" fmla="*/ 9 h 12"/>
                <a:gd name="T22" fmla="*/ 13 w 13"/>
                <a:gd name="T23" fmla="*/ 6 h 12"/>
                <a:gd name="T24" fmla="*/ 13 w 13"/>
                <a:gd name="T25" fmla="*/ 3 h 12"/>
                <a:gd name="T26" fmla="*/ 12 w 13"/>
                <a:gd name="T27" fmla="*/ 1 h 12"/>
                <a:gd name="T28" fmla="*/ 8 w 13"/>
                <a:gd name="T29" fmla="*/ 1 h 12"/>
                <a:gd name="T30" fmla="*/ 2 w 13"/>
                <a:gd name="T31" fmla="*/ 1 h 12"/>
                <a:gd name="T32" fmla="*/ 1 w 13"/>
                <a:gd name="T33" fmla="*/ 1 h 12"/>
                <a:gd name="T34" fmla="*/ 2 w 13"/>
                <a:gd name="T35"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12">
                  <a:moveTo>
                    <a:pt x="2" y="3"/>
                  </a:moveTo>
                  <a:cubicBezTo>
                    <a:pt x="3" y="4"/>
                    <a:pt x="4" y="3"/>
                    <a:pt x="5" y="2"/>
                  </a:cubicBezTo>
                  <a:cubicBezTo>
                    <a:pt x="5" y="2"/>
                    <a:pt x="6" y="2"/>
                    <a:pt x="7" y="2"/>
                  </a:cubicBezTo>
                  <a:cubicBezTo>
                    <a:pt x="7" y="2"/>
                    <a:pt x="7" y="2"/>
                    <a:pt x="7" y="3"/>
                  </a:cubicBezTo>
                  <a:cubicBezTo>
                    <a:pt x="7" y="3"/>
                    <a:pt x="5" y="4"/>
                    <a:pt x="4" y="4"/>
                  </a:cubicBezTo>
                  <a:cubicBezTo>
                    <a:pt x="3" y="5"/>
                    <a:pt x="3" y="6"/>
                    <a:pt x="3" y="7"/>
                  </a:cubicBezTo>
                  <a:cubicBezTo>
                    <a:pt x="3" y="8"/>
                    <a:pt x="3" y="7"/>
                    <a:pt x="4" y="7"/>
                  </a:cubicBezTo>
                  <a:cubicBezTo>
                    <a:pt x="4" y="7"/>
                    <a:pt x="4" y="9"/>
                    <a:pt x="5" y="9"/>
                  </a:cubicBezTo>
                  <a:cubicBezTo>
                    <a:pt x="6" y="10"/>
                    <a:pt x="7" y="11"/>
                    <a:pt x="8" y="11"/>
                  </a:cubicBezTo>
                  <a:cubicBezTo>
                    <a:pt x="9" y="12"/>
                    <a:pt x="11" y="11"/>
                    <a:pt x="11" y="11"/>
                  </a:cubicBezTo>
                  <a:cubicBezTo>
                    <a:pt x="12" y="11"/>
                    <a:pt x="12" y="9"/>
                    <a:pt x="12" y="9"/>
                  </a:cubicBezTo>
                  <a:cubicBezTo>
                    <a:pt x="12" y="8"/>
                    <a:pt x="13" y="7"/>
                    <a:pt x="13" y="6"/>
                  </a:cubicBezTo>
                  <a:cubicBezTo>
                    <a:pt x="13" y="6"/>
                    <a:pt x="13" y="4"/>
                    <a:pt x="13" y="3"/>
                  </a:cubicBezTo>
                  <a:cubicBezTo>
                    <a:pt x="12" y="3"/>
                    <a:pt x="12" y="1"/>
                    <a:pt x="12" y="1"/>
                  </a:cubicBezTo>
                  <a:cubicBezTo>
                    <a:pt x="11" y="0"/>
                    <a:pt x="9" y="0"/>
                    <a:pt x="8" y="1"/>
                  </a:cubicBezTo>
                  <a:cubicBezTo>
                    <a:pt x="6" y="1"/>
                    <a:pt x="4" y="1"/>
                    <a:pt x="2" y="1"/>
                  </a:cubicBezTo>
                  <a:cubicBezTo>
                    <a:pt x="0" y="1"/>
                    <a:pt x="0" y="1"/>
                    <a:pt x="1" y="1"/>
                  </a:cubicBezTo>
                  <a:cubicBezTo>
                    <a:pt x="1" y="2"/>
                    <a:pt x="2" y="3"/>
                    <a:pt x="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 name="Freeform 7"/>
            <p:cNvSpPr>
              <a:spLocks/>
            </p:cNvSpPr>
            <p:nvPr/>
          </p:nvSpPr>
          <p:spPr bwMode="auto">
            <a:xfrm>
              <a:off x="834392" y="5399138"/>
              <a:ext cx="27657" cy="27657"/>
            </a:xfrm>
            <a:custGeom>
              <a:avLst/>
              <a:gdLst>
                <a:gd name="T0" fmla="*/ 1 w 5"/>
                <a:gd name="T1" fmla="*/ 5 h 5"/>
                <a:gd name="T2" fmla="*/ 5 w 5"/>
                <a:gd name="T3" fmla="*/ 3 h 5"/>
                <a:gd name="T4" fmla="*/ 3 w 5"/>
                <a:gd name="T5" fmla="*/ 1 h 5"/>
                <a:gd name="T6" fmla="*/ 2 w 5"/>
                <a:gd name="T7" fmla="*/ 3 h 5"/>
                <a:gd name="T8" fmla="*/ 1 w 5"/>
                <a:gd name="T9" fmla="*/ 5 h 5"/>
              </a:gdLst>
              <a:ahLst/>
              <a:cxnLst>
                <a:cxn ang="0">
                  <a:pos x="T0" y="T1"/>
                </a:cxn>
                <a:cxn ang="0">
                  <a:pos x="T2" y="T3"/>
                </a:cxn>
                <a:cxn ang="0">
                  <a:pos x="T4" y="T5"/>
                </a:cxn>
                <a:cxn ang="0">
                  <a:pos x="T6" y="T7"/>
                </a:cxn>
                <a:cxn ang="0">
                  <a:pos x="T8" y="T9"/>
                </a:cxn>
              </a:cxnLst>
              <a:rect l="0" t="0" r="r" b="b"/>
              <a:pathLst>
                <a:path w="5" h="5">
                  <a:moveTo>
                    <a:pt x="1" y="5"/>
                  </a:moveTo>
                  <a:cubicBezTo>
                    <a:pt x="2" y="5"/>
                    <a:pt x="4" y="4"/>
                    <a:pt x="5" y="3"/>
                  </a:cubicBezTo>
                  <a:cubicBezTo>
                    <a:pt x="5" y="3"/>
                    <a:pt x="4" y="1"/>
                    <a:pt x="3" y="1"/>
                  </a:cubicBezTo>
                  <a:cubicBezTo>
                    <a:pt x="2" y="0"/>
                    <a:pt x="2" y="2"/>
                    <a:pt x="2" y="3"/>
                  </a:cubicBezTo>
                  <a:cubicBezTo>
                    <a:pt x="3" y="4"/>
                    <a:pt x="0" y="5"/>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 name="Freeform 8"/>
            <p:cNvSpPr>
              <a:spLocks/>
            </p:cNvSpPr>
            <p:nvPr/>
          </p:nvSpPr>
          <p:spPr bwMode="auto">
            <a:xfrm>
              <a:off x="2715113" y="3557599"/>
              <a:ext cx="235090" cy="124460"/>
            </a:xfrm>
            <a:custGeom>
              <a:avLst/>
              <a:gdLst>
                <a:gd name="T0" fmla="*/ 4 w 43"/>
                <a:gd name="T1" fmla="*/ 9 h 23"/>
                <a:gd name="T2" fmla="*/ 10 w 43"/>
                <a:gd name="T3" fmla="*/ 9 h 23"/>
                <a:gd name="T4" fmla="*/ 10 w 43"/>
                <a:gd name="T5" fmla="*/ 10 h 23"/>
                <a:gd name="T6" fmla="*/ 10 w 43"/>
                <a:gd name="T7" fmla="*/ 11 h 23"/>
                <a:gd name="T8" fmla="*/ 11 w 43"/>
                <a:gd name="T9" fmla="*/ 12 h 23"/>
                <a:gd name="T10" fmla="*/ 3 w 43"/>
                <a:gd name="T11" fmla="*/ 13 h 23"/>
                <a:gd name="T12" fmla="*/ 7 w 43"/>
                <a:gd name="T13" fmla="*/ 13 h 23"/>
                <a:gd name="T14" fmla="*/ 9 w 43"/>
                <a:gd name="T15" fmla="*/ 15 h 23"/>
                <a:gd name="T16" fmla="*/ 10 w 43"/>
                <a:gd name="T17" fmla="*/ 17 h 23"/>
                <a:gd name="T18" fmla="*/ 6 w 43"/>
                <a:gd name="T19" fmla="*/ 19 h 23"/>
                <a:gd name="T20" fmla="*/ 9 w 43"/>
                <a:gd name="T21" fmla="*/ 21 h 23"/>
                <a:gd name="T22" fmla="*/ 14 w 43"/>
                <a:gd name="T23" fmla="*/ 22 h 23"/>
                <a:gd name="T24" fmla="*/ 21 w 43"/>
                <a:gd name="T25" fmla="*/ 23 h 23"/>
                <a:gd name="T26" fmla="*/ 24 w 43"/>
                <a:gd name="T27" fmla="*/ 21 h 23"/>
                <a:gd name="T28" fmla="*/ 28 w 43"/>
                <a:gd name="T29" fmla="*/ 21 h 23"/>
                <a:gd name="T30" fmla="*/ 32 w 43"/>
                <a:gd name="T31" fmla="*/ 18 h 23"/>
                <a:gd name="T32" fmla="*/ 35 w 43"/>
                <a:gd name="T33" fmla="*/ 17 h 23"/>
                <a:gd name="T34" fmla="*/ 38 w 43"/>
                <a:gd name="T35" fmla="*/ 14 h 23"/>
                <a:gd name="T36" fmla="*/ 41 w 43"/>
                <a:gd name="T37" fmla="*/ 11 h 23"/>
                <a:gd name="T38" fmla="*/ 41 w 43"/>
                <a:gd name="T39" fmla="*/ 8 h 23"/>
                <a:gd name="T40" fmla="*/ 39 w 43"/>
                <a:gd name="T41" fmla="*/ 6 h 23"/>
                <a:gd name="T42" fmla="*/ 38 w 43"/>
                <a:gd name="T43" fmla="*/ 4 h 23"/>
                <a:gd name="T44" fmla="*/ 38 w 43"/>
                <a:gd name="T45" fmla="*/ 2 h 23"/>
                <a:gd name="T46" fmla="*/ 37 w 43"/>
                <a:gd name="T47" fmla="*/ 1 h 23"/>
                <a:gd name="T48" fmla="*/ 35 w 43"/>
                <a:gd name="T49" fmla="*/ 3 h 23"/>
                <a:gd name="T50" fmla="*/ 33 w 43"/>
                <a:gd name="T51" fmla="*/ 0 h 23"/>
                <a:gd name="T52" fmla="*/ 32 w 43"/>
                <a:gd name="T53" fmla="*/ 2 h 23"/>
                <a:gd name="T54" fmla="*/ 30 w 43"/>
                <a:gd name="T55" fmla="*/ 3 h 23"/>
                <a:gd name="T56" fmla="*/ 29 w 43"/>
                <a:gd name="T57" fmla="*/ 5 h 23"/>
                <a:gd name="T58" fmla="*/ 26 w 43"/>
                <a:gd name="T59" fmla="*/ 4 h 23"/>
                <a:gd name="T60" fmla="*/ 26 w 43"/>
                <a:gd name="T61" fmla="*/ 6 h 23"/>
                <a:gd name="T62" fmla="*/ 24 w 43"/>
                <a:gd name="T63" fmla="*/ 5 h 23"/>
                <a:gd name="T64" fmla="*/ 22 w 43"/>
                <a:gd name="T65" fmla="*/ 4 h 23"/>
                <a:gd name="T66" fmla="*/ 21 w 43"/>
                <a:gd name="T67" fmla="*/ 6 h 23"/>
                <a:gd name="T68" fmla="*/ 18 w 43"/>
                <a:gd name="T69" fmla="*/ 4 h 23"/>
                <a:gd name="T70" fmla="*/ 17 w 43"/>
                <a:gd name="T71" fmla="*/ 7 h 23"/>
                <a:gd name="T72" fmla="*/ 16 w 43"/>
                <a:gd name="T73" fmla="*/ 7 h 23"/>
                <a:gd name="T74" fmla="*/ 14 w 43"/>
                <a:gd name="T75" fmla="*/ 10 h 23"/>
                <a:gd name="T76" fmla="*/ 13 w 43"/>
                <a:gd name="T77" fmla="*/ 5 h 23"/>
                <a:gd name="T78" fmla="*/ 12 w 43"/>
                <a:gd name="T79" fmla="*/ 3 h 23"/>
                <a:gd name="T80" fmla="*/ 8 w 43"/>
                <a:gd name="T81" fmla="*/ 2 h 23"/>
                <a:gd name="T82" fmla="*/ 9 w 43"/>
                <a:gd name="T83" fmla="*/ 5 h 23"/>
                <a:gd name="T84" fmla="*/ 6 w 43"/>
                <a:gd name="T85" fmla="*/ 4 h 23"/>
                <a:gd name="T86" fmla="*/ 6 w 43"/>
                <a:gd name="T87" fmla="*/ 6 h 23"/>
                <a:gd name="T88" fmla="*/ 3 w 43"/>
                <a:gd name="T89" fmla="*/ 6 h 23"/>
                <a:gd name="T90" fmla="*/ 4 w 43"/>
                <a:gd name="T91" fmla="*/ 7 h 23"/>
                <a:gd name="T92" fmla="*/ 2 w 43"/>
                <a:gd name="T93" fmla="*/ 8 h 23"/>
                <a:gd name="T94" fmla="*/ 4 w 43"/>
                <a:gd name="T95"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 h="23">
                  <a:moveTo>
                    <a:pt x="4" y="9"/>
                  </a:moveTo>
                  <a:cubicBezTo>
                    <a:pt x="5" y="9"/>
                    <a:pt x="9" y="8"/>
                    <a:pt x="10" y="9"/>
                  </a:cubicBezTo>
                  <a:cubicBezTo>
                    <a:pt x="11" y="9"/>
                    <a:pt x="11" y="9"/>
                    <a:pt x="10" y="10"/>
                  </a:cubicBezTo>
                  <a:cubicBezTo>
                    <a:pt x="8" y="11"/>
                    <a:pt x="9" y="11"/>
                    <a:pt x="10" y="11"/>
                  </a:cubicBezTo>
                  <a:cubicBezTo>
                    <a:pt x="11" y="11"/>
                    <a:pt x="11" y="10"/>
                    <a:pt x="11" y="12"/>
                  </a:cubicBezTo>
                  <a:cubicBezTo>
                    <a:pt x="11" y="13"/>
                    <a:pt x="5" y="12"/>
                    <a:pt x="3" y="13"/>
                  </a:cubicBezTo>
                  <a:cubicBezTo>
                    <a:pt x="1" y="14"/>
                    <a:pt x="6" y="13"/>
                    <a:pt x="7" y="13"/>
                  </a:cubicBezTo>
                  <a:cubicBezTo>
                    <a:pt x="8" y="13"/>
                    <a:pt x="8" y="15"/>
                    <a:pt x="9" y="15"/>
                  </a:cubicBezTo>
                  <a:cubicBezTo>
                    <a:pt x="10" y="15"/>
                    <a:pt x="10" y="15"/>
                    <a:pt x="10" y="17"/>
                  </a:cubicBezTo>
                  <a:cubicBezTo>
                    <a:pt x="11" y="19"/>
                    <a:pt x="8" y="19"/>
                    <a:pt x="6" y="19"/>
                  </a:cubicBezTo>
                  <a:cubicBezTo>
                    <a:pt x="4" y="20"/>
                    <a:pt x="7" y="20"/>
                    <a:pt x="9" y="21"/>
                  </a:cubicBezTo>
                  <a:cubicBezTo>
                    <a:pt x="11" y="21"/>
                    <a:pt x="13" y="21"/>
                    <a:pt x="14" y="22"/>
                  </a:cubicBezTo>
                  <a:cubicBezTo>
                    <a:pt x="15" y="23"/>
                    <a:pt x="19" y="23"/>
                    <a:pt x="21" y="23"/>
                  </a:cubicBezTo>
                  <a:cubicBezTo>
                    <a:pt x="22" y="23"/>
                    <a:pt x="23" y="22"/>
                    <a:pt x="24" y="21"/>
                  </a:cubicBezTo>
                  <a:cubicBezTo>
                    <a:pt x="25" y="21"/>
                    <a:pt x="26" y="21"/>
                    <a:pt x="28" y="21"/>
                  </a:cubicBezTo>
                  <a:cubicBezTo>
                    <a:pt x="29" y="20"/>
                    <a:pt x="31" y="19"/>
                    <a:pt x="32" y="18"/>
                  </a:cubicBezTo>
                  <a:cubicBezTo>
                    <a:pt x="33" y="17"/>
                    <a:pt x="34" y="17"/>
                    <a:pt x="35" y="17"/>
                  </a:cubicBezTo>
                  <a:cubicBezTo>
                    <a:pt x="37" y="17"/>
                    <a:pt x="38" y="15"/>
                    <a:pt x="38" y="14"/>
                  </a:cubicBezTo>
                  <a:cubicBezTo>
                    <a:pt x="38" y="13"/>
                    <a:pt x="40" y="12"/>
                    <a:pt x="41" y="11"/>
                  </a:cubicBezTo>
                  <a:cubicBezTo>
                    <a:pt x="43" y="11"/>
                    <a:pt x="41" y="10"/>
                    <a:pt x="41" y="8"/>
                  </a:cubicBezTo>
                  <a:cubicBezTo>
                    <a:pt x="41" y="7"/>
                    <a:pt x="40" y="7"/>
                    <a:pt x="39" y="6"/>
                  </a:cubicBezTo>
                  <a:cubicBezTo>
                    <a:pt x="37" y="6"/>
                    <a:pt x="38" y="4"/>
                    <a:pt x="38" y="4"/>
                  </a:cubicBezTo>
                  <a:cubicBezTo>
                    <a:pt x="37" y="3"/>
                    <a:pt x="37" y="3"/>
                    <a:pt x="38" y="2"/>
                  </a:cubicBezTo>
                  <a:cubicBezTo>
                    <a:pt x="39" y="1"/>
                    <a:pt x="39" y="1"/>
                    <a:pt x="37" y="1"/>
                  </a:cubicBezTo>
                  <a:cubicBezTo>
                    <a:pt x="36" y="2"/>
                    <a:pt x="36" y="2"/>
                    <a:pt x="35" y="3"/>
                  </a:cubicBezTo>
                  <a:cubicBezTo>
                    <a:pt x="34" y="3"/>
                    <a:pt x="34" y="0"/>
                    <a:pt x="33" y="0"/>
                  </a:cubicBezTo>
                  <a:cubicBezTo>
                    <a:pt x="33" y="0"/>
                    <a:pt x="31" y="1"/>
                    <a:pt x="32" y="2"/>
                  </a:cubicBezTo>
                  <a:cubicBezTo>
                    <a:pt x="32" y="3"/>
                    <a:pt x="31" y="3"/>
                    <a:pt x="30" y="3"/>
                  </a:cubicBezTo>
                  <a:cubicBezTo>
                    <a:pt x="29" y="3"/>
                    <a:pt x="29" y="4"/>
                    <a:pt x="29" y="5"/>
                  </a:cubicBezTo>
                  <a:cubicBezTo>
                    <a:pt x="28" y="5"/>
                    <a:pt x="27" y="4"/>
                    <a:pt x="26" y="4"/>
                  </a:cubicBezTo>
                  <a:cubicBezTo>
                    <a:pt x="25" y="4"/>
                    <a:pt x="26" y="5"/>
                    <a:pt x="26" y="6"/>
                  </a:cubicBezTo>
                  <a:cubicBezTo>
                    <a:pt x="26" y="7"/>
                    <a:pt x="25" y="6"/>
                    <a:pt x="24" y="5"/>
                  </a:cubicBezTo>
                  <a:cubicBezTo>
                    <a:pt x="24" y="4"/>
                    <a:pt x="23" y="3"/>
                    <a:pt x="22" y="4"/>
                  </a:cubicBezTo>
                  <a:cubicBezTo>
                    <a:pt x="21" y="4"/>
                    <a:pt x="22" y="5"/>
                    <a:pt x="21" y="6"/>
                  </a:cubicBezTo>
                  <a:cubicBezTo>
                    <a:pt x="20" y="7"/>
                    <a:pt x="19" y="4"/>
                    <a:pt x="18" y="4"/>
                  </a:cubicBezTo>
                  <a:cubicBezTo>
                    <a:pt x="17" y="4"/>
                    <a:pt x="17" y="6"/>
                    <a:pt x="17" y="7"/>
                  </a:cubicBezTo>
                  <a:cubicBezTo>
                    <a:pt x="17" y="7"/>
                    <a:pt x="16" y="6"/>
                    <a:pt x="16" y="7"/>
                  </a:cubicBezTo>
                  <a:cubicBezTo>
                    <a:pt x="15" y="7"/>
                    <a:pt x="15" y="10"/>
                    <a:pt x="14" y="10"/>
                  </a:cubicBezTo>
                  <a:cubicBezTo>
                    <a:pt x="13" y="10"/>
                    <a:pt x="14" y="5"/>
                    <a:pt x="13" y="5"/>
                  </a:cubicBezTo>
                  <a:cubicBezTo>
                    <a:pt x="12" y="5"/>
                    <a:pt x="12" y="4"/>
                    <a:pt x="12" y="3"/>
                  </a:cubicBezTo>
                  <a:cubicBezTo>
                    <a:pt x="11" y="2"/>
                    <a:pt x="9" y="1"/>
                    <a:pt x="8" y="2"/>
                  </a:cubicBezTo>
                  <a:cubicBezTo>
                    <a:pt x="6" y="3"/>
                    <a:pt x="10" y="4"/>
                    <a:pt x="9" y="5"/>
                  </a:cubicBezTo>
                  <a:cubicBezTo>
                    <a:pt x="9" y="6"/>
                    <a:pt x="7" y="3"/>
                    <a:pt x="6" y="4"/>
                  </a:cubicBezTo>
                  <a:cubicBezTo>
                    <a:pt x="5" y="4"/>
                    <a:pt x="6" y="5"/>
                    <a:pt x="6" y="6"/>
                  </a:cubicBezTo>
                  <a:cubicBezTo>
                    <a:pt x="6" y="7"/>
                    <a:pt x="5" y="6"/>
                    <a:pt x="3" y="6"/>
                  </a:cubicBezTo>
                  <a:cubicBezTo>
                    <a:pt x="2" y="6"/>
                    <a:pt x="4" y="6"/>
                    <a:pt x="4" y="7"/>
                  </a:cubicBezTo>
                  <a:cubicBezTo>
                    <a:pt x="5" y="8"/>
                    <a:pt x="3" y="7"/>
                    <a:pt x="2" y="8"/>
                  </a:cubicBezTo>
                  <a:cubicBezTo>
                    <a:pt x="0" y="9"/>
                    <a:pt x="3" y="9"/>
                    <a:pt x="4"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 name="Freeform 9"/>
            <p:cNvSpPr>
              <a:spLocks/>
            </p:cNvSpPr>
            <p:nvPr/>
          </p:nvSpPr>
          <p:spPr bwMode="auto">
            <a:xfrm>
              <a:off x="3058530" y="3852613"/>
              <a:ext cx="179774" cy="283491"/>
            </a:xfrm>
            <a:custGeom>
              <a:avLst/>
              <a:gdLst>
                <a:gd name="T0" fmla="*/ 2 w 33"/>
                <a:gd name="T1" fmla="*/ 9 h 52"/>
                <a:gd name="T2" fmla="*/ 0 w 33"/>
                <a:gd name="T3" fmla="*/ 11 h 52"/>
                <a:gd name="T4" fmla="*/ 2 w 33"/>
                <a:gd name="T5" fmla="*/ 12 h 52"/>
                <a:gd name="T6" fmla="*/ 5 w 33"/>
                <a:gd name="T7" fmla="*/ 12 h 52"/>
                <a:gd name="T8" fmla="*/ 3 w 33"/>
                <a:gd name="T9" fmla="*/ 14 h 52"/>
                <a:gd name="T10" fmla="*/ 2 w 33"/>
                <a:gd name="T11" fmla="*/ 16 h 52"/>
                <a:gd name="T12" fmla="*/ 5 w 33"/>
                <a:gd name="T13" fmla="*/ 15 h 52"/>
                <a:gd name="T14" fmla="*/ 6 w 33"/>
                <a:gd name="T15" fmla="*/ 17 h 52"/>
                <a:gd name="T16" fmla="*/ 6 w 33"/>
                <a:gd name="T17" fmla="*/ 19 h 52"/>
                <a:gd name="T18" fmla="*/ 6 w 33"/>
                <a:gd name="T19" fmla="*/ 23 h 52"/>
                <a:gd name="T20" fmla="*/ 7 w 33"/>
                <a:gd name="T21" fmla="*/ 25 h 52"/>
                <a:gd name="T22" fmla="*/ 11 w 33"/>
                <a:gd name="T23" fmla="*/ 24 h 52"/>
                <a:gd name="T24" fmla="*/ 12 w 33"/>
                <a:gd name="T25" fmla="*/ 28 h 52"/>
                <a:gd name="T26" fmla="*/ 13 w 33"/>
                <a:gd name="T27" fmla="*/ 31 h 52"/>
                <a:gd name="T28" fmla="*/ 9 w 33"/>
                <a:gd name="T29" fmla="*/ 33 h 52"/>
                <a:gd name="T30" fmla="*/ 6 w 33"/>
                <a:gd name="T31" fmla="*/ 34 h 52"/>
                <a:gd name="T32" fmla="*/ 7 w 33"/>
                <a:gd name="T33" fmla="*/ 36 h 52"/>
                <a:gd name="T34" fmla="*/ 8 w 33"/>
                <a:gd name="T35" fmla="*/ 38 h 52"/>
                <a:gd name="T36" fmla="*/ 3 w 33"/>
                <a:gd name="T37" fmla="*/ 41 h 52"/>
                <a:gd name="T38" fmla="*/ 8 w 33"/>
                <a:gd name="T39" fmla="*/ 43 h 52"/>
                <a:gd name="T40" fmla="*/ 11 w 33"/>
                <a:gd name="T41" fmla="*/ 44 h 52"/>
                <a:gd name="T42" fmla="*/ 7 w 33"/>
                <a:gd name="T43" fmla="*/ 46 h 52"/>
                <a:gd name="T44" fmla="*/ 5 w 33"/>
                <a:gd name="T45" fmla="*/ 49 h 52"/>
                <a:gd name="T46" fmla="*/ 2 w 33"/>
                <a:gd name="T47" fmla="*/ 52 h 52"/>
                <a:gd name="T48" fmla="*/ 7 w 33"/>
                <a:gd name="T49" fmla="*/ 50 h 52"/>
                <a:gd name="T50" fmla="*/ 10 w 33"/>
                <a:gd name="T51" fmla="*/ 50 h 52"/>
                <a:gd name="T52" fmla="*/ 13 w 33"/>
                <a:gd name="T53" fmla="*/ 48 h 52"/>
                <a:gd name="T54" fmla="*/ 17 w 33"/>
                <a:gd name="T55" fmla="*/ 48 h 52"/>
                <a:gd name="T56" fmla="*/ 23 w 33"/>
                <a:gd name="T57" fmla="*/ 47 h 52"/>
                <a:gd name="T58" fmla="*/ 29 w 33"/>
                <a:gd name="T59" fmla="*/ 45 h 52"/>
                <a:gd name="T60" fmla="*/ 27 w 33"/>
                <a:gd name="T61" fmla="*/ 43 h 52"/>
                <a:gd name="T62" fmla="*/ 32 w 33"/>
                <a:gd name="T63" fmla="*/ 37 h 52"/>
                <a:gd name="T64" fmla="*/ 26 w 33"/>
                <a:gd name="T65" fmla="*/ 36 h 52"/>
                <a:gd name="T66" fmla="*/ 26 w 33"/>
                <a:gd name="T67" fmla="*/ 34 h 52"/>
                <a:gd name="T68" fmla="*/ 25 w 33"/>
                <a:gd name="T69" fmla="*/ 31 h 52"/>
                <a:gd name="T70" fmla="*/ 23 w 33"/>
                <a:gd name="T71" fmla="*/ 27 h 52"/>
                <a:gd name="T72" fmla="*/ 19 w 33"/>
                <a:gd name="T73" fmla="*/ 23 h 52"/>
                <a:gd name="T74" fmla="*/ 17 w 33"/>
                <a:gd name="T75" fmla="*/ 18 h 52"/>
                <a:gd name="T76" fmla="*/ 15 w 33"/>
                <a:gd name="T77" fmla="*/ 15 h 52"/>
                <a:gd name="T78" fmla="*/ 18 w 33"/>
                <a:gd name="T79" fmla="*/ 11 h 52"/>
                <a:gd name="T80" fmla="*/ 19 w 33"/>
                <a:gd name="T81" fmla="*/ 7 h 52"/>
                <a:gd name="T82" fmla="*/ 15 w 33"/>
                <a:gd name="T83" fmla="*/ 7 h 52"/>
                <a:gd name="T84" fmla="*/ 9 w 33"/>
                <a:gd name="T85" fmla="*/ 8 h 52"/>
                <a:gd name="T86" fmla="*/ 12 w 33"/>
                <a:gd name="T87" fmla="*/ 4 h 52"/>
                <a:gd name="T88" fmla="*/ 15 w 33"/>
                <a:gd name="T89" fmla="*/ 1 h 52"/>
                <a:gd name="T90" fmla="*/ 11 w 33"/>
                <a:gd name="T91" fmla="*/ 1 h 52"/>
                <a:gd name="T92" fmla="*/ 6 w 33"/>
                <a:gd name="T93" fmla="*/ 1 h 52"/>
                <a:gd name="T94" fmla="*/ 5 w 33"/>
                <a:gd name="T95" fmla="*/ 4 h 52"/>
                <a:gd name="T96" fmla="*/ 6 w 33"/>
                <a:gd name="T97" fmla="*/ 6 h 52"/>
                <a:gd name="T98" fmla="*/ 4 w 33"/>
                <a:gd name="T99" fmla="*/ 8 h 52"/>
                <a:gd name="T100" fmla="*/ 3 w 33"/>
                <a:gd name="T101" fmla="*/ 10 h 52"/>
                <a:gd name="T102" fmla="*/ 2 w 33"/>
                <a:gd name="T103" fmla="*/ 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 h="52">
                  <a:moveTo>
                    <a:pt x="2" y="9"/>
                  </a:moveTo>
                  <a:cubicBezTo>
                    <a:pt x="1" y="9"/>
                    <a:pt x="0" y="10"/>
                    <a:pt x="0" y="11"/>
                  </a:cubicBezTo>
                  <a:cubicBezTo>
                    <a:pt x="1" y="11"/>
                    <a:pt x="2" y="13"/>
                    <a:pt x="2" y="12"/>
                  </a:cubicBezTo>
                  <a:cubicBezTo>
                    <a:pt x="3" y="12"/>
                    <a:pt x="5" y="12"/>
                    <a:pt x="5" y="12"/>
                  </a:cubicBezTo>
                  <a:cubicBezTo>
                    <a:pt x="4" y="13"/>
                    <a:pt x="4" y="13"/>
                    <a:pt x="3" y="14"/>
                  </a:cubicBezTo>
                  <a:cubicBezTo>
                    <a:pt x="3" y="14"/>
                    <a:pt x="2" y="15"/>
                    <a:pt x="2" y="16"/>
                  </a:cubicBezTo>
                  <a:cubicBezTo>
                    <a:pt x="3" y="16"/>
                    <a:pt x="6" y="14"/>
                    <a:pt x="5" y="15"/>
                  </a:cubicBezTo>
                  <a:cubicBezTo>
                    <a:pt x="5" y="15"/>
                    <a:pt x="6" y="16"/>
                    <a:pt x="6" y="17"/>
                  </a:cubicBezTo>
                  <a:cubicBezTo>
                    <a:pt x="7" y="17"/>
                    <a:pt x="6" y="19"/>
                    <a:pt x="6" y="19"/>
                  </a:cubicBezTo>
                  <a:cubicBezTo>
                    <a:pt x="6" y="20"/>
                    <a:pt x="6" y="22"/>
                    <a:pt x="6" y="23"/>
                  </a:cubicBezTo>
                  <a:cubicBezTo>
                    <a:pt x="5" y="23"/>
                    <a:pt x="6" y="25"/>
                    <a:pt x="7" y="25"/>
                  </a:cubicBezTo>
                  <a:cubicBezTo>
                    <a:pt x="8" y="25"/>
                    <a:pt x="11" y="24"/>
                    <a:pt x="11" y="24"/>
                  </a:cubicBezTo>
                  <a:cubicBezTo>
                    <a:pt x="11" y="25"/>
                    <a:pt x="11" y="27"/>
                    <a:pt x="12" y="28"/>
                  </a:cubicBezTo>
                  <a:cubicBezTo>
                    <a:pt x="13" y="29"/>
                    <a:pt x="14" y="30"/>
                    <a:pt x="13" y="31"/>
                  </a:cubicBezTo>
                  <a:cubicBezTo>
                    <a:pt x="12" y="32"/>
                    <a:pt x="10" y="33"/>
                    <a:pt x="9" y="33"/>
                  </a:cubicBezTo>
                  <a:cubicBezTo>
                    <a:pt x="9" y="33"/>
                    <a:pt x="7" y="33"/>
                    <a:pt x="6" y="34"/>
                  </a:cubicBezTo>
                  <a:cubicBezTo>
                    <a:pt x="6" y="35"/>
                    <a:pt x="6" y="37"/>
                    <a:pt x="7" y="36"/>
                  </a:cubicBezTo>
                  <a:cubicBezTo>
                    <a:pt x="8" y="36"/>
                    <a:pt x="9" y="37"/>
                    <a:pt x="8" y="38"/>
                  </a:cubicBezTo>
                  <a:cubicBezTo>
                    <a:pt x="7" y="39"/>
                    <a:pt x="3" y="41"/>
                    <a:pt x="3" y="41"/>
                  </a:cubicBezTo>
                  <a:cubicBezTo>
                    <a:pt x="3" y="42"/>
                    <a:pt x="6" y="43"/>
                    <a:pt x="8" y="43"/>
                  </a:cubicBezTo>
                  <a:cubicBezTo>
                    <a:pt x="9" y="43"/>
                    <a:pt x="12" y="44"/>
                    <a:pt x="11" y="44"/>
                  </a:cubicBezTo>
                  <a:cubicBezTo>
                    <a:pt x="11" y="45"/>
                    <a:pt x="7" y="45"/>
                    <a:pt x="7" y="46"/>
                  </a:cubicBezTo>
                  <a:cubicBezTo>
                    <a:pt x="6" y="47"/>
                    <a:pt x="5" y="49"/>
                    <a:pt x="5" y="49"/>
                  </a:cubicBezTo>
                  <a:cubicBezTo>
                    <a:pt x="4" y="50"/>
                    <a:pt x="1" y="51"/>
                    <a:pt x="2" y="52"/>
                  </a:cubicBezTo>
                  <a:cubicBezTo>
                    <a:pt x="3" y="52"/>
                    <a:pt x="6" y="50"/>
                    <a:pt x="7" y="50"/>
                  </a:cubicBezTo>
                  <a:cubicBezTo>
                    <a:pt x="8" y="50"/>
                    <a:pt x="9" y="51"/>
                    <a:pt x="10" y="50"/>
                  </a:cubicBezTo>
                  <a:cubicBezTo>
                    <a:pt x="12" y="49"/>
                    <a:pt x="12" y="47"/>
                    <a:pt x="13" y="48"/>
                  </a:cubicBezTo>
                  <a:cubicBezTo>
                    <a:pt x="14" y="48"/>
                    <a:pt x="15" y="49"/>
                    <a:pt x="17" y="48"/>
                  </a:cubicBezTo>
                  <a:cubicBezTo>
                    <a:pt x="19" y="47"/>
                    <a:pt x="22" y="47"/>
                    <a:pt x="23" y="47"/>
                  </a:cubicBezTo>
                  <a:cubicBezTo>
                    <a:pt x="25" y="47"/>
                    <a:pt x="30" y="46"/>
                    <a:pt x="29" y="45"/>
                  </a:cubicBezTo>
                  <a:cubicBezTo>
                    <a:pt x="28" y="44"/>
                    <a:pt x="26" y="44"/>
                    <a:pt x="27" y="43"/>
                  </a:cubicBezTo>
                  <a:cubicBezTo>
                    <a:pt x="29" y="41"/>
                    <a:pt x="33" y="39"/>
                    <a:pt x="32" y="37"/>
                  </a:cubicBezTo>
                  <a:cubicBezTo>
                    <a:pt x="30" y="36"/>
                    <a:pt x="28" y="35"/>
                    <a:pt x="26" y="36"/>
                  </a:cubicBezTo>
                  <a:cubicBezTo>
                    <a:pt x="25" y="36"/>
                    <a:pt x="26" y="35"/>
                    <a:pt x="26" y="34"/>
                  </a:cubicBezTo>
                  <a:cubicBezTo>
                    <a:pt x="26" y="33"/>
                    <a:pt x="25" y="32"/>
                    <a:pt x="25" y="31"/>
                  </a:cubicBezTo>
                  <a:cubicBezTo>
                    <a:pt x="25" y="30"/>
                    <a:pt x="24" y="27"/>
                    <a:pt x="23" y="27"/>
                  </a:cubicBezTo>
                  <a:cubicBezTo>
                    <a:pt x="21" y="26"/>
                    <a:pt x="19" y="25"/>
                    <a:pt x="19" y="23"/>
                  </a:cubicBezTo>
                  <a:cubicBezTo>
                    <a:pt x="18" y="21"/>
                    <a:pt x="19" y="19"/>
                    <a:pt x="17" y="18"/>
                  </a:cubicBezTo>
                  <a:cubicBezTo>
                    <a:pt x="15" y="17"/>
                    <a:pt x="14" y="17"/>
                    <a:pt x="15" y="15"/>
                  </a:cubicBezTo>
                  <a:cubicBezTo>
                    <a:pt x="16" y="14"/>
                    <a:pt x="17" y="12"/>
                    <a:pt x="18" y="11"/>
                  </a:cubicBezTo>
                  <a:cubicBezTo>
                    <a:pt x="19" y="10"/>
                    <a:pt x="21" y="8"/>
                    <a:pt x="19" y="7"/>
                  </a:cubicBezTo>
                  <a:cubicBezTo>
                    <a:pt x="18" y="7"/>
                    <a:pt x="16" y="7"/>
                    <a:pt x="15" y="7"/>
                  </a:cubicBezTo>
                  <a:cubicBezTo>
                    <a:pt x="14" y="7"/>
                    <a:pt x="9" y="9"/>
                    <a:pt x="9" y="8"/>
                  </a:cubicBezTo>
                  <a:cubicBezTo>
                    <a:pt x="10" y="8"/>
                    <a:pt x="12" y="5"/>
                    <a:pt x="12" y="4"/>
                  </a:cubicBezTo>
                  <a:cubicBezTo>
                    <a:pt x="13" y="4"/>
                    <a:pt x="15" y="3"/>
                    <a:pt x="15" y="1"/>
                  </a:cubicBezTo>
                  <a:cubicBezTo>
                    <a:pt x="15" y="0"/>
                    <a:pt x="13" y="1"/>
                    <a:pt x="11" y="1"/>
                  </a:cubicBezTo>
                  <a:cubicBezTo>
                    <a:pt x="10" y="1"/>
                    <a:pt x="7" y="1"/>
                    <a:pt x="6" y="1"/>
                  </a:cubicBezTo>
                  <a:cubicBezTo>
                    <a:pt x="6" y="1"/>
                    <a:pt x="5" y="3"/>
                    <a:pt x="5" y="4"/>
                  </a:cubicBezTo>
                  <a:cubicBezTo>
                    <a:pt x="4" y="4"/>
                    <a:pt x="7" y="5"/>
                    <a:pt x="6" y="6"/>
                  </a:cubicBezTo>
                  <a:cubicBezTo>
                    <a:pt x="5" y="6"/>
                    <a:pt x="3" y="7"/>
                    <a:pt x="4" y="8"/>
                  </a:cubicBezTo>
                  <a:cubicBezTo>
                    <a:pt x="4" y="8"/>
                    <a:pt x="4" y="10"/>
                    <a:pt x="3" y="10"/>
                  </a:cubicBezTo>
                  <a:cubicBezTo>
                    <a:pt x="2" y="10"/>
                    <a:pt x="2" y="8"/>
                    <a:pt x="2"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 name="Freeform 10"/>
            <p:cNvSpPr>
              <a:spLocks/>
            </p:cNvSpPr>
            <p:nvPr/>
          </p:nvSpPr>
          <p:spPr bwMode="auto">
            <a:xfrm>
              <a:off x="2954813" y="3977075"/>
              <a:ext cx="115240" cy="110631"/>
            </a:xfrm>
            <a:custGeom>
              <a:avLst/>
              <a:gdLst>
                <a:gd name="T0" fmla="*/ 7 w 21"/>
                <a:gd name="T1" fmla="*/ 20 h 20"/>
                <a:gd name="T2" fmla="*/ 13 w 21"/>
                <a:gd name="T3" fmla="*/ 17 h 20"/>
                <a:gd name="T4" fmla="*/ 18 w 21"/>
                <a:gd name="T5" fmla="*/ 16 h 20"/>
                <a:gd name="T6" fmla="*/ 21 w 21"/>
                <a:gd name="T7" fmla="*/ 10 h 20"/>
                <a:gd name="T8" fmla="*/ 20 w 21"/>
                <a:gd name="T9" fmla="*/ 6 h 20"/>
                <a:gd name="T10" fmla="*/ 20 w 21"/>
                <a:gd name="T11" fmla="*/ 6 h 20"/>
                <a:gd name="T12" fmla="*/ 20 w 21"/>
                <a:gd name="T13" fmla="*/ 6 h 20"/>
                <a:gd name="T14" fmla="*/ 21 w 21"/>
                <a:gd name="T15" fmla="*/ 5 h 20"/>
                <a:gd name="T16" fmla="*/ 21 w 21"/>
                <a:gd name="T17" fmla="*/ 5 h 20"/>
                <a:gd name="T18" fmla="*/ 21 w 21"/>
                <a:gd name="T19" fmla="*/ 4 h 20"/>
                <a:gd name="T20" fmla="*/ 21 w 21"/>
                <a:gd name="T21" fmla="*/ 4 h 20"/>
                <a:gd name="T22" fmla="*/ 21 w 21"/>
                <a:gd name="T23" fmla="*/ 4 h 20"/>
                <a:gd name="T24" fmla="*/ 21 w 21"/>
                <a:gd name="T25" fmla="*/ 3 h 20"/>
                <a:gd name="T26" fmla="*/ 21 w 21"/>
                <a:gd name="T27" fmla="*/ 3 h 20"/>
                <a:gd name="T28" fmla="*/ 21 w 21"/>
                <a:gd name="T29" fmla="*/ 2 h 20"/>
                <a:gd name="T30" fmla="*/ 21 w 21"/>
                <a:gd name="T31" fmla="*/ 2 h 20"/>
                <a:gd name="T32" fmla="*/ 21 w 21"/>
                <a:gd name="T33" fmla="*/ 2 h 20"/>
                <a:gd name="T34" fmla="*/ 21 w 21"/>
                <a:gd name="T35" fmla="*/ 1 h 20"/>
                <a:gd name="T36" fmla="*/ 21 w 21"/>
                <a:gd name="T37" fmla="*/ 1 h 20"/>
                <a:gd name="T38" fmla="*/ 21 w 21"/>
                <a:gd name="T39" fmla="*/ 1 h 20"/>
                <a:gd name="T40" fmla="*/ 21 w 21"/>
                <a:gd name="T41" fmla="*/ 1 h 20"/>
                <a:gd name="T42" fmla="*/ 21 w 21"/>
                <a:gd name="T43" fmla="*/ 0 h 20"/>
                <a:gd name="T44" fmla="*/ 20 w 21"/>
                <a:gd name="T45" fmla="*/ 0 h 20"/>
                <a:gd name="T46" fmla="*/ 20 w 21"/>
                <a:gd name="T47" fmla="*/ 0 h 20"/>
                <a:gd name="T48" fmla="*/ 20 w 21"/>
                <a:gd name="T49" fmla="*/ 0 h 20"/>
                <a:gd name="T50" fmla="*/ 19 w 21"/>
                <a:gd name="T51" fmla="*/ 0 h 20"/>
                <a:gd name="T52" fmla="*/ 19 w 21"/>
                <a:gd name="T53" fmla="*/ 0 h 20"/>
                <a:gd name="T54" fmla="*/ 18 w 21"/>
                <a:gd name="T55" fmla="*/ 0 h 20"/>
                <a:gd name="T56" fmla="*/ 18 w 21"/>
                <a:gd name="T57" fmla="*/ 0 h 20"/>
                <a:gd name="T58" fmla="*/ 17 w 21"/>
                <a:gd name="T59" fmla="*/ 0 h 20"/>
                <a:gd name="T60" fmla="*/ 16 w 21"/>
                <a:gd name="T61" fmla="*/ 0 h 20"/>
                <a:gd name="T62" fmla="*/ 16 w 21"/>
                <a:gd name="T63" fmla="*/ 0 h 20"/>
                <a:gd name="T64" fmla="*/ 15 w 21"/>
                <a:gd name="T65" fmla="*/ 0 h 20"/>
                <a:gd name="T66" fmla="*/ 15 w 21"/>
                <a:gd name="T67" fmla="*/ 0 h 20"/>
                <a:gd name="T68" fmla="*/ 14 w 21"/>
                <a:gd name="T69" fmla="*/ 0 h 20"/>
                <a:gd name="T70" fmla="*/ 10 w 21"/>
                <a:gd name="T71" fmla="*/ 2 h 20"/>
                <a:gd name="T72" fmla="*/ 11 w 21"/>
                <a:gd name="T73" fmla="*/ 5 h 20"/>
                <a:gd name="T74" fmla="*/ 5 w 21"/>
                <a:gd name="T75" fmla="*/ 5 h 20"/>
                <a:gd name="T76" fmla="*/ 7 w 21"/>
                <a:gd name="T77" fmla="*/ 7 h 20"/>
                <a:gd name="T78" fmla="*/ 5 w 21"/>
                <a:gd name="T79" fmla="*/ 9 h 20"/>
                <a:gd name="T80" fmla="*/ 7 w 21"/>
                <a:gd name="T81" fmla="*/ 10 h 20"/>
                <a:gd name="T82" fmla="*/ 8 w 21"/>
                <a:gd name="T83" fmla="*/ 11 h 20"/>
                <a:gd name="T84" fmla="*/ 7 w 21"/>
                <a:gd name="T85" fmla="*/ 14 h 20"/>
                <a:gd name="T86" fmla="*/ 7 w 21"/>
                <a:gd name="T87" fmla="*/ 15 h 20"/>
                <a:gd name="T88" fmla="*/ 3 w 21"/>
                <a:gd name="T89" fmla="*/ 17 h 20"/>
                <a:gd name="T90" fmla="*/ 7 w 21"/>
                <a:gd name="T9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 h="20">
                  <a:moveTo>
                    <a:pt x="7" y="20"/>
                  </a:moveTo>
                  <a:cubicBezTo>
                    <a:pt x="9" y="20"/>
                    <a:pt x="12" y="18"/>
                    <a:pt x="13" y="17"/>
                  </a:cubicBezTo>
                  <a:cubicBezTo>
                    <a:pt x="14" y="17"/>
                    <a:pt x="17" y="16"/>
                    <a:pt x="18" y="16"/>
                  </a:cubicBezTo>
                  <a:cubicBezTo>
                    <a:pt x="19" y="16"/>
                    <a:pt x="21" y="12"/>
                    <a:pt x="21" y="10"/>
                  </a:cubicBezTo>
                  <a:cubicBezTo>
                    <a:pt x="21" y="9"/>
                    <a:pt x="20" y="7"/>
                    <a:pt x="20" y="6"/>
                  </a:cubicBezTo>
                  <a:cubicBezTo>
                    <a:pt x="20" y="6"/>
                    <a:pt x="20" y="6"/>
                    <a:pt x="20" y="6"/>
                  </a:cubicBezTo>
                  <a:cubicBezTo>
                    <a:pt x="20" y="6"/>
                    <a:pt x="20" y="6"/>
                    <a:pt x="20" y="6"/>
                  </a:cubicBezTo>
                  <a:cubicBezTo>
                    <a:pt x="20" y="5"/>
                    <a:pt x="20" y="5"/>
                    <a:pt x="21" y="5"/>
                  </a:cubicBezTo>
                  <a:cubicBezTo>
                    <a:pt x="21" y="5"/>
                    <a:pt x="21" y="5"/>
                    <a:pt x="21" y="5"/>
                  </a:cubicBezTo>
                  <a:cubicBezTo>
                    <a:pt x="21" y="5"/>
                    <a:pt x="21" y="4"/>
                    <a:pt x="21" y="4"/>
                  </a:cubicBezTo>
                  <a:cubicBezTo>
                    <a:pt x="21" y="4"/>
                    <a:pt x="21" y="4"/>
                    <a:pt x="21" y="4"/>
                  </a:cubicBezTo>
                  <a:cubicBezTo>
                    <a:pt x="21" y="4"/>
                    <a:pt x="21" y="4"/>
                    <a:pt x="21" y="4"/>
                  </a:cubicBezTo>
                  <a:cubicBezTo>
                    <a:pt x="21" y="3"/>
                    <a:pt x="21" y="3"/>
                    <a:pt x="21" y="3"/>
                  </a:cubicBezTo>
                  <a:cubicBezTo>
                    <a:pt x="21" y="3"/>
                    <a:pt x="21" y="3"/>
                    <a:pt x="21" y="3"/>
                  </a:cubicBezTo>
                  <a:cubicBezTo>
                    <a:pt x="21" y="3"/>
                    <a:pt x="21" y="3"/>
                    <a:pt x="21" y="2"/>
                  </a:cubicBezTo>
                  <a:cubicBezTo>
                    <a:pt x="21" y="2"/>
                    <a:pt x="21" y="2"/>
                    <a:pt x="21" y="2"/>
                  </a:cubicBezTo>
                  <a:cubicBezTo>
                    <a:pt x="21" y="2"/>
                    <a:pt x="21" y="2"/>
                    <a:pt x="21" y="2"/>
                  </a:cubicBezTo>
                  <a:cubicBezTo>
                    <a:pt x="21" y="2"/>
                    <a:pt x="21" y="2"/>
                    <a:pt x="21" y="1"/>
                  </a:cubicBezTo>
                  <a:cubicBezTo>
                    <a:pt x="21" y="1"/>
                    <a:pt x="21" y="1"/>
                    <a:pt x="21" y="1"/>
                  </a:cubicBezTo>
                  <a:cubicBezTo>
                    <a:pt x="21" y="1"/>
                    <a:pt x="21" y="1"/>
                    <a:pt x="21" y="1"/>
                  </a:cubicBezTo>
                  <a:cubicBezTo>
                    <a:pt x="21" y="1"/>
                    <a:pt x="21" y="1"/>
                    <a:pt x="21" y="1"/>
                  </a:cubicBezTo>
                  <a:cubicBezTo>
                    <a:pt x="21" y="1"/>
                    <a:pt x="21" y="1"/>
                    <a:pt x="21" y="0"/>
                  </a:cubicBezTo>
                  <a:cubicBezTo>
                    <a:pt x="21" y="0"/>
                    <a:pt x="21" y="0"/>
                    <a:pt x="20" y="0"/>
                  </a:cubicBezTo>
                  <a:cubicBezTo>
                    <a:pt x="20" y="0"/>
                    <a:pt x="20" y="0"/>
                    <a:pt x="20" y="0"/>
                  </a:cubicBezTo>
                  <a:cubicBezTo>
                    <a:pt x="20" y="0"/>
                    <a:pt x="20" y="0"/>
                    <a:pt x="20" y="0"/>
                  </a:cubicBezTo>
                  <a:cubicBezTo>
                    <a:pt x="19" y="0"/>
                    <a:pt x="19" y="0"/>
                    <a:pt x="19" y="0"/>
                  </a:cubicBezTo>
                  <a:cubicBezTo>
                    <a:pt x="19" y="0"/>
                    <a:pt x="19" y="0"/>
                    <a:pt x="19" y="0"/>
                  </a:cubicBezTo>
                  <a:cubicBezTo>
                    <a:pt x="18" y="0"/>
                    <a:pt x="18" y="0"/>
                    <a:pt x="18" y="0"/>
                  </a:cubicBezTo>
                  <a:cubicBezTo>
                    <a:pt x="18" y="0"/>
                    <a:pt x="18" y="0"/>
                    <a:pt x="18" y="0"/>
                  </a:cubicBezTo>
                  <a:cubicBezTo>
                    <a:pt x="17" y="0"/>
                    <a:pt x="17" y="0"/>
                    <a:pt x="17" y="0"/>
                  </a:cubicBezTo>
                  <a:cubicBezTo>
                    <a:pt x="17" y="0"/>
                    <a:pt x="17" y="0"/>
                    <a:pt x="16" y="0"/>
                  </a:cubicBezTo>
                  <a:cubicBezTo>
                    <a:pt x="16" y="0"/>
                    <a:pt x="16" y="0"/>
                    <a:pt x="16" y="0"/>
                  </a:cubicBezTo>
                  <a:cubicBezTo>
                    <a:pt x="16" y="0"/>
                    <a:pt x="15" y="0"/>
                    <a:pt x="15" y="0"/>
                  </a:cubicBezTo>
                  <a:cubicBezTo>
                    <a:pt x="15" y="0"/>
                    <a:pt x="15" y="0"/>
                    <a:pt x="15" y="0"/>
                  </a:cubicBezTo>
                  <a:cubicBezTo>
                    <a:pt x="15" y="0"/>
                    <a:pt x="15" y="0"/>
                    <a:pt x="14" y="0"/>
                  </a:cubicBezTo>
                  <a:cubicBezTo>
                    <a:pt x="12" y="0"/>
                    <a:pt x="10" y="2"/>
                    <a:pt x="10" y="2"/>
                  </a:cubicBezTo>
                  <a:cubicBezTo>
                    <a:pt x="10" y="3"/>
                    <a:pt x="11" y="4"/>
                    <a:pt x="11" y="5"/>
                  </a:cubicBezTo>
                  <a:cubicBezTo>
                    <a:pt x="10" y="5"/>
                    <a:pt x="8" y="5"/>
                    <a:pt x="5" y="5"/>
                  </a:cubicBezTo>
                  <a:cubicBezTo>
                    <a:pt x="3" y="5"/>
                    <a:pt x="6" y="6"/>
                    <a:pt x="7" y="7"/>
                  </a:cubicBezTo>
                  <a:cubicBezTo>
                    <a:pt x="8" y="8"/>
                    <a:pt x="7" y="8"/>
                    <a:pt x="5" y="9"/>
                  </a:cubicBezTo>
                  <a:cubicBezTo>
                    <a:pt x="3" y="10"/>
                    <a:pt x="5" y="10"/>
                    <a:pt x="7" y="10"/>
                  </a:cubicBezTo>
                  <a:cubicBezTo>
                    <a:pt x="9" y="10"/>
                    <a:pt x="9" y="11"/>
                    <a:pt x="8" y="11"/>
                  </a:cubicBezTo>
                  <a:cubicBezTo>
                    <a:pt x="7" y="12"/>
                    <a:pt x="5" y="14"/>
                    <a:pt x="7" y="14"/>
                  </a:cubicBezTo>
                  <a:cubicBezTo>
                    <a:pt x="8" y="14"/>
                    <a:pt x="8" y="14"/>
                    <a:pt x="7" y="15"/>
                  </a:cubicBezTo>
                  <a:cubicBezTo>
                    <a:pt x="6" y="15"/>
                    <a:pt x="5" y="16"/>
                    <a:pt x="3" y="17"/>
                  </a:cubicBezTo>
                  <a:cubicBezTo>
                    <a:pt x="0" y="18"/>
                    <a:pt x="5" y="20"/>
                    <a:pt x="7" y="2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 name="Freeform 11"/>
            <p:cNvSpPr>
              <a:spLocks/>
            </p:cNvSpPr>
            <p:nvPr/>
          </p:nvSpPr>
          <p:spPr bwMode="auto">
            <a:xfrm>
              <a:off x="3053920" y="3861834"/>
              <a:ext cx="27657" cy="34572"/>
            </a:xfrm>
            <a:custGeom>
              <a:avLst/>
              <a:gdLst>
                <a:gd name="T0" fmla="*/ 1 w 5"/>
                <a:gd name="T1" fmla="*/ 5 h 6"/>
                <a:gd name="T2" fmla="*/ 4 w 5"/>
                <a:gd name="T3" fmla="*/ 1 h 6"/>
                <a:gd name="T4" fmla="*/ 0 w 5"/>
                <a:gd name="T5" fmla="*/ 3 h 6"/>
                <a:gd name="T6" fmla="*/ 1 w 5"/>
                <a:gd name="T7" fmla="*/ 5 h 6"/>
              </a:gdLst>
              <a:ahLst/>
              <a:cxnLst>
                <a:cxn ang="0">
                  <a:pos x="T0" y="T1"/>
                </a:cxn>
                <a:cxn ang="0">
                  <a:pos x="T2" y="T3"/>
                </a:cxn>
                <a:cxn ang="0">
                  <a:pos x="T4" y="T5"/>
                </a:cxn>
                <a:cxn ang="0">
                  <a:pos x="T6" y="T7"/>
                </a:cxn>
              </a:cxnLst>
              <a:rect l="0" t="0" r="r" b="b"/>
              <a:pathLst>
                <a:path w="5" h="6">
                  <a:moveTo>
                    <a:pt x="1" y="5"/>
                  </a:moveTo>
                  <a:cubicBezTo>
                    <a:pt x="2" y="4"/>
                    <a:pt x="5" y="0"/>
                    <a:pt x="4" y="1"/>
                  </a:cubicBezTo>
                  <a:cubicBezTo>
                    <a:pt x="2" y="2"/>
                    <a:pt x="0" y="3"/>
                    <a:pt x="0" y="3"/>
                  </a:cubicBezTo>
                  <a:cubicBezTo>
                    <a:pt x="0" y="4"/>
                    <a:pt x="0" y="6"/>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 name="Freeform 12"/>
            <p:cNvSpPr>
              <a:spLocks/>
            </p:cNvSpPr>
            <p:nvPr/>
          </p:nvSpPr>
          <p:spPr bwMode="auto">
            <a:xfrm>
              <a:off x="3365069" y="4332012"/>
              <a:ext cx="27657" cy="50706"/>
            </a:xfrm>
            <a:custGeom>
              <a:avLst/>
              <a:gdLst>
                <a:gd name="T0" fmla="*/ 4 w 5"/>
                <a:gd name="T1" fmla="*/ 5 h 9"/>
                <a:gd name="T2" fmla="*/ 4 w 5"/>
                <a:gd name="T3" fmla="*/ 1 h 9"/>
                <a:gd name="T4" fmla="*/ 1 w 5"/>
                <a:gd name="T5" fmla="*/ 4 h 9"/>
                <a:gd name="T6" fmla="*/ 2 w 5"/>
                <a:gd name="T7" fmla="*/ 9 h 9"/>
                <a:gd name="T8" fmla="*/ 4 w 5"/>
                <a:gd name="T9" fmla="*/ 5 h 9"/>
              </a:gdLst>
              <a:ahLst/>
              <a:cxnLst>
                <a:cxn ang="0">
                  <a:pos x="T0" y="T1"/>
                </a:cxn>
                <a:cxn ang="0">
                  <a:pos x="T2" y="T3"/>
                </a:cxn>
                <a:cxn ang="0">
                  <a:pos x="T4" y="T5"/>
                </a:cxn>
                <a:cxn ang="0">
                  <a:pos x="T6" y="T7"/>
                </a:cxn>
                <a:cxn ang="0">
                  <a:pos x="T8" y="T9"/>
                </a:cxn>
              </a:cxnLst>
              <a:rect l="0" t="0" r="r" b="b"/>
              <a:pathLst>
                <a:path w="5" h="9">
                  <a:moveTo>
                    <a:pt x="4" y="5"/>
                  </a:moveTo>
                  <a:cubicBezTo>
                    <a:pt x="5" y="4"/>
                    <a:pt x="5" y="0"/>
                    <a:pt x="4" y="1"/>
                  </a:cubicBezTo>
                  <a:cubicBezTo>
                    <a:pt x="3" y="1"/>
                    <a:pt x="1" y="3"/>
                    <a:pt x="1" y="4"/>
                  </a:cubicBezTo>
                  <a:cubicBezTo>
                    <a:pt x="0" y="5"/>
                    <a:pt x="1" y="9"/>
                    <a:pt x="2" y="9"/>
                  </a:cubicBezTo>
                  <a:cubicBezTo>
                    <a:pt x="3" y="9"/>
                    <a:pt x="4" y="7"/>
                    <a:pt x="4"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 name="Freeform 13"/>
            <p:cNvSpPr>
              <a:spLocks/>
            </p:cNvSpPr>
            <p:nvPr/>
          </p:nvSpPr>
          <p:spPr bwMode="auto">
            <a:xfrm>
              <a:off x="3353545" y="4375804"/>
              <a:ext cx="43791" cy="71449"/>
            </a:xfrm>
            <a:custGeom>
              <a:avLst/>
              <a:gdLst>
                <a:gd name="T0" fmla="*/ 2 w 8"/>
                <a:gd name="T1" fmla="*/ 13 h 13"/>
                <a:gd name="T2" fmla="*/ 6 w 8"/>
                <a:gd name="T3" fmla="*/ 10 h 13"/>
                <a:gd name="T4" fmla="*/ 5 w 8"/>
                <a:gd name="T5" fmla="*/ 3 h 13"/>
                <a:gd name="T6" fmla="*/ 2 w 8"/>
                <a:gd name="T7" fmla="*/ 7 h 13"/>
                <a:gd name="T8" fmla="*/ 2 w 8"/>
                <a:gd name="T9" fmla="*/ 13 h 13"/>
              </a:gdLst>
              <a:ahLst/>
              <a:cxnLst>
                <a:cxn ang="0">
                  <a:pos x="T0" y="T1"/>
                </a:cxn>
                <a:cxn ang="0">
                  <a:pos x="T2" y="T3"/>
                </a:cxn>
                <a:cxn ang="0">
                  <a:pos x="T4" y="T5"/>
                </a:cxn>
                <a:cxn ang="0">
                  <a:pos x="T6" y="T7"/>
                </a:cxn>
                <a:cxn ang="0">
                  <a:pos x="T8" y="T9"/>
                </a:cxn>
              </a:cxnLst>
              <a:rect l="0" t="0" r="r" b="b"/>
              <a:pathLst>
                <a:path w="8" h="13">
                  <a:moveTo>
                    <a:pt x="2" y="13"/>
                  </a:moveTo>
                  <a:cubicBezTo>
                    <a:pt x="3" y="13"/>
                    <a:pt x="6" y="11"/>
                    <a:pt x="6" y="10"/>
                  </a:cubicBezTo>
                  <a:cubicBezTo>
                    <a:pt x="7" y="9"/>
                    <a:pt x="8" y="0"/>
                    <a:pt x="5" y="3"/>
                  </a:cubicBezTo>
                  <a:cubicBezTo>
                    <a:pt x="4" y="3"/>
                    <a:pt x="2" y="6"/>
                    <a:pt x="2" y="7"/>
                  </a:cubicBezTo>
                  <a:cubicBezTo>
                    <a:pt x="2" y="8"/>
                    <a:pt x="0" y="12"/>
                    <a:pt x="2" y="1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 name="Freeform 14"/>
            <p:cNvSpPr>
              <a:spLocks/>
            </p:cNvSpPr>
            <p:nvPr/>
          </p:nvSpPr>
          <p:spPr bwMode="auto">
            <a:xfrm>
              <a:off x="3445736" y="4470300"/>
              <a:ext cx="71449" cy="36877"/>
            </a:xfrm>
            <a:custGeom>
              <a:avLst/>
              <a:gdLst>
                <a:gd name="T0" fmla="*/ 9 w 13"/>
                <a:gd name="T1" fmla="*/ 1 h 7"/>
                <a:gd name="T2" fmla="*/ 4 w 13"/>
                <a:gd name="T3" fmla="*/ 1 h 7"/>
                <a:gd name="T4" fmla="*/ 1 w 13"/>
                <a:gd name="T5" fmla="*/ 1 h 7"/>
                <a:gd name="T6" fmla="*/ 5 w 13"/>
                <a:gd name="T7" fmla="*/ 4 h 7"/>
                <a:gd name="T8" fmla="*/ 10 w 13"/>
                <a:gd name="T9" fmla="*/ 7 h 7"/>
                <a:gd name="T10" fmla="*/ 12 w 13"/>
                <a:gd name="T11" fmla="*/ 4 h 7"/>
                <a:gd name="T12" fmla="*/ 13 w 13"/>
                <a:gd name="T13" fmla="*/ 1 h 7"/>
                <a:gd name="T14" fmla="*/ 9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9" y="1"/>
                  </a:moveTo>
                  <a:cubicBezTo>
                    <a:pt x="7" y="2"/>
                    <a:pt x="5" y="1"/>
                    <a:pt x="4" y="1"/>
                  </a:cubicBezTo>
                  <a:cubicBezTo>
                    <a:pt x="2" y="0"/>
                    <a:pt x="1" y="1"/>
                    <a:pt x="1" y="1"/>
                  </a:cubicBezTo>
                  <a:cubicBezTo>
                    <a:pt x="0" y="2"/>
                    <a:pt x="4" y="3"/>
                    <a:pt x="5" y="4"/>
                  </a:cubicBezTo>
                  <a:cubicBezTo>
                    <a:pt x="7" y="4"/>
                    <a:pt x="8" y="6"/>
                    <a:pt x="10" y="7"/>
                  </a:cubicBezTo>
                  <a:cubicBezTo>
                    <a:pt x="13" y="7"/>
                    <a:pt x="12" y="5"/>
                    <a:pt x="12" y="4"/>
                  </a:cubicBezTo>
                  <a:cubicBezTo>
                    <a:pt x="12" y="3"/>
                    <a:pt x="12" y="2"/>
                    <a:pt x="13" y="1"/>
                  </a:cubicBezTo>
                  <a:cubicBezTo>
                    <a:pt x="13" y="0"/>
                    <a:pt x="10" y="1"/>
                    <a:pt x="9"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 name="Freeform 15"/>
            <p:cNvSpPr>
              <a:spLocks/>
            </p:cNvSpPr>
            <p:nvPr/>
          </p:nvSpPr>
          <p:spPr bwMode="auto">
            <a:xfrm>
              <a:off x="3696960" y="4534836"/>
              <a:ext cx="82973" cy="11524"/>
            </a:xfrm>
            <a:custGeom>
              <a:avLst/>
              <a:gdLst>
                <a:gd name="T0" fmla="*/ 12 w 15"/>
                <a:gd name="T1" fmla="*/ 2 h 2"/>
                <a:gd name="T2" fmla="*/ 5 w 15"/>
                <a:gd name="T3" fmla="*/ 0 h 2"/>
                <a:gd name="T4" fmla="*/ 1 w 15"/>
                <a:gd name="T5" fmla="*/ 0 h 2"/>
                <a:gd name="T6" fmla="*/ 5 w 15"/>
                <a:gd name="T7" fmla="*/ 2 h 2"/>
                <a:gd name="T8" fmla="*/ 12 w 15"/>
                <a:gd name="T9" fmla="*/ 2 h 2"/>
              </a:gdLst>
              <a:ahLst/>
              <a:cxnLst>
                <a:cxn ang="0">
                  <a:pos x="T0" y="T1"/>
                </a:cxn>
                <a:cxn ang="0">
                  <a:pos x="T2" y="T3"/>
                </a:cxn>
                <a:cxn ang="0">
                  <a:pos x="T4" y="T5"/>
                </a:cxn>
                <a:cxn ang="0">
                  <a:pos x="T6" y="T7"/>
                </a:cxn>
                <a:cxn ang="0">
                  <a:pos x="T8" y="T9"/>
                </a:cxn>
              </a:cxnLst>
              <a:rect l="0" t="0" r="r" b="b"/>
              <a:pathLst>
                <a:path w="15" h="2">
                  <a:moveTo>
                    <a:pt x="12" y="2"/>
                  </a:moveTo>
                  <a:cubicBezTo>
                    <a:pt x="15" y="2"/>
                    <a:pt x="7" y="0"/>
                    <a:pt x="5" y="0"/>
                  </a:cubicBezTo>
                  <a:cubicBezTo>
                    <a:pt x="3" y="0"/>
                    <a:pt x="1" y="0"/>
                    <a:pt x="1" y="0"/>
                  </a:cubicBezTo>
                  <a:cubicBezTo>
                    <a:pt x="0" y="1"/>
                    <a:pt x="4" y="1"/>
                    <a:pt x="5" y="2"/>
                  </a:cubicBezTo>
                  <a:cubicBezTo>
                    <a:pt x="6" y="2"/>
                    <a:pt x="9" y="2"/>
                    <a:pt x="12"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6" name="Freeform 16"/>
            <p:cNvSpPr>
              <a:spLocks/>
            </p:cNvSpPr>
            <p:nvPr/>
          </p:nvSpPr>
          <p:spPr bwMode="auto">
            <a:xfrm>
              <a:off x="2715113" y="2956043"/>
              <a:ext cx="4379132" cy="3447991"/>
            </a:xfrm>
            <a:custGeom>
              <a:avLst/>
              <a:gdLst>
                <a:gd name="T0" fmla="*/ 539 w 803"/>
                <a:gd name="T1" fmla="*/ 441 h 631"/>
                <a:gd name="T2" fmla="*/ 515 w 803"/>
                <a:gd name="T3" fmla="*/ 398 h 631"/>
                <a:gd name="T4" fmla="*/ 537 w 803"/>
                <a:gd name="T5" fmla="*/ 365 h 631"/>
                <a:gd name="T6" fmla="*/ 589 w 803"/>
                <a:gd name="T7" fmla="*/ 334 h 631"/>
                <a:gd name="T8" fmla="*/ 592 w 803"/>
                <a:gd name="T9" fmla="*/ 269 h 631"/>
                <a:gd name="T10" fmla="*/ 617 w 803"/>
                <a:gd name="T11" fmla="*/ 293 h 631"/>
                <a:gd name="T12" fmla="*/ 640 w 803"/>
                <a:gd name="T13" fmla="*/ 195 h 631"/>
                <a:gd name="T14" fmla="*/ 691 w 803"/>
                <a:gd name="T15" fmla="*/ 163 h 631"/>
                <a:gd name="T16" fmla="*/ 702 w 803"/>
                <a:gd name="T17" fmla="*/ 198 h 631"/>
                <a:gd name="T18" fmla="*/ 729 w 803"/>
                <a:gd name="T19" fmla="*/ 156 h 631"/>
                <a:gd name="T20" fmla="*/ 766 w 803"/>
                <a:gd name="T21" fmla="*/ 111 h 631"/>
                <a:gd name="T22" fmla="*/ 764 w 803"/>
                <a:gd name="T23" fmla="*/ 94 h 631"/>
                <a:gd name="T24" fmla="*/ 662 w 803"/>
                <a:gd name="T25" fmla="*/ 72 h 631"/>
                <a:gd name="T26" fmla="*/ 599 w 803"/>
                <a:gd name="T27" fmla="*/ 71 h 631"/>
                <a:gd name="T28" fmla="*/ 543 w 803"/>
                <a:gd name="T29" fmla="*/ 46 h 631"/>
                <a:gd name="T30" fmla="*/ 500 w 803"/>
                <a:gd name="T31" fmla="*/ 18 h 631"/>
                <a:gd name="T32" fmla="*/ 443 w 803"/>
                <a:gd name="T33" fmla="*/ 21 h 631"/>
                <a:gd name="T34" fmla="*/ 380 w 803"/>
                <a:gd name="T35" fmla="*/ 55 h 631"/>
                <a:gd name="T36" fmla="*/ 380 w 803"/>
                <a:gd name="T37" fmla="*/ 95 h 631"/>
                <a:gd name="T38" fmla="*/ 340 w 803"/>
                <a:gd name="T39" fmla="*/ 80 h 631"/>
                <a:gd name="T40" fmla="*/ 297 w 803"/>
                <a:gd name="T41" fmla="*/ 88 h 631"/>
                <a:gd name="T42" fmla="*/ 234 w 803"/>
                <a:gd name="T43" fmla="*/ 120 h 631"/>
                <a:gd name="T44" fmla="*/ 237 w 803"/>
                <a:gd name="T45" fmla="*/ 93 h 631"/>
                <a:gd name="T46" fmla="*/ 199 w 803"/>
                <a:gd name="T47" fmla="*/ 71 h 631"/>
                <a:gd name="T48" fmla="*/ 172 w 803"/>
                <a:gd name="T49" fmla="*/ 81 h 631"/>
                <a:gd name="T50" fmla="*/ 142 w 803"/>
                <a:gd name="T51" fmla="*/ 111 h 631"/>
                <a:gd name="T52" fmla="*/ 110 w 803"/>
                <a:gd name="T53" fmla="*/ 151 h 631"/>
                <a:gd name="T54" fmla="*/ 134 w 803"/>
                <a:gd name="T55" fmla="*/ 168 h 631"/>
                <a:gd name="T56" fmla="*/ 177 w 803"/>
                <a:gd name="T57" fmla="*/ 116 h 631"/>
                <a:gd name="T58" fmla="*/ 198 w 803"/>
                <a:gd name="T59" fmla="*/ 159 h 631"/>
                <a:gd name="T60" fmla="*/ 165 w 803"/>
                <a:gd name="T61" fmla="*/ 191 h 631"/>
                <a:gd name="T62" fmla="*/ 127 w 803"/>
                <a:gd name="T63" fmla="*/ 186 h 631"/>
                <a:gd name="T64" fmla="*/ 114 w 803"/>
                <a:gd name="T65" fmla="*/ 196 h 631"/>
                <a:gd name="T66" fmla="*/ 77 w 803"/>
                <a:gd name="T67" fmla="*/ 233 h 631"/>
                <a:gd name="T68" fmla="*/ 50 w 803"/>
                <a:gd name="T69" fmla="*/ 282 h 631"/>
                <a:gd name="T70" fmla="*/ 114 w 803"/>
                <a:gd name="T71" fmla="*/ 250 h 631"/>
                <a:gd name="T72" fmla="*/ 136 w 803"/>
                <a:gd name="T73" fmla="*/ 243 h 631"/>
                <a:gd name="T74" fmla="*/ 163 w 803"/>
                <a:gd name="T75" fmla="*/ 258 h 631"/>
                <a:gd name="T76" fmla="*/ 183 w 803"/>
                <a:gd name="T77" fmla="*/ 274 h 631"/>
                <a:gd name="T78" fmla="*/ 200 w 803"/>
                <a:gd name="T79" fmla="*/ 250 h 631"/>
                <a:gd name="T80" fmla="*/ 241 w 803"/>
                <a:gd name="T81" fmla="*/ 230 h 631"/>
                <a:gd name="T82" fmla="*/ 214 w 803"/>
                <a:gd name="T83" fmla="*/ 260 h 631"/>
                <a:gd name="T84" fmla="*/ 232 w 803"/>
                <a:gd name="T85" fmla="*/ 286 h 631"/>
                <a:gd name="T86" fmla="*/ 175 w 803"/>
                <a:gd name="T87" fmla="*/ 302 h 631"/>
                <a:gd name="T88" fmla="*/ 86 w 803"/>
                <a:gd name="T89" fmla="*/ 285 h 631"/>
                <a:gd name="T90" fmla="*/ 5 w 803"/>
                <a:gd name="T91" fmla="*/ 351 h 631"/>
                <a:gd name="T92" fmla="*/ 8 w 803"/>
                <a:gd name="T93" fmla="*/ 399 h 631"/>
                <a:gd name="T94" fmla="*/ 54 w 803"/>
                <a:gd name="T95" fmla="*/ 424 h 631"/>
                <a:gd name="T96" fmla="*/ 81 w 803"/>
                <a:gd name="T97" fmla="*/ 420 h 631"/>
                <a:gd name="T98" fmla="*/ 117 w 803"/>
                <a:gd name="T99" fmla="*/ 438 h 631"/>
                <a:gd name="T100" fmla="*/ 125 w 803"/>
                <a:gd name="T101" fmla="*/ 471 h 631"/>
                <a:gd name="T102" fmla="*/ 137 w 803"/>
                <a:gd name="T103" fmla="*/ 582 h 631"/>
                <a:gd name="T104" fmla="*/ 210 w 803"/>
                <a:gd name="T105" fmla="*/ 603 h 631"/>
                <a:gd name="T106" fmla="*/ 252 w 803"/>
                <a:gd name="T107" fmla="*/ 489 h 631"/>
                <a:gd name="T108" fmla="*/ 267 w 803"/>
                <a:gd name="T109" fmla="*/ 395 h 631"/>
                <a:gd name="T110" fmla="*/ 225 w 803"/>
                <a:gd name="T111" fmla="*/ 324 h 631"/>
                <a:gd name="T112" fmla="*/ 306 w 803"/>
                <a:gd name="T113" fmla="*/ 374 h 631"/>
                <a:gd name="T114" fmla="*/ 321 w 803"/>
                <a:gd name="T115" fmla="*/ 339 h 631"/>
                <a:gd name="T116" fmla="*/ 283 w 803"/>
                <a:gd name="T117" fmla="*/ 317 h 631"/>
                <a:gd name="T118" fmla="*/ 346 w 803"/>
                <a:gd name="T119" fmla="*/ 336 h 631"/>
                <a:gd name="T120" fmla="*/ 428 w 803"/>
                <a:gd name="T121" fmla="*/ 392 h 631"/>
                <a:gd name="T122" fmla="*/ 475 w 803"/>
                <a:gd name="T123" fmla="*/ 354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3" h="631">
                  <a:moveTo>
                    <a:pt x="500" y="374"/>
                  </a:moveTo>
                  <a:cubicBezTo>
                    <a:pt x="501" y="374"/>
                    <a:pt x="504" y="381"/>
                    <a:pt x="505" y="384"/>
                  </a:cubicBezTo>
                  <a:cubicBezTo>
                    <a:pt x="507" y="387"/>
                    <a:pt x="507" y="389"/>
                    <a:pt x="508" y="391"/>
                  </a:cubicBezTo>
                  <a:cubicBezTo>
                    <a:pt x="510" y="392"/>
                    <a:pt x="508" y="396"/>
                    <a:pt x="509" y="397"/>
                  </a:cubicBezTo>
                  <a:cubicBezTo>
                    <a:pt x="509" y="398"/>
                    <a:pt x="509" y="399"/>
                    <a:pt x="508" y="400"/>
                  </a:cubicBezTo>
                  <a:cubicBezTo>
                    <a:pt x="508" y="401"/>
                    <a:pt x="508" y="401"/>
                    <a:pt x="508" y="402"/>
                  </a:cubicBezTo>
                  <a:cubicBezTo>
                    <a:pt x="508" y="402"/>
                    <a:pt x="508" y="403"/>
                    <a:pt x="508" y="403"/>
                  </a:cubicBezTo>
                  <a:cubicBezTo>
                    <a:pt x="508" y="403"/>
                    <a:pt x="508" y="403"/>
                    <a:pt x="508" y="403"/>
                  </a:cubicBezTo>
                  <a:cubicBezTo>
                    <a:pt x="508" y="403"/>
                    <a:pt x="508" y="403"/>
                    <a:pt x="508" y="403"/>
                  </a:cubicBezTo>
                  <a:cubicBezTo>
                    <a:pt x="508" y="403"/>
                    <a:pt x="508" y="404"/>
                    <a:pt x="508" y="404"/>
                  </a:cubicBezTo>
                  <a:cubicBezTo>
                    <a:pt x="508" y="405"/>
                    <a:pt x="509" y="409"/>
                    <a:pt x="510" y="410"/>
                  </a:cubicBezTo>
                  <a:cubicBezTo>
                    <a:pt x="511" y="411"/>
                    <a:pt x="512" y="411"/>
                    <a:pt x="513" y="412"/>
                  </a:cubicBezTo>
                  <a:cubicBezTo>
                    <a:pt x="513" y="412"/>
                    <a:pt x="513" y="412"/>
                    <a:pt x="513" y="412"/>
                  </a:cubicBezTo>
                  <a:cubicBezTo>
                    <a:pt x="513" y="412"/>
                    <a:pt x="513" y="413"/>
                    <a:pt x="513" y="413"/>
                  </a:cubicBezTo>
                  <a:cubicBezTo>
                    <a:pt x="514" y="413"/>
                    <a:pt x="514" y="413"/>
                    <a:pt x="514" y="413"/>
                  </a:cubicBezTo>
                  <a:cubicBezTo>
                    <a:pt x="514" y="413"/>
                    <a:pt x="514" y="413"/>
                    <a:pt x="515" y="414"/>
                  </a:cubicBezTo>
                  <a:cubicBezTo>
                    <a:pt x="515" y="414"/>
                    <a:pt x="515" y="414"/>
                    <a:pt x="515" y="414"/>
                  </a:cubicBezTo>
                  <a:cubicBezTo>
                    <a:pt x="515" y="414"/>
                    <a:pt x="516" y="414"/>
                    <a:pt x="516" y="415"/>
                  </a:cubicBezTo>
                  <a:cubicBezTo>
                    <a:pt x="516" y="415"/>
                    <a:pt x="516" y="415"/>
                    <a:pt x="516" y="415"/>
                  </a:cubicBezTo>
                  <a:cubicBezTo>
                    <a:pt x="517" y="415"/>
                    <a:pt x="517" y="416"/>
                    <a:pt x="517" y="416"/>
                  </a:cubicBezTo>
                  <a:cubicBezTo>
                    <a:pt x="517" y="416"/>
                    <a:pt x="518" y="416"/>
                    <a:pt x="518" y="417"/>
                  </a:cubicBezTo>
                  <a:cubicBezTo>
                    <a:pt x="518" y="417"/>
                    <a:pt x="518" y="417"/>
                    <a:pt x="519" y="417"/>
                  </a:cubicBezTo>
                  <a:cubicBezTo>
                    <a:pt x="519" y="417"/>
                    <a:pt x="519" y="418"/>
                    <a:pt x="519" y="418"/>
                  </a:cubicBezTo>
                  <a:cubicBezTo>
                    <a:pt x="519" y="418"/>
                    <a:pt x="520" y="419"/>
                    <a:pt x="520" y="419"/>
                  </a:cubicBezTo>
                  <a:cubicBezTo>
                    <a:pt x="520" y="419"/>
                    <a:pt x="520" y="419"/>
                    <a:pt x="521" y="420"/>
                  </a:cubicBezTo>
                  <a:cubicBezTo>
                    <a:pt x="521" y="420"/>
                    <a:pt x="521" y="420"/>
                    <a:pt x="521" y="421"/>
                  </a:cubicBezTo>
                  <a:cubicBezTo>
                    <a:pt x="522" y="422"/>
                    <a:pt x="521" y="423"/>
                    <a:pt x="522" y="425"/>
                  </a:cubicBezTo>
                  <a:cubicBezTo>
                    <a:pt x="523" y="426"/>
                    <a:pt x="524" y="429"/>
                    <a:pt x="525" y="431"/>
                  </a:cubicBezTo>
                  <a:cubicBezTo>
                    <a:pt x="526" y="432"/>
                    <a:pt x="527" y="435"/>
                    <a:pt x="529" y="436"/>
                  </a:cubicBezTo>
                  <a:cubicBezTo>
                    <a:pt x="531" y="437"/>
                    <a:pt x="535" y="440"/>
                    <a:pt x="537" y="441"/>
                  </a:cubicBezTo>
                  <a:cubicBezTo>
                    <a:pt x="538" y="441"/>
                    <a:pt x="538" y="441"/>
                    <a:pt x="539" y="441"/>
                  </a:cubicBezTo>
                  <a:cubicBezTo>
                    <a:pt x="539" y="441"/>
                    <a:pt x="539" y="441"/>
                    <a:pt x="539" y="441"/>
                  </a:cubicBezTo>
                  <a:cubicBezTo>
                    <a:pt x="540" y="441"/>
                    <a:pt x="540" y="441"/>
                    <a:pt x="540" y="441"/>
                  </a:cubicBezTo>
                  <a:cubicBezTo>
                    <a:pt x="540" y="441"/>
                    <a:pt x="540" y="441"/>
                    <a:pt x="541" y="441"/>
                  </a:cubicBezTo>
                  <a:cubicBezTo>
                    <a:pt x="541" y="441"/>
                    <a:pt x="541" y="441"/>
                    <a:pt x="541" y="441"/>
                  </a:cubicBezTo>
                  <a:cubicBezTo>
                    <a:pt x="541" y="441"/>
                    <a:pt x="542" y="441"/>
                    <a:pt x="542" y="441"/>
                  </a:cubicBezTo>
                  <a:cubicBezTo>
                    <a:pt x="542" y="441"/>
                    <a:pt x="542" y="441"/>
                    <a:pt x="542" y="441"/>
                  </a:cubicBezTo>
                  <a:cubicBezTo>
                    <a:pt x="542" y="441"/>
                    <a:pt x="542" y="441"/>
                    <a:pt x="542" y="441"/>
                  </a:cubicBezTo>
                  <a:cubicBezTo>
                    <a:pt x="542" y="441"/>
                    <a:pt x="542" y="441"/>
                    <a:pt x="542" y="441"/>
                  </a:cubicBezTo>
                  <a:cubicBezTo>
                    <a:pt x="542" y="440"/>
                    <a:pt x="542" y="440"/>
                    <a:pt x="542" y="440"/>
                  </a:cubicBezTo>
                  <a:cubicBezTo>
                    <a:pt x="542" y="440"/>
                    <a:pt x="542" y="440"/>
                    <a:pt x="542" y="440"/>
                  </a:cubicBezTo>
                  <a:cubicBezTo>
                    <a:pt x="542" y="439"/>
                    <a:pt x="541" y="439"/>
                    <a:pt x="541" y="439"/>
                  </a:cubicBezTo>
                  <a:cubicBezTo>
                    <a:pt x="541" y="439"/>
                    <a:pt x="541" y="439"/>
                    <a:pt x="541" y="438"/>
                  </a:cubicBezTo>
                  <a:cubicBezTo>
                    <a:pt x="541" y="438"/>
                    <a:pt x="541" y="438"/>
                    <a:pt x="541" y="438"/>
                  </a:cubicBezTo>
                  <a:cubicBezTo>
                    <a:pt x="541" y="438"/>
                    <a:pt x="541" y="438"/>
                    <a:pt x="541" y="438"/>
                  </a:cubicBezTo>
                  <a:cubicBezTo>
                    <a:pt x="541" y="438"/>
                    <a:pt x="541" y="438"/>
                    <a:pt x="540" y="437"/>
                  </a:cubicBezTo>
                  <a:cubicBezTo>
                    <a:pt x="540" y="437"/>
                    <a:pt x="540" y="437"/>
                    <a:pt x="540" y="437"/>
                  </a:cubicBezTo>
                  <a:cubicBezTo>
                    <a:pt x="540" y="436"/>
                    <a:pt x="540" y="436"/>
                    <a:pt x="540" y="436"/>
                  </a:cubicBezTo>
                  <a:cubicBezTo>
                    <a:pt x="540" y="436"/>
                    <a:pt x="540" y="436"/>
                    <a:pt x="539" y="435"/>
                  </a:cubicBezTo>
                  <a:cubicBezTo>
                    <a:pt x="539" y="435"/>
                    <a:pt x="539" y="435"/>
                    <a:pt x="539" y="435"/>
                  </a:cubicBezTo>
                  <a:cubicBezTo>
                    <a:pt x="539" y="435"/>
                    <a:pt x="539" y="435"/>
                    <a:pt x="539" y="435"/>
                  </a:cubicBezTo>
                  <a:cubicBezTo>
                    <a:pt x="537" y="433"/>
                    <a:pt x="536" y="427"/>
                    <a:pt x="536" y="426"/>
                  </a:cubicBezTo>
                  <a:cubicBezTo>
                    <a:pt x="536" y="425"/>
                    <a:pt x="532" y="422"/>
                    <a:pt x="529" y="420"/>
                  </a:cubicBezTo>
                  <a:cubicBezTo>
                    <a:pt x="528" y="420"/>
                    <a:pt x="528" y="419"/>
                    <a:pt x="527" y="419"/>
                  </a:cubicBezTo>
                  <a:cubicBezTo>
                    <a:pt x="527" y="419"/>
                    <a:pt x="527" y="419"/>
                    <a:pt x="527" y="419"/>
                  </a:cubicBezTo>
                  <a:cubicBezTo>
                    <a:pt x="527" y="419"/>
                    <a:pt x="527" y="419"/>
                    <a:pt x="527" y="419"/>
                  </a:cubicBezTo>
                  <a:cubicBezTo>
                    <a:pt x="526" y="418"/>
                    <a:pt x="526" y="418"/>
                    <a:pt x="526" y="418"/>
                  </a:cubicBezTo>
                  <a:cubicBezTo>
                    <a:pt x="526" y="418"/>
                    <a:pt x="526" y="418"/>
                    <a:pt x="525" y="418"/>
                  </a:cubicBezTo>
                  <a:cubicBezTo>
                    <a:pt x="525" y="418"/>
                    <a:pt x="525" y="418"/>
                    <a:pt x="525" y="418"/>
                  </a:cubicBezTo>
                  <a:cubicBezTo>
                    <a:pt x="524" y="417"/>
                    <a:pt x="524" y="417"/>
                    <a:pt x="523" y="417"/>
                  </a:cubicBezTo>
                  <a:cubicBezTo>
                    <a:pt x="521" y="416"/>
                    <a:pt x="518" y="409"/>
                    <a:pt x="517" y="407"/>
                  </a:cubicBezTo>
                  <a:cubicBezTo>
                    <a:pt x="516" y="406"/>
                    <a:pt x="515" y="406"/>
                    <a:pt x="515" y="407"/>
                  </a:cubicBezTo>
                  <a:cubicBezTo>
                    <a:pt x="514" y="407"/>
                    <a:pt x="513" y="403"/>
                    <a:pt x="513" y="402"/>
                  </a:cubicBezTo>
                  <a:cubicBezTo>
                    <a:pt x="514" y="401"/>
                    <a:pt x="514" y="400"/>
                    <a:pt x="515" y="398"/>
                  </a:cubicBezTo>
                  <a:cubicBezTo>
                    <a:pt x="515" y="396"/>
                    <a:pt x="516" y="389"/>
                    <a:pt x="516" y="388"/>
                  </a:cubicBezTo>
                  <a:cubicBezTo>
                    <a:pt x="517" y="387"/>
                    <a:pt x="518" y="389"/>
                    <a:pt x="519" y="390"/>
                  </a:cubicBezTo>
                  <a:cubicBezTo>
                    <a:pt x="520" y="391"/>
                    <a:pt x="520" y="390"/>
                    <a:pt x="521" y="390"/>
                  </a:cubicBezTo>
                  <a:cubicBezTo>
                    <a:pt x="522" y="390"/>
                    <a:pt x="523" y="392"/>
                    <a:pt x="524" y="394"/>
                  </a:cubicBezTo>
                  <a:cubicBezTo>
                    <a:pt x="525" y="395"/>
                    <a:pt x="525" y="394"/>
                    <a:pt x="526" y="394"/>
                  </a:cubicBezTo>
                  <a:cubicBezTo>
                    <a:pt x="526" y="394"/>
                    <a:pt x="527" y="394"/>
                    <a:pt x="527" y="394"/>
                  </a:cubicBezTo>
                  <a:cubicBezTo>
                    <a:pt x="527" y="394"/>
                    <a:pt x="527" y="394"/>
                    <a:pt x="527" y="394"/>
                  </a:cubicBezTo>
                  <a:cubicBezTo>
                    <a:pt x="527" y="395"/>
                    <a:pt x="527" y="395"/>
                    <a:pt x="527" y="395"/>
                  </a:cubicBezTo>
                  <a:cubicBezTo>
                    <a:pt x="527" y="395"/>
                    <a:pt x="528" y="395"/>
                    <a:pt x="528" y="396"/>
                  </a:cubicBezTo>
                  <a:cubicBezTo>
                    <a:pt x="528" y="396"/>
                    <a:pt x="528" y="396"/>
                    <a:pt x="528" y="396"/>
                  </a:cubicBezTo>
                  <a:cubicBezTo>
                    <a:pt x="528" y="396"/>
                    <a:pt x="528" y="397"/>
                    <a:pt x="529" y="397"/>
                  </a:cubicBezTo>
                  <a:cubicBezTo>
                    <a:pt x="529" y="397"/>
                    <a:pt x="529" y="397"/>
                    <a:pt x="529" y="397"/>
                  </a:cubicBezTo>
                  <a:cubicBezTo>
                    <a:pt x="529" y="398"/>
                    <a:pt x="529" y="398"/>
                    <a:pt x="530" y="398"/>
                  </a:cubicBezTo>
                  <a:cubicBezTo>
                    <a:pt x="530" y="399"/>
                    <a:pt x="530" y="399"/>
                    <a:pt x="530" y="399"/>
                  </a:cubicBezTo>
                  <a:cubicBezTo>
                    <a:pt x="531" y="401"/>
                    <a:pt x="533" y="398"/>
                    <a:pt x="535" y="400"/>
                  </a:cubicBezTo>
                  <a:cubicBezTo>
                    <a:pt x="535" y="400"/>
                    <a:pt x="535" y="400"/>
                    <a:pt x="536" y="401"/>
                  </a:cubicBezTo>
                  <a:cubicBezTo>
                    <a:pt x="536" y="401"/>
                    <a:pt x="536" y="401"/>
                    <a:pt x="536" y="401"/>
                  </a:cubicBezTo>
                  <a:cubicBezTo>
                    <a:pt x="536" y="401"/>
                    <a:pt x="536" y="401"/>
                    <a:pt x="536" y="402"/>
                  </a:cubicBezTo>
                  <a:cubicBezTo>
                    <a:pt x="536" y="402"/>
                    <a:pt x="537" y="402"/>
                    <a:pt x="537" y="402"/>
                  </a:cubicBezTo>
                  <a:cubicBezTo>
                    <a:pt x="537" y="402"/>
                    <a:pt x="538" y="402"/>
                    <a:pt x="538" y="403"/>
                  </a:cubicBezTo>
                  <a:cubicBezTo>
                    <a:pt x="538" y="403"/>
                    <a:pt x="539" y="403"/>
                    <a:pt x="539" y="404"/>
                  </a:cubicBezTo>
                  <a:cubicBezTo>
                    <a:pt x="540" y="404"/>
                    <a:pt x="538" y="409"/>
                    <a:pt x="539" y="410"/>
                  </a:cubicBezTo>
                  <a:cubicBezTo>
                    <a:pt x="540" y="411"/>
                    <a:pt x="542" y="408"/>
                    <a:pt x="542" y="407"/>
                  </a:cubicBezTo>
                  <a:cubicBezTo>
                    <a:pt x="542" y="406"/>
                    <a:pt x="545" y="406"/>
                    <a:pt x="545" y="406"/>
                  </a:cubicBezTo>
                  <a:cubicBezTo>
                    <a:pt x="546" y="405"/>
                    <a:pt x="546" y="403"/>
                    <a:pt x="546" y="402"/>
                  </a:cubicBezTo>
                  <a:cubicBezTo>
                    <a:pt x="547" y="400"/>
                    <a:pt x="548" y="401"/>
                    <a:pt x="550" y="401"/>
                  </a:cubicBezTo>
                  <a:cubicBezTo>
                    <a:pt x="551" y="401"/>
                    <a:pt x="554" y="398"/>
                    <a:pt x="555" y="397"/>
                  </a:cubicBezTo>
                  <a:cubicBezTo>
                    <a:pt x="556" y="395"/>
                    <a:pt x="556" y="389"/>
                    <a:pt x="555" y="388"/>
                  </a:cubicBezTo>
                  <a:cubicBezTo>
                    <a:pt x="555" y="386"/>
                    <a:pt x="553" y="381"/>
                    <a:pt x="552" y="380"/>
                  </a:cubicBezTo>
                  <a:cubicBezTo>
                    <a:pt x="551" y="378"/>
                    <a:pt x="547" y="375"/>
                    <a:pt x="545" y="374"/>
                  </a:cubicBezTo>
                  <a:cubicBezTo>
                    <a:pt x="544" y="374"/>
                    <a:pt x="543" y="372"/>
                    <a:pt x="541" y="369"/>
                  </a:cubicBezTo>
                  <a:cubicBezTo>
                    <a:pt x="539" y="367"/>
                    <a:pt x="539" y="367"/>
                    <a:pt x="537" y="365"/>
                  </a:cubicBezTo>
                  <a:cubicBezTo>
                    <a:pt x="535" y="364"/>
                    <a:pt x="536" y="364"/>
                    <a:pt x="536" y="362"/>
                  </a:cubicBezTo>
                  <a:cubicBezTo>
                    <a:pt x="536" y="361"/>
                    <a:pt x="536" y="360"/>
                    <a:pt x="536" y="359"/>
                  </a:cubicBezTo>
                  <a:cubicBezTo>
                    <a:pt x="537" y="359"/>
                    <a:pt x="537" y="358"/>
                    <a:pt x="538" y="357"/>
                  </a:cubicBezTo>
                  <a:cubicBezTo>
                    <a:pt x="538" y="356"/>
                    <a:pt x="538" y="356"/>
                    <a:pt x="539" y="356"/>
                  </a:cubicBezTo>
                  <a:cubicBezTo>
                    <a:pt x="539" y="356"/>
                    <a:pt x="539" y="356"/>
                    <a:pt x="539" y="356"/>
                  </a:cubicBezTo>
                  <a:cubicBezTo>
                    <a:pt x="539" y="356"/>
                    <a:pt x="539" y="356"/>
                    <a:pt x="539" y="355"/>
                  </a:cubicBezTo>
                  <a:cubicBezTo>
                    <a:pt x="539" y="355"/>
                    <a:pt x="540" y="355"/>
                    <a:pt x="540" y="355"/>
                  </a:cubicBezTo>
                  <a:cubicBezTo>
                    <a:pt x="540" y="355"/>
                    <a:pt x="540" y="355"/>
                    <a:pt x="540" y="355"/>
                  </a:cubicBezTo>
                  <a:cubicBezTo>
                    <a:pt x="540" y="355"/>
                    <a:pt x="540" y="355"/>
                    <a:pt x="541" y="355"/>
                  </a:cubicBezTo>
                  <a:cubicBezTo>
                    <a:pt x="541" y="355"/>
                    <a:pt x="541" y="355"/>
                    <a:pt x="541" y="354"/>
                  </a:cubicBezTo>
                  <a:cubicBezTo>
                    <a:pt x="541" y="354"/>
                    <a:pt x="541" y="354"/>
                    <a:pt x="542" y="354"/>
                  </a:cubicBezTo>
                  <a:cubicBezTo>
                    <a:pt x="542" y="354"/>
                    <a:pt x="543" y="354"/>
                    <a:pt x="544" y="353"/>
                  </a:cubicBezTo>
                  <a:cubicBezTo>
                    <a:pt x="544" y="353"/>
                    <a:pt x="544" y="353"/>
                    <a:pt x="544" y="353"/>
                  </a:cubicBezTo>
                  <a:cubicBezTo>
                    <a:pt x="544" y="353"/>
                    <a:pt x="544" y="353"/>
                    <a:pt x="544" y="353"/>
                  </a:cubicBezTo>
                  <a:cubicBezTo>
                    <a:pt x="544" y="353"/>
                    <a:pt x="545" y="353"/>
                    <a:pt x="545" y="353"/>
                  </a:cubicBezTo>
                  <a:cubicBezTo>
                    <a:pt x="546" y="352"/>
                    <a:pt x="546" y="354"/>
                    <a:pt x="547" y="354"/>
                  </a:cubicBezTo>
                  <a:cubicBezTo>
                    <a:pt x="548" y="354"/>
                    <a:pt x="549" y="353"/>
                    <a:pt x="550" y="353"/>
                  </a:cubicBezTo>
                  <a:cubicBezTo>
                    <a:pt x="551" y="353"/>
                    <a:pt x="551" y="353"/>
                    <a:pt x="551" y="355"/>
                  </a:cubicBezTo>
                  <a:cubicBezTo>
                    <a:pt x="551" y="357"/>
                    <a:pt x="554" y="357"/>
                    <a:pt x="554" y="356"/>
                  </a:cubicBezTo>
                  <a:cubicBezTo>
                    <a:pt x="554" y="355"/>
                    <a:pt x="554" y="355"/>
                    <a:pt x="555" y="354"/>
                  </a:cubicBezTo>
                  <a:cubicBezTo>
                    <a:pt x="556" y="353"/>
                    <a:pt x="558" y="353"/>
                    <a:pt x="560" y="353"/>
                  </a:cubicBezTo>
                  <a:cubicBezTo>
                    <a:pt x="562" y="353"/>
                    <a:pt x="566" y="351"/>
                    <a:pt x="566" y="351"/>
                  </a:cubicBezTo>
                  <a:cubicBezTo>
                    <a:pt x="567" y="350"/>
                    <a:pt x="566" y="349"/>
                    <a:pt x="566" y="348"/>
                  </a:cubicBezTo>
                  <a:cubicBezTo>
                    <a:pt x="566" y="348"/>
                    <a:pt x="568" y="349"/>
                    <a:pt x="569" y="349"/>
                  </a:cubicBezTo>
                  <a:cubicBezTo>
                    <a:pt x="571" y="349"/>
                    <a:pt x="571" y="347"/>
                    <a:pt x="572" y="347"/>
                  </a:cubicBezTo>
                  <a:cubicBezTo>
                    <a:pt x="572" y="346"/>
                    <a:pt x="574" y="347"/>
                    <a:pt x="575" y="347"/>
                  </a:cubicBezTo>
                  <a:cubicBezTo>
                    <a:pt x="577" y="347"/>
                    <a:pt x="578" y="346"/>
                    <a:pt x="578" y="345"/>
                  </a:cubicBezTo>
                  <a:cubicBezTo>
                    <a:pt x="578" y="345"/>
                    <a:pt x="579" y="344"/>
                    <a:pt x="580" y="344"/>
                  </a:cubicBezTo>
                  <a:cubicBezTo>
                    <a:pt x="581" y="344"/>
                    <a:pt x="583" y="342"/>
                    <a:pt x="584" y="341"/>
                  </a:cubicBezTo>
                  <a:cubicBezTo>
                    <a:pt x="584" y="340"/>
                    <a:pt x="584" y="339"/>
                    <a:pt x="585" y="339"/>
                  </a:cubicBezTo>
                  <a:cubicBezTo>
                    <a:pt x="587" y="338"/>
                    <a:pt x="586" y="337"/>
                    <a:pt x="586" y="336"/>
                  </a:cubicBezTo>
                  <a:cubicBezTo>
                    <a:pt x="586" y="336"/>
                    <a:pt x="588" y="335"/>
                    <a:pt x="589" y="334"/>
                  </a:cubicBezTo>
                  <a:cubicBezTo>
                    <a:pt x="590" y="333"/>
                    <a:pt x="589" y="332"/>
                    <a:pt x="589" y="332"/>
                  </a:cubicBezTo>
                  <a:cubicBezTo>
                    <a:pt x="590" y="331"/>
                    <a:pt x="590" y="327"/>
                    <a:pt x="590" y="326"/>
                  </a:cubicBezTo>
                  <a:cubicBezTo>
                    <a:pt x="590" y="325"/>
                    <a:pt x="592" y="324"/>
                    <a:pt x="594" y="323"/>
                  </a:cubicBezTo>
                  <a:cubicBezTo>
                    <a:pt x="595" y="323"/>
                    <a:pt x="595" y="323"/>
                    <a:pt x="595" y="321"/>
                  </a:cubicBezTo>
                  <a:cubicBezTo>
                    <a:pt x="595" y="320"/>
                    <a:pt x="596" y="319"/>
                    <a:pt x="596" y="318"/>
                  </a:cubicBezTo>
                  <a:cubicBezTo>
                    <a:pt x="597" y="318"/>
                    <a:pt x="596" y="316"/>
                    <a:pt x="595" y="315"/>
                  </a:cubicBezTo>
                  <a:cubicBezTo>
                    <a:pt x="595" y="315"/>
                    <a:pt x="592" y="315"/>
                    <a:pt x="591" y="314"/>
                  </a:cubicBezTo>
                  <a:cubicBezTo>
                    <a:pt x="590" y="313"/>
                    <a:pt x="594" y="310"/>
                    <a:pt x="594" y="310"/>
                  </a:cubicBezTo>
                  <a:cubicBezTo>
                    <a:pt x="594" y="309"/>
                    <a:pt x="592" y="308"/>
                    <a:pt x="592" y="307"/>
                  </a:cubicBezTo>
                  <a:cubicBezTo>
                    <a:pt x="591" y="307"/>
                    <a:pt x="592" y="307"/>
                    <a:pt x="592" y="307"/>
                  </a:cubicBezTo>
                  <a:cubicBezTo>
                    <a:pt x="593" y="306"/>
                    <a:pt x="591" y="303"/>
                    <a:pt x="589" y="303"/>
                  </a:cubicBezTo>
                  <a:cubicBezTo>
                    <a:pt x="588" y="302"/>
                    <a:pt x="586" y="300"/>
                    <a:pt x="585" y="299"/>
                  </a:cubicBezTo>
                  <a:cubicBezTo>
                    <a:pt x="584" y="297"/>
                    <a:pt x="582" y="294"/>
                    <a:pt x="580" y="293"/>
                  </a:cubicBezTo>
                  <a:cubicBezTo>
                    <a:pt x="579" y="292"/>
                    <a:pt x="579" y="291"/>
                    <a:pt x="580" y="290"/>
                  </a:cubicBezTo>
                  <a:cubicBezTo>
                    <a:pt x="580" y="289"/>
                    <a:pt x="582" y="287"/>
                    <a:pt x="582" y="286"/>
                  </a:cubicBezTo>
                  <a:cubicBezTo>
                    <a:pt x="582" y="285"/>
                    <a:pt x="583" y="284"/>
                    <a:pt x="585" y="284"/>
                  </a:cubicBezTo>
                  <a:cubicBezTo>
                    <a:pt x="586" y="284"/>
                    <a:pt x="589" y="283"/>
                    <a:pt x="591" y="283"/>
                  </a:cubicBezTo>
                  <a:cubicBezTo>
                    <a:pt x="593" y="282"/>
                    <a:pt x="592" y="281"/>
                    <a:pt x="590" y="281"/>
                  </a:cubicBezTo>
                  <a:cubicBezTo>
                    <a:pt x="588" y="281"/>
                    <a:pt x="585" y="280"/>
                    <a:pt x="584" y="279"/>
                  </a:cubicBezTo>
                  <a:cubicBezTo>
                    <a:pt x="582" y="279"/>
                    <a:pt x="579" y="281"/>
                    <a:pt x="578" y="282"/>
                  </a:cubicBezTo>
                  <a:cubicBezTo>
                    <a:pt x="577" y="282"/>
                    <a:pt x="575" y="281"/>
                    <a:pt x="574" y="279"/>
                  </a:cubicBezTo>
                  <a:cubicBezTo>
                    <a:pt x="573" y="277"/>
                    <a:pt x="570" y="276"/>
                    <a:pt x="569" y="274"/>
                  </a:cubicBezTo>
                  <a:cubicBezTo>
                    <a:pt x="568" y="273"/>
                    <a:pt x="567" y="273"/>
                    <a:pt x="569" y="272"/>
                  </a:cubicBezTo>
                  <a:cubicBezTo>
                    <a:pt x="571" y="272"/>
                    <a:pt x="573" y="272"/>
                    <a:pt x="574" y="272"/>
                  </a:cubicBezTo>
                  <a:cubicBezTo>
                    <a:pt x="576" y="271"/>
                    <a:pt x="574" y="270"/>
                    <a:pt x="575" y="268"/>
                  </a:cubicBezTo>
                  <a:cubicBezTo>
                    <a:pt x="576" y="267"/>
                    <a:pt x="581" y="264"/>
                    <a:pt x="581" y="264"/>
                  </a:cubicBezTo>
                  <a:cubicBezTo>
                    <a:pt x="582" y="263"/>
                    <a:pt x="583" y="263"/>
                    <a:pt x="583" y="263"/>
                  </a:cubicBezTo>
                  <a:cubicBezTo>
                    <a:pt x="584" y="263"/>
                    <a:pt x="585" y="264"/>
                    <a:pt x="585" y="265"/>
                  </a:cubicBezTo>
                  <a:cubicBezTo>
                    <a:pt x="586" y="266"/>
                    <a:pt x="584" y="268"/>
                    <a:pt x="584" y="268"/>
                  </a:cubicBezTo>
                  <a:cubicBezTo>
                    <a:pt x="583" y="269"/>
                    <a:pt x="584" y="269"/>
                    <a:pt x="584" y="270"/>
                  </a:cubicBezTo>
                  <a:cubicBezTo>
                    <a:pt x="585" y="272"/>
                    <a:pt x="584" y="272"/>
                    <a:pt x="585" y="273"/>
                  </a:cubicBezTo>
                  <a:cubicBezTo>
                    <a:pt x="586" y="273"/>
                    <a:pt x="590" y="270"/>
                    <a:pt x="592" y="269"/>
                  </a:cubicBezTo>
                  <a:cubicBezTo>
                    <a:pt x="592" y="269"/>
                    <a:pt x="593" y="269"/>
                    <a:pt x="593" y="269"/>
                  </a:cubicBezTo>
                  <a:cubicBezTo>
                    <a:pt x="593" y="269"/>
                    <a:pt x="593" y="269"/>
                    <a:pt x="593" y="269"/>
                  </a:cubicBezTo>
                  <a:cubicBezTo>
                    <a:pt x="594" y="269"/>
                    <a:pt x="594" y="269"/>
                    <a:pt x="594" y="269"/>
                  </a:cubicBezTo>
                  <a:cubicBezTo>
                    <a:pt x="594" y="269"/>
                    <a:pt x="594" y="269"/>
                    <a:pt x="594" y="269"/>
                  </a:cubicBezTo>
                  <a:cubicBezTo>
                    <a:pt x="595" y="269"/>
                    <a:pt x="595" y="269"/>
                    <a:pt x="595" y="269"/>
                  </a:cubicBezTo>
                  <a:cubicBezTo>
                    <a:pt x="595" y="269"/>
                    <a:pt x="595" y="269"/>
                    <a:pt x="595" y="269"/>
                  </a:cubicBezTo>
                  <a:cubicBezTo>
                    <a:pt x="595" y="269"/>
                    <a:pt x="595" y="269"/>
                    <a:pt x="595" y="269"/>
                  </a:cubicBezTo>
                  <a:cubicBezTo>
                    <a:pt x="595" y="269"/>
                    <a:pt x="595" y="269"/>
                    <a:pt x="595" y="269"/>
                  </a:cubicBezTo>
                  <a:cubicBezTo>
                    <a:pt x="595" y="269"/>
                    <a:pt x="596" y="269"/>
                    <a:pt x="596" y="269"/>
                  </a:cubicBezTo>
                  <a:cubicBezTo>
                    <a:pt x="596" y="269"/>
                    <a:pt x="596" y="269"/>
                    <a:pt x="596" y="269"/>
                  </a:cubicBezTo>
                  <a:cubicBezTo>
                    <a:pt x="597" y="270"/>
                    <a:pt x="598" y="270"/>
                    <a:pt x="599" y="270"/>
                  </a:cubicBezTo>
                  <a:cubicBezTo>
                    <a:pt x="600" y="270"/>
                    <a:pt x="599" y="272"/>
                    <a:pt x="599" y="273"/>
                  </a:cubicBezTo>
                  <a:cubicBezTo>
                    <a:pt x="600" y="274"/>
                    <a:pt x="598" y="276"/>
                    <a:pt x="598" y="277"/>
                  </a:cubicBezTo>
                  <a:cubicBezTo>
                    <a:pt x="598" y="277"/>
                    <a:pt x="598" y="277"/>
                    <a:pt x="598" y="277"/>
                  </a:cubicBezTo>
                  <a:cubicBezTo>
                    <a:pt x="599" y="277"/>
                    <a:pt x="599" y="277"/>
                    <a:pt x="599" y="277"/>
                  </a:cubicBezTo>
                  <a:cubicBezTo>
                    <a:pt x="599" y="277"/>
                    <a:pt x="599" y="277"/>
                    <a:pt x="599" y="277"/>
                  </a:cubicBezTo>
                  <a:cubicBezTo>
                    <a:pt x="599" y="277"/>
                    <a:pt x="599" y="278"/>
                    <a:pt x="600" y="278"/>
                  </a:cubicBezTo>
                  <a:cubicBezTo>
                    <a:pt x="600" y="278"/>
                    <a:pt x="600" y="278"/>
                    <a:pt x="600" y="278"/>
                  </a:cubicBezTo>
                  <a:cubicBezTo>
                    <a:pt x="601" y="278"/>
                    <a:pt x="601" y="278"/>
                    <a:pt x="601" y="278"/>
                  </a:cubicBezTo>
                  <a:cubicBezTo>
                    <a:pt x="601" y="278"/>
                    <a:pt x="602" y="278"/>
                    <a:pt x="602" y="278"/>
                  </a:cubicBezTo>
                  <a:cubicBezTo>
                    <a:pt x="602" y="278"/>
                    <a:pt x="602" y="278"/>
                    <a:pt x="602" y="278"/>
                  </a:cubicBezTo>
                  <a:cubicBezTo>
                    <a:pt x="603" y="278"/>
                    <a:pt x="604" y="279"/>
                    <a:pt x="605" y="279"/>
                  </a:cubicBezTo>
                  <a:cubicBezTo>
                    <a:pt x="605" y="279"/>
                    <a:pt x="605" y="279"/>
                    <a:pt x="606" y="279"/>
                  </a:cubicBezTo>
                  <a:cubicBezTo>
                    <a:pt x="606" y="279"/>
                    <a:pt x="606" y="279"/>
                    <a:pt x="606" y="279"/>
                  </a:cubicBezTo>
                  <a:cubicBezTo>
                    <a:pt x="606" y="279"/>
                    <a:pt x="606" y="279"/>
                    <a:pt x="606" y="279"/>
                  </a:cubicBezTo>
                  <a:cubicBezTo>
                    <a:pt x="607" y="279"/>
                    <a:pt x="608" y="282"/>
                    <a:pt x="608" y="282"/>
                  </a:cubicBezTo>
                  <a:cubicBezTo>
                    <a:pt x="608" y="283"/>
                    <a:pt x="607" y="282"/>
                    <a:pt x="606" y="282"/>
                  </a:cubicBezTo>
                  <a:cubicBezTo>
                    <a:pt x="605" y="283"/>
                    <a:pt x="608" y="286"/>
                    <a:pt x="608" y="287"/>
                  </a:cubicBezTo>
                  <a:cubicBezTo>
                    <a:pt x="609" y="288"/>
                    <a:pt x="608" y="290"/>
                    <a:pt x="608" y="291"/>
                  </a:cubicBezTo>
                  <a:cubicBezTo>
                    <a:pt x="608" y="293"/>
                    <a:pt x="609" y="295"/>
                    <a:pt x="610" y="295"/>
                  </a:cubicBezTo>
                  <a:cubicBezTo>
                    <a:pt x="611" y="295"/>
                    <a:pt x="613" y="293"/>
                    <a:pt x="614" y="293"/>
                  </a:cubicBezTo>
                  <a:cubicBezTo>
                    <a:pt x="614" y="292"/>
                    <a:pt x="616" y="293"/>
                    <a:pt x="617" y="293"/>
                  </a:cubicBezTo>
                  <a:cubicBezTo>
                    <a:pt x="618" y="293"/>
                    <a:pt x="619" y="291"/>
                    <a:pt x="620" y="290"/>
                  </a:cubicBezTo>
                  <a:cubicBezTo>
                    <a:pt x="620" y="288"/>
                    <a:pt x="619" y="286"/>
                    <a:pt x="618" y="285"/>
                  </a:cubicBezTo>
                  <a:cubicBezTo>
                    <a:pt x="618" y="283"/>
                    <a:pt x="617" y="280"/>
                    <a:pt x="616" y="278"/>
                  </a:cubicBezTo>
                  <a:cubicBezTo>
                    <a:pt x="616" y="278"/>
                    <a:pt x="616" y="278"/>
                    <a:pt x="616" y="278"/>
                  </a:cubicBezTo>
                  <a:cubicBezTo>
                    <a:pt x="616" y="278"/>
                    <a:pt x="616" y="278"/>
                    <a:pt x="616" y="278"/>
                  </a:cubicBezTo>
                  <a:cubicBezTo>
                    <a:pt x="615" y="276"/>
                    <a:pt x="613" y="275"/>
                    <a:pt x="612" y="273"/>
                  </a:cubicBezTo>
                  <a:cubicBezTo>
                    <a:pt x="612" y="273"/>
                    <a:pt x="612" y="273"/>
                    <a:pt x="611" y="273"/>
                  </a:cubicBezTo>
                  <a:cubicBezTo>
                    <a:pt x="611" y="273"/>
                    <a:pt x="611" y="273"/>
                    <a:pt x="610" y="272"/>
                  </a:cubicBezTo>
                  <a:cubicBezTo>
                    <a:pt x="607" y="271"/>
                    <a:pt x="608" y="270"/>
                    <a:pt x="608" y="269"/>
                  </a:cubicBezTo>
                  <a:cubicBezTo>
                    <a:pt x="609" y="268"/>
                    <a:pt x="611" y="268"/>
                    <a:pt x="612" y="267"/>
                  </a:cubicBezTo>
                  <a:cubicBezTo>
                    <a:pt x="613" y="266"/>
                    <a:pt x="615" y="262"/>
                    <a:pt x="615" y="261"/>
                  </a:cubicBezTo>
                  <a:cubicBezTo>
                    <a:pt x="616" y="260"/>
                    <a:pt x="617" y="256"/>
                    <a:pt x="617" y="256"/>
                  </a:cubicBezTo>
                  <a:cubicBezTo>
                    <a:pt x="617" y="256"/>
                    <a:pt x="617" y="255"/>
                    <a:pt x="617" y="255"/>
                  </a:cubicBezTo>
                  <a:cubicBezTo>
                    <a:pt x="618" y="255"/>
                    <a:pt x="619" y="255"/>
                    <a:pt x="620" y="254"/>
                  </a:cubicBezTo>
                  <a:cubicBezTo>
                    <a:pt x="620" y="254"/>
                    <a:pt x="620" y="254"/>
                    <a:pt x="620" y="254"/>
                  </a:cubicBezTo>
                  <a:cubicBezTo>
                    <a:pt x="620" y="254"/>
                    <a:pt x="620" y="254"/>
                    <a:pt x="620" y="254"/>
                  </a:cubicBezTo>
                  <a:cubicBezTo>
                    <a:pt x="621" y="254"/>
                    <a:pt x="621" y="252"/>
                    <a:pt x="622" y="251"/>
                  </a:cubicBezTo>
                  <a:cubicBezTo>
                    <a:pt x="622" y="251"/>
                    <a:pt x="624" y="253"/>
                    <a:pt x="625" y="254"/>
                  </a:cubicBezTo>
                  <a:cubicBezTo>
                    <a:pt x="627" y="255"/>
                    <a:pt x="631" y="253"/>
                    <a:pt x="632" y="253"/>
                  </a:cubicBezTo>
                  <a:cubicBezTo>
                    <a:pt x="633" y="252"/>
                    <a:pt x="635" y="249"/>
                    <a:pt x="636" y="248"/>
                  </a:cubicBezTo>
                  <a:cubicBezTo>
                    <a:pt x="636" y="247"/>
                    <a:pt x="638" y="245"/>
                    <a:pt x="638" y="244"/>
                  </a:cubicBezTo>
                  <a:cubicBezTo>
                    <a:pt x="639" y="243"/>
                    <a:pt x="640" y="242"/>
                    <a:pt x="642" y="241"/>
                  </a:cubicBezTo>
                  <a:cubicBezTo>
                    <a:pt x="643" y="240"/>
                    <a:pt x="644" y="236"/>
                    <a:pt x="644" y="235"/>
                  </a:cubicBezTo>
                  <a:cubicBezTo>
                    <a:pt x="644" y="234"/>
                    <a:pt x="646" y="231"/>
                    <a:pt x="647" y="229"/>
                  </a:cubicBezTo>
                  <a:cubicBezTo>
                    <a:pt x="647" y="227"/>
                    <a:pt x="648" y="227"/>
                    <a:pt x="649" y="226"/>
                  </a:cubicBezTo>
                  <a:cubicBezTo>
                    <a:pt x="650" y="225"/>
                    <a:pt x="648" y="219"/>
                    <a:pt x="648" y="216"/>
                  </a:cubicBezTo>
                  <a:cubicBezTo>
                    <a:pt x="648" y="213"/>
                    <a:pt x="647" y="212"/>
                    <a:pt x="647" y="210"/>
                  </a:cubicBezTo>
                  <a:cubicBezTo>
                    <a:pt x="647" y="208"/>
                    <a:pt x="649" y="205"/>
                    <a:pt x="649" y="204"/>
                  </a:cubicBezTo>
                  <a:cubicBezTo>
                    <a:pt x="649" y="203"/>
                    <a:pt x="647" y="202"/>
                    <a:pt x="647" y="202"/>
                  </a:cubicBezTo>
                  <a:cubicBezTo>
                    <a:pt x="646" y="203"/>
                    <a:pt x="645" y="199"/>
                    <a:pt x="644" y="198"/>
                  </a:cubicBezTo>
                  <a:cubicBezTo>
                    <a:pt x="643" y="198"/>
                    <a:pt x="644" y="198"/>
                    <a:pt x="645" y="197"/>
                  </a:cubicBezTo>
                  <a:cubicBezTo>
                    <a:pt x="645" y="197"/>
                    <a:pt x="642" y="195"/>
                    <a:pt x="640" y="195"/>
                  </a:cubicBezTo>
                  <a:cubicBezTo>
                    <a:pt x="639" y="194"/>
                    <a:pt x="639" y="192"/>
                    <a:pt x="638" y="192"/>
                  </a:cubicBezTo>
                  <a:cubicBezTo>
                    <a:pt x="636" y="191"/>
                    <a:pt x="633" y="190"/>
                    <a:pt x="632" y="190"/>
                  </a:cubicBezTo>
                  <a:cubicBezTo>
                    <a:pt x="631" y="190"/>
                    <a:pt x="634" y="193"/>
                    <a:pt x="633" y="193"/>
                  </a:cubicBezTo>
                  <a:cubicBezTo>
                    <a:pt x="632" y="193"/>
                    <a:pt x="631" y="194"/>
                    <a:pt x="629" y="194"/>
                  </a:cubicBezTo>
                  <a:cubicBezTo>
                    <a:pt x="627" y="194"/>
                    <a:pt x="629" y="193"/>
                    <a:pt x="629" y="193"/>
                  </a:cubicBezTo>
                  <a:cubicBezTo>
                    <a:pt x="629" y="192"/>
                    <a:pt x="626" y="193"/>
                    <a:pt x="625" y="193"/>
                  </a:cubicBezTo>
                  <a:cubicBezTo>
                    <a:pt x="624" y="193"/>
                    <a:pt x="626" y="191"/>
                    <a:pt x="625" y="191"/>
                  </a:cubicBezTo>
                  <a:cubicBezTo>
                    <a:pt x="625" y="190"/>
                    <a:pt x="624" y="190"/>
                    <a:pt x="624" y="191"/>
                  </a:cubicBezTo>
                  <a:cubicBezTo>
                    <a:pt x="623" y="191"/>
                    <a:pt x="620" y="189"/>
                    <a:pt x="619" y="189"/>
                  </a:cubicBezTo>
                  <a:cubicBezTo>
                    <a:pt x="618" y="190"/>
                    <a:pt x="617" y="188"/>
                    <a:pt x="619" y="187"/>
                  </a:cubicBezTo>
                  <a:cubicBezTo>
                    <a:pt x="622" y="185"/>
                    <a:pt x="627" y="180"/>
                    <a:pt x="627" y="179"/>
                  </a:cubicBezTo>
                  <a:cubicBezTo>
                    <a:pt x="627" y="177"/>
                    <a:pt x="631" y="175"/>
                    <a:pt x="632" y="174"/>
                  </a:cubicBezTo>
                  <a:cubicBezTo>
                    <a:pt x="633" y="173"/>
                    <a:pt x="634" y="170"/>
                    <a:pt x="636" y="169"/>
                  </a:cubicBezTo>
                  <a:cubicBezTo>
                    <a:pt x="637" y="167"/>
                    <a:pt x="636" y="166"/>
                    <a:pt x="639" y="163"/>
                  </a:cubicBezTo>
                  <a:cubicBezTo>
                    <a:pt x="642" y="160"/>
                    <a:pt x="651" y="161"/>
                    <a:pt x="652" y="162"/>
                  </a:cubicBezTo>
                  <a:cubicBezTo>
                    <a:pt x="654" y="162"/>
                    <a:pt x="657" y="162"/>
                    <a:pt x="659" y="162"/>
                  </a:cubicBezTo>
                  <a:cubicBezTo>
                    <a:pt x="660" y="162"/>
                    <a:pt x="664" y="164"/>
                    <a:pt x="665" y="163"/>
                  </a:cubicBezTo>
                  <a:cubicBezTo>
                    <a:pt x="666" y="162"/>
                    <a:pt x="665" y="162"/>
                    <a:pt x="663" y="162"/>
                  </a:cubicBezTo>
                  <a:cubicBezTo>
                    <a:pt x="661" y="161"/>
                    <a:pt x="664" y="160"/>
                    <a:pt x="665" y="160"/>
                  </a:cubicBezTo>
                  <a:cubicBezTo>
                    <a:pt x="666" y="160"/>
                    <a:pt x="666" y="160"/>
                    <a:pt x="665" y="159"/>
                  </a:cubicBezTo>
                  <a:cubicBezTo>
                    <a:pt x="664" y="159"/>
                    <a:pt x="668" y="159"/>
                    <a:pt x="669" y="159"/>
                  </a:cubicBezTo>
                  <a:cubicBezTo>
                    <a:pt x="670" y="159"/>
                    <a:pt x="670" y="160"/>
                    <a:pt x="670" y="160"/>
                  </a:cubicBezTo>
                  <a:cubicBezTo>
                    <a:pt x="671" y="161"/>
                    <a:pt x="672" y="159"/>
                    <a:pt x="672" y="159"/>
                  </a:cubicBezTo>
                  <a:cubicBezTo>
                    <a:pt x="673" y="159"/>
                    <a:pt x="673" y="161"/>
                    <a:pt x="673" y="161"/>
                  </a:cubicBezTo>
                  <a:cubicBezTo>
                    <a:pt x="673" y="162"/>
                    <a:pt x="674" y="162"/>
                    <a:pt x="676" y="163"/>
                  </a:cubicBezTo>
                  <a:cubicBezTo>
                    <a:pt x="677" y="164"/>
                    <a:pt x="674" y="164"/>
                    <a:pt x="674" y="164"/>
                  </a:cubicBezTo>
                  <a:cubicBezTo>
                    <a:pt x="673" y="164"/>
                    <a:pt x="675" y="166"/>
                    <a:pt x="676" y="166"/>
                  </a:cubicBezTo>
                  <a:cubicBezTo>
                    <a:pt x="676" y="166"/>
                    <a:pt x="680" y="165"/>
                    <a:pt x="681" y="164"/>
                  </a:cubicBezTo>
                  <a:cubicBezTo>
                    <a:pt x="682" y="163"/>
                    <a:pt x="682" y="163"/>
                    <a:pt x="684" y="164"/>
                  </a:cubicBezTo>
                  <a:cubicBezTo>
                    <a:pt x="685" y="164"/>
                    <a:pt x="685" y="164"/>
                    <a:pt x="686" y="164"/>
                  </a:cubicBezTo>
                  <a:cubicBezTo>
                    <a:pt x="686" y="164"/>
                    <a:pt x="687" y="164"/>
                    <a:pt x="688" y="164"/>
                  </a:cubicBezTo>
                  <a:cubicBezTo>
                    <a:pt x="689" y="164"/>
                    <a:pt x="689" y="163"/>
                    <a:pt x="691" y="163"/>
                  </a:cubicBezTo>
                  <a:cubicBezTo>
                    <a:pt x="692" y="163"/>
                    <a:pt x="692" y="162"/>
                    <a:pt x="692" y="161"/>
                  </a:cubicBezTo>
                  <a:cubicBezTo>
                    <a:pt x="691" y="160"/>
                    <a:pt x="688" y="161"/>
                    <a:pt x="687" y="161"/>
                  </a:cubicBezTo>
                  <a:cubicBezTo>
                    <a:pt x="686" y="161"/>
                    <a:pt x="686" y="160"/>
                    <a:pt x="687" y="160"/>
                  </a:cubicBezTo>
                  <a:cubicBezTo>
                    <a:pt x="688" y="159"/>
                    <a:pt x="689" y="157"/>
                    <a:pt x="689" y="156"/>
                  </a:cubicBezTo>
                  <a:cubicBezTo>
                    <a:pt x="690" y="156"/>
                    <a:pt x="691" y="155"/>
                    <a:pt x="692" y="155"/>
                  </a:cubicBezTo>
                  <a:cubicBezTo>
                    <a:pt x="693" y="154"/>
                    <a:pt x="693" y="149"/>
                    <a:pt x="694" y="147"/>
                  </a:cubicBezTo>
                  <a:cubicBezTo>
                    <a:pt x="695" y="146"/>
                    <a:pt x="699" y="145"/>
                    <a:pt x="699" y="145"/>
                  </a:cubicBezTo>
                  <a:cubicBezTo>
                    <a:pt x="700" y="144"/>
                    <a:pt x="701" y="145"/>
                    <a:pt x="702" y="145"/>
                  </a:cubicBezTo>
                  <a:cubicBezTo>
                    <a:pt x="703" y="144"/>
                    <a:pt x="703" y="142"/>
                    <a:pt x="704" y="142"/>
                  </a:cubicBezTo>
                  <a:cubicBezTo>
                    <a:pt x="705" y="141"/>
                    <a:pt x="703" y="145"/>
                    <a:pt x="704" y="146"/>
                  </a:cubicBezTo>
                  <a:cubicBezTo>
                    <a:pt x="704" y="147"/>
                    <a:pt x="702" y="148"/>
                    <a:pt x="703" y="149"/>
                  </a:cubicBezTo>
                  <a:cubicBezTo>
                    <a:pt x="703" y="150"/>
                    <a:pt x="705" y="151"/>
                    <a:pt x="706" y="151"/>
                  </a:cubicBezTo>
                  <a:cubicBezTo>
                    <a:pt x="707" y="152"/>
                    <a:pt x="707" y="151"/>
                    <a:pt x="707" y="150"/>
                  </a:cubicBezTo>
                  <a:cubicBezTo>
                    <a:pt x="708" y="149"/>
                    <a:pt x="710" y="146"/>
                    <a:pt x="711" y="146"/>
                  </a:cubicBezTo>
                  <a:cubicBezTo>
                    <a:pt x="711" y="145"/>
                    <a:pt x="710" y="144"/>
                    <a:pt x="709" y="142"/>
                  </a:cubicBezTo>
                  <a:cubicBezTo>
                    <a:pt x="708" y="141"/>
                    <a:pt x="709" y="140"/>
                    <a:pt x="710" y="140"/>
                  </a:cubicBezTo>
                  <a:cubicBezTo>
                    <a:pt x="711" y="140"/>
                    <a:pt x="712" y="139"/>
                    <a:pt x="712" y="139"/>
                  </a:cubicBezTo>
                  <a:cubicBezTo>
                    <a:pt x="713" y="138"/>
                    <a:pt x="713" y="140"/>
                    <a:pt x="713" y="141"/>
                  </a:cubicBezTo>
                  <a:cubicBezTo>
                    <a:pt x="714" y="141"/>
                    <a:pt x="714" y="141"/>
                    <a:pt x="713" y="142"/>
                  </a:cubicBezTo>
                  <a:cubicBezTo>
                    <a:pt x="712" y="143"/>
                    <a:pt x="713" y="146"/>
                    <a:pt x="713" y="147"/>
                  </a:cubicBezTo>
                  <a:cubicBezTo>
                    <a:pt x="713" y="147"/>
                    <a:pt x="714" y="148"/>
                    <a:pt x="714" y="149"/>
                  </a:cubicBezTo>
                  <a:cubicBezTo>
                    <a:pt x="715" y="149"/>
                    <a:pt x="714" y="150"/>
                    <a:pt x="713" y="150"/>
                  </a:cubicBezTo>
                  <a:cubicBezTo>
                    <a:pt x="713" y="151"/>
                    <a:pt x="714" y="151"/>
                    <a:pt x="715" y="151"/>
                  </a:cubicBezTo>
                  <a:cubicBezTo>
                    <a:pt x="715" y="152"/>
                    <a:pt x="712" y="154"/>
                    <a:pt x="712" y="155"/>
                  </a:cubicBezTo>
                  <a:cubicBezTo>
                    <a:pt x="712" y="156"/>
                    <a:pt x="711" y="157"/>
                    <a:pt x="710" y="158"/>
                  </a:cubicBezTo>
                  <a:cubicBezTo>
                    <a:pt x="709" y="158"/>
                    <a:pt x="706" y="162"/>
                    <a:pt x="705" y="163"/>
                  </a:cubicBezTo>
                  <a:cubicBezTo>
                    <a:pt x="704" y="164"/>
                    <a:pt x="703" y="169"/>
                    <a:pt x="703" y="170"/>
                  </a:cubicBezTo>
                  <a:cubicBezTo>
                    <a:pt x="702" y="170"/>
                    <a:pt x="700" y="171"/>
                    <a:pt x="699" y="171"/>
                  </a:cubicBezTo>
                  <a:cubicBezTo>
                    <a:pt x="698" y="171"/>
                    <a:pt x="699" y="172"/>
                    <a:pt x="699" y="173"/>
                  </a:cubicBezTo>
                  <a:cubicBezTo>
                    <a:pt x="699" y="175"/>
                    <a:pt x="696" y="179"/>
                    <a:pt x="696" y="180"/>
                  </a:cubicBezTo>
                  <a:cubicBezTo>
                    <a:pt x="695" y="181"/>
                    <a:pt x="697" y="187"/>
                    <a:pt x="699" y="190"/>
                  </a:cubicBezTo>
                  <a:cubicBezTo>
                    <a:pt x="700" y="192"/>
                    <a:pt x="701" y="196"/>
                    <a:pt x="702" y="198"/>
                  </a:cubicBezTo>
                  <a:cubicBezTo>
                    <a:pt x="703" y="201"/>
                    <a:pt x="705" y="202"/>
                    <a:pt x="705" y="203"/>
                  </a:cubicBezTo>
                  <a:cubicBezTo>
                    <a:pt x="706" y="203"/>
                    <a:pt x="707" y="205"/>
                    <a:pt x="708" y="206"/>
                  </a:cubicBezTo>
                  <a:cubicBezTo>
                    <a:pt x="709" y="207"/>
                    <a:pt x="709" y="210"/>
                    <a:pt x="711" y="211"/>
                  </a:cubicBezTo>
                  <a:cubicBezTo>
                    <a:pt x="713" y="213"/>
                    <a:pt x="712" y="209"/>
                    <a:pt x="713" y="208"/>
                  </a:cubicBezTo>
                  <a:cubicBezTo>
                    <a:pt x="714" y="208"/>
                    <a:pt x="715" y="205"/>
                    <a:pt x="715" y="204"/>
                  </a:cubicBezTo>
                  <a:cubicBezTo>
                    <a:pt x="715" y="203"/>
                    <a:pt x="713" y="203"/>
                    <a:pt x="714" y="203"/>
                  </a:cubicBezTo>
                  <a:cubicBezTo>
                    <a:pt x="714" y="202"/>
                    <a:pt x="713" y="201"/>
                    <a:pt x="713" y="201"/>
                  </a:cubicBezTo>
                  <a:cubicBezTo>
                    <a:pt x="712" y="200"/>
                    <a:pt x="713" y="198"/>
                    <a:pt x="714" y="198"/>
                  </a:cubicBezTo>
                  <a:cubicBezTo>
                    <a:pt x="715" y="197"/>
                    <a:pt x="717" y="198"/>
                    <a:pt x="717" y="198"/>
                  </a:cubicBezTo>
                  <a:cubicBezTo>
                    <a:pt x="718" y="198"/>
                    <a:pt x="715" y="195"/>
                    <a:pt x="715" y="194"/>
                  </a:cubicBezTo>
                  <a:cubicBezTo>
                    <a:pt x="716" y="192"/>
                    <a:pt x="717" y="192"/>
                    <a:pt x="717" y="191"/>
                  </a:cubicBezTo>
                  <a:cubicBezTo>
                    <a:pt x="718" y="190"/>
                    <a:pt x="720" y="189"/>
                    <a:pt x="721" y="189"/>
                  </a:cubicBezTo>
                  <a:cubicBezTo>
                    <a:pt x="722" y="189"/>
                    <a:pt x="723" y="189"/>
                    <a:pt x="723" y="188"/>
                  </a:cubicBezTo>
                  <a:cubicBezTo>
                    <a:pt x="724" y="187"/>
                    <a:pt x="723" y="186"/>
                    <a:pt x="722" y="186"/>
                  </a:cubicBezTo>
                  <a:cubicBezTo>
                    <a:pt x="721" y="186"/>
                    <a:pt x="721" y="185"/>
                    <a:pt x="722" y="184"/>
                  </a:cubicBezTo>
                  <a:cubicBezTo>
                    <a:pt x="722" y="184"/>
                    <a:pt x="722" y="183"/>
                    <a:pt x="721" y="182"/>
                  </a:cubicBezTo>
                  <a:cubicBezTo>
                    <a:pt x="721" y="182"/>
                    <a:pt x="722" y="181"/>
                    <a:pt x="723" y="180"/>
                  </a:cubicBezTo>
                  <a:cubicBezTo>
                    <a:pt x="724" y="180"/>
                    <a:pt x="725" y="181"/>
                    <a:pt x="726" y="181"/>
                  </a:cubicBezTo>
                  <a:cubicBezTo>
                    <a:pt x="726" y="180"/>
                    <a:pt x="726" y="179"/>
                    <a:pt x="726" y="178"/>
                  </a:cubicBezTo>
                  <a:cubicBezTo>
                    <a:pt x="726" y="177"/>
                    <a:pt x="724" y="177"/>
                    <a:pt x="723" y="177"/>
                  </a:cubicBezTo>
                  <a:cubicBezTo>
                    <a:pt x="722" y="177"/>
                    <a:pt x="721" y="176"/>
                    <a:pt x="721" y="174"/>
                  </a:cubicBezTo>
                  <a:cubicBezTo>
                    <a:pt x="720" y="173"/>
                    <a:pt x="722" y="172"/>
                    <a:pt x="722" y="172"/>
                  </a:cubicBezTo>
                  <a:cubicBezTo>
                    <a:pt x="723" y="171"/>
                    <a:pt x="721" y="169"/>
                    <a:pt x="720" y="169"/>
                  </a:cubicBezTo>
                  <a:cubicBezTo>
                    <a:pt x="719" y="170"/>
                    <a:pt x="718" y="169"/>
                    <a:pt x="719" y="168"/>
                  </a:cubicBezTo>
                  <a:cubicBezTo>
                    <a:pt x="719" y="168"/>
                    <a:pt x="718" y="166"/>
                    <a:pt x="718" y="165"/>
                  </a:cubicBezTo>
                  <a:cubicBezTo>
                    <a:pt x="718" y="164"/>
                    <a:pt x="719" y="161"/>
                    <a:pt x="720" y="161"/>
                  </a:cubicBezTo>
                  <a:cubicBezTo>
                    <a:pt x="721" y="160"/>
                    <a:pt x="721" y="159"/>
                    <a:pt x="720" y="158"/>
                  </a:cubicBezTo>
                  <a:cubicBezTo>
                    <a:pt x="720" y="157"/>
                    <a:pt x="721" y="157"/>
                    <a:pt x="722" y="157"/>
                  </a:cubicBezTo>
                  <a:cubicBezTo>
                    <a:pt x="723" y="156"/>
                    <a:pt x="723" y="157"/>
                    <a:pt x="724" y="157"/>
                  </a:cubicBezTo>
                  <a:cubicBezTo>
                    <a:pt x="725" y="157"/>
                    <a:pt x="724" y="157"/>
                    <a:pt x="725" y="156"/>
                  </a:cubicBezTo>
                  <a:cubicBezTo>
                    <a:pt x="725" y="155"/>
                    <a:pt x="727" y="154"/>
                    <a:pt x="728" y="154"/>
                  </a:cubicBezTo>
                  <a:cubicBezTo>
                    <a:pt x="729" y="154"/>
                    <a:pt x="728" y="156"/>
                    <a:pt x="729" y="156"/>
                  </a:cubicBezTo>
                  <a:cubicBezTo>
                    <a:pt x="730" y="157"/>
                    <a:pt x="731" y="154"/>
                    <a:pt x="732" y="154"/>
                  </a:cubicBezTo>
                  <a:cubicBezTo>
                    <a:pt x="733" y="153"/>
                    <a:pt x="733" y="153"/>
                    <a:pt x="733" y="152"/>
                  </a:cubicBezTo>
                  <a:cubicBezTo>
                    <a:pt x="733" y="152"/>
                    <a:pt x="735" y="151"/>
                    <a:pt x="736" y="151"/>
                  </a:cubicBezTo>
                  <a:cubicBezTo>
                    <a:pt x="738" y="152"/>
                    <a:pt x="739" y="154"/>
                    <a:pt x="739" y="155"/>
                  </a:cubicBezTo>
                  <a:cubicBezTo>
                    <a:pt x="740" y="156"/>
                    <a:pt x="741" y="155"/>
                    <a:pt x="741" y="154"/>
                  </a:cubicBezTo>
                  <a:cubicBezTo>
                    <a:pt x="742" y="153"/>
                    <a:pt x="742" y="152"/>
                    <a:pt x="742" y="152"/>
                  </a:cubicBezTo>
                  <a:cubicBezTo>
                    <a:pt x="743" y="151"/>
                    <a:pt x="744" y="151"/>
                    <a:pt x="745" y="151"/>
                  </a:cubicBezTo>
                  <a:cubicBezTo>
                    <a:pt x="745" y="151"/>
                    <a:pt x="744" y="149"/>
                    <a:pt x="744" y="149"/>
                  </a:cubicBezTo>
                  <a:cubicBezTo>
                    <a:pt x="744" y="148"/>
                    <a:pt x="746" y="149"/>
                    <a:pt x="746" y="149"/>
                  </a:cubicBezTo>
                  <a:cubicBezTo>
                    <a:pt x="747" y="148"/>
                    <a:pt x="745" y="147"/>
                    <a:pt x="745" y="147"/>
                  </a:cubicBezTo>
                  <a:cubicBezTo>
                    <a:pt x="745" y="146"/>
                    <a:pt x="746" y="147"/>
                    <a:pt x="746" y="147"/>
                  </a:cubicBezTo>
                  <a:cubicBezTo>
                    <a:pt x="747" y="147"/>
                    <a:pt x="748" y="146"/>
                    <a:pt x="748" y="145"/>
                  </a:cubicBezTo>
                  <a:cubicBezTo>
                    <a:pt x="748" y="145"/>
                    <a:pt x="749" y="146"/>
                    <a:pt x="750" y="146"/>
                  </a:cubicBezTo>
                  <a:cubicBezTo>
                    <a:pt x="750" y="146"/>
                    <a:pt x="751" y="143"/>
                    <a:pt x="754" y="140"/>
                  </a:cubicBezTo>
                  <a:cubicBezTo>
                    <a:pt x="758" y="137"/>
                    <a:pt x="763" y="137"/>
                    <a:pt x="764" y="137"/>
                  </a:cubicBezTo>
                  <a:cubicBezTo>
                    <a:pt x="765" y="137"/>
                    <a:pt x="765" y="137"/>
                    <a:pt x="767" y="138"/>
                  </a:cubicBezTo>
                  <a:cubicBezTo>
                    <a:pt x="769" y="138"/>
                    <a:pt x="769" y="137"/>
                    <a:pt x="770" y="137"/>
                  </a:cubicBezTo>
                  <a:cubicBezTo>
                    <a:pt x="770" y="137"/>
                    <a:pt x="770" y="135"/>
                    <a:pt x="770" y="135"/>
                  </a:cubicBezTo>
                  <a:cubicBezTo>
                    <a:pt x="770" y="134"/>
                    <a:pt x="768" y="132"/>
                    <a:pt x="767" y="132"/>
                  </a:cubicBezTo>
                  <a:cubicBezTo>
                    <a:pt x="766" y="132"/>
                    <a:pt x="766" y="130"/>
                    <a:pt x="764" y="130"/>
                  </a:cubicBezTo>
                  <a:cubicBezTo>
                    <a:pt x="763" y="129"/>
                    <a:pt x="763" y="128"/>
                    <a:pt x="763" y="128"/>
                  </a:cubicBezTo>
                  <a:cubicBezTo>
                    <a:pt x="762" y="127"/>
                    <a:pt x="762" y="127"/>
                    <a:pt x="762" y="128"/>
                  </a:cubicBezTo>
                  <a:cubicBezTo>
                    <a:pt x="761" y="129"/>
                    <a:pt x="762" y="129"/>
                    <a:pt x="759" y="128"/>
                  </a:cubicBezTo>
                  <a:cubicBezTo>
                    <a:pt x="756" y="128"/>
                    <a:pt x="757" y="125"/>
                    <a:pt x="757" y="124"/>
                  </a:cubicBezTo>
                  <a:cubicBezTo>
                    <a:pt x="757" y="123"/>
                    <a:pt x="757" y="122"/>
                    <a:pt x="755" y="122"/>
                  </a:cubicBezTo>
                  <a:cubicBezTo>
                    <a:pt x="753" y="122"/>
                    <a:pt x="754" y="121"/>
                    <a:pt x="755" y="121"/>
                  </a:cubicBezTo>
                  <a:cubicBezTo>
                    <a:pt x="756" y="121"/>
                    <a:pt x="758" y="121"/>
                    <a:pt x="759" y="121"/>
                  </a:cubicBezTo>
                  <a:cubicBezTo>
                    <a:pt x="760" y="121"/>
                    <a:pt x="761" y="122"/>
                    <a:pt x="762" y="122"/>
                  </a:cubicBezTo>
                  <a:cubicBezTo>
                    <a:pt x="763" y="122"/>
                    <a:pt x="765" y="121"/>
                    <a:pt x="767" y="120"/>
                  </a:cubicBezTo>
                  <a:cubicBezTo>
                    <a:pt x="768" y="119"/>
                    <a:pt x="768" y="117"/>
                    <a:pt x="768" y="116"/>
                  </a:cubicBezTo>
                  <a:cubicBezTo>
                    <a:pt x="767" y="116"/>
                    <a:pt x="767" y="115"/>
                    <a:pt x="766" y="115"/>
                  </a:cubicBezTo>
                  <a:cubicBezTo>
                    <a:pt x="766" y="115"/>
                    <a:pt x="766" y="111"/>
                    <a:pt x="766" y="111"/>
                  </a:cubicBezTo>
                  <a:cubicBezTo>
                    <a:pt x="766" y="110"/>
                    <a:pt x="767" y="111"/>
                    <a:pt x="768" y="111"/>
                  </a:cubicBezTo>
                  <a:cubicBezTo>
                    <a:pt x="768" y="112"/>
                    <a:pt x="769" y="112"/>
                    <a:pt x="768" y="113"/>
                  </a:cubicBezTo>
                  <a:cubicBezTo>
                    <a:pt x="768" y="113"/>
                    <a:pt x="769" y="114"/>
                    <a:pt x="769" y="115"/>
                  </a:cubicBezTo>
                  <a:cubicBezTo>
                    <a:pt x="770" y="115"/>
                    <a:pt x="770" y="116"/>
                    <a:pt x="772" y="116"/>
                  </a:cubicBezTo>
                  <a:cubicBezTo>
                    <a:pt x="773" y="117"/>
                    <a:pt x="778" y="117"/>
                    <a:pt x="779" y="117"/>
                  </a:cubicBezTo>
                  <a:cubicBezTo>
                    <a:pt x="780" y="117"/>
                    <a:pt x="783" y="119"/>
                    <a:pt x="782" y="120"/>
                  </a:cubicBezTo>
                  <a:cubicBezTo>
                    <a:pt x="781" y="120"/>
                    <a:pt x="783" y="122"/>
                    <a:pt x="784" y="122"/>
                  </a:cubicBezTo>
                  <a:cubicBezTo>
                    <a:pt x="785" y="122"/>
                    <a:pt x="788" y="122"/>
                    <a:pt x="790" y="123"/>
                  </a:cubicBezTo>
                  <a:cubicBezTo>
                    <a:pt x="791" y="123"/>
                    <a:pt x="792" y="125"/>
                    <a:pt x="794" y="125"/>
                  </a:cubicBezTo>
                  <a:cubicBezTo>
                    <a:pt x="795" y="125"/>
                    <a:pt x="797" y="124"/>
                    <a:pt x="797" y="123"/>
                  </a:cubicBezTo>
                  <a:cubicBezTo>
                    <a:pt x="797" y="123"/>
                    <a:pt x="795" y="122"/>
                    <a:pt x="795" y="123"/>
                  </a:cubicBezTo>
                  <a:cubicBezTo>
                    <a:pt x="794" y="123"/>
                    <a:pt x="794" y="122"/>
                    <a:pt x="793" y="122"/>
                  </a:cubicBezTo>
                  <a:cubicBezTo>
                    <a:pt x="793" y="121"/>
                    <a:pt x="794" y="121"/>
                    <a:pt x="795" y="121"/>
                  </a:cubicBezTo>
                  <a:cubicBezTo>
                    <a:pt x="796" y="120"/>
                    <a:pt x="795" y="119"/>
                    <a:pt x="794" y="118"/>
                  </a:cubicBezTo>
                  <a:cubicBezTo>
                    <a:pt x="794" y="117"/>
                    <a:pt x="793" y="116"/>
                    <a:pt x="793" y="116"/>
                  </a:cubicBezTo>
                  <a:cubicBezTo>
                    <a:pt x="794" y="116"/>
                    <a:pt x="796" y="116"/>
                    <a:pt x="797" y="116"/>
                  </a:cubicBezTo>
                  <a:cubicBezTo>
                    <a:pt x="799" y="116"/>
                    <a:pt x="797" y="115"/>
                    <a:pt x="797" y="114"/>
                  </a:cubicBezTo>
                  <a:cubicBezTo>
                    <a:pt x="796" y="114"/>
                    <a:pt x="799" y="115"/>
                    <a:pt x="800" y="116"/>
                  </a:cubicBezTo>
                  <a:cubicBezTo>
                    <a:pt x="801" y="116"/>
                    <a:pt x="800" y="116"/>
                    <a:pt x="800" y="114"/>
                  </a:cubicBezTo>
                  <a:cubicBezTo>
                    <a:pt x="801" y="113"/>
                    <a:pt x="801" y="113"/>
                    <a:pt x="802" y="113"/>
                  </a:cubicBezTo>
                  <a:cubicBezTo>
                    <a:pt x="803" y="112"/>
                    <a:pt x="802" y="112"/>
                    <a:pt x="800" y="111"/>
                  </a:cubicBezTo>
                  <a:cubicBezTo>
                    <a:pt x="797" y="110"/>
                    <a:pt x="797" y="109"/>
                    <a:pt x="796" y="108"/>
                  </a:cubicBezTo>
                  <a:cubicBezTo>
                    <a:pt x="796" y="107"/>
                    <a:pt x="795" y="107"/>
                    <a:pt x="795" y="108"/>
                  </a:cubicBezTo>
                  <a:cubicBezTo>
                    <a:pt x="794" y="108"/>
                    <a:pt x="793" y="105"/>
                    <a:pt x="792" y="105"/>
                  </a:cubicBezTo>
                  <a:cubicBezTo>
                    <a:pt x="791" y="105"/>
                    <a:pt x="789" y="104"/>
                    <a:pt x="789" y="105"/>
                  </a:cubicBezTo>
                  <a:cubicBezTo>
                    <a:pt x="788" y="105"/>
                    <a:pt x="785" y="104"/>
                    <a:pt x="785" y="105"/>
                  </a:cubicBezTo>
                  <a:cubicBezTo>
                    <a:pt x="784" y="105"/>
                    <a:pt x="786" y="109"/>
                    <a:pt x="785" y="109"/>
                  </a:cubicBezTo>
                  <a:cubicBezTo>
                    <a:pt x="784" y="110"/>
                    <a:pt x="782" y="103"/>
                    <a:pt x="782" y="102"/>
                  </a:cubicBezTo>
                  <a:cubicBezTo>
                    <a:pt x="782" y="101"/>
                    <a:pt x="781" y="100"/>
                    <a:pt x="780" y="100"/>
                  </a:cubicBezTo>
                  <a:cubicBezTo>
                    <a:pt x="779" y="100"/>
                    <a:pt x="776" y="99"/>
                    <a:pt x="774" y="99"/>
                  </a:cubicBezTo>
                  <a:cubicBezTo>
                    <a:pt x="772" y="99"/>
                    <a:pt x="771" y="96"/>
                    <a:pt x="769" y="96"/>
                  </a:cubicBezTo>
                  <a:cubicBezTo>
                    <a:pt x="768" y="96"/>
                    <a:pt x="765" y="95"/>
                    <a:pt x="764" y="94"/>
                  </a:cubicBezTo>
                  <a:cubicBezTo>
                    <a:pt x="762" y="93"/>
                    <a:pt x="761" y="93"/>
                    <a:pt x="759" y="92"/>
                  </a:cubicBezTo>
                  <a:cubicBezTo>
                    <a:pt x="756" y="91"/>
                    <a:pt x="756" y="90"/>
                    <a:pt x="755" y="89"/>
                  </a:cubicBezTo>
                  <a:cubicBezTo>
                    <a:pt x="753" y="88"/>
                    <a:pt x="752" y="89"/>
                    <a:pt x="751" y="88"/>
                  </a:cubicBezTo>
                  <a:cubicBezTo>
                    <a:pt x="750" y="88"/>
                    <a:pt x="750" y="86"/>
                    <a:pt x="749" y="85"/>
                  </a:cubicBezTo>
                  <a:cubicBezTo>
                    <a:pt x="747" y="85"/>
                    <a:pt x="745" y="84"/>
                    <a:pt x="743" y="84"/>
                  </a:cubicBezTo>
                  <a:cubicBezTo>
                    <a:pt x="741" y="83"/>
                    <a:pt x="741" y="82"/>
                    <a:pt x="739" y="81"/>
                  </a:cubicBezTo>
                  <a:cubicBezTo>
                    <a:pt x="736" y="80"/>
                    <a:pt x="728" y="81"/>
                    <a:pt x="725" y="81"/>
                  </a:cubicBezTo>
                  <a:cubicBezTo>
                    <a:pt x="722" y="80"/>
                    <a:pt x="720" y="79"/>
                    <a:pt x="720" y="79"/>
                  </a:cubicBezTo>
                  <a:cubicBezTo>
                    <a:pt x="719" y="80"/>
                    <a:pt x="720" y="81"/>
                    <a:pt x="721" y="81"/>
                  </a:cubicBezTo>
                  <a:cubicBezTo>
                    <a:pt x="722" y="82"/>
                    <a:pt x="719" y="82"/>
                    <a:pt x="719" y="82"/>
                  </a:cubicBezTo>
                  <a:cubicBezTo>
                    <a:pt x="719" y="83"/>
                    <a:pt x="720" y="84"/>
                    <a:pt x="721" y="84"/>
                  </a:cubicBezTo>
                  <a:cubicBezTo>
                    <a:pt x="723" y="85"/>
                    <a:pt x="722" y="85"/>
                    <a:pt x="722" y="86"/>
                  </a:cubicBezTo>
                  <a:cubicBezTo>
                    <a:pt x="722" y="87"/>
                    <a:pt x="722" y="87"/>
                    <a:pt x="723" y="88"/>
                  </a:cubicBezTo>
                  <a:cubicBezTo>
                    <a:pt x="724" y="88"/>
                    <a:pt x="723" y="89"/>
                    <a:pt x="723" y="89"/>
                  </a:cubicBezTo>
                  <a:cubicBezTo>
                    <a:pt x="722" y="89"/>
                    <a:pt x="723" y="91"/>
                    <a:pt x="722" y="92"/>
                  </a:cubicBezTo>
                  <a:cubicBezTo>
                    <a:pt x="721" y="92"/>
                    <a:pt x="720" y="90"/>
                    <a:pt x="720" y="90"/>
                  </a:cubicBezTo>
                  <a:cubicBezTo>
                    <a:pt x="719" y="90"/>
                    <a:pt x="720" y="92"/>
                    <a:pt x="720" y="92"/>
                  </a:cubicBezTo>
                  <a:cubicBezTo>
                    <a:pt x="719" y="92"/>
                    <a:pt x="717" y="89"/>
                    <a:pt x="717" y="89"/>
                  </a:cubicBezTo>
                  <a:cubicBezTo>
                    <a:pt x="717" y="88"/>
                    <a:pt x="714" y="87"/>
                    <a:pt x="713" y="86"/>
                  </a:cubicBezTo>
                  <a:cubicBezTo>
                    <a:pt x="712" y="85"/>
                    <a:pt x="711" y="82"/>
                    <a:pt x="711" y="82"/>
                  </a:cubicBezTo>
                  <a:cubicBezTo>
                    <a:pt x="710" y="82"/>
                    <a:pt x="710" y="82"/>
                    <a:pt x="710" y="83"/>
                  </a:cubicBezTo>
                  <a:cubicBezTo>
                    <a:pt x="710" y="84"/>
                    <a:pt x="703" y="83"/>
                    <a:pt x="701" y="83"/>
                  </a:cubicBezTo>
                  <a:cubicBezTo>
                    <a:pt x="698" y="82"/>
                    <a:pt x="693" y="82"/>
                    <a:pt x="692" y="82"/>
                  </a:cubicBezTo>
                  <a:cubicBezTo>
                    <a:pt x="690" y="83"/>
                    <a:pt x="689" y="84"/>
                    <a:pt x="689" y="85"/>
                  </a:cubicBezTo>
                  <a:cubicBezTo>
                    <a:pt x="689" y="86"/>
                    <a:pt x="690" y="89"/>
                    <a:pt x="690" y="89"/>
                  </a:cubicBezTo>
                  <a:cubicBezTo>
                    <a:pt x="689" y="90"/>
                    <a:pt x="688" y="87"/>
                    <a:pt x="688" y="86"/>
                  </a:cubicBezTo>
                  <a:cubicBezTo>
                    <a:pt x="688" y="85"/>
                    <a:pt x="686" y="85"/>
                    <a:pt x="685" y="84"/>
                  </a:cubicBezTo>
                  <a:cubicBezTo>
                    <a:pt x="684" y="83"/>
                    <a:pt x="683" y="82"/>
                    <a:pt x="682" y="81"/>
                  </a:cubicBezTo>
                  <a:cubicBezTo>
                    <a:pt x="680" y="80"/>
                    <a:pt x="681" y="81"/>
                    <a:pt x="681" y="80"/>
                  </a:cubicBezTo>
                  <a:cubicBezTo>
                    <a:pt x="681" y="79"/>
                    <a:pt x="680" y="78"/>
                    <a:pt x="679" y="77"/>
                  </a:cubicBezTo>
                  <a:cubicBezTo>
                    <a:pt x="678" y="76"/>
                    <a:pt x="676" y="73"/>
                    <a:pt x="674" y="72"/>
                  </a:cubicBezTo>
                  <a:cubicBezTo>
                    <a:pt x="671" y="71"/>
                    <a:pt x="665" y="72"/>
                    <a:pt x="662" y="72"/>
                  </a:cubicBezTo>
                  <a:cubicBezTo>
                    <a:pt x="659" y="72"/>
                    <a:pt x="655" y="73"/>
                    <a:pt x="653" y="73"/>
                  </a:cubicBezTo>
                  <a:cubicBezTo>
                    <a:pt x="651" y="73"/>
                    <a:pt x="649" y="72"/>
                    <a:pt x="648" y="71"/>
                  </a:cubicBezTo>
                  <a:cubicBezTo>
                    <a:pt x="647" y="71"/>
                    <a:pt x="643" y="67"/>
                    <a:pt x="642" y="66"/>
                  </a:cubicBezTo>
                  <a:cubicBezTo>
                    <a:pt x="641" y="65"/>
                    <a:pt x="639" y="66"/>
                    <a:pt x="639" y="65"/>
                  </a:cubicBezTo>
                  <a:cubicBezTo>
                    <a:pt x="639" y="64"/>
                    <a:pt x="641" y="65"/>
                    <a:pt x="642" y="65"/>
                  </a:cubicBezTo>
                  <a:cubicBezTo>
                    <a:pt x="642" y="65"/>
                    <a:pt x="641" y="63"/>
                    <a:pt x="641" y="62"/>
                  </a:cubicBezTo>
                  <a:cubicBezTo>
                    <a:pt x="640" y="61"/>
                    <a:pt x="638" y="60"/>
                    <a:pt x="636" y="60"/>
                  </a:cubicBezTo>
                  <a:cubicBezTo>
                    <a:pt x="634" y="60"/>
                    <a:pt x="633" y="59"/>
                    <a:pt x="631" y="59"/>
                  </a:cubicBezTo>
                  <a:cubicBezTo>
                    <a:pt x="629" y="59"/>
                    <a:pt x="630" y="60"/>
                    <a:pt x="629" y="60"/>
                  </a:cubicBezTo>
                  <a:cubicBezTo>
                    <a:pt x="629" y="60"/>
                    <a:pt x="627" y="60"/>
                    <a:pt x="626" y="60"/>
                  </a:cubicBezTo>
                  <a:cubicBezTo>
                    <a:pt x="625" y="60"/>
                    <a:pt x="625" y="61"/>
                    <a:pt x="624" y="61"/>
                  </a:cubicBezTo>
                  <a:cubicBezTo>
                    <a:pt x="623" y="61"/>
                    <a:pt x="621" y="61"/>
                    <a:pt x="620" y="61"/>
                  </a:cubicBezTo>
                  <a:cubicBezTo>
                    <a:pt x="618" y="61"/>
                    <a:pt x="619" y="61"/>
                    <a:pt x="620" y="60"/>
                  </a:cubicBezTo>
                  <a:cubicBezTo>
                    <a:pt x="620" y="59"/>
                    <a:pt x="620" y="59"/>
                    <a:pt x="620" y="58"/>
                  </a:cubicBezTo>
                  <a:cubicBezTo>
                    <a:pt x="619" y="58"/>
                    <a:pt x="620" y="58"/>
                    <a:pt x="621" y="58"/>
                  </a:cubicBezTo>
                  <a:cubicBezTo>
                    <a:pt x="622" y="58"/>
                    <a:pt x="627" y="59"/>
                    <a:pt x="628" y="59"/>
                  </a:cubicBezTo>
                  <a:cubicBezTo>
                    <a:pt x="630" y="59"/>
                    <a:pt x="622" y="57"/>
                    <a:pt x="619" y="57"/>
                  </a:cubicBezTo>
                  <a:cubicBezTo>
                    <a:pt x="616" y="57"/>
                    <a:pt x="610" y="56"/>
                    <a:pt x="608" y="56"/>
                  </a:cubicBezTo>
                  <a:cubicBezTo>
                    <a:pt x="607" y="57"/>
                    <a:pt x="603" y="58"/>
                    <a:pt x="602" y="58"/>
                  </a:cubicBezTo>
                  <a:cubicBezTo>
                    <a:pt x="602" y="58"/>
                    <a:pt x="601" y="59"/>
                    <a:pt x="602" y="61"/>
                  </a:cubicBezTo>
                  <a:cubicBezTo>
                    <a:pt x="603" y="62"/>
                    <a:pt x="603" y="61"/>
                    <a:pt x="603" y="60"/>
                  </a:cubicBezTo>
                  <a:cubicBezTo>
                    <a:pt x="604" y="60"/>
                    <a:pt x="604" y="61"/>
                    <a:pt x="606" y="61"/>
                  </a:cubicBezTo>
                  <a:cubicBezTo>
                    <a:pt x="607" y="62"/>
                    <a:pt x="604" y="61"/>
                    <a:pt x="604" y="62"/>
                  </a:cubicBezTo>
                  <a:cubicBezTo>
                    <a:pt x="605" y="62"/>
                    <a:pt x="604" y="62"/>
                    <a:pt x="604" y="63"/>
                  </a:cubicBezTo>
                  <a:cubicBezTo>
                    <a:pt x="603" y="64"/>
                    <a:pt x="606" y="66"/>
                    <a:pt x="607" y="67"/>
                  </a:cubicBezTo>
                  <a:cubicBezTo>
                    <a:pt x="607" y="67"/>
                    <a:pt x="606" y="67"/>
                    <a:pt x="605" y="67"/>
                  </a:cubicBezTo>
                  <a:cubicBezTo>
                    <a:pt x="605" y="67"/>
                    <a:pt x="605" y="67"/>
                    <a:pt x="604" y="68"/>
                  </a:cubicBezTo>
                  <a:cubicBezTo>
                    <a:pt x="603" y="68"/>
                    <a:pt x="602" y="66"/>
                    <a:pt x="602" y="66"/>
                  </a:cubicBezTo>
                  <a:cubicBezTo>
                    <a:pt x="602" y="65"/>
                    <a:pt x="600" y="65"/>
                    <a:pt x="599" y="66"/>
                  </a:cubicBezTo>
                  <a:cubicBezTo>
                    <a:pt x="598" y="66"/>
                    <a:pt x="600" y="67"/>
                    <a:pt x="601" y="68"/>
                  </a:cubicBezTo>
                  <a:cubicBezTo>
                    <a:pt x="601" y="69"/>
                    <a:pt x="600" y="69"/>
                    <a:pt x="599" y="69"/>
                  </a:cubicBezTo>
                  <a:cubicBezTo>
                    <a:pt x="599" y="69"/>
                    <a:pt x="600" y="71"/>
                    <a:pt x="599" y="71"/>
                  </a:cubicBezTo>
                  <a:cubicBezTo>
                    <a:pt x="598" y="71"/>
                    <a:pt x="596" y="68"/>
                    <a:pt x="595" y="68"/>
                  </a:cubicBezTo>
                  <a:cubicBezTo>
                    <a:pt x="594" y="67"/>
                    <a:pt x="593" y="66"/>
                    <a:pt x="592" y="67"/>
                  </a:cubicBezTo>
                  <a:cubicBezTo>
                    <a:pt x="591" y="67"/>
                    <a:pt x="590" y="66"/>
                    <a:pt x="588" y="66"/>
                  </a:cubicBezTo>
                  <a:cubicBezTo>
                    <a:pt x="587" y="65"/>
                    <a:pt x="586" y="66"/>
                    <a:pt x="586" y="67"/>
                  </a:cubicBezTo>
                  <a:cubicBezTo>
                    <a:pt x="585" y="67"/>
                    <a:pt x="584" y="67"/>
                    <a:pt x="583" y="67"/>
                  </a:cubicBezTo>
                  <a:cubicBezTo>
                    <a:pt x="582" y="67"/>
                    <a:pt x="580" y="64"/>
                    <a:pt x="579" y="63"/>
                  </a:cubicBezTo>
                  <a:cubicBezTo>
                    <a:pt x="578" y="62"/>
                    <a:pt x="579" y="63"/>
                    <a:pt x="578" y="65"/>
                  </a:cubicBezTo>
                  <a:cubicBezTo>
                    <a:pt x="577" y="66"/>
                    <a:pt x="577" y="68"/>
                    <a:pt x="578" y="70"/>
                  </a:cubicBezTo>
                  <a:cubicBezTo>
                    <a:pt x="578" y="72"/>
                    <a:pt x="576" y="73"/>
                    <a:pt x="576" y="74"/>
                  </a:cubicBezTo>
                  <a:cubicBezTo>
                    <a:pt x="575" y="74"/>
                    <a:pt x="575" y="73"/>
                    <a:pt x="574" y="72"/>
                  </a:cubicBezTo>
                  <a:cubicBezTo>
                    <a:pt x="574" y="72"/>
                    <a:pt x="573" y="72"/>
                    <a:pt x="572" y="72"/>
                  </a:cubicBezTo>
                  <a:cubicBezTo>
                    <a:pt x="572" y="72"/>
                    <a:pt x="571" y="70"/>
                    <a:pt x="571" y="70"/>
                  </a:cubicBezTo>
                  <a:cubicBezTo>
                    <a:pt x="571" y="69"/>
                    <a:pt x="570" y="68"/>
                    <a:pt x="570" y="68"/>
                  </a:cubicBezTo>
                  <a:cubicBezTo>
                    <a:pt x="569" y="67"/>
                    <a:pt x="569" y="67"/>
                    <a:pt x="567" y="66"/>
                  </a:cubicBezTo>
                  <a:cubicBezTo>
                    <a:pt x="566" y="65"/>
                    <a:pt x="566" y="65"/>
                    <a:pt x="566" y="64"/>
                  </a:cubicBezTo>
                  <a:cubicBezTo>
                    <a:pt x="565" y="63"/>
                    <a:pt x="565" y="64"/>
                    <a:pt x="564" y="64"/>
                  </a:cubicBezTo>
                  <a:cubicBezTo>
                    <a:pt x="564" y="64"/>
                    <a:pt x="563" y="63"/>
                    <a:pt x="563" y="63"/>
                  </a:cubicBezTo>
                  <a:cubicBezTo>
                    <a:pt x="563" y="62"/>
                    <a:pt x="562" y="62"/>
                    <a:pt x="562" y="63"/>
                  </a:cubicBezTo>
                  <a:cubicBezTo>
                    <a:pt x="562" y="63"/>
                    <a:pt x="560" y="60"/>
                    <a:pt x="560" y="60"/>
                  </a:cubicBezTo>
                  <a:cubicBezTo>
                    <a:pt x="559" y="59"/>
                    <a:pt x="557" y="59"/>
                    <a:pt x="556" y="59"/>
                  </a:cubicBezTo>
                  <a:cubicBezTo>
                    <a:pt x="555" y="59"/>
                    <a:pt x="554" y="58"/>
                    <a:pt x="554" y="57"/>
                  </a:cubicBezTo>
                  <a:cubicBezTo>
                    <a:pt x="553" y="56"/>
                    <a:pt x="558" y="58"/>
                    <a:pt x="559" y="59"/>
                  </a:cubicBezTo>
                  <a:cubicBezTo>
                    <a:pt x="561" y="59"/>
                    <a:pt x="561" y="60"/>
                    <a:pt x="562" y="61"/>
                  </a:cubicBezTo>
                  <a:cubicBezTo>
                    <a:pt x="564" y="62"/>
                    <a:pt x="565" y="62"/>
                    <a:pt x="565" y="62"/>
                  </a:cubicBezTo>
                  <a:cubicBezTo>
                    <a:pt x="565" y="61"/>
                    <a:pt x="564" y="55"/>
                    <a:pt x="564" y="54"/>
                  </a:cubicBezTo>
                  <a:cubicBezTo>
                    <a:pt x="564" y="53"/>
                    <a:pt x="562" y="53"/>
                    <a:pt x="560" y="52"/>
                  </a:cubicBezTo>
                  <a:cubicBezTo>
                    <a:pt x="559" y="51"/>
                    <a:pt x="560" y="50"/>
                    <a:pt x="558" y="49"/>
                  </a:cubicBezTo>
                  <a:cubicBezTo>
                    <a:pt x="557" y="49"/>
                    <a:pt x="557" y="48"/>
                    <a:pt x="556" y="48"/>
                  </a:cubicBezTo>
                  <a:cubicBezTo>
                    <a:pt x="555" y="48"/>
                    <a:pt x="553" y="48"/>
                    <a:pt x="553" y="48"/>
                  </a:cubicBezTo>
                  <a:cubicBezTo>
                    <a:pt x="552" y="48"/>
                    <a:pt x="551" y="48"/>
                    <a:pt x="550" y="48"/>
                  </a:cubicBezTo>
                  <a:cubicBezTo>
                    <a:pt x="548" y="48"/>
                    <a:pt x="547" y="48"/>
                    <a:pt x="546" y="47"/>
                  </a:cubicBezTo>
                  <a:cubicBezTo>
                    <a:pt x="545" y="46"/>
                    <a:pt x="545" y="46"/>
                    <a:pt x="543" y="46"/>
                  </a:cubicBezTo>
                  <a:cubicBezTo>
                    <a:pt x="542" y="46"/>
                    <a:pt x="541" y="45"/>
                    <a:pt x="540" y="45"/>
                  </a:cubicBezTo>
                  <a:cubicBezTo>
                    <a:pt x="539" y="45"/>
                    <a:pt x="539" y="46"/>
                    <a:pt x="538" y="47"/>
                  </a:cubicBezTo>
                  <a:cubicBezTo>
                    <a:pt x="538" y="47"/>
                    <a:pt x="540" y="48"/>
                    <a:pt x="541" y="49"/>
                  </a:cubicBezTo>
                  <a:cubicBezTo>
                    <a:pt x="542" y="50"/>
                    <a:pt x="542" y="50"/>
                    <a:pt x="541" y="50"/>
                  </a:cubicBezTo>
                  <a:cubicBezTo>
                    <a:pt x="540" y="51"/>
                    <a:pt x="540" y="51"/>
                    <a:pt x="541" y="52"/>
                  </a:cubicBezTo>
                  <a:cubicBezTo>
                    <a:pt x="543" y="53"/>
                    <a:pt x="540" y="52"/>
                    <a:pt x="541" y="53"/>
                  </a:cubicBezTo>
                  <a:cubicBezTo>
                    <a:pt x="542" y="54"/>
                    <a:pt x="538" y="54"/>
                    <a:pt x="536" y="53"/>
                  </a:cubicBezTo>
                  <a:cubicBezTo>
                    <a:pt x="533" y="52"/>
                    <a:pt x="531" y="53"/>
                    <a:pt x="530" y="53"/>
                  </a:cubicBezTo>
                  <a:cubicBezTo>
                    <a:pt x="529" y="53"/>
                    <a:pt x="528" y="50"/>
                    <a:pt x="528" y="50"/>
                  </a:cubicBezTo>
                  <a:cubicBezTo>
                    <a:pt x="528" y="49"/>
                    <a:pt x="525" y="49"/>
                    <a:pt x="523" y="49"/>
                  </a:cubicBezTo>
                  <a:cubicBezTo>
                    <a:pt x="521" y="49"/>
                    <a:pt x="518" y="48"/>
                    <a:pt x="517" y="47"/>
                  </a:cubicBezTo>
                  <a:cubicBezTo>
                    <a:pt x="516" y="47"/>
                    <a:pt x="517" y="47"/>
                    <a:pt x="516" y="48"/>
                  </a:cubicBezTo>
                  <a:cubicBezTo>
                    <a:pt x="516" y="48"/>
                    <a:pt x="512" y="46"/>
                    <a:pt x="510" y="46"/>
                  </a:cubicBezTo>
                  <a:cubicBezTo>
                    <a:pt x="508" y="46"/>
                    <a:pt x="507" y="46"/>
                    <a:pt x="506" y="47"/>
                  </a:cubicBezTo>
                  <a:cubicBezTo>
                    <a:pt x="506" y="48"/>
                    <a:pt x="508" y="50"/>
                    <a:pt x="509" y="51"/>
                  </a:cubicBezTo>
                  <a:cubicBezTo>
                    <a:pt x="510" y="52"/>
                    <a:pt x="507" y="53"/>
                    <a:pt x="506" y="54"/>
                  </a:cubicBezTo>
                  <a:cubicBezTo>
                    <a:pt x="506" y="54"/>
                    <a:pt x="507" y="52"/>
                    <a:pt x="507" y="51"/>
                  </a:cubicBezTo>
                  <a:cubicBezTo>
                    <a:pt x="506" y="50"/>
                    <a:pt x="504" y="44"/>
                    <a:pt x="503" y="44"/>
                  </a:cubicBezTo>
                  <a:cubicBezTo>
                    <a:pt x="503" y="43"/>
                    <a:pt x="502" y="43"/>
                    <a:pt x="500" y="43"/>
                  </a:cubicBezTo>
                  <a:cubicBezTo>
                    <a:pt x="499" y="43"/>
                    <a:pt x="499" y="40"/>
                    <a:pt x="498" y="39"/>
                  </a:cubicBezTo>
                  <a:cubicBezTo>
                    <a:pt x="498" y="39"/>
                    <a:pt x="498" y="40"/>
                    <a:pt x="496" y="40"/>
                  </a:cubicBezTo>
                  <a:cubicBezTo>
                    <a:pt x="495" y="41"/>
                    <a:pt x="495" y="41"/>
                    <a:pt x="494" y="42"/>
                  </a:cubicBezTo>
                  <a:cubicBezTo>
                    <a:pt x="492" y="44"/>
                    <a:pt x="492" y="44"/>
                    <a:pt x="490" y="45"/>
                  </a:cubicBezTo>
                  <a:cubicBezTo>
                    <a:pt x="488" y="46"/>
                    <a:pt x="485" y="50"/>
                    <a:pt x="484" y="51"/>
                  </a:cubicBezTo>
                  <a:cubicBezTo>
                    <a:pt x="482" y="52"/>
                    <a:pt x="483" y="49"/>
                    <a:pt x="483" y="47"/>
                  </a:cubicBezTo>
                  <a:cubicBezTo>
                    <a:pt x="483" y="44"/>
                    <a:pt x="483" y="43"/>
                    <a:pt x="482" y="43"/>
                  </a:cubicBezTo>
                  <a:cubicBezTo>
                    <a:pt x="482" y="42"/>
                    <a:pt x="484" y="43"/>
                    <a:pt x="485" y="43"/>
                  </a:cubicBezTo>
                  <a:cubicBezTo>
                    <a:pt x="486" y="43"/>
                    <a:pt x="490" y="37"/>
                    <a:pt x="491" y="36"/>
                  </a:cubicBezTo>
                  <a:cubicBezTo>
                    <a:pt x="493" y="36"/>
                    <a:pt x="493" y="35"/>
                    <a:pt x="495" y="34"/>
                  </a:cubicBezTo>
                  <a:cubicBezTo>
                    <a:pt x="496" y="33"/>
                    <a:pt x="497" y="34"/>
                    <a:pt x="500" y="32"/>
                  </a:cubicBezTo>
                  <a:cubicBezTo>
                    <a:pt x="502" y="30"/>
                    <a:pt x="501" y="25"/>
                    <a:pt x="501" y="23"/>
                  </a:cubicBezTo>
                  <a:cubicBezTo>
                    <a:pt x="501" y="20"/>
                    <a:pt x="501" y="19"/>
                    <a:pt x="500" y="18"/>
                  </a:cubicBezTo>
                  <a:cubicBezTo>
                    <a:pt x="499" y="17"/>
                    <a:pt x="499" y="17"/>
                    <a:pt x="498" y="15"/>
                  </a:cubicBezTo>
                  <a:cubicBezTo>
                    <a:pt x="497" y="14"/>
                    <a:pt x="496" y="13"/>
                    <a:pt x="495" y="13"/>
                  </a:cubicBezTo>
                  <a:cubicBezTo>
                    <a:pt x="494" y="13"/>
                    <a:pt x="493" y="13"/>
                    <a:pt x="493" y="13"/>
                  </a:cubicBezTo>
                  <a:cubicBezTo>
                    <a:pt x="493" y="13"/>
                    <a:pt x="491" y="13"/>
                    <a:pt x="490" y="13"/>
                  </a:cubicBezTo>
                  <a:cubicBezTo>
                    <a:pt x="489" y="14"/>
                    <a:pt x="481" y="13"/>
                    <a:pt x="478" y="13"/>
                  </a:cubicBezTo>
                  <a:cubicBezTo>
                    <a:pt x="475" y="13"/>
                    <a:pt x="476" y="14"/>
                    <a:pt x="475" y="15"/>
                  </a:cubicBezTo>
                  <a:cubicBezTo>
                    <a:pt x="474" y="16"/>
                    <a:pt x="473" y="16"/>
                    <a:pt x="472" y="17"/>
                  </a:cubicBezTo>
                  <a:cubicBezTo>
                    <a:pt x="471" y="17"/>
                    <a:pt x="471" y="15"/>
                    <a:pt x="472" y="14"/>
                  </a:cubicBezTo>
                  <a:cubicBezTo>
                    <a:pt x="472" y="13"/>
                    <a:pt x="473" y="10"/>
                    <a:pt x="473" y="10"/>
                  </a:cubicBezTo>
                  <a:cubicBezTo>
                    <a:pt x="473" y="9"/>
                    <a:pt x="471" y="9"/>
                    <a:pt x="470" y="9"/>
                  </a:cubicBezTo>
                  <a:cubicBezTo>
                    <a:pt x="469" y="9"/>
                    <a:pt x="471" y="8"/>
                    <a:pt x="471" y="7"/>
                  </a:cubicBezTo>
                  <a:cubicBezTo>
                    <a:pt x="472" y="7"/>
                    <a:pt x="472" y="6"/>
                    <a:pt x="472" y="5"/>
                  </a:cubicBezTo>
                  <a:cubicBezTo>
                    <a:pt x="472" y="4"/>
                    <a:pt x="472" y="4"/>
                    <a:pt x="470" y="3"/>
                  </a:cubicBezTo>
                  <a:cubicBezTo>
                    <a:pt x="469" y="2"/>
                    <a:pt x="468" y="1"/>
                    <a:pt x="467" y="1"/>
                  </a:cubicBezTo>
                  <a:cubicBezTo>
                    <a:pt x="465" y="0"/>
                    <a:pt x="465" y="0"/>
                    <a:pt x="464" y="0"/>
                  </a:cubicBezTo>
                  <a:cubicBezTo>
                    <a:pt x="463" y="0"/>
                    <a:pt x="463" y="0"/>
                    <a:pt x="462" y="1"/>
                  </a:cubicBezTo>
                  <a:cubicBezTo>
                    <a:pt x="461" y="1"/>
                    <a:pt x="458" y="2"/>
                    <a:pt x="458" y="3"/>
                  </a:cubicBezTo>
                  <a:cubicBezTo>
                    <a:pt x="458" y="4"/>
                    <a:pt x="458" y="5"/>
                    <a:pt x="456" y="7"/>
                  </a:cubicBezTo>
                  <a:cubicBezTo>
                    <a:pt x="455" y="9"/>
                    <a:pt x="456" y="10"/>
                    <a:pt x="456" y="12"/>
                  </a:cubicBezTo>
                  <a:cubicBezTo>
                    <a:pt x="456" y="14"/>
                    <a:pt x="456" y="15"/>
                    <a:pt x="452" y="15"/>
                  </a:cubicBezTo>
                  <a:cubicBezTo>
                    <a:pt x="449" y="16"/>
                    <a:pt x="449" y="14"/>
                    <a:pt x="448" y="16"/>
                  </a:cubicBezTo>
                  <a:cubicBezTo>
                    <a:pt x="447" y="17"/>
                    <a:pt x="449" y="19"/>
                    <a:pt x="453" y="21"/>
                  </a:cubicBezTo>
                  <a:cubicBezTo>
                    <a:pt x="457" y="22"/>
                    <a:pt x="456" y="21"/>
                    <a:pt x="456" y="22"/>
                  </a:cubicBezTo>
                  <a:cubicBezTo>
                    <a:pt x="456" y="23"/>
                    <a:pt x="454" y="22"/>
                    <a:pt x="453" y="22"/>
                  </a:cubicBezTo>
                  <a:cubicBezTo>
                    <a:pt x="451" y="23"/>
                    <a:pt x="453" y="23"/>
                    <a:pt x="454" y="23"/>
                  </a:cubicBezTo>
                  <a:cubicBezTo>
                    <a:pt x="455" y="23"/>
                    <a:pt x="456" y="24"/>
                    <a:pt x="457" y="25"/>
                  </a:cubicBezTo>
                  <a:cubicBezTo>
                    <a:pt x="458" y="27"/>
                    <a:pt x="456" y="28"/>
                    <a:pt x="456" y="29"/>
                  </a:cubicBezTo>
                  <a:cubicBezTo>
                    <a:pt x="456" y="29"/>
                    <a:pt x="456" y="27"/>
                    <a:pt x="455" y="26"/>
                  </a:cubicBezTo>
                  <a:cubicBezTo>
                    <a:pt x="455" y="25"/>
                    <a:pt x="454" y="25"/>
                    <a:pt x="453" y="26"/>
                  </a:cubicBezTo>
                  <a:cubicBezTo>
                    <a:pt x="451" y="26"/>
                    <a:pt x="450" y="25"/>
                    <a:pt x="450" y="24"/>
                  </a:cubicBezTo>
                  <a:cubicBezTo>
                    <a:pt x="449" y="23"/>
                    <a:pt x="448" y="22"/>
                    <a:pt x="447" y="21"/>
                  </a:cubicBezTo>
                  <a:cubicBezTo>
                    <a:pt x="445" y="20"/>
                    <a:pt x="445" y="21"/>
                    <a:pt x="443" y="21"/>
                  </a:cubicBezTo>
                  <a:cubicBezTo>
                    <a:pt x="442" y="22"/>
                    <a:pt x="443" y="20"/>
                    <a:pt x="441" y="19"/>
                  </a:cubicBezTo>
                  <a:cubicBezTo>
                    <a:pt x="440" y="19"/>
                    <a:pt x="441" y="18"/>
                    <a:pt x="439" y="19"/>
                  </a:cubicBezTo>
                  <a:cubicBezTo>
                    <a:pt x="438" y="19"/>
                    <a:pt x="438" y="19"/>
                    <a:pt x="436" y="19"/>
                  </a:cubicBezTo>
                  <a:cubicBezTo>
                    <a:pt x="434" y="19"/>
                    <a:pt x="434" y="20"/>
                    <a:pt x="432" y="20"/>
                  </a:cubicBezTo>
                  <a:cubicBezTo>
                    <a:pt x="431" y="20"/>
                    <a:pt x="432" y="19"/>
                    <a:pt x="432" y="18"/>
                  </a:cubicBezTo>
                  <a:cubicBezTo>
                    <a:pt x="432" y="18"/>
                    <a:pt x="430" y="19"/>
                    <a:pt x="429" y="20"/>
                  </a:cubicBezTo>
                  <a:cubicBezTo>
                    <a:pt x="427" y="20"/>
                    <a:pt x="426" y="21"/>
                    <a:pt x="425" y="22"/>
                  </a:cubicBezTo>
                  <a:cubicBezTo>
                    <a:pt x="424" y="22"/>
                    <a:pt x="420" y="23"/>
                    <a:pt x="417" y="25"/>
                  </a:cubicBezTo>
                  <a:cubicBezTo>
                    <a:pt x="414" y="26"/>
                    <a:pt x="414" y="28"/>
                    <a:pt x="412" y="30"/>
                  </a:cubicBezTo>
                  <a:cubicBezTo>
                    <a:pt x="411" y="31"/>
                    <a:pt x="412" y="31"/>
                    <a:pt x="410" y="32"/>
                  </a:cubicBezTo>
                  <a:cubicBezTo>
                    <a:pt x="409" y="32"/>
                    <a:pt x="407" y="33"/>
                    <a:pt x="406" y="34"/>
                  </a:cubicBezTo>
                  <a:cubicBezTo>
                    <a:pt x="405" y="35"/>
                    <a:pt x="405" y="35"/>
                    <a:pt x="404" y="36"/>
                  </a:cubicBezTo>
                  <a:cubicBezTo>
                    <a:pt x="402" y="37"/>
                    <a:pt x="403" y="38"/>
                    <a:pt x="403" y="39"/>
                  </a:cubicBezTo>
                  <a:cubicBezTo>
                    <a:pt x="403" y="40"/>
                    <a:pt x="405" y="40"/>
                    <a:pt x="404" y="41"/>
                  </a:cubicBezTo>
                  <a:cubicBezTo>
                    <a:pt x="404" y="42"/>
                    <a:pt x="404" y="43"/>
                    <a:pt x="402" y="43"/>
                  </a:cubicBezTo>
                  <a:cubicBezTo>
                    <a:pt x="400" y="43"/>
                    <a:pt x="399" y="44"/>
                    <a:pt x="396" y="45"/>
                  </a:cubicBezTo>
                  <a:cubicBezTo>
                    <a:pt x="393" y="46"/>
                    <a:pt x="391" y="45"/>
                    <a:pt x="390" y="46"/>
                  </a:cubicBezTo>
                  <a:cubicBezTo>
                    <a:pt x="388" y="47"/>
                    <a:pt x="390" y="50"/>
                    <a:pt x="389" y="51"/>
                  </a:cubicBezTo>
                  <a:cubicBezTo>
                    <a:pt x="389" y="53"/>
                    <a:pt x="390" y="54"/>
                    <a:pt x="391" y="55"/>
                  </a:cubicBezTo>
                  <a:cubicBezTo>
                    <a:pt x="392" y="57"/>
                    <a:pt x="392" y="58"/>
                    <a:pt x="394" y="58"/>
                  </a:cubicBezTo>
                  <a:cubicBezTo>
                    <a:pt x="395" y="59"/>
                    <a:pt x="397" y="60"/>
                    <a:pt x="398" y="61"/>
                  </a:cubicBezTo>
                  <a:cubicBezTo>
                    <a:pt x="399" y="62"/>
                    <a:pt x="400" y="62"/>
                    <a:pt x="401" y="63"/>
                  </a:cubicBezTo>
                  <a:cubicBezTo>
                    <a:pt x="402" y="64"/>
                    <a:pt x="402" y="67"/>
                    <a:pt x="402" y="68"/>
                  </a:cubicBezTo>
                  <a:cubicBezTo>
                    <a:pt x="402" y="69"/>
                    <a:pt x="401" y="73"/>
                    <a:pt x="401" y="74"/>
                  </a:cubicBezTo>
                  <a:cubicBezTo>
                    <a:pt x="401" y="75"/>
                    <a:pt x="400" y="72"/>
                    <a:pt x="399" y="71"/>
                  </a:cubicBezTo>
                  <a:cubicBezTo>
                    <a:pt x="399" y="71"/>
                    <a:pt x="398" y="71"/>
                    <a:pt x="397" y="71"/>
                  </a:cubicBezTo>
                  <a:cubicBezTo>
                    <a:pt x="396" y="72"/>
                    <a:pt x="398" y="69"/>
                    <a:pt x="399" y="68"/>
                  </a:cubicBezTo>
                  <a:cubicBezTo>
                    <a:pt x="400" y="68"/>
                    <a:pt x="400" y="66"/>
                    <a:pt x="400" y="65"/>
                  </a:cubicBezTo>
                  <a:cubicBezTo>
                    <a:pt x="400" y="64"/>
                    <a:pt x="394" y="64"/>
                    <a:pt x="392" y="63"/>
                  </a:cubicBezTo>
                  <a:cubicBezTo>
                    <a:pt x="391" y="62"/>
                    <a:pt x="387" y="56"/>
                    <a:pt x="386" y="55"/>
                  </a:cubicBezTo>
                  <a:cubicBezTo>
                    <a:pt x="386" y="53"/>
                    <a:pt x="383" y="53"/>
                    <a:pt x="383" y="53"/>
                  </a:cubicBezTo>
                  <a:cubicBezTo>
                    <a:pt x="382" y="53"/>
                    <a:pt x="380" y="55"/>
                    <a:pt x="380" y="55"/>
                  </a:cubicBezTo>
                  <a:cubicBezTo>
                    <a:pt x="379" y="56"/>
                    <a:pt x="381" y="56"/>
                    <a:pt x="382" y="57"/>
                  </a:cubicBezTo>
                  <a:cubicBezTo>
                    <a:pt x="383" y="57"/>
                    <a:pt x="383" y="58"/>
                    <a:pt x="382" y="59"/>
                  </a:cubicBezTo>
                  <a:cubicBezTo>
                    <a:pt x="382" y="59"/>
                    <a:pt x="382" y="57"/>
                    <a:pt x="381" y="58"/>
                  </a:cubicBezTo>
                  <a:cubicBezTo>
                    <a:pt x="380" y="59"/>
                    <a:pt x="378" y="57"/>
                    <a:pt x="377" y="57"/>
                  </a:cubicBezTo>
                  <a:cubicBezTo>
                    <a:pt x="376" y="57"/>
                    <a:pt x="374" y="57"/>
                    <a:pt x="374" y="58"/>
                  </a:cubicBezTo>
                  <a:cubicBezTo>
                    <a:pt x="375" y="58"/>
                    <a:pt x="374" y="59"/>
                    <a:pt x="375" y="60"/>
                  </a:cubicBezTo>
                  <a:cubicBezTo>
                    <a:pt x="375" y="62"/>
                    <a:pt x="377" y="63"/>
                    <a:pt x="378" y="64"/>
                  </a:cubicBezTo>
                  <a:cubicBezTo>
                    <a:pt x="379" y="64"/>
                    <a:pt x="381" y="64"/>
                    <a:pt x="382" y="65"/>
                  </a:cubicBezTo>
                  <a:cubicBezTo>
                    <a:pt x="383" y="66"/>
                    <a:pt x="383" y="67"/>
                    <a:pt x="382" y="68"/>
                  </a:cubicBezTo>
                  <a:cubicBezTo>
                    <a:pt x="382" y="69"/>
                    <a:pt x="380" y="67"/>
                    <a:pt x="378" y="67"/>
                  </a:cubicBezTo>
                  <a:cubicBezTo>
                    <a:pt x="377" y="68"/>
                    <a:pt x="375" y="68"/>
                    <a:pt x="374" y="68"/>
                  </a:cubicBezTo>
                  <a:cubicBezTo>
                    <a:pt x="373" y="68"/>
                    <a:pt x="372" y="67"/>
                    <a:pt x="372" y="65"/>
                  </a:cubicBezTo>
                  <a:cubicBezTo>
                    <a:pt x="373" y="64"/>
                    <a:pt x="372" y="56"/>
                    <a:pt x="371" y="55"/>
                  </a:cubicBezTo>
                  <a:cubicBezTo>
                    <a:pt x="370" y="54"/>
                    <a:pt x="369" y="53"/>
                    <a:pt x="369" y="53"/>
                  </a:cubicBezTo>
                  <a:cubicBezTo>
                    <a:pt x="369" y="54"/>
                    <a:pt x="369" y="58"/>
                    <a:pt x="369" y="59"/>
                  </a:cubicBezTo>
                  <a:cubicBezTo>
                    <a:pt x="369" y="60"/>
                    <a:pt x="365" y="62"/>
                    <a:pt x="365" y="63"/>
                  </a:cubicBezTo>
                  <a:cubicBezTo>
                    <a:pt x="365" y="65"/>
                    <a:pt x="364" y="65"/>
                    <a:pt x="364" y="67"/>
                  </a:cubicBezTo>
                  <a:cubicBezTo>
                    <a:pt x="363" y="68"/>
                    <a:pt x="367" y="71"/>
                    <a:pt x="368" y="72"/>
                  </a:cubicBezTo>
                  <a:cubicBezTo>
                    <a:pt x="369" y="73"/>
                    <a:pt x="368" y="74"/>
                    <a:pt x="368" y="75"/>
                  </a:cubicBezTo>
                  <a:cubicBezTo>
                    <a:pt x="368" y="75"/>
                    <a:pt x="367" y="81"/>
                    <a:pt x="368" y="83"/>
                  </a:cubicBezTo>
                  <a:cubicBezTo>
                    <a:pt x="368" y="86"/>
                    <a:pt x="368" y="87"/>
                    <a:pt x="369" y="88"/>
                  </a:cubicBezTo>
                  <a:cubicBezTo>
                    <a:pt x="370" y="88"/>
                    <a:pt x="370" y="87"/>
                    <a:pt x="371" y="87"/>
                  </a:cubicBezTo>
                  <a:cubicBezTo>
                    <a:pt x="372" y="87"/>
                    <a:pt x="373" y="86"/>
                    <a:pt x="374" y="86"/>
                  </a:cubicBezTo>
                  <a:cubicBezTo>
                    <a:pt x="375" y="86"/>
                    <a:pt x="378" y="86"/>
                    <a:pt x="380" y="86"/>
                  </a:cubicBezTo>
                  <a:cubicBezTo>
                    <a:pt x="382" y="87"/>
                    <a:pt x="382" y="88"/>
                    <a:pt x="383" y="90"/>
                  </a:cubicBezTo>
                  <a:cubicBezTo>
                    <a:pt x="383" y="91"/>
                    <a:pt x="385" y="93"/>
                    <a:pt x="386" y="94"/>
                  </a:cubicBezTo>
                  <a:cubicBezTo>
                    <a:pt x="387" y="96"/>
                    <a:pt x="384" y="96"/>
                    <a:pt x="384" y="98"/>
                  </a:cubicBezTo>
                  <a:cubicBezTo>
                    <a:pt x="384" y="101"/>
                    <a:pt x="386" y="102"/>
                    <a:pt x="388" y="102"/>
                  </a:cubicBezTo>
                  <a:cubicBezTo>
                    <a:pt x="389" y="103"/>
                    <a:pt x="387" y="103"/>
                    <a:pt x="386" y="103"/>
                  </a:cubicBezTo>
                  <a:cubicBezTo>
                    <a:pt x="385" y="103"/>
                    <a:pt x="384" y="104"/>
                    <a:pt x="384" y="105"/>
                  </a:cubicBezTo>
                  <a:cubicBezTo>
                    <a:pt x="383" y="105"/>
                    <a:pt x="382" y="104"/>
                    <a:pt x="382" y="103"/>
                  </a:cubicBezTo>
                  <a:cubicBezTo>
                    <a:pt x="381" y="103"/>
                    <a:pt x="381" y="97"/>
                    <a:pt x="380" y="95"/>
                  </a:cubicBezTo>
                  <a:cubicBezTo>
                    <a:pt x="380" y="93"/>
                    <a:pt x="379" y="91"/>
                    <a:pt x="378" y="90"/>
                  </a:cubicBezTo>
                  <a:cubicBezTo>
                    <a:pt x="376" y="89"/>
                    <a:pt x="371" y="93"/>
                    <a:pt x="370" y="94"/>
                  </a:cubicBezTo>
                  <a:cubicBezTo>
                    <a:pt x="370" y="95"/>
                    <a:pt x="371" y="95"/>
                    <a:pt x="372" y="97"/>
                  </a:cubicBezTo>
                  <a:cubicBezTo>
                    <a:pt x="372" y="98"/>
                    <a:pt x="371" y="101"/>
                    <a:pt x="370" y="103"/>
                  </a:cubicBezTo>
                  <a:cubicBezTo>
                    <a:pt x="369" y="106"/>
                    <a:pt x="366" y="110"/>
                    <a:pt x="365" y="110"/>
                  </a:cubicBezTo>
                  <a:cubicBezTo>
                    <a:pt x="364" y="111"/>
                    <a:pt x="367" y="112"/>
                    <a:pt x="368" y="114"/>
                  </a:cubicBezTo>
                  <a:cubicBezTo>
                    <a:pt x="369" y="115"/>
                    <a:pt x="369" y="116"/>
                    <a:pt x="368" y="118"/>
                  </a:cubicBezTo>
                  <a:cubicBezTo>
                    <a:pt x="368" y="119"/>
                    <a:pt x="365" y="113"/>
                    <a:pt x="364" y="112"/>
                  </a:cubicBezTo>
                  <a:cubicBezTo>
                    <a:pt x="363" y="111"/>
                    <a:pt x="360" y="111"/>
                    <a:pt x="358" y="111"/>
                  </a:cubicBezTo>
                  <a:cubicBezTo>
                    <a:pt x="356" y="111"/>
                    <a:pt x="353" y="110"/>
                    <a:pt x="352" y="108"/>
                  </a:cubicBezTo>
                  <a:cubicBezTo>
                    <a:pt x="351" y="107"/>
                    <a:pt x="350" y="108"/>
                    <a:pt x="350" y="108"/>
                  </a:cubicBezTo>
                  <a:cubicBezTo>
                    <a:pt x="349" y="109"/>
                    <a:pt x="349" y="108"/>
                    <a:pt x="349" y="107"/>
                  </a:cubicBezTo>
                  <a:cubicBezTo>
                    <a:pt x="350" y="106"/>
                    <a:pt x="355" y="107"/>
                    <a:pt x="357" y="107"/>
                  </a:cubicBezTo>
                  <a:cubicBezTo>
                    <a:pt x="359" y="107"/>
                    <a:pt x="360" y="106"/>
                    <a:pt x="362" y="105"/>
                  </a:cubicBezTo>
                  <a:cubicBezTo>
                    <a:pt x="364" y="104"/>
                    <a:pt x="366" y="95"/>
                    <a:pt x="366" y="94"/>
                  </a:cubicBezTo>
                  <a:cubicBezTo>
                    <a:pt x="367" y="93"/>
                    <a:pt x="366" y="92"/>
                    <a:pt x="365" y="91"/>
                  </a:cubicBezTo>
                  <a:cubicBezTo>
                    <a:pt x="364" y="90"/>
                    <a:pt x="362" y="85"/>
                    <a:pt x="362" y="82"/>
                  </a:cubicBezTo>
                  <a:cubicBezTo>
                    <a:pt x="362" y="79"/>
                    <a:pt x="362" y="76"/>
                    <a:pt x="362" y="74"/>
                  </a:cubicBezTo>
                  <a:cubicBezTo>
                    <a:pt x="362" y="72"/>
                    <a:pt x="359" y="70"/>
                    <a:pt x="359" y="68"/>
                  </a:cubicBezTo>
                  <a:cubicBezTo>
                    <a:pt x="358" y="67"/>
                    <a:pt x="359" y="66"/>
                    <a:pt x="359" y="65"/>
                  </a:cubicBezTo>
                  <a:cubicBezTo>
                    <a:pt x="360" y="64"/>
                    <a:pt x="360" y="58"/>
                    <a:pt x="361" y="57"/>
                  </a:cubicBezTo>
                  <a:cubicBezTo>
                    <a:pt x="361" y="56"/>
                    <a:pt x="362" y="56"/>
                    <a:pt x="362" y="55"/>
                  </a:cubicBezTo>
                  <a:cubicBezTo>
                    <a:pt x="362" y="54"/>
                    <a:pt x="360" y="53"/>
                    <a:pt x="359" y="53"/>
                  </a:cubicBezTo>
                  <a:cubicBezTo>
                    <a:pt x="358" y="53"/>
                    <a:pt x="356" y="54"/>
                    <a:pt x="354" y="54"/>
                  </a:cubicBezTo>
                  <a:cubicBezTo>
                    <a:pt x="352" y="54"/>
                    <a:pt x="351" y="53"/>
                    <a:pt x="351" y="53"/>
                  </a:cubicBezTo>
                  <a:cubicBezTo>
                    <a:pt x="350" y="53"/>
                    <a:pt x="349" y="53"/>
                    <a:pt x="348" y="54"/>
                  </a:cubicBezTo>
                  <a:cubicBezTo>
                    <a:pt x="347" y="55"/>
                    <a:pt x="348" y="56"/>
                    <a:pt x="346" y="62"/>
                  </a:cubicBezTo>
                  <a:cubicBezTo>
                    <a:pt x="345" y="67"/>
                    <a:pt x="340" y="68"/>
                    <a:pt x="340" y="69"/>
                  </a:cubicBezTo>
                  <a:cubicBezTo>
                    <a:pt x="340" y="70"/>
                    <a:pt x="339" y="71"/>
                    <a:pt x="339" y="72"/>
                  </a:cubicBezTo>
                  <a:cubicBezTo>
                    <a:pt x="339" y="73"/>
                    <a:pt x="339" y="72"/>
                    <a:pt x="340" y="73"/>
                  </a:cubicBezTo>
                  <a:cubicBezTo>
                    <a:pt x="341" y="73"/>
                    <a:pt x="341" y="79"/>
                    <a:pt x="342" y="79"/>
                  </a:cubicBezTo>
                  <a:cubicBezTo>
                    <a:pt x="342" y="80"/>
                    <a:pt x="341" y="80"/>
                    <a:pt x="340" y="80"/>
                  </a:cubicBezTo>
                  <a:cubicBezTo>
                    <a:pt x="340" y="80"/>
                    <a:pt x="340" y="83"/>
                    <a:pt x="341" y="84"/>
                  </a:cubicBezTo>
                  <a:cubicBezTo>
                    <a:pt x="342" y="85"/>
                    <a:pt x="342" y="84"/>
                    <a:pt x="343" y="83"/>
                  </a:cubicBezTo>
                  <a:cubicBezTo>
                    <a:pt x="343" y="83"/>
                    <a:pt x="344" y="86"/>
                    <a:pt x="345" y="88"/>
                  </a:cubicBezTo>
                  <a:cubicBezTo>
                    <a:pt x="346" y="89"/>
                    <a:pt x="347" y="90"/>
                    <a:pt x="349" y="89"/>
                  </a:cubicBezTo>
                  <a:cubicBezTo>
                    <a:pt x="350" y="89"/>
                    <a:pt x="349" y="94"/>
                    <a:pt x="348" y="95"/>
                  </a:cubicBezTo>
                  <a:cubicBezTo>
                    <a:pt x="347" y="96"/>
                    <a:pt x="347" y="92"/>
                    <a:pt x="344" y="91"/>
                  </a:cubicBezTo>
                  <a:cubicBezTo>
                    <a:pt x="342" y="89"/>
                    <a:pt x="339" y="88"/>
                    <a:pt x="339" y="87"/>
                  </a:cubicBezTo>
                  <a:cubicBezTo>
                    <a:pt x="338" y="87"/>
                    <a:pt x="334" y="83"/>
                    <a:pt x="331" y="83"/>
                  </a:cubicBezTo>
                  <a:cubicBezTo>
                    <a:pt x="329" y="83"/>
                    <a:pt x="327" y="82"/>
                    <a:pt x="324" y="82"/>
                  </a:cubicBezTo>
                  <a:cubicBezTo>
                    <a:pt x="322" y="82"/>
                    <a:pt x="321" y="81"/>
                    <a:pt x="320" y="81"/>
                  </a:cubicBezTo>
                  <a:cubicBezTo>
                    <a:pt x="319" y="80"/>
                    <a:pt x="318" y="81"/>
                    <a:pt x="319" y="82"/>
                  </a:cubicBezTo>
                  <a:cubicBezTo>
                    <a:pt x="319" y="82"/>
                    <a:pt x="317" y="83"/>
                    <a:pt x="318" y="85"/>
                  </a:cubicBezTo>
                  <a:cubicBezTo>
                    <a:pt x="319" y="87"/>
                    <a:pt x="320" y="88"/>
                    <a:pt x="320" y="89"/>
                  </a:cubicBezTo>
                  <a:cubicBezTo>
                    <a:pt x="321" y="91"/>
                    <a:pt x="319" y="91"/>
                    <a:pt x="318" y="91"/>
                  </a:cubicBezTo>
                  <a:cubicBezTo>
                    <a:pt x="316" y="91"/>
                    <a:pt x="317" y="92"/>
                    <a:pt x="317" y="94"/>
                  </a:cubicBezTo>
                  <a:cubicBezTo>
                    <a:pt x="317" y="96"/>
                    <a:pt x="316" y="94"/>
                    <a:pt x="315" y="93"/>
                  </a:cubicBezTo>
                  <a:cubicBezTo>
                    <a:pt x="314" y="93"/>
                    <a:pt x="314" y="93"/>
                    <a:pt x="315" y="93"/>
                  </a:cubicBezTo>
                  <a:cubicBezTo>
                    <a:pt x="315" y="93"/>
                    <a:pt x="315" y="92"/>
                    <a:pt x="315" y="91"/>
                  </a:cubicBezTo>
                  <a:cubicBezTo>
                    <a:pt x="316" y="91"/>
                    <a:pt x="314" y="90"/>
                    <a:pt x="314" y="89"/>
                  </a:cubicBezTo>
                  <a:cubicBezTo>
                    <a:pt x="313" y="89"/>
                    <a:pt x="312" y="89"/>
                    <a:pt x="311" y="91"/>
                  </a:cubicBezTo>
                  <a:cubicBezTo>
                    <a:pt x="309" y="92"/>
                    <a:pt x="309" y="92"/>
                    <a:pt x="306" y="92"/>
                  </a:cubicBezTo>
                  <a:cubicBezTo>
                    <a:pt x="304" y="93"/>
                    <a:pt x="304" y="91"/>
                    <a:pt x="302" y="92"/>
                  </a:cubicBezTo>
                  <a:cubicBezTo>
                    <a:pt x="300" y="93"/>
                    <a:pt x="300" y="93"/>
                    <a:pt x="299" y="94"/>
                  </a:cubicBezTo>
                  <a:cubicBezTo>
                    <a:pt x="299" y="94"/>
                    <a:pt x="300" y="95"/>
                    <a:pt x="299" y="95"/>
                  </a:cubicBezTo>
                  <a:cubicBezTo>
                    <a:pt x="297" y="96"/>
                    <a:pt x="297" y="95"/>
                    <a:pt x="297" y="96"/>
                  </a:cubicBezTo>
                  <a:cubicBezTo>
                    <a:pt x="296" y="97"/>
                    <a:pt x="295" y="97"/>
                    <a:pt x="295" y="98"/>
                  </a:cubicBezTo>
                  <a:cubicBezTo>
                    <a:pt x="294" y="98"/>
                    <a:pt x="294" y="97"/>
                    <a:pt x="293" y="98"/>
                  </a:cubicBezTo>
                  <a:cubicBezTo>
                    <a:pt x="292" y="98"/>
                    <a:pt x="293" y="97"/>
                    <a:pt x="291" y="97"/>
                  </a:cubicBezTo>
                  <a:cubicBezTo>
                    <a:pt x="290" y="98"/>
                    <a:pt x="291" y="96"/>
                    <a:pt x="291" y="96"/>
                  </a:cubicBezTo>
                  <a:cubicBezTo>
                    <a:pt x="292" y="95"/>
                    <a:pt x="294" y="94"/>
                    <a:pt x="295" y="94"/>
                  </a:cubicBezTo>
                  <a:cubicBezTo>
                    <a:pt x="295" y="93"/>
                    <a:pt x="295" y="91"/>
                    <a:pt x="295" y="90"/>
                  </a:cubicBezTo>
                  <a:cubicBezTo>
                    <a:pt x="295" y="89"/>
                    <a:pt x="296" y="89"/>
                    <a:pt x="297" y="88"/>
                  </a:cubicBezTo>
                  <a:cubicBezTo>
                    <a:pt x="297" y="88"/>
                    <a:pt x="295" y="89"/>
                    <a:pt x="294" y="90"/>
                  </a:cubicBezTo>
                  <a:cubicBezTo>
                    <a:pt x="292" y="90"/>
                    <a:pt x="290" y="92"/>
                    <a:pt x="289" y="92"/>
                  </a:cubicBezTo>
                  <a:cubicBezTo>
                    <a:pt x="288" y="93"/>
                    <a:pt x="287" y="93"/>
                    <a:pt x="284" y="94"/>
                  </a:cubicBezTo>
                  <a:cubicBezTo>
                    <a:pt x="282" y="94"/>
                    <a:pt x="281" y="97"/>
                    <a:pt x="280" y="97"/>
                  </a:cubicBezTo>
                  <a:cubicBezTo>
                    <a:pt x="279" y="98"/>
                    <a:pt x="278" y="97"/>
                    <a:pt x="277" y="97"/>
                  </a:cubicBezTo>
                  <a:cubicBezTo>
                    <a:pt x="276" y="97"/>
                    <a:pt x="278" y="98"/>
                    <a:pt x="278" y="99"/>
                  </a:cubicBezTo>
                  <a:cubicBezTo>
                    <a:pt x="278" y="99"/>
                    <a:pt x="275" y="99"/>
                    <a:pt x="275" y="100"/>
                  </a:cubicBezTo>
                  <a:cubicBezTo>
                    <a:pt x="274" y="100"/>
                    <a:pt x="275" y="102"/>
                    <a:pt x="274" y="104"/>
                  </a:cubicBezTo>
                  <a:cubicBezTo>
                    <a:pt x="274" y="106"/>
                    <a:pt x="270" y="105"/>
                    <a:pt x="268" y="106"/>
                  </a:cubicBezTo>
                  <a:cubicBezTo>
                    <a:pt x="266" y="106"/>
                    <a:pt x="266" y="104"/>
                    <a:pt x="266" y="103"/>
                  </a:cubicBezTo>
                  <a:cubicBezTo>
                    <a:pt x="265" y="102"/>
                    <a:pt x="264" y="102"/>
                    <a:pt x="263" y="102"/>
                  </a:cubicBezTo>
                  <a:cubicBezTo>
                    <a:pt x="262" y="101"/>
                    <a:pt x="263" y="100"/>
                    <a:pt x="264" y="99"/>
                  </a:cubicBezTo>
                  <a:cubicBezTo>
                    <a:pt x="265" y="98"/>
                    <a:pt x="268" y="97"/>
                    <a:pt x="268" y="97"/>
                  </a:cubicBezTo>
                  <a:cubicBezTo>
                    <a:pt x="269" y="97"/>
                    <a:pt x="267" y="95"/>
                    <a:pt x="266" y="94"/>
                  </a:cubicBezTo>
                  <a:cubicBezTo>
                    <a:pt x="266" y="93"/>
                    <a:pt x="264" y="92"/>
                    <a:pt x="262" y="92"/>
                  </a:cubicBezTo>
                  <a:cubicBezTo>
                    <a:pt x="260" y="92"/>
                    <a:pt x="259" y="92"/>
                    <a:pt x="257" y="91"/>
                  </a:cubicBezTo>
                  <a:cubicBezTo>
                    <a:pt x="255" y="91"/>
                    <a:pt x="256" y="92"/>
                    <a:pt x="257" y="93"/>
                  </a:cubicBezTo>
                  <a:cubicBezTo>
                    <a:pt x="258" y="93"/>
                    <a:pt x="259" y="95"/>
                    <a:pt x="259" y="96"/>
                  </a:cubicBezTo>
                  <a:cubicBezTo>
                    <a:pt x="260" y="97"/>
                    <a:pt x="257" y="102"/>
                    <a:pt x="257" y="103"/>
                  </a:cubicBezTo>
                  <a:cubicBezTo>
                    <a:pt x="257" y="104"/>
                    <a:pt x="260" y="104"/>
                    <a:pt x="261" y="106"/>
                  </a:cubicBezTo>
                  <a:cubicBezTo>
                    <a:pt x="262" y="108"/>
                    <a:pt x="259" y="111"/>
                    <a:pt x="259" y="112"/>
                  </a:cubicBezTo>
                  <a:cubicBezTo>
                    <a:pt x="258" y="112"/>
                    <a:pt x="257" y="112"/>
                    <a:pt x="257" y="111"/>
                  </a:cubicBezTo>
                  <a:cubicBezTo>
                    <a:pt x="256" y="111"/>
                    <a:pt x="255" y="110"/>
                    <a:pt x="254" y="110"/>
                  </a:cubicBezTo>
                  <a:cubicBezTo>
                    <a:pt x="253" y="110"/>
                    <a:pt x="253" y="109"/>
                    <a:pt x="253" y="109"/>
                  </a:cubicBezTo>
                  <a:cubicBezTo>
                    <a:pt x="252" y="109"/>
                    <a:pt x="251" y="111"/>
                    <a:pt x="250" y="112"/>
                  </a:cubicBezTo>
                  <a:cubicBezTo>
                    <a:pt x="249" y="112"/>
                    <a:pt x="247" y="113"/>
                    <a:pt x="246" y="114"/>
                  </a:cubicBezTo>
                  <a:cubicBezTo>
                    <a:pt x="245" y="115"/>
                    <a:pt x="243" y="116"/>
                    <a:pt x="243" y="117"/>
                  </a:cubicBezTo>
                  <a:cubicBezTo>
                    <a:pt x="242" y="118"/>
                    <a:pt x="245" y="121"/>
                    <a:pt x="246" y="121"/>
                  </a:cubicBezTo>
                  <a:cubicBezTo>
                    <a:pt x="246" y="122"/>
                    <a:pt x="246" y="122"/>
                    <a:pt x="245" y="123"/>
                  </a:cubicBezTo>
                  <a:cubicBezTo>
                    <a:pt x="245" y="124"/>
                    <a:pt x="241" y="122"/>
                    <a:pt x="240" y="122"/>
                  </a:cubicBezTo>
                  <a:cubicBezTo>
                    <a:pt x="239" y="121"/>
                    <a:pt x="238" y="122"/>
                    <a:pt x="237" y="122"/>
                  </a:cubicBezTo>
                  <a:cubicBezTo>
                    <a:pt x="237" y="123"/>
                    <a:pt x="235" y="121"/>
                    <a:pt x="234" y="120"/>
                  </a:cubicBezTo>
                  <a:cubicBezTo>
                    <a:pt x="234" y="119"/>
                    <a:pt x="233" y="119"/>
                    <a:pt x="232" y="119"/>
                  </a:cubicBezTo>
                  <a:cubicBezTo>
                    <a:pt x="231" y="119"/>
                    <a:pt x="232" y="119"/>
                    <a:pt x="232" y="120"/>
                  </a:cubicBezTo>
                  <a:cubicBezTo>
                    <a:pt x="231" y="121"/>
                    <a:pt x="231" y="121"/>
                    <a:pt x="230" y="121"/>
                  </a:cubicBezTo>
                  <a:cubicBezTo>
                    <a:pt x="230" y="121"/>
                    <a:pt x="230" y="123"/>
                    <a:pt x="232" y="125"/>
                  </a:cubicBezTo>
                  <a:cubicBezTo>
                    <a:pt x="234" y="127"/>
                    <a:pt x="233" y="125"/>
                    <a:pt x="235" y="125"/>
                  </a:cubicBezTo>
                  <a:cubicBezTo>
                    <a:pt x="236" y="124"/>
                    <a:pt x="236" y="127"/>
                    <a:pt x="236" y="128"/>
                  </a:cubicBezTo>
                  <a:cubicBezTo>
                    <a:pt x="237" y="129"/>
                    <a:pt x="235" y="129"/>
                    <a:pt x="234" y="129"/>
                  </a:cubicBezTo>
                  <a:cubicBezTo>
                    <a:pt x="233" y="130"/>
                    <a:pt x="231" y="129"/>
                    <a:pt x="230" y="128"/>
                  </a:cubicBezTo>
                  <a:cubicBezTo>
                    <a:pt x="228" y="127"/>
                    <a:pt x="229" y="126"/>
                    <a:pt x="228" y="126"/>
                  </a:cubicBezTo>
                  <a:cubicBezTo>
                    <a:pt x="227" y="126"/>
                    <a:pt x="226" y="125"/>
                    <a:pt x="225" y="125"/>
                  </a:cubicBezTo>
                  <a:cubicBezTo>
                    <a:pt x="224" y="124"/>
                    <a:pt x="223" y="123"/>
                    <a:pt x="224" y="123"/>
                  </a:cubicBezTo>
                  <a:cubicBezTo>
                    <a:pt x="224" y="122"/>
                    <a:pt x="224" y="120"/>
                    <a:pt x="223" y="119"/>
                  </a:cubicBezTo>
                  <a:cubicBezTo>
                    <a:pt x="223" y="117"/>
                    <a:pt x="222" y="117"/>
                    <a:pt x="223" y="117"/>
                  </a:cubicBezTo>
                  <a:cubicBezTo>
                    <a:pt x="224" y="117"/>
                    <a:pt x="224" y="115"/>
                    <a:pt x="223" y="114"/>
                  </a:cubicBezTo>
                  <a:cubicBezTo>
                    <a:pt x="223" y="114"/>
                    <a:pt x="220" y="111"/>
                    <a:pt x="219" y="111"/>
                  </a:cubicBezTo>
                  <a:cubicBezTo>
                    <a:pt x="219" y="111"/>
                    <a:pt x="218" y="110"/>
                    <a:pt x="218" y="109"/>
                  </a:cubicBezTo>
                  <a:cubicBezTo>
                    <a:pt x="218" y="109"/>
                    <a:pt x="217" y="108"/>
                    <a:pt x="216" y="108"/>
                  </a:cubicBezTo>
                  <a:cubicBezTo>
                    <a:pt x="215" y="108"/>
                    <a:pt x="214" y="108"/>
                    <a:pt x="213" y="107"/>
                  </a:cubicBezTo>
                  <a:cubicBezTo>
                    <a:pt x="212" y="107"/>
                    <a:pt x="213" y="106"/>
                    <a:pt x="214" y="106"/>
                  </a:cubicBezTo>
                  <a:cubicBezTo>
                    <a:pt x="214" y="106"/>
                    <a:pt x="214" y="105"/>
                    <a:pt x="215" y="104"/>
                  </a:cubicBezTo>
                  <a:cubicBezTo>
                    <a:pt x="215" y="104"/>
                    <a:pt x="216" y="106"/>
                    <a:pt x="218" y="107"/>
                  </a:cubicBezTo>
                  <a:cubicBezTo>
                    <a:pt x="219" y="108"/>
                    <a:pt x="223" y="109"/>
                    <a:pt x="224" y="110"/>
                  </a:cubicBezTo>
                  <a:cubicBezTo>
                    <a:pt x="226" y="110"/>
                    <a:pt x="230" y="111"/>
                    <a:pt x="232" y="111"/>
                  </a:cubicBezTo>
                  <a:cubicBezTo>
                    <a:pt x="234" y="112"/>
                    <a:pt x="237" y="112"/>
                    <a:pt x="238" y="112"/>
                  </a:cubicBezTo>
                  <a:cubicBezTo>
                    <a:pt x="239" y="112"/>
                    <a:pt x="241" y="111"/>
                    <a:pt x="243" y="111"/>
                  </a:cubicBezTo>
                  <a:cubicBezTo>
                    <a:pt x="244" y="111"/>
                    <a:pt x="245" y="110"/>
                    <a:pt x="247" y="109"/>
                  </a:cubicBezTo>
                  <a:cubicBezTo>
                    <a:pt x="248" y="107"/>
                    <a:pt x="248" y="104"/>
                    <a:pt x="248" y="103"/>
                  </a:cubicBezTo>
                  <a:cubicBezTo>
                    <a:pt x="247" y="103"/>
                    <a:pt x="248" y="99"/>
                    <a:pt x="247" y="98"/>
                  </a:cubicBezTo>
                  <a:cubicBezTo>
                    <a:pt x="246" y="98"/>
                    <a:pt x="246" y="97"/>
                    <a:pt x="244" y="97"/>
                  </a:cubicBezTo>
                  <a:cubicBezTo>
                    <a:pt x="243" y="96"/>
                    <a:pt x="243" y="95"/>
                    <a:pt x="242" y="96"/>
                  </a:cubicBezTo>
                  <a:cubicBezTo>
                    <a:pt x="241" y="96"/>
                    <a:pt x="241" y="95"/>
                    <a:pt x="240" y="94"/>
                  </a:cubicBezTo>
                  <a:cubicBezTo>
                    <a:pt x="239" y="94"/>
                    <a:pt x="239" y="94"/>
                    <a:pt x="237" y="93"/>
                  </a:cubicBezTo>
                  <a:cubicBezTo>
                    <a:pt x="235" y="93"/>
                    <a:pt x="235" y="93"/>
                    <a:pt x="234" y="92"/>
                  </a:cubicBezTo>
                  <a:cubicBezTo>
                    <a:pt x="233" y="91"/>
                    <a:pt x="229" y="88"/>
                    <a:pt x="228" y="87"/>
                  </a:cubicBezTo>
                  <a:cubicBezTo>
                    <a:pt x="226" y="87"/>
                    <a:pt x="225" y="86"/>
                    <a:pt x="223" y="86"/>
                  </a:cubicBezTo>
                  <a:cubicBezTo>
                    <a:pt x="222" y="87"/>
                    <a:pt x="221" y="86"/>
                    <a:pt x="220" y="86"/>
                  </a:cubicBezTo>
                  <a:cubicBezTo>
                    <a:pt x="219" y="86"/>
                    <a:pt x="218" y="86"/>
                    <a:pt x="218" y="85"/>
                  </a:cubicBezTo>
                  <a:cubicBezTo>
                    <a:pt x="218" y="85"/>
                    <a:pt x="217" y="85"/>
                    <a:pt x="216" y="86"/>
                  </a:cubicBezTo>
                  <a:cubicBezTo>
                    <a:pt x="215" y="87"/>
                    <a:pt x="216" y="84"/>
                    <a:pt x="215" y="84"/>
                  </a:cubicBezTo>
                  <a:cubicBezTo>
                    <a:pt x="214" y="84"/>
                    <a:pt x="213" y="83"/>
                    <a:pt x="214" y="84"/>
                  </a:cubicBezTo>
                  <a:cubicBezTo>
                    <a:pt x="215" y="84"/>
                    <a:pt x="218" y="82"/>
                    <a:pt x="216" y="82"/>
                  </a:cubicBezTo>
                  <a:cubicBezTo>
                    <a:pt x="214" y="81"/>
                    <a:pt x="212" y="80"/>
                    <a:pt x="212" y="81"/>
                  </a:cubicBezTo>
                  <a:cubicBezTo>
                    <a:pt x="212" y="81"/>
                    <a:pt x="211" y="82"/>
                    <a:pt x="211" y="82"/>
                  </a:cubicBezTo>
                  <a:cubicBezTo>
                    <a:pt x="211" y="82"/>
                    <a:pt x="211" y="82"/>
                    <a:pt x="211" y="82"/>
                  </a:cubicBezTo>
                  <a:cubicBezTo>
                    <a:pt x="211" y="82"/>
                    <a:pt x="211" y="82"/>
                    <a:pt x="210" y="82"/>
                  </a:cubicBezTo>
                  <a:cubicBezTo>
                    <a:pt x="210" y="82"/>
                    <a:pt x="210" y="82"/>
                    <a:pt x="210" y="82"/>
                  </a:cubicBezTo>
                  <a:cubicBezTo>
                    <a:pt x="210" y="82"/>
                    <a:pt x="210" y="82"/>
                    <a:pt x="209" y="82"/>
                  </a:cubicBezTo>
                  <a:cubicBezTo>
                    <a:pt x="209" y="82"/>
                    <a:pt x="209" y="82"/>
                    <a:pt x="209" y="82"/>
                  </a:cubicBezTo>
                  <a:cubicBezTo>
                    <a:pt x="208" y="82"/>
                    <a:pt x="208" y="82"/>
                    <a:pt x="208" y="82"/>
                  </a:cubicBezTo>
                  <a:cubicBezTo>
                    <a:pt x="206" y="82"/>
                    <a:pt x="204" y="81"/>
                    <a:pt x="204" y="81"/>
                  </a:cubicBezTo>
                  <a:cubicBezTo>
                    <a:pt x="204" y="80"/>
                    <a:pt x="201" y="80"/>
                    <a:pt x="200" y="79"/>
                  </a:cubicBezTo>
                  <a:cubicBezTo>
                    <a:pt x="200" y="78"/>
                    <a:pt x="202" y="79"/>
                    <a:pt x="204" y="79"/>
                  </a:cubicBezTo>
                  <a:cubicBezTo>
                    <a:pt x="205" y="79"/>
                    <a:pt x="206" y="79"/>
                    <a:pt x="206" y="79"/>
                  </a:cubicBezTo>
                  <a:cubicBezTo>
                    <a:pt x="207" y="78"/>
                    <a:pt x="208" y="77"/>
                    <a:pt x="209" y="77"/>
                  </a:cubicBezTo>
                  <a:cubicBezTo>
                    <a:pt x="209" y="76"/>
                    <a:pt x="209" y="75"/>
                    <a:pt x="208" y="75"/>
                  </a:cubicBezTo>
                  <a:cubicBezTo>
                    <a:pt x="207" y="75"/>
                    <a:pt x="207" y="74"/>
                    <a:pt x="205" y="74"/>
                  </a:cubicBezTo>
                  <a:cubicBezTo>
                    <a:pt x="204" y="74"/>
                    <a:pt x="204" y="73"/>
                    <a:pt x="203" y="74"/>
                  </a:cubicBezTo>
                  <a:cubicBezTo>
                    <a:pt x="202" y="74"/>
                    <a:pt x="203" y="73"/>
                    <a:pt x="202" y="72"/>
                  </a:cubicBezTo>
                  <a:cubicBezTo>
                    <a:pt x="201" y="71"/>
                    <a:pt x="200" y="72"/>
                    <a:pt x="200" y="73"/>
                  </a:cubicBezTo>
                  <a:cubicBezTo>
                    <a:pt x="199" y="73"/>
                    <a:pt x="199" y="74"/>
                    <a:pt x="199" y="75"/>
                  </a:cubicBezTo>
                  <a:cubicBezTo>
                    <a:pt x="198" y="75"/>
                    <a:pt x="198" y="74"/>
                    <a:pt x="199" y="74"/>
                  </a:cubicBezTo>
                  <a:cubicBezTo>
                    <a:pt x="199" y="74"/>
                    <a:pt x="198" y="74"/>
                    <a:pt x="198" y="74"/>
                  </a:cubicBezTo>
                  <a:cubicBezTo>
                    <a:pt x="197" y="74"/>
                    <a:pt x="197" y="73"/>
                    <a:pt x="198" y="73"/>
                  </a:cubicBezTo>
                  <a:cubicBezTo>
                    <a:pt x="198" y="72"/>
                    <a:pt x="199" y="71"/>
                    <a:pt x="199" y="71"/>
                  </a:cubicBezTo>
                  <a:cubicBezTo>
                    <a:pt x="199" y="71"/>
                    <a:pt x="199" y="69"/>
                    <a:pt x="198" y="70"/>
                  </a:cubicBezTo>
                  <a:cubicBezTo>
                    <a:pt x="197" y="70"/>
                    <a:pt x="196" y="70"/>
                    <a:pt x="196" y="70"/>
                  </a:cubicBezTo>
                  <a:cubicBezTo>
                    <a:pt x="195" y="71"/>
                    <a:pt x="194" y="73"/>
                    <a:pt x="194" y="74"/>
                  </a:cubicBezTo>
                  <a:cubicBezTo>
                    <a:pt x="194" y="75"/>
                    <a:pt x="193" y="75"/>
                    <a:pt x="193" y="75"/>
                  </a:cubicBezTo>
                  <a:cubicBezTo>
                    <a:pt x="192" y="75"/>
                    <a:pt x="193" y="70"/>
                    <a:pt x="193" y="70"/>
                  </a:cubicBezTo>
                  <a:cubicBezTo>
                    <a:pt x="194" y="69"/>
                    <a:pt x="192" y="70"/>
                    <a:pt x="191" y="71"/>
                  </a:cubicBezTo>
                  <a:cubicBezTo>
                    <a:pt x="190" y="72"/>
                    <a:pt x="190" y="74"/>
                    <a:pt x="189" y="74"/>
                  </a:cubicBezTo>
                  <a:cubicBezTo>
                    <a:pt x="188" y="75"/>
                    <a:pt x="188" y="78"/>
                    <a:pt x="187" y="79"/>
                  </a:cubicBezTo>
                  <a:cubicBezTo>
                    <a:pt x="186" y="80"/>
                    <a:pt x="187" y="77"/>
                    <a:pt x="187" y="76"/>
                  </a:cubicBezTo>
                  <a:cubicBezTo>
                    <a:pt x="188" y="76"/>
                    <a:pt x="188" y="74"/>
                    <a:pt x="188" y="73"/>
                  </a:cubicBezTo>
                  <a:cubicBezTo>
                    <a:pt x="189" y="73"/>
                    <a:pt x="190" y="71"/>
                    <a:pt x="189" y="71"/>
                  </a:cubicBezTo>
                  <a:cubicBezTo>
                    <a:pt x="188" y="71"/>
                    <a:pt x="188" y="70"/>
                    <a:pt x="187" y="71"/>
                  </a:cubicBezTo>
                  <a:cubicBezTo>
                    <a:pt x="186" y="71"/>
                    <a:pt x="186" y="70"/>
                    <a:pt x="185" y="70"/>
                  </a:cubicBezTo>
                  <a:cubicBezTo>
                    <a:pt x="184" y="70"/>
                    <a:pt x="185" y="71"/>
                    <a:pt x="185" y="72"/>
                  </a:cubicBezTo>
                  <a:cubicBezTo>
                    <a:pt x="185" y="72"/>
                    <a:pt x="184" y="73"/>
                    <a:pt x="184" y="73"/>
                  </a:cubicBezTo>
                  <a:cubicBezTo>
                    <a:pt x="184" y="74"/>
                    <a:pt x="184" y="73"/>
                    <a:pt x="183" y="73"/>
                  </a:cubicBezTo>
                  <a:cubicBezTo>
                    <a:pt x="183" y="73"/>
                    <a:pt x="183" y="74"/>
                    <a:pt x="183" y="75"/>
                  </a:cubicBezTo>
                  <a:cubicBezTo>
                    <a:pt x="184" y="75"/>
                    <a:pt x="182" y="75"/>
                    <a:pt x="182" y="74"/>
                  </a:cubicBezTo>
                  <a:cubicBezTo>
                    <a:pt x="182" y="74"/>
                    <a:pt x="181" y="74"/>
                    <a:pt x="180" y="74"/>
                  </a:cubicBezTo>
                  <a:cubicBezTo>
                    <a:pt x="179" y="75"/>
                    <a:pt x="179" y="75"/>
                    <a:pt x="179" y="76"/>
                  </a:cubicBezTo>
                  <a:cubicBezTo>
                    <a:pt x="179" y="76"/>
                    <a:pt x="181" y="77"/>
                    <a:pt x="181" y="78"/>
                  </a:cubicBezTo>
                  <a:cubicBezTo>
                    <a:pt x="180" y="78"/>
                    <a:pt x="180" y="79"/>
                    <a:pt x="180" y="80"/>
                  </a:cubicBezTo>
                  <a:cubicBezTo>
                    <a:pt x="181" y="81"/>
                    <a:pt x="179" y="79"/>
                    <a:pt x="179" y="80"/>
                  </a:cubicBezTo>
                  <a:cubicBezTo>
                    <a:pt x="178" y="80"/>
                    <a:pt x="178" y="78"/>
                    <a:pt x="179" y="78"/>
                  </a:cubicBezTo>
                  <a:cubicBezTo>
                    <a:pt x="179" y="77"/>
                    <a:pt x="179" y="76"/>
                    <a:pt x="178" y="77"/>
                  </a:cubicBezTo>
                  <a:cubicBezTo>
                    <a:pt x="176" y="78"/>
                    <a:pt x="177" y="76"/>
                    <a:pt x="175" y="76"/>
                  </a:cubicBezTo>
                  <a:cubicBezTo>
                    <a:pt x="174" y="77"/>
                    <a:pt x="172" y="77"/>
                    <a:pt x="172" y="78"/>
                  </a:cubicBezTo>
                  <a:cubicBezTo>
                    <a:pt x="172" y="79"/>
                    <a:pt x="174" y="79"/>
                    <a:pt x="175" y="80"/>
                  </a:cubicBezTo>
                  <a:cubicBezTo>
                    <a:pt x="176" y="80"/>
                    <a:pt x="175" y="81"/>
                    <a:pt x="176" y="82"/>
                  </a:cubicBezTo>
                  <a:cubicBezTo>
                    <a:pt x="176" y="82"/>
                    <a:pt x="174" y="80"/>
                    <a:pt x="173" y="80"/>
                  </a:cubicBezTo>
                  <a:cubicBezTo>
                    <a:pt x="172" y="80"/>
                    <a:pt x="173" y="81"/>
                    <a:pt x="173" y="82"/>
                  </a:cubicBezTo>
                  <a:cubicBezTo>
                    <a:pt x="173" y="82"/>
                    <a:pt x="172" y="81"/>
                    <a:pt x="172" y="81"/>
                  </a:cubicBezTo>
                  <a:cubicBezTo>
                    <a:pt x="171" y="80"/>
                    <a:pt x="171" y="82"/>
                    <a:pt x="170" y="83"/>
                  </a:cubicBezTo>
                  <a:cubicBezTo>
                    <a:pt x="169" y="83"/>
                    <a:pt x="170" y="81"/>
                    <a:pt x="170" y="81"/>
                  </a:cubicBezTo>
                  <a:cubicBezTo>
                    <a:pt x="170" y="80"/>
                    <a:pt x="170" y="81"/>
                    <a:pt x="169" y="82"/>
                  </a:cubicBezTo>
                  <a:cubicBezTo>
                    <a:pt x="168" y="83"/>
                    <a:pt x="168" y="82"/>
                    <a:pt x="168" y="81"/>
                  </a:cubicBezTo>
                  <a:cubicBezTo>
                    <a:pt x="169" y="81"/>
                    <a:pt x="168" y="80"/>
                    <a:pt x="166" y="80"/>
                  </a:cubicBezTo>
                  <a:cubicBezTo>
                    <a:pt x="165" y="80"/>
                    <a:pt x="166" y="79"/>
                    <a:pt x="166" y="78"/>
                  </a:cubicBezTo>
                  <a:cubicBezTo>
                    <a:pt x="166" y="77"/>
                    <a:pt x="165" y="78"/>
                    <a:pt x="164" y="79"/>
                  </a:cubicBezTo>
                  <a:cubicBezTo>
                    <a:pt x="163" y="80"/>
                    <a:pt x="163" y="80"/>
                    <a:pt x="164" y="82"/>
                  </a:cubicBezTo>
                  <a:cubicBezTo>
                    <a:pt x="164" y="83"/>
                    <a:pt x="162" y="82"/>
                    <a:pt x="162" y="83"/>
                  </a:cubicBezTo>
                  <a:cubicBezTo>
                    <a:pt x="161" y="84"/>
                    <a:pt x="162" y="84"/>
                    <a:pt x="163" y="84"/>
                  </a:cubicBezTo>
                  <a:cubicBezTo>
                    <a:pt x="164" y="85"/>
                    <a:pt x="164" y="86"/>
                    <a:pt x="164" y="86"/>
                  </a:cubicBezTo>
                  <a:cubicBezTo>
                    <a:pt x="164" y="87"/>
                    <a:pt x="162" y="86"/>
                    <a:pt x="161" y="87"/>
                  </a:cubicBezTo>
                  <a:cubicBezTo>
                    <a:pt x="161" y="87"/>
                    <a:pt x="161" y="88"/>
                    <a:pt x="160" y="88"/>
                  </a:cubicBezTo>
                  <a:cubicBezTo>
                    <a:pt x="159" y="88"/>
                    <a:pt x="159" y="89"/>
                    <a:pt x="160" y="89"/>
                  </a:cubicBezTo>
                  <a:cubicBezTo>
                    <a:pt x="161" y="90"/>
                    <a:pt x="160" y="90"/>
                    <a:pt x="159" y="90"/>
                  </a:cubicBezTo>
                  <a:cubicBezTo>
                    <a:pt x="158" y="90"/>
                    <a:pt x="157" y="90"/>
                    <a:pt x="157" y="91"/>
                  </a:cubicBezTo>
                  <a:cubicBezTo>
                    <a:pt x="156" y="91"/>
                    <a:pt x="155" y="91"/>
                    <a:pt x="154" y="91"/>
                  </a:cubicBezTo>
                  <a:cubicBezTo>
                    <a:pt x="154" y="90"/>
                    <a:pt x="153" y="90"/>
                    <a:pt x="152" y="91"/>
                  </a:cubicBezTo>
                  <a:cubicBezTo>
                    <a:pt x="152" y="92"/>
                    <a:pt x="151" y="93"/>
                    <a:pt x="151" y="94"/>
                  </a:cubicBezTo>
                  <a:cubicBezTo>
                    <a:pt x="151" y="94"/>
                    <a:pt x="153" y="94"/>
                    <a:pt x="154" y="94"/>
                  </a:cubicBezTo>
                  <a:cubicBezTo>
                    <a:pt x="155" y="93"/>
                    <a:pt x="153" y="95"/>
                    <a:pt x="152" y="96"/>
                  </a:cubicBezTo>
                  <a:cubicBezTo>
                    <a:pt x="151" y="96"/>
                    <a:pt x="153" y="96"/>
                    <a:pt x="154" y="96"/>
                  </a:cubicBezTo>
                  <a:cubicBezTo>
                    <a:pt x="155" y="95"/>
                    <a:pt x="154" y="97"/>
                    <a:pt x="153" y="97"/>
                  </a:cubicBezTo>
                  <a:cubicBezTo>
                    <a:pt x="152" y="97"/>
                    <a:pt x="151" y="97"/>
                    <a:pt x="150" y="98"/>
                  </a:cubicBezTo>
                  <a:cubicBezTo>
                    <a:pt x="150" y="99"/>
                    <a:pt x="152" y="99"/>
                    <a:pt x="153" y="100"/>
                  </a:cubicBezTo>
                  <a:cubicBezTo>
                    <a:pt x="155" y="100"/>
                    <a:pt x="149" y="99"/>
                    <a:pt x="149" y="100"/>
                  </a:cubicBezTo>
                  <a:cubicBezTo>
                    <a:pt x="149" y="101"/>
                    <a:pt x="148" y="102"/>
                    <a:pt x="148" y="102"/>
                  </a:cubicBezTo>
                  <a:cubicBezTo>
                    <a:pt x="148" y="103"/>
                    <a:pt x="149" y="103"/>
                    <a:pt x="150" y="103"/>
                  </a:cubicBezTo>
                  <a:cubicBezTo>
                    <a:pt x="151" y="103"/>
                    <a:pt x="148" y="104"/>
                    <a:pt x="147" y="104"/>
                  </a:cubicBezTo>
                  <a:cubicBezTo>
                    <a:pt x="147" y="104"/>
                    <a:pt x="145" y="105"/>
                    <a:pt x="145" y="106"/>
                  </a:cubicBezTo>
                  <a:cubicBezTo>
                    <a:pt x="145" y="107"/>
                    <a:pt x="144" y="107"/>
                    <a:pt x="143" y="108"/>
                  </a:cubicBezTo>
                  <a:cubicBezTo>
                    <a:pt x="142" y="109"/>
                    <a:pt x="142" y="110"/>
                    <a:pt x="142" y="111"/>
                  </a:cubicBezTo>
                  <a:cubicBezTo>
                    <a:pt x="142" y="111"/>
                    <a:pt x="142" y="111"/>
                    <a:pt x="144" y="112"/>
                  </a:cubicBezTo>
                  <a:cubicBezTo>
                    <a:pt x="146" y="113"/>
                    <a:pt x="143" y="112"/>
                    <a:pt x="142" y="112"/>
                  </a:cubicBezTo>
                  <a:cubicBezTo>
                    <a:pt x="141" y="112"/>
                    <a:pt x="140" y="114"/>
                    <a:pt x="141" y="114"/>
                  </a:cubicBezTo>
                  <a:cubicBezTo>
                    <a:pt x="142" y="114"/>
                    <a:pt x="141" y="115"/>
                    <a:pt x="141" y="116"/>
                  </a:cubicBezTo>
                  <a:cubicBezTo>
                    <a:pt x="141" y="117"/>
                    <a:pt x="140" y="118"/>
                    <a:pt x="139" y="119"/>
                  </a:cubicBezTo>
                  <a:cubicBezTo>
                    <a:pt x="138" y="120"/>
                    <a:pt x="140" y="119"/>
                    <a:pt x="140" y="119"/>
                  </a:cubicBezTo>
                  <a:cubicBezTo>
                    <a:pt x="141" y="119"/>
                    <a:pt x="139" y="121"/>
                    <a:pt x="138" y="121"/>
                  </a:cubicBezTo>
                  <a:cubicBezTo>
                    <a:pt x="137" y="122"/>
                    <a:pt x="136" y="122"/>
                    <a:pt x="136" y="123"/>
                  </a:cubicBezTo>
                  <a:cubicBezTo>
                    <a:pt x="136" y="124"/>
                    <a:pt x="135" y="123"/>
                    <a:pt x="134" y="123"/>
                  </a:cubicBezTo>
                  <a:cubicBezTo>
                    <a:pt x="133" y="123"/>
                    <a:pt x="131" y="126"/>
                    <a:pt x="131" y="127"/>
                  </a:cubicBezTo>
                  <a:cubicBezTo>
                    <a:pt x="130" y="128"/>
                    <a:pt x="129" y="129"/>
                    <a:pt x="128" y="130"/>
                  </a:cubicBezTo>
                  <a:cubicBezTo>
                    <a:pt x="128" y="130"/>
                    <a:pt x="130" y="131"/>
                    <a:pt x="131" y="131"/>
                  </a:cubicBezTo>
                  <a:cubicBezTo>
                    <a:pt x="132" y="131"/>
                    <a:pt x="134" y="130"/>
                    <a:pt x="134" y="130"/>
                  </a:cubicBezTo>
                  <a:cubicBezTo>
                    <a:pt x="135" y="129"/>
                    <a:pt x="132" y="132"/>
                    <a:pt x="131" y="132"/>
                  </a:cubicBezTo>
                  <a:cubicBezTo>
                    <a:pt x="130" y="132"/>
                    <a:pt x="130" y="131"/>
                    <a:pt x="129" y="131"/>
                  </a:cubicBezTo>
                  <a:cubicBezTo>
                    <a:pt x="129" y="131"/>
                    <a:pt x="128" y="132"/>
                    <a:pt x="128" y="132"/>
                  </a:cubicBezTo>
                  <a:cubicBezTo>
                    <a:pt x="128" y="133"/>
                    <a:pt x="126" y="133"/>
                    <a:pt x="125" y="133"/>
                  </a:cubicBezTo>
                  <a:cubicBezTo>
                    <a:pt x="124" y="133"/>
                    <a:pt x="124" y="134"/>
                    <a:pt x="124" y="135"/>
                  </a:cubicBezTo>
                  <a:cubicBezTo>
                    <a:pt x="124" y="136"/>
                    <a:pt x="124" y="136"/>
                    <a:pt x="124" y="137"/>
                  </a:cubicBezTo>
                  <a:cubicBezTo>
                    <a:pt x="125" y="138"/>
                    <a:pt x="124" y="137"/>
                    <a:pt x="122" y="136"/>
                  </a:cubicBezTo>
                  <a:cubicBezTo>
                    <a:pt x="121" y="136"/>
                    <a:pt x="121" y="137"/>
                    <a:pt x="120" y="138"/>
                  </a:cubicBezTo>
                  <a:cubicBezTo>
                    <a:pt x="119" y="138"/>
                    <a:pt x="117" y="138"/>
                    <a:pt x="116" y="138"/>
                  </a:cubicBezTo>
                  <a:cubicBezTo>
                    <a:pt x="115" y="139"/>
                    <a:pt x="116" y="139"/>
                    <a:pt x="117" y="139"/>
                  </a:cubicBezTo>
                  <a:cubicBezTo>
                    <a:pt x="118" y="140"/>
                    <a:pt x="117" y="140"/>
                    <a:pt x="115" y="140"/>
                  </a:cubicBezTo>
                  <a:cubicBezTo>
                    <a:pt x="114" y="140"/>
                    <a:pt x="114" y="140"/>
                    <a:pt x="114" y="141"/>
                  </a:cubicBezTo>
                  <a:cubicBezTo>
                    <a:pt x="114" y="142"/>
                    <a:pt x="112" y="141"/>
                    <a:pt x="111" y="142"/>
                  </a:cubicBezTo>
                  <a:cubicBezTo>
                    <a:pt x="111" y="143"/>
                    <a:pt x="113" y="143"/>
                    <a:pt x="112" y="143"/>
                  </a:cubicBezTo>
                  <a:cubicBezTo>
                    <a:pt x="111" y="143"/>
                    <a:pt x="109" y="143"/>
                    <a:pt x="110" y="144"/>
                  </a:cubicBezTo>
                  <a:cubicBezTo>
                    <a:pt x="111" y="145"/>
                    <a:pt x="111" y="146"/>
                    <a:pt x="112" y="147"/>
                  </a:cubicBezTo>
                  <a:cubicBezTo>
                    <a:pt x="112" y="149"/>
                    <a:pt x="114" y="149"/>
                    <a:pt x="112" y="148"/>
                  </a:cubicBezTo>
                  <a:cubicBezTo>
                    <a:pt x="110" y="148"/>
                    <a:pt x="110" y="149"/>
                    <a:pt x="111" y="150"/>
                  </a:cubicBezTo>
                  <a:cubicBezTo>
                    <a:pt x="112" y="151"/>
                    <a:pt x="112" y="151"/>
                    <a:pt x="110" y="151"/>
                  </a:cubicBezTo>
                  <a:cubicBezTo>
                    <a:pt x="108" y="152"/>
                    <a:pt x="110" y="152"/>
                    <a:pt x="111" y="153"/>
                  </a:cubicBezTo>
                  <a:cubicBezTo>
                    <a:pt x="111" y="153"/>
                    <a:pt x="110" y="154"/>
                    <a:pt x="111" y="154"/>
                  </a:cubicBezTo>
                  <a:cubicBezTo>
                    <a:pt x="112" y="154"/>
                    <a:pt x="109" y="155"/>
                    <a:pt x="111" y="156"/>
                  </a:cubicBezTo>
                  <a:cubicBezTo>
                    <a:pt x="112" y="157"/>
                    <a:pt x="112" y="156"/>
                    <a:pt x="113" y="155"/>
                  </a:cubicBezTo>
                  <a:cubicBezTo>
                    <a:pt x="114" y="154"/>
                    <a:pt x="113" y="156"/>
                    <a:pt x="112" y="157"/>
                  </a:cubicBezTo>
                  <a:cubicBezTo>
                    <a:pt x="111" y="159"/>
                    <a:pt x="111" y="157"/>
                    <a:pt x="110" y="158"/>
                  </a:cubicBezTo>
                  <a:cubicBezTo>
                    <a:pt x="108" y="158"/>
                    <a:pt x="110" y="159"/>
                    <a:pt x="111" y="160"/>
                  </a:cubicBezTo>
                  <a:cubicBezTo>
                    <a:pt x="111" y="162"/>
                    <a:pt x="111" y="161"/>
                    <a:pt x="112" y="161"/>
                  </a:cubicBezTo>
                  <a:cubicBezTo>
                    <a:pt x="113" y="161"/>
                    <a:pt x="113" y="161"/>
                    <a:pt x="114" y="160"/>
                  </a:cubicBezTo>
                  <a:cubicBezTo>
                    <a:pt x="115" y="160"/>
                    <a:pt x="113" y="162"/>
                    <a:pt x="114" y="163"/>
                  </a:cubicBezTo>
                  <a:cubicBezTo>
                    <a:pt x="114" y="164"/>
                    <a:pt x="113" y="163"/>
                    <a:pt x="112" y="163"/>
                  </a:cubicBezTo>
                  <a:cubicBezTo>
                    <a:pt x="111" y="164"/>
                    <a:pt x="111" y="165"/>
                    <a:pt x="112" y="166"/>
                  </a:cubicBezTo>
                  <a:cubicBezTo>
                    <a:pt x="113" y="166"/>
                    <a:pt x="114" y="168"/>
                    <a:pt x="115" y="168"/>
                  </a:cubicBezTo>
                  <a:cubicBezTo>
                    <a:pt x="116" y="169"/>
                    <a:pt x="118" y="169"/>
                    <a:pt x="120" y="169"/>
                  </a:cubicBezTo>
                  <a:cubicBezTo>
                    <a:pt x="121" y="168"/>
                    <a:pt x="121" y="169"/>
                    <a:pt x="122" y="168"/>
                  </a:cubicBezTo>
                  <a:cubicBezTo>
                    <a:pt x="123" y="168"/>
                    <a:pt x="125" y="166"/>
                    <a:pt x="126" y="164"/>
                  </a:cubicBezTo>
                  <a:cubicBezTo>
                    <a:pt x="128" y="162"/>
                    <a:pt x="129" y="162"/>
                    <a:pt x="130" y="162"/>
                  </a:cubicBezTo>
                  <a:cubicBezTo>
                    <a:pt x="131" y="161"/>
                    <a:pt x="131" y="161"/>
                    <a:pt x="131" y="159"/>
                  </a:cubicBezTo>
                  <a:cubicBezTo>
                    <a:pt x="131" y="159"/>
                    <a:pt x="131" y="159"/>
                    <a:pt x="131" y="159"/>
                  </a:cubicBezTo>
                  <a:cubicBezTo>
                    <a:pt x="131" y="159"/>
                    <a:pt x="131" y="159"/>
                    <a:pt x="131" y="159"/>
                  </a:cubicBezTo>
                  <a:cubicBezTo>
                    <a:pt x="131" y="159"/>
                    <a:pt x="131" y="159"/>
                    <a:pt x="131" y="159"/>
                  </a:cubicBezTo>
                  <a:cubicBezTo>
                    <a:pt x="131" y="159"/>
                    <a:pt x="131" y="159"/>
                    <a:pt x="131" y="159"/>
                  </a:cubicBezTo>
                  <a:cubicBezTo>
                    <a:pt x="131" y="159"/>
                    <a:pt x="131" y="160"/>
                    <a:pt x="131" y="160"/>
                  </a:cubicBezTo>
                  <a:cubicBezTo>
                    <a:pt x="131" y="160"/>
                    <a:pt x="131" y="160"/>
                    <a:pt x="131" y="160"/>
                  </a:cubicBezTo>
                  <a:cubicBezTo>
                    <a:pt x="131" y="160"/>
                    <a:pt x="132" y="160"/>
                    <a:pt x="132" y="160"/>
                  </a:cubicBezTo>
                  <a:cubicBezTo>
                    <a:pt x="132" y="160"/>
                    <a:pt x="132" y="161"/>
                    <a:pt x="132" y="161"/>
                  </a:cubicBezTo>
                  <a:cubicBezTo>
                    <a:pt x="132" y="161"/>
                    <a:pt x="132" y="161"/>
                    <a:pt x="132" y="161"/>
                  </a:cubicBezTo>
                  <a:cubicBezTo>
                    <a:pt x="132" y="161"/>
                    <a:pt x="132" y="161"/>
                    <a:pt x="132" y="162"/>
                  </a:cubicBezTo>
                  <a:cubicBezTo>
                    <a:pt x="132" y="162"/>
                    <a:pt x="132" y="162"/>
                    <a:pt x="132" y="162"/>
                  </a:cubicBezTo>
                  <a:cubicBezTo>
                    <a:pt x="132" y="162"/>
                    <a:pt x="132" y="162"/>
                    <a:pt x="132" y="162"/>
                  </a:cubicBezTo>
                  <a:cubicBezTo>
                    <a:pt x="132" y="163"/>
                    <a:pt x="133" y="163"/>
                    <a:pt x="133" y="163"/>
                  </a:cubicBezTo>
                  <a:cubicBezTo>
                    <a:pt x="133" y="164"/>
                    <a:pt x="133" y="167"/>
                    <a:pt x="134" y="168"/>
                  </a:cubicBezTo>
                  <a:cubicBezTo>
                    <a:pt x="134" y="169"/>
                    <a:pt x="135" y="169"/>
                    <a:pt x="136" y="168"/>
                  </a:cubicBezTo>
                  <a:cubicBezTo>
                    <a:pt x="137" y="167"/>
                    <a:pt x="135" y="171"/>
                    <a:pt x="135" y="172"/>
                  </a:cubicBezTo>
                  <a:cubicBezTo>
                    <a:pt x="135" y="173"/>
                    <a:pt x="137" y="176"/>
                    <a:pt x="138" y="177"/>
                  </a:cubicBezTo>
                  <a:cubicBezTo>
                    <a:pt x="138" y="178"/>
                    <a:pt x="139" y="180"/>
                    <a:pt x="139" y="181"/>
                  </a:cubicBezTo>
                  <a:cubicBezTo>
                    <a:pt x="139" y="182"/>
                    <a:pt x="138" y="185"/>
                    <a:pt x="139" y="185"/>
                  </a:cubicBezTo>
                  <a:cubicBezTo>
                    <a:pt x="139" y="185"/>
                    <a:pt x="141" y="185"/>
                    <a:pt x="142" y="185"/>
                  </a:cubicBezTo>
                  <a:cubicBezTo>
                    <a:pt x="144" y="185"/>
                    <a:pt x="144" y="185"/>
                    <a:pt x="145" y="184"/>
                  </a:cubicBezTo>
                  <a:cubicBezTo>
                    <a:pt x="145" y="183"/>
                    <a:pt x="145" y="182"/>
                    <a:pt x="147" y="181"/>
                  </a:cubicBezTo>
                  <a:cubicBezTo>
                    <a:pt x="149" y="180"/>
                    <a:pt x="150" y="181"/>
                    <a:pt x="151" y="180"/>
                  </a:cubicBezTo>
                  <a:cubicBezTo>
                    <a:pt x="152" y="180"/>
                    <a:pt x="154" y="174"/>
                    <a:pt x="155" y="173"/>
                  </a:cubicBezTo>
                  <a:cubicBezTo>
                    <a:pt x="155" y="171"/>
                    <a:pt x="155" y="169"/>
                    <a:pt x="155" y="168"/>
                  </a:cubicBezTo>
                  <a:cubicBezTo>
                    <a:pt x="155" y="167"/>
                    <a:pt x="158" y="164"/>
                    <a:pt x="158" y="163"/>
                  </a:cubicBezTo>
                  <a:cubicBezTo>
                    <a:pt x="159" y="163"/>
                    <a:pt x="159" y="163"/>
                    <a:pt x="160" y="163"/>
                  </a:cubicBezTo>
                  <a:cubicBezTo>
                    <a:pt x="160" y="163"/>
                    <a:pt x="161" y="160"/>
                    <a:pt x="162" y="160"/>
                  </a:cubicBezTo>
                  <a:cubicBezTo>
                    <a:pt x="163" y="159"/>
                    <a:pt x="163" y="158"/>
                    <a:pt x="164" y="158"/>
                  </a:cubicBezTo>
                  <a:cubicBezTo>
                    <a:pt x="164" y="157"/>
                    <a:pt x="163" y="155"/>
                    <a:pt x="162" y="154"/>
                  </a:cubicBezTo>
                  <a:cubicBezTo>
                    <a:pt x="162" y="153"/>
                    <a:pt x="161" y="152"/>
                    <a:pt x="159" y="152"/>
                  </a:cubicBezTo>
                  <a:cubicBezTo>
                    <a:pt x="157" y="152"/>
                    <a:pt x="157" y="151"/>
                    <a:pt x="157" y="150"/>
                  </a:cubicBezTo>
                  <a:cubicBezTo>
                    <a:pt x="156" y="149"/>
                    <a:pt x="157" y="146"/>
                    <a:pt x="157" y="146"/>
                  </a:cubicBezTo>
                  <a:cubicBezTo>
                    <a:pt x="158" y="145"/>
                    <a:pt x="158" y="142"/>
                    <a:pt x="158" y="141"/>
                  </a:cubicBezTo>
                  <a:cubicBezTo>
                    <a:pt x="159" y="140"/>
                    <a:pt x="157" y="139"/>
                    <a:pt x="157" y="139"/>
                  </a:cubicBezTo>
                  <a:cubicBezTo>
                    <a:pt x="157" y="138"/>
                    <a:pt x="158" y="139"/>
                    <a:pt x="159" y="139"/>
                  </a:cubicBezTo>
                  <a:cubicBezTo>
                    <a:pt x="160" y="139"/>
                    <a:pt x="162" y="136"/>
                    <a:pt x="163" y="135"/>
                  </a:cubicBezTo>
                  <a:cubicBezTo>
                    <a:pt x="164" y="134"/>
                    <a:pt x="164" y="132"/>
                    <a:pt x="165" y="132"/>
                  </a:cubicBezTo>
                  <a:cubicBezTo>
                    <a:pt x="165" y="131"/>
                    <a:pt x="168" y="130"/>
                    <a:pt x="168" y="130"/>
                  </a:cubicBezTo>
                  <a:cubicBezTo>
                    <a:pt x="169" y="130"/>
                    <a:pt x="171" y="129"/>
                    <a:pt x="171" y="128"/>
                  </a:cubicBezTo>
                  <a:cubicBezTo>
                    <a:pt x="171" y="126"/>
                    <a:pt x="174" y="125"/>
                    <a:pt x="174" y="124"/>
                  </a:cubicBezTo>
                  <a:cubicBezTo>
                    <a:pt x="175" y="123"/>
                    <a:pt x="173" y="123"/>
                    <a:pt x="173" y="122"/>
                  </a:cubicBezTo>
                  <a:cubicBezTo>
                    <a:pt x="172" y="121"/>
                    <a:pt x="173" y="121"/>
                    <a:pt x="174" y="120"/>
                  </a:cubicBezTo>
                  <a:cubicBezTo>
                    <a:pt x="174" y="120"/>
                    <a:pt x="174" y="119"/>
                    <a:pt x="174" y="119"/>
                  </a:cubicBezTo>
                  <a:cubicBezTo>
                    <a:pt x="175" y="118"/>
                    <a:pt x="175" y="118"/>
                    <a:pt x="176" y="117"/>
                  </a:cubicBezTo>
                  <a:cubicBezTo>
                    <a:pt x="178" y="116"/>
                    <a:pt x="177" y="116"/>
                    <a:pt x="177" y="116"/>
                  </a:cubicBezTo>
                  <a:cubicBezTo>
                    <a:pt x="177" y="115"/>
                    <a:pt x="179" y="115"/>
                    <a:pt x="180" y="115"/>
                  </a:cubicBezTo>
                  <a:cubicBezTo>
                    <a:pt x="181" y="116"/>
                    <a:pt x="181" y="116"/>
                    <a:pt x="181" y="116"/>
                  </a:cubicBezTo>
                  <a:cubicBezTo>
                    <a:pt x="181" y="116"/>
                    <a:pt x="181" y="116"/>
                    <a:pt x="182" y="116"/>
                  </a:cubicBezTo>
                  <a:cubicBezTo>
                    <a:pt x="182" y="116"/>
                    <a:pt x="182" y="115"/>
                    <a:pt x="182" y="115"/>
                  </a:cubicBezTo>
                  <a:cubicBezTo>
                    <a:pt x="182" y="115"/>
                    <a:pt x="182" y="115"/>
                    <a:pt x="183" y="115"/>
                  </a:cubicBezTo>
                  <a:cubicBezTo>
                    <a:pt x="183" y="115"/>
                    <a:pt x="183" y="115"/>
                    <a:pt x="183" y="115"/>
                  </a:cubicBezTo>
                  <a:cubicBezTo>
                    <a:pt x="184" y="115"/>
                    <a:pt x="184" y="115"/>
                    <a:pt x="184" y="115"/>
                  </a:cubicBezTo>
                  <a:cubicBezTo>
                    <a:pt x="186" y="115"/>
                    <a:pt x="186" y="116"/>
                    <a:pt x="187" y="117"/>
                  </a:cubicBezTo>
                  <a:cubicBezTo>
                    <a:pt x="188" y="118"/>
                    <a:pt x="187" y="121"/>
                    <a:pt x="186" y="121"/>
                  </a:cubicBezTo>
                  <a:cubicBezTo>
                    <a:pt x="185" y="121"/>
                    <a:pt x="183" y="125"/>
                    <a:pt x="182" y="126"/>
                  </a:cubicBezTo>
                  <a:cubicBezTo>
                    <a:pt x="182" y="127"/>
                    <a:pt x="178" y="130"/>
                    <a:pt x="177" y="131"/>
                  </a:cubicBezTo>
                  <a:cubicBezTo>
                    <a:pt x="177" y="133"/>
                    <a:pt x="173" y="136"/>
                    <a:pt x="172" y="137"/>
                  </a:cubicBezTo>
                  <a:cubicBezTo>
                    <a:pt x="171" y="138"/>
                    <a:pt x="172" y="138"/>
                    <a:pt x="173" y="139"/>
                  </a:cubicBezTo>
                  <a:cubicBezTo>
                    <a:pt x="173" y="141"/>
                    <a:pt x="174" y="146"/>
                    <a:pt x="174" y="147"/>
                  </a:cubicBezTo>
                  <a:cubicBezTo>
                    <a:pt x="173" y="148"/>
                    <a:pt x="173" y="149"/>
                    <a:pt x="173" y="150"/>
                  </a:cubicBezTo>
                  <a:cubicBezTo>
                    <a:pt x="173" y="151"/>
                    <a:pt x="173" y="152"/>
                    <a:pt x="174" y="152"/>
                  </a:cubicBezTo>
                  <a:cubicBezTo>
                    <a:pt x="176" y="152"/>
                    <a:pt x="177" y="153"/>
                    <a:pt x="177" y="154"/>
                  </a:cubicBezTo>
                  <a:cubicBezTo>
                    <a:pt x="177" y="155"/>
                    <a:pt x="177" y="155"/>
                    <a:pt x="179" y="156"/>
                  </a:cubicBezTo>
                  <a:cubicBezTo>
                    <a:pt x="180" y="156"/>
                    <a:pt x="182" y="156"/>
                    <a:pt x="183" y="156"/>
                  </a:cubicBezTo>
                  <a:cubicBezTo>
                    <a:pt x="184" y="156"/>
                    <a:pt x="185" y="155"/>
                    <a:pt x="187" y="155"/>
                  </a:cubicBezTo>
                  <a:cubicBezTo>
                    <a:pt x="189" y="154"/>
                    <a:pt x="191" y="154"/>
                    <a:pt x="193" y="153"/>
                  </a:cubicBezTo>
                  <a:cubicBezTo>
                    <a:pt x="194" y="153"/>
                    <a:pt x="195" y="153"/>
                    <a:pt x="195" y="153"/>
                  </a:cubicBezTo>
                  <a:cubicBezTo>
                    <a:pt x="196" y="153"/>
                    <a:pt x="196" y="153"/>
                    <a:pt x="196" y="153"/>
                  </a:cubicBezTo>
                  <a:cubicBezTo>
                    <a:pt x="196" y="153"/>
                    <a:pt x="196" y="153"/>
                    <a:pt x="196" y="153"/>
                  </a:cubicBezTo>
                  <a:cubicBezTo>
                    <a:pt x="197" y="153"/>
                    <a:pt x="198" y="153"/>
                    <a:pt x="199" y="153"/>
                  </a:cubicBezTo>
                  <a:cubicBezTo>
                    <a:pt x="200" y="152"/>
                    <a:pt x="200" y="152"/>
                    <a:pt x="200" y="153"/>
                  </a:cubicBezTo>
                  <a:cubicBezTo>
                    <a:pt x="200" y="155"/>
                    <a:pt x="202" y="154"/>
                    <a:pt x="203" y="155"/>
                  </a:cubicBezTo>
                  <a:cubicBezTo>
                    <a:pt x="204" y="155"/>
                    <a:pt x="204" y="157"/>
                    <a:pt x="203" y="157"/>
                  </a:cubicBezTo>
                  <a:cubicBezTo>
                    <a:pt x="201" y="157"/>
                    <a:pt x="198" y="157"/>
                    <a:pt x="199" y="158"/>
                  </a:cubicBezTo>
                  <a:cubicBezTo>
                    <a:pt x="199" y="158"/>
                    <a:pt x="199" y="158"/>
                    <a:pt x="199" y="158"/>
                  </a:cubicBezTo>
                  <a:cubicBezTo>
                    <a:pt x="199" y="158"/>
                    <a:pt x="199" y="158"/>
                    <a:pt x="199" y="158"/>
                  </a:cubicBezTo>
                  <a:cubicBezTo>
                    <a:pt x="199" y="159"/>
                    <a:pt x="199" y="159"/>
                    <a:pt x="198" y="159"/>
                  </a:cubicBezTo>
                  <a:cubicBezTo>
                    <a:pt x="198" y="159"/>
                    <a:pt x="198" y="159"/>
                    <a:pt x="197" y="159"/>
                  </a:cubicBezTo>
                  <a:cubicBezTo>
                    <a:pt x="197" y="159"/>
                    <a:pt x="197" y="159"/>
                    <a:pt x="197" y="159"/>
                  </a:cubicBezTo>
                  <a:cubicBezTo>
                    <a:pt x="194" y="159"/>
                    <a:pt x="189" y="159"/>
                    <a:pt x="187" y="159"/>
                  </a:cubicBezTo>
                  <a:cubicBezTo>
                    <a:pt x="186" y="159"/>
                    <a:pt x="181" y="161"/>
                    <a:pt x="181" y="162"/>
                  </a:cubicBezTo>
                  <a:cubicBezTo>
                    <a:pt x="181" y="164"/>
                    <a:pt x="182" y="166"/>
                    <a:pt x="183" y="167"/>
                  </a:cubicBezTo>
                  <a:cubicBezTo>
                    <a:pt x="183" y="167"/>
                    <a:pt x="184" y="167"/>
                    <a:pt x="184" y="167"/>
                  </a:cubicBezTo>
                  <a:cubicBezTo>
                    <a:pt x="184" y="167"/>
                    <a:pt x="184" y="167"/>
                    <a:pt x="184" y="167"/>
                  </a:cubicBezTo>
                  <a:cubicBezTo>
                    <a:pt x="184" y="167"/>
                    <a:pt x="184" y="168"/>
                    <a:pt x="184" y="168"/>
                  </a:cubicBezTo>
                  <a:cubicBezTo>
                    <a:pt x="184" y="168"/>
                    <a:pt x="184" y="168"/>
                    <a:pt x="184" y="168"/>
                  </a:cubicBezTo>
                  <a:cubicBezTo>
                    <a:pt x="184" y="169"/>
                    <a:pt x="185" y="169"/>
                    <a:pt x="185" y="170"/>
                  </a:cubicBezTo>
                  <a:cubicBezTo>
                    <a:pt x="185" y="171"/>
                    <a:pt x="185" y="171"/>
                    <a:pt x="185" y="172"/>
                  </a:cubicBezTo>
                  <a:cubicBezTo>
                    <a:pt x="185" y="174"/>
                    <a:pt x="183" y="176"/>
                    <a:pt x="182" y="176"/>
                  </a:cubicBezTo>
                  <a:cubicBezTo>
                    <a:pt x="180" y="175"/>
                    <a:pt x="178" y="171"/>
                    <a:pt x="177" y="171"/>
                  </a:cubicBezTo>
                  <a:cubicBezTo>
                    <a:pt x="176" y="171"/>
                    <a:pt x="173" y="172"/>
                    <a:pt x="173" y="173"/>
                  </a:cubicBezTo>
                  <a:cubicBezTo>
                    <a:pt x="173" y="174"/>
                    <a:pt x="172" y="175"/>
                    <a:pt x="172" y="176"/>
                  </a:cubicBezTo>
                  <a:cubicBezTo>
                    <a:pt x="171" y="177"/>
                    <a:pt x="171" y="178"/>
                    <a:pt x="171" y="179"/>
                  </a:cubicBezTo>
                  <a:cubicBezTo>
                    <a:pt x="171" y="180"/>
                    <a:pt x="171" y="181"/>
                    <a:pt x="171" y="181"/>
                  </a:cubicBezTo>
                  <a:cubicBezTo>
                    <a:pt x="171" y="181"/>
                    <a:pt x="171" y="181"/>
                    <a:pt x="171" y="181"/>
                  </a:cubicBezTo>
                  <a:cubicBezTo>
                    <a:pt x="171" y="182"/>
                    <a:pt x="171" y="183"/>
                    <a:pt x="171" y="183"/>
                  </a:cubicBezTo>
                  <a:cubicBezTo>
                    <a:pt x="171" y="184"/>
                    <a:pt x="170" y="184"/>
                    <a:pt x="170" y="185"/>
                  </a:cubicBezTo>
                  <a:cubicBezTo>
                    <a:pt x="170" y="185"/>
                    <a:pt x="170" y="185"/>
                    <a:pt x="170" y="185"/>
                  </a:cubicBezTo>
                  <a:cubicBezTo>
                    <a:pt x="170" y="185"/>
                    <a:pt x="170" y="186"/>
                    <a:pt x="169" y="186"/>
                  </a:cubicBezTo>
                  <a:cubicBezTo>
                    <a:pt x="169" y="186"/>
                    <a:pt x="169" y="186"/>
                    <a:pt x="169" y="186"/>
                  </a:cubicBezTo>
                  <a:cubicBezTo>
                    <a:pt x="169" y="187"/>
                    <a:pt x="168" y="187"/>
                    <a:pt x="168" y="187"/>
                  </a:cubicBezTo>
                  <a:cubicBezTo>
                    <a:pt x="168" y="188"/>
                    <a:pt x="167" y="188"/>
                    <a:pt x="167" y="188"/>
                  </a:cubicBezTo>
                  <a:cubicBezTo>
                    <a:pt x="167" y="188"/>
                    <a:pt x="167" y="188"/>
                    <a:pt x="167" y="188"/>
                  </a:cubicBezTo>
                  <a:cubicBezTo>
                    <a:pt x="167" y="188"/>
                    <a:pt x="167" y="188"/>
                    <a:pt x="167" y="188"/>
                  </a:cubicBezTo>
                  <a:cubicBezTo>
                    <a:pt x="167" y="189"/>
                    <a:pt x="167" y="189"/>
                    <a:pt x="167" y="189"/>
                  </a:cubicBezTo>
                  <a:cubicBezTo>
                    <a:pt x="167" y="189"/>
                    <a:pt x="166" y="189"/>
                    <a:pt x="166" y="189"/>
                  </a:cubicBezTo>
                  <a:cubicBezTo>
                    <a:pt x="166" y="190"/>
                    <a:pt x="166" y="190"/>
                    <a:pt x="166" y="190"/>
                  </a:cubicBezTo>
                  <a:cubicBezTo>
                    <a:pt x="166" y="190"/>
                    <a:pt x="166" y="190"/>
                    <a:pt x="166" y="190"/>
                  </a:cubicBezTo>
                  <a:cubicBezTo>
                    <a:pt x="165" y="190"/>
                    <a:pt x="165" y="191"/>
                    <a:pt x="165" y="191"/>
                  </a:cubicBezTo>
                  <a:cubicBezTo>
                    <a:pt x="165" y="191"/>
                    <a:pt x="165" y="191"/>
                    <a:pt x="165" y="191"/>
                  </a:cubicBezTo>
                  <a:cubicBezTo>
                    <a:pt x="164" y="191"/>
                    <a:pt x="164" y="191"/>
                    <a:pt x="164" y="191"/>
                  </a:cubicBezTo>
                  <a:cubicBezTo>
                    <a:pt x="162" y="191"/>
                    <a:pt x="163" y="189"/>
                    <a:pt x="160" y="189"/>
                  </a:cubicBezTo>
                  <a:cubicBezTo>
                    <a:pt x="158" y="189"/>
                    <a:pt x="152" y="190"/>
                    <a:pt x="150" y="191"/>
                  </a:cubicBezTo>
                  <a:cubicBezTo>
                    <a:pt x="150" y="192"/>
                    <a:pt x="149" y="192"/>
                    <a:pt x="149" y="192"/>
                  </a:cubicBezTo>
                  <a:cubicBezTo>
                    <a:pt x="149" y="192"/>
                    <a:pt x="148" y="192"/>
                    <a:pt x="148" y="192"/>
                  </a:cubicBezTo>
                  <a:cubicBezTo>
                    <a:pt x="148" y="192"/>
                    <a:pt x="148" y="192"/>
                    <a:pt x="147" y="192"/>
                  </a:cubicBezTo>
                  <a:cubicBezTo>
                    <a:pt x="147" y="192"/>
                    <a:pt x="147" y="193"/>
                    <a:pt x="147" y="193"/>
                  </a:cubicBezTo>
                  <a:cubicBezTo>
                    <a:pt x="146" y="193"/>
                    <a:pt x="146" y="193"/>
                    <a:pt x="146" y="193"/>
                  </a:cubicBezTo>
                  <a:cubicBezTo>
                    <a:pt x="146" y="193"/>
                    <a:pt x="145" y="193"/>
                    <a:pt x="145" y="193"/>
                  </a:cubicBezTo>
                  <a:cubicBezTo>
                    <a:pt x="145" y="193"/>
                    <a:pt x="145" y="193"/>
                    <a:pt x="144" y="193"/>
                  </a:cubicBezTo>
                  <a:cubicBezTo>
                    <a:pt x="143" y="193"/>
                    <a:pt x="143" y="191"/>
                    <a:pt x="143" y="190"/>
                  </a:cubicBezTo>
                  <a:cubicBezTo>
                    <a:pt x="142" y="190"/>
                    <a:pt x="142" y="191"/>
                    <a:pt x="141" y="192"/>
                  </a:cubicBezTo>
                  <a:cubicBezTo>
                    <a:pt x="140" y="193"/>
                    <a:pt x="140" y="191"/>
                    <a:pt x="138" y="191"/>
                  </a:cubicBezTo>
                  <a:cubicBezTo>
                    <a:pt x="137" y="191"/>
                    <a:pt x="134" y="193"/>
                    <a:pt x="133" y="193"/>
                  </a:cubicBezTo>
                  <a:cubicBezTo>
                    <a:pt x="132" y="193"/>
                    <a:pt x="133" y="191"/>
                    <a:pt x="133" y="191"/>
                  </a:cubicBezTo>
                  <a:cubicBezTo>
                    <a:pt x="132" y="190"/>
                    <a:pt x="129" y="192"/>
                    <a:pt x="129" y="192"/>
                  </a:cubicBezTo>
                  <a:cubicBezTo>
                    <a:pt x="128" y="191"/>
                    <a:pt x="127" y="190"/>
                    <a:pt x="128" y="190"/>
                  </a:cubicBezTo>
                  <a:cubicBezTo>
                    <a:pt x="128" y="190"/>
                    <a:pt x="128" y="190"/>
                    <a:pt x="128" y="190"/>
                  </a:cubicBezTo>
                  <a:cubicBezTo>
                    <a:pt x="128" y="190"/>
                    <a:pt x="128" y="189"/>
                    <a:pt x="128" y="189"/>
                  </a:cubicBezTo>
                  <a:cubicBezTo>
                    <a:pt x="128" y="189"/>
                    <a:pt x="128" y="189"/>
                    <a:pt x="128" y="189"/>
                  </a:cubicBezTo>
                  <a:cubicBezTo>
                    <a:pt x="128" y="189"/>
                    <a:pt x="128" y="189"/>
                    <a:pt x="128" y="189"/>
                  </a:cubicBezTo>
                  <a:cubicBezTo>
                    <a:pt x="128" y="189"/>
                    <a:pt x="128" y="189"/>
                    <a:pt x="128" y="189"/>
                  </a:cubicBezTo>
                  <a:cubicBezTo>
                    <a:pt x="128" y="189"/>
                    <a:pt x="128" y="188"/>
                    <a:pt x="128" y="188"/>
                  </a:cubicBezTo>
                  <a:cubicBezTo>
                    <a:pt x="128" y="188"/>
                    <a:pt x="128" y="188"/>
                    <a:pt x="128" y="188"/>
                  </a:cubicBezTo>
                  <a:cubicBezTo>
                    <a:pt x="128" y="188"/>
                    <a:pt x="128" y="188"/>
                    <a:pt x="128" y="188"/>
                  </a:cubicBezTo>
                  <a:cubicBezTo>
                    <a:pt x="127" y="188"/>
                    <a:pt x="127" y="188"/>
                    <a:pt x="127" y="188"/>
                  </a:cubicBezTo>
                  <a:cubicBezTo>
                    <a:pt x="127" y="187"/>
                    <a:pt x="127" y="187"/>
                    <a:pt x="127" y="187"/>
                  </a:cubicBezTo>
                  <a:cubicBezTo>
                    <a:pt x="127" y="187"/>
                    <a:pt x="127" y="187"/>
                    <a:pt x="127" y="187"/>
                  </a:cubicBezTo>
                  <a:cubicBezTo>
                    <a:pt x="127" y="187"/>
                    <a:pt x="127" y="187"/>
                    <a:pt x="127" y="187"/>
                  </a:cubicBezTo>
                  <a:cubicBezTo>
                    <a:pt x="127" y="187"/>
                    <a:pt x="127" y="187"/>
                    <a:pt x="127" y="187"/>
                  </a:cubicBezTo>
                  <a:cubicBezTo>
                    <a:pt x="127" y="186"/>
                    <a:pt x="127" y="186"/>
                    <a:pt x="127" y="186"/>
                  </a:cubicBezTo>
                  <a:cubicBezTo>
                    <a:pt x="127" y="186"/>
                    <a:pt x="129" y="186"/>
                    <a:pt x="130" y="186"/>
                  </a:cubicBezTo>
                  <a:cubicBezTo>
                    <a:pt x="131" y="185"/>
                    <a:pt x="128" y="184"/>
                    <a:pt x="127" y="184"/>
                  </a:cubicBezTo>
                  <a:cubicBezTo>
                    <a:pt x="126" y="184"/>
                    <a:pt x="128" y="182"/>
                    <a:pt x="129" y="181"/>
                  </a:cubicBezTo>
                  <a:cubicBezTo>
                    <a:pt x="131" y="180"/>
                    <a:pt x="131" y="180"/>
                    <a:pt x="132" y="179"/>
                  </a:cubicBezTo>
                  <a:cubicBezTo>
                    <a:pt x="132" y="178"/>
                    <a:pt x="131" y="178"/>
                    <a:pt x="130" y="179"/>
                  </a:cubicBezTo>
                  <a:cubicBezTo>
                    <a:pt x="129" y="179"/>
                    <a:pt x="128" y="176"/>
                    <a:pt x="129" y="175"/>
                  </a:cubicBezTo>
                  <a:cubicBezTo>
                    <a:pt x="130" y="175"/>
                    <a:pt x="130" y="173"/>
                    <a:pt x="130" y="172"/>
                  </a:cubicBezTo>
                  <a:cubicBezTo>
                    <a:pt x="130" y="171"/>
                    <a:pt x="128" y="172"/>
                    <a:pt x="127" y="173"/>
                  </a:cubicBezTo>
                  <a:cubicBezTo>
                    <a:pt x="127" y="173"/>
                    <a:pt x="126" y="175"/>
                    <a:pt x="126" y="175"/>
                  </a:cubicBezTo>
                  <a:cubicBezTo>
                    <a:pt x="127" y="176"/>
                    <a:pt x="126" y="177"/>
                    <a:pt x="125" y="177"/>
                  </a:cubicBezTo>
                  <a:cubicBezTo>
                    <a:pt x="124" y="178"/>
                    <a:pt x="124" y="176"/>
                    <a:pt x="123" y="175"/>
                  </a:cubicBezTo>
                  <a:cubicBezTo>
                    <a:pt x="123" y="175"/>
                    <a:pt x="122" y="176"/>
                    <a:pt x="122" y="177"/>
                  </a:cubicBezTo>
                  <a:cubicBezTo>
                    <a:pt x="121" y="177"/>
                    <a:pt x="121" y="181"/>
                    <a:pt x="121" y="182"/>
                  </a:cubicBezTo>
                  <a:cubicBezTo>
                    <a:pt x="120" y="182"/>
                    <a:pt x="121" y="184"/>
                    <a:pt x="122" y="185"/>
                  </a:cubicBezTo>
                  <a:cubicBezTo>
                    <a:pt x="122" y="185"/>
                    <a:pt x="122" y="186"/>
                    <a:pt x="122" y="186"/>
                  </a:cubicBezTo>
                  <a:cubicBezTo>
                    <a:pt x="122" y="186"/>
                    <a:pt x="122" y="186"/>
                    <a:pt x="122" y="186"/>
                  </a:cubicBezTo>
                  <a:cubicBezTo>
                    <a:pt x="122" y="186"/>
                    <a:pt x="122" y="187"/>
                    <a:pt x="122" y="187"/>
                  </a:cubicBezTo>
                  <a:cubicBezTo>
                    <a:pt x="122" y="187"/>
                    <a:pt x="122" y="188"/>
                    <a:pt x="122" y="188"/>
                  </a:cubicBezTo>
                  <a:cubicBezTo>
                    <a:pt x="122" y="188"/>
                    <a:pt x="122" y="188"/>
                    <a:pt x="122" y="188"/>
                  </a:cubicBezTo>
                  <a:cubicBezTo>
                    <a:pt x="122" y="188"/>
                    <a:pt x="122" y="189"/>
                    <a:pt x="122" y="189"/>
                  </a:cubicBezTo>
                  <a:cubicBezTo>
                    <a:pt x="122" y="190"/>
                    <a:pt x="122" y="190"/>
                    <a:pt x="122" y="190"/>
                  </a:cubicBezTo>
                  <a:cubicBezTo>
                    <a:pt x="123" y="190"/>
                    <a:pt x="123" y="190"/>
                    <a:pt x="123" y="191"/>
                  </a:cubicBezTo>
                  <a:cubicBezTo>
                    <a:pt x="123" y="191"/>
                    <a:pt x="123" y="191"/>
                    <a:pt x="123" y="191"/>
                  </a:cubicBezTo>
                  <a:cubicBezTo>
                    <a:pt x="123" y="191"/>
                    <a:pt x="123" y="192"/>
                    <a:pt x="123" y="192"/>
                  </a:cubicBezTo>
                  <a:cubicBezTo>
                    <a:pt x="123" y="192"/>
                    <a:pt x="123" y="192"/>
                    <a:pt x="123" y="192"/>
                  </a:cubicBezTo>
                  <a:cubicBezTo>
                    <a:pt x="123" y="192"/>
                    <a:pt x="123" y="193"/>
                    <a:pt x="123" y="193"/>
                  </a:cubicBezTo>
                  <a:cubicBezTo>
                    <a:pt x="123" y="194"/>
                    <a:pt x="123" y="195"/>
                    <a:pt x="122" y="196"/>
                  </a:cubicBezTo>
                  <a:cubicBezTo>
                    <a:pt x="121" y="196"/>
                    <a:pt x="118" y="193"/>
                    <a:pt x="117" y="195"/>
                  </a:cubicBezTo>
                  <a:cubicBezTo>
                    <a:pt x="116" y="195"/>
                    <a:pt x="116" y="195"/>
                    <a:pt x="116" y="196"/>
                  </a:cubicBezTo>
                  <a:cubicBezTo>
                    <a:pt x="115" y="196"/>
                    <a:pt x="115" y="196"/>
                    <a:pt x="115" y="196"/>
                  </a:cubicBezTo>
                  <a:cubicBezTo>
                    <a:pt x="115" y="196"/>
                    <a:pt x="115" y="196"/>
                    <a:pt x="114" y="196"/>
                  </a:cubicBezTo>
                  <a:cubicBezTo>
                    <a:pt x="114" y="196"/>
                    <a:pt x="114" y="196"/>
                    <a:pt x="114" y="196"/>
                  </a:cubicBezTo>
                  <a:cubicBezTo>
                    <a:pt x="114" y="196"/>
                    <a:pt x="113" y="197"/>
                    <a:pt x="113" y="197"/>
                  </a:cubicBezTo>
                  <a:cubicBezTo>
                    <a:pt x="112" y="197"/>
                    <a:pt x="111" y="197"/>
                    <a:pt x="110" y="198"/>
                  </a:cubicBezTo>
                  <a:cubicBezTo>
                    <a:pt x="108" y="199"/>
                    <a:pt x="108" y="199"/>
                    <a:pt x="107" y="199"/>
                  </a:cubicBezTo>
                  <a:cubicBezTo>
                    <a:pt x="106" y="199"/>
                    <a:pt x="104" y="204"/>
                    <a:pt x="103" y="206"/>
                  </a:cubicBezTo>
                  <a:cubicBezTo>
                    <a:pt x="103" y="206"/>
                    <a:pt x="103" y="206"/>
                    <a:pt x="103" y="207"/>
                  </a:cubicBezTo>
                  <a:cubicBezTo>
                    <a:pt x="103" y="207"/>
                    <a:pt x="103" y="207"/>
                    <a:pt x="103" y="207"/>
                  </a:cubicBezTo>
                  <a:cubicBezTo>
                    <a:pt x="102" y="207"/>
                    <a:pt x="102" y="207"/>
                    <a:pt x="102" y="207"/>
                  </a:cubicBezTo>
                  <a:cubicBezTo>
                    <a:pt x="102" y="207"/>
                    <a:pt x="102" y="207"/>
                    <a:pt x="102" y="207"/>
                  </a:cubicBezTo>
                  <a:cubicBezTo>
                    <a:pt x="102" y="208"/>
                    <a:pt x="101" y="208"/>
                    <a:pt x="101" y="208"/>
                  </a:cubicBezTo>
                  <a:cubicBezTo>
                    <a:pt x="101" y="208"/>
                    <a:pt x="101" y="208"/>
                    <a:pt x="101" y="208"/>
                  </a:cubicBezTo>
                  <a:cubicBezTo>
                    <a:pt x="101" y="208"/>
                    <a:pt x="101" y="208"/>
                    <a:pt x="101" y="208"/>
                  </a:cubicBezTo>
                  <a:cubicBezTo>
                    <a:pt x="100" y="208"/>
                    <a:pt x="100" y="208"/>
                    <a:pt x="100" y="208"/>
                  </a:cubicBezTo>
                  <a:cubicBezTo>
                    <a:pt x="100" y="208"/>
                    <a:pt x="100" y="208"/>
                    <a:pt x="100" y="208"/>
                  </a:cubicBezTo>
                  <a:cubicBezTo>
                    <a:pt x="100" y="208"/>
                    <a:pt x="100" y="208"/>
                    <a:pt x="100" y="208"/>
                  </a:cubicBezTo>
                  <a:cubicBezTo>
                    <a:pt x="100" y="208"/>
                    <a:pt x="100" y="208"/>
                    <a:pt x="99" y="208"/>
                  </a:cubicBezTo>
                  <a:cubicBezTo>
                    <a:pt x="99" y="208"/>
                    <a:pt x="98" y="208"/>
                    <a:pt x="97" y="208"/>
                  </a:cubicBezTo>
                  <a:cubicBezTo>
                    <a:pt x="96" y="208"/>
                    <a:pt x="96" y="208"/>
                    <a:pt x="95" y="209"/>
                  </a:cubicBezTo>
                  <a:cubicBezTo>
                    <a:pt x="95" y="209"/>
                    <a:pt x="95" y="209"/>
                    <a:pt x="95" y="209"/>
                  </a:cubicBezTo>
                  <a:cubicBezTo>
                    <a:pt x="95" y="209"/>
                    <a:pt x="94" y="209"/>
                    <a:pt x="94" y="210"/>
                  </a:cubicBezTo>
                  <a:cubicBezTo>
                    <a:pt x="93" y="211"/>
                    <a:pt x="94" y="213"/>
                    <a:pt x="94" y="214"/>
                  </a:cubicBezTo>
                  <a:cubicBezTo>
                    <a:pt x="94" y="214"/>
                    <a:pt x="92" y="216"/>
                    <a:pt x="91" y="216"/>
                  </a:cubicBezTo>
                  <a:cubicBezTo>
                    <a:pt x="91" y="217"/>
                    <a:pt x="90" y="216"/>
                    <a:pt x="88" y="217"/>
                  </a:cubicBezTo>
                  <a:cubicBezTo>
                    <a:pt x="87" y="218"/>
                    <a:pt x="87" y="219"/>
                    <a:pt x="86" y="220"/>
                  </a:cubicBezTo>
                  <a:cubicBezTo>
                    <a:pt x="84" y="221"/>
                    <a:pt x="83" y="220"/>
                    <a:pt x="82" y="219"/>
                  </a:cubicBezTo>
                  <a:cubicBezTo>
                    <a:pt x="80" y="218"/>
                    <a:pt x="79" y="218"/>
                    <a:pt x="80" y="219"/>
                  </a:cubicBezTo>
                  <a:cubicBezTo>
                    <a:pt x="80" y="220"/>
                    <a:pt x="81" y="222"/>
                    <a:pt x="81" y="223"/>
                  </a:cubicBezTo>
                  <a:cubicBezTo>
                    <a:pt x="81" y="223"/>
                    <a:pt x="80" y="224"/>
                    <a:pt x="78" y="224"/>
                  </a:cubicBezTo>
                  <a:cubicBezTo>
                    <a:pt x="76" y="224"/>
                    <a:pt x="74" y="222"/>
                    <a:pt x="71" y="223"/>
                  </a:cubicBezTo>
                  <a:cubicBezTo>
                    <a:pt x="68" y="223"/>
                    <a:pt x="67" y="224"/>
                    <a:pt x="68" y="224"/>
                  </a:cubicBezTo>
                  <a:cubicBezTo>
                    <a:pt x="68" y="224"/>
                    <a:pt x="68" y="226"/>
                    <a:pt x="68" y="227"/>
                  </a:cubicBezTo>
                  <a:cubicBezTo>
                    <a:pt x="69" y="228"/>
                    <a:pt x="76" y="230"/>
                    <a:pt x="77" y="231"/>
                  </a:cubicBezTo>
                  <a:cubicBezTo>
                    <a:pt x="78" y="231"/>
                    <a:pt x="77" y="232"/>
                    <a:pt x="77" y="233"/>
                  </a:cubicBezTo>
                  <a:cubicBezTo>
                    <a:pt x="78" y="234"/>
                    <a:pt x="80" y="235"/>
                    <a:pt x="81" y="240"/>
                  </a:cubicBezTo>
                  <a:cubicBezTo>
                    <a:pt x="82" y="244"/>
                    <a:pt x="80" y="245"/>
                    <a:pt x="80" y="247"/>
                  </a:cubicBezTo>
                  <a:cubicBezTo>
                    <a:pt x="80" y="247"/>
                    <a:pt x="80" y="248"/>
                    <a:pt x="80" y="248"/>
                  </a:cubicBezTo>
                  <a:cubicBezTo>
                    <a:pt x="80" y="248"/>
                    <a:pt x="80" y="248"/>
                    <a:pt x="80" y="249"/>
                  </a:cubicBezTo>
                  <a:cubicBezTo>
                    <a:pt x="79" y="249"/>
                    <a:pt x="79" y="249"/>
                    <a:pt x="79" y="249"/>
                  </a:cubicBezTo>
                  <a:cubicBezTo>
                    <a:pt x="79" y="249"/>
                    <a:pt x="79" y="250"/>
                    <a:pt x="79" y="250"/>
                  </a:cubicBezTo>
                  <a:cubicBezTo>
                    <a:pt x="79" y="250"/>
                    <a:pt x="79" y="250"/>
                    <a:pt x="79" y="250"/>
                  </a:cubicBezTo>
                  <a:cubicBezTo>
                    <a:pt x="79" y="250"/>
                    <a:pt x="78" y="250"/>
                    <a:pt x="78" y="251"/>
                  </a:cubicBezTo>
                  <a:cubicBezTo>
                    <a:pt x="78" y="251"/>
                    <a:pt x="78" y="251"/>
                    <a:pt x="77" y="251"/>
                  </a:cubicBezTo>
                  <a:cubicBezTo>
                    <a:pt x="75" y="252"/>
                    <a:pt x="70" y="250"/>
                    <a:pt x="68" y="250"/>
                  </a:cubicBezTo>
                  <a:cubicBezTo>
                    <a:pt x="65" y="250"/>
                    <a:pt x="59" y="250"/>
                    <a:pt x="57" y="250"/>
                  </a:cubicBezTo>
                  <a:cubicBezTo>
                    <a:pt x="55" y="250"/>
                    <a:pt x="53" y="250"/>
                    <a:pt x="52" y="251"/>
                  </a:cubicBezTo>
                  <a:cubicBezTo>
                    <a:pt x="51" y="252"/>
                    <a:pt x="49" y="251"/>
                    <a:pt x="47" y="252"/>
                  </a:cubicBezTo>
                  <a:cubicBezTo>
                    <a:pt x="46" y="254"/>
                    <a:pt x="47" y="254"/>
                    <a:pt x="48" y="256"/>
                  </a:cubicBezTo>
                  <a:cubicBezTo>
                    <a:pt x="48" y="256"/>
                    <a:pt x="48" y="257"/>
                    <a:pt x="48" y="257"/>
                  </a:cubicBezTo>
                  <a:cubicBezTo>
                    <a:pt x="48" y="257"/>
                    <a:pt x="48" y="258"/>
                    <a:pt x="48" y="258"/>
                  </a:cubicBezTo>
                  <a:cubicBezTo>
                    <a:pt x="48" y="258"/>
                    <a:pt x="48" y="258"/>
                    <a:pt x="48" y="259"/>
                  </a:cubicBezTo>
                  <a:cubicBezTo>
                    <a:pt x="48" y="259"/>
                    <a:pt x="48" y="259"/>
                    <a:pt x="48" y="259"/>
                  </a:cubicBezTo>
                  <a:cubicBezTo>
                    <a:pt x="48" y="259"/>
                    <a:pt x="48" y="259"/>
                    <a:pt x="48" y="260"/>
                  </a:cubicBezTo>
                  <a:cubicBezTo>
                    <a:pt x="48" y="260"/>
                    <a:pt x="48" y="260"/>
                    <a:pt x="48" y="260"/>
                  </a:cubicBezTo>
                  <a:cubicBezTo>
                    <a:pt x="48" y="261"/>
                    <a:pt x="48" y="261"/>
                    <a:pt x="48" y="261"/>
                  </a:cubicBezTo>
                  <a:cubicBezTo>
                    <a:pt x="48" y="261"/>
                    <a:pt x="48" y="262"/>
                    <a:pt x="49" y="263"/>
                  </a:cubicBezTo>
                  <a:cubicBezTo>
                    <a:pt x="49" y="263"/>
                    <a:pt x="49" y="263"/>
                    <a:pt x="49" y="263"/>
                  </a:cubicBezTo>
                  <a:cubicBezTo>
                    <a:pt x="49" y="263"/>
                    <a:pt x="49" y="263"/>
                    <a:pt x="49" y="263"/>
                  </a:cubicBezTo>
                  <a:cubicBezTo>
                    <a:pt x="49" y="264"/>
                    <a:pt x="49" y="264"/>
                    <a:pt x="49" y="264"/>
                  </a:cubicBezTo>
                  <a:cubicBezTo>
                    <a:pt x="49" y="264"/>
                    <a:pt x="49" y="264"/>
                    <a:pt x="49" y="264"/>
                  </a:cubicBezTo>
                  <a:cubicBezTo>
                    <a:pt x="49" y="265"/>
                    <a:pt x="49" y="265"/>
                    <a:pt x="49" y="265"/>
                  </a:cubicBezTo>
                  <a:cubicBezTo>
                    <a:pt x="49" y="267"/>
                    <a:pt x="46" y="271"/>
                    <a:pt x="45" y="273"/>
                  </a:cubicBezTo>
                  <a:cubicBezTo>
                    <a:pt x="44" y="275"/>
                    <a:pt x="45" y="274"/>
                    <a:pt x="46" y="275"/>
                  </a:cubicBezTo>
                  <a:cubicBezTo>
                    <a:pt x="47" y="275"/>
                    <a:pt x="47" y="278"/>
                    <a:pt x="47" y="279"/>
                  </a:cubicBezTo>
                  <a:cubicBezTo>
                    <a:pt x="46" y="281"/>
                    <a:pt x="46" y="282"/>
                    <a:pt x="48" y="282"/>
                  </a:cubicBezTo>
                  <a:cubicBezTo>
                    <a:pt x="49" y="282"/>
                    <a:pt x="49" y="282"/>
                    <a:pt x="50" y="282"/>
                  </a:cubicBezTo>
                  <a:cubicBezTo>
                    <a:pt x="50" y="282"/>
                    <a:pt x="50" y="282"/>
                    <a:pt x="50" y="282"/>
                  </a:cubicBezTo>
                  <a:cubicBezTo>
                    <a:pt x="50" y="282"/>
                    <a:pt x="50" y="282"/>
                    <a:pt x="51" y="282"/>
                  </a:cubicBezTo>
                  <a:cubicBezTo>
                    <a:pt x="51" y="282"/>
                    <a:pt x="51" y="282"/>
                    <a:pt x="51" y="282"/>
                  </a:cubicBezTo>
                  <a:cubicBezTo>
                    <a:pt x="51" y="282"/>
                    <a:pt x="51" y="282"/>
                    <a:pt x="52" y="281"/>
                  </a:cubicBezTo>
                  <a:cubicBezTo>
                    <a:pt x="52" y="281"/>
                    <a:pt x="52" y="281"/>
                    <a:pt x="52" y="281"/>
                  </a:cubicBezTo>
                  <a:cubicBezTo>
                    <a:pt x="54" y="281"/>
                    <a:pt x="57" y="286"/>
                    <a:pt x="58" y="286"/>
                  </a:cubicBezTo>
                  <a:cubicBezTo>
                    <a:pt x="58" y="287"/>
                    <a:pt x="59" y="287"/>
                    <a:pt x="60" y="287"/>
                  </a:cubicBezTo>
                  <a:cubicBezTo>
                    <a:pt x="61" y="286"/>
                    <a:pt x="62" y="285"/>
                    <a:pt x="64" y="285"/>
                  </a:cubicBezTo>
                  <a:cubicBezTo>
                    <a:pt x="67" y="284"/>
                    <a:pt x="65" y="284"/>
                    <a:pt x="67" y="284"/>
                  </a:cubicBezTo>
                  <a:cubicBezTo>
                    <a:pt x="69" y="284"/>
                    <a:pt x="77" y="281"/>
                    <a:pt x="79" y="280"/>
                  </a:cubicBezTo>
                  <a:cubicBezTo>
                    <a:pt x="80" y="279"/>
                    <a:pt x="81" y="279"/>
                    <a:pt x="81" y="278"/>
                  </a:cubicBezTo>
                  <a:cubicBezTo>
                    <a:pt x="81" y="277"/>
                    <a:pt x="83" y="275"/>
                    <a:pt x="84" y="274"/>
                  </a:cubicBezTo>
                  <a:cubicBezTo>
                    <a:pt x="84" y="273"/>
                    <a:pt x="83" y="272"/>
                    <a:pt x="83" y="270"/>
                  </a:cubicBezTo>
                  <a:cubicBezTo>
                    <a:pt x="83" y="268"/>
                    <a:pt x="86" y="265"/>
                    <a:pt x="86" y="264"/>
                  </a:cubicBezTo>
                  <a:cubicBezTo>
                    <a:pt x="86" y="264"/>
                    <a:pt x="88" y="263"/>
                    <a:pt x="90" y="262"/>
                  </a:cubicBezTo>
                  <a:cubicBezTo>
                    <a:pt x="92" y="261"/>
                    <a:pt x="91" y="262"/>
                    <a:pt x="92" y="262"/>
                  </a:cubicBezTo>
                  <a:cubicBezTo>
                    <a:pt x="92" y="262"/>
                    <a:pt x="96" y="260"/>
                    <a:pt x="97" y="258"/>
                  </a:cubicBezTo>
                  <a:cubicBezTo>
                    <a:pt x="97" y="258"/>
                    <a:pt x="97" y="258"/>
                    <a:pt x="97" y="258"/>
                  </a:cubicBezTo>
                  <a:cubicBezTo>
                    <a:pt x="97" y="258"/>
                    <a:pt x="97" y="258"/>
                    <a:pt x="97" y="258"/>
                  </a:cubicBezTo>
                  <a:cubicBezTo>
                    <a:pt x="97" y="258"/>
                    <a:pt x="97" y="258"/>
                    <a:pt x="97" y="258"/>
                  </a:cubicBezTo>
                  <a:cubicBezTo>
                    <a:pt x="97" y="257"/>
                    <a:pt x="97" y="257"/>
                    <a:pt x="97" y="257"/>
                  </a:cubicBezTo>
                  <a:cubicBezTo>
                    <a:pt x="97" y="257"/>
                    <a:pt x="97" y="257"/>
                    <a:pt x="97" y="257"/>
                  </a:cubicBezTo>
                  <a:cubicBezTo>
                    <a:pt x="97" y="257"/>
                    <a:pt x="97" y="257"/>
                    <a:pt x="97" y="257"/>
                  </a:cubicBezTo>
                  <a:cubicBezTo>
                    <a:pt x="97" y="256"/>
                    <a:pt x="97" y="256"/>
                    <a:pt x="97" y="255"/>
                  </a:cubicBezTo>
                  <a:cubicBezTo>
                    <a:pt x="97" y="255"/>
                    <a:pt x="97" y="255"/>
                    <a:pt x="97" y="255"/>
                  </a:cubicBezTo>
                  <a:cubicBezTo>
                    <a:pt x="97" y="254"/>
                    <a:pt x="101" y="250"/>
                    <a:pt x="102" y="250"/>
                  </a:cubicBezTo>
                  <a:cubicBezTo>
                    <a:pt x="103" y="250"/>
                    <a:pt x="107" y="252"/>
                    <a:pt x="110" y="252"/>
                  </a:cubicBezTo>
                  <a:cubicBezTo>
                    <a:pt x="110" y="252"/>
                    <a:pt x="111" y="252"/>
                    <a:pt x="111" y="252"/>
                  </a:cubicBezTo>
                  <a:cubicBezTo>
                    <a:pt x="112" y="251"/>
                    <a:pt x="112" y="251"/>
                    <a:pt x="112" y="251"/>
                  </a:cubicBezTo>
                  <a:cubicBezTo>
                    <a:pt x="112" y="251"/>
                    <a:pt x="113" y="251"/>
                    <a:pt x="113" y="251"/>
                  </a:cubicBezTo>
                  <a:cubicBezTo>
                    <a:pt x="113" y="251"/>
                    <a:pt x="113" y="251"/>
                    <a:pt x="113" y="251"/>
                  </a:cubicBezTo>
                  <a:cubicBezTo>
                    <a:pt x="113" y="251"/>
                    <a:pt x="114" y="250"/>
                    <a:pt x="114" y="250"/>
                  </a:cubicBezTo>
                  <a:cubicBezTo>
                    <a:pt x="114" y="250"/>
                    <a:pt x="114" y="250"/>
                    <a:pt x="114" y="250"/>
                  </a:cubicBezTo>
                  <a:cubicBezTo>
                    <a:pt x="115" y="250"/>
                    <a:pt x="115" y="250"/>
                    <a:pt x="115" y="250"/>
                  </a:cubicBezTo>
                  <a:cubicBezTo>
                    <a:pt x="115" y="250"/>
                    <a:pt x="115" y="250"/>
                    <a:pt x="115" y="249"/>
                  </a:cubicBezTo>
                  <a:cubicBezTo>
                    <a:pt x="115" y="249"/>
                    <a:pt x="116" y="249"/>
                    <a:pt x="116" y="249"/>
                  </a:cubicBezTo>
                  <a:cubicBezTo>
                    <a:pt x="117" y="248"/>
                    <a:pt x="117" y="248"/>
                    <a:pt x="117" y="248"/>
                  </a:cubicBezTo>
                  <a:cubicBezTo>
                    <a:pt x="117" y="248"/>
                    <a:pt x="118" y="248"/>
                    <a:pt x="118" y="247"/>
                  </a:cubicBezTo>
                  <a:cubicBezTo>
                    <a:pt x="118" y="247"/>
                    <a:pt x="118" y="247"/>
                    <a:pt x="118" y="247"/>
                  </a:cubicBezTo>
                  <a:cubicBezTo>
                    <a:pt x="119" y="247"/>
                    <a:pt x="119" y="246"/>
                    <a:pt x="120" y="246"/>
                  </a:cubicBezTo>
                  <a:cubicBezTo>
                    <a:pt x="120" y="246"/>
                    <a:pt x="120" y="245"/>
                    <a:pt x="120" y="245"/>
                  </a:cubicBezTo>
                  <a:cubicBezTo>
                    <a:pt x="121" y="245"/>
                    <a:pt x="124" y="246"/>
                    <a:pt x="126" y="247"/>
                  </a:cubicBezTo>
                  <a:cubicBezTo>
                    <a:pt x="127" y="248"/>
                    <a:pt x="127" y="249"/>
                    <a:pt x="129" y="252"/>
                  </a:cubicBezTo>
                  <a:cubicBezTo>
                    <a:pt x="130" y="254"/>
                    <a:pt x="134" y="257"/>
                    <a:pt x="135" y="258"/>
                  </a:cubicBezTo>
                  <a:cubicBezTo>
                    <a:pt x="135" y="259"/>
                    <a:pt x="143" y="263"/>
                    <a:pt x="144" y="264"/>
                  </a:cubicBezTo>
                  <a:cubicBezTo>
                    <a:pt x="145" y="265"/>
                    <a:pt x="146" y="267"/>
                    <a:pt x="147" y="268"/>
                  </a:cubicBezTo>
                  <a:cubicBezTo>
                    <a:pt x="148" y="268"/>
                    <a:pt x="149" y="269"/>
                    <a:pt x="149" y="270"/>
                  </a:cubicBezTo>
                  <a:cubicBezTo>
                    <a:pt x="150" y="271"/>
                    <a:pt x="151" y="272"/>
                    <a:pt x="151" y="274"/>
                  </a:cubicBezTo>
                  <a:cubicBezTo>
                    <a:pt x="150" y="275"/>
                    <a:pt x="148" y="278"/>
                    <a:pt x="149" y="278"/>
                  </a:cubicBezTo>
                  <a:cubicBezTo>
                    <a:pt x="150" y="279"/>
                    <a:pt x="151" y="276"/>
                    <a:pt x="152" y="275"/>
                  </a:cubicBezTo>
                  <a:cubicBezTo>
                    <a:pt x="152" y="275"/>
                    <a:pt x="153" y="272"/>
                    <a:pt x="154" y="271"/>
                  </a:cubicBezTo>
                  <a:cubicBezTo>
                    <a:pt x="154" y="270"/>
                    <a:pt x="152" y="269"/>
                    <a:pt x="152" y="269"/>
                  </a:cubicBezTo>
                  <a:cubicBezTo>
                    <a:pt x="151" y="268"/>
                    <a:pt x="153" y="266"/>
                    <a:pt x="154" y="266"/>
                  </a:cubicBezTo>
                  <a:cubicBezTo>
                    <a:pt x="154" y="266"/>
                    <a:pt x="156" y="266"/>
                    <a:pt x="157" y="267"/>
                  </a:cubicBezTo>
                  <a:cubicBezTo>
                    <a:pt x="158" y="268"/>
                    <a:pt x="159" y="268"/>
                    <a:pt x="160" y="267"/>
                  </a:cubicBezTo>
                  <a:cubicBezTo>
                    <a:pt x="160" y="266"/>
                    <a:pt x="158" y="264"/>
                    <a:pt x="157" y="263"/>
                  </a:cubicBezTo>
                  <a:cubicBezTo>
                    <a:pt x="155" y="262"/>
                    <a:pt x="152" y="261"/>
                    <a:pt x="150" y="261"/>
                  </a:cubicBezTo>
                  <a:cubicBezTo>
                    <a:pt x="149" y="260"/>
                    <a:pt x="150" y="259"/>
                    <a:pt x="150" y="258"/>
                  </a:cubicBezTo>
                  <a:cubicBezTo>
                    <a:pt x="150" y="257"/>
                    <a:pt x="148" y="258"/>
                    <a:pt x="147" y="258"/>
                  </a:cubicBezTo>
                  <a:cubicBezTo>
                    <a:pt x="146" y="258"/>
                    <a:pt x="145" y="257"/>
                    <a:pt x="144" y="256"/>
                  </a:cubicBezTo>
                  <a:cubicBezTo>
                    <a:pt x="143" y="255"/>
                    <a:pt x="141" y="251"/>
                    <a:pt x="141" y="250"/>
                  </a:cubicBezTo>
                  <a:cubicBezTo>
                    <a:pt x="140" y="249"/>
                    <a:pt x="139" y="248"/>
                    <a:pt x="138" y="248"/>
                  </a:cubicBezTo>
                  <a:cubicBezTo>
                    <a:pt x="137" y="248"/>
                    <a:pt x="136" y="246"/>
                    <a:pt x="135" y="245"/>
                  </a:cubicBezTo>
                  <a:cubicBezTo>
                    <a:pt x="134" y="245"/>
                    <a:pt x="136" y="244"/>
                    <a:pt x="136" y="243"/>
                  </a:cubicBezTo>
                  <a:cubicBezTo>
                    <a:pt x="137" y="242"/>
                    <a:pt x="136" y="242"/>
                    <a:pt x="135" y="242"/>
                  </a:cubicBezTo>
                  <a:cubicBezTo>
                    <a:pt x="135" y="241"/>
                    <a:pt x="135" y="241"/>
                    <a:pt x="136" y="240"/>
                  </a:cubicBezTo>
                  <a:cubicBezTo>
                    <a:pt x="137" y="240"/>
                    <a:pt x="139" y="239"/>
                    <a:pt x="140" y="239"/>
                  </a:cubicBezTo>
                  <a:cubicBezTo>
                    <a:pt x="140" y="239"/>
                    <a:pt x="140" y="239"/>
                    <a:pt x="140" y="239"/>
                  </a:cubicBezTo>
                  <a:cubicBezTo>
                    <a:pt x="140" y="239"/>
                    <a:pt x="140" y="239"/>
                    <a:pt x="140" y="239"/>
                  </a:cubicBezTo>
                  <a:cubicBezTo>
                    <a:pt x="140" y="239"/>
                    <a:pt x="140" y="239"/>
                    <a:pt x="140" y="239"/>
                  </a:cubicBezTo>
                  <a:cubicBezTo>
                    <a:pt x="140" y="239"/>
                    <a:pt x="140" y="239"/>
                    <a:pt x="140" y="239"/>
                  </a:cubicBezTo>
                  <a:cubicBezTo>
                    <a:pt x="140" y="239"/>
                    <a:pt x="140" y="239"/>
                    <a:pt x="140" y="239"/>
                  </a:cubicBezTo>
                  <a:cubicBezTo>
                    <a:pt x="141" y="240"/>
                    <a:pt x="141" y="240"/>
                    <a:pt x="141" y="241"/>
                  </a:cubicBezTo>
                  <a:cubicBezTo>
                    <a:pt x="141" y="241"/>
                    <a:pt x="141" y="241"/>
                    <a:pt x="141" y="241"/>
                  </a:cubicBezTo>
                  <a:cubicBezTo>
                    <a:pt x="141" y="241"/>
                    <a:pt x="141" y="241"/>
                    <a:pt x="141" y="242"/>
                  </a:cubicBezTo>
                  <a:cubicBezTo>
                    <a:pt x="141" y="242"/>
                    <a:pt x="141" y="242"/>
                    <a:pt x="141" y="242"/>
                  </a:cubicBezTo>
                  <a:cubicBezTo>
                    <a:pt x="141" y="242"/>
                    <a:pt x="142" y="242"/>
                    <a:pt x="142" y="243"/>
                  </a:cubicBezTo>
                  <a:cubicBezTo>
                    <a:pt x="143" y="244"/>
                    <a:pt x="143" y="242"/>
                    <a:pt x="144" y="242"/>
                  </a:cubicBezTo>
                  <a:cubicBezTo>
                    <a:pt x="145" y="241"/>
                    <a:pt x="144" y="243"/>
                    <a:pt x="144" y="244"/>
                  </a:cubicBezTo>
                  <a:cubicBezTo>
                    <a:pt x="144" y="246"/>
                    <a:pt x="145" y="245"/>
                    <a:pt x="146" y="246"/>
                  </a:cubicBezTo>
                  <a:cubicBezTo>
                    <a:pt x="148" y="247"/>
                    <a:pt x="147" y="247"/>
                    <a:pt x="147" y="248"/>
                  </a:cubicBezTo>
                  <a:cubicBezTo>
                    <a:pt x="148" y="250"/>
                    <a:pt x="151" y="250"/>
                    <a:pt x="152" y="251"/>
                  </a:cubicBezTo>
                  <a:cubicBezTo>
                    <a:pt x="153" y="251"/>
                    <a:pt x="154" y="252"/>
                    <a:pt x="155" y="253"/>
                  </a:cubicBezTo>
                  <a:cubicBezTo>
                    <a:pt x="155" y="253"/>
                    <a:pt x="155" y="253"/>
                    <a:pt x="155" y="253"/>
                  </a:cubicBezTo>
                  <a:cubicBezTo>
                    <a:pt x="155" y="253"/>
                    <a:pt x="155" y="253"/>
                    <a:pt x="155" y="253"/>
                  </a:cubicBezTo>
                  <a:cubicBezTo>
                    <a:pt x="155" y="253"/>
                    <a:pt x="155" y="253"/>
                    <a:pt x="155" y="253"/>
                  </a:cubicBezTo>
                  <a:cubicBezTo>
                    <a:pt x="156" y="253"/>
                    <a:pt x="156" y="253"/>
                    <a:pt x="156" y="253"/>
                  </a:cubicBezTo>
                  <a:cubicBezTo>
                    <a:pt x="157" y="253"/>
                    <a:pt x="157" y="253"/>
                    <a:pt x="157" y="254"/>
                  </a:cubicBezTo>
                  <a:cubicBezTo>
                    <a:pt x="158" y="254"/>
                    <a:pt x="158" y="254"/>
                    <a:pt x="159" y="254"/>
                  </a:cubicBezTo>
                  <a:cubicBezTo>
                    <a:pt x="159" y="255"/>
                    <a:pt x="159" y="255"/>
                    <a:pt x="160" y="255"/>
                  </a:cubicBezTo>
                  <a:cubicBezTo>
                    <a:pt x="160" y="255"/>
                    <a:pt x="160" y="255"/>
                    <a:pt x="160" y="256"/>
                  </a:cubicBezTo>
                  <a:cubicBezTo>
                    <a:pt x="160" y="256"/>
                    <a:pt x="161" y="256"/>
                    <a:pt x="161" y="257"/>
                  </a:cubicBezTo>
                  <a:cubicBezTo>
                    <a:pt x="161" y="257"/>
                    <a:pt x="161" y="257"/>
                    <a:pt x="162" y="257"/>
                  </a:cubicBezTo>
                  <a:cubicBezTo>
                    <a:pt x="162" y="257"/>
                    <a:pt x="162" y="257"/>
                    <a:pt x="162" y="257"/>
                  </a:cubicBezTo>
                  <a:cubicBezTo>
                    <a:pt x="162" y="258"/>
                    <a:pt x="162" y="258"/>
                    <a:pt x="163" y="258"/>
                  </a:cubicBezTo>
                  <a:cubicBezTo>
                    <a:pt x="163" y="258"/>
                    <a:pt x="163" y="258"/>
                    <a:pt x="163" y="258"/>
                  </a:cubicBezTo>
                  <a:cubicBezTo>
                    <a:pt x="163" y="258"/>
                    <a:pt x="163" y="258"/>
                    <a:pt x="163" y="258"/>
                  </a:cubicBezTo>
                  <a:cubicBezTo>
                    <a:pt x="164" y="259"/>
                    <a:pt x="164" y="259"/>
                    <a:pt x="164" y="259"/>
                  </a:cubicBezTo>
                  <a:cubicBezTo>
                    <a:pt x="164" y="260"/>
                    <a:pt x="163" y="264"/>
                    <a:pt x="164" y="267"/>
                  </a:cubicBezTo>
                  <a:cubicBezTo>
                    <a:pt x="164" y="267"/>
                    <a:pt x="164" y="268"/>
                    <a:pt x="164" y="268"/>
                  </a:cubicBezTo>
                  <a:cubicBezTo>
                    <a:pt x="164" y="268"/>
                    <a:pt x="164" y="268"/>
                    <a:pt x="164" y="268"/>
                  </a:cubicBezTo>
                  <a:cubicBezTo>
                    <a:pt x="165" y="268"/>
                    <a:pt x="165" y="269"/>
                    <a:pt x="165" y="269"/>
                  </a:cubicBezTo>
                  <a:cubicBezTo>
                    <a:pt x="165" y="269"/>
                    <a:pt x="165" y="269"/>
                    <a:pt x="165" y="269"/>
                  </a:cubicBezTo>
                  <a:cubicBezTo>
                    <a:pt x="165" y="269"/>
                    <a:pt x="165" y="269"/>
                    <a:pt x="165" y="269"/>
                  </a:cubicBezTo>
                  <a:cubicBezTo>
                    <a:pt x="165" y="269"/>
                    <a:pt x="165" y="270"/>
                    <a:pt x="165" y="270"/>
                  </a:cubicBezTo>
                  <a:cubicBezTo>
                    <a:pt x="165" y="270"/>
                    <a:pt x="165" y="270"/>
                    <a:pt x="165" y="270"/>
                  </a:cubicBezTo>
                  <a:cubicBezTo>
                    <a:pt x="165" y="270"/>
                    <a:pt x="165" y="270"/>
                    <a:pt x="165" y="270"/>
                  </a:cubicBezTo>
                  <a:cubicBezTo>
                    <a:pt x="165" y="270"/>
                    <a:pt x="165" y="270"/>
                    <a:pt x="165" y="270"/>
                  </a:cubicBezTo>
                  <a:cubicBezTo>
                    <a:pt x="166" y="270"/>
                    <a:pt x="166" y="271"/>
                    <a:pt x="166" y="271"/>
                  </a:cubicBezTo>
                  <a:cubicBezTo>
                    <a:pt x="166" y="273"/>
                    <a:pt x="167" y="271"/>
                    <a:pt x="168" y="271"/>
                  </a:cubicBezTo>
                  <a:cubicBezTo>
                    <a:pt x="168" y="272"/>
                    <a:pt x="169" y="271"/>
                    <a:pt x="170" y="273"/>
                  </a:cubicBezTo>
                  <a:cubicBezTo>
                    <a:pt x="171" y="274"/>
                    <a:pt x="169" y="274"/>
                    <a:pt x="170" y="275"/>
                  </a:cubicBezTo>
                  <a:cubicBezTo>
                    <a:pt x="172" y="275"/>
                    <a:pt x="177" y="275"/>
                    <a:pt x="178" y="275"/>
                  </a:cubicBezTo>
                  <a:cubicBezTo>
                    <a:pt x="179" y="275"/>
                    <a:pt x="179" y="276"/>
                    <a:pt x="178" y="277"/>
                  </a:cubicBezTo>
                  <a:cubicBezTo>
                    <a:pt x="177" y="278"/>
                    <a:pt x="174" y="276"/>
                    <a:pt x="173" y="276"/>
                  </a:cubicBezTo>
                  <a:cubicBezTo>
                    <a:pt x="172" y="276"/>
                    <a:pt x="172" y="276"/>
                    <a:pt x="171" y="277"/>
                  </a:cubicBezTo>
                  <a:cubicBezTo>
                    <a:pt x="170" y="278"/>
                    <a:pt x="173" y="279"/>
                    <a:pt x="173" y="281"/>
                  </a:cubicBezTo>
                  <a:cubicBezTo>
                    <a:pt x="173" y="282"/>
                    <a:pt x="173" y="282"/>
                    <a:pt x="174" y="282"/>
                  </a:cubicBezTo>
                  <a:cubicBezTo>
                    <a:pt x="175" y="282"/>
                    <a:pt x="175" y="283"/>
                    <a:pt x="176" y="284"/>
                  </a:cubicBezTo>
                  <a:cubicBezTo>
                    <a:pt x="176" y="285"/>
                    <a:pt x="177" y="283"/>
                    <a:pt x="178" y="283"/>
                  </a:cubicBezTo>
                  <a:cubicBezTo>
                    <a:pt x="178" y="283"/>
                    <a:pt x="179" y="282"/>
                    <a:pt x="179" y="280"/>
                  </a:cubicBezTo>
                  <a:cubicBezTo>
                    <a:pt x="179" y="279"/>
                    <a:pt x="179" y="279"/>
                    <a:pt x="180" y="279"/>
                  </a:cubicBezTo>
                  <a:cubicBezTo>
                    <a:pt x="180" y="279"/>
                    <a:pt x="180" y="278"/>
                    <a:pt x="180" y="277"/>
                  </a:cubicBezTo>
                  <a:cubicBezTo>
                    <a:pt x="180" y="276"/>
                    <a:pt x="181" y="277"/>
                    <a:pt x="181" y="277"/>
                  </a:cubicBezTo>
                  <a:cubicBezTo>
                    <a:pt x="182" y="278"/>
                    <a:pt x="182" y="277"/>
                    <a:pt x="182" y="276"/>
                  </a:cubicBezTo>
                  <a:cubicBezTo>
                    <a:pt x="182" y="276"/>
                    <a:pt x="184" y="277"/>
                    <a:pt x="185" y="277"/>
                  </a:cubicBezTo>
                  <a:cubicBezTo>
                    <a:pt x="185" y="277"/>
                    <a:pt x="185" y="277"/>
                    <a:pt x="185" y="276"/>
                  </a:cubicBezTo>
                  <a:cubicBezTo>
                    <a:pt x="184" y="275"/>
                    <a:pt x="184" y="274"/>
                    <a:pt x="183" y="274"/>
                  </a:cubicBezTo>
                  <a:cubicBezTo>
                    <a:pt x="181" y="274"/>
                    <a:pt x="180" y="271"/>
                    <a:pt x="179" y="270"/>
                  </a:cubicBezTo>
                  <a:cubicBezTo>
                    <a:pt x="178" y="268"/>
                    <a:pt x="177" y="266"/>
                    <a:pt x="178" y="265"/>
                  </a:cubicBezTo>
                  <a:cubicBezTo>
                    <a:pt x="178" y="265"/>
                    <a:pt x="179" y="266"/>
                    <a:pt x="181" y="266"/>
                  </a:cubicBezTo>
                  <a:cubicBezTo>
                    <a:pt x="182" y="267"/>
                    <a:pt x="182" y="265"/>
                    <a:pt x="182" y="264"/>
                  </a:cubicBezTo>
                  <a:cubicBezTo>
                    <a:pt x="181" y="263"/>
                    <a:pt x="184" y="264"/>
                    <a:pt x="185" y="264"/>
                  </a:cubicBezTo>
                  <a:cubicBezTo>
                    <a:pt x="187" y="264"/>
                    <a:pt x="187" y="263"/>
                    <a:pt x="189" y="263"/>
                  </a:cubicBezTo>
                  <a:cubicBezTo>
                    <a:pt x="189" y="263"/>
                    <a:pt x="189" y="263"/>
                    <a:pt x="189" y="263"/>
                  </a:cubicBezTo>
                  <a:cubicBezTo>
                    <a:pt x="189" y="263"/>
                    <a:pt x="189" y="263"/>
                    <a:pt x="190" y="263"/>
                  </a:cubicBezTo>
                  <a:cubicBezTo>
                    <a:pt x="190" y="263"/>
                    <a:pt x="190" y="263"/>
                    <a:pt x="190" y="263"/>
                  </a:cubicBezTo>
                  <a:cubicBezTo>
                    <a:pt x="190" y="263"/>
                    <a:pt x="191" y="263"/>
                    <a:pt x="191" y="263"/>
                  </a:cubicBezTo>
                  <a:cubicBezTo>
                    <a:pt x="191" y="263"/>
                    <a:pt x="191" y="263"/>
                    <a:pt x="191" y="263"/>
                  </a:cubicBezTo>
                  <a:cubicBezTo>
                    <a:pt x="191" y="264"/>
                    <a:pt x="192" y="264"/>
                    <a:pt x="192" y="264"/>
                  </a:cubicBezTo>
                  <a:cubicBezTo>
                    <a:pt x="192" y="264"/>
                    <a:pt x="192" y="264"/>
                    <a:pt x="192" y="264"/>
                  </a:cubicBezTo>
                  <a:cubicBezTo>
                    <a:pt x="192" y="264"/>
                    <a:pt x="192" y="264"/>
                    <a:pt x="192" y="264"/>
                  </a:cubicBezTo>
                  <a:cubicBezTo>
                    <a:pt x="193" y="264"/>
                    <a:pt x="193" y="264"/>
                    <a:pt x="193" y="264"/>
                  </a:cubicBezTo>
                  <a:cubicBezTo>
                    <a:pt x="195" y="264"/>
                    <a:pt x="195" y="264"/>
                    <a:pt x="196" y="263"/>
                  </a:cubicBezTo>
                  <a:cubicBezTo>
                    <a:pt x="198" y="263"/>
                    <a:pt x="197" y="264"/>
                    <a:pt x="200" y="262"/>
                  </a:cubicBezTo>
                  <a:cubicBezTo>
                    <a:pt x="202" y="261"/>
                    <a:pt x="201" y="261"/>
                    <a:pt x="200" y="261"/>
                  </a:cubicBezTo>
                  <a:cubicBezTo>
                    <a:pt x="200" y="260"/>
                    <a:pt x="200" y="260"/>
                    <a:pt x="200" y="260"/>
                  </a:cubicBezTo>
                  <a:cubicBezTo>
                    <a:pt x="200" y="260"/>
                    <a:pt x="200" y="260"/>
                    <a:pt x="200" y="260"/>
                  </a:cubicBezTo>
                  <a:cubicBezTo>
                    <a:pt x="200" y="260"/>
                    <a:pt x="200" y="260"/>
                    <a:pt x="200" y="260"/>
                  </a:cubicBezTo>
                  <a:cubicBezTo>
                    <a:pt x="200" y="260"/>
                    <a:pt x="200" y="260"/>
                    <a:pt x="200" y="260"/>
                  </a:cubicBezTo>
                  <a:cubicBezTo>
                    <a:pt x="200" y="260"/>
                    <a:pt x="200" y="260"/>
                    <a:pt x="200" y="259"/>
                  </a:cubicBezTo>
                  <a:cubicBezTo>
                    <a:pt x="200" y="259"/>
                    <a:pt x="200" y="259"/>
                    <a:pt x="200" y="259"/>
                  </a:cubicBezTo>
                  <a:cubicBezTo>
                    <a:pt x="200" y="259"/>
                    <a:pt x="200" y="258"/>
                    <a:pt x="200" y="257"/>
                  </a:cubicBezTo>
                  <a:cubicBezTo>
                    <a:pt x="199" y="255"/>
                    <a:pt x="197" y="255"/>
                    <a:pt x="198" y="254"/>
                  </a:cubicBezTo>
                  <a:cubicBezTo>
                    <a:pt x="198" y="253"/>
                    <a:pt x="199" y="252"/>
                    <a:pt x="199" y="252"/>
                  </a:cubicBezTo>
                  <a:cubicBezTo>
                    <a:pt x="199" y="251"/>
                    <a:pt x="199" y="251"/>
                    <a:pt x="199" y="251"/>
                  </a:cubicBezTo>
                  <a:cubicBezTo>
                    <a:pt x="199" y="251"/>
                    <a:pt x="199" y="251"/>
                    <a:pt x="199" y="251"/>
                  </a:cubicBezTo>
                  <a:cubicBezTo>
                    <a:pt x="199" y="251"/>
                    <a:pt x="199" y="251"/>
                    <a:pt x="200" y="250"/>
                  </a:cubicBezTo>
                  <a:cubicBezTo>
                    <a:pt x="200" y="250"/>
                    <a:pt x="200" y="250"/>
                    <a:pt x="200" y="250"/>
                  </a:cubicBezTo>
                  <a:cubicBezTo>
                    <a:pt x="200" y="250"/>
                    <a:pt x="200" y="250"/>
                    <a:pt x="200" y="250"/>
                  </a:cubicBezTo>
                  <a:cubicBezTo>
                    <a:pt x="201" y="249"/>
                    <a:pt x="202" y="247"/>
                    <a:pt x="202" y="246"/>
                  </a:cubicBezTo>
                  <a:cubicBezTo>
                    <a:pt x="202" y="244"/>
                    <a:pt x="203" y="243"/>
                    <a:pt x="205" y="242"/>
                  </a:cubicBezTo>
                  <a:cubicBezTo>
                    <a:pt x="207" y="242"/>
                    <a:pt x="206" y="240"/>
                    <a:pt x="206" y="239"/>
                  </a:cubicBezTo>
                  <a:cubicBezTo>
                    <a:pt x="206" y="239"/>
                    <a:pt x="206" y="239"/>
                    <a:pt x="206" y="239"/>
                  </a:cubicBezTo>
                  <a:cubicBezTo>
                    <a:pt x="206" y="239"/>
                    <a:pt x="206" y="239"/>
                    <a:pt x="206" y="239"/>
                  </a:cubicBezTo>
                  <a:cubicBezTo>
                    <a:pt x="206" y="239"/>
                    <a:pt x="207" y="239"/>
                    <a:pt x="207" y="239"/>
                  </a:cubicBezTo>
                  <a:cubicBezTo>
                    <a:pt x="207" y="238"/>
                    <a:pt x="208" y="237"/>
                    <a:pt x="208" y="237"/>
                  </a:cubicBezTo>
                  <a:cubicBezTo>
                    <a:pt x="209" y="236"/>
                    <a:pt x="210" y="235"/>
                    <a:pt x="210" y="233"/>
                  </a:cubicBezTo>
                  <a:cubicBezTo>
                    <a:pt x="211" y="232"/>
                    <a:pt x="214" y="233"/>
                    <a:pt x="215" y="233"/>
                  </a:cubicBezTo>
                  <a:cubicBezTo>
                    <a:pt x="216" y="233"/>
                    <a:pt x="216" y="234"/>
                    <a:pt x="216" y="235"/>
                  </a:cubicBezTo>
                  <a:cubicBezTo>
                    <a:pt x="217" y="236"/>
                    <a:pt x="221" y="235"/>
                    <a:pt x="222" y="235"/>
                  </a:cubicBezTo>
                  <a:cubicBezTo>
                    <a:pt x="223" y="235"/>
                    <a:pt x="221" y="237"/>
                    <a:pt x="219" y="237"/>
                  </a:cubicBezTo>
                  <a:cubicBezTo>
                    <a:pt x="217" y="238"/>
                    <a:pt x="217" y="239"/>
                    <a:pt x="218" y="239"/>
                  </a:cubicBezTo>
                  <a:cubicBezTo>
                    <a:pt x="218" y="240"/>
                    <a:pt x="220" y="242"/>
                    <a:pt x="221" y="243"/>
                  </a:cubicBezTo>
                  <a:cubicBezTo>
                    <a:pt x="222" y="244"/>
                    <a:pt x="222" y="245"/>
                    <a:pt x="224" y="245"/>
                  </a:cubicBezTo>
                  <a:cubicBezTo>
                    <a:pt x="225" y="245"/>
                    <a:pt x="225" y="243"/>
                    <a:pt x="226" y="243"/>
                  </a:cubicBezTo>
                  <a:cubicBezTo>
                    <a:pt x="227" y="242"/>
                    <a:pt x="228" y="242"/>
                    <a:pt x="229" y="242"/>
                  </a:cubicBezTo>
                  <a:cubicBezTo>
                    <a:pt x="229" y="241"/>
                    <a:pt x="230" y="243"/>
                    <a:pt x="231" y="243"/>
                  </a:cubicBezTo>
                  <a:cubicBezTo>
                    <a:pt x="232" y="243"/>
                    <a:pt x="232" y="242"/>
                    <a:pt x="233" y="243"/>
                  </a:cubicBezTo>
                  <a:cubicBezTo>
                    <a:pt x="234" y="243"/>
                    <a:pt x="233" y="242"/>
                    <a:pt x="233" y="241"/>
                  </a:cubicBezTo>
                  <a:cubicBezTo>
                    <a:pt x="233" y="240"/>
                    <a:pt x="233" y="240"/>
                    <a:pt x="232" y="239"/>
                  </a:cubicBezTo>
                  <a:cubicBezTo>
                    <a:pt x="231" y="238"/>
                    <a:pt x="230" y="239"/>
                    <a:pt x="229" y="239"/>
                  </a:cubicBezTo>
                  <a:cubicBezTo>
                    <a:pt x="227" y="239"/>
                    <a:pt x="227" y="237"/>
                    <a:pt x="227" y="236"/>
                  </a:cubicBezTo>
                  <a:cubicBezTo>
                    <a:pt x="226" y="236"/>
                    <a:pt x="227" y="235"/>
                    <a:pt x="228" y="235"/>
                  </a:cubicBezTo>
                  <a:cubicBezTo>
                    <a:pt x="229" y="234"/>
                    <a:pt x="230" y="233"/>
                    <a:pt x="231" y="233"/>
                  </a:cubicBezTo>
                  <a:cubicBezTo>
                    <a:pt x="232" y="232"/>
                    <a:pt x="233" y="233"/>
                    <a:pt x="234" y="233"/>
                  </a:cubicBezTo>
                  <a:cubicBezTo>
                    <a:pt x="235" y="232"/>
                    <a:pt x="237" y="231"/>
                    <a:pt x="238" y="231"/>
                  </a:cubicBezTo>
                  <a:cubicBezTo>
                    <a:pt x="238" y="231"/>
                    <a:pt x="239" y="231"/>
                    <a:pt x="239" y="231"/>
                  </a:cubicBezTo>
                  <a:cubicBezTo>
                    <a:pt x="239" y="231"/>
                    <a:pt x="239" y="231"/>
                    <a:pt x="239" y="231"/>
                  </a:cubicBezTo>
                  <a:cubicBezTo>
                    <a:pt x="240" y="231"/>
                    <a:pt x="240" y="231"/>
                    <a:pt x="240" y="231"/>
                  </a:cubicBezTo>
                  <a:cubicBezTo>
                    <a:pt x="240" y="231"/>
                    <a:pt x="240" y="231"/>
                    <a:pt x="241" y="231"/>
                  </a:cubicBezTo>
                  <a:cubicBezTo>
                    <a:pt x="241" y="230"/>
                    <a:pt x="241" y="230"/>
                    <a:pt x="241" y="230"/>
                  </a:cubicBezTo>
                  <a:cubicBezTo>
                    <a:pt x="241" y="230"/>
                    <a:pt x="242" y="230"/>
                    <a:pt x="242" y="230"/>
                  </a:cubicBezTo>
                  <a:cubicBezTo>
                    <a:pt x="242" y="230"/>
                    <a:pt x="242" y="230"/>
                    <a:pt x="242" y="230"/>
                  </a:cubicBezTo>
                  <a:cubicBezTo>
                    <a:pt x="242" y="230"/>
                    <a:pt x="242" y="230"/>
                    <a:pt x="243" y="230"/>
                  </a:cubicBezTo>
                  <a:cubicBezTo>
                    <a:pt x="243" y="230"/>
                    <a:pt x="245" y="230"/>
                    <a:pt x="244" y="230"/>
                  </a:cubicBezTo>
                  <a:cubicBezTo>
                    <a:pt x="244" y="231"/>
                    <a:pt x="242" y="232"/>
                    <a:pt x="241" y="233"/>
                  </a:cubicBezTo>
                  <a:cubicBezTo>
                    <a:pt x="240" y="234"/>
                    <a:pt x="238" y="233"/>
                    <a:pt x="239" y="235"/>
                  </a:cubicBezTo>
                  <a:cubicBezTo>
                    <a:pt x="239" y="236"/>
                    <a:pt x="239" y="239"/>
                    <a:pt x="237" y="240"/>
                  </a:cubicBezTo>
                  <a:cubicBezTo>
                    <a:pt x="236" y="241"/>
                    <a:pt x="236" y="240"/>
                    <a:pt x="235" y="241"/>
                  </a:cubicBezTo>
                  <a:cubicBezTo>
                    <a:pt x="234" y="241"/>
                    <a:pt x="236" y="242"/>
                    <a:pt x="238" y="243"/>
                  </a:cubicBezTo>
                  <a:cubicBezTo>
                    <a:pt x="239" y="244"/>
                    <a:pt x="240" y="244"/>
                    <a:pt x="242" y="244"/>
                  </a:cubicBezTo>
                  <a:cubicBezTo>
                    <a:pt x="243" y="245"/>
                    <a:pt x="246" y="249"/>
                    <a:pt x="247" y="250"/>
                  </a:cubicBezTo>
                  <a:cubicBezTo>
                    <a:pt x="248" y="250"/>
                    <a:pt x="248" y="250"/>
                    <a:pt x="248" y="250"/>
                  </a:cubicBezTo>
                  <a:cubicBezTo>
                    <a:pt x="248" y="251"/>
                    <a:pt x="248" y="251"/>
                    <a:pt x="248" y="251"/>
                  </a:cubicBezTo>
                  <a:cubicBezTo>
                    <a:pt x="248" y="251"/>
                    <a:pt x="248" y="251"/>
                    <a:pt x="248" y="251"/>
                  </a:cubicBezTo>
                  <a:cubicBezTo>
                    <a:pt x="249" y="251"/>
                    <a:pt x="249" y="251"/>
                    <a:pt x="250" y="251"/>
                  </a:cubicBezTo>
                  <a:cubicBezTo>
                    <a:pt x="250" y="251"/>
                    <a:pt x="251" y="251"/>
                    <a:pt x="251" y="251"/>
                  </a:cubicBezTo>
                  <a:cubicBezTo>
                    <a:pt x="253" y="252"/>
                    <a:pt x="253" y="252"/>
                    <a:pt x="254" y="254"/>
                  </a:cubicBezTo>
                  <a:cubicBezTo>
                    <a:pt x="254" y="256"/>
                    <a:pt x="255" y="257"/>
                    <a:pt x="255" y="258"/>
                  </a:cubicBezTo>
                  <a:cubicBezTo>
                    <a:pt x="255" y="259"/>
                    <a:pt x="255" y="259"/>
                    <a:pt x="255" y="259"/>
                  </a:cubicBezTo>
                  <a:cubicBezTo>
                    <a:pt x="255" y="259"/>
                    <a:pt x="255" y="259"/>
                    <a:pt x="255" y="259"/>
                  </a:cubicBezTo>
                  <a:cubicBezTo>
                    <a:pt x="255" y="259"/>
                    <a:pt x="255" y="259"/>
                    <a:pt x="255" y="259"/>
                  </a:cubicBezTo>
                  <a:cubicBezTo>
                    <a:pt x="255" y="260"/>
                    <a:pt x="254" y="260"/>
                    <a:pt x="254" y="260"/>
                  </a:cubicBezTo>
                  <a:cubicBezTo>
                    <a:pt x="254" y="260"/>
                    <a:pt x="254" y="260"/>
                    <a:pt x="254" y="260"/>
                  </a:cubicBezTo>
                  <a:cubicBezTo>
                    <a:pt x="253" y="261"/>
                    <a:pt x="252" y="261"/>
                    <a:pt x="251" y="262"/>
                  </a:cubicBezTo>
                  <a:cubicBezTo>
                    <a:pt x="251" y="262"/>
                    <a:pt x="251" y="262"/>
                    <a:pt x="251" y="262"/>
                  </a:cubicBezTo>
                  <a:cubicBezTo>
                    <a:pt x="251" y="262"/>
                    <a:pt x="250" y="262"/>
                    <a:pt x="250" y="262"/>
                  </a:cubicBezTo>
                  <a:cubicBezTo>
                    <a:pt x="247" y="263"/>
                    <a:pt x="247" y="262"/>
                    <a:pt x="246" y="262"/>
                  </a:cubicBezTo>
                  <a:cubicBezTo>
                    <a:pt x="245" y="262"/>
                    <a:pt x="244" y="263"/>
                    <a:pt x="241" y="263"/>
                  </a:cubicBezTo>
                  <a:cubicBezTo>
                    <a:pt x="239" y="263"/>
                    <a:pt x="235" y="261"/>
                    <a:pt x="234" y="260"/>
                  </a:cubicBezTo>
                  <a:cubicBezTo>
                    <a:pt x="232" y="260"/>
                    <a:pt x="232" y="259"/>
                    <a:pt x="230" y="258"/>
                  </a:cubicBezTo>
                  <a:cubicBezTo>
                    <a:pt x="227" y="258"/>
                    <a:pt x="226" y="257"/>
                    <a:pt x="222" y="257"/>
                  </a:cubicBezTo>
                  <a:cubicBezTo>
                    <a:pt x="217" y="257"/>
                    <a:pt x="217" y="258"/>
                    <a:pt x="214" y="260"/>
                  </a:cubicBezTo>
                  <a:cubicBezTo>
                    <a:pt x="211" y="262"/>
                    <a:pt x="207" y="261"/>
                    <a:pt x="205" y="261"/>
                  </a:cubicBezTo>
                  <a:cubicBezTo>
                    <a:pt x="203" y="261"/>
                    <a:pt x="204" y="262"/>
                    <a:pt x="205" y="263"/>
                  </a:cubicBezTo>
                  <a:cubicBezTo>
                    <a:pt x="206" y="264"/>
                    <a:pt x="205" y="263"/>
                    <a:pt x="203" y="264"/>
                  </a:cubicBezTo>
                  <a:cubicBezTo>
                    <a:pt x="202" y="264"/>
                    <a:pt x="203" y="264"/>
                    <a:pt x="202" y="265"/>
                  </a:cubicBezTo>
                  <a:cubicBezTo>
                    <a:pt x="202" y="265"/>
                    <a:pt x="197" y="265"/>
                    <a:pt x="196" y="265"/>
                  </a:cubicBezTo>
                  <a:cubicBezTo>
                    <a:pt x="194" y="265"/>
                    <a:pt x="194" y="267"/>
                    <a:pt x="193" y="268"/>
                  </a:cubicBezTo>
                  <a:cubicBezTo>
                    <a:pt x="192" y="269"/>
                    <a:pt x="193" y="270"/>
                    <a:pt x="194" y="271"/>
                  </a:cubicBezTo>
                  <a:cubicBezTo>
                    <a:pt x="195" y="272"/>
                    <a:pt x="195" y="273"/>
                    <a:pt x="194" y="274"/>
                  </a:cubicBezTo>
                  <a:cubicBezTo>
                    <a:pt x="193" y="274"/>
                    <a:pt x="191" y="274"/>
                    <a:pt x="190" y="274"/>
                  </a:cubicBezTo>
                  <a:cubicBezTo>
                    <a:pt x="189" y="274"/>
                    <a:pt x="190" y="275"/>
                    <a:pt x="192" y="276"/>
                  </a:cubicBezTo>
                  <a:cubicBezTo>
                    <a:pt x="193" y="277"/>
                    <a:pt x="194" y="276"/>
                    <a:pt x="195" y="276"/>
                  </a:cubicBezTo>
                  <a:cubicBezTo>
                    <a:pt x="196" y="276"/>
                    <a:pt x="196" y="277"/>
                    <a:pt x="195" y="277"/>
                  </a:cubicBezTo>
                  <a:cubicBezTo>
                    <a:pt x="195" y="278"/>
                    <a:pt x="195" y="279"/>
                    <a:pt x="196" y="280"/>
                  </a:cubicBezTo>
                  <a:cubicBezTo>
                    <a:pt x="197" y="280"/>
                    <a:pt x="196" y="281"/>
                    <a:pt x="198" y="281"/>
                  </a:cubicBezTo>
                  <a:cubicBezTo>
                    <a:pt x="199" y="282"/>
                    <a:pt x="200" y="282"/>
                    <a:pt x="201" y="283"/>
                  </a:cubicBezTo>
                  <a:cubicBezTo>
                    <a:pt x="202" y="283"/>
                    <a:pt x="203" y="283"/>
                    <a:pt x="204" y="284"/>
                  </a:cubicBezTo>
                  <a:cubicBezTo>
                    <a:pt x="205" y="285"/>
                    <a:pt x="207" y="286"/>
                    <a:pt x="209" y="286"/>
                  </a:cubicBezTo>
                  <a:cubicBezTo>
                    <a:pt x="210" y="286"/>
                    <a:pt x="210" y="284"/>
                    <a:pt x="210" y="283"/>
                  </a:cubicBezTo>
                  <a:cubicBezTo>
                    <a:pt x="210" y="283"/>
                    <a:pt x="215" y="284"/>
                    <a:pt x="216" y="285"/>
                  </a:cubicBezTo>
                  <a:cubicBezTo>
                    <a:pt x="218" y="286"/>
                    <a:pt x="221" y="286"/>
                    <a:pt x="223" y="285"/>
                  </a:cubicBezTo>
                  <a:cubicBezTo>
                    <a:pt x="225" y="285"/>
                    <a:pt x="226" y="283"/>
                    <a:pt x="227" y="282"/>
                  </a:cubicBezTo>
                  <a:cubicBezTo>
                    <a:pt x="227" y="282"/>
                    <a:pt x="228" y="283"/>
                    <a:pt x="229" y="282"/>
                  </a:cubicBezTo>
                  <a:cubicBezTo>
                    <a:pt x="230" y="282"/>
                    <a:pt x="230" y="283"/>
                    <a:pt x="231" y="283"/>
                  </a:cubicBezTo>
                  <a:cubicBezTo>
                    <a:pt x="232" y="284"/>
                    <a:pt x="232" y="283"/>
                    <a:pt x="232" y="283"/>
                  </a:cubicBezTo>
                  <a:cubicBezTo>
                    <a:pt x="232" y="283"/>
                    <a:pt x="232" y="283"/>
                    <a:pt x="232" y="283"/>
                  </a:cubicBezTo>
                  <a:cubicBezTo>
                    <a:pt x="232" y="283"/>
                    <a:pt x="232" y="283"/>
                    <a:pt x="232" y="283"/>
                  </a:cubicBezTo>
                  <a:cubicBezTo>
                    <a:pt x="232" y="283"/>
                    <a:pt x="232" y="283"/>
                    <a:pt x="232" y="284"/>
                  </a:cubicBezTo>
                  <a:cubicBezTo>
                    <a:pt x="232" y="284"/>
                    <a:pt x="232" y="284"/>
                    <a:pt x="232" y="284"/>
                  </a:cubicBezTo>
                  <a:cubicBezTo>
                    <a:pt x="232" y="284"/>
                    <a:pt x="232" y="284"/>
                    <a:pt x="232" y="284"/>
                  </a:cubicBezTo>
                  <a:cubicBezTo>
                    <a:pt x="232" y="284"/>
                    <a:pt x="232" y="285"/>
                    <a:pt x="232" y="285"/>
                  </a:cubicBezTo>
                  <a:cubicBezTo>
                    <a:pt x="232" y="286"/>
                    <a:pt x="232" y="286"/>
                    <a:pt x="232" y="286"/>
                  </a:cubicBezTo>
                  <a:cubicBezTo>
                    <a:pt x="232" y="286"/>
                    <a:pt x="232" y="286"/>
                    <a:pt x="232" y="286"/>
                  </a:cubicBezTo>
                  <a:cubicBezTo>
                    <a:pt x="232" y="287"/>
                    <a:pt x="232" y="291"/>
                    <a:pt x="232" y="292"/>
                  </a:cubicBezTo>
                  <a:cubicBezTo>
                    <a:pt x="232" y="292"/>
                    <a:pt x="232" y="293"/>
                    <a:pt x="232" y="293"/>
                  </a:cubicBezTo>
                  <a:cubicBezTo>
                    <a:pt x="232" y="293"/>
                    <a:pt x="232" y="293"/>
                    <a:pt x="232" y="293"/>
                  </a:cubicBezTo>
                  <a:cubicBezTo>
                    <a:pt x="231" y="293"/>
                    <a:pt x="231" y="293"/>
                    <a:pt x="231" y="294"/>
                  </a:cubicBezTo>
                  <a:cubicBezTo>
                    <a:pt x="231" y="294"/>
                    <a:pt x="231" y="294"/>
                    <a:pt x="230" y="294"/>
                  </a:cubicBezTo>
                  <a:cubicBezTo>
                    <a:pt x="230" y="294"/>
                    <a:pt x="230" y="294"/>
                    <a:pt x="230" y="294"/>
                  </a:cubicBezTo>
                  <a:cubicBezTo>
                    <a:pt x="230" y="295"/>
                    <a:pt x="230" y="295"/>
                    <a:pt x="230" y="295"/>
                  </a:cubicBezTo>
                  <a:cubicBezTo>
                    <a:pt x="230" y="295"/>
                    <a:pt x="230" y="296"/>
                    <a:pt x="230" y="296"/>
                  </a:cubicBezTo>
                  <a:cubicBezTo>
                    <a:pt x="230" y="296"/>
                    <a:pt x="230" y="296"/>
                    <a:pt x="230" y="296"/>
                  </a:cubicBezTo>
                  <a:cubicBezTo>
                    <a:pt x="230" y="297"/>
                    <a:pt x="230" y="298"/>
                    <a:pt x="229" y="299"/>
                  </a:cubicBezTo>
                  <a:cubicBezTo>
                    <a:pt x="229" y="299"/>
                    <a:pt x="229" y="299"/>
                    <a:pt x="229" y="299"/>
                  </a:cubicBezTo>
                  <a:cubicBezTo>
                    <a:pt x="229" y="299"/>
                    <a:pt x="229" y="300"/>
                    <a:pt x="229" y="300"/>
                  </a:cubicBezTo>
                  <a:cubicBezTo>
                    <a:pt x="228" y="301"/>
                    <a:pt x="228" y="302"/>
                    <a:pt x="227" y="303"/>
                  </a:cubicBezTo>
                  <a:cubicBezTo>
                    <a:pt x="227" y="304"/>
                    <a:pt x="227" y="304"/>
                    <a:pt x="226" y="305"/>
                  </a:cubicBezTo>
                  <a:cubicBezTo>
                    <a:pt x="226" y="305"/>
                    <a:pt x="226" y="305"/>
                    <a:pt x="226" y="305"/>
                  </a:cubicBezTo>
                  <a:cubicBezTo>
                    <a:pt x="226" y="306"/>
                    <a:pt x="226" y="306"/>
                    <a:pt x="226" y="307"/>
                  </a:cubicBezTo>
                  <a:cubicBezTo>
                    <a:pt x="226" y="307"/>
                    <a:pt x="226" y="307"/>
                    <a:pt x="225" y="307"/>
                  </a:cubicBezTo>
                  <a:cubicBezTo>
                    <a:pt x="225" y="307"/>
                    <a:pt x="225" y="308"/>
                    <a:pt x="225" y="308"/>
                  </a:cubicBezTo>
                  <a:cubicBezTo>
                    <a:pt x="225" y="308"/>
                    <a:pt x="225" y="308"/>
                    <a:pt x="225" y="309"/>
                  </a:cubicBezTo>
                  <a:cubicBezTo>
                    <a:pt x="223" y="310"/>
                    <a:pt x="218" y="309"/>
                    <a:pt x="217" y="309"/>
                  </a:cubicBezTo>
                  <a:cubicBezTo>
                    <a:pt x="215" y="309"/>
                    <a:pt x="215" y="308"/>
                    <a:pt x="214" y="307"/>
                  </a:cubicBezTo>
                  <a:cubicBezTo>
                    <a:pt x="213" y="306"/>
                    <a:pt x="212" y="308"/>
                    <a:pt x="211" y="307"/>
                  </a:cubicBezTo>
                  <a:cubicBezTo>
                    <a:pt x="210" y="306"/>
                    <a:pt x="211" y="307"/>
                    <a:pt x="209" y="307"/>
                  </a:cubicBezTo>
                  <a:cubicBezTo>
                    <a:pt x="208" y="308"/>
                    <a:pt x="206" y="310"/>
                    <a:pt x="205" y="311"/>
                  </a:cubicBezTo>
                  <a:cubicBezTo>
                    <a:pt x="203" y="311"/>
                    <a:pt x="198" y="310"/>
                    <a:pt x="196" y="309"/>
                  </a:cubicBezTo>
                  <a:cubicBezTo>
                    <a:pt x="195" y="309"/>
                    <a:pt x="190" y="307"/>
                    <a:pt x="189" y="307"/>
                  </a:cubicBezTo>
                  <a:cubicBezTo>
                    <a:pt x="189" y="307"/>
                    <a:pt x="188" y="307"/>
                    <a:pt x="188" y="307"/>
                  </a:cubicBezTo>
                  <a:cubicBezTo>
                    <a:pt x="187" y="307"/>
                    <a:pt x="186" y="307"/>
                    <a:pt x="184" y="306"/>
                  </a:cubicBezTo>
                  <a:cubicBezTo>
                    <a:pt x="184" y="306"/>
                    <a:pt x="184" y="306"/>
                    <a:pt x="184" y="306"/>
                  </a:cubicBezTo>
                  <a:cubicBezTo>
                    <a:pt x="183" y="306"/>
                    <a:pt x="182" y="306"/>
                    <a:pt x="182" y="306"/>
                  </a:cubicBezTo>
                  <a:cubicBezTo>
                    <a:pt x="178" y="305"/>
                    <a:pt x="179" y="305"/>
                    <a:pt x="178" y="304"/>
                  </a:cubicBezTo>
                  <a:cubicBezTo>
                    <a:pt x="178" y="303"/>
                    <a:pt x="177" y="302"/>
                    <a:pt x="175" y="302"/>
                  </a:cubicBezTo>
                  <a:cubicBezTo>
                    <a:pt x="173" y="301"/>
                    <a:pt x="168" y="303"/>
                    <a:pt x="167" y="304"/>
                  </a:cubicBezTo>
                  <a:cubicBezTo>
                    <a:pt x="166" y="305"/>
                    <a:pt x="165" y="305"/>
                    <a:pt x="165" y="307"/>
                  </a:cubicBezTo>
                  <a:cubicBezTo>
                    <a:pt x="166" y="310"/>
                    <a:pt x="166" y="312"/>
                    <a:pt x="163" y="313"/>
                  </a:cubicBezTo>
                  <a:cubicBezTo>
                    <a:pt x="161" y="314"/>
                    <a:pt x="160" y="314"/>
                    <a:pt x="157" y="312"/>
                  </a:cubicBezTo>
                  <a:cubicBezTo>
                    <a:pt x="154" y="310"/>
                    <a:pt x="153" y="310"/>
                    <a:pt x="151" y="310"/>
                  </a:cubicBezTo>
                  <a:cubicBezTo>
                    <a:pt x="148" y="310"/>
                    <a:pt x="146" y="307"/>
                    <a:pt x="146" y="306"/>
                  </a:cubicBezTo>
                  <a:cubicBezTo>
                    <a:pt x="146" y="305"/>
                    <a:pt x="146" y="303"/>
                    <a:pt x="144" y="303"/>
                  </a:cubicBezTo>
                  <a:cubicBezTo>
                    <a:pt x="142" y="303"/>
                    <a:pt x="141" y="302"/>
                    <a:pt x="139" y="302"/>
                  </a:cubicBezTo>
                  <a:cubicBezTo>
                    <a:pt x="136" y="302"/>
                    <a:pt x="134" y="302"/>
                    <a:pt x="133" y="301"/>
                  </a:cubicBezTo>
                  <a:cubicBezTo>
                    <a:pt x="132" y="301"/>
                    <a:pt x="132" y="301"/>
                    <a:pt x="132" y="301"/>
                  </a:cubicBezTo>
                  <a:cubicBezTo>
                    <a:pt x="132" y="301"/>
                    <a:pt x="131" y="301"/>
                    <a:pt x="131" y="300"/>
                  </a:cubicBezTo>
                  <a:cubicBezTo>
                    <a:pt x="131" y="300"/>
                    <a:pt x="131" y="300"/>
                    <a:pt x="131" y="300"/>
                  </a:cubicBezTo>
                  <a:cubicBezTo>
                    <a:pt x="131" y="300"/>
                    <a:pt x="131" y="300"/>
                    <a:pt x="131" y="300"/>
                  </a:cubicBezTo>
                  <a:cubicBezTo>
                    <a:pt x="131" y="300"/>
                    <a:pt x="130" y="300"/>
                    <a:pt x="130" y="300"/>
                  </a:cubicBezTo>
                  <a:cubicBezTo>
                    <a:pt x="130" y="300"/>
                    <a:pt x="130" y="300"/>
                    <a:pt x="129" y="301"/>
                  </a:cubicBezTo>
                  <a:cubicBezTo>
                    <a:pt x="128" y="301"/>
                    <a:pt x="129" y="300"/>
                    <a:pt x="129" y="299"/>
                  </a:cubicBezTo>
                  <a:cubicBezTo>
                    <a:pt x="129" y="298"/>
                    <a:pt x="127" y="299"/>
                    <a:pt x="126" y="298"/>
                  </a:cubicBezTo>
                  <a:cubicBezTo>
                    <a:pt x="124" y="297"/>
                    <a:pt x="126" y="295"/>
                    <a:pt x="127" y="294"/>
                  </a:cubicBezTo>
                  <a:cubicBezTo>
                    <a:pt x="128" y="293"/>
                    <a:pt x="129" y="290"/>
                    <a:pt x="128" y="289"/>
                  </a:cubicBezTo>
                  <a:cubicBezTo>
                    <a:pt x="127" y="288"/>
                    <a:pt x="128" y="286"/>
                    <a:pt x="128" y="285"/>
                  </a:cubicBezTo>
                  <a:cubicBezTo>
                    <a:pt x="128" y="284"/>
                    <a:pt x="129" y="283"/>
                    <a:pt x="128" y="283"/>
                  </a:cubicBezTo>
                  <a:cubicBezTo>
                    <a:pt x="127" y="283"/>
                    <a:pt x="127" y="282"/>
                    <a:pt x="125" y="281"/>
                  </a:cubicBezTo>
                  <a:cubicBezTo>
                    <a:pt x="124" y="280"/>
                    <a:pt x="121" y="282"/>
                    <a:pt x="120" y="282"/>
                  </a:cubicBezTo>
                  <a:cubicBezTo>
                    <a:pt x="119" y="282"/>
                    <a:pt x="119" y="282"/>
                    <a:pt x="119" y="282"/>
                  </a:cubicBezTo>
                  <a:cubicBezTo>
                    <a:pt x="118" y="282"/>
                    <a:pt x="118" y="282"/>
                    <a:pt x="117" y="282"/>
                  </a:cubicBezTo>
                  <a:cubicBezTo>
                    <a:pt x="116" y="282"/>
                    <a:pt x="115" y="282"/>
                    <a:pt x="115" y="282"/>
                  </a:cubicBezTo>
                  <a:cubicBezTo>
                    <a:pt x="112" y="282"/>
                    <a:pt x="108" y="283"/>
                    <a:pt x="107" y="284"/>
                  </a:cubicBezTo>
                  <a:cubicBezTo>
                    <a:pt x="105" y="284"/>
                    <a:pt x="104" y="283"/>
                    <a:pt x="103" y="283"/>
                  </a:cubicBezTo>
                  <a:cubicBezTo>
                    <a:pt x="102" y="282"/>
                    <a:pt x="99" y="283"/>
                    <a:pt x="97" y="283"/>
                  </a:cubicBezTo>
                  <a:cubicBezTo>
                    <a:pt x="95" y="283"/>
                    <a:pt x="95" y="282"/>
                    <a:pt x="94" y="282"/>
                  </a:cubicBezTo>
                  <a:cubicBezTo>
                    <a:pt x="93" y="281"/>
                    <a:pt x="92" y="283"/>
                    <a:pt x="92" y="284"/>
                  </a:cubicBezTo>
                  <a:cubicBezTo>
                    <a:pt x="91" y="285"/>
                    <a:pt x="88" y="285"/>
                    <a:pt x="86" y="285"/>
                  </a:cubicBezTo>
                  <a:cubicBezTo>
                    <a:pt x="85" y="286"/>
                    <a:pt x="83" y="287"/>
                    <a:pt x="83" y="288"/>
                  </a:cubicBezTo>
                  <a:cubicBezTo>
                    <a:pt x="82" y="288"/>
                    <a:pt x="80" y="288"/>
                    <a:pt x="78" y="289"/>
                  </a:cubicBezTo>
                  <a:cubicBezTo>
                    <a:pt x="78" y="289"/>
                    <a:pt x="77" y="289"/>
                    <a:pt x="77" y="289"/>
                  </a:cubicBezTo>
                  <a:cubicBezTo>
                    <a:pt x="77" y="289"/>
                    <a:pt x="77" y="290"/>
                    <a:pt x="77" y="290"/>
                  </a:cubicBezTo>
                  <a:cubicBezTo>
                    <a:pt x="77" y="290"/>
                    <a:pt x="76" y="290"/>
                    <a:pt x="76" y="290"/>
                  </a:cubicBezTo>
                  <a:cubicBezTo>
                    <a:pt x="76" y="290"/>
                    <a:pt x="76" y="290"/>
                    <a:pt x="76" y="290"/>
                  </a:cubicBezTo>
                  <a:cubicBezTo>
                    <a:pt x="76" y="291"/>
                    <a:pt x="75" y="291"/>
                    <a:pt x="75" y="291"/>
                  </a:cubicBezTo>
                  <a:cubicBezTo>
                    <a:pt x="75" y="291"/>
                    <a:pt x="75" y="291"/>
                    <a:pt x="74" y="291"/>
                  </a:cubicBezTo>
                  <a:cubicBezTo>
                    <a:pt x="73" y="292"/>
                    <a:pt x="73" y="291"/>
                    <a:pt x="72" y="291"/>
                  </a:cubicBezTo>
                  <a:cubicBezTo>
                    <a:pt x="70" y="290"/>
                    <a:pt x="66" y="291"/>
                    <a:pt x="64" y="291"/>
                  </a:cubicBezTo>
                  <a:cubicBezTo>
                    <a:pt x="62" y="291"/>
                    <a:pt x="61" y="288"/>
                    <a:pt x="60" y="288"/>
                  </a:cubicBezTo>
                  <a:cubicBezTo>
                    <a:pt x="59" y="288"/>
                    <a:pt x="57" y="290"/>
                    <a:pt x="56" y="292"/>
                  </a:cubicBezTo>
                  <a:cubicBezTo>
                    <a:pt x="56" y="293"/>
                    <a:pt x="54" y="297"/>
                    <a:pt x="52" y="298"/>
                  </a:cubicBezTo>
                  <a:cubicBezTo>
                    <a:pt x="49" y="300"/>
                    <a:pt x="47" y="299"/>
                    <a:pt x="46" y="300"/>
                  </a:cubicBezTo>
                  <a:cubicBezTo>
                    <a:pt x="45" y="301"/>
                    <a:pt x="43" y="303"/>
                    <a:pt x="43" y="304"/>
                  </a:cubicBezTo>
                  <a:cubicBezTo>
                    <a:pt x="42" y="306"/>
                    <a:pt x="41" y="306"/>
                    <a:pt x="40" y="307"/>
                  </a:cubicBezTo>
                  <a:cubicBezTo>
                    <a:pt x="39" y="309"/>
                    <a:pt x="40" y="311"/>
                    <a:pt x="39" y="315"/>
                  </a:cubicBezTo>
                  <a:cubicBezTo>
                    <a:pt x="39" y="319"/>
                    <a:pt x="33" y="322"/>
                    <a:pt x="30" y="323"/>
                  </a:cubicBezTo>
                  <a:cubicBezTo>
                    <a:pt x="30" y="323"/>
                    <a:pt x="29" y="323"/>
                    <a:pt x="28" y="323"/>
                  </a:cubicBezTo>
                  <a:cubicBezTo>
                    <a:pt x="28" y="323"/>
                    <a:pt x="28" y="324"/>
                    <a:pt x="28" y="324"/>
                  </a:cubicBezTo>
                  <a:cubicBezTo>
                    <a:pt x="27" y="324"/>
                    <a:pt x="27" y="324"/>
                    <a:pt x="27" y="324"/>
                  </a:cubicBezTo>
                  <a:cubicBezTo>
                    <a:pt x="26" y="324"/>
                    <a:pt x="26" y="325"/>
                    <a:pt x="26" y="325"/>
                  </a:cubicBezTo>
                  <a:cubicBezTo>
                    <a:pt x="26" y="325"/>
                    <a:pt x="25" y="325"/>
                    <a:pt x="25" y="325"/>
                  </a:cubicBezTo>
                  <a:cubicBezTo>
                    <a:pt x="25" y="325"/>
                    <a:pt x="25" y="326"/>
                    <a:pt x="25" y="326"/>
                  </a:cubicBezTo>
                  <a:cubicBezTo>
                    <a:pt x="24" y="326"/>
                    <a:pt x="24" y="326"/>
                    <a:pt x="24" y="326"/>
                  </a:cubicBezTo>
                  <a:cubicBezTo>
                    <a:pt x="24" y="326"/>
                    <a:pt x="24" y="326"/>
                    <a:pt x="24" y="327"/>
                  </a:cubicBezTo>
                  <a:cubicBezTo>
                    <a:pt x="22" y="328"/>
                    <a:pt x="22" y="330"/>
                    <a:pt x="20" y="331"/>
                  </a:cubicBezTo>
                  <a:cubicBezTo>
                    <a:pt x="18" y="332"/>
                    <a:pt x="16" y="337"/>
                    <a:pt x="16" y="338"/>
                  </a:cubicBezTo>
                  <a:cubicBezTo>
                    <a:pt x="16" y="339"/>
                    <a:pt x="10" y="343"/>
                    <a:pt x="10" y="345"/>
                  </a:cubicBezTo>
                  <a:cubicBezTo>
                    <a:pt x="9" y="347"/>
                    <a:pt x="7" y="350"/>
                    <a:pt x="6" y="350"/>
                  </a:cubicBezTo>
                  <a:cubicBezTo>
                    <a:pt x="6" y="350"/>
                    <a:pt x="6" y="351"/>
                    <a:pt x="6" y="351"/>
                  </a:cubicBezTo>
                  <a:cubicBezTo>
                    <a:pt x="5" y="351"/>
                    <a:pt x="5" y="351"/>
                    <a:pt x="5" y="351"/>
                  </a:cubicBezTo>
                  <a:cubicBezTo>
                    <a:pt x="5" y="351"/>
                    <a:pt x="5" y="352"/>
                    <a:pt x="5" y="352"/>
                  </a:cubicBezTo>
                  <a:cubicBezTo>
                    <a:pt x="5" y="352"/>
                    <a:pt x="5" y="352"/>
                    <a:pt x="5" y="352"/>
                  </a:cubicBezTo>
                  <a:cubicBezTo>
                    <a:pt x="5" y="352"/>
                    <a:pt x="5" y="353"/>
                    <a:pt x="5" y="353"/>
                  </a:cubicBezTo>
                  <a:cubicBezTo>
                    <a:pt x="5" y="353"/>
                    <a:pt x="5" y="353"/>
                    <a:pt x="5" y="353"/>
                  </a:cubicBezTo>
                  <a:cubicBezTo>
                    <a:pt x="5" y="354"/>
                    <a:pt x="4" y="354"/>
                    <a:pt x="4" y="355"/>
                  </a:cubicBezTo>
                  <a:cubicBezTo>
                    <a:pt x="4" y="355"/>
                    <a:pt x="4" y="355"/>
                    <a:pt x="4" y="355"/>
                  </a:cubicBezTo>
                  <a:cubicBezTo>
                    <a:pt x="5" y="357"/>
                    <a:pt x="7" y="358"/>
                    <a:pt x="8" y="359"/>
                  </a:cubicBezTo>
                  <a:cubicBezTo>
                    <a:pt x="8" y="360"/>
                    <a:pt x="7" y="361"/>
                    <a:pt x="7" y="362"/>
                  </a:cubicBezTo>
                  <a:cubicBezTo>
                    <a:pt x="6" y="364"/>
                    <a:pt x="8" y="365"/>
                    <a:pt x="8" y="367"/>
                  </a:cubicBezTo>
                  <a:cubicBezTo>
                    <a:pt x="9" y="369"/>
                    <a:pt x="6" y="372"/>
                    <a:pt x="6" y="374"/>
                  </a:cubicBezTo>
                  <a:cubicBezTo>
                    <a:pt x="6" y="374"/>
                    <a:pt x="6" y="375"/>
                    <a:pt x="6" y="376"/>
                  </a:cubicBezTo>
                  <a:cubicBezTo>
                    <a:pt x="6" y="376"/>
                    <a:pt x="5" y="377"/>
                    <a:pt x="5" y="377"/>
                  </a:cubicBezTo>
                  <a:cubicBezTo>
                    <a:pt x="5" y="377"/>
                    <a:pt x="5" y="377"/>
                    <a:pt x="5" y="378"/>
                  </a:cubicBezTo>
                  <a:cubicBezTo>
                    <a:pt x="5" y="378"/>
                    <a:pt x="5" y="378"/>
                    <a:pt x="5" y="378"/>
                  </a:cubicBezTo>
                  <a:cubicBezTo>
                    <a:pt x="4" y="379"/>
                    <a:pt x="4" y="379"/>
                    <a:pt x="4" y="379"/>
                  </a:cubicBezTo>
                  <a:cubicBezTo>
                    <a:pt x="4" y="379"/>
                    <a:pt x="4" y="379"/>
                    <a:pt x="4" y="380"/>
                  </a:cubicBezTo>
                  <a:cubicBezTo>
                    <a:pt x="2" y="381"/>
                    <a:pt x="0" y="383"/>
                    <a:pt x="1" y="384"/>
                  </a:cubicBezTo>
                  <a:cubicBezTo>
                    <a:pt x="3" y="385"/>
                    <a:pt x="2" y="385"/>
                    <a:pt x="3" y="388"/>
                  </a:cubicBezTo>
                  <a:cubicBezTo>
                    <a:pt x="3" y="388"/>
                    <a:pt x="3" y="388"/>
                    <a:pt x="3" y="388"/>
                  </a:cubicBezTo>
                  <a:cubicBezTo>
                    <a:pt x="3" y="389"/>
                    <a:pt x="3" y="390"/>
                    <a:pt x="3" y="390"/>
                  </a:cubicBezTo>
                  <a:cubicBezTo>
                    <a:pt x="3" y="390"/>
                    <a:pt x="3" y="390"/>
                    <a:pt x="3" y="390"/>
                  </a:cubicBezTo>
                  <a:cubicBezTo>
                    <a:pt x="3" y="390"/>
                    <a:pt x="3" y="391"/>
                    <a:pt x="2" y="391"/>
                  </a:cubicBezTo>
                  <a:cubicBezTo>
                    <a:pt x="2" y="391"/>
                    <a:pt x="2" y="392"/>
                    <a:pt x="2" y="392"/>
                  </a:cubicBezTo>
                  <a:cubicBezTo>
                    <a:pt x="2" y="392"/>
                    <a:pt x="2" y="393"/>
                    <a:pt x="2" y="393"/>
                  </a:cubicBezTo>
                  <a:cubicBezTo>
                    <a:pt x="2" y="393"/>
                    <a:pt x="2" y="393"/>
                    <a:pt x="2" y="393"/>
                  </a:cubicBezTo>
                  <a:cubicBezTo>
                    <a:pt x="2" y="393"/>
                    <a:pt x="3" y="393"/>
                    <a:pt x="3" y="394"/>
                  </a:cubicBezTo>
                  <a:cubicBezTo>
                    <a:pt x="3" y="394"/>
                    <a:pt x="3" y="394"/>
                    <a:pt x="3" y="394"/>
                  </a:cubicBezTo>
                  <a:cubicBezTo>
                    <a:pt x="3" y="394"/>
                    <a:pt x="3" y="394"/>
                    <a:pt x="3" y="394"/>
                  </a:cubicBezTo>
                  <a:cubicBezTo>
                    <a:pt x="3" y="394"/>
                    <a:pt x="4" y="394"/>
                    <a:pt x="4" y="395"/>
                  </a:cubicBezTo>
                  <a:cubicBezTo>
                    <a:pt x="5" y="395"/>
                    <a:pt x="5" y="395"/>
                    <a:pt x="6" y="396"/>
                  </a:cubicBezTo>
                  <a:cubicBezTo>
                    <a:pt x="8" y="397"/>
                    <a:pt x="7" y="398"/>
                    <a:pt x="7" y="398"/>
                  </a:cubicBezTo>
                  <a:cubicBezTo>
                    <a:pt x="8" y="399"/>
                    <a:pt x="8" y="399"/>
                    <a:pt x="8" y="399"/>
                  </a:cubicBezTo>
                  <a:cubicBezTo>
                    <a:pt x="8" y="399"/>
                    <a:pt x="8" y="399"/>
                    <a:pt x="8" y="400"/>
                  </a:cubicBezTo>
                  <a:cubicBezTo>
                    <a:pt x="8" y="400"/>
                    <a:pt x="8" y="400"/>
                    <a:pt x="8" y="400"/>
                  </a:cubicBezTo>
                  <a:cubicBezTo>
                    <a:pt x="9" y="400"/>
                    <a:pt x="9" y="400"/>
                    <a:pt x="9" y="400"/>
                  </a:cubicBezTo>
                  <a:cubicBezTo>
                    <a:pt x="9" y="400"/>
                    <a:pt x="9" y="400"/>
                    <a:pt x="9" y="400"/>
                  </a:cubicBezTo>
                  <a:cubicBezTo>
                    <a:pt x="10" y="401"/>
                    <a:pt x="10" y="401"/>
                    <a:pt x="11" y="401"/>
                  </a:cubicBezTo>
                  <a:cubicBezTo>
                    <a:pt x="13" y="403"/>
                    <a:pt x="12" y="403"/>
                    <a:pt x="13" y="404"/>
                  </a:cubicBezTo>
                  <a:cubicBezTo>
                    <a:pt x="14" y="405"/>
                    <a:pt x="15" y="407"/>
                    <a:pt x="15" y="407"/>
                  </a:cubicBezTo>
                  <a:cubicBezTo>
                    <a:pt x="15" y="407"/>
                    <a:pt x="15" y="407"/>
                    <a:pt x="16" y="407"/>
                  </a:cubicBezTo>
                  <a:cubicBezTo>
                    <a:pt x="16" y="407"/>
                    <a:pt x="16" y="407"/>
                    <a:pt x="16" y="407"/>
                  </a:cubicBezTo>
                  <a:cubicBezTo>
                    <a:pt x="16" y="408"/>
                    <a:pt x="16" y="408"/>
                    <a:pt x="16" y="408"/>
                  </a:cubicBezTo>
                  <a:cubicBezTo>
                    <a:pt x="16" y="408"/>
                    <a:pt x="16" y="408"/>
                    <a:pt x="16" y="408"/>
                  </a:cubicBezTo>
                  <a:cubicBezTo>
                    <a:pt x="16" y="408"/>
                    <a:pt x="16" y="409"/>
                    <a:pt x="16" y="409"/>
                  </a:cubicBezTo>
                  <a:cubicBezTo>
                    <a:pt x="16" y="409"/>
                    <a:pt x="16" y="410"/>
                    <a:pt x="17" y="411"/>
                  </a:cubicBezTo>
                  <a:cubicBezTo>
                    <a:pt x="17" y="411"/>
                    <a:pt x="17" y="411"/>
                    <a:pt x="17" y="411"/>
                  </a:cubicBezTo>
                  <a:cubicBezTo>
                    <a:pt x="17" y="411"/>
                    <a:pt x="17" y="411"/>
                    <a:pt x="17" y="411"/>
                  </a:cubicBezTo>
                  <a:cubicBezTo>
                    <a:pt x="17" y="412"/>
                    <a:pt x="18" y="413"/>
                    <a:pt x="19" y="415"/>
                  </a:cubicBezTo>
                  <a:cubicBezTo>
                    <a:pt x="19" y="415"/>
                    <a:pt x="19" y="415"/>
                    <a:pt x="19" y="415"/>
                  </a:cubicBezTo>
                  <a:cubicBezTo>
                    <a:pt x="20" y="416"/>
                    <a:pt x="20" y="416"/>
                    <a:pt x="20" y="416"/>
                  </a:cubicBezTo>
                  <a:cubicBezTo>
                    <a:pt x="20" y="416"/>
                    <a:pt x="21" y="416"/>
                    <a:pt x="21" y="416"/>
                  </a:cubicBezTo>
                  <a:cubicBezTo>
                    <a:pt x="21" y="416"/>
                    <a:pt x="21" y="416"/>
                    <a:pt x="21" y="417"/>
                  </a:cubicBezTo>
                  <a:cubicBezTo>
                    <a:pt x="22" y="417"/>
                    <a:pt x="22" y="417"/>
                    <a:pt x="23" y="418"/>
                  </a:cubicBezTo>
                  <a:cubicBezTo>
                    <a:pt x="23" y="418"/>
                    <a:pt x="24" y="418"/>
                    <a:pt x="24" y="418"/>
                  </a:cubicBezTo>
                  <a:cubicBezTo>
                    <a:pt x="26" y="420"/>
                    <a:pt x="31" y="424"/>
                    <a:pt x="33" y="425"/>
                  </a:cubicBezTo>
                  <a:cubicBezTo>
                    <a:pt x="33" y="425"/>
                    <a:pt x="34" y="425"/>
                    <a:pt x="34" y="426"/>
                  </a:cubicBezTo>
                  <a:cubicBezTo>
                    <a:pt x="34" y="426"/>
                    <a:pt x="35" y="426"/>
                    <a:pt x="35" y="426"/>
                  </a:cubicBezTo>
                  <a:cubicBezTo>
                    <a:pt x="35" y="426"/>
                    <a:pt x="36" y="426"/>
                    <a:pt x="36" y="427"/>
                  </a:cubicBezTo>
                  <a:cubicBezTo>
                    <a:pt x="37" y="427"/>
                    <a:pt x="37" y="427"/>
                    <a:pt x="37" y="427"/>
                  </a:cubicBezTo>
                  <a:cubicBezTo>
                    <a:pt x="38" y="427"/>
                    <a:pt x="38" y="427"/>
                    <a:pt x="38" y="427"/>
                  </a:cubicBezTo>
                  <a:cubicBezTo>
                    <a:pt x="39" y="427"/>
                    <a:pt x="39" y="428"/>
                    <a:pt x="39" y="428"/>
                  </a:cubicBezTo>
                  <a:cubicBezTo>
                    <a:pt x="40" y="428"/>
                    <a:pt x="40" y="428"/>
                    <a:pt x="40" y="428"/>
                  </a:cubicBezTo>
                  <a:cubicBezTo>
                    <a:pt x="40" y="428"/>
                    <a:pt x="40" y="428"/>
                    <a:pt x="40" y="428"/>
                  </a:cubicBezTo>
                  <a:cubicBezTo>
                    <a:pt x="42" y="428"/>
                    <a:pt x="51" y="424"/>
                    <a:pt x="54" y="424"/>
                  </a:cubicBezTo>
                  <a:cubicBezTo>
                    <a:pt x="54" y="424"/>
                    <a:pt x="55" y="424"/>
                    <a:pt x="55" y="424"/>
                  </a:cubicBezTo>
                  <a:cubicBezTo>
                    <a:pt x="55" y="424"/>
                    <a:pt x="56" y="424"/>
                    <a:pt x="56" y="424"/>
                  </a:cubicBezTo>
                  <a:cubicBezTo>
                    <a:pt x="56" y="424"/>
                    <a:pt x="56" y="424"/>
                    <a:pt x="57" y="424"/>
                  </a:cubicBezTo>
                  <a:cubicBezTo>
                    <a:pt x="57" y="424"/>
                    <a:pt x="57" y="424"/>
                    <a:pt x="57" y="424"/>
                  </a:cubicBezTo>
                  <a:cubicBezTo>
                    <a:pt x="58" y="425"/>
                    <a:pt x="58" y="425"/>
                    <a:pt x="58" y="425"/>
                  </a:cubicBezTo>
                  <a:cubicBezTo>
                    <a:pt x="59" y="425"/>
                    <a:pt x="59" y="425"/>
                    <a:pt x="59" y="425"/>
                  </a:cubicBezTo>
                  <a:cubicBezTo>
                    <a:pt x="59" y="425"/>
                    <a:pt x="60" y="425"/>
                    <a:pt x="60" y="425"/>
                  </a:cubicBezTo>
                  <a:cubicBezTo>
                    <a:pt x="60" y="425"/>
                    <a:pt x="60" y="425"/>
                    <a:pt x="61" y="425"/>
                  </a:cubicBezTo>
                  <a:cubicBezTo>
                    <a:pt x="62" y="426"/>
                    <a:pt x="63" y="426"/>
                    <a:pt x="64" y="426"/>
                  </a:cubicBezTo>
                  <a:cubicBezTo>
                    <a:pt x="64" y="426"/>
                    <a:pt x="64" y="426"/>
                    <a:pt x="64" y="426"/>
                  </a:cubicBezTo>
                  <a:cubicBezTo>
                    <a:pt x="64" y="426"/>
                    <a:pt x="65" y="426"/>
                    <a:pt x="65" y="426"/>
                  </a:cubicBezTo>
                  <a:cubicBezTo>
                    <a:pt x="65" y="427"/>
                    <a:pt x="66" y="426"/>
                    <a:pt x="66" y="426"/>
                  </a:cubicBezTo>
                  <a:cubicBezTo>
                    <a:pt x="66" y="426"/>
                    <a:pt x="66" y="426"/>
                    <a:pt x="66" y="426"/>
                  </a:cubicBezTo>
                  <a:cubicBezTo>
                    <a:pt x="67" y="426"/>
                    <a:pt x="67" y="426"/>
                    <a:pt x="67" y="426"/>
                  </a:cubicBezTo>
                  <a:cubicBezTo>
                    <a:pt x="67" y="426"/>
                    <a:pt x="67" y="426"/>
                    <a:pt x="67" y="426"/>
                  </a:cubicBezTo>
                  <a:cubicBezTo>
                    <a:pt x="68" y="426"/>
                    <a:pt x="68" y="426"/>
                    <a:pt x="69" y="426"/>
                  </a:cubicBezTo>
                  <a:cubicBezTo>
                    <a:pt x="69" y="426"/>
                    <a:pt x="69" y="426"/>
                    <a:pt x="69" y="426"/>
                  </a:cubicBezTo>
                  <a:cubicBezTo>
                    <a:pt x="69" y="426"/>
                    <a:pt x="70" y="425"/>
                    <a:pt x="70" y="425"/>
                  </a:cubicBezTo>
                  <a:cubicBezTo>
                    <a:pt x="70" y="425"/>
                    <a:pt x="71" y="425"/>
                    <a:pt x="71" y="425"/>
                  </a:cubicBezTo>
                  <a:cubicBezTo>
                    <a:pt x="71" y="425"/>
                    <a:pt x="71" y="425"/>
                    <a:pt x="72" y="425"/>
                  </a:cubicBezTo>
                  <a:cubicBezTo>
                    <a:pt x="72" y="425"/>
                    <a:pt x="72" y="424"/>
                    <a:pt x="72" y="424"/>
                  </a:cubicBezTo>
                  <a:cubicBezTo>
                    <a:pt x="74" y="424"/>
                    <a:pt x="75" y="423"/>
                    <a:pt x="76" y="423"/>
                  </a:cubicBezTo>
                  <a:cubicBezTo>
                    <a:pt x="76" y="423"/>
                    <a:pt x="76" y="423"/>
                    <a:pt x="76" y="423"/>
                  </a:cubicBezTo>
                  <a:cubicBezTo>
                    <a:pt x="77" y="422"/>
                    <a:pt x="78" y="422"/>
                    <a:pt x="79" y="422"/>
                  </a:cubicBezTo>
                  <a:cubicBezTo>
                    <a:pt x="79" y="422"/>
                    <a:pt x="79" y="422"/>
                    <a:pt x="79" y="422"/>
                  </a:cubicBezTo>
                  <a:cubicBezTo>
                    <a:pt x="79" y="421"/>
                    <a:pt x="79" y="421"/>
                    <a:pt x="80" y="421"/>
                  </a:cubicBezTo>
                  <a:cubicBezTo>
                    <a:pt x="80" y="421"/>
                    <a:pt x="80" y="421"/>
                    <a:pt x="80" y="421"/>
                  </a:cubicBezTo>
                  <a:cubicBezTo>
                    <a:pt x="80" y="421"/>
                    <a:pt x="80" y="421"/>
                    <a:pt x="81" y="421"/>
                  </a:cubicBezTo>
                  <a:cubicBezTo>
                    <a:pt x="81" y="421"/>
                    <a:pt x="81" y="421"/>
                    <a:pt x="81" y="421"/>
                  </a:cubicBezTo>
                  <a:cubicBezTo>
                    <a:pt x="81" y="421"/>
                    <a:pt x="81" y="420"/>
                    <a:pt x="81" y="420"/>
                  </a:cubicBezTo>
                  <a:cubicBezTo>
                    <a:pt x="81" y="420"/>
                    <a:pt x="81" y="420"/>
                    <a:pt x="81" y="420"/>
                  </a:cubicBezTo>
                  <a:cubicBezTo>
                    <a:pt x="81" y="420"/>
                    <a:pt x="81" y="420"/>
                    <a:pt x="81" y="420"/>
                  </a:cubicBezTo>
                  <a:cubicBezTo>
                    <a:pt x="82" y="420"/>
                    <a:pt x="82" y="420"/>
                    <a:pt x="82" y="420"/>
                  </a:cubicBezTo>
                  <a:cubicBezTo>
                    <a:pt x="82" y="420"/>
                    <a:pt x="82" y="420"/>
                    <a:pt x="82" y="420"/>
                  </a:cubicBezTo>
                  <a:cubicBezTo>
                    <a:pt x="82" y="420"/>
                    <a:pt x="83" y="420"/>
                    <a:pt x="83" y="420"/>
                  </a:cubicBezTo>
                  <a:cubicBezTo>
                    <a:pt x="83" y="420"/>
                    <a:pt x="83" y="420"/>
                    <a:pt x="83" y="420"/>
                  </a:cubicBezTo>
                  <a:cubicBezTo>
                    <a:pt x="84" y="420"/>
                    <a:pt x="85" y="420"/>
                    <a:pt x="86" y="420"/>
                  </a:cubicBezTo>
                  <a:cubicBezTo>
                    <a:pt x="87" y="420"/>
                    <a:pt x="88" y="420"/>
                    <a:pt x="88" y="420"/>
                  </a:cubicBezTo>
                  <a:cubicBezTo>
                    <a:pt x="88" y="420"/>
                    <a:pt x="88" y="420"/>
                    <a:pt x="88" y="420"/>
                  </a:cubicBezTo>
                  <a:cubicBezTo>
                    <a:pt x="89" y="420"/>
                    <a:pt x="89" y="420"/>
                    <a:pt x="89" y="420"/>
                  </a:cubicBezTo>
                  <a:cubicBezTo>
                    <a:pt x="90" y="420"/>
                    <a:pt x="90" y="420"/>
                    <a:pt x="90" y="420"/>
                  </a:cubicBezTo>
                  <a:cubicBezTo>
                    <a:pt x="90" y="420"/>
                    <a:pt x="90" y="419"/>
                    <a:pt x="90" y="419"/>
                  </a:cubicBezTo>
                  <a:cubicBezTo>
                    <a:pt x="91" y="419"/>
                    <a:pt x="91" y="419"/>
                    <a:pt x="91" y="419"/>
                  </a:cubicBezTo>
                  <a:cubicBezTo>
                    <a:pt x="91" y="419"/>
                    <a:pt x="91" y="419"/>
                    <a:pt x="91" y="419"/>
                  </a:cubicBezTo>
                  <a:cubicBezTo>
                    <a:pt x="91" y="419"/>
                    <a:pt x="92" y="419"/>
                    <a:pt x="92" y="419"/>
                  </a:cubicBezTo>
                  <a:cubicBezTo>
                    <a:pt x="92" y="419"/>
                    <a:pt x="92" y="419"/>
                    <a:pt x="92" y="419"/>
                  </a:cubicBezTo>
                  <a:cubicBezTo>
                    <a:pt x="92" y="419"/>
                    <a:pt x="92" y="419"/>
                    <a:pt x="92" y="419"/>
                  </a:cubicBezTo>
                  <a:cubicBezTo>
                    <a:pt x="92" y="419"/>
                    <a:pt x="93" y="419"/>
                    <a:pt x="93" y="419"/>
                  </a:cubicBezTo>
                  <a:cubicBezTo>
                    <a:pt x="93" y="419"/>
                    <a:pt x="93" y="419"/>
                    <a:pt x="93" y="419"/>
                  </a:cubicBezTo>
                  <a:cubicBezTo>
                    <a:pt x="94" y="419"/>
                    <a:pt x="96" y="423"/>
                    <a:pt x="97" y="423"/>
                  </a:cubicBezTo>
                  <a:cubicBezTo>
                    <a:pt x="98" y="424"/>
                    <a:pt x="98" y="428"/>
                    <a:pt x="100" y="429"/>
                  </a:cubicBezTo>
                  <a:cubicBezTo>
                    <a:pt x="100" y="429"/>
                    <a:pt x="100" y="429"/>
                    <a:pt x="101" y="429"/>
                  </a:cubicBezTo>
                  <a:cubicBezTo>
                    <a:pt x="101" y="429"/>
                    <a:pt x="101" y="429"/>
                    <a:pt x="101" y="429"/>
                  </a:cubicBezTo>
                  <a:cubicBezTo>
                    <a:pt x="101" y="429"/>
                    <a:pt x="102" y="429"/>
                    <a:pt x="102" y="429"/>
                  </a:cubicBezTo>
                  <a:cubicBezTo>
                    <a:pt x="102" y="429"/>
                    <a:pt x="102" y="429"/>
                    <a:pt x="102" y="429"/>
                  </a:cubicBezTo>
                  <a:cubicBezTo>
                    <a:pt x="103" y="429"/>
                    <a:pt x="103" y="429"/>
                    <a:pt x="104" y="429"/>
                  </a:cubicBezTo>
                  <a:cubicBezTo>
                    <a:pt x="104" y="429"/>
                    <a:pt x="104" y="429"/>
                    <a:pt x="104" y="429"/>
                  </a:cubicBezTo>
                  <a:cubicBezTo>
                    <a:pt x="106" y="429"/>
                    <a:pt x="108" y="429"/>
                    <a:pt x="110" y="429"/>
                  </a:cubicBezTo>
                  <a:cubicBezTo>
                    <a:pt x="110" y="429"/>
                    <a:pt x="111" y="429"/>
                    <a:pt x="111" y="429"/>
                  </a:cubicBezTo>
                  <a:cubicBezTo>
                    <a:pt x="111" y="429"/>
                    <a:pt x="111" y="429"/>
                    <a:pt x="111" y="429"/>
                  </a:cubicBezTo>
                  <a:cubicBezTo>
                    <a:pt x="112" y="429"/>
                    <a:pt x="112" y="429"/>
                    <a:pt x="112" y="429"/>
                  </a:cubicBezTo>
                  <a:cubicBezTo>
                    <a:pt x="115" y="429"/>
                    <a:pt x="115" y="430"/>
                    <a:pt x="116" y="431"/>
                  </a:cubicBezTo>
                  <a:cubicBezTo>
                    <a:pt x="116" y="431"/>
                    <a:pt x="118" y="434"/>
                    <a:pt x="117" y="436"/>
                  </a:cubicBezTo>
                  <a:cubicBezTo>
                    <a:pt x="117" y="437"/>
                    <a:pt x="117" y="437"/>
                    <a:pt x="117" y="438"/>
                  </a:cubicBezTo>
                  <a:cubicBezTo>
                    <a:pt x="117" y="438"/>
                    <a:pt x="117" y="438"/>
                    <a:pt x="117" y="438"/>
                  </a:cubicBezTo>
                  <a:cubicBezTo>
                    <a:pt x="117" y="439"/>
                    <a:pt x="116" y="439"/>
                    <a:pt x="116" y="439"/>
                  </a:cubicBezTo>
                  <a:cubicBezTo>
                    <a:pt x="116" y="440"/>
                    <a:pt x="116" y="440"/>
                    <a:pt x="116" y="441"/>
                  </a:cubicBezTo>
                  <a:cubicBezTo>
                    <a:pt x="116" y="441"/>
                    <a:pt x="116" y="441"/>
                    <a:pt x="116" y="441"/>
                  </a:cubicBezTo>
                  <a:cubicBezTo>
                    <a:pt x="115" y="442"/>
                    <a:pt x="115" y="442"/>
                    <a:pt x="115" y="442"/>
                  </a:cubicBezTo>
                  <a:cubicBezTo>
                    <a:pt x="115" y="442"/>
                    <a:pt x="115" y="443"/>
                    <a:pt x="115" y="443"/>
                  </a:cubicBezTo>
                  <a:cubicBezTo>
                    <a:pt x="115" y="443"/>
                    <a:pt x="115" y="443"/>
                    <a:pt x="115" y="443"/>
                  </a:cubicBezTo>
                  <a:cubicBezTo>
                    <a:pt x="115" y="444"/>
                    <a:pt x="115" y="444"/>
                    <a:pt x="115" y="444"/>
                  </a:cubicBezTo>
                  <a:cubicBezTo>
                    <a:pt x="115" y="444"/>
                    <a:pt x="115" y="444"/>
                    <a:pt x="115" y="444"/>
                  </a:cubicBezTo>
                  <a:cubicBezTo>
                    <a:pt x="115" y="445"/>
                    <a:pt x="115" y="446"/>
                    <a:pt x="115" y="447"/>
                  </a:cubicBezTo>
                  <a:cubicBezTo>
                    <a:pt x="115" y="447"/>
                    <a:pt x="115" y="447"/>
                    <a:pt x="115" y="447"/>
                  </a:cubicBezTo>
                  <a:cubicBezTo>
                    <a:pt x="115" y="448"/>
                    <a:pt x="114" y="448"/>
                    <a:pt x="114" y="448"/>
                  </a:cubicBezTo>
                  <a:cubicBezTo>
                    <a:pt x="114" y="448"/>
                    <a:pt x="114" y="448"/>
                    <a:pt x="114" y="449"/>
                  </a:cubicBezTo>
                  <a:cubicBezTo>
                    <a:pt x="114" y="449"/>
                    <a:pt x="114" y="449"/>
                    <a:pt x="114" y="449"/>
                  </a:cubicBezTo>
                  <a:cubicBezTo>
                    <a:pt x="114" y="451"/>
                    <a:pt x="114" y="451"/>
                    <a:pt x="112" y="452"/>
                  </a:cubicBezTo>
                  <a:cubicBezTo>
                    <a:pt x="111" y="453"/>
                    <a:pt x="112" y="453"/>
                    <a:pt x="114" y="455"/>
                  </a:cubicBezTo>
                  <a:cubicBezTo>
                    <a:pt x="115" y="457"/>
                    <a:pt x="114" y="456"/>
                    <a:pt x="115" y="458"/>
                  </a:cubicBezTo>
                  <a:cubicBezTo>
                    <a:pt x="115" y="458"/>
                    <a:pt x="115" y="458"/>
                    <a:pt x="115" y="459"/>
                  </a:cubicBezTo>
                  <a:cubicBezTo>
                    <a:pt x="115" y="459"/>
                    <a:pt x="115" y="459"/>
                    <a:pt x="115" y="459"/>
                  </a:cubicBezTo>
                  <a:cubicBezTo>
                    <a:pt x="115" y="459"/>
                    <a:pt x="115" y="459"/>
                    <a:pt x="116" y="460"/>
                  </a:cubicBezTo>
                  <a:cubicBezTo>
                    <a:pt x="116" y="460"/>
                    <a:pt x="116" y="460"/>
                    <a:pt x="116" y="460"/>
                  </a:cubicBezTo>
                  <a:cubicBezTo>
                    <a:pt x="116" y="460"/>
                    <a:pt x="117" y="461"/>
                    <a:pt x="117" y="461"/>
                  </a:cubicBezTo>
                  <a:cubicBezTo>
                    <a:pt x="117" y="461"/>
                    <a:pt x="117" y="461"/>
                    <a:pt x="117" y="462"/>
                  </a:cubicBezTo>
                  <a:cubicBezTo>
                    <a:pt x="119" y="463"/>
                    <a:pt x="121" y="466"/>
                    <a:pt x="123" y="468"/>
                  </a:cubicBezTo>
                  <a:cubicBezTo>
                    <a:pt x="123" y="468"/>
                    <a:pt x="123" y="468"/>
                    <a:pt x="123" y="468"/>
                  </a:cubicBezTo>
                  <a:cubicBezTo>
                    <a:pt x="123" y="468"/>
                    <a:pt x="123" y="468"/>
                    <a:pt x="123" y="468"/>
                  </a:cubicBezTo>
                  <a:cubicBezTo>
                    <a:pt x="123" y="468"/>
                    <a:pt x="124" y="469"/>
                    <a:pt x="124" y="469"/>
                  </a:cubicBezTo>
                  <a:cubicBezTo>
                    <a:pt x="124" y="469"/>
                    <a:pt x="124" y="469"/>
                    <a:pt x="124" y="469"/>
                  </a:cubicBezTo>
                  <a:cubicBezTo>
                    <a:pt x="124" y="469"/>
                    <a:pt x="124" y="469"/>
                    <a:pt x="124" y="469"/>
                  </a:cubicBezTo>
                  <a:cubicBezTo>
                    <a:pt x="124" y="469"/>
                    <a:pt x="124" y="469"/>
                    <a:pt x="124" y="470"/>
                  </a:cubicBezTo>
                  <a:cubicBezTo>
                    <a:pt x="124" y="470"/>
                    <a:pt x="124" y="470"/>
                    <a:pt x="125" y="470"/>
                  </a:cubicBezTo>
                  <a:cubicBezTo>
                    <a:pt x="125" y="470"/>
                    <a:pt x="125" y="470"/>
                    <a:pt x="125" y="471"/>
                  </a:cubicBezTo>
                  <a:cubicBezTo>
                    <a:pt x="125" y="472"/>
                    <a:pt x="125" y="473"/>
                    <a:pt x="125" y="474"/>
                  </a:cubicBezTo>
                  <a:cubicBezTo>
                    <a:pt x="125" y="474"/>
                    <a:pt x="126" y="474"/>
                    <a:pt x="126" y="475"/>
                  </a:cubicBezTo>
                  <a:cubicBezTo>
                    <a:pt x="125" y="475"/>
                    <a:pt x="126" y="475"/>
                    <a:pt x="126" y="476"/>
                  </a:cubicBezTo>
                  <a:cubicBezTo>
                    <a:pt x="126" y="476"/>
                    <a:pt x="126" y="476"/>
                    <a:pt x="126" y="476"/>
                  </a:cubicBezTo>
                  <a:cubicBezTo>
                    <a:pt x="126" y="477"/>
                    <a:pt x="127" y="478"/>
                    <a:pt x="128" y="479"/>
                  </a:cubicBezTo>
                  <a:cubicBezTo>
                    <a:pt x="128" y="479"/>
                    <a:pt x="128" y="479"/>
                    <a:pt x="128" y="479"/>
                  </a:cubicBezTo>
                  <a:cubicBezTo>
                    <a:pt x="128" y="479"/>
                    <a:pt x="129" y="483"/>
                    <a:pt x="130" y="485"/>
                  </a:cubicBezTo>
                  <a:cubicBezTo>
                    <a:pt x="131" y="487"/>
                    <a:pt x="130" y="493"/>
                    <a:pt x="131" y="495"/>
                  </a:cubicBezTo>
                  <a:cubicBezTo>
                    <a:pt x="132" y="496"/>
                    <a:pt x="132" y="501"/>
                    <a:pt x="132" y="503"/>
                  </a:cubicBezTo>
                  <a:cubicBezTo>
                    <a:pt x="132" y="505"/>
                    <a:pt x="132" y="505"/>
                    <a:pt x="131" y="506"/>
                  </a:cubicBezTo>
                  <a:cubicBezTo>
                    <a:pt x="130" y="508"/>
                    <a:pt x="128" y="508"/>
                    <a:pt x="127" y="509"/>
                  </a:cubicBezTo>
                  <a:cubicBezTo>
                    <a:pt x="127" y="511"/>
                    <a:pt x="124" y="522"/>
                    <a:pt x="124" y="523"/>
                  </a:cubicBezTo>
                  <a:cubicBezTo>
                    <a:pt x="124" y="523"/>
                    <a:pt x="124" y="524"/>
                    <a:pt x="124" y="524"/>
                  </a:cubicBezTo>
                  <a:cubicBezTo>
                    <a:pt x="124" y="524"/>
                    <a:pt x="124" y="524"/>
                    <a:pt x="124" y="524"/>
                  </a:cubicBezTo>
                  <a:cubicBezTo>
                    <a:pt x="124" y="525"/>
                    <a:pt x="124" y="525"/>
                    <a:pt x="123" y="526"/>
                  </a:cubicBezTo>
                  <a:cubicBezTo>
                    <a:pt x="123" y="526"/>
                    <a:pt x="123" y="526"/>
                    <a:pt x="123" y="526"/>
                  </a:cubicBezTo>
                  <a:cubicBezTo>
                    <a:pt x="123" y="527"/>
                    <a:pt x="123" y="527"/>
                    <a:pt x="123" y="527"/>
                  </a:cubicBezTo>
                  <a:cubicBezTo>
                    <a:pt x="123" y="528"/>
                    <a:pt x="123" y="528"/>
                    <a:pt x="123" y="528"/>
                  </a:cubicBezTo>
                  <a:cubicBezTo>
                    <a:pt x="123" y="529"/>
                    <a:pt x="123" y="529"/>
                    <a:pt x="123" y="530"/>
                  </a:cubicBezTo>
                  <a:cubicBezTo>
                    <a:pt x="123" y="530"/>
                    <a:pt x="123" y="530"/>
                    <a:pt x="123" y="530"/>
                  </a:cubicBezTo>
                  <a:cubicBezTo>
                    <a:pt x="123" y="530"/>
                    <a:pt x="123" y="530"/>
                    <a:pt x="123" y="530"/>
                  </a:cubicBezTo>
                  <a:cubicBezTo>
                    <a:pt x="123" y="531"/>
                    <a:pt x="123" y="531"/>
                    <a:pt x="123" y="531"/>
                  </a:cubicBezTo>
                  <a:cubicBezTo>
                    <a:pt x="123" y="531"/>
                    <a:pt x="123" y="532"/>
                    <a:pt x="123" y="532"/>
                  </a:cubicBezTo>
                  <a:cubicBezTo>
                    <a:pt x="123" y="532"/>
                    <a:pt x="123" y="532"/>
                    <a:pt x="123" y="533"/>
                  </a:cubicBezTo>
                  <a:cubicBezTo>
                    <a:pt x="124" y="533"/>
                    <a:pt x="124" y="533"/>
                    <a:pt x="124" y="534"/>
                  </a:cubicBezTo>
                  <a:cubicBezTo>
                    <a:pt x="124" y="534"/>
                    <a:pt x="124" y="534"/>
                    <a:pt x="124" y="534"/>
                  </a:cubicBezTo>
                  <a:cubicBezTo>
                    <a:pt x="124" y="535"/>
                    <a:pt x="124" y="535"/>
                    <a:pt x="124" y="535"/>
                  </a:cubicBezTo>
                  <a:cubicBezTo>
                    <a:pt x="126" y="538"/>
                    <a:pt x="129" y="543"/>
                    <a:pt x="129" y="546"/>
                  </a:cubicBezTo>
                  <a:cubicBezTo>
                    <a:pt x="130" y="550"/>
                    <a:pt x="132" y="552"/>
                    <a:pt x="134" y="556"/>
                  </a:cubicBezTo>
                  <a:cubicBezTo>
                    <a:pt x="136" y="559"/>
                    <a:pt x="134" y="566"/>
                    <a:pt x="135" y="569"/>
                  </a:cubicBezTo>
                  <a:cubicBezTo>
                    <a:pt x="136" y="573"/>
                    <a:pt x="137" y="576"/>
                    <a:pt x="137" y="580"/>
                  </a:cubicBezTo>
                  <a:cubicBezTo>
                    <a:pt x="137" y="581"/>
                    <a:pt x="137" y="582"/>
                    <a:pt x="137" y="582"/>
                  </a:cubicBezTo>
                  <a:cubicBezTo>
                    <a:pt x="137" y="582"/>
                    <a:pt x="137" y="582"/>
                    <a:pt x="137" y="583"/>
                  </a:cubicBezTo>
                  <a:cubicBezTo>
                    <a:pt x="137" y="583"/>
                    <a:pt x="137" y="583"/>
                    <a:pt x="137" y="584"/>
                  </a:cubicBezTo>
                  <a:cubicBezTo>
                    <a:pt x="137" y="584"/>
                    <a:pt x="137" y="584"/>
                    <a:pt x="137" y="584"/>
                  </a:cubicBezTo>
                  <a:cubicBezTo>
                    <a:pt x="138" y="585"/>
                    <a:pt x="138" y="585"/>
                    <a:pt x="138" y="585"/>
                  </a:cubicBezTo>
                  <a:cubicBezTo>
                    <a:pt x="138" y="585"/>
                    <a:pt x="138" y="586"/>
                    <a:pt x="138" y="586"/>
                  </a:cubicBezTo>
                  <a:cubicBezTo>
                    <a:pt x="139" y="586"/>
                    <a:pt x="139" y="587"/>
                    <a:pt x="139" y="587"/>
                  </a:cubicBezTo>
                  <a:cubicBezTo>
                    <a:pt x="139" y="587"/>
                    <a:pt x="139" y="587"/>
                    <a:pt x="139" y="588"/>
                  </a:cubicBezTo>
                  <a:cubicBezTo>
                    <a:pt x="140" y="588"/>
                    <a:pt x="140" y="588"/>
                    <a:pt x="140" y="588"/>
                  </a:cubicBezTo>
                  <a:cubicBezTo>
                    <a:pt x="140" y="589"/>
                    <a:pt x="140" y="589"/>
                    <a:pt x="140" y="589"/>
                  </a:cubicBezTo>
                  <a:cubicBezTo>
                    <a:pt x="141" y="589"/>
                    <a:pt x="141" y="590"/>
                    <a:pt x="141" y="590"/>
                  </a:cubicBezTo>
                  <a:cubicBezTo>
                    <a:pt x="141" y="590"/>
                    <a:pt x="141" y="590"/>
                    <a:pt x="142" y="590"/>
                  </a:cubicBezTo>
                  <a:cubicBezTo>
                    <a:pt x="142" y="591"/>
                    <a:pt x="142" y="591"/>
                    <a:pt x="142" y="591"/>
                  </a:cubicBezTo>
                  <a:cubicBezTo>
                    <a:pt x="143" y="591"/>
                    <a:pt x="143" y="592"/>
                    <a:pt x="143" y="592"/>
                  </a:cubicBezTo>
                  <a:cubicBezTo>
                    <a:pt x="145" y="595"/>
                    <a:pt x="146" y="596"/>
                    <a:pt x="147" y="599"/>
                  </a:cubicBezTo>
                  <a:cubicBezTo>
                    <a:pt x="148" y="602"/>
                    <a:pt x="146" y="600"/>
                    <a:pt x="145" y="602"/>
                  </a:cubicBezTo>
                  <a:cubicBezTo>
                    <a:pt x="144" y="603"/>
                    <a:pt x="146" y="606"/>
                    <a:pt x="147" y="609"/>
                  </a:cubicBezTo>
                  <a:cubicBezTo>
                    <a:pt x="148" y="612"/>
                    <a:pt x="148" y="615"/>
                    <a:pt x="147" y="617"/>
                  </a:cubicBezTo>
                  <a:cubicBezTo>
                    <a:pt x="146" y="619"/>
                    <a:pt x="147" y="619"/>
                    <a:pt x="147" y="621"/>
                  </a:cubicBezTo>
                  <a:cubicBezTo>
                    <a:pt x="148" y="624"/>
                    <a:pt x="148" y="624"/>
                    <a:pt x="149" y="626"/>
                  </a:cubicBezTo>
                  <a:cubicBezTo>
                    <a:pt x="149" y="628"/>
                    <a:pt x="150" y="627"/>
                    <a:pt x="152" y="628"/>
                  </a:cubicBezTo>
                  <a:cubicBezTo>
                    <a:pt x="153" y="628"/>
                    <a:pt x="153" y="630"/>
                    <a:pt x="155" y="630"/>
                  </a:cubicBezTo>
                  <a:cubicBezTo>
                    <a:pt x="158" y="631"/>
                    <a:pt x="158" y="630"/>
                    <a:pt x="158" y="628"/>
                  </a:cubicBezTo>
                  <a:cubicBezTo>
                    <a:pt x="159" y="627"/>
                    <a:pt x="161" y="628"/>
                    <a:pt x="163" y="628"/>
                  </a:cubicBezTo>
                  <a:cubicBezTo>
                    <a:pt x="164" y="628"/>
                    <a:pt x="164" y="627"/>
                    <a:pt x="165" y="626"/>
                  </a:cubicBezTo>
                  <a:cubicBezTo>
                    <a:pt x="167" y="625"/>
                    <a:pt x="168" y="625"/>
                    <a:pt x="170" y="625"/>
                  </a:cubicBezTo>
                  <a:cubicBezTo>
                    <a:pt x="173" y="625"/>
                    <a:pt x="175" y="625"/>
                    <a:pt x="176" y="625"/>
                  </a:cubicBezTo>
                  <a:cubicBezTo>
                    <a:pt x="178" y="625"/>
                    <a:pt x="180" y="626"/>
                    <a:pt x="181" y="625"/>
                  </a:cubicBezTo>
                  <a:cubicBezTo>
                    <a:pt x="182" y="625"/>
                    <a:pt x="185" y="625"/>
                    <a:pt x="186" y="624"/>
                  </a:cubicBezTo>
                  <a:cubicBezTo>
                    <a:pt x="188" y="624"/>
                    <a:pt x="190" y="623"/>
                    <a:pt x="191" y="622"/>
                  </a:cubicBezTo>
                  <a:cubicBezTo>
                    <a:pt x="193" y="620"/>
                    <a:pt x="199" y="614"/>
                    <a:pt x="200" y="614"/>
                  </a:cubicBezTo>
                  <a:cubicBezTo>
                    <a:pt x="201" y="613"/>
                    <a:pt x="206" y="606"/>
                    <a:pt x="207" y="605"/>
                  </a:cubicBezTo>
                  <a:cubicBezTo>
                    <a:pt x="208" y="603"/>
                    <a:pt x="209" y="603"/>
                    <a:pt x="210" y="603"/>
                  </a:cubicBezTo>
                  <a:cubicBezTo>
                    <a:pt x="211" y="603"/>
                    <a:pt x="214" y="598"/>
                    <a:pt x="215" y="597"/>
                  </a:cubicBezTo>
                  <a:cubicBezTo>
                    <a:pt x="216" y="595"/>
                    <a:pt x="218" y="593"/>
                    <a:pt x="219" y="592"/>
                  </a:cubicBezTo>
                  <a:cubicBezTo>
                    <a:pt x="220" y="590"/>
                    <a:pt x="221" y="587"/>
                    <a:pt x="222" y="585"/>
                  </a:cubicBezTo>
                  <a:cubicBezTo>
                    <a:pt x="222" y="585"/>
                    <a:pt x="222" y="584"/>
                    <a:pt x="222" y="584"/>
                  </a:cubicBezTo>
                  <a:cubicBezTo>
                    <a:pt x="222" y="584"/>
                    <a:pt x="222" y="584"/>
                    <a:pt x="222" y="584"/>
                  </a:cubicBezTo>
                  <a:cubicBezTo>
                    <a:pt x="222" y="583"/>
                    <a:pt x="222" y="582"/>
                    <a:pt x="222" y="582"/>
                  </a:cubicBezTo>
                  <a:cubicBezTo>
                    <a:pt x="222" y="582"/>
                    <a:pt x="222" y="582"/>
                    <a:pt x="222" y="582"/>
                  </a:cubicBezTo>
                  <a:cubicBezTo>
                    <a:pt x="222" y="582"/>
                    <a:pt x="222" y="582"/>
                    <a:pt x="222" y="582"/>
                  </a:cubicBezTo>
                  <a:cubicBezTo>
                    <a:pt x="222" y="581"/>
                    <a:pt x="222" y="581"/>
                    <a:pt x="222" y="580"/>
                  </a:cubicBezTo>
                  <a:cubicBezTo>
                    <a:pt x="222" y="580"/>
                    <a:pt x="222" y="580"/>
                    <a:pt x="222" y="580"/>
                  </a:cubicBezTo>
                  <a:cubicBezTo>
                    <a:pt x="223" y="580"/>
                    <a:pt x="223" y="579"/>
                    <a:pt x="223" y="578"/>
                  </a:cubicBezTo>
                  <a:cubicBezTo>
                    <a:pt x="223" y="578"/>
                    <a:pt x="223" y="578"/>
                    <a:pt x="223" y="578"/>
                  </a:cubicBezTo>
                  <a:cubicBezTo>
                    <a:pt x="223" y="578"/>
                    <a:pt x="223" y="578"/>
                    <a:pt x="223" y="578"/>
                  </a:cubicBezTo>
                  <a:cubicBezTo>
                    <a:pt x="222" y="577"/>
                    <a:pt x="223" y="574"/>
                    <a:pt x="226" y="572"/>
                  </a:cubicBezTo>
                  <a:cubicBezTo>
                    <a:pt x="228" y="571"/>
                    <a:pt x="234" y="568"/>
                    <a:pt x="235" y="565"/>
                  </a:cubicBezTo>
                  <a:cubicBezTo>
                    <a:pt x="236" y="562"/>
                    <a:pt x="234" y="554"/>
                    <a:pt x="234" y="553"/>
                  </a:cubicBezTo>
                  <a:cubicBezTo>
                    <a:pt x="234" y="552"/>
                    <a:pt x="233" y="546"/>
                    <a:pt x="232" y="546"/>
                  </a:cubicBezTo>
                  <a:cubicBezTo>
                    <a:pt x="231" y="546"/>
                    <a:pt x="231" y="545"/>
                    <a:pt x="232" y="542"/>
                  </a:cubicBezTo>
                  <a:cubicBezTo>
                    <a:pt x="233" y="540"/>
                    <a:pt x="243" y="532"/>
                    <a:pt x="246" y="530"/>
                  </a:cubicBezTo>
                  <a:cubicBezTo>
                    <a:pt x="248" y="528"/>
                    <a:pt x="252" y="527"/>
                    <a:pt x="253" y="526"/>
                  </a:cubicBezTo>
                  <a:cubicBezTo>
                    <a:pt x="254" y="525"/>
                    <a:pt x="259" y="519"/>
                    <a:pt x="260" y="519"/>
                  </a:cubicBezTo>
                  <a:cubicBezTo>
                    <a:pt x="260" y="518"/>
                    <a:pt x="259" y="515"/>
                    <a:pt x="258" y="513"/>
                  </a:cubicBezTo>
                  <a:cubicBezTo>
                    <a:pt x="257" y="511"/>
                    <a:pt x="257" y="503"/>
                    <a:pt x="257" y="501"/>
                  </a:cubicBezTo>
                  <a:cubicBezTo>
                    <a:pt x="257" y="501"/>
                    <a:pt x="257" y="500"/>
                    <a:pt x="257" y="500"/>
                  </a:cubicBezTo>
                  <a:cubicBezTo>
                    <a:pt x="257" y="500"/>
                    <a:pt x="257" y="500"/>
                    <a:pt x="257" y="499"/>
                  </a:cubicBezTo>
                  <a:cubicBezTo>
                    <a:pt x="257" y="499"/>
                    <a:pt x="257" y="499"/>
                    <a:pt x="257" y="498"/>
                  </a:cubicBezTo>
                  <a:cubicBezTo>
                    <a:pt x="257" y="498"/>
                    <a:pt x="257" y="498"/>
                    <a:pt x="257" y="498"/>
                  </a:cubicBezTo>
                  <a:cubicBezTo>
                    <a:pt x="257" y="497"/>
                    <a:pt x="257" y="497"/>
                    <a:pt x="257" y="497"/>
                  </a:cubicBezTo>
                  <a:cubicBezTo>
                    <a:pt x="257" y="496"/>
                    <a:pt x="257" y="496"/>
                    <a:pt x="257" y="496"/>
                  </a:cubicBezTo>
                  <a:cubicBezTo>
                    <a:pt x="257" y="496"/>
                    <a:pt x="257" y="496"/>
                    <a:pt x="257" y="496"/>
                  </a:cubicBezTo>
                  <a:cubicBezTo>
                    <a:pt x="257" y="495"/>
                    <a:pt x="257" y="495"/>
                    <a:pt x="257" y="495"/>
                  </a:cubicBezTo>
                  <a:cubicBezTo>
                    <a:pt x="256" y="493"/>
                    <a:pt x="253" y="491"/>
                    <a:pt x="252" y="489"/>
                  </a:cubicBezTo>
                  <a:cubicBezTo>
                    <a:pt x="251" y="488"/>
                    <a:pt x="252" y="480"/>
                    <a:pt x="252" y="479"/>
                  </a:cubicBezTo>
                  <a:cubicBezTo>
                    <a:pt x="252" y="478"/>
                    <a:pt x="250" y="474"/>
                    <a:pt x="250" y="473"/>
                  </a:cubicBezTo>
                  <a:cubicBezTo>
                    <a:pt x="250" y="472"/>
                    <a:pt x="250" y="470"/>
                    <a:pt x="250" y="469"/>
                  </a:cubicBezTo>
                  <a:cubicBezTo>
                    <a:pt x="250" y="469"/>
                    <a:pt x="250" y="469"/>
                    <a:pt x="250" y="469"/>
                  </a:cubicBezTo>
                  <a:cubicBezTo>
                    <a:pt x="250" y="469"/>
                    <a:pt x="250" y="469"/>
                    <a:pt x="250" y="469"/>
                  </a:cubicBezTo>
                  <a:cubicBezTo>
                    <a:pt x="251" y="469"/>
                    <a:pt x="251" y="469"/>
                    <a:pt x="251" y="469"/>
                  </a:cubicBezTo>
                  <a:cubicBezTo>
                    <a:pt x="251" y="469"/>
                    <a:pt x="251" y="469"/>
                    <a:pt x="251" y="469"/>
                  </a:cubicBezTo>
                  <a:cubicBezTo>
                    <a:pt x="251" y="468"/>
                    <a:pt x="252" y="467"/>
                    <a:pt x="252" y="466"/>
                  </a:cubicBezTo>
                  <a:cubicBezTo>
                    <a:pt x="252" y="466"/>
                    <a:pt x="252" y="466"/>
                    <a:pt x="252" y="466"/>
                  </a:cubicBezTo>
                  <a:cubicBezTo>
                    <a:pt x="253" y="465"/>
                    <a:pt x="253" y="465"/>
                    <a:pt x="253" y="464"/>
                  </a:cubicBezTo>
                  <a:cubicBezTo>
                    <a:pt x="254" y="462"/>
                    <a:pt x="257" y="457"/>
                    <a:pt x="258" y="456"/>
                  </a:cubicBezTo>
                  <a:cubicBezTo>
                    <a:pt x="258" y="456"/>
                    <a:pt x="258" y="456"/>
                    <a:pt x="258" y="456"/>
                  </a:cubicBezTo>
                  <a:cubicBezTo>
                    <a:pt x="258" y="456"/>
                    <a:pt x="258" y="456"/>
                    <a:pt x="259" y="456"/>
                  </a:cubicBezTo>
                  <a:cubicBezTo>
                    <a:pt x="259" y="456"/>
                    <a:pt x="259" y="456"/>
                    <a:pt x="259" y="455"/>
                  </a:cubicBezTo>
                  <a:cubicBezTo>
                    <a:pt x="259" y="455"/>
                    <a:pt x="259" y="455"/>
                    <a:pt x="259" y="455"/>
                  </a:cubicBezTo>
                  <a:cubicBezTo>
                    <a:pt x="260" y="455"/>
                    <a:pt x="261" y="455"/>
                    <a:pt x="261" y="455"/>
                  </a:cubicBezTo>
                  <a:cubicBezTo>
                    <a:pt x="262" y="455"/>
                    <a:pt x="268" y="447"/>
                    <a:pt x="270" y="443"/>
                  </a:cubicBezTo>
                  <a:cubicBezTo>
                    <a:pt x="272" y="440"/>
                    <a:pt x="278" y="437"/>
                    <a:pt x="280" y="436"/>
                  </a:cubicBezTo>
                  <a:cubicBezTo>
                    <a:pt x="282" y="435"/>
                    <a:pt x="281" y="435"/>
                    <a:pt x="281" y="434"/>
                  </a:cubicBezTo>
                  <a:cubicBezTo>
                    <a:pt x="282" y="433"/>
                    <a:pt x="283" y="432"/>
                    <a:pt x="285" y="431"/>
                  </a:cubicBezTo>
                  <a:cubicBezTo>
                    <a:pt x="287" y="430"/>
                    <a:pt x="292" y="420"/>
                    <a:pt x="293" y="417"/>
                  </a:cubicBezTo>
                  <a:cubicBezTo>
                    <a:pt x="294" y="415"/>
                    <a:pt x="298" y="408"/>
                    <a:pt x="299" y="406"/>
                  </a:cubicBezTo>
                  <a:cubicBezTo>
                    <a:pt x="300" y="405"/>
                    <a:pt x="300" y="398"/>
                    <a:pt x="300" y="396"/>
                  </a:cubicBezTo>
                  <a:cubicBezTo>
                    <a:pt x="300" y="394"/>
                    <a:pt x="300" y="393"/>
                    <a:pt x="299" y="394"/>
                  </a:cubicBezTo>
                  <a:cubicBezTo>
                    <a:pt x="298" y="394"/>
                    <a:pt x="294" y="396"/>
                    <a:pt x="293" y="397"/>
                  </a:cubicBezTo>
                  <a:cubicBezTo>
                    <a:pt x="291" y="398"/>
                    <a:pt x="287" y="397"/>
                    <a:pt x="285" y="397"/>
                  </a:cubicBezTo>
                  <a:cubicBezTo>
                    <a:pt x="283" y="398"/>
                    <a:pt x="283" y="399"/>
                    <a:pt x="282" y="399"/>
                  </a:cubicBezTo>
                  <a:cubicBezTo>
                    <a:pt x="280" y="400"/>
                    <a:pt x="281" y="399"/>
                    <a:pt x="279" y="398"/>
                  </a:cubicBezTo>
                  <a:cubicBezTo>
                    <a:pt x="277" y="398"/>
                    <a:pt x="273" y="400"/>
                    <a:pt x="272" y="401"/>
                  </a:cubicBezTo>
                  <a:cubicBezTo>
                    <a:pt x="271" y="401"/>
                    <a:pt x="268" y="397"/>
                    <a:pt x="268" y="396"/>
                  </a:cubicBezTo>
                  <a:cubicBezTo>
                    <a:pt x="268" y="396"/>
                    <a:pt x="267" y="395"/>
                    <a:pt x="267" y="395"/>
                  </a:cubicBezTo>
                  <a:cubicBezTo>
                    <a:pt x="267" y="395"/>
                    <a:pt x="267" y="395"/>
                    <a:pt x="267" y="395"/>
                  </a:cubicBezTo>
                  <a:cubicBezTo>
                    <a:pt x="267" y="395"/>
                    <a:pt x="267" y="395"/>
                    <a:pt x="267" y="395"/>
                  </a:cubicBezTo>
                  <a:cubicBezTo>
                    <a:pt x="267" y="395"/>
                    <a:pt x="266" y="394"/>
                    <a:pt x="266" y="394"/>
                  </a:cubicBezTo>
                  <a:cubicBezTo>
                    <a:pt x="266" y="394"/>
                    <a:pt x="266" y="394"/>
                    <a:pt x="266" y="394"/>
                  </a:cubicBezTo>
                  <a:cubicBezTo>
                    <a:pt x="266" y="394"/>
                    <a:pt x="266" y="394"/>
                    <a:pt x="266" y="394"/>
                  </a:cubicBezTo>
                  <a:cubicBezTo>
                    <a:pt x="266" y="394"/>
                    <a:pt x="266" y="393"/>
                    <a:pt x="266" y="393"/>
                  </a:cubicBezTo>
                  <a:cubicBezTo>
                    <a:pt x="266" y="392"/>
                    <a:pt x="266" y="392"/>
                    <a:pt x="266" y="391"/>
                  </a:cubicBezTo>
                  <a:cubicBezTo>
                    <a:pt x="265" y="391"/>
                    <a:pt x="265" y="390"/>
                    <a:pt x="265" y="389"/>
                  </a:cubicBezTo>
                  <a:cubicBezTo>
                    <a:pt x="265" y="389"/>
                    <a:pt x="265" y="389"/>
                    <a:pt x="265" y="389"/>
                  </a:cubicBezTo>
                  <a:cubicBezTo>
                    <a:pt x="264" y="389"/>
                    <a:pt x="264" y="389"/>
                    <a:pt x="264" y="389"/>
                  </a:cubicBezTo>
                  <a:cubicBezTo>
                    <a:pt x="264" y="388"/>
                    <a:pt x="264" y="388"/>
                    <a:pt x="264" y="388"/>
                  </a:cubicBezTo>
                  <a:cubicBezTo>
                    <a:pt x="262" y="387"/>
                    <a:pt x="261" y="386"/>
                    <a:pt x="259" y="385"/>
                  </a:cubicBezTo>
                  <a:cubicBezTo>
                    <a:pt x="258" y="384"/>
                    <a:pt x="257" y="382"/>
                    <a:pt x="256" y="382"/>
                  </a:cubicBezTo>
                  <a:cubicBezTo>
                    <a:pt x="255" y="382"/>
                    <a:pt x="252" y="378"/>
                    <a:pt x="250" y="378"/>
                  </a:cubicBezTo>
                  <a:cubicBezTo>
                    <a:pt x="249" y="378"/>
                    <a:pt x="248" y="373"/>
                    <a:pt x="247" y="371"/>
                  </a:cubicBezTo>
                  <a:cubicBezTo>
                    <a:pt x="247" y="370"/>
                    <a:pt x="247" y="370"/>
                    <a:pt x="246" y="369"/>
                  </a:cubicBezTo>
                  <a:cubicBezTo>
                    <a:pt x="246" y="369"/>
                    <a:pt x="246" y="369"/>
                    <a:pt x="246" y="369"/>
                  </a:cubicBezTo>
                  <a:cubicBezTo>
                    <a:pt x="246" y="368"/>
                    <a:pt x="245" y="368"/>
                    <a:pt x="244" y="367"/>
                  </a:cubicBezTo>
                  <a:cubicBezTo>
                    <a:pt x="244" y="367"/>
                    <a:pt x="244" y="367"/>
                    <a:pt x="244" y="367"/>
                  </a:cubicBezTo>
                  <a:cubicBezTo>
                    <a:pt x="244" y="366"/>
                    <a:pt x="244" y="366"/>
                    <a:pt x="244" y="366"/>
                  </a:cubicBezTo>
                  <a:cubicBezTo>
                    <a:pt x="244" y="366"/>
                    <a:pt x="243" y="366"/>
                    <a:pt x="243" y="366"/>
                  </a:cubicBezTo>
                  <a:cubicBezTo>
                    <a:pt x="243" y="366"/>
                    <a:pt x="243" y="365"/>
                    <a:pt x="243" y="365"/>
                  </a:cubicBezTo>
                  <a:cubicBezTo>
                    <a:pt x="243" y="365"/>
                    <a:pt x="243" y="365"/>
                    <a:pt x="243" y="365"/>
                  </a:cubicBezTo>
                  <a:cubicBezTo>
                    <a:pt x="243" y="365"/>
                    <a:pt x="242" y="365"/>
                    <a:pt x="242" y="365"/>
                  </a:cubicBezTo>
                  <a:cubicBezTo>
                    <a:pt x="241" y="364"/>
                    <a:pt x="238" y="360"/>
                    <a:pt x="238" y="357"/>
                  </a:cubicBezTo>
                  <a:cubicBezTo>
                    <a:pt x="238" y="355"/>
                    <a:pt x="237" y="352"/>
                    <a:pt x="237" y="351"/>
                  </a:cubicBezTo>
                  <a:cubicBezTo>
                    <a:pt x="237" y="349"/>
                    <a:pt x="237" y="348"/>
                    <a:pt x="235" y="348"/>
                  </a:cubicBezTo>
                  <a:cubicBezTo>
                    <a:pt x="233" y="347"/>
                    <a:pt x="231" y="344"/>
                    <a:pt x="231" y="344"/>
                  </a:cubicBezTo>
                  <a:cubicBezTo>
                    <a:pt x="230" y="343"/>
                    <a:pt x="232" y="342"/>
                    <a:pt x="231" y="341"/>
                  </a:cubicBezTo>
                  <a:cubicBezTo>
                    <a:pt x="231" y="340"/>
                    <a:pt x="225" y="329"/>
                    <a:pt x="224" y="327"/>
                  </a:cubicBezTo>
                  <a:cubicBezTo>
                    <a:pt x="222" y="324"/>
                    <a:pt x="223" y="324"/>
                    <a:pt x="223" y="323"/>
                  </a:cubicBezTo>
                  <a:cubicBezTo>
                    <a:pt x="223" y="323"/>
                    <a:pt x="221" y="321"/>
                    <a:pt x="220" y="320"/>
                  </a:cubicBezTo>
                  <a:cubicBezTo>
                    <a:pt x="219" y="319"/>
                    <a:pt x="224" y="323"/>
                    <a:pt x="225" y="324"/>
                  </a:cubicBezTo>
                  <a:cubicBezTo>
                    <a:pt x="225" y="324"/>
                    <a:pt x="225" y="324"/>
                    <a:pt x="226" y="324"/>
                  </a:cubicBezTo>
                  <a:cubicBezTo>
                    <a:pt x="226" y="324"/>
                    <a:pt x="226" y="324"/>
                    <a:pt x="226" y="324"/>
                  </a:cubicBezTo>
                  <a:cubicBezTo>
                    <a:pt x="226" y="324"/>
                    <a:pt x="226" y="323"/>
                    <a:pt x="226" y="323"/>
                  </a:cubicBezTo>
                  <a:cubicBezTo>
                    <a:pt x="227" y="323"/>
                    <a:pt x="227" y="323"/>
                    <a:pt x="228" y="323"/>
                  </a:cubicBezTo>
                  <a:cubicBezTo>
                    <a:pt x="228" y="323"/>
                    <a:pt x="228" y="323"/>
                    <a:pt x="228" y="323"/>
                  </a:cubicBezTo>
                  <a:cubicBezTo>
                    <a:pt x="230" y="323"/>
                    <a:pt x="232" y="328"/>
                    <a:pt x="233" y="330"/>
                  </a:cubicBezTo>
                  <a:cubicBezTo>
                    <a:pt x="235" y="332"/>
                    <a:pt x="237" y="334"/>
                    <a:pt x="238" y="335"/>
                  </a:cubicBezTo>
                  <a:cubicBezTo>
                    <a:pt x="239" y="335"/>
                    <a:pt x="237" y="336"/>
                    <a:pt x="238" y="337"/>
                  </a:cubicBezTo>
                  <a:cubicBezTo>
                    <a:pt x="238" y="338"/>
                    <a:pt x="240" y="339"/>
                    <a:pt x="241" y="340"/>
                  </a:cubicBezTo>
                  <a:cubicBezTo>
                    <a:pt x="242" y="340"/>
                    <a:pt x="247" y="347"/>
                    <a:pt x="247" y="348"/>
                  </a:cubicBezTo>
                  <a:cubicBezTo>
                    <a:pt x="248" y="349"/>
                    <a:pt x="247" y="349"/>
                    <a:pt x="246" y="350"/>
                  </a:cubicBezTo>
                  <a:cubicBezTo>
                    <a:pt x="246" y="351"/>
                    <a:pt x="248" y="355"/>
                    <a:pt x="249" y="357"/>
                  </a:cubicBezTo>
                  <a:cubicBezTo>
                    <a:pt x="250" y="358"/>
                    <a:pt x="252" y="359"/>
                    <a:pt x="253" y="360"/>
                  </a:cubicBezTo>
                  <a:cubicBezTo>
                    <a:pt x="254" y="361"/>
                    <a:pt x="256" y="363"/>
                    <a:pt x="257" y="365"/>
                  </a:cubicBezTo>
                  <a:cubicBezTo>
                    <a:pt x="258" y="367"/>
                    <a:pt x="261" y="370"/>
                    <a:pt x="262" y="372"/>
                  </a:cubicBezTo>
                  <a:cubicBezTo>
                    <a:pt x="262" y="373"/>
                    <a:pt x="262" y="373"/>
                    <a:pt x="262" y="373"/>
                  </a:cubicBezTo>
                  <a:cubicBezTo>
                    <a:pt x="262" y="373"/>
                    <a:pt x="262" y="374"/>
                    <a:pt x="262" y="374"/>
                  </a:cubicBezTo>
                  <a:cubicBezTo>
                    <a:pt x="262" y="374"/>
                    <a:pt x="262" y="374"/>
                    <a:pt x="262" y="374"/>
                  </a:cubicBezTo>
                  <a:cubicBezTo>
                    <a:pt x="262" y="374"/>
                    <a:pt x="262" y="374"/>
                    <a:pt x="262" y="374"/>
                  </a:cubicBezTo>
                  <a:cubicBezTo>
                    <a:pt x="262" y="374"/>
                    <a:pt x="262" y="374"/>
                    <a:pt x="262" y="375"/>
                  </a:cubicBezTo>
                  <a:cubicBezTo>
                    <a:pt x="262" y="375"/>
                    <a:pt x="262" y="375"/>
                    <a:pt x="262" y="375"/>
                  </a:cubicBezTo>
                  <a:cubicBezTo>
                    <a:pt x="262" y="376"/>
                    <a:pt x="262" y="376"/>
                    <a:pt x="262" y="376"/>
                  </a:cubicBezTo>
                  <a:cubicBezTo>
                    <a:pt x="262" y="376"/>
                    <a:pt x="262" y="376"/>
                    <a:pt x="262" y="376"/>
                  </a:cubicBezTo>
                  <a:cubicBezTo>
                    <a:pt x="262" y="378"/>
                    <a:pt x="266" y="385"/>
                    <a:pt x="266" y="387"/>
                  </a:cubicBezTo>
                  <a:cubicBezTo>
                    <a:pt x="266" y="388"/>
                    <a:pt x="267" y="390"/>
                    <a:pt x="268" y="390"/>
                  </a:cubicBezTo>
                  <a:cubicBezTo>
                    <a:pt x="270" y="390"/>
                    <a:pt x="273" y="389"/>
                    <a:pt x="274" y="388"/>
                  </a:cubicBezTo>
                  <a:cubicBezTo>
                    <a:pt x="275" y="387"/>
                    <a:pt x="279" y="387"/>
                    <a:pt x="282" y="387"/>
                  </a:cubicBezTo>
                  <a:cubicBezTo>
                    <a:pt x="285" y="387"/>
                    <a:pt x="292" y="383"/>
                    <a:pt x="294" y="382"/>
                  </a:cubicBezTo>
                  <a:cubicBezTo>
                    <a:pt x="296" y="380"/>
                    <a:pt x="303" y="379"/>
                    <a:pt x="304" y="378"/>
                  </a:cubicBezTo>
                  <a:cubicBezTo>
                    <a:pt x="304" y="378"/>
                    <a:pt x="305" y="375"/>
                    <a:pt x="305" y="374"/>
                  </a:cubicBezTo>
                  <a:cubicBezTo>
                    <a:pt x="305" y="374"/>
                    <a:pt x="306" y="374"/>
                    <a:pt x="306" y="374"/>
                  </a:cubicBezTo>
                  <a:cubicBezTo>
                    <a:pt x="306" y="374"/>
                    <a:pt x="306" y="374"/>
                    <a:pt x="306" y="374"/>
                  </a:cubicBezTo>
                  <a:cubicBezTo>
                    <a:pt x="306" y="374"/>
                    <a:pt x="306" y="374"/>
                    <a:pt x="307" y="374"/>
                  </a:cubicBezTo>
                  <a:cubicBezTo>
                    <a:pt x="307" y="374"/>
                    <a:pt x="307" y="373"/>
                    <a:pt x="307" y="373"/>
                  </a:cubicBezTo>
                  <a:cubicBezTo>
                    <a:pt x="307" y="373"/>
                    <a:pt x="307" y="373"/>
                    <a:pt x="308" y="373"/>
                  </a:cubicBezTo>
                  <a:cubicBezTo>
                    <a:pt x="308" y="373"/>
                    <a:pt x="308" y="373"/>
                    <a:pt x="308" y="373"/>
                  </a:cubicBezTo>
                  <a:cubicBezTo>
                    <a:pt x="308" y="373"/>
                    <a:pt x="309" y="373"/>
                    <a:pt x="309" y="373"/>
                  </a:cubicBezTo>
                  <a:cubicBezTo>
                    <a:pt x="309" y="373"/>
                    <a:pt x="309" y="373"/>
                    <a:pt x="309" y="372"/>
                  </a:cubicBezTo>
                  <a:cubicBezTo>
                    <a:pt x="310" y="372"/>
                    <a:pt x="310" y="372"/>
                    <a:pt x="310" y="372"/>
                  </a:cubicBezTo>
                  <a:cubicBezTo>
                    <a:pt x="310" y="372"/>
                    <a:pt x="311" y="372"/>
                    <a:pt x="311" y="372"/>
                  </a:cubicBezTo>
                  <a:cubicBezTo>
                    <a:pt x="311" y="372"/>
                    <a:pt x="311" y="372"/>
                    <a:pt x="311" y="372"/>
                  </a:cubicBezTo>
                  <a:cubicBezTo>
                    <a:pt x="312" y="372"/>
                    <a:pt x="312" y="372"/>
                    <a:pt x="312" y="372"/>
                  </a:cubicBezTo>
                  <a:cubicBezTo>
                    <a:pt x="312" y="372"/>
                    <a:pt x="312" y="372"/>
                    <a:pt x="312" y="372"/>
                  </a:cubicBezTo>
                  <a:cubicBezTo>
                    <a:pt x="313" y="372"/>
                    <a:pt x="313" y="371"/>
                    <a:pt x="313" y="371"/>
                  </a:cubicBezTo>
                  <a:cubicBezTo>
                    <a:pt x="313" y="371"/>
                    <a:pt x="313" y="371"/>
                    <a:pt x="313" y="371"/>
                  </a:cubicBezTo>
                  <a:cubicBezTo>
                    <a:pt x="315" y="371"/>
                    <a:pt x="318" y="371"/>
                    <a:pt x="318" y="370"/>
                  </a:cubicBezTo>
                  <a:cubicBezTo>
                    <a:pt x="318" y="368"/>
                    <a:pt x="319" y="368"/>
                    <a:pt x="320" y="367"/>
                  </a:cubicBezTo>
                  <a:cubicBezTo>
                    <a:pt x="322" y="367"/>
                    <a:pt x="322" y="366"/>
                    <a:pt x="322" y="365"/>
                  </a:cubicBezTo>
                  <a:cubicBezTo>
                    <a:pt x="323" y="364"/>
                    <a:pt x="325" y="363"/>
                    <a:pt x="327" y="363"/>
                  </a:cubicBezTo>
                  <a:cubicBezTo>
                    <a:pt x="328" y="363"/>
                    <a:pt x="327" y="362"/>
                    <a:pt x="327" y="360"/>
                  </a:cubicBezTo>
                  <a:cubicBezTo>
                    <a:pt x="327" y="359"/>
                    <a:pt x="327" y="358"/>
                    <a:pt x="328" y="356"/>
                  </a:cubicBezTo>
                  <a:cubicBezTo>
                    <a:pt x="328" y="354"/>
                    <a:pt x="328" y="356"/>
                    <a:pt x="329" y="357"/>
                  </a:cubicBezTo>
                  <a:cubicBezTo>
                    <a:pt x="330" y="357"/>
                    <a:pt x="331" y="354"/>
                    <a:pt x="332" y="353"/>
                  </a:cubicBezTo>
                  <a:cubicBezTo>
                    <a:pt x="333" y="353"/>
                    <a:pt x="334" y="351"/>
                    <a:pt x="334" y="349"/>
                  </a:cubicBezTo>
                  <a:cubicBezTo>
                    <a:pt x="335" y="348"/>
                    <a:pt x="335" y="347"/>
                    <a:pt x="334" y="347"/>
                  </a:cubicBezTo>
                  <a:cubicBezTo>
                    <a:pt x="332" y="346"/>
                    <a:pt x="332" y="345"/>
                    <a:pt x="330" y="343"/>
                  </a:cubicBezTo>
                  <a:cubicBezTo>
                    <a:pt x="329" y="342"/>
                    <a:pt x="326" y="342"/>
                    <a:pt x="324" y="342"/>
                  </a:cubicBezTo>
                  <a:cubicBezTo>
                    <a:pt x="324" y="342"/>
                    <a:pt x="324" y="342"/>
                    <a:pt x="324" y="342"/>
                  </a:cubicBezTo>
                  <a:cubicBezTo>
                    <a:pt x="323" y="342"/>
                    <a:pt x="323" y="342"/>
                    <a:pt x="323" y="341"/>
                  </a:cubicBezTo>
                  <a:cubicBezTo>
                    <a:pt x="323" y="341"/>
                    <a:pt x="323" y="341"/>
                    <a:pt x="323" y="341"/>
                  </a:cubicBezTo>
                  <a:cubicBezTo>
                    <a:pt x="323" y="341"/>
                    <a:pt x="323" y="341"/>
                    <a:pt x="323" y="341"/>
                  </a:cubicBezTo>
                  <a:cubicBezTo>
                    <a:pt x="322" y="341"/>
                    <a:pt x="322" y="341"/>
                    <a:pt x="322" y="340"/>
                  </a:cubicBezTo>
                  <a:cubicBezTo>
                    <a:pt x="322" y="340"/>
                    <a:pt x="322" y="340"/>
                    <a:pt x="322" y="340"/>
                  </a:cubicBezTo>
                  <a:cubicBezTo>
                    <a:pt x="322" y="340"/>
                    <a:pt x="322" y="340"/>
                    <a:pt x="321" y="339"/>
                  </a:cubicBezTo>
                  <a:cubicBezTo>
                    <a:pt x="321" y="339"/>
                    <a:pt x="321" y="339"/>
                    <a:pt x="321" y="339"/>
                  </a:cubicBezTo>
                  <a:cubicBezTo>
                    <a:pt x="321" y="339"/>
                    <a:pt x="321" y="339"/>
                    <a:pt x="321" y="338"/>
                  </a:cubicBezTo>
                  <a:cubicBezTo>
                    <a:pt x="321" y="338"/>
                    <a:pt x="321" y="338"/>
                    <a:pt x="321" y="338"/>
                  </a:cubicBezTo>
                  <a:cubicBezTo>
                    <a:pt x="320" y="337"/>
                    <a:pt x="320" y="336"/>
                    <a:pt x="320" y="335"/>
                  </a:cubicBezTo>
                  <a:cubicBezTo>
                    <a:pt x="319" y="333"/>
                    <a:pt x="321" y="332"/>
                    <a:pt x="320" y="332"/>
                  </a:cubicBezTo>
                  <a:cubicBezTo>
                    <a:pt x="319" y="332"/>
                    <a:pt x="313" y="338"/>
                    <a:pt x="312" y="340"/>
                  </a:cubicBezTo>
                  <a:cubicBezTo>
                    <a:pt x="311" y="341"/>
                    <a:pt x="307" y="340"/>
                    <a:pt x="305" y="340"/>
                  </a:cubicBezTo>
                  <a:cubicBezTo>
                    <a:pt x="303" y="340"/>
                    <a:pt x="303" y="341"/>
                    <a:pt x="301" y="340"/>
                  </a:cubicBezTo>
                  <a:cubicBezTo>
                    <a:pt x="301" y="340"/>
                    <a:pt x="301" y="340"/>
                    <a:pt x="300" y="340"/>
                  </a:cubicBezTo>
                  <a:cubicBezTo>
                    <a:pt x="300" y="340"/>
                    <a:pt x="300" y="340"/>
                    <a:pt x="300" y="340"/>
                  </a:cubicBezTo>
                  <a:cubicBezTo>
                    <a:pt x="300" y="340"/>
                    <a:pt x="300" y="339"/>
                    <a:pt x="300" y="339"/>
                  </a:cubicBezTo>
                  <a:cubicBezTo>
                    <a:pt x="299" y="339"/>
                    <a:pt x="299" y="339"/>
                    <a:pt x="299" y="339"/>
                  </a:cubicBezTo>
                  <a:cubicBezTo>
                    <a:pt x="299" y="339"/>
                    <a:pt x="299" y="339"/>
                    <a:pt x="299" y="339"/>
                  </a:cubicBezTo>
                  <a:cubicBezTo>
                    <a:pt x="299" y="339"/>
                    <a:pt x="299" y="338"/>
                    <a:pt x="299" y="338"/>
                  </a:cubicBezTo>
                  <a:cubicBezTo>
                    <a:pt x="299" y="338"/>
                    <a:pt x="299" y="338"/>
                    <a:pt x="298" y="338"/>
                  </a:cubicBezTo>
                  <a:cubicBezTo>
                    <a:pt x="298" y="337"/>
                    <a:pt x="301" y="336"/>
                    <a:pt x="301" y="335"/>
                  </a:cubicBezTo>
                  <a:cubicBezTo>
                    <a:pt x="301" y="334"/>
                    <a:pt x="299" y="332"/>
                    <a:pt x="298" y="331"/>
                  </a:cubicBezTo>
                  <a:cubicBezTo>
                    <a:pt x="298" y="331"/>
                    <a:pt x="297" y="333"/>
                    <a:pt x="297" y="334"/>
                  </a:cubicBezTo>
                  <a:cubicBezTo>
                    <a:pt x="296" y="334"/>
                    <a:pt x="296" y="334"/>
                    <a:pt x="296" y="334"/>
                  </a:cubicBezTo>
                  <a:cubicBezTo>
                    <a:pt x="296" y="334"/>
                    <a:pt x="296" y="334"/>
                    <a:pt x="296" y="334"/>
                  </a:cubicBezTo>
                  <a:cubicBezTo>
                    <a:pt x="296" y="334"/>
                    <a:pt x="296" y="334"/>
                    <a:pt x="295" y="334"/>
                  </a:cubicBezTo>
                  <a:cubicBezTo>
                    <a:pt x="295" y="334"/>
                    <a:pt x="295" y="334"/>
                    <a:pt x="295" y="334"/>
                  </a:cubicBezTo>
                  <a:cubicBezTo>
                    <a:pt x="295" y="333"/>
                    <a:pt x="295" y="333"/>
                    <a:pt x="295" y="333"/>
                  </a:cubicBezTo>
                  <a:cubicBezTo>
                    <a:pt x="295" y="333"/>
                    <a:pt x="294" y="333"/>
                    <a:pt x="294" y="333"/>
                  </a:cubicBezTo>
                  <a:cubicBezTo>
                    <a:pt x="294" y="332"/>
                    <a:pt x="293" y="330"/>
                    <a:pt x="293" y="329"/>
                  </a:cubicBezTo>
                  <a:cubicBezTo>
                    <a:pt x="293" y="328"/>
                    <a:pt x="291" y="326"/>
                    <a:pt x="290" y="325"/>
                  </a:cubicBezTo>
                  <a:cubicBezTo>
                    <a:pt x="289" y="325"/>
                    <a:pt x="287" y="323"/>
                    <a:pt x="287" y="322"/>
                  </a:cubicBezTo>
                  <a:cubicBezTo>
                    <a:pt x="287" y="322"/>
                    <a:pt x="287" y="321"/>
                    <a:pt x="286" y="321"/>
                  </a:cubicBezTo>
                  <a:cubicBezTo>
                    <a:pt x="286" y="321"/>
                    <a:pt x="286" y="321"/>
                    <a:pt x="286" y="321"/>
                  </a:cubicBezTo>
                  <a:cubicBezTo>
                    <a:pt x="286" y="320"/>
                    <a:pt x="286" y="320"/>
                    <a:pt x="285" y="319"/>
                  </a:cubicBezTo>
                  <a:cubicBezTo>
                    <a:pt x="285" y="319"/>
                    <a:pt x="284" y="318"/>
                    <a:pt x="284" y="318"/>
                  </a:cubicBezTo>
                  <a:cubicBezTo>
                    <a:pt x="284" y="318"/>
                    <a:pt x="283" y="317"/>
                    <a:pt x="283" y="317"/>
                  </a:cubicBezTo>
                  <a:cubicBezTo>
                    <a:pt x="283" y="317"/>
                    <a:pt x="283" y="317"/>
                    <a:pt x="283" y="317"/>
                  </a:cubicBezTo>
                  <a:cubicBezTo>
                    <a:pt x="283" y="317"/>
                    <a:pt x="283" y="317"/>
                    <a:pt x="283" y="317"/>
                  </a:cubicBezTo>
                  <a:cubicBezTo>
                    <a:pt x="283" y="317"/>
                    <a:pt x="283" y="317"/>
                    <a:pt x="283" y="317"/>
                  </a:cubicBezTo>
                  <a:cubicBezTo>
                    <a:pt x="283" y="316"/>
                    <a:pt x="284" y="316"/>
                    <a:pt x="284" y="316"/>
                  </a:cubicBezTo>
                  <a:cubicBezTo>
                    <a:pt x="284" y="316"/>
                    <a:pt x="284" y="316"/>
                    <a:pt x="284" y="316"/>
                  </a:cubicBezTo>
                  <a:cubicBezTo>
                    <a:pt x="284" y="316"/>
                    <a:pt x="284" y="316"/>
                    <a:pt x="284" y="316"/>
                  </a:cubicBezTo>
                  <a:cubicBezTo>
                    <a:pt x="284" y="316"/>
                    <a:pt x="284" y="316"/>
                    <a:pt x="284" y="316"/>
                  </a:cubicBezTo>
                  <a:cubicBezTo>
                    <a:pt x="284" y="316"/>
                    <a:pt x="284" y="316"/>
                    <a:pt x="284" y="315"/>
                  </a:cubicBezTo>
                  <a:cubicBezTo>
                    <a:pt x="284" y="315"/>
                    <a:pt x="286" y="315"/>
                    <a:pt x="287" y="315"/>
                  </a:cubicBezTo>
                  <a:cubicBezTo>
                    <a:pt x="287" y="315"/>
                    <a:pt x="287" y="315"/>
                    <a:pt x="287" y="315"/>
                  </a:cubicBezTo>
                  <a:cubicBezTo>
                    <a:pt x="287" y="315"/>
                    <a:pt x="287" y="315"/>
                    <a:pt x="288" y="315"/>
                  </a:cubicBezTo>
                  <a:cubicBezTo>
                    <a:pt x="288" y="315"/>
                    <a:pt x="288" y="314"/>
                    <a:pt x="288" y="314"/>
                  </a:cubicBezTo>
                  <a:cubicBezTo>
                    <a:pt x="288" y="314"/>
                    <a:pt x="288" y="314"/>
                    <a:pt x="288" y="314"/>
                  </a:cubicBezTo>
                  <a:cubicBezTo>
                    <a:pt x="288" y="314"/>
                    <a:pt x="288" y="314"/>
                    <a:pt x="288" y="314"/>
                  </a:cubicBezTo>
                  <a:cubicBezTo>
                    <a:pt x="288" y="314"/>
                    <a:pt x="288" y="314"/>
                    <a:pt x="288" y="314"/>
                  </a:cubicBezTo>
                  <a:cubicBezTo>
                    <a:pt x="288" y="314"/>
                    <a:pt x="288" y="314"/>
                    <a:pt x="288" y="314"/>
                  </a:cubicBezTo>
                  <a:cubicBezTo>
                    <a:pt x="288" y="313"/>
                    <a:pt x="289" y="314"/>
                    <a:pt x="290" y="315"/>
                  </a:cubicBezTo>
                  <a:cubicBezTo>
                    <a:pt x="290" y="315"/>
                    <a:pt x="292" y="316"/>
                    <a:pt x="293" y="316"/>
                  </a:cubicBezTo>
                  <a:cubicBezTo>
                    <a:pt x="293" y="316"/>
                    <a:pt x="295" y="319"/>
                    <a:pt x="296" y="321"/>
                  </a:cubicBezTo>
                  <a:cubicBezTo>
                    <a:pt x="297" y="323"/>
                    <a:pt x="298" y="323"/>
                    <a:pt x="300" y="323"/>
                  </a:cubicBezTo>
                  <a:cubicBezTo>
                    <a:pt x="303" y="324"/>
                    <a:pt x="303" y="325"/>
                    <a:pt x="304" y="326"/>
                  </a:cubicBezTo>
                  <a:cubicBezTo>
                    <a:pt x="305" y="327"/>
                    <a:pt x="308" y="328"/>
                    <a:pt x="309" y="329"/>
                  </a:cubicBezTo>
                  <a:cubicBezTo>
                    <a:pt x="311" y="329"/>
                    <a:pt x="313" y="330"/>
                    <a:pt x="314" y="330"/>
                  </a:cubicBezTo>
                  <a:cubicBezTo>
                    <a:pt x="315" y="330"/>
                    <a:pt x="318" y="327"/>
                    <a:pt x="319" y="327"/>
                  </a:cubicBezTo>
                  <a:cubicBezTo>
                    <a:pt x="319" y="326"/>
                    <a:pt x="321" y="328"/>
                    <a:pt x="321" y="330"/>
                  </a:cubicBezTo>
                  <a:cubicBezTo>
                    <a:pt x="322" y="332"/>
                    <a:pt x="322" y="333"/>
                    <a:pt x="325" y="334"/>
                  </a:cubicBezTo>
                  <a:cubicBezTo>
                    <a:pt x="328" y="334"/>
                    <a:pt x="337" y="335"/>
                    <a:pt x="338" y="335"/>
                  </a:cubicBezTo>
                  <a:cubicBezTo>
                    <a:pt x="338" y="335"/>
                    <a:pt x="338" y="335"/>
                    <a:pt x="339" y="335"/>
                  </a:cubicBezTo>
                  <a:cubicBezTo>
                    <a:pt x="339" y="335"/>
                    <a:pt x="339" y="335"/>
                    <a:pt x="339" y="335"/>
                  </a:cubicBezTo>
                  <a:cubicBezTo>
                    <a:pt x="340" y="336"/>
                    <a:pt x="342" y="336"/>
                    <a:pt x="344" y="336"/>
                  </a:cubicBezTo>
                  <a:cubicBezTo>
                    <a:pt x="344" y="336"/>
                    <a:pt x="344" y="336"/>
                    <a:pt x="344" y="336"/>
                  </a:cubicBezTo>
                  <a:cubicBezTo>
                    <a:pt x="345" y="336"/>
                    <a:pt x="345" y="336"/>
                    <a:pt x="346" y="336"/>
                  </a:cubicBezTo>
                  <a:cubicBezTo>
                    <a:pt x="349" y="335"/>
                    <a:pt x="349" y="335"/>
                    <a:pt x="351" y="335"/>
                  </a:cubicBezTo>
                  <a:cubicBezTo>
                    <a:pt x="352" y="335"/>
                    <a:pt x="352" y="336"/>
                    <a:pt x="354" y="336"/>
                  </a:cubicBezTo>
                  <a:cubicBezTo>
                    <a:pt x="356" y="336"/>
                    <a:pt x="362" y="335"/>
                    <a:pt x="363" y="335"/>
                  </a:cubicBezTo>
                  <a:cubicBezTo>
                    <a:pt x="364" y="335"/>
                    <a:pt x="365" y="338"/>
                    <a:pt x="366" y="339"/>
                  </a:cubicBezTo>
                  <a:cubicBezTo>
                    <a:pt x="367" y="339"/>
                    <a:pt x="366" y="341"/>
                    <a:pt x="368" y="342"/>
                  </a:cubicBezTo>
                  <a:cubicBezTo>
                    <a:pt x="368" y="342"/>
                    <a:pt x="369" y="342"/>
                    <a:pt x="369" y="342"/>
                  </a:cubicBezTo>
                  <a:cubicBezTo>
                    <a:pt x="369" y="342"/>
                    <a:pt x="369" y="342"/>
                    <a:pt x="369" y="342"/>
                  </a:cubicBezTo>
                  <a:cubicBezTo>
                    <a:pt x="370" y="342"/>
                    <a:pt x="370" y="342"/>
                    <a:pt x="370" y="342"/>
                  </a:cubicBezTo>
                  <a:cubicBezTo>
                    <a:pt x="370" y="342"/>
                    <a:pt x="370" y="342"/>
                    <a:pt x="370" y="342"/>
                  </a:cubicBezTo>
                  <a:cubicBezTo>
                    <a:pt x="371" y="342"/>
                    <a:pt x="371" y="342"/>
                    <a:pt x="371" y="342"/>
                  </a:cubicBezTo>
                  <a:cubicBezTo>
                    <a:pt x="371" y="342"/>
                    <a:pt x="372" y="342"/>
                    <a:pt x="372" y="342"/>
                  </a:cubicBezTo>
                  <a:cubicBezTo>
                    <a:pt x="373" y="342"/>
                    <a:pt x="372" y="342"/>
                    <a:pt x="373" y="344"/>
                  </a:cubicBezTo>
                  <a:cubicBezTo>
                    <a:pt x="373" y="347"/>
                    <a:pt x="379" y="346"/>
                    <a:pt x="380" y="347"/>
                  </a:cubicBezTo>
                  <a:cubicBezTo>
                    <a:pt x="381" y="347"/>
                    <a:pt x="379" y="348"/>
                    <a:pt x="378" y="348"/>
                  </a:cubicBezTo>
                  <a:cubicBezTo>
                    <a:pt x="376" y="349"/>
                    <a:pt x="374" y="347"/>
                    <a:pt x="374" y="348"/>
                  </a:cubicBezTo>
                  <a:cubicBezTo>
                    <a:pt x="374" y="348"/>
                    <a:pt x="381" y="356"/>
                    <a:pt x="382" y="357"/>
                  </a:cubicBezTo>
                  <a:cubicBezTo>
                    <a:pt x="384" y="357"/>
                    <a:pt x="387" y="356"/>
                    <a:pt x="388" y="355"/>
                  </a:cubicBezTo>
                  <a:cubicBezTo>
                    <a:pt x="389" y="354"/>
                    <a:pt x="388" y="349"/>
                    <a:pt x="389" y="350"/>
                  </a:cubicBezTo>
                  <a:cubicBezTo>
                    <a:pt x="389" y="350"/>
                    <a:pt x="390" y="353"/>
                    <a:pt x="390" y="354"/>
                  </a:cubicBezTo>
                  <a:cubicBezTo>
                    <a:pt x="391" y="354"/>
                    <a:pt x="392" y="360"/>
                    <a:pt x="392" y="361"/>
                  </a:cubicBezTo>
                  <a:cubicBezTo>
                    <a:pt x="392" y="362"/>
                    <a:pt x="393" y="366"/>
                    <a:pt x="394" y="369"/>
                  </a:cubicBezTo>
                  <a:cubicBezTo>
                    <a:pt x="395" y="372"/>
                    <a:pt x="399" y="380"/>
                    <a:pt x="400" y="382"/>
                  </a:cubicBezTo>
                  <a:cubicBezTo>
                    <a:pt x="401" y="384"/>
                    <a:pt x="403" y="386"/>
                    <a:pt x="403" y="388"/>
                  </a:cubicBezTo>
                  <a:cubicBezTo>
                    <a:pt x="403" y="390"/>
                    <a:pt x="407" y="395"/>
                    <a:pt x="407" y="396"/>
                  </a:cubicBezTo>
                  <a:cubicBezTo>
                    <a:pt x="408" y="397"/>
                    <a:pt x="413" y="406"/>
                    <a:pt x="414" y="408"/>
                  </a:cubicBezTo>
                  <a:cubicBezTo>
                    <a:pt x="415" y="409"/>
                    <a:pt x="417" y="411"/>
                    <a:pt x="418" y="411"/>
                  </a:cubicBezTo>
                  <a:cubicBezTo>
                    <a:pt x="419" y="412"/>
                    <a:pt x="421" y="409"/>
                    <a:pt x="421" y="408"/>
                  </a:cubicBezTo>
                  <a:cubicBezTo>
                    <a:pt x="421" y="407"/>
                    <a:pt x="423" y="407"/>
                    <a:pt x="423" y="407"/>
                  </a:cubicBezTo>
                  <a:cubicBezTo>
                    <a:pt x="424" y="407"/>
                    <a:pt x="425" y="404"/>
                    <a:pt x="425" y="404"/>
                  </a:cubicBezTo>
                  <a:cubicBezTo>
                    <a:pt x="426" y="403"/>
                    <a:pt x="427" y="402"/>
                    <a:pt x="428" y="400"/>
                  </a:cubicBezTo>
                  <a:cubicBezTo>
                    <a:pt x="428" y="399"/>
                    <a:pt x="427" y="397"/>
                    <a:pt x="426" y="396"/>
                  </a:cubicBezTo>
                  <a:cubicBezTo>
                    <a:pt x="426" y="395"/>
                    <a:pt x="427" y="393"/>
                    <a:pt x="428" y="392"/>
                  </a:cubicBezTo>
                  <a:cubicBezTo>
                    <a:pt x="428" y="391"/>
                    <a:pt x="429" y="387"/>
                    <a:pt x="428" y="385"/>
                  </a:cubicBezTo>
                  <a:cubicBezTo>
                    <a:pt x="428" y="382"/>
                    <a:pt x="428" y="380"/>
                    <a:pt x="428" y="378"/>
                  </a:cubicBezTo>
                  <a:cubicBezTo>
                    <a:pt x="429" y="377"/>
                    <a:pt x="430" y="377"/>
                    <a:pt x="431" y="377"/>
                  </a:cubicBezTo>
                  <a:cubicBezTo>
                    <a:pt x="432" y="376"/>
                    <a:pt x="432" y="375"/>
                    <a:pt x="433" y="375"/>
                  </a:cubicBezTo>
                  <a:cubicBezTo>
                    <a:pt x="434" y="374"/>
                    <a:pt x="434" y="371"/>
                    <a:pt x="436" y="370"/>
                  </a:cubicBezTo>
                  <a:cubicBezTo>
                    <a:pt x="438" y="369"/>
                    <a:pt x="444" y="364"/>
                    <a:pt x="447" y="362"/>
                  </a:cubicBezTo>
                  <a:cubicBezTo>
                    <a:pt x="449" y="359"/>
                    <a:pt x="451" y="359"/>
                    <a:pt x="452" y="359"/>
                  </a:cubicBezTo>
                  <a:cubicBezTo>
                    <a:pt x="453" y="359"/>
                    <a:pt x="453" y="358"/>
                    <a:pt x="453" y="356"/>
                  </a:cubicBezTo>
                  <a:cubicBezTo>
                    <a:pt x="453" y="355"/>
                    <a:pt x="452" y="353"/>
                    <a:pt x="453" y="353"/>
                  </a:cubicBezTo>
                  <a:cubicBezTo>
                    <a:pt x="454" y="353"/>
                    <a:pt x="456" y="352"/>
                    <a:pt x="457" y="351"/>
                  </a:cubicBezTo>
                  <a:cubicBezTo>
                    <a:pt x="458" y="351"/>
                    <a:pt x="460" y="352"/>
                    <a:pt x="460" y="352"/>
                  </a:cubicBezTo>
                  <a:cubicBezTo>
                    <a:pt x="460" y="352"/>
                    <a:pt x="460" y="352"/>
                    <a:pt x="461" y="352"/>
                  </a:cubicBezTo>
                  <a:cubicBezTo>
                    <a:pt x="461" y="352"/>
                    <a:pt x="461" y="352"/>
                    <a:pt x="461" y="352"/>
                  </a:cubicBezTo>
                  <a:cubicBezTo>
                    <a:pt x="461" y="352"/>
                    <a:pt x="461" y="352"/>
                    <a:pt x="461" y="352"/>
                  </a:cubicBezTo>
                  <a:cubicBezTo>
                    <a:pt x="461" y="352"/>
                    <a:pt x="462" y="352"/>
                    <a:pt x="462" y="352"/>
                  </a:cubicBezTo>
                  <a:cubicBezTo>
                    <a:pt x="462" y="352"/>
                    <a:pt x="462" y="352"/>
                    <a:pt x="462" y="352"/>
                  </a:cubicBezTo>
                  <a:cubicBezTo>
                    <a:pt x="462" y="351"/>
                    <a:pt x="462" y="351"/>
                    <a:pt x="462" y="351"/>
                  </a:cubicBezTo>
                  <a:cubicBezTo>
                    <a:pt x="463" y="351"/>
                    <a:pt x="463" y="351"/>
                    <a:pt x="463" y="351"/>
                  </a:cubicBezTo>
                  <a:cubicBezTo>
                    <a:pt x="463" y="351"/>
                    <a:pt x="463" y="351"/>
                    <a:pt x="463" y="351"/>
                  </a:cubicBezTo>
                  <a:cubicBezTo>
                    <a:pt x="463" y="351"/>
                    <a:pt x="463" y="351"/>
                    <a:pt x="464" y="351"/>
                  </a:cubicBezTo>
                  <a:cubicBezTo>
                    <a:pt x="464" y="351"/>
                    <a:pt x="464" y="351"/>
                    <a:pt x="464" y="351"/>
                  </a:cubicBezTo>
                  <a:cubicBezTo>
                    <a:pt x="464" y="351"/>
                    <a:pt x="464" y="351"/>
                    <a:pt x="464" y="351"/>
                  </a:cubicBezTo>
                  <a:cubicBezTo>
                    <a:pt x="464" y="351"/>
                    <a:pt x="464" y="351"/>
                    <a:pt x="464" y="351"/>
                  </a:cubicBezTo>
                  <a:cubicBezTo>
                    <a:pt x="464" y="350"/>
                    <a:pt x="465" y="350"/>
                    <a:pt x="465" y="350"/>
                  </a:cubicBezTo>
                  <a:cubicBezTo>
                    <a:pt x="465" y="350"/>
                    <a:pt x="466" y="350"/>
                    <a:pt x="467" y="351"/>
                  </a:cubicBezTo>
                  <a:cubicBezTo>
                    <a:pt x="469" y="351"/>
                    <a:pt x="468" y="350"/>
                    <a:pt x="468" y="349"/>
                  </a:cubicBezTo>
                  <a:cubicBezTo>
                    <a:pt x="468" y="348"/>
                    <a:pt x="469" y="348"/>
                    <a:pt x="469" y="348"/>
                  </a:cubicBezTo>
                  <a:cubicBezTo>
                    <a:pt x="470" y="349"/>
                    <a:pt x="471" y="348"/>
                    <a:pt x="471" y="347"/>
                  </a:cubicBezTo>
                  <a:cubicBezTo>
                    <a:pt x="471" y="346"/>
                    <a:pt x="472" y="349"/>
                    <a:pt x="473" y="350"/>
                  </a:cubicBezTo>
                  <a:cubicBezTo>
                    <a:pt x="473" y="351"/>
                    <a:pt x="474" y="353"/>
                    <a:pt x="475" y="354"/>
                  </a:cubicBezTo>
                  <a:cubicBezTo>
                    <a:pt x="475" y="354"/>
                    <a:pt x="475" y="354"/>
                    <a:pt x="475" y="354"/>
                  </a:cubicBezTo>
                  <a:cubicBezTo>
                    <a:pt x="475" y="354"/>
                    <a:pt x="475" y="354"/>
                    <a:pt x="475" y="354"/>
                  </a:cubicBezTo>
                  <a:cubicBezTo>
                    <a:pt x="475" y="355"/>
                    <a:pt x="475" y="355"/>
                    <a:pt x="476" y="355"/>
                  </a:cubicBezTo>
                  <a:cubicBezTo>
                    <a:pt x="476" y="355"/>
                    <a:pt x="476" y="355"/>
                    <a:pt x="476" y="355"/>
                  </a:cubicBezTo>
                  <a:cubicBezTo>
                    <a:pt x="476" y="356"/>
                    <a:pt x="476" y="356"/>
                    <a:pt x="476" y="356"/>
                  </a:cubicBezTo>
                  <a:cubicBezTo>
                    <a:pt x="476" y="356"/>
                    <a:pt x="476" y="357"/>
                    <a:pt x="476" y="357"/>
                  </a:cubicBezTo>
                  <a:cubicBezTo>
                    <a:pt x="477" y="357"/>
                    <a:pt x="477" y="357"/>
                    <a:pt x="477" y="357"/>
                  </a:cubicBezTo>
                  <a:cubicBezTo>
                    <a:pt x="477" y="358"/>
                    <a:pt x="477" y="358"/>
                    <a:pt x="478" y="358"/>
                  </a:cubicBezTo>
                  <a:cubicBezTo>
                    <a:pt x="480" y="360"/>
                    <a:pt x="482" y="361"/>
                    <a:pt x="484" y="363"/>
                  </a:cubicBezTo>
                  <a:cubicBezTo>
                    <a:pt x="486" y="365"/>
                    <a:pt x="487" y="368"/>
                    <a:pt x="488" y="369"/>
                  </a:cubicBezTo>
                  <a:cubicBezTo>
                    <a:pt x="488" y="370"/>
                    <a:pt x="487" y="374"/>
                    <a:pt x="487" y="375"/>
                  </a:cubicBezTo>
                  <a:cubicBezTo>
                    <a:pt x="486" y="376"/>
                    <a:pt x="488" y="377"/>
                    <a:pt x="490" y="378"/>
                  </a:cubicBezTo>
                  <a:cubicBezTo>
                    <a:pt x="491" y="378"/>
                    <a:pt x="493" y="377"/>
                    <a:pt x="495" y="376"/>
                  </a:cubicBezTo>
                  <a:cubicBezTo>
                    <a:pt x="497" y="375"/>
                    <a:pt x="498" y="372"/>
                    <a:pt x="499" y="373"/>
                  </a:cubicBezTo>
                  <a:cubicBezTo>
                    <a:pt x="499" y="374"/>
                    <a:pt x="499" y="373"/>
                    <a:pt x="500" y="37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7" name="Freeform 17"/>
            <p:cNvSpPr>
              <a:spLocks/>
            </p:cNvSpPr>
            <p:nvPr/>
          </p:nvSpPr>
          <p:spPr bwMode="auto">
            <a:xfrm>
              <a:off x="4199408" y="5710287"/>
              <a:ext cx="184384" cy="387207"/>
            </a:xfrm>
            <a:custGeom>
              <a:avLst/>
              <a:gdLst>
                <a:gd name="T0" fmla="*/ 26 w 34"/>
                <a:gd name="T1" fmla="*/ 0 h 71"/>
                <a:gd name="T2" fmla="*/ 25 w 34"/>
                <a:gd name="T3" fmla="*/ 4 h 71"/>
                <a:gd name="T4" fmla="*/ 24 w 34"/>
                <a:gd name="T5" fmla="*/ 7 h 71"/>
                <a:gd name="T6" fmla="*/ 22 w 34"/>
                <a:gd name="T7" fmla="*/ 9 h 71"/>
                <a:gd name="T8" fmla="*/ 19 w 34"/>
                <a:gd name="T9" fmla="*/ 10 h 71"/>
                <a:gd name="T10" fmla="*/ 20 w 34"/>
                <a:gd name="T11" fmla="*/ 13 h 71"/>
                <a:gd name="T12" fmla="*/ 17 w 34"/>
                <a:gd name="T13" fmla="*/ 15 h 71"/>
                <a:gd name="T14" fmla="*/ 14 w 34"/>
                <a:gd name="T15" fmla="*/ 18 h 71"/>
                <a:gd name="T16" fmla="*/ 12 w 34"/>
                <a:gd name="T17" fmla="*/ 17 h 71"/>
                <a:gd name="T18" fmla="*/ 8 w 34"/>
                <a:gd name="T19" fmla="*/ 19 h 71"/>
                <a:gd name="T20" fmla="*/ 6 w 34"/>
                <a:gd name="T21" fmla="*/ 20 h 71"/>
                <a:gd name="T22" fmla="*/ 3 w 34"/>
                <a:gd name="T23" fmla="*/ 26 h 71"/>
                <a:gd name="T24" fmla="*/ 7 w 34"/>
                <a:gd name="T25" fmla="*/ 39 h 71"/>
                <a:gd name="T26" fmla="*/ 3 w 34"/>
                <a:gd name="T27" fmla="*/ 45 h 71"/>
                <a:gd name="T28" fmla="*/ 0 w 34"/>
                <a:gd name="T29" fmla="*/ 51 h 71"/>
                <a:gd name="T30" fmla="*/ 2 w 34"/>
                <a:gd name="T31" fmla="*/ 54 h 71"/>
                <a:gd name="T32" fmla="*/ 2 w 34"/>
                <a:gd name="T33" fmla="*/ 56 h 71"/>
                <a:gd name="T34" fmla="*/ 3 w 34"/>
                <a:gd name="T35" fmla="*/ 65 h 71"/>
                <a:gd name="T36" fmla="*/ 7 w 34"/>
                <a:gd name="T37" fmla="*/ 68 h 71"/>
                <a:gd name="T38" fmla="*/ 10 w 34"/>
                <a:gd name="T39" fmla="*/ 71 h 71"/>
                <a:gd name="T40" fmla="*/ 17 w 34"/>
                <a:gd name="T41" fmla="*/ 67 h 71"/>
                <a:gd name="T42" fmla="*/ 20 w 34"/>
                <a:gd name="T43" fmla="*/ 65 h 71"/>
                <a:gd name="T44" fmla="*/ 23 w 34"/>
                <a:gd name="T45" fmla="*/ 53 h 71"/>
                <a:gd name="T46" fmla="*/ 27 w 34"/>
                <a:gd name="T47" fmla="*/ 34 h 71"/>
                <a:gd name="T48" fmla="*/ 30 w 34"/>
                <a:gd name="T49" fmla="*/ 22 h 71"/>
                <a:gd name="T50" fmla="*/ 31 w 34"/>
                <a:gd name="T51" fmla="*/ 17 h 71"/>
                <a:gd name="T52" fmla="*/ 33 w 34"/>
                <a:gd name="T53" fmla="*/ 18 h 71"/>
                <a:gd name="T54" fmla="*/ 31 w 34"/>
                <a:gd name="T55" fmla="*/ 5 h 71"/>
                <a:gd name="T56" fmla="*/ 26 w 34"/>
                <a:gd name="T5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71">
                  <a:moveTo>
                    <a:pt x="26" y="0"/>
                  </a:moveTo>
                  <a:cubicBezTo>
                    <a:pt x="24" y="0"/>
                    <a:pt x="25" y="3"/>
                    <a:pt x="25" y="4"/>
                  </a:cubicBezTo>
                  <a:cubicBezTo>
                    <a:pt x="25" y="4"/>
                    <a:pt x="24" y="6"/>
                    <a:pt x="24" y="7"/>
                  </a:cubicBezTo>
                  <a:cubicBezTo>
                    <a:pt x="23" y="7"/>
                    <a:pt x="22" y="8"/>
                    <a:pt x="22" y="9"/>
                  </a:cubicBezTo>
                  <a:cubicBezTo>
                    <a:pt x="22" y="10"/>
                    <a:pt x="21" y="9"/>
                    <a:pt x="19" y="10"/>
                  </a:cubicBezTo>
                  <a:cubicBezTo>
                    <a:pt x="18" y="12"/>
                    <a:pt x="19" y="12"/>
                    <a:pt x="20" y="13"/>
                  </a:cubicBezTo>
                  <a:cubicBezTo>
                    <a:pt x="21" y="14"/>
                    <a:pt x="19" y="14"/>
                    <a:pt x="17" y="15"/>
                  </a:cubicBezTo>
                  <a:cubicBezTo>
                    <a:pt x="16" y="16"/>
                    <a:pt x="16" y="16"/>
                    <a:pt x="14" y="18"/>
                  </a:cubicBezTo>
                  <a:cubicBezTo>
                    <a:pt x="13" y="19"/>
                    <a:pt x="13" y="18"/>
                    <a:pt x="12" y="17"/>
                  </a:cubicBezTo>
                  <a:cubicBezTo>
                    <a:pt x="10" y="17"/>
                    <a:pt x="10" y="18"/>
                    <a:pt x="8" y="19"/>
                  </a:cubicBezTo>
                  <a:cubicBezTo>
                    <a:pt x="7" y="20"/>
                    <a:pt x="6" y="19"/>
                    <a:pt x="6" y="20"/>
                  </a:cubicBezTo>
                  <a:cubicBezTo>
                    <a:pt x="7" y="21"/>
                    <a:pt x="4" y="24"/>
                    <a:pt x="3" y="26"/>
                  </a:cubicBezTo>
                  <a:cubicBezTo>
                    <a:pt x="3" y="28"/>
                    <a:pt x="6" y="37"/>
                    <a:pt x="7" y="39"/>
                  </a:cubicBezTo>
                  <a:cubicBezTo>
                    <a:pt x="7" y="41"/>
                    <a:pt x="5" y="42"/>
                    <a:pt x="3" y="45"/>
                  </a:cubicBezTo>
                  <a:cubicBezTo>
                    <a:pt x="1" y="47"/>
                    <a:pt x="0" y="50"/>
                    <a:pt x="0" y="51"/>
                  </a:cubicBezTo>
                  <a:cubicBezTo>
                    <a:pt x="0" y="53"/>
                    <a:pt x="0" y="53"/>
                    <a:pt x="2" y="54"/>
                  </a:cubicBezTo>
                  <a:cubicBezTo>
                    <a:pt x="3" y="56"/>
                    <a:pt x="1" y="55"/>
                    <a:pt x="2" y="56"/>
                  </a:cubicBezTo>
                  <a:cubicBezTo>
                    <a:pt x="3" y="57"/>
                    <a:pt x="3" y="62"/>
                    <a:pt x="3" y="65"/>
                  </a:cubicBezTo>
                  <a:cubicBezTo>
                    <a:pt x="4" y="67"/>
                    <a:pt x="5" y="68"/>
                    <a:pt x="7" y="68"/>
                  </a:cubicBezTo>
                  <a:cubicBezTo>
                    <a:pt x="8" y="68"/>
                    <a:pt x="8" y="70"/>
                    <a:pt x="10" y="71"/>
                  </a:cubicBezTo>
                  <a:cubicBezTo>
                    <a:pt x="11" y="71"/>
                    <a:pt x="16" y="68"/>
                    <a:pt x="17" y="67"/>
                  </a:cubicBezTo>
                  <a:cubicBezTo>
                    <a:pt x="18" y="67"/>
                    <a:pt x="19" y="66"/>
                    <a:pt x="20" y="65"/>
                  </a:cubicBezTo>
                  <a:cubicBezTo>
                    <a:pt x="21" y="64"/>
                    <a:pt x="22" y="56"/>
                    <a:pt x="23" y="53"/>
                  </a:cubicBezTo>
                  <a:cubicBezTo>
                    <a:pt x="25" y="49"/>
                    <a:pt x="27" y="37"/>
                    <a:pt x="27" y="34"/>
                  </a:cubicBezTo>
                  <a:cubicBezTo>
                    <a:pt x="28" y="31"/>
                    <a:pt x="30" y="23"/>
                    <a:pt x="30" y="22"/>
                  </a:cubicBezTo>
                  <a:cubicBezTo>
                    <a:pt x="31" y="21"/>
                    <a:pt x="30" y="18"/>
                    <a:pt x="31" y="17"/>
                  </a:cubicBezTo>
                  <a:cubicBezTo>
                    <a:pt x="31" y="16"/>
                    <a:pt x="31" y="18"/>
                    <a:pt x="33" y="18"/>
                  </a:cubicBezTo>
                  <a:cubicBezTo>
                    <a:pt x="34" y="18"/>
                    <a:pt x="32" y="7"/>
                    <a:pt x="31" y="5"/>
                  </a:cubicBezTo>
                  <a:cubicBezTo>
                    <a:pt x="31" y="4"/>
                    <a:pt x="27" y="0"/>
                    <a:pt x="26"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8" name="Freeform 18"/>
            <p:cNvSpPr>
              <a:spLocks/>
            </p:cNvSpPr>
            <p:nvPr/>
          </p:nvSpPr>
          <p:spPr bwMode="auto">
            <a:xfrm>
              <a:off x="5049881" y="5168657"/>
              <a:ext cx="59926" cy="94498"/>
            </a:xfrm>
            <a:custGeom>
              <a:avLst/>
              <a:gdLst>
                <a:gd name="T0" fmla="*/ 5 w 11"/>
                <a:gd name="T1" fmla="*/ 1 h 17"/>
                <a:gd name="T2" fmla="*/ 2 w 11"/>
                <a:gd name="T3" fmla="*/ 2 h 17"/>
                <a:gd name="T4" fmla="*/ 1 w 11"/>
                <a:gd name="T5" fmla="*/ 4 h 17"/>
                <a:gd name="T6" fmla="*/ 1 w 11"/>
                <a:gd name="T7" fmla="*/ 7 h 17"/>
                <a:gd name="T8" fmla="*/ 5 w 11"/>
                <a:gd name="T9" fmla="*/ 16 h 17"/>
                <a:gd name="T10" fmla="*/ 9 w 11"/>
                <a:gd name="T11" fmla="*/ 14 h 17"/>
                <a:gd name="T12" fmla="*/ 10 w 11"/>
                <a:gd name="T13" fmla="*/ 9 h 17"/>
                <a:gd name="T14" fmla="*/ 5 w 11"/>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7">
                  <a:moveTo>
                    <a:pt x="5" y="1"/>
                  </a:moveTo>
                  <a:cubicBezTo>
                    <a:pt x="2" y="0"/>
                    <a:pt x="4" y="1"/>
                    <a:pt x="2" y="2"/>
                  </a:cubicBezTo>
                  <a:cubicBezTo>
                    <a:pt x="1" y="3"/>
                    <a:pt x="0" y="2"/>
                    <a:pt x="1" y="4"/>
                  </a:cubicBezTo>
                  <a:cubicBezTo>
                    <a:pt x="2" y="5"/>
                    <a:pt x="2" y="4"/>
                    <a:pt x="1" y="7"/>
                  </a:cubicBezTo>
                  <a:cubicBezTo>
                    <a:pt x="0" y="9"/>
                    <a:pt x="2" y="17"/>
                    <a:pt x="5" y="16"/>
                  </a:cubicBezTo>
                  <a:cubicBezTo>
                    <a:pt x="7" y="16"/>
                    <a:pt x="8" y="14"/>
                    <a:pt x="9" y="14"/>
                  </a:cubicBezTo>
                  <a:cubicBezTo>
                    <a:pt x="10" y="14"/>
                    <a:pt x="11" y="11"/>
                    <a:pt x="10" y="9"/>
                  </a:cubicBezTo>
                  <a:cubicBezTo>
                    <a:pt x="10" y="7"/>
                    <a:pt x="7" y="3"/>
                    <a:pt x="5"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9" name="Freeform 19"/>
            <p:cNvSpPr>
              <a:spLocks/>
            </p:cNvSpPr>
            <p:nvPr/>
          </p:nvSpPr>
          <p:spPr bwMode="auto">
            <a:xfrm>
              <a:off x="5432479" y="5251631"/>
              <a:ext cx="304235" cy="311148"/>
            </a:xfrm>
            <a:custGeom>
              <a:avLst/>
              <a:gdLst>
                <a:gd name="T0" fmla="*/ 54 w 56"/>
                <a:gd name="T1" fmla="*/ 55 h 57"/>
                <a:gd name="T2" fmla="*/ 56 w 56"/>
                <a:gd name="T3" fmla="*/ 52 h 57"/>
                <a:gd name="T4" fmla="*/ 54 w 56"/>
                <a:gd name="T5" fmla="*/ 46 h 57"/>
                <a:gd name="T6" fmla="*/ 54 w 56"/>
                <a:gd name="T7" fmla="*/ 45 h 57"/>
                <a:gd name="T8" fmla="*/ 54 w 56"/>
                <a:gd name="T9" fmla="*/ 42 h 57"/>
                <a:gd name="T10" fmla="*/ 54 w 56"/>
                <a:gd name="T11" fmla="*/ 39 h 57"/>
                <a:gd name="T12" fmla="*/ 49 w 56"/>
                <a:gd name="T13" fmla="*/ 38 h 57"/>
                <a:gd name="T14" fmla="*/ 46 w 56"/>
                <a:gd name="T15" fmla="*/ 34 h 57"/>
                <a:gd name="T16" fmla="*/ 43 w 56"/>
                <a:gd name="T17" fmla="*/ 30 h 57"/>
                <a:gd name="T18" fmla="*/ 43 w 56"/>
                <a:gd name="T19" fmla="*/ 28 h 57"/>
                <a:gd name="T20" fmla="*/ 39 w 56"/>
                <a:gd name="T21" fmla="*/ 25 h 57"/>
                <a:gd name="T22" fmla="*/ 39 w 56"/>
                <a:gd name="T23" fmla="*/ 23 h 57"/>
                <a:gd name="T24" fmla="*/ 36 w 56"/>
                <a:gd name="T25" fmla="*/ 22 h 57"/>
                <a:gd name="T26" fmla="*/ 35 w 56"/>
                <a:gd name="T27" fmla="*/ 20 h 57"/>
                <a:gd name="T28" fmla="*/ 33 w 56"/>
                <a:gd name="T29" fmla="*/ 20 h 57"/>
                <a:gd name="T30" fmla="*/ 31 w 56"/>
                <a:gd name="T31" fmla="*/ 18 h 57"/>
                <a:gd name="T32" fmla="*/ 26 w 56"/>
                <a:gd name="T33" fmla="*/ 18 h 57"/>
                <a:gd name="T34" fmla="*/ 23 w 56"/>
                <a:gd name="T35" fmla="*/ 14 h 57"/>
                <a:gd name="T36" fmla="*/ 21 w 56"/>
                <a:gd name="T37" fmla="*/ 13 h 57"/>
                <a:gd name="T38" fmla="*/ 14 w 56"/>
                <a:gd name="T39" fmla="*/ 8 h 57"/>
                <a:gd name="T40" fmla="*/ 10 w 56"/>
                <a:gd name="T41" fmla="*/ 4 h 57"/>
                <a:gd name="T42" fmla="*/ 5 w 56"/>
                <a:gd name="T43" fmla="*/ 3 h 57"/>
                <a:gd name="T44" fmla="*/ 1 w 56"/>
                <a:gd name="T45" fmla="*/ 1 h 57"/>
                <a:gd name="T46" fmla="*/ 3 w 56"/>
                <a:gd name="T47" fmla="*/ 7 h 57"/>
                <a:gd name="T48" fmla="*/ 7 w 56"/>
                <a:gd name="T49" fmla="*/ 10 h 57"/>
                <a:gd name="T50" fmla="*/ 8 w 56"/>
                <a:gd name="T51" fmla="*/ 12 h 57"/>
                <a:gd name="T52" fmla="*/ 13 w 56"/>
                <a:gd name="T53" fmla="*/ 16 h 57"/>
                <a:gd name="T54" fmla="*/ 15 w 56"/>
                <a:gd name="T55" fmla="*/ 18 h 57"/>
                <a:gd name="T56" fmla="*/ 19 w 56"/>
                <a:gd name="T57" fmla="*/ 20 h 57"/>
                <a:gd name="T58" fmla="*/ 22 w 56"/>
                <a:gd name="T59" fmla="*/ 26 h 57"/>
                <a:gd name="T60" fmla="*/ 25 w 56"/>
                <a:gd name="T61" fmla="*/ 29 h 57"/>
                <a:gd name="T62" fmla="*/ 28 w 56"/>
                <a:gd name="T63" fmla="*/ 32 h 57"/>
                <a:gd name="T64" fmla="*/ 32 w 56"/>
                <a:gd name="T65" fmla="*/ 39 h 57"/>
                <a:gd name="T66" fmla="*/ 40 w 56"/>
                <a:gd name="T67" fmla="*/ 46 h 57"/>
                <a:gd name="T68" fmla="*/ 47 w 56"/>
                <a:gd name="T69" fmla="*/ 52 h 57"/>
                <a:gd name="T70" fmla="*/ 52 w 56"/>
                <a:gd name="T71" fmla="*/ 56 h 57"/>
                <a:gd name="T72" fmla="*/ 51 w 56"/>
                <a:gd name="T73" fmla="*/ 53 h 57"/>
                <a:gd name="T74" fmla="*/ 54 w 56"/>
                <a:gd name="T75"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 h="57">
                  <a:moveTo>
                    <a:pt x="54" y="55"/>
                  </a:moveTo>
                  <a:cubicBezTo>
                    <a:pt x="55" y="55"/>
                    <a:pt x="56" y="54"/>
                    <a:pt x="56" y="52"/>
                  </a:cubicBezTo>
                  <a:cubicBezTo>
                    <a:pt x="55" y="51"/>
                    <a:pt x="55" y="47"/>
                    <a:pt x="54" y="46"/>
                  </a:cubicBezTo>
                  <a:cubicBezTo>
                    <a:pt x="53" y="45"/>
                    <a:pt x="52" y="45"/>
                    <a:pt x="54" y="45"/>
                  </a:cubicBezTo>
                  <a:cubicBezTo>
                    <a:pt x="55" y="44"/>
                    <a:pt x="54" y="43"/>
                    <a:pt x="54" y="42"/>
                  </a:cubicBezTo>
                  <a:cubicBezTo>
                    <a:pt x="54" y="41"/>
                    <a:pt x="55" y="40"/>
                    <a:pt x="54" y="39"/>
                  </a:cubicBezTo>
                  <a:cubicBezTo>
                    <a:pt x="52" y="39"/>
                    <a:pt x="49" y="39"/>
                    <a:pt x="49" y="38"/>
                  </a:cubicBezTo>
                  <a:cubicBezTo>
                    <a:pt x="49" y="38"/>
                    <a:pt x="47" y="35"/>
                    <a:pt x="46" y="34"/>
                  </a:cubicBezTo>
                  <a:cubicBezTo>
                    <a:pt x="44" y="32"/>
                    <a:pt x="42" y="31"/>
                    <a:pt x="43" y="30"/>
                  </a:cubicBezTo>
                  <a:cubicBezTo>
                    <a:pt x="43" y="30"/>
                    <a:pt x="43" y="29"/>
                    <a:pt x="43" y="28"/>
                  </a:cubicBezTo>
                  <a:cubicBezTo>
                    <a:pt x="43" y="28"/>
                    <a:pt x="40" y="26"/>
                    <a:pt x="39" y="25"/>
                  </a:cubicBezTo>
                  <a:cubicBezTo>
                    <a:pt x="39" y="24"/>
                    <a:pt x="40" y="23"/>
                    <a:pt x="39" y="23"/>
                  </a:cubicBezTo>
                  <a:cubicBezTo>
                    <a:pt x="38" y="23"/>
                    <a:pt x="38" y="23"/>
                    <a:pt x="36" y="22"/>
                  </a:cubicBezTo>
                  <a:cubicBezTo>
                    <a:pt x="35" y="21"/>
                    <a:pt x="36" y="20"/>
                    <a:pt x="35" y="20"/>
                  </a:cubicBezTo>
                  <a:cubicBezTo>
                    <a:pt x="34" y="20"/>
                    <a:pt x="34" y="20"/>
                    <a:pt x="33" y="20"/>
                  </a:cubicBezTo>
                  <a:cubicBezTo>
                    <a:pt x="32" y="19"/>
                    <a:pt x="32" y="18"/>
                    <a:pt x="31" y="18"/>
                  </a:cubicBezTo>
                  <a:cubicBezTo>
                    <a:pt x="31" y="18"/>
                    <a:pt x="27" y="18"/>
                    <a:pt x="26" y="18"/>
                  </a:cubicBezTo>
                  <a:cubicBezTo>
                    <a:pt x="25" y="16"/>
                    <a:pt x="24" y="15"/>
                    <a:pt x="23" y="14"/>
                  </a:cubicBezTo>
                  <a:cubicBezTo>
                    <a:pt x="23" y="14"/>
                    <a:pt x="22" y="14"/>
                    <a:pt x="21" y="13"/>
                  </a:cubicBezTo>
                  <a:cubicBezTo>
                    <a:pt x="20" y="12"/>
                    <a:pt x="16" y="10"/>
                    <a:pt x="14" y="8"/>
                  </a:cubicBezTo>
                  <a:cubicBezTo>
                    <a:pt x="13" y="6"/>
                    <a:pt x="11" y="4"/>
                    <a:pt x="10" y="4"/>
                  </a:cubicBezTo>
                  <a:cubicBezTo>
                    <a:pt x="9" y="4"/>
                    <a:pt x="6" y="4"/>
                    <a:pt x="5" y="3"/>
                  </a:cubicBezTo>
                  <a:cubicBezTo>
                    <a:pt x="3" y="2"/>
                    <a:pt x="1" y="0"/>
                    <a:pt x="1" y="1"/>
                  </a:cubicBezTo>
                  <a:cubicBezTo>
                    <a:pt x="0" y="2"/>
                    <a:pt x="2" y="6"/>
                    <a:pt x="3" y="7"/>
                  </a:cubicBezTo>
                  <a:cubicBezTo>
                    <a:pt x="4" y="9"/>
                    <a:pt x="7" y="10"/>
                    <a:pt x="7" y="10"/>
                  </a:cubicBezTo>
                  <a:cubicBezTo>
                    <a:pt x="7" y="11"/>
                    <a:pt x="6" y="11"/>
                    <a:pt x="8" y="12"/>
                  </a:cubicBezTo>
                  <a:cubicBezTo>
                    <a:pt x="11" y="14"/>
                    <a:pt x="12" y="15"/>
                    <a:pt x="13" y="16"/>
                  </a:cubicBezTo>
                  <a:cubicBezTo>
                    <a:pt x="14" y="17"/>
                    <a:pt x="13" y="18"/>
                    <a:pt x="15" y="18"/>
                  </a:cubicBezTo>
                  <a:cubicBezTo>
                    <a:pt x="17" y="18"/>
                    <a:pt x="18" y="19"/>
                    <a:pt x="19" y="20"/>
                  </a:cubicBezTo>
                  <a:cubicBezTo>
                    <a:pt x="19" y="21"/>
                    <a:pt x="19" y="25"/>
                    <a:pt x="22" y="26"/>
                  </a:cubicBezTo>
                  <a:cubicBezTo>
                    <a:pt x="24" y="28"/>
                    <a:pt x="24" y="28"/>
                    <a:pt x="25" y="29"/>
                  </a:cubicBezTo>
                  <a:cubicBezTo>
                    <a:pt x="26" y="31"/>
                    <a:pt x="26" y="31"/>
                    <a:pt x="28" y="32"/>
                  </a:cubicBezTo>
                  <a:cubicBezTo>
                    <a:pt x="30" y="33"/>
                    <a:pt x="30" y="37"/>
                    <a:pt x="32" y="39"/>
                  </a:cubicBezTo>
                  <a:cubicBezTo>
                    <a:pt x="34" y="42"/>
                    <a:pt x="39" y="46"/>
                    <a:pt x="40" y="46"/>
                  </a:cubicBezTo>
                  <a:cubicBezTo>
                    <a:pt x="42" y="47"/>
                    <a:pt x="46" y="51"/>
                    <a:pt x="47" y="52"/>
                  </a:cubicBezTo>
                  <a:cubicBezTo>
                    <a:pt x="47" y="52"/>
                    <a:pt x="53" y="57"/>
                    <a:pt x="52" y="56"/>
                  </a:cubicBezTo>
                  <a:cubicBezTo>
                    <a:pt x="51" y="55"/>
                    <a:pt x="50" y="53"/>
                    <a:pt x="51" y="53"/>
                  </a:cubicBezTo>
                  <a:cubicBezTo>
                    <a:pt x="51" y="54"/>
                    <a:pt x="53" y="55"/>
                    <a:pt x="54" y="5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0" name="Freeform 20"/>
            <p:cNvSpPr>
              <a:spLocks/>
            </p:cNvSpPr>
            <p:nvPr/>
          </p:nvSpPr>
          <p:spPr bwMode="auto">
            <a:xfrm>
              <a:off x="5725189" y="5546645"/>
              <a:ext cx="239701" cy="76060"/>
            </a:xfrm>
            <a:custGeom>
              <a:avLst/>
              <a:gdLst>
                <a:gd name="T0" fmla="*/ 40 w 44"/>
                <a:gd name="T1" fmla="*/ 8 h 14"/>
                <a:gd name="T2" fmla="*/ 39 w 44"/>
                <a:gd name="T3" fmla="*/ 7 h 14"/>
                <a:gd name="T4" fmla="*/ 39 w 44"/>
                <a:gd name="T5" fmla="*/ 6 h 14"/>
                <a:gd name="T6" fmla="*/ 39 w 44"/>
                <a:gd name="T7" fmla="*/ 5 h 14"/>
                <a:gd name="T8" fmla="*/ 30 w 44"/>
                <a:gd name="T9" fmla="*/ 4 h 14"/>
                <a:gd name="T10" fmla="*/ 25 w 44"/>
                <a:gd name="T11" fmla="*/ 3 h 14"/>
                <a:gd name="T12" fmla="*/ 21 w 44"/>
                <a:gd name="T13" fmla="*/ 4 h 14"/>
                <a:gd name="T14" fmla="*/ 16 w 44"/>
                <a:gd name="T15" fmla="*/ 4 h 14"/>
                <a:gd name="T16" fmla="*/ 10 w 44"/>
                <a:gd name="T17" fmla="*/ 1 h 14"/>
                <a:gd name="T18" fmla="*/ 7 w 44"/>
                <a:gd name="T19" fmla="*/ 1 h 14"/>
                <a:gd name="T20" fmla="*/ 3 w 44"/>
                <a:gd name="T21" fmla="*/ 2 h 14"/>
                <a:gd name="T22" fmla="*/ 1 w 44"/>
                <a:gd name="T23" fmla="*/ 4 h 14"/>
                <a:gd name="T24" fmla="*/ 6 w 44"/>
                <a:gd name="T25" fmla="*/ 6 h 14"/>
                <a:gd name="T26" fmla="*/ 5 w 44"/>
                <a:gd name="T27" fmla="*/ 7 h 14"/>
                <a:gd name="T28" fmla="*/ 11 w 44"/>
                <a:gd name="T29" fmla="*/ 8 h 14"/>
                <a:gd name="T30" fmla="*/ 20 w 44"/>
                <a:gd name="T31" fmla="*/ 9 h 14"/>
                <a:gd name="T32" fmla="*/ 26 w 44"/>
                <a:gd name="T33" fmla="*/ 11 h 14"/>
                <a:gd name="T34" fmla="*/ 37 w 44"/>
                <a:gd name="T35" fmla="*/ 12 h 14"/>
                <a:gd name="T36" fmla="*/ 43 w 44"/>
                <a:gd name="T37" fmla="*/ 14 h 14"/>
                <a:gd name="T38" fmla="*/ 43 w 44"/>
                <a:gd name="T39" fmla="*/ 9 h 14"/>
                <a:gd name="T40" fmla="*/ 40 w 44"/>
                <a:gd name="T41"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 h="14">
                  <a:moveTo>
                    <a:pt x="40" y="8"/>
                  </a:moveTo>
                  <a:cubicBezTo>
                    <a:pt x="40" y="8"/>
                    <a:pt x="39" y="7"/>
                    <a:pt x="39" y="7"/>
                  </a:cubicBezTo>
                  <a:cubicBezTo>
                    <a:pt x="38" y="6"/>
                    <a:pt x="38" y="6"/>
                    <a:pt x="39" y="6"/>
                  </a:cubicBezTo>
                  <a:cubicBezTo>
                    <a:pt x="39" y="6"/>
                    <a:pt x="40" y="5"/>
                    <a:pt x="39" y="5"/>
                  </a:cubicBezTo>
                  <a:cubicBezTo>
                    <a:pt x="37" y="4"/>
                    <a:pt x="32" y="5"/>
                    <a:pt x="30" y="4"/>
                  </a:cubicBezTo>
                  <a:cubicBezTo>
                    <a:pt x="28" y="3"/>
                    <a:pt x="27" y="3"/>
                    <a:pt x="25" y="3"/>
                  </a:cubicBezTo>
                  <a:cubicBezTo>
                    <a:pt x="23" y="3"/>
                    <a:pt x="23" y="4"/>
                    <a:pt x="21" y="4"/>
                  </a:cubicBezTo>
                  <a:cubicBezTo>
                    <a:pt x="19" y="4"/>
                    <a:pt x="17" y="4"/>
                    <a:pt x="16" y="4"/>
                  </a:cubicBezTo>
                  <a:cubicBezTo>
                    <a:pt x="15" y="4"/>
                    <a:pt x="12" y="1"/>
                    <a:pt x="10" y="1"/>
                  </a:cubicBezTo>
                  <a:cubicBezTo>
                    <a:pt x="9" y="0"/>
                    <a:pt x="9" y="1"/>
                    <a:pt x="7" y="1"/>
                  </a:cubicBezTo>
                  <a:cubicBezTo>
                    <a:pt x="6" y="1"/>
                    <a:pt x="4" y="2"/>
                    <a:pt x="3" y="2"/>
                  </a:cubicBezTo>
                  <a:cubicBezTo>
                    <a:pt x="3" y="3"/>
                    <a:pt x="2" y="4"/>
                    <a:pt x="1" y="4"/>
                  </a:cubicBezTo>
                  <a:cubicBezTo>
                    <a:pt x="0" y="5"/>
                    <a:pt x="4" y="5"/>
                    <a:pt x="6" y="6"/>
                  </a:cubicBezTo>
                  <a:cubicBezTo>
                    <a:pt x="7" y="6"/>
                    <a:pt x="6" y="6"/>
                    <a:pt x="5" y="7"/>
                  </a:cubicBezTo>
                  <a:cubicBezTo>
                    <a:pt x="4" y="8"/>
                    <a:pt x="10" y="8"/>
                    <a:pt x="11" y="8"/>
                  </a:cubicBezTo>
                  <a:cubicBezTo>
                    <a:pt x="13" y="8"/>
                    <a:pt x="18" y="8"/>
                    <a:pt x="20" y="9"/>
                  </a:cubicBezTo>
                  <a:cubicBezTo>
                    <a:pt x="23" y="10"/>
                    <a:pt x="23" y="10"/>
                    <a:pt x="26" y="11"/>
                  </a:cubicBezTo>
                  <a:cubicBezTo>
                    <a:pt x="30" y="13"/>
                    <a:pt x="34" y="12"/>
                    <a:pt x="37" y="12"/>
                  </a:cubicBezTo>
                  <a:cubicBezTo>
                    <a:pt x="40" y="12"/>
                    <a:pt x="39" y="12"/>
                    <a:pt x="43" y="14"/>
                  </a:cubicBezTo>
                  <a:cubicBezTo>
                    <a:pt x="44" y="14"/>
                    <a:pt x="43" y="10"/>
                    <a:pt x="43" y="9"/>
                  </a:cubicBezTo>
                  <a:cubicBezTo>
                    <a:pt x="43" y="8"/>
                    <a:pt x="41" y="8"/>
                    <a:pt x="40" y="8"/>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1" name="Freeform 21"/>
            <p:cNvSpPr>
              <a:spLocks/>
            </p:cNvSpPr>
            <p:nvPr/>
          </p:nvSpPr>
          <p:spPr bwMode="auto">
            <a:xfrm>
              <a:off x="5964889" y="5601961"/>
              <a:ext cx="23049" cy="9219"/>
            </a:xfrm>
            <a:custGeom>
              <a:avLst/>
              <a:gdLst>
                <a:gd name="T0" fmla="*/ 1 w 4"/>
                <a:gd name="T1" fmla="*/ 1 h 2"/>
                <a:gd name="T2" fmla="*/ 3 w 4"/>
                <a:gd name="T3" fmla="*/ 2 h 2"/>
                <a:gd name="T4" fmla="*/ 4 w 4"/>
                <a:gd name="T5" fmla="*/ 1 h 2"/>
                <a:gd name="T6" fmla="*/ 1 w 4"/>
                <a:gd name="T7" fmla="*/ 1 h 2"/>
              </a:gdLst>
              <a:ahLst/>
              <a:cxnLst>
                <a:cxn ang="0">
                  <a:pos x="T0" y="T1"/>
                </a:cxn>
                <a:cxn ang="0">
                  <a:pos x="T2" y="T3"/>
                </a:cxn>
                <a:cxn ang="0">
                  <a:pos x="T4" y="T5"/>
                </a:cxn>
                <a:cxn ang="0">
                  <a:pos x="T6" y="T7"/>
                </a:cxn>
              </a:cxnLst>
              <a:rect l="0" t="0" r="r" b="b"/>
              <a:pathLst>
                <a:path w="4" h="2">
                  <a:moveTo>
                    <a:pt x="1" y="1"/>
                  </a:moveTo>
                  <a:cubicBezTo>
                    <a:pt x="0" y="1"/>
                    <a:pt x="1" y="2"/>
                    <a:pt x="3" y="2"/>
                  </a:cubicBezTo>
                  <a:cubicBezTo>
                    <a:pt x="4" y="2"/>
                    <a:pt x="4" y="1"/>
                    <a:pt x="4" y="1"/>
                  </a:cubicBezTo>
                  <a:cubicBezTo>
                    <a:pt x="4" y="0"/>
                    <a:pt x="2"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2" name="Freeform 22"/>
            <p:cNvSpPr>
              <a:spLocks/>
            </p:cNvSpPr>
            <p:nvPr/>
          </p:nvSpPr>
          <p:spPr bwMode="auto">
            <a:xfrm>
              <a:off x="5999462" y="5611179"/>
              <a:ext cx="20743" cy="11524"/>
            </a:xfrm>
            <a:custGeom>
              <a:avLst/>
              <a:gdLst>
                <a:gd name="T0" fmla="*/ 2 w 4"/>
                <a:gd name="T1" fmla="*/ 0 h 2"/>
                <a:gd name="T2" fmla="*/ 2 w 4"/>
                <a:gd name="T3" fmla="*/ 2 h 2"/>
                <a:gd name="T4" fmla="*/ 2 w 4"/>
                <a:gd name="T5" fmla="*/ 0 h 2"/>
              </a:gdLst>
              <a:ahLst/>
              <a:cxnLst>
                <a:cxn ang="0">
                  <a:pos x="T0" y="T1"/>
                </a:cxn>
                <a:cxn ang="0">
                  <a:pos x="T2" y="T3"/>
                </a:cxn>
                <a:cxn ang="0">
                  <a:pos x="T4" y="T5"/>
                </a:cxn>
              </a:cxnLst>
              <a:rect l="0" t="0" r="r" b="b"/>
              <a:pathLst>
                <a:path w="4" h="2">
                  <a:moveTo>
                    <a:pt x="2" y="0"/>
                  </a:moveTo>
                  <a:cubicBezTo>
                    <a:pt x="1" y="0"/>
                    <a:pt x="0" y="2"/>
                    <a:pt x="2" y="2"/>
                  </a:cubicBezTo>
                  <a:cubicBezTo>
                    <a:pt x="3" y="2"/>
                    <a:pt x="4" y="0"/>
                    <a:pt x="2"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3" name="Freeform 23"/>
            <p:cNvSpPr>
              <a:spLocks/>
            </p:cNvSpPr>
            <p:nvPr/>
          </p:nvSpPr>
          <p:spPr bwMode="auto">
            <a:xfrm>
              <a:off x="6024814" y="5611179"/>
              <a:ext cx="27657" cy="11524"/>
            </a:xfrm>
            <a:custGeom>
              <a:avLst/>
              <a:gdLst>
                <a:gd name="T0" fmla="*/ 4 w 5"/>
                <a:gd name="T1" fmla="*/ 2 h 2"/>
                <a:gd name="T2" fmla="*/ 3 w 5"/>
                <a:gd name="T3" fmla="*/ 0 h 2"/>
                <a:gd name="T4" fmla="*/ 0 w 5"/>
                <a:gd name="T5" fmla="*/ 1 h 2"/>
                <a:gd name="T6" fmla="*/ 4 w 5"/>
                <a:gd name="T7" fmla="*/ 2 h 2"/>
              </a:gdLst>
              <a:ahLst/>
              <a:cxnLst>
                <a:cxn ang="0">
                  <a:pos x="T0" y="T1"/>
                </a:cxn>
                <a:cxn ang="0">
                  <a:pos x="T2" y="T3"/>
                </a:cxn>
                <a:cxn ang="0">
                  <a:pos x="T4" y="T5"/>
                </a:cxn>
                <a:cxn ang="0">
                  <a:pos x="T6" y="T7"/>
                </a:cxn>
              </a:cxnLst>
              <a:rect l="0" t="0" r="r" b="b"/>
              <a:pathLst>
                <a:path w="5" h="2">
                  <a:moveTo>
                    <a:pt x="4" y="2"/>
                  </a:moveTo>
                  <a:cubicBezTo>
                    <a:pt x="5" y="2"/>
                    <a:pt x="4" y="1"/>
                    <a:pt x="3" y="0"/>
                  </a:cubicBezTo>
                  <a:cubicBezTo>
                    <a:pt x="1" y="0"/>
                    <a:pt x="1" y="0"/>
                    <a:pt x="0" y="1"/>
                  </a:cubicBezTo>
                  <a:cubicBezTo>
                    <a:pt x="0" y="2"/>
                    <a:pt x="3" y="2"/>
                    <a:pt x="4"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4" name="Freeform 24"/>
            <p:cNvSpPr>
              <a:spLocks/>
            </p:cNvSpPr>
            <p:nvPr/>
          </p:nvSpPr>
          <p:spPr bwMode="auto">
            <a:xfrm>
              <a:off x="6036339" y="5606571"/>
              <a:ext cx="43791" cy="16134"/>
            </a:xfrm>
            <a:custGeom>
              <a:avLst/>
              <a:gdLst>
                <a:gd name="T0" fmla="*/ 8 w 8"/>
                <a:gd name="T1" fmla="*/ 1 h 3"/>
                <a:gd name="T2" fmla="*/ 3 w 8"/>
                <a:gd name="T3" fmla="*/ 0 h 3"/>
                <a:gd name="T4" fmla="*/ 6 w 8"/>
                <a:gd name="T5" fmla="*/ 3 h 3"/>
                <a:gd name="T6" fmla="*/ 8 w 8"/>
                <a:gd name="T7" fmla="*/ 1 h 3"/>
              </a:gdLst>
              <a:ahLst/>
              <a:cxnLst>
                <a:cxn ang="0">
                  <a:pos x="T0" y="T1"/>
                </a:cxn>
                <a:cxn ang="0">
                  <a:pos x="T2" y="T3"/>
                </a:cxn>
                <a:cxn ang="0">
                  <a:pos x="T4" y="T5"/>
                </a:cxn>
                <a:cxn ang="0">
                  <a:pos x="T6" y="T7"/>
                </a:cxn>
              </a:cxnLst>
              <a:rect l="0" t="0" r="r" b="b"/>
              <a:pathLst>
                <a:path w="8" h="3">
                  <a:moveTo>
                    <a:pt x="8" y="1"/>
                  </a:moveTo>
                  <a:cubicBezTo>
                    <a:pt x="8" y="1"/>
                    <a:pt x="6" y="0"/>
                    <a:pt x="3" y="0"/>
                  </a:cubicBezTo>
                  <a:cubicBezTo>
                    <a:pt x="0" y="0"/>
                    <a:pt x="5" y="3"/>
                    <a:pt x="6" y="3"/>
                  </a:cubicBezTo>
                  <a:cubicBezTo>
                    <a:pt x="7" y="3"/>
                    <a:pt x="8" y="2"/>
                    <a:pt x="8"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5" name="Freeform 25"/>
            <p:cNvSpPr>
              <a:spLocks/>
            </p:cNvSpPr>
            <p:nvPr/>
          </p:nvSpPr>
          <p:spPr bwMode="auto">
            <a:xfrm>
              <a:off x="6080130" y="5627315"/>
              <a:ext cx="59926" cy="39181"/>
            </a:xfrm>
            <a:custGeom>
              <a:avLst/>
              <a:gdLst>
                <a:gd name="T0" fmla="*/ 4 w 11"/>
                <a:gd name="T1" fmla="*/ 1 h 7"/>
                <a:gd name="T2" fmla="*/ 3 w 11"/>
                <a:gd name="T3" fmla="*/ 2 h 7"/>
                <a:gd name="T4" fmla="*/ 9 w 11"/>
                <a:gd name="T5" fmla="*/ 6 h 7"/>
                <a:gd name="T6" fmla="*/ 10 w 11"/>
                <a:gd name="T7" fmla="*/ 5 h 7"/>
                <a:gd name="T8" fmla="*/ 4 w 11"/>
                <a:gd name="T9" fmla="*/ 1 h 7"/>
              </a:gdLst>
              <a:ahLst/>
              <a:cxnLst>
                <a:cxn ang="0">
                  <a:pos x="T0" y="T1"/>
                </a:cxn>
                <a:cxn ang="0">
                  <a:pos x="T2" y="T3"/>
                </a:cxn>
                <a:cxn ang="0">
                  <a:pos x="T4" y="T5"/>
                </a:cxn>
                <a:cxn ang="0">
                  <a:pos x="T6" y="T7"/>
                </a:cxn>
                <a:cxn ang="0">
                  <a:pos x="T8" y="T9"/>
                </a:cxn>
              </a:cxnLst>
              <a:rect l="0" t="0" r="r" b="b"/>
              <a:pathLst>
                <a:path w="11" h="7">
                  <a:moveTo>
                    <a:pt x="4" y="1"/>
                  </a:moveTo>
                  <a:cubicBezTo>
                    <a:pt x="2" y="0"/>
                    <a:pt x="0" y="1"/>
                    <a:pt x="3" y="2"/>
                  </a:cubicBezTo>
                  <a:cubicBezTo>
                    <a:pt x="5" y="3"/>
                    <a:pt x="6" y="5"/>
                    <a:pt x="9" y="6"/>
                  </a:cubicBezTo>
                  <a:cubicBezTo>
                    <a:pt x="11" y="7"/>
                    <a:pt x="10" y="5"/>
                    <a:pt x="10" y="5"/>
                  </a:cubicBezTo>
                  <a:cubicBezTo>
                    <a:pt x="10" y="4"/>
                    <a:pt x="6" y="1"/>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6" name="Freeform 26"/>
            <p:cNvSpPr>
              <a:spLocks/>
            </p:cNvSpPr>
            <p:nvPr/>
          </p:nvSpPr>
          <p:spPr bwMode="auto">
            <a:xfrm>
              <a:off x="6096266" y="5606571"/>
              <a:ext cx="87583" cy="16134"/>
            </a:xfrm>
            <a:custGeom>
              <a:avLst/>
              <a:gdLst>
                <a:gd name="T0" fmla="*/ 12 w 16"/>
                <a:gd name="T1" fmla="*/ 3 h 3"/>
                <a:gd name="T2" fmla="*/ 15 w 16"/>
                <a:gd name="T3" fmla="*/ 1 h 3"/>
                <a:gd name="T4" fmla="*/ 11 w 16"/>
                <a:gd name="T5" fmla="*/ 1 h 3"/>
                <a:gd name="T6" fmla="*/ 4 w 16"/>
                <a:gd name="T7" fmla="*/ 1 h 3"/>
                <a:gd name="T8" fmla="*/ 1 w 16"/>
                <a:gd name="T9" fmla="*/ 2 h 3"/>
                <a:gd name="T10" fmla="*/ 7 w 16"/>
                <a:gd name="T11" fmla="*/ 3 h 3"/>
                <a:gd name="T12" fmla="*/ 12 w 1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6" h="3">
                  <a:moveTo>
                    <a:pt x="12" y="3"/>
                  </a:moveTo>
                  <a:cubicBezTo>
                    <a:pt x="13" y="3"/>
                    <a:pt x="14" y="2"/>
                    <a:pt x="15" y="1"/>
                  </a:cubicBezTo>
                  <a:cubicBezTo>
                    <a:pt x="16" y="0"/>
                    <a:pt x="13" y="1"/>
                    <a:pt x="11" y="1"/>
                  </a:cubicBezTo>
                  <a:cubicBezTo>
                    <a:pt x="9" y="2"/>
                    <a:pt x="7" y="1"/>
                    <a:pt x="4" y="1"/>
                  </a:cubicBezTo>
                  <a:cubicBezTo>
                    <a:pt x="2" y="0"/>
                    <a:pt x="2" y="1"/>
                    <a:pt x="1" y="2"/>
                  </a:cubicBezTo>
                  <a:cubicBezTo>
                    <a:pt x="0" y="3"/>
                    <a:pt x="5" y="3"/>
                    <a:pt x="7" y="3"/>
                  </a:cubicBezTo>
                  <a:cubicBezTo>
                    <a:pt x="8" y="3"/>
                    <a:pt x="11" y="3"/>
                    <a:pt x="1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7" name="Freeform 27"/>
            <p:cNvSpPr>
              <a:spLocks/>
            </p:cNvSpPr>
            <p:nvPr/>
          </p:nvSpPr>
          <p:spPr bwMode="auto">
            <a:xfrm>
              <a:off x="6199981" y="5611181"/>
              <a:ext cx="82973" cy="39181"/>
            </a:xfrm>
            <a:custGeom>
              <a:avLst/>
              <a:gdLst>
                <a:gd name="T0" fmla="*/ 3 w 15"/>
                <a:gd name="T1" fmla="*/ 7 h 7"/>
                <a:gd name="T2" fmla="*/ 4 w 15"/>
                <a:gd name="T3" fmla="*/ 7 h 7"/>
                <a:gd name="T4" fmla="*/ 5 w 15"/>
                <a:gd name="T5" fmla="*/ 7 h 7"/>
                <a:gd name="T6" fmla="*/ 5 w 15"/>
                <a:gd name="T7" fmla="*/ 7 h 7"/>
                <a:gd name="T8" fmla="*/ 6 w 15"/>
                <a:gd name="T9" fmla="*/ 7 h 7"/>
                <a:gd name="T10" fmla="*/ 6 w 15"/>
                <a:gd name="T11" fmla="*/ 6 h 7"/>
                <a:gd name="T12" fmla="*/ 7 w 15"/>
                <a:gd name="T13" fmla="*/ 6 h 7"/>
                <a:gd name="T14" fmla="*/ 8 w 15"/>
                <a:gd name="T15" fmla="*/ 5 h 7"/>
                <a:gd name="T16" fmla="*/ 8 w 15"/>
                <a:gd name="T17" fmla="*/ 5 h 7"/>
                <a:gd name="T18" fmla="*/ 8 w 15"/>
                <a:gd name="T19" fmla="*/ 5 h 7"/>
                <a:gd name="T20" fmla="*/ 8 w 15"/>
                <a:gd name="T21" fmla="*/ 4 h 7"/>
                <a:gd name="T22" fmla="*/ 9 w 15"/>
                <a:gd name="T23" fmla="*/ 4 h 7"/>
                <a:gd name="T24" fmla="*/ 9 w 15"/>
                <a:gd name="T25" fmla="*/ 3 h 7"/>
                <a:gd name="T26" fmla="*/ 10 w 15"/>
                <a:gd name="T27" fmla="*/ 3 h 7"/>
                <a:gd name="T28" fmla="*/ 10 w 15"/>
                <a:gd name="T29" fmla="*/ 3 h 7"/>
                <a:gd name="T30" fmla="*/ 13 w 15"/>
                <a:gd name="T31" fmla="*/ 1 h 7"/>
                <a:gd name="T32" fmla="*/ 6 w 15"/>
                <a:gd name="T33" fmla="*/ 2 h 7"/>
                <a:gd name="T34" fmla="*/ 5 w 15"/>
                <a:gd name="T35" fmla="*/ 2 h 7"/>
                <a:gd name="T36" fmla="*/ 5 w 15"/>
                <a:gd name="T37" fmla="*/ 3 h 7"/>
                <a:gd name="T38" fmla="*/ 4 w 15"/>
                <a:gd name="T39" fmla="*/ 3 h 7"/>
                <a:gd name="T40" fmla="*/ 3 w 15"/>
                <a:gd name="T41" fmla="*/ 4 h 7"/>
                <a:gd name="T42" fmla="*/ 3 w 15"/>
                <a:gd name="T43" fmla="*/ 4 h 7"/>
                <a:gd name="T44" fmla="*/ 1 w 15"/>
                <a:gd name="T45" fmla="*/ 5 h 7"/>
                <a:gd name="T46" fmla="*/ 3 w 15"/>
                <a:gd name="T4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7">
                  <a:moveTo>
                    <a:pt x="3" y="7"/>
                  </a:moveTo>
                  <a:cubicBezTo>
                    <a:pt x="4" y="7"/>
                    <a:pt x="4" y="7"/>
                    <a:pt x="4" y="7"/>
                  </a:cubicBezTo>
                  <a:cubicBezTo>
                    <a:pt x="4" y="7"/>
                    <a:pt x="5" y="7"/>
                    <a:pt x="5" y="7"/>
                  </a:cubicBezTo>
                  <a:cubicBezTo>
                    <a:pt x="5" y="7"/>
                    <a:pt x="5" y="7"/>
                    <a:pt x="5" y="7"/>
                  </a:cubicBezTo>
                  <a:cubicBezTo>
                    <a:pt x="6" y="7"/>
                    <a:pt x="6" y="7"/>
                    <a:pt x="6" y="7"/>
                  </a:cubicBezTo>
                  <a:cubicBezTo>
                    <a:pt x="6" y="6"/>
                    <a:pt x="6" y="6"/>
                    <a:pt x="6" y="6"/>
                  </a:cubicBezTo>
                  <a:cubicBezTo>
                    <a:pt x="7" y="6"/>
                    <a:pt x="7" y="6"/>
                    <a:pt x="7" y="6"/>
                  </a:cubicBezTo>
                  <a:cubicBezTo>
                    <a:pt x="7" y="6"/>
                    <a:pt x="7" y="5"/>
                    <a:pt x="8" y="5"/>
                  </a:cubicBezTo>
                  <a:cubicBezTo>
                    <a:pt x="8" y="5"/>
                    <a:pt x="8" y="5"/>
                    <a:pt x="8" y="5"/>
                  </a:cubicBezTo>
                  <a:cubicBezTo>
                    <a:pt x="8" y="5"/>
                    <a:pt x="8" y="5"/>
                    <a:pt x="8" y="5"/>
                  </a:cubicBezTo>
                  <a:cubicBezTo>
                    <a:pt x="8" y="4"/>
                    <a:pt x="8" y="4"/>
                    <a:pt x="8" y="4"/>
                  </a:cubicBezTo>
                  <a:cubicBezTo>
                    <a:pt x="9" y="4"/>
                    <a:pt x="9" y="4"/>
                    <a:pt x="9" y="4"/>
                  </a:cubicBezTo>
                  <a:cubicBezTo>
                    <a:pt x="9" y="3"/>
                    <a:pt x="9" y="3"/>
                    <a:pt x="9" y="3"/>
                  </a:cubicBezTo>
                  <a:cubicBezTo>
                    <a:pt x="9" y="3"/>
                    <a:pt x="10" y="3"/>
                    <a:pt x="10" y="3"/>
                  </a:cubicBezTo>
                  <a:cubicBezTo>
                    <a:pt x="10" y="3"/>
                    <a:pt x="10" y="3"/>
                    <a:pt x="10" y="3"/>
                  </a:cubicBezTo>
                  <a:cubicBezTo>
                    <a:pt x="11" y="3"/>
                    <a:pt x="15" y="2"/>
                    <a:pt x="13" y="1"/>
                  </a:cubicBezTo>
                  <a:cubicBezTo>
                    <a:pt x="11" y="0"/>
                    <a:pt x="6" y="1"/>
                    <a:pt x="6" y="2"/>
                  </a:cubicBezTo>
                  <a:cubicBezTo>
                    <a:pt x="6" y="2"/>
                    <a:pt x="6" y="2"/>
                    <a:pt x="5" y="2"/>
                  </a:cubicBezTo>
                  <a:cubicBezTo>
                    <a:pt x="5" y="3"/>
                    <a:pt x="5" y="3"/>
                    <a:pt x="5" y="3"/>
                  </a:cubicBezTo>
                  <a:cubicBezTo>
                    <a:pt x="5" y="3"/>
                    <a:pt x="5" y="3"/>
                    <a:pt x="4" y="3"/>
                  </a:cubicBezTo>
                  <a:cubicBezTo>
                    <a:pt x="4" y="3"/>
                    <a:pt x="4" y="4"/>
                    <a:pt x="3" y="4"/>
                  </a:cubicBezTo>
                  <a:cubicBezTo>
                    <a:pt x="3" y="4"/>
                    <a:pt x="3" y="4"/>
                    <a:pt x="3" y="4"/>
                  </a:cubicBezTo>
                  <a:cubicBezTo>
                    <a:pt x="2" y="4"/>
                    <a:pt x="2" y="5"/>
                    <a:pt x="1" y="5"/>
                  </a:cubicBezTo>
                  <a:cubicBezTo>
                    <a:pt x="0" y="7"/>
                    <a:pt x="1" y="7"/>
                    <a:pt x="3" y="7"/>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8" name="Freeform 28"/>
            <p:cNvSpPr>
              <a:spLocks/>
            </p:cNvSpPr>
            <p:nvPr/>
          </p:nvSpPr>
          <p:spPr bwMode="auto">
            <a:xfrm>
              <a:off x="6047863" y="5366870"/>
              <a:ext cx="135984" cy="168252"/>
            </a:xfrm>
            <a:custGeom>
              <a:avLst/>
              <a:gdLst>
                <a:gd name="T0" fmla="*/ 24 w 25"/>
                <a:gd name="T1" fmla="*/ 0 h 31"/>
                <a:gd name="T2" fmla="*/ 21 w 25"/>
                <a:gd name="T3" fmla="*/ 3 h 31"/>
                <a:gd name="T4" fmla="*/ 16 w 25"/>
                <a:gd name="T5" fmla="*/ 3 h 31"/>
                <a:gd name="T6" fmla="*/ 9 w 25"/>
                <a:gd name="T7" fmla="*/ 2 h 31"/>
                <a:gd name="T8" fmla="*/ 6 w 25"/>
                <a:gd name="T9" fmla="*/ 2 h 31"/>
                <a:gd name="T10" fmla="*/ 4 w 25"/>
                <a:gd name="T11" fmla="*/ 4 h 31"/>
                <a:gd name="T12" fmla="*/ 2 w 25"/>
                <a:gd name="T13" fmla="*/ 9 h 31"/>
                <a:gd name="T14" fmla="*/ 1 w 25"/>
                <a:gd name="T15" fmla="*/ 12 h 31"/>
                <a:gd name="T16" fmla="*/ 1 w 25"/>
                <a:gd name="T17" fmla="*/ 17 h 31"/>
                <a:gd name="T18" fmla="*/ 0 w 25"/>
                <a:gd name="T19" fmla="*/ 21 h 31"/>
                <a:gd name="T20" fmla="*/ 4 w 25"/>
                <a:gd name="T21" fmla="*/ 23 h 31"/>
                <a:gd name="T22" fmla="*/ 5 w 25"/>
                <a:gd name="T23" fmla="*/ 28 h 31"/>
                <a:gd name="T24" fmla="*/ 5 w 25"/>
                <a:gd name="T25" fmla="*/ 30 h 31"/>
                <a:gd name="T26" fmla="*/ 9 w 25"/>
                <a:gd name="T27" fmla="*/ 30 h 31"/>
                <a:gd name="T28" fmla="*/ 8 w 25"/>
                <a:gd name="T29" fmla="*/ 23 h 31"/>
                <a:gd name="T30" fmla="*/ 8 w 25"/>
                <a:gd name="T31" fmla="*/ 19 h 31"/>
                <a:gd name="T32" fmla="*/ 11 w 25"/>
                <a:gd name="T33" fmla="*/ 19 h 31"/>
                <a:gd name="T34" fmla="*/ 11 w 25"/>
                <a:gd name="T35" fmla="*/ 22 h 31"/>
                <a:gd name="T36" fmla="*/ 13 w 25"/>
                <a:gd name="T37" fmla="*/ 26 h 31"/>
                <a:gd name="T38" fmla="*/ 15 w 25"/>
                <a:gd name="T39" fmla="*/ 28 h 31"/>
                <a:gd name="T40" fmla="*/ 16 w 25"/>
                <a:gd name="T41" fmla="*/ 27 h 31"/>
                <a:gd name="T42" fmla="*/ 18 w 25"/>
                <a:gd name="T43" fmla="*/ 26 h 31"/>
                <a:gd name="T44" fmla="*/ 16 w 25"/>
                <a:gd name="T45" fmla="*/ 23 h 31"/>
                <a:gd name="T46" fmla="*/ 16 w 25"/>
                <a:gd name="T47" fmla="*/ 20 h 31"/>
                <a:gd name="T48" fmla="*/ 15 w 25"/>
                <a:gd name="T49" fmla="*/ 17 h 31"/>
                <a:gd name="T50" fmla="*/ 12 w 25"/>
                <a:gd name="T51" fmla="*/ 15 h 31"/>
                <a:gd name="T52" fmla="*/ 14 w 25"/>
                <a:gd name="T53" fmla="*/ 12 h 31"/>
                <a:gd name="T54" fmla="*/ 17 w 25"/>
                <a:gd name="T55" fmla="*/ 10 h 31"/>
                <a:gd name="T56" fmla="*/ 16 w 25"/>
                <a:gd name="T57" fmla="*/ 9 h 31"/>
                <a:gd name="T58" fmla="*/ 10 w 25"/>
                <a:gd name="T59" fmla="*/ 11 h 31"/>
                <a:gd name="T60" fmla="*/ 7 w 25"/>
                <a:gd name="T61" fmla="*/ 12 h 31"/>
                <a:gd name="T62" fmla="*/ 4 w 25"/>
                <a:gd name="T63" fmla="*/ 9 h 31"/>
                <a:gd name="T64" fmla="*/ 5 w 25"/>
                <a:gd name="T65" fmla="*/ 6 h 31"/>
                <a:gd name="T66" fmla="*/ 8 w 25"/>
                <a:gd name="T67" fmla="*/ 6 h 31"/>
                <a:gd name="T68" fmla="*/ 13 w 25"/>
                <a:gd name="T69" fmla="*/ 5 h 31"/>
                <a:gd name="T70" fmla="*/ 17 w 25"/>
                <a:gd name="T71" fmla="*/ 6 h 31"/>
                <a:gd name="T72" fmla="*/ 21 w 25"/>
                <a:gd name="T73" fmla="*/ 5 h 31"/>
                <a:gd name="T74" fmla="*/ 24 w 25"/>
                <a:gd name="T75" fmla="*/ 3 h 31"/>
                <a:gd name="T76" fmla="*/ 24 w 25"/>
                <a:gd name="T7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5" h="31">
                  <a:moveTo>
                    <a:pt x="24" y="0"/>
                  </a:moveTo>
                  <a:cubicBezTo>
                    <a:pt x="23" y="0"/>
                    <a:pt x="22" y="2"/>
                    <a:pt x="21" y="3"/>
                  </a:cubicBezTo>
                  <a:cubicBezTo>
                    <a:pt x="20" y="4"/>
                    <a:pt x="17" y="3"/>
                    <a:pt x="16" y="3"/>
                  </a:cubicBezTo>
                  <a:cubicBezTo>
                    <a:pt x="14" y="3"/>
                    <a:pt x="12" y="3"/>
                    <a:pt x="9" y="2"/>
                  </a:cubicBezTo>
                  <a:cubicBezTo>
                    <a:pt x="7" y="1"/>
                    <a:pt x="7" y="1"/>
                    <a:pt x="6" y="2"/>
                  </a:cubicBezTo>
                  <a:cubicBezTo>
                    <a:pt x="6" y="3"/>
                    <a:pt x="5" y="3"/>
                    <a:pt x="4" y="4"/>
                  </a:cubicBezTo>
                  <a:cubicBezTo>
                    <a:pt x="3" y="5"/>
                    <a:pt x="3" y="8"/>
                    <a:pt x="2" y="9"/>
                  </a:cubicBezTo>
                  <a:cubicBezTo>
                    <a:pt x="1" y="10"/>
                    <a:pt x="1" y="11"/>
                    <a:pt x="1" y="12"/>
                  </a:cubicBezTo>
                  <a:cubicBezTo>
                    <a:pt x="0" y="13"/>
                    <a:pt x="1" y="15"/>
                    <a:pt x="1" y="17"/>
                  </a:cubicBezTo>
                  <a:cubicBezTo>
                    <a:pt x="0" y="19"/>
                    <a:pt x="0" y="18"/>
                    <a:pt x="0" y="21"/>
                  </a:cubicBezTo>
                  <a:cubicBezTo>
                    <a:pt x="1" y="23"/>
                    <a:pt x="2" y="22"/>
                    <a:pt x="4" y="23"/>
                  </a:cubicBezTo>
                  <a:cubicBezTo>
                    <a:pt x="5" y="24"/>
                    <a:pt x="6" y="26"/>
                    <a:pt x="5" y="28"/>
                  </a:cubicBezTo>
                  <a:cubicBezTo>
                    <a:pt x="4" y="30"/>
                    <a:pt x="4" y="30"/>
                    <a:pt x="5" y="30"/>
                  </a:cubicBezTo>
                  <a:cubicBezTo>
                    <a:pt x="6" y="31"/>
                    <a:pt x="8" y="30"/>
                    <a:pt x="9" y="30"/>
                  </a:cubicBezTo>
                  <a:cubicBezTo>
                    <a:pt x="9" y="30"/>
                    <a:pt x="8" y="24"/>
                    <a:pt x="8" y="23"/>
                  </a:cubicBezTo>
                  <a:cubicBezTo>
                    <a:pt x="7" y="22"/>
                    <a:pt x="8" y="19"/>
                    <a:pt x="8" y="19"/>
                  </a:cubicBezTo>
                  <a:cubicBezTo>
                    <a:pt x="8" y="19"/>
                    <a:pt x="12" y="18"/>
                    <a:pt x="11" y="19"/>
                  </a:cubicBezTo>
                  <a:cubicBezTo>
                    <a:pt x="10" y="20"/>
                    <a:pt x="10" y="21"/>
                    <a:pt x="11" y="22"/>
                  </a:cubicBezTo>
                  <a:cubicBezTo>
                    <a:pt x="13" y="24"/>
                    <a:pt x="12" y="25"/>
                    <a:pt x="13" y="26"/>
                  </a:cubicBezTo>
                  <a:cubicBezTo>
                    <a:pt x="13" y="26"/>
                    <a:pt x="14" y="27"/>
                    <a:pt x="15" y="28"/>
                  </a:cubicBezTo>
                  <a:cubicBezTo>
                    <a:pt x="16" y="28"/>
                    <a:pt x="16" y="27"/>
                    <a:pt x="16" y="27"/>
                  </a:cubicBezTo>
                  <a:cubicBezTo>
                    <a:pt x="16" y="26"/>
                    <a:pt x="17" y="26"/>
                    <a:pt x="18" y="26"/>
                  </a:cubicBezTo>
                  <a:cubicBezTo>
                    <a:pt x="19" y="25"/>
                    <a:pt x="17" y="24"/>
                    <a:pt x="16" y="23"/>
                  </a:cubicBezTo>
                  <a:cubicBezTo>
                    <a:pt x="15" y="21"/>
                    <a:pt x="16" y="21"/>
                    <a:pt x="16" y="20"/>
                  </a:cubicBezTo>
                  <a:cubicBezTo>
                    <a:pt x="17" y="20"/>
                    <a:pt x="17" y="18"/>
                    <a:pt x="15" y="17"/>
                  </a:cubicBezTo>
                  <a:cubicBezTo>
                    <a:pt x="12" y="17"/>
                    <a:pt x="13" y="16"/>
                    <a:pt x="12" y="15"/>
                  </a:cubicBezTo>
                  <a:cubicBezTo>
                    <a:pt x="12" y="15"/>
                    <a:pt x="13" y="12"/>
                    <a:pt x="14" y="12"/>
                  </a:cubicBezTo>
                  <a:cubicBezTo>
                    <a:pt x="14" y="11"/>
                    <a:pt x="16" y="11"/>
                    <a:pt x="17" y="10"/>
                  </a:cubicBezTo>
                  <a:cubicBezTo>
                    <a:pt x="18" y="9"/>
                    <a:pt x="18" y="9"/>
                    <a:pt x="16" y="9"/>
                  </a:cubicBezTo>
                  <a:cubicBezTo>
                    <a:pt x="13" y="9"/>
                    <a:pt x="10" y="10"/>
                    <a:pt x="10" y="11"/>
                  </a:cubicBezTo>
                  <a:cubicBezTo>
                    <a:pt x="10" y="12"/>
                    <a:pt x="8" y="12"/>
                    <a:pt x="7" y="12"/>
                  </a:cubicBezTo>
                  <a:cubicBezTo>
                    <a:pt x="5" y="12"/>
                    <a:pt x="4" y="10"/>
                    <a:pt x="4" y="9"/>
                  </a:cubicBezTo>
                  <a:cubicBezTo>
                    <a:pt x="5" y="8"/>
                    <a:pt x="6" y="7"/>
                    <a:pt x="5" y="6"/>
                  </a:cubicBezTo>
                  <a:cubicBezTo>
                    <a:pt x="5" y="5"/>
                    <a:pt x="7" y="5"/>
                    <a:pt x="8" y="6"/>
                  </a:cubicBezTo>
                  <a:cubicBezTo>
                    <a:pt x="9" y="6"/>
                    <a:pt x="12" y="6"/>
                    <a:pt x="13" y="5"/>
                  </a:cubicBezTo>
                  <a:cubicBezTo>
                    <a:pt x="13" y="5"/>
                    <a:pt x="15" y="5"/>
                    <a:pt x="17" y="6"/>
                  </a:cubicBezTo>
                  <a:cubicBezTo>
                    <a:pt x="19" y="6"/>
                    <a:pt x="20" y="6"/>
                    <a:pt x="21" y="5"/>
                  </a:cubicBezTo>
                  <a:cubicBezTo>
                    <a:pt x="22" y="5"/>
                    <a:pt x="24" y="3"/>
                    <a:pt x="24" y="3"/>
                  </a:cubicBezTo>
                  <a:cubicBezTo>
                    <a:pt x="25" y="2"/>
                    <a:pt x="25" y="0"/>
                    <a:pt x="24"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9" name="Freeform 29"/>
            <p:cNvSpPr>
              <a:spLocks/>
            </p:cNvSpPr>
            <p:nvPr/>
          </p:nvSpPr>
          <p:spPr bwMode="auto">
            <a:xfrm>
              <a:off x="5796637" y="5228584"/>
              <a:ext cx="239701" cy="274272"/>
            </a:xfrm>
            <a:custGeom>
              <a:avLst/>
              <a:gdLst>
                <a:gd name="T0" fmla="*/ 41 w 44"/>
                <a:gd name="T1" fmla="*/ 28 h 50"/>
                <a:gd name="T2" fmla="*/ 38 w 44"/>
                <a:gd name="T3" fmla="*/ 23 h 50"/>
                <a:gd name="T4" fmla="*/ 34 w 44"/>
                <a:gd name="T5" fmla="*/ 16 h 50"/>
                <a:gd name="T6" fmla="*/ 36 w 44"/>
                <a:gd name="T7" fmla="*/ 15 h 50"/>
                <a:gd name="T8" fmla="*/ 35 w 44"/>
                <a:gd name="T9" fmla="*/ 14 h 50"/>
                <a:gd name="T10" fmla="*/ 35 w 44"/>
                <a:gd name="T11" fmla="*/ 14 h 50"/>
                <a:gd name="T12" fmla="*/ 39 w 44"/>
                <a:gd name="T13" fmla="*/ 12 h 50"/>
                <a:gd name="T14" fmla="*/ 35 w 44"/>
                <a:gd name="T15" fmla="*/ 6 h 50"/>
                <a:gd name="T16" fmla="*/ 31 w 44"/>
                <a:gd name="T17" fmla="*/ 2 h 50"/>
                <a:gd name="T18" fmla="*/ 25 w 44"/>
                <a:gd name="T19" fmla="*/ 6 h 50"/>
                <a:gd name="T20" fmla="*/ 23 w 44"/>
                <a:gd name="T21" fmla="*/ 10 h 50"/>
                <a:gd name="T22" fmla="*/ 22 w 44"/>
                <a:gd name="T23" fmla="*/ 10 h 50"/>
                <a:gd name="T24" fmla="*/ 22 w 44"/>
                <a:gd name="T25" fmla="*/ 10 h 50"/>
                <a:gd name="T26" fmla="*/ 21 w 44"/>
                <a:gd name="T27" fmla="*/ 10 h 50"/>
                <a:gd name="T28" fmla="*/ 19 w 44"/>
                <a:gd name="T29" fmla="*/ 14 h 50"/>
                <a:gd name="T30" fmla="*/ 19 w 44"/>
                <a:gd name="T31" fmla="*/ 14 h 50"/>
                <a:gd name="T32" fmla="*/ 17 w 44"/>
                <a:gd name="T33" fmla="*/ 15 h 50"/>
                <a:gd name="T34" fmla="*/ 16 w 44"/>
                <a:gd name="T35" fmla="*/ 16 h 50"/>
                <a:gd name="T36" fmla="*/ 16 w 44"/>
                <a:gd name="T37" fmla="*/ 16 h 50"/>
                <a:gd name="T38" fmla="*/ 15 w 44"/>
                <a:gd name="T39" fmla="*/ 17 h 50"/>
                <a:gd name="T40" fmla="*/ 15 w 44"/>
                <a:gd name="T41" fmla="*/ 19 h 50"/>
                <a:gd name="T42" fmla="*/ 7 w 44"/>
                <a:gd name="T43" fmla="*/ 25 h 50"/>
                <a:gd name="T44" fmla="*/ 4 w 44"/>
                <a:gd name="T45" fmla="*/ 25 h 50"/>
                <a:gd name="T46" fmla="*/ 2 w 44"/>
                <a:gd name="T47" fmla="*/ 24 h 50"/>
                <a:gd name="T48" fmla="*/ 1 w 44"/>
                <a:gd name="T49" fmla="*/ 23 h 50"/>
                <a:gd name="T50" fmla="*/ 0 w 44"/>
                <a:gd name="T51" fmla="*/ 29 h 50"/>
                <a:gd name="T52" fmla="*/ 4 w 44"/>
                <a:gd name="T53" fmla="*/ 37 h 50"/>
                <a:gd name="T54" fmla="*/ 13 w 44"/>
                <a:gd name="T55" fmla="*/ 45 h 50"/>
                <a:gd name="T56" fmla="*/ 19 w 44"/>
                <a:gd name="T57" fmla="*/ 46 h 50"/>
                <a:gd name="T58" fmla="*/ 27 w 44"/>
                <a:gd name="T59" fmla="*/ 48 h 50"/>
                <a:gd name="T60" fmla="*/ 34 w 44"/>
                <a:gd name="T61" fmla="*/ 44 h 50"/>
                <a:gd name="T62" fmla="*/ 39 w 44"/>
                <a:gd name="T63"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 h="50">
                  <a:moveTo>
                    <a:pt x="39" y="32"/>
                  </a:moveTo>
                  <a:cubicBezTo>
                    <a:pt x="40" y="29"/>
                    <a:pt x="39" y="28"/>
                    <a:pt x="41" y="28"/>
                  </a:cubicBezTo>
                  <a:cubicBezTo>
                    <a:pt x="43" y="28"/>
                    <a:pt x="44" y="27"/>
                    <a:pt x="43" y="26"/>
                  </a:cubicBezTo>
                  <a:cubicBezTo>
                    <a:pt x="41" y="25"/>
                    <a:pt x="37" y="24"/>
                    <a:pt x="38" y="23"/>
                  </a:cubicBezTo>
                  <a:cubicBezTo>
                    <a:pt x="39" y="22"/>
                    <a:pt x="39" y="21"/>
                    <a:pt x="38" y="21"/>
                  </a:cubicBezTo>
                  <a:cubicBezTo>
                    <a:pt x="38" y="20"/>
                    <a:pt x="33" y="16"/>
                    <a:pt x="34" y="16"/>
                  </a:cubicBezTo>
                  <a:cubicBezTo>
                    <a:pt x="34" y="16"/>
                    <a:pt x="37" y="16"/>
                    <a:pt x="36" y="15"/>
                  </a:cubicBezTo>
                  <a:cubicBezTo>
                    <a:pt x="36" y="15"/>
                    <a:pt x="36" y="15"/>
                    <a:pt x="36" y="15"/>
                  </a:cubicBezTo>
                  <a:cubicBezTo>
                    <a:pt x="36" y="15"/>
                    <a:pt x="36" y="15"/>
                    <a:pt x="35" y="15"/>
                  </a:cubicBezTo>
                  <a:cubicBezTo>
                    <a:pt x="35" y="15"/>
                    <a:pt x="35" y="15"/>
                    <a:pt x="35" y="14"/>
                  </a:cubicBezTo>
                  <a:cubicBezTo>
                    <a:pt x="35" y="14"/>
                    <a:pt x="35" y="14"/>
                    <a:pt x="35" y="14"/>
                  </a:cubicBezTo>
                  <a:cubicBezTo>
                    <a:pt x="35" y="14"/>
                    <a:pt x="35" y="14"/>
                    <a:pt x="35" y="14"/>
                  </a:cubicBezTo>
                  <a:cubicBezTo>
                    <a:pt x="35" y="14"/>
                    <a:pt x="35" y="14"/>
                    <a:pt x="35" y="14"/>
                  </a:cubicBezTo>
                  <a:cubicBezTo>
                    <a:pt x="36" y="14"/>
                    <a:pt x="40" y="13"/>
                    <a:pt x="39" y="12"/>
                  </a:cubicBezTo>
                  <a:cubicBezTo>
                    <a:pt x="37" y="11"/>
                    <a:pt x="42" y="9"/>
                    <a:pt x="41" y="8"/>
                  </a:cubicBezTo>
                  <a:cubicBezTo>
                    <a:pt x="39" y="8"/>
                    <a:pt x="37" y="6"/>
                    <a:pt x="35" y="6"/>
                  </a:cubicBezTo>
                  <a:cubicBezTo>
                    <a:pt x="33" y="5"/>
                    <a:pt x="32" y="5"/>
                    <a:pt x="32" y="4"/>
                  </a:cubicBezTo>
                  <a:cubicBezTo>
                    <a:pt x="32" y="4"/>
                    <a:pt x="32" y="3"/>
                    <a:pt x="31" y="2"/>
                  </a:cubicBezTo>
                  <a:cubicBezTo>
                    <a:pt x="30" y="1"/>
                    <a:pt x="29" y="0"/>
                    <a:pt x="28" y="1"/>
                  </a:cubicBezTo>
                  <a:cubicBezTo>
                    <a:pt x="27" y="1"/>
                    <a:pt x="25" y="6"/>
                    <a:pt x="25" y="6"/>
                  </a:cubicBezTo>
                  <a:cubicBezTo>
                    <a:pt x="25" y="6"/>
                    <a:pt x="24" y="8"/>
                    <a:pt x="24" y="8"/>
                  </a:cubicBezTo>
                  <a:cubicBezTo>
                    <a:pt x="24" y="9"/>
                    <a:pt x="23" y="10"/>
                    <a:pt x="23" y="10"/>
                  </a:cubicBezTo>
                  <a:cubicBezTo>
                    <a:pt x="23" y="10"/>
                    <a:pt x="23" y="10"/>
                    <a:pt x="23" y="10"/>
                  </a:cubicBezTo>
                  <a:cubicBezTo>
                    <a:pt x="23" y="10"/>
                    <a:pt x="22" y="10"/>
                    <a:pt x="22" y="10"/>
                  </a:cubicBezTo>
                  <a:cubicBezTo>
                    <a:pt x="22" y="10"/>
                    <a:pt x="22" y="10"/>
                    <a:pt x="22" y="10"/>
                  </a:cubicBezTo>
                  <a:cubicBezTo>
                    <a:pt x="22" y="10"/>
                    <a:pt x="22" y="10"/>
                    <a:pt x="22" y="10"/>
                  </a:cubicBezTo>
                  <a:cubicBezTo>
                    <a:pt x="22" y="10"/>
                    <a:pt x="22" y="10"/>
                    <a:pt x="22" y="10"/>
                  </a:cubicBezTo>
                  <a:cubicBezTo>
                    <a:pt x="21" y="10"/>
                    <a:pt x="21" y="10"/>
                    <a:pt x="21" y="10"/>
                  </a:cubicBezTo>
                  <a:cubicBezTo>
                    <a:pt x="21" y="10"/>
                    <a:pt x="20" y="12"/>
                    <a:pt x="19" y="12"/>
                  </a:cubicBezTo>
                  <a:cubicBezTo>
                    <a:pt x="18" y="12"/>
                    <a:pt x="19" y="13"/>
                    <a:pt x="19" y="14"/>
                  </a:cubicBezTo>
                  <a:cubicBezTo>
                    <a:pt x="19" y="14"/>
                    <a:pt x="19" y="14"/>
                    <a:pt x="19" y="14"/>
                  </a:cubicBezTo>
                  <a:cubicBezTo>
                    <a:pt x="19" y="14"/>
                    <a:pt x="19" y="14"/>
                    <a:pt x="19" y="14"/>
                  </a:cubicBezTo>
                  <a:cubicBezTo>
                    <a:pt x="18" y="14"/>
                    <a:pt x="18" y="15"/>
                    <a:pt x="17" y="15"/>
                  </a:cubicBezTo>
                  <a:cubicBezTo>
                    <a:pt x="17" y="15"/>
                    <a:pt x="17" y="15"/>
                    <a:pt x="17" y="15"/>
                  </a:cubicBezTo>
                  <a:cubicBezTo>
                    <a:pt x="17" y="15"/>
                    <a:pt x="17" y="16"/>
                    <a:pt x="17" y="16"/>
                  </a:cubicBezTo>
                  <a:cubicBezTo>
                    <a:pt x="17" y="16"/>
                    <a:pt x="17" y="16"/>
                    <a:pt x="16" y="16"/>
                  </a:cubicBezTo>
                  <a:cubicBezTo>
                    <a:pt x="16" y="16"/>
                    <a:pt x="16" y="16"/>
                    <a:pt x="16" y="16"/>
                  </a:cubicBezTo>
                  <a:cubicBezTo>
                    <a:pt x="16" y="16"/>
                    <a:pt x="16" y="16"/>
                    <a:pt x="16" y="16"/>
                  </a:cubicBezTo>
                  <a:cubicBezTo>
                    <a:pt x="16" y="16"/>
                    <a:pt x="16" y="17"/>
                    <a:pt x="16" y="17"/>
                  </a:cubicBezTo>
                  <a:cubicBezTo>
                    <a:pt x="16" y="17"/>
                    <a:pt x="16" y="17"/>
                    <a:pt x="15" y="17"/>
                  </a:cubicBezTo>
                  <a:cubicBezTo>
                    <a:pt x="15" y="17"/>
                    <a:pt x="15" y="17"/>
                    <a:pt x="15" y="17"/>
                  </a:cubicBezTo>
                  <a:cubicBezTo>
                    <a:pt x="14" y="17"/>
                    <a:pt x="15" y="18"/>
                    <a:pt x="15" y="19"/>
                  </a:cubicBezTo>
                  <a:cubicBezTo>
                    <a:pt x="14" y="19"/>
                    <a:pt x="10" y="19"/>
                    <a:pt x="9" y="19"/>
                  </a:cubicBezTo>
                  <a:cubicBezTo>
                    <a:pt x="8" y="19"/>
                    <a:pt x="8" y="25"/>
                    <a:pt x="7" y="25"/>
                  </a:cubicBezTo>
                  <a:cubicBezTo>
                    <a:pt x="7" y="25"/>
                    <a:pt x="5" y="25"/>
                    <a:pt x="4" y="25"/>
                  </a:cubicBezTo>
                  <a:cubicBezTo>
                    <a:pt x="4" y="25"/>
                    <a:pt x="4" y="25"/>
                    <a:pt x="4" y="25"/>
                  </a:cubicBezTo>
                  <a:cubicBezTo>
                    <a:pt x="3" y="25"/>
                    <a:pt x="3" y="24"/>
                    <a:pt x="2" y="24"/>
                  </a:cubicBezTo>
                  <a:cubicBezTo>
                    <a:pt x="2" y="24"/>
                    <a:pt x="2" y="24"/>
                    <a:pt x="2" y="24"/>
                  </a:cubicBezTo>
                  <a:cubicBezTo>
                    <a:pt x="2" y="24"/>
                    <a:pt x="2" y="24"/>
                    <a:pt x="2" y="24"/>
                  </a:cubicBezTo>
                  <a:cubicBezTo>
                    <a:pt x="2" y="23"/>
                    <a:pt x="1" y="23"/>
                    <a:pt x="1" y="23"/>
                  </a:cubicBezTo>
                  <a:cubicBezTo>
                    <a:pt x="1" y="23"/>
                    <a:pt x="1" y="23"/>
                    <a:pt x="1" y="23"/>
                  </a:cubicBezTo>
                  <a:cubicBezTo>
                    <a:pt x="0" y="23"/>
                    <a:pt x="0" y="28"/>
                    <a:pt x="0" y="29"/>
                  </a:cubicBezTo>
                  <a:cubicBezTo>
                    <a:pt x="0" y="30"/>
                    <a:pt x="2" y="36"/>
                    <a:pt x="3" y="36"/>
                  </a:cubicBezTo>
                  <a:cubicBezTo>
                    <a:pt x="4" y="36"/>
                    <a:pt x="4" y="35"/>
                    <a:pt x="4" y="37"/>
                  </a:cubicBezTo>
                  <a:cubicBezTo>
                    <a:pt x="4" y="38"/>
                    <a:pt x="7" y="44"/>
                    <a:pt x="7" y="44"/>
                  </a:cubicBezTo>
                  <a:cubicBezTo>
                    <a:pt x="8" y="44"/>
                    <a:pt x="13" y="45"/>
                    <a:pt x="13" y="45"/>
                  </a:cubicBezTo>
                  <a:cubicBezTo>
                    <a:pt x="14" y="45"/>
                    <a:pt x="13" y="46"/>
                    <a:pt x="14" y="46"/>
                  </a:cubicBezTo>
                  <a:cubicBezTo>
                    <a:pt x="16" y="46"/>
                    <a:pt x="19" y="46"/>
                    <a:pt x="19" y="46"/>
                  </a:cubicBezTo>
                  <a:cubicBezTo>
                    <a:pt x="20" y="45"/>
                    <a:pt x="19" y="45"/>
                    <a:pt x="21" y="46"/>
                  </a:cubicBezTo>
                  <a:cubicBezTo>
                    <a:pt x="24" y="47"/>
                    <a:pt x="27" y="48"/>
                    <a:pt x="27" y="48"/>
                  </a:cubicBezTo>
                  <a:cubicBezTo>
                    <a:pt x="28" y="49"/>
                    <a:pt x="28" y="50"/>
                    <a:pt x="30" y="49"/>
                  </a:cubicBezTo>
                  <a:cubicBezTo>
                    <a:pt x="32" y="48"/>
                    <a:pt x="34" y="46"/>
                    <a:pt x="34" y="44"/>
                  </a:cubicBezTo>
                  <a:cubicBezTo>
                    <a:pt x="34" y="42"/>
                    <a:pt x="34" y="40"/>
                    <a:pt x="35" y="39"/>
                  </a:cubicBezTo>
                  <a:cubicBezTo>
                    <a:pt x="36" y="37"/>
                    <a:pt x="38" y="34"/>
                    <a:pt x="39" y="3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0" name="Freeform 30"/>
            <p:cNvSpPr>
              <a:spLocks/>
            </p:cNvSpPr>
            <p:nvPr/>
          </p:nvSpPr>
          <p:spPr bwMode="auto">
            <a:xfrm>
              <a:off x="5704447" y="4912824"/>
              <a:ext cx="53010" cy="48401"/>
            </a:xfrm>
            <a:custGeom>
              <a:avLst/>
              <a:gdLst>
                <a:gd name="T0" fmla="*/ 5 w 10"/>
                <a:gd name="T1" fmla="*/ 1 h 9"/>
                <a:gd name="T2" fmla="*/ 1 w 10"/>
                <a:gd name="T3" fmla="*/ 3 h 9"/>
                <a:gd name="T4" fmla="*/ 1 w 10"/>
                <a:gd name="T5" fmla="*/ 8 h 9"/>
                <a:gd name="T6" fmla="*/ 8 w 10"/>
                <a:gd name="T7" fmla="*/ 7 h 9"/>
                <a:gd name="T8" fmla="*/ 9 w 10"/>
                <a:gd name="T9" fmla="*/ 4 h 9"/>
                <a:gd name="T10" fmla="*/ 8 w 10"/>
                <a:gd name="T11" fmla="*/ 1 h 9"/>
                <a:gd name="T12" fmla="*/ 5 w 10"/>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5" y="1"/>
                  </a:moveTo>
                  <a:cubicBezTo>
                    <a:pt x="3" y="1"/>
                    <a:pt x="2" y="3"/>
                    <a:pt x="1" y="3"/>
                  </a:cubicBezTo>
                  <a:cubicBezTo>
                    <a:pt x="0" y="4"/>
                    <a:pt x="0" y="8"/>
                    <a:pt x="1" y="8"/>
                  </a:cubicBezTo>
                  <a:cubicBezTo>
                    <a:pt x="5" y="9"/>
                    <a:pt x="8" y="7"/>
                    <a:pt x="8" y="7"/>
                  </a:cubicBezTo>
                  <a:cubicBezTo>
                    <a:pt x="8" y="6"/>
                    <a:pt x="8" y="4"/>
                    <a:pt x="9" y="4"/>
                  </a:cubicBezTo>
                  <a:cubicBezTo>
                    <a:pt x="9" y="4"/>
                    <a:pt x="10" y="2"/>
                    <a:pt x="8" y="1"/>
                  </a:cubicBezTo>
                  <a:cubicBezTo>
                    <a:pt x="7" y="0"/>
                    <a:pt x="7" y="0"/>
                    <a:pt x="5"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1" name="Freeform 31"/>
            <p:cNvSpPr>
              <a:spLocks/>
            </p:cNvSpPr>
            <p:nvPr/>
          </p:nvSpPr>
          <p:spPr bwMode="auto">
            <a:xfrm>
              <a:off x="5948757" y="4781452"/>
              <a:ext cx="43791" cy="92193"/>
            </a:xfrm>
            <a:custGeom>
              <a:avLst/>
              <a:gdLst>
                <a:gd name="T0" fmla="*/ 5 w 8"/>
                <a:gd name="T1" fmla="*/ 1 h 17"/>
                <a:gd name="T2" fmla="*/ 1 w 8"/>
                <a:gd name="T3" fmla="*/ 5 h 17"/>
                <a:gd name="T4" fmla="*/ 1 w 8"/>
                <a:gd name="T5" fmla="*/ 10 h 17"/>
                <a:gd name="T6" fmla="*/ 4 w 8"/>
                <a:gd name="T7" fmla="*/ 16 h 17"/>
                <a:gd name="T8" fmla="*/ 5 w 8"/>
                <a:gd name="T9" fmla="*/ 15 h 17"/>
                <a:gd name="T10" fmla="*/ 7 w 8"/>
                <a:gd name="T11" fmla="*/ 9 h 17"/>
                <a:gd name="T12" fmla="*/ 7 w 8"/>
                <a:gd name="T13" fmla="*/ 4 h 17"/>
                <a:gd name="T14" fmla="*/ 5 w 8"/>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7">
                  <a:moveTo>
                    <a:pt x="5" y="1"/>
                  </a:moveTo>
                  <a:cubicBezTo>
                    <a:pt x="5" y="0"/>
                    <a:pt x="1" y="4"/>
                    <a:pt x="1" y="5"/>
                  </a:cubicBezTo>
                  <a:cubicBezTo>
                    <a:pt x="1" y="5"/>
                    <a:pt x="0" y="9"/>
                    <a:pt x="1" y="10"/>
                  </a:cubicBezTo>
                  <a:cubicBezTo>
                    <a:pt x="1" y="12"/>
                    <a:pt x="3" y="15"/>
                    <a:pt x="4" y="16"/>
                  </a:cubicBezTo>
                  <a:cubicBezTo>
                    <a:pt x="5" y="17"/>
                    <a:pt x="5" y="17"/>
                    <a:pt x="5" y="15"/>
                  </a:cubicBezTo>
                  <a:cubicBezTo>
                    <a:pt x="6" y="13"/>
                    <a:pt x="6" y="10"/>
                    <a:pt x="7" y="9"/>
                  </a:cubicBezTo>
                  <a:cubicBezTo>
                    <a:pt x="7" y="9"/>
                    <a:pt x="8" y="5"/>
                    <a:pt x="7" y="4"/>
                  </a:cubicBezTo>
                  <a:cubicBezTo>
                    <a:pt x="6" y="3"/>
                    <a:pt x="6" y="2"/>
                    <a:pt x="5"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2" name="Freeform 32"/>
            <p:cNvSpPr>
              <a:spLocks/>
            </p:cNvSpPr>
            <p:nvPr/>
          </p:nvSpPr>
          <p:spPr bwMode="auto">
            <a:xfrm>
              <a:off x="6119311" y="4574015"/>
              <a:ext cx="59926" cy="76060"/>
            </a:xfrm>
            <a:custGeom>
              <a:avLst/>
              <a:gdLst>
                <a:gd name="T0" fmla="*/ 8 w 11"/>
                <a:gd name="T1" fmla="*/ 3 h 14"/>
                <a:gd name="T2" fmla="*/ 7 w 11"/>
                <a:gd name="T3" fmla="*/ 1 h 14"/>
                <a:gd name="T4" fmla="*/ 5 w 11"/>
                <a:gd name="T5" fmla="*/ 1 h 14"/>
                <a:gd name="T6" fmla="*/ 2 w 11"/>
                <a:gd name="T7" fmla="*/ 1 h 14"/>
                <a:gd name="T8" fmla="*/ 0 w 11"/>
                <a:gd name="T9" fmla="*/ 3 h 14"/>
                <a:gd name="T10" fmla="*/ 0 w 11"/>
                <a:gd name="T11" fmla="*/ 5 h 14"/>
                <a:gd name="T12" fmla="*/ 3 w 11"/>
                <a:gd name="T13" fmla="*/ 7 h 14"/>
                <a:gd name="T14" fmla="*/ 2 w 11"/>
                <a:gd name="T15" fmla="*/ 5 h 14"/>
                <a:gd name="T16" fmla="*/ 4 w 11"/>
                <a:gd name="T17" fmla="*/ 6 h 14"/>
                <a:gd name="T18" fmla="*/ 4 w 11"/>
                <a:gd name="T19" fmla="*/ 9 h 14"/>
                <a:gd name="T20" fmla="*/ 4 w 11"/>
                <a:gd name="T21" fmla="*/ 11 h 14"/>
                <a:gd name="T22" fmla="*/ 6 w 11"/>
                <a:gd name="T23" fmla="*/ 14 h 14"/>
                <a:gd name="T24" fmla="*/ 6 w 11"/>
                <a:gd name="T25" fmla="*/ 12 h 14"/>
                <a:gd name="T26" fmla="*/ 8 w 11"/>
                <a:gd name="T27" fmla="*/ 14 h 14"/>
                <a:gd name="T28" fmla="*/ 9 w 11"/>
                <a:gd name="T29" fmla="*/ 13 h 14"/>
                <a:gd name="T30" fmla="*/ 9 w 11"/>
                <a:gd name="T31" fmla="*/ 9 h 14"/>
                <a:gd name="T32" fmla="*/ 10 w 11"/>
                <a:gd name="T33" fmla="*/ 5 h 14"/>
                <a:gd name="T34" fmla="*/ 8 w 11"/>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4">
                  <a:moveTo>
                    <a:pt x="8" y="3"/>
                  </a:moveTo>
                  <a:cubicBezTo>
                    <a:pt x="8" y="2"/>
                    <a:pt x="8" y="1"/>
                    <a:pt x="7" y="1"/>
                  </a:cubicBezTo>
                  <a:cubicBezTo>
                    <a:pt x="6" y="2"/>
                    <a:pt x="6" y="2"/>
                    <a:pt x="5" y="1"/>
                  </a:cubicBezTo>
                  <a:cubicBezTo>
                    <a:pt x="4" y="0"/>
                    <a:pt x="3" y="0"/>
                    <a:pt x="2" y="1"/>
                  </a:cubicBezTo>
                  <a:cubicBezTo>
                    <a:pt x="2" y="2"/>
                    <a:pt x="1" y="3"/>
                    <a:pt x="0" y="3"/>
                  </a:cubicBezTo>
                  <a:cubicBezTo>
                    <a:pt x="0" y="3"/>
                    <a:pt x="0" y="5"/>
                    <a:pt x="0" y="5"/>
                  </a:cubicBezTo>
                  <a:cubicBezTo>
                    <a:pt x="0" y="5"/>
                    <a:pt x="2" y="7"/>
                    <a:pt x="3" y="7"/>
                  </a:cubicBezTo>
                  <a:cubicBezTo>
                    <a:pt x="3" y="7"/>
                    <a:pt x="2" y="5"/>
                    <a:pt x="2" y="5"/>
                  </a:cubicBezTo>
                  <a:cubicBezTo>
                    <a:pt x="3" y="4"/>
                    <a:pt x="4" y="5"/>
                    <a:pt x="4" y="6"/>
                  </a:cubicBezTo>
                  <a:cubicBezTo>
                    <a:pt x="5" y="7"/>
                    <a:pt x="4" y="9"/>
                    <a:pt x="4" y="9"/>
                  </a:cubicBezTo>
                  <a:cubicBezTo>
                    <a:pt x="3" y="9"/>
                    <a:pt x="4" y="11"/>
                    <a:pt x="4" y="11"/>
                  </a:cubicBezTo>
                  <a:cubicBezTo>
                    <a:pt x="4" y="12"/>
                    <a:pt x="5" y="14"/>
                    <a:pt x="6" y="14"/>
                  </a:cubicBezTo>
                  <a:cubicBezTo>
                    <a:pt x="6" y="14"/>
                    <a:pt x="6" y="12"/>
                    <a:pt x="6" y="12"/>
                  </a:cubicBezTo>
                  <a:cubicBezTo>
                    <a:pt x="6" y="12"/>
                    <a:pt x="7" y="14"/>
                    <a:pt x="8" y="14"/>
                  </a:cubicBezTo>
                  <a:cubicBezTo>
                    <a:pt x="8" y="14"/>
                    <a:pt x="9" y="13"/>
                    <a:pt x="9" y="13"/>
                  </a:cubicBezTo>
                  <a:cubicBezTo>
                    <a:pt x="10" y="12"/>
                    <a:pt x="9" y="11"/>
                    <a:pt x="9" y="9"/>
                  </a:cubicBezTo>
                  <a:cubicBezTo>
                    <a:pt x="9" y="8"/>
                    <a:pt x="10" y="6"/>
                    <a:pt x="10" y="5"/>
                  </a:cubicBezTo>
                  <a:cubicBezTo>
                    <a:pt x="11" y="5"/>
                    <a:pt x="9" y="4"/>
                    <a:pt x="8"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3" name="Freeform 33"/>
            <p:cNvSpPr>
              <a:spLocks/>
            </p:cNvSpPr>
            <p:nvPr/>
          </p:nvSpPr>
          <p:spPr bwMode="auto">
            <a:xfrm>
              <a:off x="6179238" y="4562494"/>
              <a:ext cx="53010" cy="48401"/>
            </a:xfrm>
            <a:custGeom>
              <a:avLst/>
              <a:gdLst>
                <a:gd name="T0" fmla="*/ 3 w 10"/>
                <a:gd name="T1" fmla="*/ 9 h 9"/>
                <a:gd name="T2" fmla="*/ 5 w 10"/>
                <a:gd name="T3" fmla="*/ 5 h 9"/>
                <a:gd name="T4" fmla="*/ 8 w 10"/>
                <a:gd name="T5" fmla="*/ 5 h 9"/>
                <a:gd name="T6" fmla="*/ 9 w 10"/>
                <a:gd name="T7" fmla="*/ 2 h 9"/>
                <a:gd name="T8" fmla="*/ 6 w 10"/>
                <a:gd name="T9" fmla="*/ 1 h 9"/>
                <a:gd name="T10" fmla="*/ 4 w 10"/>
                <a:gd name="T11" fmla="*/ 3 h 9"/>
                <a:gd name="T12" fmla="*/ 2 w 10"/>
                <a:gd name="T13" fmla="*/ 3 h 9"/>
                <a:gd name="T14" fmla="*/ 0 w 10"/>
                <a:gd name="T15" fmla="*/ 5 h 9"/>
                <a:gd name="T16" fmla="*/ 1 w 10"/>
                <a:gd name="T17" fmla="*/ 6 h 9"/>
                <a:gd name="T18" fmla="*/ 3 w 10"/>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9">
                  <a:moveTo>
                    <a:pt x="3" y="9"/>
                  </a:moveTo>
                  <a:cubicBezTo>
                    <a:pt x="4" y="9"/>
                    <a:pt x="5" y="6"/>
                    <a:pt x="5" y="5"/>
                  </a:cubicBezTo>
                  <a:cubicBezTo>
                    <a:pt x="6" y="4"/>
                    <a:pt x="8" y="5"/>
                    <a:pt x="8" y="5"/>
                  </a:cubicBezTo>
                  <a:cubicBezTo>
                    <a:pt x="9" y="5"/>
                    <a:pt x="10" y="2"/>
                    <a:pt x="9" y="2"/>
                  </a:cubicBezTo>
                  <a:cubicBezTo>
                    <a:pt x="9" y="1"/>
                    <a:pt x="7" y="0"/>
                    <a:pt x="6" y="1"/>
                  </a:cubicBezTo>
                  <a:cubicBezTo>
                    <a:pt x="5" y="1"/>
                    <a:pt x="6" y="3"/>
                    <a:pt x="4" y="3"/>
                  </a:cubicBezTo>
                  <a:cubicBezTo>
                    <a:pt x="3" y="3"/>
                    <a:pt x="2" y="2"/>
                    <a:pt x="2" y="3"/>
                  </a:cubicBezTo>
                  <a:cubicBezTo>
                    <a:pt x="1" y="3"/>
                    <a:pt x="0" y="5"/>
                    <a:pt x="0" y="5"/>
                  </a:cubicBezTo>
                  <a:cubicBezTo>
                    <a:pt x="0" y="6"/>
                    <a:pt x="0" y="6"/>
                    <a:pt x="1" y="6"/>
                  </a:cubicBezTo>
                  <a:cubicBezTo>
                    <a:pt x="2" y="6"/>
                    <a:pt x="2" y="8"/>
                    <a:pt x="3"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4" name="Freeform 34"/>
            <p:cNvSpPr>
              <a:spLocks/>
            </p:cNvSpPr>
            <p:nvPr/>
          </p:nvSpPr>
          <p:spPr bwMode="auto">
            <a:xfrm>
              <a:off x="6140055" y="4382719"/>
              <a:ext cx="223567" cy="207433"/>
            </a:xfrm>
            <a:custGeom>
              <a:avLst/>
              <a:gdLst>
                <a:gd name="T0" fmla="*/ 37 w 41"/>
                <a:gd name="T1" fmla="*/ 27 h 38"/>
                <a:gd name="T2" fmla="*/ 36 w 41"/>
                <a:gd name="T3" fmla="*/ 30 h 38"/>
                <a:gd name="T4" fmla="*/ 39 w 41"/>
                <a:gd name="T5" fmla="*/ 28 h 38"/>
                <a:gd name="T6" fmla="*/ 39 w 41"/>
                <a:gd name="T7" fmla="*/ 24 h 38"/>
                <a:gd name="T8" fmla="*/ 38 w 41"/>
                <a:gd name="T9" fmla="*/ 16 h 38"/>
                <a:gd name="T10" fmla="*/ 39 w 41"/>
                <a:gd name="T11" fmla="*/ 14 h 38"/>
                <a:gd name="T12" fmla="*/ 40 w 41"/>
                <a:gd name="T13" fmla="*/ 9 h 38"/>
                <a:gd name="T14" fmla="*/ 35 w 41"/>
                <a:gd name="T15" fmla="*/ 1 h 38"/>
                <a:gd name="T16" fmla="*/ 33 w 41"/>
                <a:gd name="T17" fmla="*/ 1 h 38"/>
                <a:gd name="T18" fmla="*/ 35 w 41"/>
                <a:gd name="T19" fmla="*/ 2 h 38"/>
                <a:gd name="T20" fmla="*/ 32 w 41"/>
                <a:gd name="T21" fmla="*/ 1 h 38"/>
                <a:gd name="T22" fmla="*/ 31 w 41"/>
                <a:gd name="T23" fmla="*/ 2 h 38"/>
                <a:gd name="T24" fmla="*/ 31 w 41"/>
                <a:gd name="T25" fmla="*/ 5 h 38"/>
                <a:gd name="T26" fmla="*/ 32 w 41"/>
                <a:gd name="T27" fmla="*/ 8 h 38"/>
                <a:gd name="T28" fmla="*/ 31 w 41"/>
                <a:gd name="T29" fmla="*/ 16 h 38"/>
                <a:gd name="T30" fmla="*/ 25 w 41"/>
                <a:gd name="T31" fmla="*/ 21 h 38"/>
                <a:gd name="T32" fmla="*/ 22 w 41"/>
                <a:gd name="T33" fmla="*/ 20 h 38"/>
                <a:gd name="T34" fmla="*/ 21 w 41"/>
                <a:gd name="T35" fmla="*/ 20 h 38"/>
                <a:gd name="T36" fmla="*/ 20 w 41"/>
                <a:gd name="T37" fmla="*/ 25 h 38"/>
                <a:gd name="T38" fmla="*/ 19 w 41"/>
                <a:gd name="T39" fmla="*/ 28 h 38"/>
                <a:gd name="T40" fmla="*/ 15 w 41"/>
                <a:gd name="T41" fmla="*/ 27 h 38"/>
                <a:gd name="T42" fmla="*/ 7 w 41"/>
                <a:gd name="T43" fmla="*/ 28 h 38"/>
                <a:gd name="T44" fmla="*/ 2 w 41"/>
                <a:gd name="T45" fmla="*/ 33 h 38"/>
                <a:gd name="T46" fmla="*/ 3 w 41"/>
                <a:gd name="T47" fmla="*/ 35 h 38"/>
                <a:gd name="T48" fmla="*/ 7 w 41"/>
                <a:gd name="T49" fmla="*/ 34 h 38"/>
                <a:gd name="T50" fmla="*/ 11 w 41"/>
                <a:gd name="T51" fmla="*/ 33 h 38"/>
                <a:gd name="T52" fmla="*/ 15 w 41"/>
                <a:gd name="T53" fmla="*/ 32 h 38"/>
                <a:gd name="T54" fmla="*/ 18 w 41"/>
                <a:gd name="T55" fmla="*/ 34 h 38"/>
                <a:gd name="T56" fmla="*/ 21 w 41"/>
                <a:gd name="T57" fmla="*/ 38 h 38"/>
                <a:gd name="T58" fmla="*/ 25 w 41"/>
                <a:gd name="T59" fmla="*/ 34 h 38"/>
                <a:gd name="T60" fmla="*/ 27 w 41"/>
                <a:gd name="T61" fmla="*/ 33 h 38"/>
                <a:gd name="T62" fmla="*/ 32 w 41"/>
                <a:gd name="T63" fmla="*/ 32 h 38"/>
                <a:gd name="T64" fmla="*/ 34 w 41"/>
                <a:gd name="T65" fmla="*/ 32 h 38"/>
                <a:gd name="T66" fmla="*/ 35 w 41"/>
                <a:gd name="T67"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38">
                  <a:moveTo>
                    <a:pt x="35" y="28"/>
                  </a:moveTo>
                  <a:cubicBezTo>
                    <a:pt x="36" y="28"/>
                    <a:pt x="36" y="27"/>
                    <a:pt x="37" y="27"/>
                  </a:cubicBezTo>
                  <a:cubicBezTo>
                    <a:pt x="37" y="27"/>
                    <a:pt x="37" y="28"/>
                    <a:pt x="37" y="28"/>
                  </a:cubicBezTo>
                  <a:cubicBezTo>
                    <a:pt x="37" y="28"/>
                    <a:pt x="36" y="29"/>
                    <a:pt x="36" y="30"/>
                  </a:cubicBezTo>
                  <a:cubicBezTo>
                    <a:pt x="37" y="31"/>
                    <a:pt x="38" y="31"/>
                    <a:pt x="39" y="31"/>
                  </a:cubicBezTo>
                  <a:cubicBezTo>
                    <a:pt x="39" y="31"/>
                    <a:pt x="39" y="30"/>
                    <a:pt x="39" y="28"/>
                  </a:cubicBezTo>
                  <a:cubicBezTo>
                    <a:pt x="39" y="27"/>
                    <a:pt x="41" y="28"/>
                    <a:pt x="40" y="27"/>
                  </a:cubicBezTo>
                  <a:cubicBezTo>
                    <a:pt x="39" y="26"/>
                    <a:pt x="39" y="24"/>
                    <a:pt x="39" y="24"/>
                  </a:cubicBezTo>
                  <a:cubicBezTo>
                    <a:pt x="39" y="23"/>
                    <a:pt x="39" y="21"/>
                    <a:pt x="39" y="20"/>
                  </a:cubicBezTo>
                  <a:cubicBezTo>
                    <a:pt x="39" y="19"/>
                    <a:pt x="38" y="16"/>
                    <a:pt x="38" y="16"/>
                  </a:cubicBezTo>
                  <a:cubicBezTo>
                    <a:pt x="38" y="15"/>
                    <a:pt x="38" y="14"/>
                    <a:pt x="38" y="14"/>
                  </a:cubicBezTo>
                  <a:cubicBezTo>
                    <a:pt x="39" y="14"/>
                    <a:pt x="39" y="14"/>
                    <a:pt x="39" y="14"/>
                  </a:cubicBezTo>
                  <a:cubicBezTo>
                    <a:pt x="40" y="14"/>
                    <a:pt x="39" y="13"/>
                    <a:pt x="39" y="12"/>
                  </a:cubicBezTo>
                  <a:cubicBezTo>
                    <a:pt x="39" y="11"/>
                    <a:pt x="40" y="10"/>
                    <a:pt x="40" y="9"/>
                  </a:cubicBezTo>
                  <a:cubicBezTo>
                    <a:pt x="40" y="9"/>
                    <a:pt x="38" y="4"/>
                    <a:pt x="37" y="4"/>
                  </a:cubicBezTo>
                  <a:cubicBezTo>
                    <a:pt x="37" y="4"/>
                    <a:pt x="36" y="1"/>
                    <a:pt x="35" y="1"/>
                  </a:cubicBezTo>
                  <a:cubicBezTo>
                    <a:pt x="35" y="0"/>
                    <a:pt x="34" y="0"/>
                    <a:pt x="34" y="0"/>
                  </a:cubicBezTo>
                  <a:cubicBezTo>
                    <a:pt x="33" y="0"/>
                    <a:pt x="33" y="1"/>
                    <a:pt x="33" y="1"/>
                  </a:cubicBezTo>
                  <a:cubicBezTo>
                    <a:pt x="33" y="1"/>
                    <a:pt x="34" y="1"/>
                    <a:pt x="34" y="1"/>
                  </a:cubicBezTo>
                  <a:cubicBezTo>
                    <a:pt x="35" y="1"/>
                    <a:pt x="35" y="2"/>
                    <a:pt x="35" y="2"/>
                  </a:cubicBezTo>
                  <a:cubicBezTo>
                    <a:pt x="35" y="3"/>
                    <a:pt x="34" y="2"/>
                    <a:pt x="33" y="2"/>
                  </a:cubicBezTo>
                  <a:cubicBezTo>
                    <a:pt x="33" y="2"/>
                    <a:pt x="33" y="2"/>
                    <a:pt x="32" y="1"/>
                  </a:cubicBezTo>
                  <a:cubicBezTo>
                    <a:pt x="32" y="1"/>
                    <a:pt x="32" y="0"/>
                    <a:pt x="31" y="0"/>
                  </a:cubicBezTo>
                  <a:cubicBezTo>
                    <a:pt x="31" y="1"/>
                    <a:pt x="31" y="1"/>
                    <a:pt x="31" y="2"/>
                  </a:cubicBezTo>
                  <a:cubicBezTo>
                    <a:pt x="31" y="2"/>
                    <a:pt x="31" y="3"/>
                    <a:pt x="30" y="3"/>
                  </a:cubicBezTo>
                  <a:cubicBezTo>
                    <a:pt x="30" y="4"/>
                    <a:pt x="31" y="4"/>
                    <a:pt x="31" y="5"/>
                  </a:cubicBezTo>
                  <a:cubicBezTo>
                    <a:pt x="32" y="6"/>
                    <a:pt x="32" y="6"/>
                    <a:pt x="31" y="7"/>
                  </a:cubicBezTo>
                  <a:cubicBezTo>
                    <a:pt x="31" y="7"/>
                    <a:pt x="32" y="7"/>
                    <a:pt x="32" y="8"/>
                  </a:cubicBezTo>
                  <a:cubicBezTo>
                    <a:pt x="33" y="8"/>
                    <a:pt x="32" y="11"/>
                    <a:pt x="32" y="12"/>
                  </a:cubicBezTo>
                  <a:cubicBezTo>
                    <a:pt x="32" y="13"/>
                    <a:pt x="32" y="15"/>
                    <a:pt x="31" y="16"/>
                  </a:cubicBezTo>
                  <a:cubicBezTo>
                    <a:pt x="30" y="17"/>
                    <a:pt x="29" y="19"/>
                    <a:pt x="28" y="19"/>
                  </a:cubicBezTo>
                  <a:cubicBezTo>
                    <a:pt x="27" y="19"/>
                    <a:pt x="25" y="21"/>
                    <a:pt x="25" y="21"/>
                  </a:cubicBezTo>
                  <a:cubicBezTo>
                    <a:pt x="25" y="22"/>
                    <a:pt x="24" y="22"/>
                    <a:pt x="23" y="22"/>
                  </a:cubicBezTo>
                  <a:cubicBezTo>
                    <a:pt x="23" y="22"/>
                    <a:pt x="22" y="21"/>
                    <a:pt x="22" y="20"/>
                  </a:cubicBezTo>
                  <a:cubicBezTo>
                    <a:pt x="23" y="20"/>
                    <a:pt x="23" y="19"/>
                    <a:pt x="23" y="19"/>
                  </a:cubicBezTo>
                  <a:cubicBezTo>
                    <a:pt x="22" y="19"/>
                    <a:pt x="21" y="19"/>
                    <a:pt x="21" y="20"/>
                  </a:cubicBezTo>
                  <a:cubicBezTo>
                    <a:pt x="21" y="20"/>
                    <a:pt x="21" y="21"/>
                    <a:pt x="21" y="22"/>
                  </a:cubicBezTo>
                  <a:cubicBezTo>
                    <a:pt x="21" y="23"/>
                    <a:pt x="20" y="24"/>
                    <a:pt x="20" y="25"/>
                  </a:cubicBezTo>
                  <a:cubicBezTo>
                    <a:pt x="19" y="26"/>
                    <a:pt x="20" y="26"/>
                    <a:pt x="20" y="27"/>
                  </a:cubicBezTo>
                  <a:cubicBezTo>
                    <a:pt x="20" y="28"/>
                    <a:pt x="19" y="28"/>
                    <a:pt x="19" y="28"/>
                  </a:cubicBezTo>
                  <a:cubicBezTo>
                    <a:pt x="18" y="28"/>
                    <a:pt x="18" y="27"/>
                    <a:pt x="17" y="27"/>
                  </a:cubicBezTo>
                  <a:cubicBezTo>
                    <a:pt x="17" y="27"/>
                    <a:pt x="17" y="27"/>
                    <a:pt x="15" y="27"/>
                  </a:cubicBezTo>
                  <a:cubicBezTo>
                    <a:pt x="13" y="27"/>
                    <a:pt x="13" y="27"/>
                    <a:pt x="12" y="28"/>
                  </a:cubicBezTo>
                  <a:cubicBezTo>
                    <a:pt x="11" y="28"/>
                    <a:pt x="8" y="28"/>
                    <a:pt x="7" y="28"/>
                  </a:cubicBezTo>
                  <a:cubicBezTo>
                    <a:pt x="6" y="28"/>
                    <a:pt x="5" y="30"/>
                    <a:pt x="4" y="31"/>
                  </a:cubicBezTo>
                  <a:cubicBezTo>
                    <a:pt x="3" y="31"/>
                    <a:pt x="3" y="32"/>
                    <a:pt x="2" y="33"/>
                  </a:cubicBezTo>
                  <a:cubicBezTo>
                    <a:pt x="2" y="33"/>
                    <a:pt x="0" y="33"/>
                    <a:pt x="0" y="34"/>
                  </a:cubicBezTo>
                  <a:cubicBezTo>
                    <a:pt x="0" y="35"/>
                    <a:pt x="2" y="35"/>
                    <a:pt x="3" y="35"/>
                  </a:cubicBezTo>
                  <a:cubicBezTo>
                    <a:pt x="4" y="35"/>
                    <a:pt x="5" y="35"/>
                    <a:pt x="5" y="34"/>
                  </a:cubicBezTo>
                  <a:cubicBezTo>
                    <a:pt x="5" y="34"/>
                    <a:pt x="6" y="34"/>
                    <a:pt x="7" y="34"/>
                  </a:cubicBezTo>
                  <a:cubicBezTo>
                    <a:pt x="7" y="35"/>
                    <a:pt x="9" y="34"/>
                    <a:pt x="9" y="34"/>
                  </a:cubicBezTo>
                  <a:cubicBezTo>
                    <a:pt x="10" y="34"/>
                    <a:pt x="10" y="33"/>
                    <a:pt x="11" y="33"/>
                  </a:cubicBezTo>
                  <a:cubicBezTo>
                    <a:pt x="11" y="33"/>
                    <a:pt x="12" y="33"/>
                    <a:pt x="13" y="32"/>
                  </a:cubicBezTo>
                  <a:cubicBezTo>
                    <a:pt x="13" y="32"/>
                    <a:pt x="15" y="32"/>
                    <a:pt x="15" y="32"/>
                  </a:cubicBezTo>
                  <a:cubicBezTo>
                    <a:pt x="16" y="32"/>
                    <a:pt x="17" y="32"/>
                    <a:pt x="18" y="32"/>
                  </a:cubicBezTo>
                  <a:cubicBezTo>
                    <a:pt x="19" y="33"/>
                    <a:pt x="18" y="34"/>
                    <a:pt x="18" y="34"/>
                  </a:cubicBezTo>
                  <a:cubicBezTo>
                    <a:pt x="17" y="34"/>
                    <a:pt x="18" y="36"/>
                    <a:pt x="19" y="36"/>
                  </a:cubicBezTo>
                  <a:cubicBezTo>
                    <a:pt x="20" y="37"/>
                    <a:pt x="20" y="38"/>
                    <a:pt x="21" y="38"/>
                  </a:cubicBezTo>
                  <a:cubicBezTo>
                    <a:pt x="23" y="38"/>
                    <a:pt x="23" y="35"/>
                    <a:pt x="24" y="35"/>
                  </a:cubicBezTo>
                  <a:cubicBezTo>
                    <a:pt x="24" y="34"/>
                    <a:pt x="25" y="34"/>
                    <a:pt x="25" y="34"/>
                  </a:cubicBezTo>
                  <a:cubicBezTo>
                    <a:pt x="25" y="34"/>
                    <a:pt x="25" y="32"/>
                    <a:pt x="25" y="32"/>
                  </a:cubicBezTo>
                  <a:cubicBezTo>
                    <a:pt x="26" y="32"/>
                    <a:pt x="26" y="33"/>
                    <a:pt x="27" y="33"/>
                  </a:cubicBezTo>
                  <a:cubicBezTo>
                    <a:pt x="27" y="33"/>
                    <a:pt x="28" y="33"/>
                    <a:pt x="29" y="33"/>
                  </a:cubicBezTo>
                  <a:cubicBezTo>
                    <a:pt x="30" y="33"/>
                    <a:pt x="31" y="32"/>
                    <a:pt x="32" y="32"/>
                  </a:cubicBezTo>
                  <a:cubicBezTo>
                    <a:pt x="32" y="31"/>
                    <a:pt x="32" y="30"/>
                    <a:pt x="33" y="30"/>
                  </a:cubicBezTo>
                  <a:cubicBezTo>
                    <a:pt x="33" y="30"/>
                    <a:pt x="33" y="32"/>
                    <a:pt x="34" y="32"/>
                  </a:cubicBezTo>
                  <a:cubicBezTo>
                    <a:pt x="34" y="32"/>
                    <a:pt x="34" y="29"/>
                    <a:pt x="34" y="29"/>
                  </a:cubicBezTo>
                  <a:cubicBezTo>
                    <a:pt x="34" y="28"/>
                    <a:pt x="35" y="28"/>
                    <a:pt x="35" y="28"/>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5" name="Freeform 35"/>
            <p:cNvSpPr>
              <a:spLocks/>
            </p:cNvSpPr>
            <p:nvPr/>
          </p:nvSpPr>
          <p:spPr bwMode="auto">
            <a:xfrm>
              <a:off x="6287564" y="4267479"/>
              <a:ext cx="124460" cy="115240"/>
            </a:xfrm>
            <a:custGeom>
              <a:avLst/>
              <a:gdLst>
                <a:gd name="T0" fmla="*/ 20 w 23"/>
                <a:gd name="T1" fmla="*/ 9 h 21"/>
                <a:gd name="T2" fmla="*/ 20 w 23"/>
                <a:gd name="T3" fmla="*/ 7 h 21"/>
                <a:gd name="T4" fmla="*/ 17 w 23"/>
                <a:gd name="T5" fmla="*/ 8 h 21"/>
                <a:gd name="T6" fmla="*/ 16 w 23"/>
                <a:gd name="T7" fmla="*/ 6 h 21"/>
                <a:gd name="T8" fmla="*/ 14 w 23"/>
                <a:gd name="T9" fmla="*/ 7 h 21"/>
                <a:gd name="T10" fmla="*/ 10 w 23"/>
                <a:gd name="T11" fmla="*/ 4 h 21"/>
                <a:gd name="T12" fmla="*/ 6 w 23"/>
                <a:gd name="T13" fmla="*/ 1 h 21"/>
                <a:gd name="T14" fmla="*/ 5 w 23"/>
                <a:gd name="T15" fmla="*/ 1 h 21"/>
                <a:gd name="T16" fmla="*/ 5 w 23"/>
                <a:gd name="T17" fmla="*/ 3 h 21"/>
                <a:gd name="T18" fmla="*/ 6 w 23"/>
                <a:gd name="T19" fmla="*/ 8 h 21"/>
                <a:gd name="T20" fmla="*/ 6 w 23"/>
                <a:gd name="T21" fmla="*/ 10 h 21"/>
                <a:gd name="T22" fmla="*/ 5 w 23"/>
                <a:gd name="T23" fmla="*/ 13 h 21"/>
                <a:gd name="T24" fmla="*/ 3 w 23"/>
                <a:gd name="T25" fmla="*/ 12 h 21"/>
                <a:gd name="T26" fmla="*/ 2 w 23"/>
                <a:gd name="T27" fmla="*/ 14 h 21"/>
                <a:gd name="T28" fmla="*/ 1 w 23"/>
                <a:gd name="T29" fmla="*/ 15 h 21"/>
                <a:gd name="T30" fmla="*/ 2 w 23"/>
                <a:gd name="T31" fmla="*/ 18 h 21"/>
                <a:gd name="T32" fmla="*/ 2 w 23"/>
                <a:gd name="T33" fmla="*/ 19 h 21"/>
                <a:gd name="T34" fmla="*/ 3 w 23"/>
                <a:gd name="T35" fmla="*/ 20 h 21"/>
                <a:gd name="T36" fmla="*/ 5 w 23"/>
                <a:gd name="T37" fmla="*/ 19 h 21"/>
                <a:gd name="T38" fmla="*/ 6 w 23"/>
                <a:gd name="T39" fmla="*/ 19 h 21"/>
                <a:gd name="T40" fmla="*/ 5 w 23"/>
                <a:gd name="T41" fmla="*/ 17 h 21"/>
                <a:gd name="T42" fmla="*/ 3 w 23"/>
                <a:gd name="T43" fmla="*/ 17 h 21"/>
                <a:gd name="T44" fmla="*/ 3 w 23"/>
                <a:gd name="T45" fmla="*/ 15 h 21"/>
                <a:gd name="T46" fmla="*/ 5 w 23"/>
                <a:gd name="T47" fmla="*/ 16 h 21"/>
                <a:gd name="T48" fmla="*/ 7 w 23"/>
                <a:gd name="T49" fmla="*/ 15 h 21"/>
                <a:gd name="T50" fmla="*/ 10 w 23"/>
                <a:gd name="T51" fmla="*/ 16 h 21"/>
                <a:gd name="T52" fmla="*/ 14 w 23"/>
                <a:gd name="T53" fmla="*/ 18 h 21"/>
                <a:gd name="T54" fmla="*/ 15 w 23"/>
                <a:gd name="T55" fmla="*/ 16 h 21"/>
                <a:gd name="T56" fmla="*/ 18 w 23"/>
                <a:gd name="T57" fmla="*/ 12 h 21"/>
                <a:gd name="T58" fmla="*/ 23 w 23"/>
                <a:gd name="T59" fmla="*/ 11 h 21"/>
                <a:gd name="T60" fmla="*/ 21 w 23"/>
                <a:gd name="T61" fmla="*/ 11 h 21"/>
                <a:gd name="T62" fmla="*/ 20 w 23"/>
                <a:gd name="T63" fmla="*/ 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 h="21">
                  <a:moveTo>
                    <a:pt x="20" y="9"/>
                  </a:moveTo>
                  <a:cubicBezTo>
                    <a:pt x="20" y="8"/>
                    <a:pt x="20" y="7"/>
                    <a:pt x="20" y="7"/>
                  </a:cubicBezTo>
                  <a:cubicBezTo>
                    <a:pt x="19" y="6"/>
                    <a:pt x="18" y="8"/>
                    <a:pt x="17" y="8"/>
                  </a:cubicBezTo>
                  <a:cubicBezTo>
                    <a:pt x="16" y="8"/>
                    <a:pt x="16" y="7"/>
                    <a:pt x="16" y="6"/>
                  </a:cubicBezTo>
                  <a:cubicBezTo>
                    <a:pt x="16" y="6"/>
                    <a:pt x="15" y="6"/>
                    <a:pt x="14" y="7"/>
                  </a:cubicBezTo>
                  <a:cubicBezTo>
                    <a:pt x="13" y="7"/>
                    <a:pt x="11" y="5"/>
                    <a:pt x="10" y="4"/>
                  </a:cubicBezTo>
                  <a:cubicBezTo>
                    <a:pt x="8" y="3"/>
                    <a:pt x="6" y="1"/>
                    <a:pt x="6" y="1"/>
                  </a:cubicBezTo>
                  <a:cubicBezTo>
                    <a:pt x="6" y="0"/>
                    <a:pt x="5" y="1"/>
                    <a:pt x="5" y="1"/>
                  </a:cubicBezTo>
                  <a:cubicBezTo>
                    <a:pt x="4" y="2"/>
                    <a:pt x="5" y="2"/>
                    <a:pt x="5" y="3"/>
                  </a:cubicBezTo>
                  <a:cubicBezTo>
                    <a:pt x="6" y="3"/>
                    <a:pt x="6" y="7"/>
                    <a:pt x="6" y="8"/>
                  </a:cubicBezTo>
                  <a:cubicBezTo>
                    <a:pt x="6" y="8"/>
                    <a:pt x="6" y="10"/>
                    <a:pt x="6" y="10"/>
                  </a:cubicBezTo>
                  <a:cubicBezTo>
                    <a:pt x="7" y="11"/>
                    <a:pt x="6" y="12"/>
                    <a:pt x="5" y="13"/>
                  </a:cubicBezTo>
                  <a:cubicBezTo>
                    <a:pt x="5" y="13"/>
                    <a:pt x="4" y="12"/>
                    <a:pt x="3" y="12"/>
                  </a:cubicBezTo>
                  <a:cubicBezTo>
                    <a:pt x="2" y="12"/>
                    <a:pt x="3" y="13"/>
                    <a:pt x="2" y="14"/>
                  </a:cubicBezTo>
                  <a:cubicBezTo>
                    <a:pt x="2" y="14"/>
                    <a:pt x="1" y="15"/>
                    <a:pt x="1" y="15"/>
                  </a:cubicBezTo>
                  <a:cubicBezTo>
                    <a:pt x="0" y="16"/>
                    <a:pt x="1" y="17"/>
                    <a:pt x="2" y="18"/>
                  </a:cubicBezTo>
                  <a:cubicBezTo>
                    <a:pt x="3" y="19"/>
                    <a:pt x="2" y="19"/>
                    <a:pt x="2" y="19"/>
                  </a:cubicBezTo>
                  <a:cubicBezTo>
                    <a:pt x="2" y="20"/>
                    <a:pt x="2" y="20"/>
                    <a:pt x="3" y="20"/>
                  </a:cubicBezTo>
                  <a:cubicBezTo>
                    <a:pt x="4" y="21"/>
                    <a:pt x="4" y="20"/>
                    <a:pt x="5" y="19"/>
                  </a:cubicBezTo>
                  <a:cubicBezTo>
                    <a:pt x="5" y="19"/>
                    <a:pt x="6" y="19"/>
                    <a:pt x="6" y="19"/>
                  </a:cubicBezTo>
                  <a:cubicBezTo>
                    <a:pt x="7" y="19"/>
                    <a:pt x="6" y="17"/>
                    <a:pt x="5" y="17"/>
                  </a:cubicBezTo>
                  <a:cubicBezTo>
                    <a:pt x="4" y="17"/>
                    <a:pt x="4" y="17"/>
                    <a:pt x="3" y="17"/>
                  </a:cubicBezTo>
                  <a:cubicBezTo>
                    <a:pt x="2" y="16"/>
                    <a:pt x="3" y="15"/>
                    <a:pt x="3" y="15"/>
                  </a:cubicBezTo>
                  <a:cubicBezTo>
                    <a:pt x="4" y="15"/>
                    <a:pt x="5" y="16"/>
                    <a:pt x="5" y="16"/>
                  </a:cubicBezTo>
                  <a:cubicBezTo>
                    <a:pt x="5" y="17"/>
                    <a:pt x="7" y="15"/>
                    <a:pt x="7" y="15"/>
                  </a:cubicBezTo>
                  <a:cubicBezTo>
                    <a:pt x="8" y="15"/>
                    <a:pt x="9" y="16"/>
                    <a:pt x="10" y="16"/>
                  </a:cubicBezTo>
                  <a:cubicBezTo>
                    <a:pt x="11" y="16"/>
                    <a:pt x="14" y="17"/>
                    <a:pt x="14" y="18"/>
                  </a:cubicBezTo>
                  <a:cubicBezTo>
                    <a:pt x="15" y="19"/>
                    <a:pt x="15" y="17"/>
                    <a:pt x="15" y="16"/>
                  </a:cubicBezTo>
                  <a:cubicBezTo>
                    <a:pt x="16" y="14"/>
                    <a:pt x="17" y="13"/>
                    <a:pt x="18" y="12"/>
                  </a:cubicBezTo>
                  <a:cubicBezTo>
                    <a:pt x="19" y="12"/>
                    <a:pt x="23" y="11"/>
                    <a:pt x="23" y="11"/>
                  </a:cubicBezTo>
                  <a:cubicBezTo>
                    <a:pt x="23" y="11"/>
                    <a:pt x="22" y="11"/>
                    <a:pt x="21" y="11"/>
                  </a:cubicBezTo>
                  <a:cubicBezTo>
                    <a:pt x="21" y="11"/>
                    <a:pt x="20" y="9"/>
                    <a:pt x="20"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6" name="Freeform 36"/>
            <p:cNvSpPr>
              <a:spLocks/>
            </p:cNvSpPr>
            <p:nvPr/>
          </p:nvSpPr>
          <p:spPr bwMode="auto">
            <a:xfrm>
              <a:off x="6232248" y="3993205"/>
              <a:ext cx="119850" cy="258139"/>
            </a:xfrm>
            <a:custGeom>
              <a:avLst/>
              <a:gdLst>
                <a:gd name="T0" fmla="*/ 2 w 22"/>
                <a:gd name="T1" fmla="*/ 9 h 47"/>
                <a:gd name="T2" fmla="*/ 5 w 22"/>
                <a:gd name="T3" fmla="*/ 13 h 47"/>
                <a:gd name="T4" fmla="*/ 7 w 22"/>
                <a:gd name="T5" fmla="*/ 18 h 47"/>
                <a:gd name="T6" fmla="*/ 8 w 22"/>
                <a:gd name="T7" fmla="*/ 22 h 47"/>
                <a:gd name="T8" fmla="*/ 9 w 22"/>
                <a:gd name="T9" fmla="*/ 25 h 47"/>
                <a:gd name="T10" fmla="*/ 9 w 22"/>
                <a:gd name="T11" fmla="*/ 26 h 47"/>
                <a:gd name="T12" fmla="*/ 9 w 22"/>
                <a:gd name="T13" fmla="*/ 30 h 47"/>
                <a:gd name="T14" fmla="*/ 12 w 22"/>
                <a:gd name="T15" fmla="*/ 37 h 47"/>
                <a:gd name="T16" fmla="*/ 14 w 22"/>
                <a:gd name="T17" fmla="*/ 47 h 47"/>
                <a:gd name="T18" fmla="*/ 16 w 22"/>
                <a:gd name="T19" fmla="*/ 44 h 47"/>
                <a:gd name="T20" fmla="*/ 20 w 22"/>
                <a:gd name="T21" fmla="*/ 46 h 47"/>
                <a:gd name="T22" fmla="*/ 18 w 22"/>
                <a:gd name="T23" fmla="*/ 42 h 47"/>
                <a:gd name="T24" fmla="*/ 15 w 22"/>
                <a:gd name="T25" fmla="*/ 38 h 47"/>
                <a:gd name="T26" fmla="*/ 15 w 22"/>
                <a:gd name="T27" fmla="*/ 34 h 47"/>
                <a:gd name="T28" fmla="*/ 15 w 22"/>
                <a:gd name="T29" fmla="*/ 30 h 47"/>
                <a:gd name="T30" fmla="*/ 21 w 22"/>
                <a:gd name="T31" fmla="*/ 33 h 47"/>
                <a:gd name="T32" fmla="*/ 19 w 22"/>
                <a:gd name="T33" fmla="*/ 30 h 47"/>
                <a:gd name="T34" fmla="*/ 19 w 22"/>
                <a:gd name="T35" fmla="*/ 29 h 47"/>
                <a:gd name="T36" fmla="*/ 19 w 22"/>
                <a:gd name="T37" fmla="*/ 29 h 47"/>
                <a:gd name="T38" fmla="*/ 18 w 22"/>
                <a:gd name="T39" fmla="*/ 28 h 47"/>
                <a:gd name="T40" fmla="*/ 18 w 22"/>
                <a:gd name="T41" fmla="*/ 28 h 47"/>
                <a:gd name="T42" fmla="*/ 18 w 22"/>
                <a:gd name="T43" fmla="*/ 27 h 47"/>
                <a:gd name="T44" fmla="*/ 18 w 22"/>
                <a:gd name="T45" fmla="*/ 27 h 47"/>
                <a:gd name="T46" fmla="*/ 17 w 22"/>
                <a:gd name="T47" fmla="*/ 26 h 47"/>
                <a:gd name="T48" fmla="*/ 17 w 22"/>
                <a:gd name="T49" fmla="*/ 24 h 47"/>
                <a:gd name="T50" fmla="*/ 14 w 22"/>
                <a:gd name="T51" fmla="*/ 21 h 47"/>
                <a:gd name="T52" fmla="*/ 10 w 22"/>
                <a:gd name="T53" fmla="*/ 13 h 47"/>
                <a:gd name="T54" fmla="*/ 8 w 22"/>
                <a:gd name="T55" fmla="*/ 10 h 47"/>
                <a:gd name="T56" fmla="*/ 6 w 22"/>
                <a:gd name="T57" fmla="*/ 4 h 47"/>
                <a:gd name="T58" fmla="*/ 5 w 22"/>
                <a:gd name="T59" fmla="*/ 2 h 47"/>
                <a:gd name="T60" fmla="*/ 1 w 22"/>
                <a:gd name="T61" fmla="*/ 1 h 47"/>
                <a:gd name="T62" fmla="*/ 4 w 22"/>
                <a:gd name="T63" fmla="*/ 4 h 47"/>
                <a:gd name="T64" fmla="*/ 2 w 22"/>
                <a:gd name="T65" fmla="*/ 5 h 47"/>
                <a:gd name="T66" fmla="*/ 2 w 22"/>
                <a:gd name="T67" fmla="*/ 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 h="47">
                  <a:moveTo>
                    <a:pt x="2" y="9"/>
                  </a:moveTo>
                  <a:cubicBezTo>
                    <a:pt x="3" y="10"/>
                    <a:pt x="4" y="11"/>
                    <a:pt x="5" y="13"/>
                  </a:cubicBezTo>
                  <a:cubicBezTo>
                    <a:pt x="6" y="14"/>
                    <a:pt x="6" y="18"/>
                    <a:pt x="7" y="18"/>
                  </a:cubicBezTo>
                  <a:cubicBezTo>
                    <a:pt x="8" y="19"/>
                    <a:pt x="8" y="21"/>
                    <a:pt x="8" y="22"/>
                  </a:cubicBezTo>
                  <a:cubicBezTo>
                    <a:pt x="8" y="22"/>
                    <a:pt x="9" y="24"/>
                    <a:pt x="9" y="25"/>
                  </a:cubicBezTo>
                  <a:cubicBezTo>
                    <a:pt x="9" y="25"/>
                    <a:pt x="9" y="26"/>
                    <a:pt x="9" y="26"/>
                  </a:cubicBezTo>
                  <a:cubicBezTo>
                    <a:pt x="9" y="27"/>
                    <a:pt x="9" y="29"/>
                    <a:pt x="9" y="30"/>
                  </a:cubicBezTo>
                  <a:cubicBezTo>
                    <a:pt x="9" y="31"/>
                    <a:pt x="12" y="36"/>
                    <a:pt x="12" y="37"/>
                  </a:cubicBezTo>
                  <a:cubicBezTo>
                    <a:pt x="12" y="38"/>
                    <a:pt x="13" y="46"/>
                    <a:pt x="14" y="47"/>
                  </a:cubicBezTo>
                  <a:cubicBezTo>
                    <a:pt x="16" y="47"/>
                    <a:pt x="15" y="45"/>
                    <a:pt x="16" y="44"/>
                  </a:cubicBezTo>
                  <a:cubicBezTo>
                    <a:pt x="16" y="44"/>
                    <a:pt x="18" y="46"/>
                    <a:pt x="20" y="46"/>
                  </a:cubicBezTo>
                  <a:cubicBezTo>
                    <a:pt x="22" y="47"/>
                    <a:pt x="18" y="42"/>
                    <a:pt x="18" y="42"/>
                  </a:cubicBezTo>
                  <a:cubicBezTo>
                    <a:pt x="18" y="41"/>
                    <a:pt x="16" y="39"/>
                    <a:pt x="15" y="38"/>
                  </a:cubicBezTo>
                  <a:cubicBezTo>
                    <a:pt x="14" y="37"/>
                    <a:pt x="14" y="35"/>
                    <a:pt x="15" y="34"/>
                  </a:cubicBezTo>
                  <a:cubicBezTo>
                    <a:pt x="15" y="33"/>
                    <a:pt x="15" y="31"/>
                    <a:pt x="15" y="30"/>
                  </a:cubicBezTo>
                  <a:cubicBezTo>
                    <a:pt x="16" y="30"/>
                    <a:pt x="20" y="32"/>
                    <a:pt x="21" y="33"/>
                  </a:cubicBezTo>
                  <a:cubicBezTo>
                    <a:pt x="22" y="33"/>
                    <a:pt x="20" y="31"/>
                    <a:pt x="19" y="30"/>
                  </a:cubicBezTo>
                  <a:cubicBezTo>
                    <a:pt x="19" y="30"/>
                    <a:pt x="19" y="30"/>
                    <a:pt x="19" y="29"/>
                  </a:cubicBezTo>
                  <a:cubicBezTo>
                    <a:pt x="19" y="29"/>
                    <a:pt x="19" y="29"/>
                    <a:pt x="19" y="29"/>
                  </a:cubicBezTo>
                  <a:cubicBezTo>
                    <a:pt x="19" y="29"/>
                    <a:pt x="18" y="28"/>
                    <a:pt x="18" y="28"/>
                  </a:cubicBezTo>
                  <a:cubicBezTo>
                    <a:pt x="18" y="28"/>
                    <a:pt x="18" y="28"/>
                    <a:pt x="18" y="28"/>
                  </a:cubicBezTo>
                  <a:cubicBezTo>
                    <a:pt x="18" y="28"/>
                    <a:pt x="18" y="27"/>
                    <a:pt x="18" y="27"/>
                  </a:cubicBezTo>
                  <a:cubicBezTo>
                    <a:pt x="18" y="27"/>
                    <a:pt x="18" y="27"/>
                    <a:pt x="18" y="27"/>
                  </a:cubicBezTo>
                  <a:cubicBezTo>
                    <a:pt x="18" y="26"/>
                    <a:pt x="18" y="26"/>
                    <a:pt x="17" y="26"/>
                  </a:cubicBezTo>
                  <a:cubicBezTo>
                    <a:pt x="17" y="25"/>
                    <a:pt x="17" y="25"/>
                    <a:pt x="17" y="24"/>
                  </a:cubicBezTo>
                  <a:cubicBezTo>
                    <a:pt x="17" y="23"/>
                    <a:pt x="15" y="22"/>
                    <a:pt x="14" y="21"/>
                  </a:cubicBezTo>
                  <a:cubicBezTo>
                    <a:pt x="13" y="19"/>
                    <a:pt x="11" y="14"/>
                    <a:pt x="10" y="13"/>
                  </a:cubicBezTo>
                  <a:cubicBezTo>
                    <a:pt x="9" y="12"/>
                    <a:pt x="9" y="12"/>
                    <a:pt x="8" y="10"/>
                  </a:cubicBezTo>
                  <a:cubicBezTo>
                    <a:pt x="8" y="9"/>
                    <a:pt x="6" y="5"/>
                    <a:pt x="6" y="4"/>
                  </a:cubicBezTo>
                  <a:cubicBezTo>
                    <a:pt x="5" y="3"/>
                    <a:pt x="5" y="3"/>
                    <a:pt x="5" y="2"/>
                  </a:cubicBezTo>
                  <a:cubicBezTo>
                    <a:pt x="5" y="1"/>
                    <a:pt x="2" y="0"/>
                    <a:pt x="1" y="1"/>
                  </a:cubicBezTo>
                  <a:cubicBezTo>
                    <a:pt x="0" y="1"/>
                    <a:pt x="3" y="3"/>
                    <a:pt x="4" y="4"/>
                  </a:cubicBezTo>
                  <a:cubicBezTo>
                    <a:pt x="4" y="5"/>
                    <a:pt x="3" y="4"/>
                    <a:pt x="2" y="5"/>
                  </a:cubicBezTo>
                  <a:cubicBezTo>
                    <a:pt x="1" y="6"/>
                    <a:pt x="2" y="8"/>
                    <a:pt x="2"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7" name="Freeform 37"/>
            <p:cNvSpPr>
              <a:spLocks/>
            </p:cNvSpPr>
            <p:nvPr/>
          </p:nvSpPr>
          <p:spPr bwMode="auto">
            <a:xfrm>
              <a:off x="5971804" y="4945093"/>
              <a:ext cx="131375" cy="147507"/>
            </a:xfrm>
            <a:custGeom>
              <a:avLst/>
              <a:gdLst>
                <a:gd name="T0" fmla="*/ 5 w 24"/>
                <a:gd name="T1" fmla="*/ 1 h 27"/>
                <a:gd name="T2" fmla="*/ 3 w 24"/>
                <a:gd name="T3" fmla="*/ 4 h 27"/>
                <a:gd name="T4" fmla="*/ 4 w 24"/>
                <a:gd name="T5" fmla="*/ 12 h 27"/>
                <a:gd name="T6" fmla="*/ 1 w 24"/>
                <a:gd name="T7" fmla="*/ 11 h 27"/>
                <a:gd name="T8" fmla="*/ 1 w 24"/>
                <a:gd name="T9" fmla="*/ 14 h 27"/>
                <a:gd name="T10" fmla="*/ 3 w 24"/>
                <a:gd name="T11" fmla="*/ 17 h 27"/>
                <a:gd name="T12" fmla="*/ 6 w 24"/>
                <a:gd name="T13" fmla="*/ 19 h 27"/>
                <a:gd name="T14" fmla="*/ 6 w 24"/>
                <a:gd name="T15" fmla="*/ 21 h 27"/>
                <a:gd name="T16" fmla="*/ 9 w 24"/>
                <a:gd name="T17" fmla="*/ 22 h 27"/>
                <a:gd name="T18" fmla="*/ 12 w 24"/>
                <a:gd name="T19" fmla="*/ 21 h 27"/>
                <a:gd name="T20" fmla="*/ 12 w 24"/>
                <a:gd name="T21" fmla="*/ 22 h 27"/>
                <a:gd name="T22" fmla="*/ 14 w 24"/>
                <a:gd name="T23" fmla="*/ 23 h 27"/>
                <a:gd name="T24" fmla="*/ 17 w 24"/>
                <a:gd name="T25" fmla="*/ 24 h 27"/>
                <a:gd name="T26" fmla="*/ 17 w 24"/>
                <a:gd name="T27" fmla="*/ 22 h 27"/>
                <a:gd name="T28" fmla="*/ 19 w 24"/>
                <a:gd name="T29" fmla="*/ 24 h 27"/>
                <a:gd name="T30" fmla="*/ 18 w 24"/>
                <a:gd name="T31" fmla="*/ 26 h 27"/>
                <a:gd name="T32" fmla="*/ 23 w 24"/>
                <a:gd name="T33" fmla="*/ 27 h 27"/>
                <a:gd name="T34" fmla="*/ 23 w 24"/>
                <a:gd name="T35" fmla="*/ 26 h 27"/>
                <a:gd name="T36" fmla="*/ 21 w 24"/>
                <a:gd name="T37" fmla="*/ 24 h 27"/>
                <a:gd name="T38" fmla="*/ 21 w 24"/>
                <a:gd name="T39" fmla="*/ 22 h 27"/>
                <a:gd name="T40" fmla="*/ 19 w 24"/>
                <a:gd name="T41" fmla="*/ 21 h 27"/>
                <a:gd name="T42" fmla="*/ 17 w 24"/>
                <a:gd name="T43" fmla="*/ 20 h 27"/>
                <a:gd name="T44" fmla="*/ 12 w 24"/>
                <a:gd name="T45" fmla="*/ 20 h 27"/>
                <a:gd name="T46" fmla="*/ 11 w 24"/>
                <a:gd name="T47" fmla="*/ 17 h 27"/>
                <a:gd name="T48" fmla="*/ 13 w 24"/>
                <a:gd name="T49" fmla="*/ 18 h 27"/>
                <a:gd name="T50" fmla="*/ 12 w 24"/>
                <a:gd name="T51" fmla="*/ 16 h 27"/>
                <a:gd name="T52" fmla="*/ 10 w 24"/>
                <a:gd name="T53" fmla="*/ 14 h 27"/>
                <a:gd name="T54" fmla="*/ 12 w 24"/>
                <a:gd name="T55" fmla="*/ 12 h 27"/>
                <a:gd name="T56" fmla="*/ 11 w 24"/>
                <a:gd name="T57" fmla="*/ 7 h 27"/>
                <a:gd name="T58" fmla="*/ 10 w 24"/>
                <a:gd name="T59" fmla="*/ 4 h 27"/>
                <a:gd name="T60" fmla="*/ 8 w 24"/>
                <a:gd name="T61" fmla="*/ 2 h 27"/>
                <a:gd name="T62" fmla="*/ 5 w 24"/>
                <a:gd name="T63"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27">
                  <a:moveTo>
                    <a:pt x="5" y="1"/>
                  </a:moveTo>
                  <a:cubicBezTo>
                    <a:pt x="3" y="1"/>
                    <a:pt x="2" y="2"/>
                    <a:pt x="3" y="4"/>
                  </a:cubicBezTo>
                  <a:cubicBezTo>
                    <a:pt x="3" y="5"/>
                    <a:pt x="4" y="11"/>
                    <a:pt x="4" y="12"/>
                  </a:cubicBezTo>
                  <a:cubicBezTo>
                    <a:pt x="3" y="13"/>
                    <a:pt x="2" y="11"/>
                    <a:pt x="1" y="11"/>
                  </a:cubicBezTo>
                  <a:cubicBezTo>
                    <a:pt x="0" y="11"/>
                    <a:pt x="2" y="14"/>
                    <a:pt x="1" y="14"/>
                  </a:cubicBezTo>
                  <a:cubicBezTo>
                    <a:pt x="1" y="15"/>
                    <a:pt x="2" y="16"/>
                    <a:pt x="3" y="17"/>
                  </a:cubicBezTo>
                  <a:cubicBezTo>
                    <a:pt x="4" y="18"/>
                    <a:pt x="7" y="18"/>
                    <a:pt x="6" y="19"/>
                  </a:cubicBezTo>
                  <a:cubicBezTo>
                    <a:pt x="4" y="20"/>
                    <a:pt x="5" y="20"/>
                    <a:pt x="6" y="21"/>
                  </a:cubicBezTo>
                  <a:cubicBezTo>
                    <a:pt x="7" y="21"/>
                    <a:pt x="8" y="22"/>
                    <a:pt x="9" y="22"/>
                  </a:cubicBezTo>
                  <a:cubicBezTo>
                    <a:pt x="11" y="23"/>
                    <a:pt x="11" y="22"/>
                    <a:pt x="12" y="21"/>
                  </a:cubicBezTo>
                  <a:cubicBezTo>
                    <a:pt x="13" y="21"/>
                    <a:pt x="12" y="22"/>
                    <a:pt x="12" y="22"/>
                  </a:cubicBezTo>
                  <a:cubicBezTo>
                    <a:pt x="12" y="23"/>
                    <a:pt x="13" y="23"/>
                    <a:pt x="14" y="23"/>
                  </a:cubicBezTo>
                  <a:cubicBezTo>
                    <a:pt x="16" y="23"/>
                    <a:pt x="16" y="24"/>
                    <a:pt x="17" y="24"/>
                  </a:cubicBezTo>
                  <a:cubicBezTo>
                    <a:pt x="17" y="25"/>
                    <a:pt x="17" y="23"/>
                    <a:pt x="17" y="22"/>
                  </a:cubicBezTo>
                  <a:cubicBezTo>
                    <a:pt x="17" y="22"/>
                    <a:pt x="18" y="23"/>
                    <a:pt x="19" y="24"/>
                  </a:cubicBezTo>
                  <a:cubicBezTo>
                    <a:pt x="19" y="25"/>
                    <a:pt x="18" y="25"/>
                    <a:pt x="18" y="26"/>
                  </a:cubicBezTo>
                  <a:cubicBezTo>
                    <a:pt x="19" y="26"/>
                    <a:pt x="22" y="27"/>
                    <a:pt x="23" y="27"/>
                  </a:cubicBezTo>
                  <a:cubicBezTo>
                    <a:pt x="24" y="27"/>
                    <a:pt x="23" y="26"/>
                    <a:pt x="23" y="26"/>
                  </a:cubicBezTo>
                  <a:cubicBezTo>
                    <a:pt x="23" y="25"/>
                    <a:pt x="22" y="24"/>
                    <a:pt x="21" y="24"/>
                  </a:cubicBezTo>
                  <a:cubicBezTo>
                    <a:pt x="21" y="23"/>
                    <a:pt x="22" y="23"/>
                    <a:pt x="21" y="22"/>
                  </a:cubicBezTo>
                  <a:cubicBezTo>
                    <a:pt x="21" y="21"/>
                    <a:pt x="20" y="21"/>
                    <a:pt x="19" y="21"/>
                  </a:cubicBezTo>
                  <a:cubicBezTo>
                    <a:pt x="18" y="21"/>
                    <a:pt x="18" y="21"/>
                    <a:pt x="17" y="20"/>
                  </a:cubicBezTo>
                  <a:cubicBezTo>
                    <a:pt x="16" y="20"/>
                    <a:pt x="14" y="20"/>
                    <a:pt x="12" y="20"/>
                  </a:cubicBezTo>
                  <a:cubicBezTo>
                    <a:pt x="11" y="20"/>
                    <a:pt x="11" y="18"/>
                    <a:pt x="11" y="17"/>
                  </a:cubicBezTo>
                  <a:cubicBezTo>
                    <a:pt x="11" y="16"/>
                    <a:pt x="12" y="18"/>
                    <a:pt x="13" y="18"/>
                  </a:cubicBezTo>
                  <a:cubicBezTo>
                    <a:pt x="15" y="19"/>
                    <a:pt x="13" y="16"/>
                    <a:pt x="12" y="16"/>
                  </a:cubicBezTo>
                  <a:cubicBezTo>
                    <a:pt x="11" y="15"/>
                    <a:pt x="10" y="14"/>
                    <a:pt x="10" y="14"/>
                  </a:cubicBezTo>
                  <a:cubicBezTo>
                    <a:pt x="10" y="13"/>
                    <a:pt x="12" y="12"/>
                    <a:pt x="12" y="12"/>
                  </a:cubicBezTo>
                  <a:cubicBezTo>
                    <a:pt x="12" y="11"/>
                    <a:pt x="13" y="8"/>
                    <a:pt x="11" y="7"/>
                  </a:cubicBezTo>
                  <a:cubicBezTo>
                    <a:pt x="9" y="5"/>
                    <a:pt x="9" y="4"/>
                    <a:pt x="10" y="4"/>
                  </a:cubicBezTo>
                  <a:cubicBezTo>
                    <a:pt x="10" y="3"/>
                    <a:pt x="10" y="2"/>
                    <a:pt x="8" y="2"/>
                  </a:cubicBezTo>
                  <a:cubicBezTo>
                    <a:pt x="6" y="2"/>
                    <a:pt x="7" y="0"/>
                    <a:pt x="5"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8" name="Freeform 38"/>
            <p:cNvSpPr>
              <a:spLocks/>
            </p:cNvSpPr>
            <p:nvPr/>
          </p:nvSpPr>
          <p:spPr bwMode="auto">
            <a:xfrm>
              <a:off x="6103177" y="5092598"/>
              <a:ext cx="41487" cy="59926"/>
            </a:xfrm>
            <a:custGeom>
              <a:avLst/>
              <a:gdLst>
                <a:gd name="T0" fmla="*/ 1 w 8"/>
                <a:gd name="T1" fmla="*/ 1 h 11"/>
                <a:gd name="T2" fmla="*/ 2 w 8"/>
                <a:gd name="T3" fmla="*/ 2 h 11"/>
                <a:gd name="T4" fmla="*/ 4 w 8"/>
                <a:gd name="T5" fmla="*/ 5 h 11"/>
                <a:gd name="T6" fmla="*/ 4 w 8"/>
                <a:gd name="T7" fmla="*/ 7 h 11"/>
                <a:gd name="T8" fmla="*/ 3 w 8"/>
                <a:gd name="T9" fmla="*/ 8 h 11"/>
                <a:gd name="T10" fmla="*/ 5 w 8"/>
                <a:gd name="T11" fmla="*/ 11 h 11"/>
                <a:gd name="T12" fmla="*/ 6 w 8"/>
                <a:gd name="T13" fmla="*/ 8 h 11"/>
                <a:gd name="T14" fmla="*/ 7 w 8"/>
                <a:gd name="T15" fmla="*/ 6 h 11"/>
                <a:gd name="T16" fmla="*/ 6 w 8"/>
                <a:gd name="T17" fmla="*/ 3 h 11"/>
                <a:gd name="T18" fmla="*/ 4 w 8"/>
                <a:gd name="T19" fmla="*/ 1 h 11"/>
                <a:gd name="T20" fmla="*/ 1 w 8"/>
                <a:gd name="T21"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1">
                  <a:moveTo>
                    <a:pt x="1" y="1"/>
                  </a:moveTo>
                  <a:cubicBezTo>
                    <a:pt x="1" y="2"/>
                    <a:pt x="0" y="1"/>
                    <a:pt x="2" y="2"/>
                  </a:cubicBezTo>
                  <a:cubicBezTo>
                    <a:pt x="3" y="3"/>
                    <a:pt x="4" y="4"/>
                    <a:pt x="4" y="5"/>
                  </a:cubicBezTo>
                  <a:cubicBezTo>
                    <a:pt x="4" y="6"/>
                    <a:pt x="5" y="7"/>
                    <a:pt x="4" y="7"/>
                  </a:cubicBezTo>
                  <a:cubicBezTo>
                    <a:pt x="4" y="7"/>
                    <a:pt x="3" y="7"/>
                    <a:pt x="3" y="8"/>
                  </a:cubicBezTo>
                  <a:cubicBezTo>
                    <a:pt x="4" y="9"/>
                    <a:pt x="5" y="11"/>
                    <a:pt x="5" y="11"/>
                  </a:cubicBezTo>
                  <a:cubicBezTo>
                    <a:pt x="6" y="10"/>
                    <a:pt x="5" y="8"/>
                    <a:pt x="6" y="8"/>
                  </a:cubicBezTo>
                  <a:cubicBezTo>
                    <a:pt x="7" y="7"/>
                    <a:pt x="8" y="8"/>
                    <a:pt x="7" y="6"/>
                  </a:cubicBezTo>
                  <a:cubicBezTo>
                    <a:pt x="7" y="5"/>
                    <a:pt x="7" y="3"/>
                    <a:pt x="6" y="3"/>
                  </a:cubicBezTo>
                  <a:cubicBezTo>
                    <a:pt x="5" y="2"/>
                    <a:pt x="5" y="1"/>
                    <a:pt x="4" y="1"/>
                  </a:cubicBezTo>
                  <a:cubicBezTo>
                    <a:pt x="2" y="0"/>
                    <a:pt x="2" y="1"/>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9" name="Freeform 39"/>
            <p:cNvSpPr>
              <a:spLocks/>
            </p:cNvSpPr>
            <p:nvPr/>
          </p:nvSpPr>
          <p:spPr bwMode="auto">
            <a:xfrm>
              <a:off x="6075521" y="5157134"/>
              <a:ext cx="119850" cy="99107"/>
            </a:xfrm>
            <a:custGeom>
              <a:avLst/>
              <a:gdLst>
                <a:gd name="T0" fmla="*/ 20 w 22"/>
                <a:gd name="T1" fmla="*/ 9 h 18"/>
                <a:gd name="T2" fmla="*/ 14 w 22"/>
                <a:gd name="T3" fmla="*/ 1 h 18"/>
                <a:gd name="T4" fmla="*/ 14 w 22"/>
                <a:gd name="T5" fmla="*/ 5 h 18"/>
                <a:gd name="T6" fmla="*/ 11 w 22"/>
                <a:gd name="T7" fmla="*/ 6 h 18"/>
                <a:gd name="T8" fmla="*/ 8 w 22"/>
                <a:gd name="T9" fmla="*/ 8 h 18"/>
                <a:gd name="T10" fmla="*/ 6 w 22"/>
                <a:gd name="T11" fmla="*/ 7 h 18"/>
                <a:gd name="T12" fmla="*/ 4 w 22"/>
                <a:gd name="T13" fmla="*/ 8 h 18"/>
                <a:gd name="T14" fmla="*/ 3 w 22"/>
                <a:gd name="T15" fmla="*/ 8 h 18"/>
                <a:gd name="T16" fmla="*/ 0 w 22"/>
                <a:gd name="T17" fmla="*/ 10 h 18"/>
                <a:gd name="T18" fmla="*/ 1 w 22"/>
                <a:gd name="T19" fmla="*/ 12 h 18"/>
                <a:gd name="T20" fmla="*/ 3 w 22"/>
                <a:gd name="T21" fmla="*/ 10 h 18"/>
                <a:gd name="T22" fmla="*/ 5 w 22"/>
                <a:gd name="T23" fmla="*/ 12 h 18"/>
                <a:gd name="T24" fmla="*/ 8 w 22"/>
                <a:gd name="T25" fmla="*/ 10 h 18"/>
                <a:gd name="T26" fmla="*/ 10 w 22"/>
                <a:gd name="T27" fmla="*/ 12 h 18"/>
                <a:gd name="T28" fmla="*/ 11 w 22"/>
                <a:gd name="T29" fmla="*/ 16 h 18"/>
                <a:gd name="T30" fmla="*/ 15 w 22"/>
                <a:gd name="T31" fmla="*/ 18 h 18"/>
                <a:gd name="T32" fmla="*/ 17 w 22"/>
                <a:gd name="T33" fmla="*/ 16 h 18"/>
                <a:gd name="T34" fmla="*/ 16 w 22"/>
                <a:gd name="T35" fmla="*/ 14 h 18"/>
                <a:gd name="T36" fmla="*/ 18 w 22"/>
                <a:gd name="T37" fmla="*/ 13 h 18"/>
                <a:gd name="T38" fmla="*/ 21 w 22"/>
                <a:gd name="T39" fmla="*/ 14 h 18"/>
                <a:gd name="T40" fmla="*/ 20 w 22"/>
                <a:gd name="T4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18">
                  <a:moveTo>
                    <a:pt x="20" y="9"/>
                  </a:moveTo>
                  <a:cubicBezTo>
                    <a:pt x="19" y="7"/>
                    <a:pt x="16" y="1"/>
                    <a:pt x="14" y="1"/>
                  </a:cubicBezTo>
                  <a:cubicBezTo>
                    <a:pt x="14" y="0"/>
                    <a:pt x="14" y="5"/>
                    <a:pt x="14" y="5"/>
                  </a:cubicBezTo>
                  <a:cubicBezTo>
                    <a:pt x="13" y="5"/>
                    <a:pt x="11" y="5"/>
                    <a:pt x="11" y="6"/>
                  </a:cubicBezTo>
                  <a:cubicBezTo>
                    <a:pt x="11" y="7"/>
                    <a:pt x="9" y="9"/>
                    <a:pt x="8" y="8"/>
                  </a:cubicBezTo>
                  <a:cubicBezTo>
                    <a:pt x="8" y="8"/>
                    <a:pt x="7" y="7"/>
                    <a:pt x="6" y="7"/>
                  </a:cubicBezTo>
                  <a:cubicBezTo>
                    <a:pt x="6" y="7"/>
                    <a:pt x="4" y="7"/>
                    <a:pt x="4" y="8"/>
                  </a:cubicBezTo>
                  <a:cubicBezTo>
                    <a:pt x="5" y="8"/>
                    <a:pt x="4" y="8"/>
                    <a:pt x="3" y="8"/>
                  </a:cubicBezTo>
                  <a:cubicBezTo>
                    <a:pt x="2" y="9"/>
                    <a:pt x="0" y="9"/>
                    <a:pt x="0" y="10"/>
                  </a:cubicBezTo>
                  <a:cubicBezTo>
                    <a:pt x="1" y="11"/>
                    <a:pt x="0" y="13"/>
                    <a:pt x="1" y="12"/>
                  </a:cubicBezTo>
                  <a:cubicBezTo>
                    <a:pt x="2" y="11"/>
                    <a:pt x="2" y="10"/>
                    <a:pt x="3" y="10"/>
                  </a:cubicBezTo>
                  <a:cubicBezTo>
                    <a:pt x="3" y="11"/>
                    <a:pt x="3" y="12"/>
                    <a:pt x="5" y="12"/>
                  </a:cubicBezTo>
                  <a:cubicBezTo>
                    <a:pt x="6" y="11"/>
                    <a:pt x="8" y="10"/>
                    <a:pt x="8" y="10"/>
                  </a:cubicBezTo>
                  <a:cubicBezTo>
                    <a:pt x="9" y="11"/>
                    <a:pt x="11" y="12"/>
                    <a:pt x="10" y="12"/>
                  </a:cubicBezTo>
                  <a:cubicBezTo>
                    <a:pt x="10" y="13"/>
                    <a:pt x="9" y="15"/>
                    <a:pt x="11" y="16"/>
                  </a:cubicBezTo>
                  <a:cubicBezTo>
                    <a:pt x="13" y="18"/>
                    <a:pt x="14" y="18"/>
                    <a:pt x="15" y="18"/>
                  </a:cubicBezTo>
                  <a:cubicBezTo>
                    <a:pt x="16" y="18"/>
                    <a:pt x="18" y="17"/>
                    <a:pt x="17" y="16"/>
                  </a:cubicBezTo>
                  <a:cubicBezTo>
                    <a:pt x="16" y="15"/>
                    <a:pt x="16" y="14"/>
                    <a:pt x="16" y="14"/>
                  </a:cubicBezTo>
                  <a:cubicBezTo>
                    <a:pt x="16" y="13"/>
                    <a:pt x="17" y="13"/>
                    <a:pt x="18" y="13"/>
                  </a:cubicBezTo>
                  <a:cubicBezTo>
                    <a:pt x="19" y="14"/>
                    <a:pt x="20" y="15"/>
                    <a:pt x="21" y="14"/>
                  </a:cubicBezTo>
                  <a:cubicBezTo>
                    <a:pt x="22" y="13"/>
                    <a:pt x="20" y="11"/>
                    <a:pt x="20"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0" name="Freeform 40"/>
            <p:cNvSpPr>
              <a:spLocks/>
            </p:cNvSpPr>
            <p:nvPr/>
          </p:nvSpPr>
          <p:spPr bwMode="auto">
            <a:xfrm>
              <a:off x="6047862" y="5115646"/>
              <a:ext cx="43791" cy="36877"/>
            </a:xfrm>
            <a:custGeom>
              <a:avLst/>
              <a:gdLst>
                <a:gd name="T0" fmla="*/ 5 w 8"/>
                <a:gd name="T1" fmla="*/ 5 h 7"/>
                <a:gd name="T2" fmla="*/ 7 w 8"/>
                <a:gd name="T3" fmla="*/ 3 h 7"/>
                <a:gd name="T4" fmla="*/ 5 w 8"/>
                <a:gd name="T5" fmla="*/ 1 h 7"/>
                <a:gd name="T6" fmla="*/ 2 w 8"/>
                <a:gd name="T7" fmla="*/ 0 h 7"/>
                <a:gd name="T8" fmla="*/ 3 w 8"/>
                <a:gd name="T9" fmla="*/ 3 h 7"/>
                <a:gd name="T10" fmla="*/ 2 w 8"/>
                <a:gd name="T11" fmla="*/ 6 h 7"/>
                <a:gd name="T12" fmla="*/ 5 w 8"/>
                <a:gd name="T13" fmla="*/ 5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5" y="5"/>
                  </a:moveTo>
                  <a:cubicBezTo>
                    <a:pt x="6" y="4"/>
                    <a:pt x="6" y="4"/>
                    <a:pt x="7" y="3"/>
                  </a:cubicBezTo>
                  <a:cubicBezTo>
                    <a:pt x="8" y="3"/>
                    <a:pt x="7" y="1"/>
                    <a:pt x="5" y="1"/>
                  </a:cubicBezTo>
                  <a:cubicBezTo>
                    <a:pt x="4" y="1"/>
                    <a:pt x="3" y="0"/>
                    <a:pt x="2" y="0"/>
                  </a:cubicBezTo>
                  <a:cubicBezTo>
                    <a:pt x="0" y="0"/>
                    <a:pt x="2" y="2"/>
                    <a:pt x="3" y="3"/>
                  </a:cubicBezTo>
                  <a:cubicBezTo>
                    <a:pt x="4" y="4"/>
                    <a:pt x="2" y="4"/>
                    <a:pt x="2" y="6"/>
                  </a:cubicBezTo>
                  <a:cubicBezTo>
                    <a:pt x="2" y="7"/>
                    <a:pt x="4" y="6"/>
                    <a:pt x="5"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1" name="Freeform 41"/>
            <p:cNvSpPr>
              <a:spLocks/>
            </p:cNvSpPr>
            <p:nvPr/>
          </p:nvSpPr>
          <p:spPr bwMode="auto">
            <a:xfrm>
              <a:off x="6075521" y="5136390"/>
              <a:ext cx="27657" cy="55315"/>
            </a:xfrm>
            <a:custGeom>
              <a:avLst/>
              <a:gdLst>
                <a:gd name="T0" fmla="*/ 4 w 5"/>
                <a:gd name="T1" fmla="*/ 0 h 10"/>
                <a:gd name="T2" fmla="*/ 1 w 5"/>
                <a:gd name="T3" fmla="*/ 3 h 10"/>
                <a:gd name="T4" fmla="*/ 1 w 5"/>
                <a:gd name="T5" fmla="*/ 6 h 10"/>
                <a:gd name="T6" fmla="*/ 4 w 5"/>
                <a:gd name="T7" fmla="*/ 9 h 10"/>
                <a:gd name="T8" fmla="*/ 4 w 5"/>
                <a:gd name="T9" fmla="*/ 4 h 10"/>
                <a:gd name="T10" fmla="*/ 4 w 5"/>
                <a:gd name="T11" fmla="*/ 0 h 10"/>
              </a:gdLst>
              <a:ahLst/>
              <a:cxnLst>
                <a:cxn ang="0">
                  <a:pos x="T0" y="T1"/>
                </a:cxn>
                <a:cxn ang="0">
                  <a:pos x="T2" y="T3"/>
                </a:cxn>
                <a:cxn ang="0">
                  <a:pos x="T4" y="T5"/>
                </a:cxn>
                <a:cxn ang="0">
                  <a:pos x="T6" y="T7"/>
                </a:cxn>
                <a:cxn ang="0">
                  <a:pos x="T8" y="T9"/>
                </a:cxn>
                <a:cxn ang="0">
                  <a:pos x="T10" y="T11"/>
                </a:cxn>
              </a:cxnLst>
              <a:rect l="0" t="0" r="r" b="b"/>
              <a:pathLst>
                <a:path w="5" h="10">
                  <a:moveTo>
                    <a:pt x="4" y="0"/>
                  </a:moveTo>
                  <a:cubicBezTo>
                    <a:pt x="3" y="0"/>
                    <a:pt x="2" y="2"/>
                    <a:pt x="1" y="3"/>
                  </a:cubicBezTo>
                  <a:cubicBezTo>
                    <a:pt x="1" y="4"/>
                    <a:pt x="0" y="5"/>
                    <a:pt x="1" y="6"/>
                  </a:cubicBezTo>
                  <a:cubicBezTo>
                    <a:pt x="2" y="7"/>
                    <a:pt x="4" y="10"/>
                    <a:pt x="4" y="9"/>
                  </a:cubicBezTo>
                  <a:cubicBezTo>
                    <a:pt x="4" y="8"/>
                    <a:pt x="4" y="6"/>
                    <a:pt x="4" y="4"/>
                  </a:cubicBezTo>
                  <a:cubicBezTo>
                    <a:pt x="4" y="3"/>
                    <a:pt x="5" y="1"/>
                    <a:pt x="4"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2" name="Freeform 42"/>
            <p:cNvSpPr>
              <a:spLocks/>
            </p:cNvSpPr>
            <p:nvPr/>
          </p:nvSpPr>
          <p:spPr bwMode="auto">
            <a:xfrm>
              <a:off x="6103179" y="5152525"/>
              <a:ext cx="36877" cy="16134"/>
            </a:xfrm>
            <a:custGeom>
              <a:avLst/>
              <a:gdLst>
                <a:gd name="T0" fmla="*/ 1 w 7"/>
                <a:gd name="T1" fmla="*/ 3 h 3"/>
                <a:gd name="T2" fmla="*/ 3 w 7"/>
                <a:gd name="T3" fmla="*/ 1 h 3"/>
                <a:gd name="T4" fmla="*/ 1 w 7"/>
                <a:gd name="T5" fmla="*/ 3 h 3"/>
              </a:gdLst>
              <a:ahLst/>
              <a:cxnLst>
                <a:cxn ang="0">
                  <a:pos x="T0" y="T1"/>
                </a:cxn>
                <a:cxn ang="0">
                  <a:pos x="T2" y="T3"/>
                </a:cxn>
                <a:cxn ang="0">
                  <a:pos x="T4" y="T5"/>
                </a:cxn>
              </a:cxnLst>
              <a:rect l="0" t="0" r="r" b="b"/>
              <a:pathLst>
                <a:path w="7" h="3">
                  <a:moveTo>
                    <a:pt x="1" y="3"/>
                  </a:moveTo>
                  <a:cubicBezTo>
                    <a:pt x="2" y="3"/>
                    <a:pt x="7" y="2"/>
                    <a:pt x="3" y="1"/>
                  </a:cubicBezTo>
                  <a:cubicBezTo>
                    <a:pt x="1" y="0"/>
                    <a:pt x="0" y="3"/>
                    <a:pt x="1"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3" name="Freeform 43"/>
            <p:cNvSpPr>
              <a:spLocks/>
            </p:cNvSpPr>
            <p:nvPr/>
          </p:nvSpPr>
          <p:spPr bwMode="auto">
            <a:xfrm>
              <a:off x="6004071" y="5076466"/>
              <a:ext cx="32268" cy="27657"/>
            </a:xfrm>
            <a:custGeom>
              <a:avLst/>
              <a:gdLst>
                <a:gd name="T0" fmla="*/ 4 w 6"/>
                <a:gd name="T1" fmla="*/ 0 h 5"/>
                <a:gd name="T2" fmla="*/ 0 w 6"/>
                <a:gd name="T3" fmla="*/ 0 h 5"/>
                <a:gd name="T4" fmla="*/ 2 w 6"/>
                <a:gd name="T5" fmla="*/ 2 h 5"/>
                <a:gd name="T6" fmla="*/ 5 w 6"/>
                <a:gd name="T7" fmla="*/ 5 h 5"/>
                <a:gd name="T8" fmla="*/ 6 w 6"/>
                <a:gd name="T9" fmla="*/ 3 h 5"/>
                <a:gd name="T10" fmla="*/ 4 w 6"/>
                <a:gd name="T11" fmla="*/ 0 h 5"/>
              </a:gdLst>
              <a:ahLst/>
              <a:cxnLst>
                <a:cxn ang="0">
                  <a:pos x="T0" y="T1"/>
                </a:cxn>
                <a:cxn ang="0">
                  <a:pos x="T2" y="T3"/>
                </a:cxn>
                <a:cxn ang="0">
                  <a:pos x="T4" y="T5"/>
                </a:cxn>
                <a:cxn ang="0">
                  <a:pos x="T6" y="T7"/>
                </a:cxn>
                <a:cxn ang="0">
                  <a:pos x="T8" y="T9"/>
                </a:cxn>
                <a:cxn ang="0">
                  <a:pos x="T10" y="T11"/>
                </a:cxn>
              </a:cxnLst>
              <a:rect l="0" t="0" r="r" b="b"/>
              <a:pathLst>
                <a:path w="6" h="5">
                  <a:moveTo>
                    <a:pt x="4" y="0"/>
                  </a:moveTo>
                  <a:cubicBezTo>
                    <a:pt x="3" y="0"/>
                    <a:pt x="0" y="0"/>
                    <a:pt x="0" y="0"/>
                  </a:cubicBezTo>
                  <a:cubicBezTo>
                    <a:pt x="1" y="1"/>
                    <a:pt x="1" y="2"/>
                    <a:pt x="2" y="2"/>
                  </a:cubicBezTo>
                  <a:cubicBezTo>
                    <a:pt x="3" y="2"/>
                    <a:pt x="3" y="5"/>
                    <a:pt x="5" y="5"/>
                  </a:cubicBezTo>
                  <a:cubicBezTo>
                    <a:pt x="6" y="5"/>
                    <a:pt x="6" y="4"/>
                    <a:pt x="6" y="3"/>
                  </a:cubicBezTo>
                  <a:cubicBezTo>
                    <a:pt x="6" y="2"/>
                    <a:pt x="6" y="1"/>
                    <a:pt x="4"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4" name="Freeform 44"/>
            <p:cNvSpPr>
              <a:spLocks/>
            </p:cNvSpPr>
            <p:nvPr/>
          </p:nvSpPr>
          <p:spPr bwMode="auto">
            <a:xfrm>
              <a:off x="5948757" y="5131780"/>
              <a:ext cx="55315" cy="64534"/>
            </a:xfrm>
            <a:custGeom>
              <a:avLst/>
              <a:gdLst>
                <a:gd name="T0" fmla="*/ 4 w 10"/>
                <a:gd name="T1" fmla="*/ 7 h 12"/>
                <a:gd name="T2" fmla="*/ 1 w 10"/>
                <a:gd name="T3" fmla="*/ 12 h 12"/>
                <a:gd name="T4" fmla="*/ 6 w 10"/>
                <a:gd name="T5" fmla="*/ 8 h 12"/>
                <a:gd name="T6" fmla="*/ 10 w 10"/>
                <a:gd name="T7" fmla="*/ 4 h 12"/>
                <a:gd name="T8" fmla="*/ 8 w 10"/>
                <a:gd name="T9" fmla="*/ 1 h 12"/>
                <a:gd name="T10" fmla="*/ 8 w 10"/>
                <a:gd name="T11" fmla="*/ 3 h 12"/>
                <a:gd name="T12" fmla="*/ 4 w 10"/>
                <a:gd name="T13" fmla="*/ 7 h 12"/>
              </a:gdLst>
              <a:ahLst/>
              <a:cxnLst>
                <a:cxn ang="0">
                  <a:pos x="T0" y="T1"/>
                </a:cxn>
                <a:cxn ang="0">
                  <a:pos x="T2" y="T3"/>
                </a:cxn>
                <a:cxn ang="0">
                  <a:pos x="T4" y="T5"/>
                </a:cxn>
                <a:cxn ang="0">
                  <a:pos x="T6" y="T7"/>
                </a:cxn>
                <a:cxn ang="0">
                  <a:pos x="T8" y="T9"/>
                </a:cxn>
                <a:cxn ang="0">
                  <a:pos x="T10" y="T11"/>
                </a:cxn>
                <a:cxn ang="0">
                  <a:pos x="T12" y="T13"/>
                </a:cxn>
              </a:cxnLst>
              <a:rect l="0" t="0" r="r" b="b"/>
              <a:pathLst>
                <a:path w="10" h="12">
                  <a:moveTo>
                    <a:pt x="4" y="7"/>
                  </a:moveTo>
                  <a:cubicBezTo>
                    <a:pt x="4" y="7"/>
                    <a:pt x="0" y="12"/>
                    <a:pt x="1" y="12"/>
                  </a:cubicBezTo>
                  <a:cubicBezTo>
                    <a:pt x="2" y="12"/>
                    <a:pt x="5" y="8"/>
                    <a:pt x="6" y="8"/>
                  </a:cubicBezTo>
                  <a:cubicBezTo>
                    <a:pt x="7" y="7"/>
                    <a:pt x="10" y="5"/>
                    <a:pt x="10" y="4"/>
                  </a:cubicBezTo>
                  <a:cubicBezTo>
                    <a:pt x="10" y="3"/>
                    <a:pt x="9" y="0"/>
                    <a:pt x="8" y="1"/>
                  </a:cubicBezTo>
                  <a:cubicBezTo>
                    <a:pt x="8" y="1"/>
                    <a:pt x="9" y="3"/>
                    <a:pt x="8" y="3"/>
                  </a:cubicBezTo>
                  <a:cubicBezTo>
                    <a:pt x="7" y="4"/>
                    <a:pt x="5" y="6"/>
                    <a:pt x="4" y="7"/>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5" name="Freeform 45"/>
            <p:cNvSpPr>
              <a:spLocks/>
            </p:cNvSpPr>
            <p:nvPr/>
          </p:nvSpPr>
          <p:spPr bwMode="auto">
            <a:xfrm>
              <a:off x="6326745" y="5403748"/>
              <a:ext cx="583116" cy="267359"/>
            </a:xfrm>
            <a:custGeom>
              <a:avLst/>
              <a:gdLst>
                <a:gd name="T0" fmla="*/ 80 w 107"/>
                <a:gd name="T1" fmla="*/ 36 h 49"/>
                <a:gd name="T2" fmla="*/ 87 w 107"/>
                <a:gd name="T3" fmla="*/ 44 h 49"/>
                <a:gd name="T4" fmla="*/ 100 w 107"/>
                <a:gd name="T5" fmla="*/ 47 h 49"/>
                <a:gd name="T6" fmla="*/ 105 w 107"/>
                <a:gd name="T7" fmla="*/ 48 h 49"/>
                <a:gd name="T8" fmla="*/ 93 w 107"/>
                <a:gd name="T9" fmla="*/ 40 h 49"/>
                <a:gd name="T10" fmla="*/ 83 w 107"/>
                <a:gd name="T11" fmla="*/ 29 h 49"/>
                <a:gd name="T12" fmla="*/ 82 w 107"/>
                <a:gd name="T13" fmla="*/ 25 h 49"/>
                <a:gd name="T14" fmla="*/ 73 w 107"/>
                <a:gd name="T15" fmla="*/ 20 h 49"/>
                <a:gd name="T16" fmla="*/ 65 w 107"/>
                <a:gd name="T17" fmla="*/ 15 h 49"/>
                <a:gd name="T18" fmla="*/ 51 w 107"/>
                <a:gd name="T19" fmla="*/ 11 h 49"/>
                <a:gd name="T20" fmla="*/ 50 w 107"/>
                <a:gd name="T21" fmla="*/ 10 h 49"/>
                <a:gd name="T22" fmla="*/ 48 w 107"/>
                <a:gd name="T23" fmla="*/ 9 h 49"/>
                <a:gd name="T24" fmla="*/ 48 w 107"/>
                <a:gd name="T25" fmla="*/ 9 h 49"/>
                <a:gd name="T26" fmla="*/ 47 w 107"/>
                <a:gd name="T27" fmla="*/ 9 h 49"/>
                <a:gd name="T28" fmla="*/ 45 w 107"/>
                <a:gd name="T29" fmla="*/ 9 h 49"/>
                <a:gd name="T30" fmla="*/ 33 w 107"/>
                <a:gd name="T31" fmla="*/ 5 h 49"/>
                <a:gd name="T32" fmla="*/ 28 w 107"/>
                <a:gd name="T33" fmla="*/ 7 h 49"/>
                <a:gd name="T34" fmla="*/ 28 w 107"/>
                <a:gd name="T35" fmla="*/ 10 h 49"/>
                <a:gd name="T36" fmla="*/ 25 w 107"/>
                <a:gd name="T37" fmla="*/ 14 h 49"/>
                <a:gd name="T38" fmla="*/ 19 w 107"/>
                <a:gd name="T39" fmla="*/ 9 h 49"/>
                <a:gd name="T40" fmla="*/ 14 w 107"/>
                <a:gd name="T41" fmla="*/ 3 h 49"/>
                <a:gd name="T42" fmla="*/ 5 w 107"/>
                <a:gd name="T43" fmla="*/ 2 h 49"/>
                <a:gd name="T44" fmla="*/ 2 w 107"/>
                <a:gd name="T45" fmla="*/ 3 h 49"/>
                <a:gd name="T46" fmla="*/ 9 w 107"/>
                <a:gd name="T47" fmla="*/ 7 h 49"/>
                <a:gd name="T48" fmla="*/ 13 w 107"/>
                <a:gd name="T49" fmla="*/ 11 h 49"/>
                <a:gd name="T50" fmla="*/ 15 w 107"/>
                <a:gd name="T51" fmla="*/ 15 h 49"/>
                <a:gd name="T52" fmla="*/ 18 w 107"/>
                <a:gd name="T53" fmla="*/ 16 h 49"/>
                <a:gd name="T54" fmla="*/ 21 w 107"/>
                <a:gd name="T55" fmla="*/ 17 h 49"/>
                <a:gd name="T56" fmla="*/ 36 w 107"/>
                <a:gd name="T57" fmla="*/ 23 h 49"/>
                <a:gd name="T58" fmla="*/ 48 w 107"/>
                <a:gd name="T59" fmla="*/ 34 h 49"/>
                <a:gd name="T60" fmla="*/ 42 w 107"/>
                <a:gd name="T61" fmla="*/ 38 h 49"/>
                <a:gd name="T62" fmla="*/ 49 w 107"/>
                <a:gd name="T63" fmla="*/ 37 h 49"/>
                <a:gd name="T64" fmla="*/ 54 w 107"/>
                <a:gd name="T65" fmla="*/ 37 h 49"/>
                <a:gd name="T66" fmla="*/ 54 w 107"/>
                <a:gd name="T67" fmla="*/ 38 h 49"/>
                <a:gd name="T68" fmla="*/ 55 w 107"/>
                <a:gd name="T69" fmla="*/ 39 h 49"/>
                <a:gd name="T70" fmla="*/ 56 w 107"/>
                <a:gd name="T71" fmla="*/ 40 h 49"/>
                <a:gd name="T72" fmla="*/ 57 w 107"/>
                <a:gd name="T73" fmla="*/ 41 h 49"/>
                <a:gd name="T74" fmla="*/ 58 w 107"/>
                <a:gd name="T75" fmla="*/ 41 h 49"/>
                <a:gd name="T76" fmla="*/ 59 w 107"/>
                <a:gd name="T77" fmla="*/ 42 h 49"/>
                <a:gd name="T78" fmla="*/ 59 w 107"/>
                <a:gd name="T79" fmla="*/ 42 h 49"/>
                <a:gd name="T80" fmla="*/ 66 w 107"/>
                <a:gd name="T81" fmla="*/ 42 h 49"/>
                <a:gd name="T82" fmla="*/ 66 w 107"/>
                <a:gd name="T83" fmla="*/ 37 h 49"/>
                <a:gd name="T84" fmla="*/ 70 w 107"/>
                <a:gd name="T85" fmla="*/ 35 h 49"/>
                <a:gd name="T86" fmla="*/ 76 w 107"/>
                <a:gd name="T87" fmla="*/ 3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 h="49">
                  <a:moveTo>
                    <a:pt x="76" y="35"/>
                  </a:moveTo>
                  <a:cubicBezTo>
                    <a:pt x="78" y="36"/>
                    <a:pt x="79" y="36"/>
                    <a:pt x="80" y="36"/>
                  </a:cubicBezTo>
                  <a:cubicBezTo>
                    <a:pt x="80" y="36"/>
                    <a:pt x="83" y="39"/>
                    <a:pt x="83" y="39"/>
                  </a:cubicBezTo>
                  <a:cubicBezTo>
                    <a:pt x="83" y="39"/>
                    <a:pt x="86" y="43"/>
                    <a:pt x="87" y="44"/>
                  </a:cubicBezTo>
                  <a:cubicBezTo>
                    <a:pt x="88" y="45"/>
                    <a:pt x="91" y="45"/>
                    <a:pt x="92" y="45"/>
                  </a:cubicBezTo>
                  <a:cubicBezTo>
                    <a:pt x="94" y="45"/>
                    <a:pt x="98" y="47"/>
                    <a:pt x="100" y="47"/>
                  </a:cubicBezTo>
                  <a:cubicBezTo>
                    <a:pt x="101" y="48"/>
                    <a:pt x="101" y="49"/>
                    <a:pt x="103" y="49"/>
                  </a:cubicBezTo>
                  <a:cubicBezTo>
                    <a:pt x="105" y="49"/>
                    <a:pt x="107" y="49"/>
                    <a:pt x="105" y="48"/>
                  </a:cubicBezTo>
                  <a:cubicBezTo>
                    <a:pt x="103" y="47"/>
                    <a:pt x="103" y="46"/>
                    <a:pt x="100" y="44"/>
                  </a:cubicBezTo>
                  <a:cubicBezTo>
                    <a:pt x="98" y="43"/>
                    <a:pt x="95" y="41"/>
                    <a:pt x="93" y="40"/>
                  </a:cubicBezTo>
                  <a:cubicBezTo>
                    <a:pt x="92" y="40"/>
                    <a:pt x="91" y="38"/>
                    <a:pt x="89" y="36"/>
                  </a:cubicBezTo>
                  <a:cubicBezTo>
                    <a:pt x="87" y="34"/>
                    <a:pt x="81" y="29"/>
                    <a:pt x="83" y="29"/>
                  </a:cubicBezTo>
                  <a:cubicBezTo>
                    <a:pt x="84" y="29"/>
                    <a:pt x="88" y="30"/>
                    <a:pt x="87" y="29"/>
                  </a:cubicBezTo>
                  <a:cubicBezTo>
                    <a:pt x="86" y="28"/>
                    <a:pt x="84" y="26"/>
                    <a:pt x="82" y="25"/>
                  </a:cubicBezTo>
                  <a:cubicBezTo>
                    <a:pt x="80" y="25"/>
                    <a:pt x="76" y="24"/>
                    <a:pt x="75" y="23"/>
                  </a:cubicBezTo>
                  <a:cubicBezTo>
                    <a:pt x="75" y="22"/>
                    <a:pt x="76" y="22"/>
                    <a:pt x="73" y="20"/>
                  </a:cubicBezTo>
                  <a:cubicBezTo>
                    <a:pt x="70" y="19"/>
                    <a:pt x="69" y="18"/>
                    <a:pt x="68" y="17"/>
                  </a:cubicBezTo>
                  <a:cubicBezTo>
                    <a:pt x="67" y="16"/>
                    <a:pt x="68" y="16"/>
                    <a:pt x="65" y="15"/>
                  </a:cubicBezTo>
                  <a:cubicBezTo>
                    <a:pt x="63" y="15"/>
                    <a:pt x="62" y="14"/>
                    <a:pt x="59" y="13"/>
                  </a:cubicBezTo>
                  <a:cubicBezTo>
                    <a:pt x="57" y="12"/>
                    <a:pt x="53" y="12"/>
                    <a:pt x="51" y="11"/>
                  </a:cubicBezTo>
                  <a:cubicBezTo>
                    <a:pt x="51" y="11"/>
                    <a:pt x="51" y="10"/>
                    <a:pt x="50" y="10"/>
                  </a:cubicBezTo>
                  <a:cubicBezTo>
                    <a:pt x="50" y="10"/>
                    <a:pt x="50" y="10"/>
                    <a:pt x="50" y="10"/>
                  </a:cubicBezTo>
                  <a:cubicBezTo>
                    <a:pt x="49" y="10"/>
                    <a:pt x="49" y="10"/>
                    <a:pt x="48" y="10"/>
                  </a:cubicBezTo>
                  <a:cubicBezTo>
                    <a:pt x="48" y="10"/>
                    <a:pt x="48" y="10"/>
                    <a:pt x="48" y="9"/>
                  </a:cubicBezTo>
                  <a:cubicBezTo>
                    <a:pt x="48" y="9"/>
                    <a:pt x="48" y="9"/>
                    <a:pt x="48" y="9"/>
                  </a:cubicBezTo>
                  <a:cubicBezTo>
                    <a:pt x="48" y="9"/>
                    <a:pt x="48" y="9"/>
                    <a:pt x="48" y="9"/>
                  </a:cubicBezTo>
                  <a:cubicBezTo>
                    <a:pt x="48" y="9"/>
                    <a:pt x="47" y="9"/>
                    <a:pt x="47" y="9"/>
                  </a:cubicBezTo>
                  <a:cubicBezTo>
                    <a:pt x="47" y="9"/>
                    <a:pt x="47" y="9"/>
                    <a:pt x="47" y="9"/>
                  </a:cubicBezTo>
                  <a:cubicBezTo>
                    <a:pt x="48" y="8"/>
                    <a:pt x="46" y="7"/>
                    <a:pt x="46" y="7"/>
                  </a:cubicBezTo>
                  <a:cubicBezTo>
                    <a:pt x="46" y="8"/>
                    <a:pt x="46" y="9"/>
                    <a:pt x="45" y="9"/>
                  </a:cubicBezTo>
                  <a:cubicBezTo>
                    <a:pt x="44" y="9"/>
                    <a:pt x="42" y="8"/>
                    <a:pt x="40" y="8"/>
                  </a:cubicBezTo>
                  <a:cubicBezTo>
                    <a:pt x="38" y="8"/>
                    <a:pt x="34" y="5"/>
                    <a:pt x="33" y="5"/>
                  </a:cubicBezTo>
                  <a:cubicBezTo>
                    <a:pt x="33" y="5"/>
                    <a:pt x="32" y="8"/>
                    <a:pt x="31" y="8"/>
                  </a:cubicBezTo>
                  <a:cubicBezTo>
                    <a:pt x="31" y="8"/>
                    <a:pt x="30" y="7"/>
                    <a:pt x="28" y="7"/>
                  </a:cubicBezTo>
                  <a:cubicBezTo>
                    <a:pt x="27" y="7"/>
                    <a:pt x="25" y="8"/>
                    <a:pt x="25" y="8"/>
                  </a:cubicBezTo>
                  <a:cubicBezTo>
                    <a:pt x="26" y="8"/>
                    <a:pt x="28" y="9"/>
                    <a:pt x="28" y="10"/>
                  </a:cubicBezTo>
                  <a:cubicBezTo>
                    <a:pt x="27" y="10"/>
                    <a:pt x="28" y="12"/>
                    <a:pt x="27" y="12"/>
                  </a:cubicBezTo>
                  <a:cubicBezTo>
                    <a:pt x="27" y="12"/>
                    <a:pt x="26" y="14"/>
                    <a:pt x="25" y="14"/>
                  </a:cubicBezTo>
                  <a:cubicBezTo>
                    <a:pt x="23" y="13"/>
                    <a:pt x="24" y="12"/>
                    <a:pt x="24" y="11"/>
                  </a:cubicBezTo>
                  <a:cubicBezTo>
                    <a:pt x="23" y="11"/>
                    <a:pt x="20" y="9"/>
                    <a:pt x="19" y="9"/>
                  </a:cubicBezTo>
                  <a:cubicBezTo>
                    <a:pt x="17" y="9"/>
                    <a:pt x="20" y="8"/>
                    <a:pt x="18" y="6"/>
                  </a:cubicBezTo>
                  <a:cubicBezTo>
                    <a:pt x="17" y="4"/>
                    <a:pt x="15" y="3"/>
                    <a:pt x="14" y="3"/>
                  </a:cubicBezTo>
                  <a:cubicBezTo>
                    <a:pt x="14" y="3"/>
                    <a:pt x="9" y="2"/>
                    <a:pt x="8" y="1"/>
                  </a:cubicBezTo>
                  <a:cubicBezTo>
                    <a:pt x="7" y="1"/>
                    <a:pt x="5" y="2"/>
                    <a:pt x="5" y="2"/>
                  </a:cubicBezTo>
                  <a:cubicBezTo>
                    <a:pt x="4" y="2"/>
                    <a:pt x="0" y="0"/>
                    <a:pt x="1" y="1"/>
                  </a:cubicBezTo>
                  <a:cubicBezTo>
                    <a:pt x="1" y="2"/>
                    <a:pt x="1" y="3"/>
                    <a:pt x="2" y="3"/>
                  </a:cubicBezTo>
                  <a:cubicBezTo>
                    <a:pt x="3" y="3"/>
                    <a:pt x="3" y="2"/>
                    <a:pt x="4" y="3"/>
                  </a:cubicBezTo>
                  <a:cubicBezTo>
                    <a:pt x="5" y="5"/>
                    <a:pt x="5" y="6"/>
                    <a:pt x="9" y="7"/>
                  </a:cubicBezTo>
                  <a:cubicBezTo>
                    <a:pt x="12" y="9"/>
                    <a:pt x="16" y="8"/>
                    <a:pt x="15" y="9"/>
                  </a:cubicBezTo>
                  <a:cubicBezTo>
                    <a:pt x="15" y="9"/>
                    <a:pt x="14" y="11"/>
                    <a:pt x="13" y="11"/>
                  </a:cubicBezTo>
                  <a:cubicBezTo>
                    <a:pt x="12" y="11"/>
                    <a:pt x="9" y="11"/>
                    <a:pt x="11" y="12"/>
                  </a:cubicBezTo>
                  <a:cubicBezTo>
                    <a:pt x="13" y="13"/>
                    <a:pt x="16" y="15"/>
                    <a:pt x="15" y="15"/>
                  </a:cubicBezTo>
                  <a:cubicBezTo>
                    <a:pt x="14" y="15"/>
                    <a:pt x="13" y="16"/>
                    <a:pt x="15" y="17"/>
                  </a:cubicBezTo>
                  <a:cubicBezTo>
                    <a:pt x="17" y="18"/>
                    <a:pt x="18" y="17"/>
                    <a:pt x="18" y="16"/>
                  </a:cubicBezTo>
                  <a:cubicBezTo>
                    <a:pt x="17" y="15"/>
                    <a:pt x="16" y="13"/>
                    <a:pt x="18" y="14"/>
                  </a:cubicBezTo>
                  <a:cubicBezTo>
                    <a:pt x="19" y="15"/>
                    <a:pt x="19" y="16"/>
                    <a:pt x="21" y="17"/>
                  </a:cubicBezTo>
                  <a:cubicBezTo>
                    <a:pt x="24" y="18"/>
                    <a:pt x="29" y="19"/>
                    <a:pt x="31" y="20"/>
                  </a:cubicBezTo>
                  <a:cubicBezTo>
                    <a:pt x="32" y="21"/>
                    <a:pt x="35" y="23"/>
                    <a:pt x="36" y="23"/>
                  </a:cubicBezTo>
                  <a:cubicBezTo>
                    <a:pt x="37" y="23"/>
                    <a:pt x="40" y="24"/>
                    <a:pt x="42" y="26"/>
                  </a:cubicBezTo>
                  <a:cubicBezTo>
                    <a:pt x="44" y="29"/>
                    <a:pt x="49" y="34"/>
                    <a:pt x="48" y="34"/>
                  </a:cubicBezTo>
                  <a:cubicBezTo>
                    <a:pt x="47" y="34"/>
                    <a:pt x="45" y="33"/>
                    <a:pt x="44" y="34"/>
                  </a:cubicBezTo>
                  <a:cubicBezTo>
                    <a:pt x="44" y="35"/>
                    <a:pt x="41" y="38"/>
                    <a:pt x="42" y="38"/>
                  </a:cubicBezTo>
                  <a:cubicBezTo>
                    <a:pt x="43" y="38"/>
                    <a:pt x="47" y="35"/>
                    <a:pt x="47" y="36"/>
                  </a:cubicBezTo>
                  <a:cubicBezTo>
                    <a:pt x="47" y="36"/>
                    <a:pt x="48" y="38"/>
                    <a:pt x="49" y="37"/>
                  </a:cubicBezTo>
                  <a:cubicBezTo>
                    <a:pt x="50" y="36"/>
                    <a:pt x="51" y="35"/>
                    <a:pt x="51" y="36"/>
                  </a:cubicBezTo>
                  <a:cubicBezTo>
                    <a:pt x="52" y="36"/>
                    <a:pt x="53" y="36"/>
                    <a:pt x="54" y="37"/>
                  </a:cubicBezTo>
                  <a:cubicBezTo>
                    <a:pt x="54" y="38"/>
                    <a:pt x="54" y="38"/>
                    <a:pt x="54" y="38"/>
                  </a:cubicBezTo>
                  <a:cubicBezTo>
                    <a:pt x="54" y="38"/>
                    <a:pt x="54" y="38"/>
                    <a:pt x="54" y="38"/>
                  </a:cubicBezTo>
                  <a:cubicBezTo>
                    <a:pt x="55" y="38"/>
                    <a:pt x="55" y="39"/>
                    <a:pt x="55" y="39"/>
                  </a:cubicBezTo>
                  <a:cubicBezTo>
                    <a:pt x="55" y="39"/>
                    <a:pt x="55" y="39"/>
                    <a:pt x="55" y="39"/>
                  </a:cubicBezTo>
                  <a:cubicBezTo>
                    <a:pt x="55" y="39"/>
                    <a:pt x="56" y="40"/>
                    <a:pt x="56" y="40"/>
                  </a:cubicBezTo>
                  <a:cubicBezTo>
                    <a:pt x="56" y="40"/>
                    <a:pt x="56" y="40"/>
                    <a:pt x="56" y="40"/>
                  </a:cubicBezTo>
                  <a:cubicBezTo>
                    <a:pt x="56" y="40"/>
                    <a:pt x="57" y="41"/>
                    <a:pt x="57" y="41"/>
                  </a:cubicBezTo>
                  <a:cubicBezTo>
                    <a:pt x="57" y="41"/>
                    <a:pt x="57" y="41"/>
                    <a:pt x="57" y="41"/>
                  </a:cubicBezTo>
                  <a:cubicBezTo>
                    <a:pt x="57" y="41"/>
                    <a:pt x="57" y="41"/>
                    <a:pt x="57" y="41"/>
                  </a:cubicBezTo>
                  <a:cubicBezTo>
                    <a:pt x="57" y="41"/>
                    <a:pt x="58" y="41"/>
                    <a:pt x="58" y="41"/>
                  </a:cubicBezTo>
                  <a:cubicBezTo>
                    <a:pt x="58" y="41"/>
                    <a:pt x="58" y="41"/>
                    <a:pt x="58" y="41"/>
                  </a:cubicBezTo>
                  <a:cubicBezTo>
                    <a:pt x="58" y="42"/>
                    <a:pt x="58" y="42"/>
                    <a:pt x="59" y="42"/>
                  </a:cubicBezTo>
                  <a:cubicBezTo>
                    <a:pt x="59" y="42"/>
                    <a:pt x="59" y="42"/>
                    <a:pt x="59" y="42"/>
                  </a:cubicBezTo>
                  <a:cubicBezTo>
                    <a:pt x="59" y="42"/>
                    <a:pt x="59" y="42"/>
                    <a:pt x="59" y="42"/>
                  </a:cubicBezTo>
                  <a:cubicBezTo>
                    <a:pt x="60" y="42"/>
                    <a:pt x="60" y="42"/>
                    <a:pt x="60" y="42"/>
                  </a:cubicBezTo>
                  <a:cubicBezTo>
                    <a:pt x="61" y="42"/>
                    <a:pt x="64" y="42"/>
                    <a:pt x="66" y="42"/>
                  </a:cubicBezTo>
                  <a:cubicBezTo>
                    <a:pt x="67" y="42"/>
                    <a:pt x="69" y="41"/>
                    <a:pt x="68" y="40"/>
                  </a:cubicBezTo>
                  <a:cubicBezTo>
                    <a:pt x="67" y="39"/>
                    <a:pt x="65" y="37"/>
                    <a:pt x="66" y="37"/>
                  </a:cubicBezTo>
                  <a:cubicBezTo>
                    <a:pt x="67" y="36"/>
                    <a:pt x="69" y="37"/>
                    <a:pt x="69" y="36"/>
                  </a:cubicBezTo>
                  <a:cubicBezTo>
                    <a:pt x="69" y="36"/>
                    <a:pt x="69" y="35"/>
                    <a:pt x="70" y="35"/>
                  </a:cubicBezTo>
                  <a:cubicBezTo>
                    <a:pt x="71" y="34"/>
                    <a:pt x="74" y="36"/>
                    <a:pt x="74" y="35"/>
                  </a:cubicBezTo>
                  <a:cubicBezTo>
                    <a:pt x="75" y="35"/>
                    <a:pt x="73" y="34"/>
                    <a:pt x="76" y="3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6" name="Freeform 46"/>
            <p:cNvSpPr>
              <a:spLocks/>
            </p:cNvSpPr>
            <p:nvPr/>
          </p:nvSpPr>
          <p:spPr bwMode="auto">
            <a:xfrm>
              <a:off x="6810754" y="5518987"/>
              <a:ext cx="87583" cy="32268"/>
            </a:xfrm>
            <a:custGeom>
              <a:avLst/>
              <a:gdLst>
                <a:gd name="T0" fmla="*/ 12 w 16"/>
                <a:gd name="T1" fmla="*/ 1 h 6"/>
                <a:gd name="T2" fmla="*/ 8 w 16"/>
                <a:gd name="T3" fmla="*/ 4 h 6"/>
                <a:gd name="T4" fmla="*/ 6 w 16"/>
                <a:gd name="T5" fmla="*/ 3 h 6"/>
                <a:gd name="T6" fmla="*/ 1 w 16"/>
                <a:gd name="T7" fmla="*/ 5 h 6"/>
                <a:gd name="T8" fmla="*/ 11 w 16"/>
                <a:gd name="T9" fmla="*/ 6 h 6"/>
                <a:gd name="T10" fmla="*/ 15 w 16"/>
                <a:gd name="T11" fmla="*/ 2 h 6"/>
                <a:gd name="T12" fmla="*/ 12 w 16"/>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16" h="6">
                  <a:moveTo>
                    <a:pt x="12" y="1"/>
                  </a:moveTo>
                  <a:cubicBezTo>
                    <a:pt x="11" y="1"/>
                    <a:pt x="9" y="4"/>
                    <a:pt x="8" y="4"/>
                  </a:cubicBezTo>
                  <a:cubicBezTo>
                    <a:pt x="7" y="4"/>
                    <a:pt x="7" y="2"/>
                    <a:pt x="6" y="3"/>
                  </a:cubicBezTo>
                  <a:cubicBezTo>
                    <a:pt x="6" y="3"/>
                    <a:pt x="0" y="4"/>
                    <a:pt x="1" y="5"/>
                  </a:cubicBezTo>
                  <a:cubicBezTo>
                    <a:pt x="2" y="5"/>
                    <a:pt x="10" y="6"/>
                    <a:pt x="11" y="6"/>
                  </a:cubicBezTo>
                  <a:cubicBezTo>
                    <a:pt x="12" y="5"/>
                    <a:pt x="16" y="3"/>
                    <a:pt x="15" y="2"/>
                  </a:cubicBezTo>
                  <a:cubicBezTo>
                    <a:pt x="15" y="1"/>
                    <a:pt x="12" y="0"/>
                    <a:pt x="12"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7" name="Freeform 47"/>
            <p:cNvSpPr>
              <a:spLocks/>
            </p:cNvSpPr>
            <p:nvPr/>
          </p:nvSpPr>
          <p:spPr bwMode="auto">
            <a:xfrm>
              <a:off x="6962870" y="5542036"/>
              <a:ext cx="59926" cy="32268"/>
            </a:xfrm>
            <a:custGeom>
              <a:avLst/>
              <a:gdLst>
                <a:gd name="T0" fmla="*/ 5 w 11"/>
                <a:gd name="T1" fmla="*/ 5 h 6"/>
                <a:gd name="T2" fmla="*/ 2 w 11"/>
                <a:gd name="T3" fmla="*/ 0 h 6"/>
                <a:gd name="T4" fmla="*/ 5 w 11"/>
                <a:gd name="T5" fmla="*/ 5 h 6"/>
              </a:gdLst>
              <a:ahLst/>
              <a:cxnLst>
                <a:cxn ang="0">
                  <a:pos x="T0" y="T1"/>
                </a:cxn>
                <a:cxn ang="0">
                  <a:pos x="T2" y="T3"/>
                </a:cxn>
                <a:cxn ang="0">
                  <a:pos x="T4" y="T5"/>
                </a:cxn>
              </a:cxnLst>
              <a:rect l="0" t="0" r="r" b="b"/>
              <a:pathLst>
                <a:path w="11" h="6">
                  <a:moveTo>
                    <a:pt x="5" y="5"/>
                  </a:moveTo>
                  <a:cubicBezTo>
                    <a:pt x="11" y="6"/>
                    <a:pt x="4" y="1"/>
                    <a:pt x="2" y="0"/>
                  </a:cubicBezTo>
                  <a:cubicBezTo>
                    <a:pt x="0" y="0"/>
                    <a:pt x="4" y="5"/>
                    <a:pt x="5"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8" name="Freeform 48"/>
            <p:cNvSpPr>
              <a:spLocks/>
            </p:cNvSpPr>
            <p:nvPr/>
          </p:nvSpPr>
          <p:spPr bwMode="auto">
            <a:xfrm>
              <a:off x="7313202" y="5929242"/>
              <a:ext cx="96802" cy="59926"/>
            </a:xfrm>
            <a:custGeom>
              <a:avLst/>
              <a:gdLst>
                <a:gd name="T0" fmla="*/ 11 w 18"/>
                <a:gd name="T1" fmla="*/ 7 h 11"/>
                <a:gd name="T2" fmla="*/ 1 w 18"/>
                <a:gd name="T3" fmla="*/ 1 h 11"/>
                <a:gd name="T4" fmla="*/ 8 w 18"/>
                <a:gd name="T5" fmla="*/ 7 h 11"/>
                <a:gd name="T6" fmla="*/ 17 w 18"/>
                <a:gd name="T7" fmla="*/ 11 h 11"/>
                <a:gd name="T8" fmla="*/ 11 w 18"/>
                <a:gd name="T9" fmla="*/ 7 h 11"/>
              </a:gdLst>
              <a:ahLst/>
              <a:cxnLst>
                <a:cxn ang="0">
                  <a:pos x="T0" y="T1"/>
                </a:cxn>
                <a:cxn ang="0">
                  <a:pos x="T2" y="T3"/>
                </a:cxn>
                <a:cxn ang="0">
                  <a:pos x="T4" y="T5"/>
                </a:cxn>
                <a:cxn ang="0">
                  <a:pos x="T6" y="T7"/>
                </a:cxn>
                <a:cxn ang="0">
                  <a:pos x="T8" y="T9"/>
                </a:cxn>
              </a:cxnLst>
              <a:rect l="0" t="0" r="r" b="b"/>
              <a:pathLst>
                <a:path w="18" h="11">
                  <a:moveTo>
                    <a:pt x="11" y="7"/>
                  </a:moveTo>
                  <a:cubicBezTo>
                    <a:pt x="10" y="6"/>
                    <a:pt x="2" y="1"/>
                    <a:pt x="1" y="1"/>
                  </a:cubicBezTo>
                  <a:cubicBezTo>
                    <a:pt x="0" y="0"/>
                    <a:pt x="6" y="6"/>
                    <a:pt x="8" y="7"/>
                  </a:cubicBezTo>
                  <a:cubicBezTo>
                    <a:pt x="11" y="9"/>
                    <a:pt x="16" y="11"/>
                    <a:pt x="17" y="11"/>
                  </a:cubicBezTo>
                  <a:cubicBezTo>
                    <a:pt x="18" y="11"/>
                    <a:pt x="13" y="8"/>
                    <a:pt x="11" y="7"/>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9" name="Freeform 49"/>
            <p:cNvSpPr>
              <a:spLocks/>
            </p:cNvSpPr>
            <p:nvPr/>
          </p:nvSpPr>
          <p:spPr bwMode="auto">
            <a:xfrm>
              <a:off x="7608217" y="5841660"/>
              <a:ext cx="36877" cy="32268"/>
            </a:xfrm>
            <a:custGeom>
              <a:avLst/>
              <a:gdLst>
                <a:gd name="T0" fmla="*/ 5 w 7"/>
                <a:gd name="T1" fmla="*/ 3 h 6"/>
                <a:gd name="T2" fmla="*/ 2 w 7"/>
                <a:gd name="T3" fmla="*/ 1 h 6"/>
                <a:gd name="T4" fmla="*/ 0 w 7"/>
                <a:gd name="T5" fmla="*/ 4 h 6"/>
                <a:gd name="T6" fmla="*/ 6 w 7"/>
                <a:gd name="T7" fmla="*/ 6 h 6"/>
                <a:gd name="T8" fmla="*/ 5 w 7"/>
                <a:gd name="T9" fmla="*/ 3 h 6"/>
              </a:gdLst>
              <a:ahLst/>
              <a:cxnLst>
                <a:cxn ang="0">
                  <a:pos x="T0" y="T1"/>
                </a:cxn>
                <a:cxn ang="0">
                  <a:pos x="T2" y="T3"/>
                </a:cxn>
                <a:cxn ang="0">
                  <a:pos x="T4" y="T5"/>
                </a:cxn>
                <a:cxn ang="0">
                  <a:pos x="T6" y="T7"/>
                </a:cxn>
                <a:cxn ang="0">
                  <a:pos x="T8" y="T9"/>
                </a:cxn>
              </a:cxnLst>
              <a:rect l="0" t="0" r="r" b="b"/>
              <a:pathLst>
                <a:path w="7" h="6">
                  <a:moveTo>
                    <a:pt x="5" y="3"/>
                  </a:moveTo>
                  <a:cubicBezTo>
                    <a:pt x="4" y="2"/>
                    <a:pt x="2" y="0"/>
                    <a:pt x="2" y="1"/>
                  </a:cubicBezTo>
                  <a:cubicBezTo>
                    <a:pt x="3" y="2"/>
                    <a:pt x="1" y="2"/>
                    <a:pt x="0" y="4"/>
                  </a:cubicBezTo>
                  <a:cubicBezTo>
                    <a:pt x="0" y="6"/>
                    <a:pt x="4" y="6"/>
                    <a:pt x="6" y="6"/>
                  </a:cubicBezTo>
                  <a:cubicBezTo>
                    <a:pt x="7" y="6"/>
                    <a:pt x="7" y="4"/>
                    <a:pt x="5"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0" name="Freeform 50"/>
            <p:cNvSpPr>
              <a:spLocks/>
            </p:cNvSpPr>
            <p:nvPr/>
          </p:nvSpPr>
          <p:spPr bwMode="auto">
            <a:xfrm>
              <a:off x="7617436" y="5809392"/>
              <a:ext cx="34572" cy="32268"/>
            </a:xfrm>
            <a:custGeom>
              <a:avLst/>
              <a:gdLst>
                <a:gd name="T0" fmla="*/ 2 w 6"/>
                <a:gd name="T1" fmla="*/ 4 h 6"/>
                <a:gd name="T2" fmla="*/ 5 w 6"/>
                <a:gd name="T3" fmla="*/ 1 h 6"/>
                <a:gd name="T4" fmla="*/ 2 w 6"/>
                <a:gd name="T5" fmla="*/ 3 h 6"/>
                <a:gd name="T6" fmla="*/ 2 w 6"/>
                <a:gd name="T7" fmla="*/ 4 h 6"/>
              </a:gdLst>
              <a:ahLst/>
              <a:cxnLst>
                <a:cxn ang="0">
                  <a:pos x="T0" y="T1"/>
                </a:cxn>
                <a:cxn ang="0">
                  <a:pos x="T2" y="T3"/>
                </a:cxn>
                <a:cxn ang="0">
                  <a:pos x="T4" y="T5"/>
                </a:cxn>
                <a:cxn ang="0">
                  <a:pos x="T6" y="T7"/>
                </a:cxn>
              </a:cxnLst>
              <a:rect l="0" t="0" r="r" b="b"/>
              <a:pathLst>
                <a:path w="6" h="6">
                  <a:moveTo>
                    <a:pt x="2" y="4"/>
                  </a:moveTo>
                  <a:cubicBezTo>
                    <a:pt x="4" y="6"/>
                    <a:pt x="6" y="2"/>
                    <a:pt x="5" y="1"/>
                  </a:cubicBezTo>
                  <a:cubicBezTo>
                    <a:pt x="5" y="0"/>
                    <a:pt x="4" y="2"/>
                    <a:pt x="2" y="3"/>
                  </a:cubicBezTo>
                  <a:cubicBezTo>
                    <a:pt x="0" y="3"/>
                    <a:pt x="1" y="4"/>
                    <a:pt x="2"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1" name="Freeform 51"/>
            <p:cNvSpPr>
              <a:spLocks/>
            </p:cNvSpPr>
            <p:nvPr/>
          </p:nvSpPr>
          <p:spPr bwMode="auto">
            <a:xfrm>
              <a:off x="7324725" y="5777126"/>
              <a:ext cx="36877" cy="32268"/>
            </a:xfrm>
            <a:custGeom>
              <a:avLst/>
              <a:gdLst>
                <a:gd name="T0" fmla="*/ 6 w 7"/>
                <a:gd name="T1" fmla="*/ 3 h 6"/>
                <a:gd name="T2" fmla="*/ 2 w 7"/>
                <a:gd name="T3" fmla="*/ 0 h 6"/>
                <a:gd name="T4" fmla="*/ 5 w 7"/>
                <a:gd name="T5" fmla="*/ 5 h 6"/>
                <a:gd name="T6" fmla="*/ 6 w 7"/>
                <a:gd name="T7" fmla="*/ 3 h 6"/>
              </a:gdLst>
              <a:ahLst/>
              <a:cxnLst>
                <a:cxn ang="0">
                  <a:pos x="T0" y="T1"/>
                </a:cxn>
                <a:cxn ang="0">
                  <a:pos x="T2" y="T3"/>
                </a:cxn>
                <a:cxn ang="0">
                  <a:pos x="T4" y="T5"/>
                </a:cxn>
                <a:cxn ang="0">
                  <a:pos x="T6" y="T7"/>
                </a:cxn>
              </a:cxnLst>
              <a:rect l="0" t="0" r="r" b="b"/>
              <a:pathLst>
                <a:path w="7" h="6">
                  <a:moveTo>
                    <a:pt x="6" y="3"/>
                  </a:moveTo>
                  <a:cubicBezTo>
                    <a:pt x="6" y="2"/>
                    <a:pt x="5" y="1"/>
                    <a:pt x="2" y="0"/>
                  </a:cubicBezTo>
                  <a:cubicBezTo>
                    <a:pt x="0" y="0"/>
                    <a:pt x="4" y="4"/>
                    <a:pt x="5" y="5"/>
                  </a:cubicBezTo>
                  <a:cubicBezTo>
                    <a:pt x="6" y="6"/>
                    <a:pt x="7" y="4"/>
                    <a:pt x="6"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2" name="Freeform 52"/>
            <p:cNvSpPr>
              <a:spLocks/>
            </p:cNvSpPr>
            <p:nvPr/>
          </p:nvSpPr>
          <p:spPr bwMode="auto">
            <a:xfrm>
              <a:off x="6882204" y="5502854"/>
              <a:ext cx="20743" cy="20743"/>
            </a:xfrm>
            <a:custGeom>
              <a:avLst/>
              <a:gdLst>
                <a:gd name="T0" fmla="*/ 3 w 4"/>
                <a:gd name="T1" fmla="*/ 1 h 4"/>
                <a:gd name="T2" fmla="*/ 0 w 4"/>
                <a:gd name="T3" fmla="*/ 0 h 4"/>
                <a:gd name="T4" fmla="*/ 2 w 4"/>
                <a:gd name="T5" fmla="*/ 3 h 4"/>
                <a:gd name="T6" fmla="*/ 3 w 4"/>
                <a:gd name="T7" fmla="*/ 1 h 4"/>
              </a:gdLst>
              <a:ahLst/>
              <a:cxnLst>
                <a:cxn ang="0">
                  <a:pos x="T0" y="T1"/>
                </a:cxn>
                <a:cxn ang="0">
                  <a:pos x="T2" y="T3"/>
                </a:cxn>
                <a:cxn ang="0">
                  <a:pos x="T4" y="T5"/>
                </a:cxn>
                <a:cxn ang="0">
                  <a:pos x="T6" y="T7"/>
                </a:cxn>
              </a:cxnLst>
              <a:rect l="0" t="0" r="r" b="b"/>
              <a:pathLst>
                <a:path w="4" h="4">
                  <a:moveTo>
                    <a:pt x="3" y="1"/>
                  </a:moveTo>
                  <a:cubicBezTo>
                    <a:pt x="3" y="0"/>
                    <a:pt x="1" y="0"/>
                    <a:pt x="0" y="0"/>
                  </a:cubicBezTo>
                  <a:cubicBezTo>
                    <a:pt x="0" y="1"/>
                    <a:pt x="1" y="2"/>
                    <a:pt x="2" y="3"/>
                  </a:cubicBezTo>
                  <a:cubicBezTo>
                    <a:pt x="4" y="4"/>
                    <a:pt x="4" y="1"/>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3" name="Freeform 53"/>
            <p:cNvSpPr>
              <a:spLocks/>
            </p:cNvSpPr>
            <p:nvPr/>
          </p:nvSpPr>
          <p:spPr bwMode="auto">
            <a:xfrm>
              <a:off x="6015595" y="5671106"/>
              <a:ext cx="1110917" cy="871217"/>
            </a:xfrm>
            <a:custGeom>
              <a:avLst/>
              <a:gdLst>
                <a:gd name="T0" fmla="*/ 195 w 204"/>
                <a:gd name="T1" fmla="*/ 79 h 159"/>
                <a:gd name="T2" fmla="*/ 180 w 204"/>
                <a:gd name="T3" fmla="*/ 62 h 159"/>
                <a:gd name="T4" fmla="*/ 173 w 204"/>
                <a:gd name="T5" fmla="*/ 57 h 159"/>
                <a:gd name="T6" fmla="*/ 159 w 204"/>
                <a:gd name="T7" fmla="*/ 44 h 159"/>
                <a:gd name="T8" fmla="*/ 148 w 204"/>
                <a:gd name="T9" fmla="*/ 31 h 159"/>
                <a:gd name="T10" fmla="*/ 137 w 204"/>
                <a:gd name="T11" fmla="*/ 17 h 159"/>
                <a:gd name="T12" fmla="*/ 129 w 204"/>
                <a:gd name="T13" fmla="*/ 6 h 159"/>
                <a:gd name="T14" fmla="*/ 123 w 204"/>
                <a:gd name="T15" fmla="*/ 6 h 159"/>
                <a:gd name="T16" fmla="*/ 126 w 204"/>
                <a:gd name="T17" fmla="*/ 23 h 159"/>
                <a:gd name="T18" fmla="*/ 119 w 204"/>
                <a:gd name="T19" fmla="*/ 33 h 159"/>
                <a:gd name="T20" fmla="*/ 108 w 204"/>
                <a:gd name="T21" fmla="*/ 26 h 159"/>
                <a:gd name="T22" fmla="*/ 96 w 204"/>
                <a:gd name="T23" fmla="*/ 20 h 159"/>
                <a:gd name="T24" fmla="*/ 97 w 204"/>
                <a:gd name="T25" fmla="*/ 12 h 159"/>
                <a:gd name="T26" fmla="*/ 96 w 204"/>
                <a:gd name="T27" fmla="*/ 6 h 159"/>
                <a:gd name="T28" fmla="*/ 91 w 204"/>
                <a:gd name="T29" fmla="*/ 7 h 159"/>
                <a:gd name="T30" fmla="*/ 79 w 204"/>
                <a:gd name="T31" fmla="*/ 3 h 159"/>
                <a:gd name="T32" fmla="*/ 71 w 204"/>
                <a:gd name="T33" fmla="*/ 7 h 159"/>
                <a:gd name="T34" fmla="*/ 67 w 204"/>
                <a:gd name="T35" fmla="*/ 14 h 159"/>
                <a:gd name="T36" fmla="*/ 69 w 204"/>
                <a:gd name="T37" fmla="*/ 22 h 159"/>
                <a:gd name="T38" fmla="*/ 61 w 204"/>
                <a:gd name="T39" fmla="*/ 21 h 159"/>
                <a:gd name="T40" fmla="*/ 52 w 204"/>
                <a:gd name="T41" fmla="*/ 17 h 159"/>
                <a:gd name="T42" fmla="*/ 48 w 204"/>
                <a:gd name="T43" fmla="*/ 21 h 159"/>
                <a:gd name="T44" fmla="*/ 45 w 204"/>
                <a:gd name="T45" fmla="*/ 26 h 159"/>
                <a:gd name="T46" fmla="*/ 42 w 204"/>
                <a:gd name="T47" fmla="*/ 30 h 159"/>
                <a:gd name="T48" fmla="*/ 35 w 204"/>
                <a:gd name="T49" fmla="*/ 33 h 159"/>
                <a:gd name="T50" fmla="*/ 32 w 204"/>
                <a:gd name="T51" fmla="*/ 44 h 159"/>
                <a:gd name="T52" fmla="*/ 9 w 204"/>
                <a:gd name="T53" fmla="*/ 52 h 159"/>
                <a:gd name="T54" fmla="*/ 3 w 204"/>
                <a:gd name="T55" fmla="*/ 58 h 159"/>
                <a:gd name="T56" fmla="*/ 2 w 204"/>
                <a:gd name="T57" fmla="*/ 70 h 159"/>
                <a:gd name="T58" fmla="*/ 4 w 204"/>
                <a:gd name="T59" fmla="*/ 76 h 159"/>
                <a:gd name="T60" fmla="*/ 4 w 204"/>
                <a:gd name="T61" fmla="*/ 81 h 159"/>
                <a:gd name="T62" fmla="*/ 9 w 204"/>
                <a:gd name="T63" fmla="*/ 90 h 159"/>
                <a:gd name="T64" fmla="*/ 20 w 204"/>
                <a:gd name="T65" fmla="*/ 112 h 159"/>
                <a:gd name="T66" fmla="*/ 19 w 204"/>
                <a:gd name="T67" fmla="*/ 123 h 159"/>
                <a:gd name="T68" fmla="*/ 25 w 204"/>
                <a:gd name="T69" fmla="*/ 132 h 159"/>
                <a:gd name="T70" fmla="*/ 43 w 204"/>
                <a:gd name="T71" fmla="*/ 126 h 159"/>
                <a:gd name="T72" fmla="*/ 57 w 204"/>
                <a:gd name="T73" fmla="*/ 125 h 159"/>
                <a:gd name="T74" fmla="*/ 74 w 204"/>
                <a:gd name="T75" fmla="*/ 119 h 159"/>
                <a:gd name="T76" fmla="*/ 98 w 204"/>
                <a:gd name="T77" fmla="*/ 114 h 159"/>
                <a:gd name="T78" fmla="*/ 112 w 204"/>
                <a:gd name="T79" fmla="*/ 121 h 159"/>
                <a:gd name="T80" fmla="*/ 120 w 204"/>
                <a:gd name="T81" fmla="*/ 132 h 159"/>
                <a:gd name="T82" fmla="*/ 125 w 204"/>
                <a:gd name="T83" fmla="*/ 125 h 159"/>
                <a:gd name="T84" fmla="*/ 129 w 204"/>
                <a:gd name="T85" fmla="*/ 125 h 159"/>
                <a:gd name="T86" fmla="*/ 129 w 204"/>
                <a:gd name="T87" fmla="*/ 134 h 159"/>
                <a:gd name="T88" fmla="*/ 136 w 204"/>
                <a:gd name="T89" fmla="*/ 134 h 159"/>
                <a:gd name="T90" fmla="*/ 139 w 204"/>
                <a:gd name="T91" fmla="*/ 138 h 159"/>
                <a:gd name="T92" fmla="*/ 153 w 204"/>
                <a:gd name="T93" fmla="*/ 154 h 159"/>
                <a:gd name="T94" fmla="*/ 166 w 204"/>
                <a:gd name="T95" fmla="*/ 158 h 159"/>
                <a:gd name="T96" fmla="*/ 175 w 204"/>
                <a:gd name="T97" fmla="*/ 156 h 159"/>
                <a:gd name="T98" fmla="*/ 187 w 204"/>
                <a:gd name="T99" fmla="*/ 154 h 159"/>
                <a:gd name="T100" fmla="*/ 196 w 204"/>
                <a:gd name="T101" fmla="*/ 141 h 159"/>
                <a:gd name="T102" fmla="*/ 199 w 204"/>
                <a:gd name="T103" fmla="*/ 122 h 159"/>
                <a:gd name="T104" fmla="*/ 201 w 204"/>
                <a:gd name="T105" fmla="*/ 92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 h="159">
                  <a:moveTo>
                    <a:pt x="201" y="92"/>
                  </a:moveTo>
                  <a:cubicBezTo>
                    <a:pt x="200" y="90"/>
                    <a:pt x="199" y="89"/>
                    <a:pt x="199" y="87"/>
                  </a:cubicBezTo>
                  <a:cubicBezTo>
                    <a:pt x="198" y="84"/>
                    <a:pt x="195" y="80"/>
                    <a:pt x="195" y="79"/>
                  </a:cubicBezTo>
                  <a:cubicBezTo>
                    <a:pt x="194" y="78"/>
                    <a:pt x="190" y="72"/>
                    <a:pt x="189" y="71"/>
                  </a:cubicBezTo>
                  <a:cubicBezTo>
                    <a:pt x="188" y="70"/>
                    <a:pt x="185" y="67"/>
                    <a:pt x="183" y="66"/>
                  </a:cubicBezTo>
                  <a:cubicBezTo>
                    <a:pt x="182" y="65"/>
                    <a:pt x="181" y="65"/>
                    <a:pt x="180" y="62"/>
                  </a:cubicBezTo>
                  <a:cubicBezTo>
                    <a:pt x="178" y="59"/>
                    <a:pt x="177" y="59"/>
                    <a:pt x="177" y="59"/>
                  </a:cubicBezTo>
                  <a:cubicBezTo>
                    <a:pt x="176" y="59"/>
                    <a:pt x="175" y="58"/>
                    <a:pt x="175" y="59"/>
                  </a:cubicBezTo>
                  <a:cubicBezTo>
                    <a:pt x="175" y="59"/>
                    <a:pt x="174" y="59"/>
                    <a:pt x="173" y="57"/>
                  </a:cubicBezTo>
                  <a:cubicBezTo>
                    <a:pt x="171" y="55"/>
                    <a:pt x="170" y="53"/>
                    <a:pt x="169" y="52"/>
                  </a:cubicBezTo>
                  <a:cubicBezTo>
                    <a:pt x="168" y="51"/>
                    <a:pt x="166" y="48"/>
                    <a:pt x="165" y="47"/>
                  </a:cubicBezTo>
                  <a:cubicBezTo>
                    <a:pt x="163" y="47"/>
                    <a:pt x="160" y="46"/>
                    <a:pt x="159" y="44"/>
                  </a:cubicBezTo>
                  <a:cubicBezTo>
                    <a:pt x="158" y="43"/>
                    <a:pt x="156" y="42"/>
                    <a:pt x="155" y="41"/>
                  </a:cubicBezTo>
                  <a:cubicBezTo>
                    <a:pt x="154" y="40"/>
                    <a:pt x="151" y="39"/>
                    <a:pt x="151" y="37"/>
                  </a:cubicBezTo>
                  <a:cubicBezTo>
                    <a:pt x="151" y="36"/>
                    <a:pt x="150" y="34"/>
                    <a:pt x="148" y="31"/>
                  </a:cubicBezTo>
                  <a:cubicBezTo>
                    <a:pt x="147" y="29"/>
                    <a:pt x="144" y="25"/>
                    <a:pt x="143" y="23"/>
                  </a:cubicBezTo>
                  <a:cubicBezTo>
                    <a:pt x="143" y="22"/>
                    <a:pt x="141" y="19"/>
                    <a:pt x="140" y="18"/>
                  </a:cubicBezTo>
                  <a:cubicBezTo>
                    <a:pt x="139" y="17"/>
                    <a:pt x="138" y="17"/>
                    <a:pt x="137" y="17"/>
                  </a:cubicBezTo>
                  <a:cubicBezTo>
                    <a:pt x="136" y="17"/>
                    <a:pt x="135" y="18"/>
                    <a:pt x="135" y="17"/>
                  </a:cubicBezTo>
                  <a:cubicBezTo>
                    <a:pt x="134" y="16"/>
                    <a:pt x="133" y="11"/>
                    <a:pt x="131" y="9"/>
                  </a:cubicBezTo>
                  <a:cubicBezTo>
                    <a:pt x="129" y="6"/>
                    <a:pt x="128" y="6"/>
                    <a:pt x="129" y="6"/>
                  </a:cubicBezTo>
                  <a:cubicBezTo>
                    <a:pt x="130" y="5"/>
                    <a:pt x="127" y="4"/>
                    <a:pt x="127" y="4"/>
                  </a:cubicBezTo>
                  <a:cubicBezTo>
                    <a:pt x="126" y="3"/>
                    <a:pt x="125" y="0"/>
                    <a:pt x="124" y="0"/>
                  </a:cubicBezTo>
                  <a:cubicBezTo>
                    <a:pt x="123" y="0"/>
                    <a:pt x="123" y="5"/>
                    <a:pt x="123" y="6"/>
                  </a:cubicBezTo>
                  <a:cubicBezTo>
                    <a:pt x="122" y="7"/>
                    <a:pt x="123" y="10"/>
                    <a:pt x="123" y="10"/>
                  </a:cubicBezTo>
                  <a:cubicBezTo>
                    <a:pt x="123" y="11"/>
                    <a:pt x="123" y="12"/>
                    <a:pt x="124" y="14"/>
                  </a:cubicBezTo>
                  <a:cubicBezTo>
                    <a:pt x="124" y="15"/>
                    <a:pt x="126" y="22"/>
                    <a:pt x="126" y="23"/>
                  </a:cubicBezTo>
                  <a:cubicBezTo>
                    <a:pt x="126" y="25"/>
                    <a:pt x="125" y="34"/>
                    <a:pt x="124" y="34"/>
                  </a:cubicBezTo>
                  <a:cubicBezTo>
                    <a:pt x="123" y="34"/>
                    <a:pt x="122" y="33"/>
                    <a:pt x="121" y="33"/>
                  </a:cubicBezTo>
                  <a:cubicBezTo>
                    <a:pt x="120" y="33"/>
                    <a:pt x="121" y="34"/>
                    <a:pt x="119" y="33"/>
                  </a:cubicBezTo>
                  <a:cubicBezTo>
                    <a:pt x="118" y="33"/>
                    <a:pt x="118" y="32"/>
                    <a:pt x="116" y="31"/>
                  </a:cubicBezTo>
                  <a:cubicBezTo>
                    <a:pt x="115" y="30"/>
                    <a:pt x="112" y="30"/>
                    <a:pt x="111" y="29"/>
                  </a:cubicBezTo>
                  <a:cubicBezTo>
                    <a:pt x="110" y="28"/>
                    <a:pt x="110" y="27"/>
                    <a:pt x="108" y="26"/>
                  </a:cubicBezTo>
                  <a:cubicBezTo>
                    <a:pt x="106" y="25"/>
                    <a:pt x="105" y="24"/>
                    <a:pt x="104" y="24"/>
                  </a:cubicBezTo>
                  <a:cubicBezTo>
                    <a:pt x="102" y="23"/>
                    <a:pt x="102" y="24"/>
                    <a:pt x="101" y="23"/>
                  </a:cubicBezTo>
                  <a:cubicBezTo>
                    <a:pt x="100" y="22"/>
                    <a:pt x="97" y="21"/>
                    <a:pt x="96" y="20"/>
                  </a:cubicBezTo>
                  <a:cubicBezTo>
                    <a:pt x="96" y="18"/>
                    <a:pt x="97" y="16"/>
                    <a:pt x="97" y="16"/>
                  </a:cubicBezTo>
                  <a:cubicBezTo>
                    <a:pt x="98" y="16"/>
                    <a:pt x="98" y="14"/>
                    <a:pt x="98" y="14"/>
                  </a:cubicBezTo>
                  <a:cubicBezTo>
                    <a:pt x="97" y="13"/>
                    <a:pt x="96" y="12"/>
                    <a:pt x="97" y="12"/>
                  </a:cubicBezTo>
                  <a:cubicBezTo>
                    <a:pt x="99" y="11"/>
                    <a:pt x="100" y="12"/>
                    <a:pt x="99" y="11"/>
                  </a:cubicBezTo>
                  <a:cubicBezTo>
                    <a:pt x="99" y="10"/>
                    <a:pt x="101" y="7"/>
                    <a:pt x="99" y="6"/>
                  </a:cubicBezTo>
                  <a:cubicBezTo>
                    <a:pt x="97" y="5"/>
                    <a:pt x="96" y="5"/>
                    <a:pt x="96" y="6"/>
                  </a:cubicBezTo>
                  <a:cubicBezTo>
                    <a:pt x="96" y="6"/>
                    <a:pt x="97" y="8"/>
                    <a:pt x="96" y="7"/>
                  </a:cubicBezTo>
                  <a:cubicBezTo>
                    <a:pt x="95" y="6"/>
                    <a:pt x="94" y="5"/>
                    <a:pt x="93" y="6"/>
                  </a:cubicBezTo>
                  <a:cubicBezTo>
                    <a:pt x="93" y="6"/>
                    <a:pt x="93" y="7"/>
                    <a:pt x="91" y="7"/>
                  </a:cubicBezTo>
                  <a:cubicBezTo>
                    <a:pt x="90" y="6"/>
                    <a:pt x="87" y="5"/>
                    <a:pt x="86" y="5"/>
                  </a:cubicBezTo>
                  <a:cubicBezTo>
                    <a:pt x="84" y="5"/>
                    <a:pt x="83" y="4"/>
                    <a:pt x="82" y="4"/>
                  </a:cubicBezTo>
                  <a:cubicBezTo>
                    <a:pt x="81" y="3"/>
                    <a:pt x="79" y="3"/>
                    <a:pt x="79" y="3"/>
                  </a:cubicBezTo>
                  <a:cubicBezTo>
                    <a:pt x="79" y="3"/>
                    <a:pt x="80" y="5"/>
                    <a:pt x="79" y="6"/>
                  </a:cubicBezTo>
                  <a:cubicBezTo>
                    <a:pt x="78" y="7"/>
                    <a:pt x="74" y="8"/>
                    <a:pt x="74" y="7"/>
                  </a:cubicBezTo>
                  <a:cubicBezTo>
                    <a:pt x="73" y="7"/>
                    <a:pt x="72" y="6"/>
                    <a:pt x="71" y="7"/>
                  </a:cubicBezTo>
                  <a:cubicBezTo>
                    <a:pt x="70" y="8"/>
                    <a:pt x="69" y="10"/>
                    <a:pt x="69" y="10"/>
                  </a:cubicBezTo>
                  <a:cubicBezTo>
                    <a:pt x="68" y="10"/>
                    <a:pt x="70" y="12"/>
                    <a:pt x="69" y="12"/>
                  </a:cubicBezTo>
                  <a:cubicBezTo>
                    <a:pt x="68" y="13"/>
                    <a:pt x="68" y="13"/>
                    <a:pt x="67" y="14"/>
                  </a:cubicBezTo>
                  <a:cubicBezTo>
                    <a:pt x="67" y="15"/>
                    <a:pt x="66" y="18"/>
                    <a:pt x="67" y="18"/>
                  </a:cubicBezTo>
                  <a:cubicBezTo>
                    <a:pt x="68" y="18"/>
                    <a:pt x="70" y="19"/>
                    <a:pt x="69" y="19"/>
                  </a:cubicBezTo>
                  <a:cubicBezTo>
                    <a:pt x="69" y="20"/>
                    <a:pt x="71" y="22"/>
                    <a:pt x="69" y="22"/>
                  </a:cubicBezTo>
                  <a:cubicBezTo>
                    <a:pt x="68" y="21"/>
                    <a:pt x="67" y="20"/>
                    <a:pt x="66" y="20"/>
                  </a:cubicBezTo>
                  <a:cubicBezTo>
                    <a:pt x="66" y="20"/>
                    <a:pt x="63" y="20"/>
                    <a:pt x="63" y="20"/>
                  </a:cubicBezTo>
                  <a:cubicBezTo>
                    <a:pt x="62" y="20"/>
                    <a:pt x="62" y="22"/>
                    <a:pt x="61" y="21"/>
                  </a:cubicBezTo>
                  <a:cubicBezTo>
                    <a:pt x="60" y="19"/>
                    <a:pt x="61" y="19"/>
                    <a:pt x="59" y="18"/>
                  </a:cubicBezTo>
                  <a:cubicBezTo>
                    <a:pt x="58" y="18"/>
                    <a:pt x="57" y="16"/>
                    <a:pt x="56" y="16"/>
                  </a:cubicBezTo>
                  <a:cubicBezTo>
                    <a:pt x="55" y="15"/>
                    <a:pt x="53" y="17"/>
                    <a:pt x="52" y="17"/>
                  </a:cubicBezTo>
                  <a:cubicBezTo>
                    <a:pt x="51" y="16"/>
                    <a:pt x="51" y="15"/>
                    <a:pt x="50" y="16"/>
                  </a:cubicBezTo>
                  <a:cubicBezTo>
                    <a:pt x="50" y="17"/>
                    <a:pt x="50" y="19"/>
                    <a:pt x="49" y="18"/>
                  </a:cubicBezTo>
                  <a:cubicBezTo>
                    <a:pt x="48" y="18"/>
                    <a:pt x="48" y="20"/>
                    <a:pt x="48" y="21"/>
                  </a:cubicBezTo>
                  <a:cubicBezTo>
                    <a:pt x="48" y="21"/>
                    <a:pt x="49" y="24"/>
                    <a:pt x="48" y="23"/>
                  </a:cubicBezTo>
                  <a:cubicBezTo>
                    <a:pt x="46" y="23"/>
                    <a:pt x="45" y="22"/>
                    <a:pt x="45" y="22"/>
                  </a:cubicBezTo>
                  <a:cubicBezTo>
                    <a:pt x="45" y="23"/>
                    <a:pt x="44" y="25"/>
                    <a:pt x="45" y="26"/>
                  </a:cubicBezTo>
                  <a:cubicBezTo>
                    <a:pt x="45" y="26"/>
                    <a:pt x="45" y="28"/>
                    <a:pt x="44" y="28"/>
                  </a:cubicBezTo>
                  <a:cubicBezTo>
                    <a:pt x="44" y="28"/>
                    <a:pt x="42" y="27"/>
                    <a:pt x="42" y="27"/>
                  </a:cubicBezTo>
                  <a:cubicBezTo>
                    <a:pt x="42" y="28"/>
                    <a:pt x="42" y="29"/>
                    <a:pt x="42" y="30"/>
                  </a:cubicBezTo>
                  <a:cubicBezTo>
                    <a:pt x="43" y="31"/>
                    <a:pt x="43" y="34"/>
                    <a:pt x="42" y="33"/>
                  </a:cubicBezTo>
                  <a:cubicBezTo>
                    <a:pt x="41" y="32"/>
                    <a:pt x="39" y="29"/>
                    <a:pt x="38" y="29"/>
                  </a:cubicBezTo>
                  <a:cubicBezTo>
                    <a:pt x="38" y="29"/>
                    <a:pt x="35" y="32"/>
                    <a:pt x="35" y="33"/>
                  </a:cubicBezTo>
                  <a:cubicBezTo>
                    <a:pt x="35" y="35"/>
                    <a:pt x="37" y="37"/>
                    <a:pt x="36" y="38"/>
                  </a:cubicBezTo>
                  <a:cubicBezTo>
                    <a:pt x="35" y="39"/>
                    <a:pt x="35" y="41"/>
                    <a:pt x="35" y="42"/>
                  </a:cubicBezTo>
                  <a:cubicBezTo>
                    <a:pt x="34" y="43"/>
                    <a:pt x="33" y="43"/>
                    <a:pt x="32" y="44"/>
                  </a:cubicBezTo>
                  <a:cubicBezTo>
                    <a:pt x="30" y="45"/>
                    <a:pt x="24" y="47"/>
                    <a:pt x="23" y="48"/>
                  </a:cubicBezTo>
                  <a:cubicBezTo>
                    <a:pt x="21" y="49"/>
                    <a:pt x="19" y="50"/>
                    <a:pt x="17" y="50"/>
                  </a:cubicBezTo>
                  <a:cubicBezTo>
                    <a:pt x="15" y="50"/>
                    <a:pt x="10" y="51"/>
                    <a:pt x="9" y="52"/>
                  </a:cubicBezTo>
                  <a:cubicBezTo>
                    <a:pt x="8" y="53"/>
                    <a:pt x="7" y="55"/>
                    <a:pt x="6" y="55"/>
                  </a:cubicBezTo>
                  <a:cubicBezTo>
                    <a:pt x="5" y="55"/>
                    <a:pt x="4" y="60"/>
                    <a:pt x="4" y="59"/>
                  </a:cubicBezTo>
                  <a:cubicBezTo>
                    <a:pt x="3" y="59"/>
                    <a:pt x="4" y="57"/>
                    <a:pt x="3" y="58"/>
                  </a:cubicBezTo>
                  <a:cubicBezTo>
                    <a:pt x="2" y="59"/>
                    <a:pt x="0" y="60"/>
                    <a:pt x="1" y="62"/>
                  </a:cubicBezTo>
                  <a:cubicBezTo>
                    <a:pt x="2" y="64"/>
                    <a:pt x="2" y="65"/>
                    <a:pt x="2" y="66"/>
                  </a:cubicBezTo>
                  <a:cubicBezTo>
                    <a:pt x="1" y="67"/>
                    <a:pt x="1" y="71"/>
                    <a:pt x="2" y="70"/>
                  </a:cubicBezTo>
                  <a:cubicBezTo>
                    <a:pt x="2" y="70"/>
                    <a:pt x="3" y="68"/>
                    <a:pt x="3" y="68"/>
                  </a:cubicBezTo>
                  <a:cubicBezTo>
                    <a:pt x="3" y="69"/>
                    <a:pt x="2" y="70"/>
                    <a:pt x="3" y="72"/>
                  </a:cubicBezTo>
                  <a:cubicBezTo>
                    <a:pt x="3" y="74"/>
                    <a:pt x="3" y="74"/>
                    <a:pt x="4" y="76"/>
                  </a:cubicBezTo>
                  <a:cubicBezTo>
                    <a:pt x="6" y="77"/>
                    <a:pt x="8" y="80"/>
                    <a:pt x="6" y="80"/>
                  </a:cubicBezTo>
                  <a:cubicBezTo>
                    <a:pt x="5" y="79"/>
                    <a:pt x="3" y="77"/>
                    <a:pt x="4" y="78"/>
                  </a:cubicBezTo>
                  <a:cubicBezTo>
                    <a:pt x="4" y="79"/>
                    <a:pt x="4" y="81"/>
                    <a:pt x="4" y="81"/>
                  </a:cubicBezTo>
                  <a:cubicBezTo>
                    <a:pt x="3" y="80"/>
                    <a:pt x="2" y="78"/>
                    <a:pt x="2" y="80"/>
                  </a:cubicBezTo>
                  <a:cubicBezTo>
                    <a:pt x="3" y="82"/>
                    <a:pt x="3" y="84"/>
                    <a:pt x="5" y="85"/>
                  </a:cubicBezTo>
                  <a:cubicBezTo>
                    <a:pt x="6" y="86"/>
                    <a:pt x="8" y="89"/>
                    <a:pt x="9" y="90"/>
                  </a:cubicBezTo>
                  <a:cubicBezTo>
                    <a:pt x="9" y="92"/>
                    <a:pt x="12" y="96"/>
                    <a:pt x="12" y="97"/>
                  </a:cubicBezTo>
                  <a:cubicBezTo>
                    <a:pt x="13" y="97"/>
                    <a:pt x="15" y="101"/>
                    <a:pt x="15" y="103"/>
                  </a:cubicBezTo>
                  <a:cubicBezTo>
                    <a:pt x="16" y="104"/>
                    <a:pt x="18" y="110"/>
                    <a:pt x="20" y="112"/>
                  </a:cubicBezTo>
                  <a:cubicBezTo>
                    <a:pt x="21" y="115"/>
                    <a:pt x="23" y="119"/>
                    <a:pt x="22" y="119"/>
                  </a:cubicBezTo>
                  <a:cubicBezTo>
                    <a:pt x="21" y="118"/>
                    <a:pt x="20" y="116"/>
                    <a:pt x="20" y="118"/>
                  </a:cubicBezTo>
                  <a:cubicBezTo>
                    <a:pt x="20" y="120"/>
                    <a:pt x="20" y="122"/>
                    <a:pt x="19" y="123"/>
                  </a:cubicBezTo>
                  <a:cubicBezTo>
                    <a:pt x="18" y="124"/>
                    <a:pt x="17" y="124"/>
                    <a:pt x="18" y="125"/>
                  </a:cubicBezTo>
                  <a:cubicBezTo>
                    <a:pt x="18" y="126"/>
                    <a:pt x="19" y="128"/>
                    <a:pt x="20" y="128"/>
                  </a:cubicBezTo>
                  <a:cubicBezTo>
                    <a:pt x="22" y="129"/>
                    <a:pt x="23" y="131"/>
                    <a:pt x="25" y="132"/>
                  </a:cubicBezTo>
                  <a:cubicBezTo>
                    <a:pt x="27" y="133"/>
                    <a:pt x="31" y="134"/>
                    <a:pt x="32" y="133"/>
                  </a:cubicBezTo>
                  <a:cubicBezTo>
                    <a:pt x="34" y="133"/>
                    <a:pt x="37" y="130"/>
                    <a:pt x="38" y="129"/>
                  </a:cubicBezTo>
                  <a:cubicBezTo>
                    <a:pt x="40" y="129"/>
                    <a:pt x="41" y="126"/>
                    <a:pt x="43" y="126"/>
                  </a:cubicBezTo>
                  <a:cubicBezTo>
                    <a:pt x="44" y="126"/>
                    <a:pt x="49" y="125"/>
                    <a:pt x="51" y="126"/>
                  </a:cubicBezTo>
                  <a:cubicBezTo>
                    <a:pt x="52" y="126"/>
                    <a:pt x="54" y="127"/>
                    <a:pt x="55" y="126"/>
                  </a:cubicBezTo>
                  <a:cubicBezTo>
                    <a:pt x="56" y="125"/>
                    <a:pt x="56" y="124"/>
                    <a:pt x="57" y="125"/>
                  </a:cubicBezTo>
                  <a:cubicBezTo>
                    <a:pt x="58" y="126"/>
                    <a:pt x="59" y="127"/>
                    <a:pt x="60" y="126"/>
                  </a:cubicBezTo>
                  <a:cubicBezTo>
                    <a:pt x="61" y="124"/>
                    <a:pt x="61" y="120"/>
                    <a:pt x="63" y="120"/>
                  </a:cubicBezTo>
                  <a:cubicBezTo>
                    <a:pt x="65" y="119"/>
                    <a:pt x="70" y="119"/>
                    <a:pt x="74" y="119"/>
                  </a:cubicBezTo>
                  <a:cubicBezTo>
                    <a:pt x="79" y="119"/>
                    <a:pt x="79" y="120"/>
                    <a:pt x="82" y="118"/>
                  </a:cubicBezTo>
                  <a:cubicBezTo>
                    <a:pt x="85" y="116"/>
                    <a:pt x="90" y="115"/>
                    <a:pt x="92" y="114"/>
                  </a:cubicBezTo>
                  <a:cubicBezTo>
                    <a:pt x="94" y="114"/>
                    <a:pt x="96" y="113"/>
                    <a:pt x="98" y="114"/>
                  </a:cubicBezTo>
                  <a:cubicBezTo>
                    <a:pt x="100" y="115"/>
                    <a:pt x="101" y="117"/>
                    <a:pt x="105" y="117"/>
                  </a:cubicBezTo>
                  <a:cubicBezTo>
                    <a:pt x="108" y="117"/>
                    <a:pt x="111" y="118"/>
                    <a:pt x="111" y="118"/>
                  </a:cubicBezTo>
                  <a:cubicBezTo>
                    <a:pt x="112" y="119"/>
                    <a:pt x="111" y="119"/>
                    <a:pt x="112" y="121"/>
                  </a:cubicBezTo>
                  <a:cubicBezTo>
                    <a:pt x="112" y="122"/>
                    <a:pt x="113" y="121"/>
                    <a:pt x="114" y="123"/>
                  </a:cubicBezTo>
                  <a:cubicBezTo>
                    <a:pt x="115" y="125"/>
                    <a:pt x="117" y="127"/>
                    <a:pt x="118" y="128"/>
                  </a:cubicBezTo>
                  <a:cubicBezTo>
                    <a:pt x="118" y="129"/>
                    <a:pt x="119" y="131"/>
                    <a:pt x="120" y="132"/>
                  </a:cubicBezTo>
                  <a:cubicBezTo>
                    <a:pt x="121" y="132"/>
                    <a:pt x="123" y="134"/>
                    <a:pt x="123" y="133"/>
                  </a:cubicBezTo>
                  <a:cubicBezTo>
                    <a:pt x="123" y="131"/>
                    <a:pt x="122" y="131"/>
                    <a:pt x="123" y="130"/>
                  </a:cubicBezTo>
                  <a:cubicBezTo>
                    <a:pt x="124" y="129"/>
                    <a:pt x="123" y="125"/>
                    <a:pt x="125" y="125"/>
                  </a:cubicBezTo>
                  <a:cubicBezTo>
                    <a:pt x="127" y="124"/>
                    <a:pt x="127" y="124"/>
                    <a:pt x="127" y="123"/>
                  </a:cubicBezTo>
                  <a:cubicBezTo>
                    <a:pt x="127" y="122"/>
                    <a:pt x="129" y="120"/>
                    <a:pt x="129" y="121"/>
                  </a:cubicBezTo>
                  <a:cubicBezTo>
                    <a:pt x="129" y="121"/>
                    <a:pt x="130" y="123"/>
                    <a:pt x="129" y="125"/>
                  </a:cubicBezTo>
                  <a:cubicBezTo>
                    <a:pt x="129" y="126"/>
                    <a:pt x="130" y="131"/>
                    <a:pt x="129" y="132"/>
                  </a:cubicBezTo>
                  <a:cubicBezTo>
                    <a:pt x="129" y="132"/>
                    <a:pt x="128" y="133"/>
                    <a:pt x="128" y="134"/>
                  </a:cubicBezTo>
                  <a:cubicBezTo>
                    <a:pt x="128" y="135"/>
                    <a:pt x="129" y="135"/>
                    <a:pt x="129" y="134"/>
                  </a:cubicBezTo>
                  <a:cubicBezTo>
                    <a:pt x="130" y="134"/>
                    <a:pt x="132" y="133"/>
                    <a:pt x="132" y="132"/>
                  </a:cubicBezTo>
                  <a:cubicBezTo>
                    <a:pt x="132" y="131"/>
                    <a:pt x="132" y="128"/>
                    <a:pt x="133" y="129"/>
                  </a:cubicBezTo>
                  <a:cubicBezTo>
                    <a:pt x="133" y="130"/>
                    <a:pt x="135" y="133"/>
                    <a:pt x="136" y="134"/>
                  </a:cubicBezTo>
                  <a:cubicBezTo>
                    <a:pt x="137" y="136"/>
                    <a:pt x="134" y="137"/>
                    <a:pt x="134" y="137"/>
                  </a:cubicBezTo>
                  <a:cubicBezTo>
                    <a:pt x="135" y="138"/>
                    <a:pt x="136" y="138"/>
                    <a:pt x="137" y="138"/>
                  </a:cubicBezTo>
                  <a:cubicBezTo>
                    <a:pt x="138" y="137"/>
                    <a:pt x="137" y="135"/>
                    <a:pt x="139" y="138"/>
                  </a:cubicBezTo>
                  <a:cubicBezTo>
                    <a:pt x="141" y="140"/>
                    <a:pt x="144" y="143"/>
                    <a:pt x="145" y="145"/>
                  </a:cubicBezTo>
                  <a:cubicBezTo>
                    <a:pt x="145" y="147"/>
                    <a:pt x="146" y="149"/>
                    <a:pt x="148" y="151"/>
                  </a:cubicBezTo>
                  <a:cubicBezTo>
                    <a:pt x="150" y="153"/>
                    <a:pt x="149" y="153"/>
                    <a:pt x="153" y="154"/>
                  </a:cubicBezTo>
                  <a:cubicBezTo>
                    <a:pt x="156" y="155"/>
                    <a:pt x="155" y="158"/>
                    <a:pt x="157" y="157"/>
                  </a:cubicBezTo>
                  <a:cubicBezTo>
                    <a:pt x="158" y="156"/>
                    <a:pt x="157" y="154"/>
                    <a:pt x="159" y="155"/>
                  </a:cubicBezTo>
                  <a:cubicBezTo>
                    <a:pt x="161" y="156"/>
                    <a:pt x="165" y="159"/>
                    <a:pt x="166" y="158"/>
                  </a:cubicBezTo>
                  <a:cubicBezTo>
                    <a:pt x="167" y="158"/>
                    <a:pt x="169" y="156"/>
                    <a:pt x="171" y="156"/>
                  </a:cubicBezTo>
                  <a:cubicBezTo>
                    <a:pt x="172" y="156"/>
                    <a:pt x="172" y="153"/>
                    <a:pt x="172" y="153"/>
                  </a:cubicBezTo>
                  <a:cubicBezTo>
                    <a:pt x="172" y="153"/>
                    <a:pt x="173" y="153"/>
                    <a:pt x="175" y="156"/>
                  </a:cubicBezTo>
                  <a:cubicBezTo>
                    <a:pt x="178" y="158"/>
                    <a:pt x="178" y="159"/>
                    <a:pt x="180" y="159"/>
                  </a:cubicBezTo>
                  <a:cubicBezTo>
                    <a:pt x="182" y="158"/>
                    <a:pt x="184" y="159"/>
                    <a:pt x="185" y="158"/>
                  </a:cubicBezTo>
                  <a:cubicBezTo>
                    <a:pt x="186" y="156"/>
                    <a:pt x="185" y="154"/>
                    <a:pt x="187" y="154"/>
                  </a:cubicBezTo>
                  <a:cubicBezTo>
                    <a:pt x="190" y="153"/>
                    <a:pt x="191" y="153"/>
                    <a:pt x="193" y="152"/>
                  </a:cubicBezTo>
                  <a:cubicBezTo>
                    <a:pt x="195" y="151"/>
                    <a:pt x="197" y="152"/>
                    <a:pt x="197" y="150"/>
                  </a:cubicBezTo>
                  <a:cubicBezTo>
                    <a:pt x="197" y="148"/>
                    <a:pt x="195" y="142"/>
                    <a:pt x="196" y="141"/>
                  </a:cubicBezTo>
                  <a:cubicBezTo>
                    <a:pt x="196" y="141"/>
                    <a:pt x="195" y="137"/>
                    <a:pt x="196" y="135"/>
                  </a:cubicBezTo>
                  <a:cubicBezTo>
                    <a:pt x="196" y="133"/>
                    <a:pt x="195" y="130"/>
                    <a:pt x="196" y="129"/>
                  </a:cubicBezTo>
                  <a:cubicBezTo>
                    <a:pt x="197" y="128"/>
                    <a:pt x="198" y="123"/>
                    <a:pt x="199" y="122"/>
                  </a:cubicBezTo>
                  <a:cubicBezTo>
                    <a:pt x="200" y="121"/>
                    <a:pt x="201" y="121"/>
                    <a:pt x="203" y="119"/>
                  </a:cubicBezTo>
                  <a:cubicBezTo>
                    <a:pt x="204" y="118"/>
                    <a:pt x="204" y="105"/>
                    <a:pt x="203" y="102"/>
                  </a:cubicBezTo>
                  <a:cubicBezTo>
                    <a:pt x="203" y="99"/>
                    <a:pt x="203" y="94"/>
                    <a:pt x="201" y="9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4" name="Freeform 54"/>
            <p:cNvSpPr>
              <a:spLocks/>
            </p:cNvSpPr>
            <p:nvPr/>
          </p:nvSpPr>
          <p:spPr bwMode="auto">
            <a:xfrm>
              <a:off x="6981309" y="6611467"/>
              <a:ext cx="119850" cy="126764"/>
            </a:xfrm>
            <a:custGeom>
              <a:avLst/>
              <a:gdLst>
                <a:gd name="T0" fmla="*/ 18 w 22"/>
                <a:gd name="T1" fmla="*/ 2 h 23"/>
                <a:gd name="T2" fmla="*/ 12 w 22"/>
                <a:gd name="T3" fmla="*/ 3 h 23"/>
                <a:gd name="T4" fmla="*/ 4 w 22"/>
                <a:gd name="T5" fmla="*/ 1 h 23"/>
                <a:gd name="T6" fmla="*/ 0 w 22"/>
                <a:gd name="T7" fmla="*/ 2 h 23"/>
                <a:gd name="T8" fmla="*/ 6 w 22"/>
                <a:gd name="T9" fmla="*/ 11 h 23"/>
                <a:gd name="T10" fmla="*/ 8 w 22"/>
                <a:gd name="T11" fmla="*/ 16 h 23"/>
                <a:gd name="T12" fmla="*/ 16 w 22"/>
                <a:gd name="T13" fmla="*/ 23 h 23"/>
                <a:gd name="T14" fmla="*/ 18 w 22"/>
                <a:gd name="T15" fmla="*/ 18 h 23"/>
                <a:gd name="T16" fmla="*/ 21 w 22"/>
                <a:gd name="T17" fmla="*/ 20 h 23"/>
                <a:gd name="T18" fmla="*/ 21 w 22"/>
                <a:gd name="T19" fmla="*/ 18 h 23"/>
                <a:gd name="T20" fmla="*/ 22 w 22"/>
                <a:gd name="T21" fmla="*/ 13 h 23"/>
                <a:gd name="T22" fmla="*/ 20 w 22"/>
                <a:gd name="T23" fmla="*/ 5 h 23"/>
                <a:gd name="T24" fmla="*/ 18 w 22"/>
                <a:gd name="T25"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18" y="2"/>
                  </a:moveTo>
                  <a:cubicBezTo>
                    <a:pt x="17" y="1"/>
                    <a:pt x="13" y="3"/>
                    <a:pt x="12" y="3"/>
                  </a:cubicBezTo>
                  <a:cubicBezTo>
                    <a:pt x="10" y="4"/>
                    <a:pt x="7" y="3"/>
                    <a:pt x="4" y="1"/>
                  </a:cubicBezTo>
                  <a:cubicBezTo>
                    <a:pt x="1" y="0"/>
                    <a:pt x="0" y="1"/>
                    <a:pt x="0" y="2"/>
                  </a:cubicBezTo>
                  <a:cubicBezTo>
                    <a:pt x="1" y="2"/>
                    <a:pt x="5" y="9"/>
                    <a:pt x="6" y="11"/>
                  </a:cubicBezTo>
                  <a:cubicBezTo>
                    <a:pt x="7" y="13"/>
                    <a:pt x="8" y="13"/>
                    <a:pt x="8" y="16"/>
                  </a:cubicBezTo>
                  <a:cubicBezTo>
                    <a:pt x="9" y="19"/>
                    <a:pt x="14" y="23"/>
                    <a:pt x="16" y="23"/>
                  </a:cubicBezTo>
                  <a:cubicBezTo>
                    <a:pt x="18" y="23"/>
                    <a:pt x="18" y="19"/>
                    <a:pt x="18" y="18"/>
                  </a:cubicBezTo>
                  <a:cubicBezTo>
                    <a:pt x="19" y="17"/>
                    <a:pt x="20" y="19"/>
                    <a:pt x="21" y="20"/>
                  </a:cubicBezTo>
                  <a:cubicBezTo>
                    <a:pt x="22" y="21"/>
                    <a:pt x="21" y="18"/>
                    <a:pt x="21" y="18"/>
                  </a:cubicBezTo>
                  <a:cubicBezTo>
                    <a:pt x="20" y="17"/>
                    <a:pt x="21" y="14"/>
                    <a:pt x="22" y="13"/>
                  </a:cubicBezTo>
                  <a:cubicBezTo>
                    <a:pt x="22" y="12"/>
                    <a:pt x="21" y="7"/>
                    <a:pt x="20" y="5"/>
                  </a:cubicBezTo>
                  <a:cubicBezTo>
                    <a:pt x="18" y="4"/>
                    <a:pt x="20" y="4"/>
                    <a:pt x="18"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5" name="Freeform 55"/>
            <p:cNvSpPr>
              <a:spLocks/>
            </p:cNvSpPr>
            <p:nvPr/>
          </p:nvSpPr>
          <p:spPr bwMode="auto">
            <a:xfrm>
              <a:off x="7624349" y="6606855"/>
              <a:ext cx="152117" cy="267359"/>
            </a:xfrm>
            <a:custGeom>
              <a:avLst/>
              <a:gdLst>
                <a:gd name="T0" fmla="*/ 27 w 28"/>
                <a:gd name="T1" fmla="*/ 14 h 49"/>
                <a:gd name="T2" fmla="*/ 25 w 28"/>
                <a:gd name="T3" fmla="*/ 6 h 49"/>
                <a:gd name="T4" fmla="*/ 23 w 28"/>
                <a:gd name="T5" fmla="*/ 3 h 49"/>
                <a:gd name="T6" fmla="*/ 21 w 28"/>
                <a:gd name="T7" fmla="*/ 5 h 49"/>
                <a:gd name="T8" fmla="*/ 19 w 28"/>
                <a:gd name="T9" fmla="*/ 3 h 49"/>
                <a:gd name="T10" fmla="*/ 17 w 28"/>
                <a:gd name="T11" fmla="*/ 1 h 49"/>
                <a:gd name="T12" fmla="*/ 14 w 28"/>
                <a:gd name="T13" fmla="*/ 2 h 49"/>
                <a:gd name="T14" fmla="*/ 13 w 28"/>
                <a:gd name="T15" fmla="*/ 9 h 49"/>
                <a:gd name="T16" fmla="*/ 13 w 28"/>
                <a:gd name="T17" fmla="*/ 14 h 49"/>
                <a:gd name="T18" fmla="*/ 9 w 28"/>
                <a:gd name="T19" fmla="*/ 23 h 49"/>
                <a:gd name="T20" fmla="*/ 4 w 28"/>
                <a:gd name="T21" fmla="*/ 28 h 49"/>
                <a:gd name="T22" fmla="*/ 4 w 28"/>
                <a:gd name="T23" fmla="*/ 34 h 49"/>
                <a:gd name="T24" fmla="*/ 2 w 28"/>
                <a:gd name="T25" fmla="*/ 38 h 49"/>
                <a:gd name="T26" fmla="*/ 0 w 28"/>
                <a:gd name="T27" fmla="*/ 42 h 49"/>
                <a:gd name="T28" fmla="*/ 7 w 28"/>
                <a:gd name="T29" fmla="*/ 45 h 49"/>
                <a:gd name="T30" fmla="*/ 10 w 28"/>
                <a:gd name="T31" fmla="*/ 48 h 49"/>
                <a:gd name="T32" fmla="*/ 15 w 28"/>
                <a:gd name="T33" fmla="*/ 48 h 49"/>
                <a:gd name="T34" fmla="*/ 19 w 28"/>
                <a:gd name="T35" fmla="*/ 44 h 49"/>
                <a:gd name="T36" fmla="*/ 20 w 28"/>
                <a:gd name="T37" fmla="*/ 38 h 49"/>
                <a:gd name="T38" fmla="*/ 18 w 28"/>
                <a:gd name="T39" fmla="*/ 31 h 49"/>
                <a:gd name="T40" fmla="*/ 24 w 28"/>
                <a:gd name="T41" fmla="*/ 26 h 49"/>
                <a:gd name="T42" fmla="*/ 27 w 28"/>
                <a:gd name="T43" fmla="*/ 26 h 49"/>
                <a:gd name="T44" fmla="*/ 25 w 28"/>
                <a:gd name="T45" fmla="*/ 21 h 49"/>
                <a:gd name="T46" fmla="*/ 27 w 28"/>
                <a:gd name="T47"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 h="49">
                  <a:moveTo>
                    <a:pt x="27" y="14"/>
                  </a:moveTo>
                  <a:cubicBezTo>
                    <a:pt x="27" y="12"/>
                    <a:pt x="26" y="9"/>
                    <a:pt x="25" y="6"/>
                  </a:cubicBezTo>
                  <a:cubicBezTo>
                    <a:pt x="24" y="3"/>
                    <a:pt x="24" y="4"/>
                    <a:pt x="23" y="3"/>
                  </a:cubicBezTo>
                  <a:cubicBezTo>
                    <a:pt x="22" y="3"/>
                    <a:pt x="21" y="4"/>
                    <a:pt x="21" y="5"/>
                  </a:cubicBezTo>
                  <a:cubicBezTo>
                    <a:pt x="21" y="6"/>
                    <a:pt x="20" y="4"/>
                    <a:pt x="19" y="3"/>
                  </a:cubicBezTo>
                  <a:cubicBezTo>
                    <a:pt x="19" y="2"/>
                    <a:pt x="18" y="2"/>
                    <a:pt x="17" y="1"/>
                  </a:cubicBezTo>
                  <a:cubicBezTo>
                    <a:pt x="16" y="0"/>
                    <a:pt x="14" y="0"/>
                    <a:pt x="14" y="2"/>
                  </a:cubicBezTo>
                  <a:cubicBezTo>
                    <a:pt x="14" y="4"/>
                    <a:pt x="14" y="8"/>
                    <a:pt x="13" y="9"/>
                  </a:cubicBezTo>
                  <a:cubicBezTo>
                    <a:pt x="12" y="10"/>
                    <a:pt x="12" y="12"/>
                    <a:pt x="13" y="14"/>
                  </a:cubicBezTo>
                  <a:cubicBezTo>
                    <a:pt x="14" y="17"/>
                    <a:pt x="10" y="21"/>
                    <a:pt x="9" y="23"/>
                  </a:cubicBezTo>
                  <a:cubicBezTo>
                    <a:pt x="8" y="25"/>
                    <a:pt x="6" y="27"/>
                    <a:pt x="4" y="28"/>
                  </a:cubicBezTo>
                  <a:cubicBezTo>
                    <a:pt x="3" y="28"/>
                    <a:pt x="5" y="33"/>
                    <a:pt x="4" y="34"/>
                  </a:cubicBezTo>
                  <a:cubicBezTo>
                    <a:pt x="2" y="35"/>
                    <a:pt x="2" y="36"/>
                    <a:pt x="2" y="38"/>
                  </a:cubicBezTo>
                  <a:cubicBezTo>
                    <a:pt x="1" y="39"/>
                    <a:pt x="0" y="40"/>
                    <a:pt x="0" y="42"/>
                  </a:cubicBezTo>
                  <a:cubicBezTo>
                    <a:pt x="1" y="44"/>
                    <a:pt x="6" y="45"/>
                    <a:pt x="7" y="45"/>
                  </a:cubicBezTo>
                  <a:cubicBezTo>
                    <a:pt x="8" y="45"/>
                    <a:pt x="8" y="46"/>
                    <a:pt x="10" y="48"/>
                  </a:cubicBezTo>
                  <a:cubicBezTo>
                    <a:pt x="11" y="49"/>
                    <a:pt x="14" y="49"/>
                    <a:pt x="15" y="48"/>
                  </a:cubicBezTo>
                  <a:cubicBezTo>
                    <a:pt x="16" y="48"/>
                    <a:pt x="18" y="45"/>
                    <a:pt x="19" y="44"/>
                  </a:cubicBezTo>
                  <a:cubicBezTo>
                    <a:pt x="20" y="42"/>
                    <a:pt x="20" y="40"/>
                    <a:pt x="20" y="38"/>
                  </a:cubicBezTo>
                  <a:cubicBezTo>
                    <a:pt x="20" y="37"/>
                    <a:pt x="19" y="32"/>
                    <a:pt x="18" y="31"/>
                  </a:cubicBezTo>
                  <a:cubicBezTo>
                    <a:pt x="18" y="30"/>
                    <a:pt x="23" y="27"/>
                    <a:pt x="24" y="26"/>
                  </a:cubicBezTo>
                  <a:cubicBezTo>
                    <a:pt x="25" y="25"/>
                    <a:pt x="26" y="26"/>
                    <a:pt x="27" y="26"/>
                  </a:cubicBezTo>
                  <a:cubicBezTo>
                    <a:pt x="28" y="25"/>
                    <a:pt x="25" y="23"/>
                    <a:pt x="25" y="21"/>
                  </a:cubicBezTo>
                  <a:cubicBezTo>
                    <a:pt x="25" y="19"/>
                    <a:pt x="26" y="15"/>
                    <a:pt x="27" y="1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6" name="Freeform 56"/>
            <p:cNvSpPr>
              <a:spLocks/>
            </p:cNvSpPr>
            <p:nvPr/>
          </p:nvSpPr>
          <p:spPr bwMode="auto">
            <a:xfrm>
              <a:off x="7624350" y="6367157"/>
              <a:ext cx="212044" cy="278881"/>
            </a:xfrm>
            <a:custGeom>
              <a:avLst/>
              <a:gdLst>
                <a:gd name="T0" fmla="*/ 38 w 39"/>
                <a:gd name="T1" fmla="*/ 32 h 51"/>
                <a:gd name="T2" fmla="*/ 39 w 39"/>
                <a:gd name="T3" fmla="*/ 25 h 51"/>
                <a:gd name="T4" fmla="*/ 35 w 39"/>
                <a:gd name="T5" fmla="*/ 24 h 51"/>
                <a:gd name="T6" fmla="*/ 31 w 39"/>
                <a:gd name="T7" fmla="*/ 25 h 51"/>
                <a:gd name="T8" fmla="*/ 25 w 39"/>
                <a:gd name="T9" fmla="*/ 20 h 51"/>
                <a:gd name="T10" fmla="*/ 20 w 39"/>
                <a:gd name="T11" fmla="*/ 13 h 51"/>
                <a:gd name="T12" fmla="*/ 21 w 39"/>
                <a:gd name="T13" fmla="*/ 17 h 51"/>
                <a:gd name="T14" fmla="*/ 21 w 39"/>
                <a:gd name="T15" fmla="*/ 20 h 51"/>
                <a:gd name="T16" fmla="*/ 17 w 39"/>
                <a:gd name="T17" fmla="*/ 17 h 51"/>
                <a:gd name="T18" fmla="*/ 15 w 39"/>
                <a:gd name="T19" fmla="*/ 11 h 51"/>
                <a:gd name="T20" fmla="*/ 9 w 39"/>
                <a:gd name="T21" fmla="*/ 6 h 51"/>
                <a:gd name="T22" fmla="*/ 2 w 39"/>
                <a:gd name="T23" fmla="*/ 1 h 51"/>
                <a:gd name="T24" fmla="*/ 8 w 39"/>
                <a:gd name="T25" fmla="*/ 9 h 51"/>
                <a:gd name="T26" fmla="*/ 15 w 39"/>
                <a:gd name="T27" fmla="*/ 17 h 51"/>
                <a:gd name="T28" fmla="*/ 18 w 39"/>
                <a:gd name="T29" fmla="*/ 20 h 51"/>
                <a:gd name="T30" fmla="*/ 20 w 39"/>
                <a:gd name="T31" fmla="*/ 23 h 51"/>
                <a:gd name="T32" fmla="*/ 20 w 39"/>
                <a:gd name="T33" fmla="*/ 29 h 51"/>
                <a:gd name="T34" fmla="*/ 18 w 39"/>
                <a:gd name="T35" fmla="*/ 35 h 51"/>
                <a:gd name="T36" fmla="*/ 27 w 39"/>
                <a:gd name="T37" fmla="*/ 41 h 51"/>
                <a:gd name="T38" fmla="*/ 28 w 39"/>
                <a:gd name="T39" fmla="*/ 49 h 51"/>
                <a:gd name="T40" fmla="*/ 33 w 39"/>
                <a:gd name="T41" fmla="*/ 51 h 51"/>
                <a:gd name="T42" fmla="*/ 34 w 39"/>
                <a:gd name="T43" fmla="*/ 46 h 51"/>
                <a:gd name="T44" fmla="*/ 37 w 39"/>
                <a:gd name="T45" fmla="*/ 39 h 51"/>
                <a:gd name="T46" fmla="*/ 36 w 39"/>
                <a:gd name="T47" fmla="*/ 35 h 51"/>
                <a:gd name="T48" fmla="*/ 38 w 39"/>
                <a:gd name="T49"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 h="51">
                  <a:moveTo>
                    <a:pt x="38" y="32"/>
                  </a:moveTo>
                  <a:cubicBezTo>
                    <a:pt x="38" y="31"/>
                    <a:pt x="39" y="27"/>
                    <a:pt x="39" y="25"/>
                  </a:cubicBezTo>
                  <a:cubicBezTo>
                    <a:pt x="38" y="24"/>
                    <a:pt x="36" y="23"/>
                    <a:pt x="35" y="24"/>
                  </a:cubicBezTo>
                  <a:cubicBezTo>
                    <a:pt x="33" y="25"/>
                    <a:pt x="34" y="26"/>
                    <a:pt x="31" y="25"/>
                  </a:cubicBezTo>
                  <a:cubicBezTo>
                    <a:pt x="28" y="24"/>
                    <a:pt x="25" y="21"/>
                    <a:pt x="25" y="20"/>
                  </a:cubicBezTo>
                  <a:cubicBezTo>
                    <a:pt x="24" y="19"/>
                    <a:pt x="21" y="14"/>
                    <a:pt x="20" y="13"/>
                  </a:cubicBezTo>
                  <a:cubicBezTo>
                    <a:pt x="19" y="12"/>
                    <a:pt x="20" y="15"/>
                    <a:pt x="21" y="17"/>
                  </a:cubicBezTo>
                  <a:cubicBezTo>
                    <a:pt x="23" y="19"/>
                    <a:pt x="22" y="20"/>
                    <a:pt x="21" y="20"/>
                  </a:cubicBezTo>
                  <a:cubicBezTo>
                    <a:pt x="21" y="21"/>
                    <a:pt x="19" y="19"/>
                    <a:pt x="17" y="17"/>
                  </a:cubicBezTo>
                  <a:cubicBezTo>
                    <a:pt x="16" y="14"/>
                    <a:pt x="15" y="13"/>
                    <a:pt x="15" y="11"/>
                  </a:cubicBezTo>
                  <a:cubicBezTo>
                    <a:pt x="15" y="10"/>
                    <a:pt x="11" y="7"/>
                    <a:pt x="9" y="6"/>
                  </a:cubicBezTo>
                  <a:cubicBezTo>
                    <a:pt x="7" y="5"/>
                    <a:pt x="4" y="2"/>
                    <a:pt x="2" y="1"/>
                  </a:cubicBezTo>
                  <a:cubicBezTo>
                    <a:pt x="0" y="0"/>
                    <a:pt x="6" y="7"/>
                    <a:pt x="8" y="9"/>
                  </a:cubicBezTo>
                  <a:cubicBezTo>
                    <a:pt x="10" y="11"/>
                    <a:pt x="14" y="16"/>
                    <a:pt x="15" y="17"/>
                  </a:cubicBezTo>
                  <a:cubicBezTo>
                    <a:pt x="17" y="18"/>
                    <a:pt x="18" y="19"/>
                    <a:pt x="18" y="20"/>
                  </a:cubicBezTo>
                  <a:cubicBezTo>
                    <a:pt x="17" y="21"/>
                    <a:pt x="17" y="21"/>
                    <a:pt x="20" y="23"/>
                  </a:cubicBezTo>
                  <a:cubicBezTo>
                    <a:pt x="22" y="25"/>
                    <a:pt x="19" y="26"/>
                    <a:pt x="20" y="29"/>
                  </a:cubicBezTo>
                  <a:cubicBezTo>
                    <a:pt x="21" y="31"/>
                    <a:pt x="19" y="34"/>
                    <a:pt x="18" y="35"/>
                  </a:cubicBezTo>
                  <a:cubicBezTo>
                    <a:pt x="18" y="37"/>
                    <a:pt x="25" y="39"/>
                    <a:pt x="27" y="41"/>
                  </a:cubicBezTo>
                  <a:cubicBezTo>
                    <a:pt x="30" y="43"/>
                    <a:pt x="27" y="49"/>
                    <a:pt x="28" y="49"/>
                  </a:cubicBezTo>
                  <a:cubicBezTo>
                    <a:pt x="29" y="51"/>
                    <a:pt x="32" y="51"/>
                    <a:pt x="33" y="51"/>
                  </a:cubicBezTo>
                  <a:cubicBezTo>
                    <a:pt x="34" y="51"/>
                    <a:pt x="34" y="48"/>
                    <a:pt x="34" y="46"/>
                  </a:cubicBezTo>
                  <a:cubicBezTo>
                    <a:pt x="34" y="45"/>
                    <a:pt x="36" y="40"/>
                    <a:pt x="37" y="39"/>
                  </a:cubicBezTo>
                  <a:cubicBezTo>
                    <a:pt x="37" y="37"/>
                    <a:pt x="35" y="36"/>
                    <a:pt x="36" y="35"/>
                  </a:cubicBezTo>
                  <a:cubicBezTo>
                    <a:pt x="37" y="34"/>
                    <a:pt x="38" y="33"/>
                    <a:pt x="38" y="3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7" name="Freeform 57"/>
            <p:cNvSpPr>
              <a:spLocks/>
            </p:cNvSpPr>
            <p:nvPr/>
          </p:nvSpPr>
          <p:spPr bwMode="auto">
            <a:xfrm>
              <a:off x="-290355" y="3294851"/>
              <a:ext cx="2509934" cy="3913560"/>
            </a:xfrm>
            <a:custGeom>
              <a:avLst/>
              <a:gdLst>
                <a:gd name="T0" fmla="*/ 393 w 460"/>
                <a:gd name="T1" fmla="*/ 367 h 716"/>
                <a:gd name="T2" fmla="*/ 379 w 460"/>
                <a:gd name="T3" fmla="*/ 358 h 716"/>
                <a:gd name="T4" fmla="*/ 355 w 460"/>
                <a:gd name="T5" fmla="*/ 339 h 716"/>
                <a:gd name="T6" fmla="*/ 294 w 460"/>
                <a:gd name="T7" fmla="*/ 337 h 716"/>
                <a:gd name="T8" fmla="*/ 256 w 460"/>
                <a:gd name="T9" fmla="*/ 338 h 716"/>
                <a:gd name="T10" fmla="*/ 261 w 460"/>
                <a:gd name="T11" fmla="*/ 317 h 716"/>
                <a:gd name="T12" fmla="*/ 238 w 460"/>
                <a:gd name="T13" fmla="*/ 314 h 716"/>
                <a:gd name="T14" fmla="*/ 250 w 460"/>
                <a:gd name="T15" fmla="*/ 290 h 716"/>
                <a:gd name="T16" fmla="*/ 209 w 460"/>
                <a:gd name="T17" fmla="*/ 279 h 716"/>
                <a:gd name="T18" fmla="*/ 229 w 460"/>
                <a:gd name="T19" fmla="*/ 255 h 716"/>
                <a:gd name="T20" fmla="*/ 282 w 460"/>
                <a:gd name="T21" fmla="*/ 270 h 716"/>
                <a:gd name="T22" fmla="*/ 319 w 460"/>
                <a:gd name="T23" fmla="*/ 218 h 716"/>
                <a:gd name="T24" fmla="*/ 363 w 460"/>
                <a:gd name="T25" fmla="*/ 180 h 716"/>
                <a:gd name="T26" fmla="*/ 372 w 460"/>
                <a:gd name="T27" fmla="*/ 184 h 716"/>
                <a:gd name="T28" fmla="*/ 364 w 460"/>
                <a:gd name="T29" fmla="*/ 160 h 716"/>
                <a:gd name="T30" fmla="*/ 412 w 460"/>
                <a:gd name="T31" fmla="*/ 132 h 716"/>
                <a:gd name="T32" fmla="*/ 393 w 460"/>
                <a:gd name="T33" fmla="*/ 104 h 716"/>
                <a:gd name="T34" fmla="*/ 371 w 460"/>
                <a:gd name="T35" fmla="*/ 95 h 716"/>
                <a:gd name="T36" fmla="*/ 339 w 460"/>
                <a:gd name="T37" fmla="*/ 88 h 716"/>
                <a:gd name="T38" fmla="*/ 325 w 460"/>
                <a:gd name="T39" fmla="*/ 142 h 716"/>
                <a:gd name="T40" fmla="*/ 277 w 460"/>
                <a:gd name="T41" fmla="*/ 113 h 716"/>
                <a:gd name="T42" fmla="*/ 296 w 460"/>
                <a:gd name="T43" fmla="*/ 72 h 716"/>
                <a:gd name="T44" fmla="*/ 317 w 460"/>
                <a:gd name="T45" fmla="*/ 47 h 716"/>
                <a:gd name="T46" fmla="*/ 340 w 460"/>
                <a:gd name="T47" fmla="*/ 30 h 716"/>
                <a:gd name="T48" fmla="*/ 328 w 460"/>
                <a:gd name="T49" fmla="*/ 28 h 716"/>
                <a:gd name="T50" fmla="*/ 309 w 460"/>
                <a:gd name="T51" fmla="*/ 24 h 716"/>
                <a:gd name="T52" fmla="*/ 291 w 460"/>
                <a:gd name="T53" fmla="*/ 18 h 716"/>
                <a:gd name="T54" fmla="*/ 284 w 460"/>
                <a:gd name="T55" fmla="*/ 33 h 716"/>
                <a:gd name="T56" fmla="*/ 242 w 460"/>
                <a:gd name="T57" fmla="*/ 32 h 716"/>
                <a:gd name="T58" fmla="*/ 226 w 460"/>
                <a:gd name="T59" fmla="*/ 37 h 716"/>
                <a:gd name="T60" fmla="*/ 189 w 460"/>
                <a:gd name="T61" fmla="*/ 20 h 716"/>
                <a:gd name="T62" fmla="*/ 163 w 460"/>
                <a:gd name="T63" fmla="*/ 19 h 716"/>
                <a:gd name="T64" fmla="*/ 128 w 460"/>
                <a:gd name="T65" fmla="*/ 21 h 716"/>
                <a:gd name="T66" fmla="*/ 78 w 460"/>
                <a:gd name="T67" fmla="*/ 8 h 716"/>
                <a:gd name="T68" fmla="*/ 32 w 460"/>
                <a:gd name="T69" fmla="*/ 42 h 716"/>
                <a:gd name="T70" fmla="*/ 22 w 460"/>
                <a:gd name="T71" fmla="*/ 48 h 716"/>
                <a:gd name="T72" fmla="*/ 26 w 460"/>
                <a:gd name="T73" fmla="*/ 70 h 716"/>
                <a:gd name="T74" fmla="*/ 15 w 460"/>
                <a:gd name="T75" fmla="*/ 95 h 716"/>
                <a:gd name="T76" fmla="*/ 15 w 460"/>
                <a:gd name="T77" fmla="*/ 115 h 716"/>
                <a:gd name="T78" fmla="*/ 49 w 460"/>
                <a:gd name="T79" fmla="*/ 95 h 716"/>
                <a:gd name="T80" fmla="*/ 73 w 460"/>
                <a:gd name="T81" fmla="*/ 91 h 716"/>
                <a:gd name="T82" fmla="*/ 111 w 460"/>
                <a:gd name="T83" fmla="*/ 102 h 716"/>
                <a:gd name="T84" fmla="*/ 129 w 460"/>
                <a:gd name="T85" fmla="*/ 124 h 716"/>
                <a:gd name="T86" fmla="*/ 138 w 460"/>
                <a:gd name="T87" fmla="*/ 149 h 716"/>
                <a:gd name="T88" fmla="*/ 135 w 460"/>
                <a:gd name="T89" fmla="*/ 163 h 716"/>
                <a:gd name="T90" fmla="*/ 139 w 460"/>
                <a:gd name="T91" fmla="*/ 237 h 716"/>
                <a:gd name="T92" fmla="*/ 155 w 460"/>
                <a:gd name="T93" fmla="*/ 281 h 716"/>
                <a:gd name="T94" fmla="*/ 160 w 460"/>
                <a:gd name="T95" fmla="*/ 262 h 716"/>
                <a:gd name="T96" fmla="*/ 222 w 460"/>
                <a:gd name="T97" fmla="*/ 321 h 716"/>
                <a:gd name="T98" fmla="*/ 240 w 460"/>
                <a:gd name="T99" fmla="*/ 326 h 716"/>
                <a:gd name="T100" fmla="*/ 246 w 460"/>
                <a:gd name="T101" fmla="*/ 340 h 716"/>
                <a:gd name="T102" fmla="*/ 279 w 460"/>
                <a:gd name="T103" fmla="*/ 354 h 716"/>
                <a:gd name="T104" fmla="*/ 253 w 460"/>
                <a:gd name="T105" fmla="*/ 396 h 716"/>
                <a:gd name="T106" fmla="*/ 265 w 460"/>
                <a:gd name="T107" fmla="*/ 458 h 716"/>
                <a:gd name="T108" fmla="*/ 259 w 460"/>
                <a:gd name="T109" fmla="*/ 546 h 716"/>
                <a:gd name="T110" fmla="*/ 232 w 460"/>
                <a:gd name="T111" fmla="*/ 635 h 716"/>
                <a:gd name="T112" fmla="*/ 213 w 460"/>
                <a:gd name="T113" fmla="*/ 687 h 716"/>
                <a:gd name="T114" fmla="*/ 236 w 460"/>
                <a:gd name="T115" fmla="*/ 704 h 716"/>
                <a:gd name="T116" fmla="*/ 250 w 460"/>
                <a:gd name="T117" fmla="*/ 677 h 716"/>
                <a:gd name="T118" fmla="*/ 301 w 460"/>
                <a:gd name="T119" fmla="*/ 594 h 716"/>
                <a:gd name="T120" fmla="*/ 349 w 460"/>
                <a:gd name="T121" fmla="*/ 556 h 716"/>
                <a:gd name="T122" fmla="*/ 395 w 460"/>
                <a:gd name="T123" fmla="*/ 498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0" h="716">
                  <a:moveTo>
                    <a:pt x="458" y="407"/>
                  </a:moveTo>
                  <a:cubicBezTo>
                    <a:pt x="457" y="406"/>
                    <a:pt x="455" y="405"/>
                    <a:pt x="452" y="404"/>
                  </a:cubicBezTo>
                  <a:cubicBezTo>
                    <a:pt x="449" y="404"/>
                    <a:pt x="446" y="404"/>
                    <a:pt x="445" y="402"/>
                  </a:cubicBezTo>
                  <a:cubicBezTo>
                    <a:pt x="443" y="401"/>
                    <a:pt x="442" y="398"/>
                    <a:pt x="438" y="397"/>
                  </a:cubicBezTo>
                  <a:cubicBezTo>
                    <a:pt x="434" y="397"/>
                    <a:pt x="430" y="397"/>
                    <a:pt x="428" y="397"/>
                  </a:cubicBezTo>
                  <a:cubicBezTo>
                    <a:pt x="426" y="396"/>
                    <a:pt x="426" y="395"/>
                    <a:pt x="423" y="395"/>
                  </a:cubicBezTo>
                  <a:cubicBezTo>
                    <a:pt x="421" y="395"/>
                    <a:pt x="419" y="395"/>
                    <a:pt x="418" y="395"/>
                  </a:cubicBezTo>
                  <a:cubicBezTo>
                    <a:pt x="418" y="394"/>
                    <a:pt x="417" y="392"/>
                    <a:pt x="416" y="392"/>
                  </a:cubicBezTo>
                  <a:cubicBezTo>
                    <a:pt x="414" y="391"/>
                    <a:pt x="410" y="389"/>
                    <a:pt x="409" y="388"/>
                  </a:cubicBezTo>
                  <a:cubicBezTo>
                    <a:pt x="408" y="388"/>
                    <a:pt x="406" y="386"/>
                    <a:pt x="405" y="387"/>
                  </a:cubicBezTo>
                  <a:cubicBezTo>
                    <a:pt x="403" y="388"/>
                    <a:pt x="400" y="393"/>
                    <a:pt x="399" y="393"/>
                  </a:cubicBezTo>
                  <a:cubicBezTo>
                    <a:pt x="398" y="393"/>
                    <a:pt x="402" y="388"/>
                    <a:pt x="403" y="388"/>
                  </a:cubicBezTo>
                  <a:cubicBezTo>
                    <a:pt x="403" y="387"/>
                    <a:pt x="403" y="385"/>
                    <a:pt x="401" y="385"/>
                  </a:cubicBezTo>
                  <a:cubicBezTo>
                    <a:pt x="399" y="385"/>
                    <a:pt x="397" y="386"/>
                    <a:pt x="396" y="385"/>
                  </a:cubicBezTo>
                  <a:cubicBezTo>
                    <a:pt x="396" y="385"/>
                    <a:pt x="396" y="382"/>
                    <a:pt x="394" y="383"/>
                  </a:cubicBezTo>
                  <a:cubicBezTo>
                    <a:pt x="393" y="384"/>
                    <a:pt x="391" y="387"/>
                    <a:pt x="391" y="386"/>
                  </a:cubicBezTo>
                  <a:cubicBezTo>
                    <a:pt x="391" y="384"/>
                    <a:pt x="394" y="383"/>
                    <a:pt x="395" y="382"/>
                  </a:cubicBezTo>
                  <a:cubicBezTo>
                    <a:pt x="396" y="382"/>
                    <a:pt x="397" y="379"/>
                    <a:pt x="397" y="378"/>
                  </a:cubicBezTo>
                  <a:cubicBezTo>
                    <a:pt x="397" y="377"/>
                    <a:pt x="396" y="377"/>
                    <a:pt x="395" y="375"/>
                  </a:cubicBezTo>
                  <a:cubicBezTo>
                    <a:pt x="394" y="374"/>
                    <a:pt x="393" y="368"/>
                    <a:pt x="393" y="367"/>
                  </a:cubicBezTo>
                  <a:cubicBezTo>
                    <a:pt x="393" y="367"/>
                    <a:pt x="393" y="366"/>
                    <a:pt x="392" y="366"/>
                  </a:cubicBezTo>
                  <a:cubicBezTo>
                    <a:pt x="392" y="366"/>
                    <a:pt x="392" y="366"/>
                    <a:pt x="392" y="366"/>
                  </a:cubicBezTo>
                  <a:cubicBezTo>
                    <a:pt x="392" y="366"/>
                    <a:pt x="392" y="366"/>
                    <a:pt x="392" y="366"/>
                  </a:cubicBezTo>
                  <a:cubicBezTo>
                    <a:pt x="392" y="365"/>
                    <a:pt x="392" y="365"/>
                    <a:pt x="391" y="365"/>
                  </a:cubicBezTo>
                  <a:cubicBezTo>
                    <a:pt x="391" y="365"/>
                    <a:pt x="391" y="364"/>
                    <a:pt x="391" y="364"/>
                  </a:cubicBezTo>
                  <a:cubicBezTo>
                    <a:pt x="391" y="364"/>
                    <a:pt x="390" y="364"/>
                    <a:pt x="390" y="364"/>
                  </a:cubicBezTo>
                  <a:cubicBezTo>
                    <a:pt x="390" y="364"/>
                    <a:pt x="389" y="363"/>
                    <a:pt x="389" y="363"/>
                  </a:cubicBezTo>
                  <a:cubicBezTo>
                    <a:pt x="389" y="363"/>
                    <a:pt x="389" y="363"/>
                    <a:pt x="389" y="363"/>
                  </a:cubicBezTo>
                  <a:cubicBezTo>
                    <a:pt x="389" y="363"/>
                    <a:pt x="388" y="363"/>
                    <a:pt x="388" y="362"/>
                  </a:cubicBezTo>
                  <a:cubicBezTo>
                    <a:pt x="388" y="362"/>
                    <a:pt x="388" y="362"/>
                    <a:pt x="388" y="362"/>
                  </a:cubicBezTo>
                  <a:cubicBezTo>
                    <a:pt x="388" y="362"/>
                    <a:pt x="387" y="362"/>
                    <a:pt x="387" y="362"/>
                  </a:cubicBezTo>
                  <a:cubicBezTo>
                    <a:pt x="387" y="362"/>
                    <a:pt x="387" y="361"/>
                    <a:pt x="386" y="361"/>
                  </a:cubicBezTo>
                  <a:cubicBezTo>
                    <a:pt x="386" y="361"/>
                    <a:pt x="386" y="361"/>
                    <a:pt x="386" y="361"/>
                  </a:cubicBezTo>
                  <a:cubicBezTo>
                    <a:pt x="386" y="361"/>
                    <a:pt x="385" y="360"/>
                    <a:pt x="385" y="360"/>
                  </a:cubicBezTo>
                  <a:cubicBezTo>
                    <a:pt x="385" y="360"/>
                    <a:pt x="384" y="360"/>
                    <a:pt x="384" y="360"/>
                  </a:cubicBezTo>
                  <a:cubicBezTo>
                    <a:pt x="384" y="360"/>
                    <a:pt x="383" y="360"/>
                    <a:pt x="383" y="359"/>
                  </a:cubicBezTo>
                  <a:cubicBezTo>
                    <a:pt x="383" y="359"/>
                    <a:pt x="383" y="359"/>
                    <a:pt x="383" y="359"/>
                  </a:cubicBezTo>
                  <a:cubicBezTo>
                    <a:pt x="382" y="359"/>
                    <a:pt x="382" y="359"/>
                    <a:pt x="382" y="359"/>
                  </a:cubicBezTo>
                  <a:cubicBezTo>
                    <a:pt x="381" y="358"/>
                    <a:pt x="380" y="358"/>
                    <a:pt x="380" y="358"/>
                  </a:cubicBezTo>
                  <a:cubicBezTo>
                    <a:pt x="379" y="358"/>
                    <a:pt x="379" y="358"/>
                    <a:pt x="379" y="358"/>
                  </a:cubicBezTo>
                  <a:cubicBezTo>
                    <a:pt x="376" y="358"/>
                    <a:pt x="373" y="359"/>
                    <a:pt x="371" y="358"/>
                  </a:cubicBezTo>
                  <a:cubicBezTo>
                    <a:pt x="371" y="358"/>
                    <a:pt x="370" y="358"/>
                    <a:pt x="370" y="358"/>
                  </a:cubicBezTo>
                  <a:cubicBezTo>
                    <a:pt x="370" y="358"/>
                    <a:pt x="370" y="357"/>
                    <a:pt x="369" y="357"/>
                  </a:cubicBezTo>
                  <a:cubicBezTo>
                    <a:pt x="369" y="357"/>
                    <a:pt x="369" y="357"/>
                    <a:pt x="369" y="357"/>
                  </a:cubicBezTo>
                  <a:cubicBezTo>
                    <a:pt x="369" y="357"/>
                    <a:pt x="368" y="356"/>
                    <a:pt x="368" y="356"/>
                  </a:cubicBezTo>
                  <a:cubicBezTo>
                    <a:pt x="368" y="356"/>
                    <a:pt x="368" y="356"/>
                    <a:pt x="367" y="356"/>
                  </a:cubicBezTo>
                  <a:cubicBezTo>
                    <a:pt x="367" y="355"/>
                    <a:pt x="367" y="355"/>
                    <a:pt x="366" y="355"/>
                  </a:cubicBezTo>
                  <a:cubicBezTo>
                    <a:pt x="366" y="355"/>
                    <a:pt x="366" y="354"/>
                    <a:pt x="365" y="354"/>
                  </a:cubicBezTo>
                  <a:cubicBezTo>
                    <a:pt x="365" y="354"/>
                    <a:pt x="365" y="354"/>
                    <a:pt x="365" y="354"/>
                  </a:cubicBezTo>
                  <a:cubicBezTo>
                    <a:pt x="365" y="354"/>
                    <a:pt x="364" y="354"/>
                    <a:pt x="364" y="354"/>
                  </a:cubicBezTo>
                  <a:cubicBezTo>
                    <a:pt x="363" y="353"/>
                    <a:pt x="364" y="353"/>
                    <a:pt x="362" y="351"/>
                  </a:cubicBezTo>
                  <a:cubicBezTo>
                    <a:pt x="361" y="349"/>
                    <a:pt x="361" y="348"/>
                    <a:pt x="358" y="347"/>
                  </a:cubicBezTo>
                  <a:cubicBezTo>
                    <a:pt x="358" y="347"/>
                    <a:pt x="358" y="347"/>
                    <a:pt x="358" y="347"/>
                  </a:cubicBezTo>
                  <a:cubicBezTo>
                    <a:pt x="357" y="347"/>
                    <a:pt x="357" y="347"/>
                    <a:pt x="357" y="347"/>
                  </a:cubicBezTo>
                  <a:cubicBezTo>
                    <a:pt x="357" y="347"/>
                    <a:pt x="357" y="347"/>
                    <a:pt x="357" y="347"/>
                  </a:cubicBezTo>
                  <a:cubicBezTo>
                    <a:pt x="356" y="347"/>
                    <a:pt x="356" y="347"/>
                    <a:pt x="356" y="346"/>
                  </a:cubicBezTo>
                  <a:cubicBezTo>
                    <a:pt x="356" y="346"/>
                    <a:pt x="356" y="346"/>
                    <a:pt x="356" y="346"/>
                  </a:cubicBezTo>
                  <a:cubicBezTo>
                    <a:pt x="355" y="346"/>
                    <a:pt x="355" y="346"/>
                    <a:pt x="355" y="346"/>
                  </a:cubicBezTo>
                  <a:cubicBezTo>
                    <a:pt x="353" y="346"/>
                    <a:pt x="354" y="346"/>
                    <a:pt x="354" y="344"/>
                  </a:cubicBezTo>
                  <a:cubicBezTo>
                    <a:pt x="354" y="343"/>
                    <a:pt x="353" y="340"/>
                    <a:pt x="355" y="339"/>
                  </a:cubicBezTo>
                  <a:cubicBezTo>
                    <a:pt x="356" y="339"/>
                    <a:pt x="356" y="337"/>
                    <a:pt x="355" y="338"/>
                  </a:cubicBezTo>
                  <a:cubicBezTo>
                    <a:pt x="353" y="339"/>
                    <a:pt x="352" y="341"/>
                    <a:pt x="350" y="340"/>
                  </a:cubicBezTo>
                  <a:cubicBezTo>
                    <a:pt x="347" y="339"/>
                    <a:pt x="348" y="338"/>
                    <a:pt x="345" y="338"/>
                  </a:cubicBezTo>
                  <a:cubicBezTo>
                    <a:pt x="343" y="338"/>
                    <a:pt x="340" y="340"/>
                    <a:pt x="337" y="339"/>
                  </a:cubicBezTo>
                  <a:cubicBezTo>
                    <a:pt x="334" y="339"/>
                    <a:pt x="332" y="337"/>
                    <a:pt x="330" y="337"/>
                  </a:cubicBezTo>
                  <a:cubicBezTo>
                    <a:pt x="328" y="337"/>
                    <a:pt x="325" y="339"/>
                    <a:pt x="324" y="338"/>
                  </a:cubicBezTo>
                  <a:cubicBezTo>
                    <a:pt x="323" y="337"/>
                    <a:pt x="325" y="336"/>
                    <a:pt x="324" y="335"/>
                  </a:cubicBezTo>
                  <a:cubicBezTo>
                    <a:pt x="323" y="334"/>
                    <a:pt x="319" y="333"/>
                    <a:pt x="318" y="334"/>
                  </a:cubicBezTo>
                  <a:cubicBezTo>
                    <a:pt x="316" y="335"/>
                    <a:pt x="313" y="336"/>
                    <a:pt x="311" y="336"/>
                  </a:cubicBezTo>
                  <a:cubicBezTo>
                    <a:pt x="310" y="336"/>
                    <a:pt x="307" y="338"/>
                    <a:pt x="308" y="336"/>
                  </a:cubicBezTo>
                  <a:cubicBezTo>
                    <a:pt x="308" y="336"/>
                    <a:pt x="308" y="336"/>
                    <a:pt x="308" y="335"/>
                  </a:cubicBezTo>
                  <a:cubicBezTo>
                    <a:pt x="308" y="335"/>
                    <a:pt x="308" y="335"/>
                    <a:pt x="308" y="335"/>
                  </a:cubicBezTo>
                  <a:cubicBezTo>
                    <a:pt x="308" y="335"/>
                    <a:pt x="308" y="335"/>
                    <a:pt x="309" y="334"/>
                  </a:cubicBezTo>
                  <a:cubicBezTo>
                    <a:pt x="309" y="334"/>
                    <a:pt x="309" y="334"/>
                    <a:pt x="309" y="334"/>
                  </a:cubicBezTo>
                  <a:cubicBezTo>
                    <a:pt x="309" y="334"/>
                    <a:pt x="310" y="334"/>
                    <a:pt x="310" y="333"/>
                  </a:cubicBezTo>
                  <a:cubicBezTo>
                    <a:pt x="312" y="333"/>
                    <a:pt x="313" y="332"/>
                    <a:pt x="312" y="330"/>
                  </a:cubicBezTo>
                  <a:cubicBezTo>
                    <a:pt x="310" y="329"/>
                    <a:pt x="309" y="329"/>
                    <a:pt x="308" y="331"/>
                  </a:cubicBezTo>
                  <a:cubicBezTo>
                    <a:pt x="306" y="332"/>
                    <a:pt x="302" y="335"/>
                    <a:pt x="301" y="334"/>
                  </a:cubicBezTo>
                  <a:cubicBezTo>
                    <a:pt x="300" y="334"/>
                    <a:pt x="299" y="333"/>
                    <a:pt x="298" y="334"/>
                  </a:cubicBezTo>
                  <a:cubicBezTo>
                    <a:pt x="297" y="335"/>
                    <a:pt x="295" y="336"/>
                    <a:pt x="294" y="337"/>
                  </a:cubicBezTo>
                  <a:cubicBezTo>
                    <a:pt x="293" y="337"/>
                    <a:pt x="291" y="337"/>
                    <a:pt x="292" y="338"/>
                  </a:cubicBezTo>
                  <a:cubicBezTo>
                    <a:pt x="292" y="339"/>
                    <a:pt x="290" y="339"/>
                    <a:pt x="290" y="340"/>
                  </a:cubicBezTo>
                  <a:cubicBezTo>
                    <a:pt x="290" y="341"/>
                    <a:pt x="290" y="342"/>
                    <a:pt x="289" y="342"/>
                  </a:cubicBezTo>
                  <a:cubicBezTo>
                    <a:pt x="288" y="342"/>
                    <a:pt x="286" y="345"/>
                    <a:pt x="285" y="346"/>
                  </a:cubicBezTo>
                  <a:cubicBezTo>
                    <a:pt x="285" y="346"/>
                    <a:pt x="283" y="346"/>
                    <a:pt x="282" y="346"/>
                  </a:cubicBezTo>
                  <a:cubicBezTo>
                    <a:pt x="282" y="346"/>
                    <a:pt x="282" y="346"/>
                    <a:pt x="282" y="346"/>
                  </a:cubicBezTo>
                  <a:cubicBezTo>
                    <a:pt x="282" y="345"/>
                    <a:pt x="282" y="345"/>
                    <a:pt x="281" y="345"/>
                  </a:cubicBezTo>
                  <a:cubicBezTo>
                    <a:pt x="281" y="345"/>
                    <a:pt x="281" y="345"/>
                    <a:pt x="281" y="345"/>
                  </a:cubicBezTo>
                  <a:cubicBezTo>
                    <a:pt x="281" y="345"/>
                    <a:pt x="281" y="344"/>
                    <a:pt x="281" y="344"/>
                  </a:cubicBezTo>
                  <a:cubicBezTo>
                    <a:pt x="281" y="344"/>
                    <a:pt x="280" y="344"/>
                    <a:pt x="280" y="344"/>
                  </a:cubicBezTo>
                  <a:cubicBezTo>
                    <a:pt x="280" y="344"/>
                    <a:pt x="280" y="344"/>
                    <a:pt x="279" y="343"/>
                  </a:cubicBezTo>
                  <a:cubicBezTo>
                    <a:pt x="277" y="343"/>
                    <a:pt x="274" y="342"/>
                    <a:pt x="273" y="342"/>
                  </a:cubicBezTo>
                  <a:cubicBezTo>
                    <a:pt x="271" y="343"/>
                    <a:pt x="270" y="344"/>
                    <a:pt x="269" y="344"/>
                  </a:cubicBezTo>
                  <a:cubicBezTo>
                    <a:pt x="267" y="344"/>
                    <a:pt x="264" y="345"/>
                    <a:pt x="263" y="344"/>
                  </a:cubicBezTo>
                  <a:cubicBezTo>
                    <a:pt x="262" y="343"/>
                    <a:pt x="261" y="345"/>
                    <a:pt x="260" y="344"/>
                  </a:cubicBezTo>
                  <a:cubicBezTo>
                    <a:pt x="259" y="342"/>
                    <a:pt x="260" y="343"/>
                    <a:pt x="259" y="341"/>
                  </a:cubicBezTo>
                  <a:cubicBezTo>
                    <a:pt x="259" y="340"/>
                    <a:pt x="258" y="340"/>
                    <a:pt x="258" y="340"/>
                  </a:cubicBezTo>
                  <a:cubicBezTo>
                    <a:pt x="258" y="340"/>
                    <a:pt x="258" y="340"/>
                    <a:pt x="258" y="340"/>
                  </a:cubicBezTo>
                  <a:cubicBezTo>
                    <a:pt x="257" y="339"/>
                    <a:pt x="257" y="339"/>
                    <a:pt x="256" y="338"/>
                  </a:cubicBezTo>
                  <a:cubicBezTo>
                    <a:pt x="256" y="338"/>
                    <a:pt x="256" y="338"/>
                    <a:pt x="256" y="338"/>
                  </a:cubicBezTo>
                  <a:cubicBezTo>
                    <a:pt x="256" y="338"/>
                    <a:pt x="256" y="338"/>
                    <a:pt x="256" y="338"/>
                  </a:cubicBezTo>
                  <a:cubicBezTo>
                    <a:pt x="256" y="338"/>
                    <a:pt x="256" y="338"/>
                    <a:pt x="256" y="338"/>
                  </a:cubicBezTo>
                  <a:cubicBezTo>
                    <a:pt x="256" y="338"/>
                    <a:pt x="256" y="338"/>
                    <a:pt x="256" y="338"/>
                  </a:cubicBezTo>
                  <a:cubicBezTo>
                    <a:pt x="256" y="338"/>
                    <a:pt x="256" y="338"/>
                    <a:pt x="256" y="337"/>
                  </a:cubicBezTo>
                  <a:cubicBezTo>
                    <a:pt x="255" y="337"/>
                    <a:pt x="255" y="337"/>
                    <a:pt x="255" y="337"/>
                  </a:cubicBezTo>
                  <a:cubicBezTo>
                    <a:pt x="255" y="336"/>
                    <a:pt x="255" y="336"/>
                    <a:pt x="255" y="336"/>
                  </a:cubicBezTo>
                  <a:cubicBezTo>
                    <a:pt x="255" y="336"/>
                    <a:pt x="255" y="335"/>
                    <a:pt x="255" y="335"/>
                  </a:cubicBezTo>
                  <a:cubicBezTo>
                    <a:pt x="255" y="335"/>
                    <a:pt x="255" y="335"/>
                    <a:pt x="255" y="334"/>
                  </a:cubicBezTo>
                  <a:cubicBezTo>
                    <a:pt x="255" y="334"/>
                    <a:pt x="255" y="334"/>
                    <a:pt x="255" y="334"/>
                  </a:cubicBezTo>
                  <a:cubicBezTo>
                    <a:pt x="255" y="334"/>
                    <a:pt x="255" y="333"/>
                    <a:pt x="255" y="333"/>
                  </a:cubicBezTo>
                  <a:cubicBezTo>
                    <a:pt x="255" y="333"/>
                    <a:pt x="255" y="333"/>
                    <a:pt x="255" y="333"/>
                  </a:cubicBezTo>
                  <a:cubicBezTo>
                    <a:pt x="255" y="333"/>
                    <a:pt x="255" y="333"/>
                    <a:pt x="256" y="332"/>
                  </a:cubicBezTo>
                  <a:cubicBezTo>
                    <a:pt x="257" y="332"/>
                    <a:pt x="256" y="331"/>
                    <a:pt x="257" y="330"/>
                  </a:cubicBezTo>
                  <a:cubicBezTo>
                    <a:pt x="258" y="329"/>
                    <a:pt x="258" y="325"/>
                    <a:pt x="260" y="324"/>
                  </a:cubicBezTo>
                  <a:cubicBezTo>
                    <a:pt x="261" y="323"/>
                    <a:pt x="261" y="321"/>
                    <a:pt x="261" y="320"/>
                  </a:cubicBezTo>
                  <a:cubicBezTo>
                    <a:pt x="261" y="320"/>
                    <a:pt x="261" y="320"/>
                    <a:pt x="261" y="319"/>
                  </a:cubicBezTo>
                  <a:cubicBezTo>
                    <a:pt x="261" y="319"/>
                    <a:pt x="261" y="319"/>
                    <a:pt x="261" y="319"/>
                  </a:cubicBezTo>
                  <a:cubicBezTo>
                    <a:pt x="261" y="319"/>
                    <a:pt x="261" y="318"/>
                    <a:pt x="261" y="318"/>
                  </a:cubicBezTo>
                  <a:cubicBezTo>
                    <a:pt x="261" y="318"/>
                    <a:pt x="261" y="317"/>
                    <a:pt x="261" y="317"/>
                  </a:cubicBezTo>
                  <a:cubicBezTo>
                    <a:pt x="261" y="317"/>
                    <a:pt x="261" y="317"/>
                    <a:pt x="261" y="317"/>
                  </a:cubicBezTo>
                  <a:cubicBezTo>
                    <a:pt x="261" y="317"/>
                    <a:pt x="261" y="316"/>
                    <a:pt x="261" y="316"/>
                  </a:cubicBezTo>
                  <a:cubicBezTo>
                    <a:pt x="261" y="316"/>
                    <a:pt x="261" y="316"/>
                    <a:pt x="261" y="316"/>
                  </a:cubicBezTo>
                  <a:cubicBezTo>
                    <a:pt x="261" y="316"/>
                    <a:pt x="261" y="316"/>
                    <a:pt x="261" y="315"/>
                  </a:cubicBezTo>
                  <a:cubicBezTo>
                    <a:pt x="261" y="315"/>
                    <a:pt x="261" y="315"/>
                    <a:pt x="261" y="315"/>
                  </a:cubicBezTo>
                  <a:cubicBezTo>
                    <a:pt x="260" y="315"/>
                    <a:pt x="260" y="315"/>
                    <a:pt x="260" y="315"/>
                  </a:cubicBezTo>
                  <a:cubicBezTo>
                    <a:pt x="258" y="315"/>
                    <a:pt x="257" y="315"/>
                    <a:pt x="256" y="315"/>
                  </a:cubicBezTo>
                  <a:cubicBezTo>
                    <a:pt x="255" y="315"/>
                    <a:pt x="254" y="314"/>
                    <a:pt x="253" y="314"/>
                  </a:cubicBezTo>
                  <a:cubicBezTo>
                    <a:pt x="252" y="315"/>
                    <a:pt x="251" y="315"/>
                    <a:pt x="249" y="315"/>
                  </a:cubicBezTo>
                  <a:cubicBezTo>
                    <a:pt x="247" y="315"/>
                    <a:pt x="244" y="315"/>
                    <a:pt x="243" y="315"/>
                  </a:cubicBezTo>
                  <a:cubicBezTo>
                    <a:pt x="243" y="315"/>
                    <a:pt x="242" y="315"/>
                    <a:pt x="242" y="315"/>
                  </a:cubicBezTo>
                  <a:cubicBezTo>
                    <a:pt x="242" y="315"/>
                    <a:pt x="242" y="315"/>
                    <a:pt x="241" y="315"/>
                  </a:cubicBezTo>
                  <a:cubicBezTo>
                    <a:pt x="241" y="315"/>
                    <a:pt x="241" y="315"/>
                    <a:pt x="241" y="315"/>
                  </a:cubicBezTo>
                  <a:cubicBezTo>
                    <a:pt x="241" y="315"/>
                    <a:pt x="241" y="315"/>
                    <a:pt x="240" y="315"/>
                  </a:cubicBezTo>
                  <a:cubicBezTo>
                    <a:pt x="240" y="315"/>
                    <a:pt x="240" y="315"/>
                    <a:pt x="240" y="315"/>
                  </a:cubicBezTo>
                  <a:cubicBezTo>
                    <a:pt x="240" y="315"/>
                    <a:pt x="240" y="315"/>
                    <a:pt x="239" y="315"/>
                  </a:cubicBezTo>
                  <a:cubicBezTo>
                    <a:pt x="239" y="315"/>
                    <a:pt x="239" y="315"/>
                    <a:pt x="239" y="315"/>
                  </a:cubicBezTo>
                  <a:cubicBezTo>
                    <a:pt x="239" y="315"/>
                    <a:pt x="239" y="315"/>
                    <a:pt x="239" y="315"/>
                  </a:cubicBezTo>
                  <a:cubicBezTo>
                    <a:pt x="239" y="314"/>
                    <a:pt x="238" y="314"/>
                    <a:pt x="238" y="314"/>
                  </a:cubicBezTo>
                  <a:cubicBezTo>
                    <a:pt x="238" y="314"/>
                    <a:pt x="238" y="314"/>
                    <a:pt x="238" y="314"/>
                  </a:cubicBezTo>
                  <a:cubicBezTo>
                    <a:pt x="238" y="314"/>
                    <a:pt x="238" y="314"/>
                    <a:pt x="238" y="314"/>
                  </a:cubicBezTo>
                  <a:cubicBezTo>
                    <a:pt x="238" y="314"/>
                    <a:pt x="238" y="314"/>
                    <a:pt x="238" y="314"/>
                  </a:cubicBezTo>
                  <a:cubicBezTo>
                    <a:pt x="238" y="314"/>
                    <a:pt x="238" y="314"/>
                    <a:pt x="238" y="313"/>
                  </a:cubicBezTo>
                  <a:cubicBezTo>
                    <a:pt x="238" y="313"/>
                    <a:pt x="238" y="313"/>
                    <a:pt x="238" y="313"/>
                  </a:cubicBezTo>
                  <a:cubicBezTo>
                    <a:pt x="239" y="313"/>
                    <a:pt x="239" y="313"/>
                    <a:pt x="239" y="313"/>
                  </a:cubicBezTo>
                  <a:cubicBezTo>
                    <a:pt x="239" y="313"/>
                    <a:pt x="239" y="313"/>
                    <a:pt x="239" y="313"/>
                  </a:cubicBezTo>
                  <a:cubicBezTo>
                    <a:pt x="241" y="312"/>
                    <a:pt x="241" y="311"/>
                    <a:pt x="242" y="309"/>
                  </a:cubicBezTo>
                  <a:cubicBezTo>
                    <a:pt x="243" y="307"/>
                    <a:pt x="244" y="305"/>
                    <a:pt x="244" y="304"/>
                  </a:cubicBezTo>
                  <a:cubicBezTo>
                    <a:pt x="244" y="303"/>
                    <a:pt x="244" y="303"/>
                    <a:pt x="244" y="303"/>
                  </a:cubicBezTo>
                  <a:cubicBezTo>
                    <a:pt x="244" y="303"/>
                    <a:pt x="244" y="303"/>
                    <a:pt x="244" y="303"/>
                  </a:cubicBezTo>
                  <a:cubicBezTo>
                    <a:pt x="244" y="302"/>
                    <a:pt x="244" y="302"/>
                    <a:pt x="244" y="302"/>
                  </a:cubicBezTo>
                  <a:cubicBezTo>
                    <a:pt x="244" y="302"/>
                    <a:pt x="244" y="302"/>
                    <a:pt x="244" y="302"/>
                  </a:cubicBezTo>
                  <a:cubicBezTo>
                    <a:pt x="244" y="302"/>
                    <a:pt x="244" y="302"/>
                    <a:pt x="244" y="302"/>
                  </a:cubicBezTo>
                  <a:cubicBezTo>
                    <a:pt x="244" y="302"/>
                    <a:pt x="244" y="302"/>
                    <a:pt x="244" y="302"/>
                  </a:cubicBezTo>
                  <a:cubicBezTo>
                    <a:pt x="244" y="302"/>
                    <a:pt x="244" y="302"/>
                    <a:pt x="244" y="302"/>
                  </a:cubicBezTo>
                  <a:cubicBezTo>
                    <a:pt x="244" y="302"/>
                    <a:pt x="244" y="302"/>
                    <a:pt x="245" y="302"/>
                  </a:cubicBezTo>
                  <a:cubicBezTo>
                    <a:pt x="246" y="303"/>
                    <a:pt x="246" y="303"/>
                    <a:pt x="247" y="302"/>
                  </a:cubicBezTo>
                  <a:cubicBezTo>
                    <a:pt x="248" y="301"/>
                    <a:pt x="249" y="296"/>
                    <a:pt x="250" y="295"/>
                  </a:cubicBezTo>
                  <a:cubicBezTo>
                    <a:pt x="251" y="294"/>
                    <a:pt x="253" y="293"/>
                    <a:pt x="253" y="292"/>
                  </a:cubicBezTo>
                  <a:cubicBezTo>
                    <a:pt x="253" y="291"/>
                    <a:pt x="253" y="290"/>
                    <a:pt x="253" y="290"/>
                  </a:cubicBezTo>
                  <a:cubicBezTo>
                    <a:pt x="252" y="290"/>
                    <a:pt x="251" y="290"/>
                    <a:pt x="250" y="290"/>
                  </a:cubicBezTo>
                  <a:cubicBezTo>
                    <a:pt x="250" y="290"/>
                    <a:pt x="250" y="289"/>
                    <a:pt x="249" y="289"/>
                  </a:cubicBezTo>
                  <a:cubicBezTo>
                    <a:pt x="248" y="289"/>
                    <a:pt x="247" y="290"/>
                    <a:pt x="246" y="289"/>
                  </a:cubicBezTo>
                  <a:cubicBezTo>
                    <a:pt x="245" y="289"/>
                    <a:pt x="244" y="289"/>
                    <a:pt x="243" y="289"/>
                  </a:cubicBezTo>
                  <a:cubicBezTo>
                    <a:pt x="241" y="290"/>
                    <a:pt x="239" y="292"/>
                    <a:pt x="238" y="292"/>
                  </a:cubicBezTo>
                  <a:cubicBezTo>
                    <a:pt x="238" y="292"/>
                    <a:pt x="236" y="295"/>
                    <a:pt x="236" y="295"/>
                  </a:cubicBezTo>
                  <a:cubicBezTo>
                    <a:pt x="236" y="296"/>
                    <a:pt x="235" y="297"/>
                    <a:pt x="235" y="297"/>
                  </a:cubicBezTo>
                  <a:cubicBezTo>
                    <a:pt x="234" y="298"/>
                    <a:pt x="235" y="298"/>
                    <a:pt x="234" y="299"/>
                  </a:cubicBezTo>
                  <a:cubicBezTo>
                    <a:pt x="234" y="299"/>
                    <a:pt x="232" y="302"/>
                    <a:pt x="230" y="302"/>
                  </a:cubicBezTo>
                  <a:cubicBezTo>
                    <a:pt x="227" y="301"/>
                    <a:pt x="226" y="301"/>
                    <a:pt x="225" y="302"/>
                  </a:cubicBezTo>
                  <a:cubicBezTo>
                    <a:pt x="224" y="303"/>
                    <a:pt x="224" y="303"/>
                    <a:pt x="223" y="303"/>
                  </a:cubicBezTo>
                  <a:cubicBezTo>
                    <a:pt x="221" y="303"/>
                    <a:pt x="221" y="302"/>
                    <a:pt x="220" y="302"/>
                  </a:cubicBezTo>
                  <a:cubicBezTo>
                    <a:pt x="220" y="302"/>
                    <a:pt x="218" y="304"/>
                    <a:pt x="218" y="303"/>
                  </a:cubicBezTo>
                  <a:cubicBezTo>
                    <a:pt x="217" y="303"/>
                    <a:pt x="217" y="303"/>
                    <a:pt x="216" y="302"/>
                  </a:cubicBezTo>
                  <a:cubicBezTo>
                    <a:pt x="215" y="302"/>
                    <a:pt x="211" y="301"/>
                    <a:pt x="211" y="300"/>
                  </a:cubicBezTo>
                  <a:cubicBezTo>
                    <a:pt x="211" y="300"/>
                    <a:pt x="212" y="300"/>
                    <a:pt x="211" y="299"/>
                  </a:cubicBezTo>
                  <a:cubicBezTo>
                    <a:pt x="210" y="298"/>
                    <a:pt x="211" y="297"/>
                    <a:pt x="211" y="296"/>
                  </a:cubicBezTo>
                  <a:cubicBezTo>
                    <a:pt x="211" y="295"/>
                    <a:pt x="208" y="294"/>
                    <a:pt x="208" y="292"/>
                  </a:cubicBezTo>
                  <a:cubicBezTo>
                    <a:pt x="208" y="290"/>
                    <a:pt x="209" y="290"/>
                    <a:pt x="209" y="288"/>
                  </a:cubicBezTo>
                  <a:cubicBezTo>
                    <a:pt x="208" y="286"/>
                    <a:pt x="207" y="285"/>
                    <a:pt x="208" y="284"/>
                  </a:cubicBezTo>
                  <a:cubicBezTo>
                    <a:pt x="209" y="283"/>
                    <a:pt x="208" y="280"/>
                    <a:pt x="209" y="279"/>
                  </a:cubicBezTo>
                  <a:cubicBezTo>
                    <a:pt x="211" y="277"/>
                    <a:pt x="212" y="275"/>
                    <a:pt x="213" y="273"/>
                  </a:cubicBezTo>
                  <a:cubicBezTo>
                    <a:pt x="213" y="273"/>
                    <a:pt x="213" y="273"/>
                    <a:pt x="214" y="273"/>
                  </a:cubicBezTo>
                  <a:cubicBezTo>
                    <a:pt x="214" y="273"/>
                    <a:pt x="214" y="273"/>
                    <a:pt x="214" y="273"/>
                  </a:cubicBezTo>
                  <a:cubicBezTo>
                    <a:pt x="214" y="272"/>
                    <a:pt x="214" y="272"/>
                    <a:pt x="214" y="272"/>
                  </a:cubicBezTo>
                  <a:cubicBezTo>
                    <a:pt x="214" y="272"/>
                    <a:pt x="214" y="272"/>
                    <a:pt x="214" y="272"/>
                  </a:cubicBezTo>
                  <a:cubicBezTo>
                    <a:pt x="214" y="271"/>
                    <a:pt x="215" y="271"/>
                    <a:pt x="215" y="271"/>
                  </a:cubicBezTo>
                  <a:cubicBezTo>
                    <a:pt x="215" y="271"/>
                    <a:pt x="215" y="271"/>
                    <a:pt x="215" y="271"/>
                  </a:cubicBezTo>
                  <a:cubicBezTo>
                    <a:pt x="215" y="270"/>
                    <a:pt x="215" y="270"/>
                    <a:pt x="215" y="270"/>
                  </a:cubicBezTo>
                  <a:cubicBezTo>
                    <a:pt x="215" y="270"/>
                    <a:pt x="215" y="270"/>
                    <a:pt x="215" y="270"/>
                  </a:cubicBezTo>
                  <a:cubicBezTo>
                    <a:pt x="215" y="270"/>
                    <a:pt x="215" y="270"/>
                    <a:pt x="215" y="270"/>
                  </a:cubicBezTo>
                  <a:cubicBezTo>
                    <a:pt x="215" y="269"/>
                    <a:pt x="215" y="269"/>
                    <a:pt x="215" y="269"/>
                  </a:cubicBezTo>
                  <a:cubicBezTo>
                    <a:pt x="215" y="269"/>
                    <a:pt x="215" y="269"/>
                    <a:pt x="215" y="268"/>
                  </a:cubicBezTo>
                  <a:cubicBezTo>
                    <a:pt x="216" y="268"/>
                    <a:pt x="216" y="268"/>
                    <a:pt x="216" y="268"/>
                  </a:cubicBezTo>
                  <a:cubicBezTo>
                    <a:pt x="216" y="268"/>
                    <a:pt x="216" y="268"/>
                    <a:pt x="216" y="267"/>
                  </a:cubicBezTo>
                  <a:cubicBezTo>
                    <a:pt x="216" y="267"/>
                    <a:pt x="216" y="267"/>
                    <a:pt x="216" y="267"/>
                  </a:cubicBezTo>
                  <a:cubicBezTo>
                    <a:pt x="216" y="267"/>
                    <a:pt x="216" y="266"/>
                    <a:pt x="216" y="266"/>
                  </a:cubicBezTo>
                  <a:cubicBezTo>
                    <a:pt x="216" y="264"/>
                    <a:pt x="217" y="263"/>
                    <a:pt x="217" y="262"/>
                  </a:cubicBezTo>
                  <a:cubicBezTo>
                    <a:pt x="217" y="262"/>
                    <a:pt x="216" y="261"/>
                    <a:pt x="219" y="261"/>
                  </a:cubicBezTo>
                  <a:cubicBezTo>
                    <a:pt x="221" y="260"/>
                    <a:pt x="221" y="259"/>
                    <a:pt x="222" y="258"/>
                  </a:cubicBezTo>
                  <a:cubicBezTo>
                    <a:pt x="224" y="257"/>
                    <a:pt x="227" y="256"/>
                    <a:pt x="229" y="255"/>
                  </a:cubicBezTo>
                  <a:cubicBezTo>
                    <a:pt x="230" y="254"/>
                    <a:pt x="228" y="253"/>
                    <a:pt x="230" y="254"/>
                  </a:cubicBezTo>
                  <a:cubicBezTo>
                    <a:pt x="232" y="255"/>
                    <a:pt x="233" y="254"/>
                    <a:pt x="234" y="254"/>
                  </a:cubicBezTo>
                  <a:cubicBezTo>
                    <a:pt x="235" y="254"/>
                    <a:pt x="239" y="254"/>
                    <a:pt x="239" y="254"/>
                  </a:cubicBezTo>
                  <a:cubicBezTo>
                    <a:pt x="240" y="253"/>
                    <a:pt x="242" y="253"/>
                    <a:pt x="242" y="253"/>
                  </a:cubicBezTo>
                  <a:cubicBezTo>
                    <a:pt x="242" y="254"/>
                    <a:pt x="245" y="254"/>
                    <a:pt x="245" y="255"/>
                  </a:cubicBezTo>
                  <a:cubicBezTo>
                    <a:pt x="245" y="255"/>
                    <a:pt x="246" y="256"/>
                    <a:pt x="247" y="256"/>
                  </a:cubicBezTo>
                  <a:cubicBezTo>
                    <a:pt x="248" y="255"/>
                    <a:pt x="249" y="254"/>
                    <a:pt x="251" y="253"/>
                  </a:cubicBezTo>
                  <a:cubicBezTo>
                    <a:pt x="254" y="252"/>
                    <a:pt x="255" y="251"/>
                    <a:pt x="257" y="251"/>
                  </a:cubicBezTo>
                  <a:cubicBezTo>
                    <a:pt x="258" y="251"/>
                    <a:pt x="259" y="251"/>
                    <a:pt x="260" y="250"/>
                  </a:cubicBezTo>
                  <a:cubicBezTo>
                    <a:pt x="261" y="250"/>
                    <a:pt x="259" y="251"/>
                    <a:pt x="261" y="251"/>
                  </a:cubicBezTo>
                  <a:cubicBezTo>
                    <a:pt x="263" y="250"/>
                    <a:pt x="263" y="250"/>
                    <a:pt x="265" y="251"/>
                  </a:cubicBezTo>
                  <a:cubicBezTo>
                    <a:pt x="266" y="251"/>
                    <a:pt x="267" y="250"/>
                    <a:pt x="268" y="251"/>
                  </a:cubicBezTo>
                  <a:cubicBezTo>
                    <a:pt x="268" y="251"/>
                    <a:pt x="270" y="253"/>
                    <a:pt x="271" y="253"/>
                  </a:cubicBezTo>
                  <a:cubicBezTo>
                    <a:pt x="273" y="253"/>
                    <a:pt x="274" y="253"/>
                    <a:pt x="274" y="252"/>
                  </a:cubicBezTo>
                  <a:cubicBezTo>
                    <a:pt x="275" y="251"/>
                    <a:pt x="276" y="250"/>
                    <a:pt x="277" y="252"/>
                  </a:cubicBezTo>
                  <a:cubicBezTo>
                    <a:pt x="278" y="253"/>
                    <a:pt x="278" y="255"/>
                    <a:pt x="279" y="256"/>
                  </a:cubicBezTo>
                  <a:cubicBezTo>
                    <a:pt x="280" y="256"/>
                    <a:pt x="279" y="261"/>
                    <a:pt x="279" y="262"/>
                  </a:cubicBezTo>
                  <a:cubicBezTo>
                    <a:pt x="279" y="263"/>
                    <a:pt x="279" y="267"/>
                    <a:pt x="280" y="267"/>
                  </a:cubicBezTo>
                  <a:cubicBezTo>
                    <a:pt x="280" y="266"/>
                    <a:pt x="280" y="265"/>
                    <a:pt x="281" y="266"/>
                  </a:cubicBezTo>
                  <a:cubicBezTo>
                    <a:pt x="281" y="267"/>
                    <a:pt x="281" y="269"/>
                    <a:pt x="282" y="270"/>
                  </a:cubicBezTo>
                  <a:cubicBezTo>
                    <a:pt x="283" y="272"/>
                    <a:pt x="283" y="272"/>
                    <a:pt x="283" y="273"/>
                  </a:cubicBezTo>
                  <a:cubicBezTo>
                    <a:pt x="284" y="274"/>
                    <a:pt x="285" y="276"/>
                    <a:pt x="286" y="275"/>
                  </a:cubicBezTo>
                  <a:cubicBezTo>
                    <a:pt x="287" y="274"/>
                    <a:pt x="288" y="269"/>
                    <a:pt x="288" y="267"/>
                  </a:cubicBezTo>
                  <a:cubicBezTo>
                    <a:pt x="289" y="265"/>
                    <a:pt x="289" y="259"/>
                    <a:pt x="288" y="257"/>
                  </a:cubicBezTo>
                  <a:cubicBezTo>
                    <a:pt x="287" y="255"/>
                    <a:pt x="285" y="252"/>
                    <a:pt x="287" y="249"/>
                  </a:cubicBezTo>
                  <a:cubicBezTo>
                    <a:pt x="289" y="246"/>
                    <a:pt x="290" y="244"/>
                    <a:pt x="291" y="242"/>
                  </a:cubicBezTo>
                  <a:cubicBezTo>
                    <a:pt x="292" y="241"/>
                    <a:pt x="294" y="241"/>
                    <a:pt x="295" y="240"/>
                  </a:cubicBezTo>
                  <a:cubicBezTo>
                    <a:pt x="296" y="240"/>
                    <a:pt x="297" y="240"/>
                    <a:pt x="298" y="239"/>
                  </a:cubicBezTo>
                  <a:cubicBezTo>
                    <a:pt x="300" y="238"/>
                    <a:pt x="302" y="235"/>
                    <a:pt x="302" y="235"/>
                  </a:cubicBezTo>
                  <a:cubicBezTo>
                    <a:pt x="302" y="235"/>
                    <a:pt x="304" y="235"/>
                    <a:pt x="305" y="235"/>
                  </a:cubicBezTo>
                  <a:cubicBezTo>
                    <a:pt x="307" y="234"/>
                    <a:pt x="309" y="231"/>
                    <a:pt x="310" y="230"/>
                  </a:cubicBezTo>
                  <a:cubicBezTo>
                    <a:pt x="311" y="230"/>
                    <a:pt x="313" y="230"/>
                    <a:pt x="313" y="229"/>
                  </a:cubicBezTo>
                  <a:cubicBezTo>
                    <a:pt x="313" y="229"/>
                    <a:pt x="314" y="227"/>
                    <a:pt x="314" y="227"/>
                  </a:cubicBezTo>
                  <a:cubicBezTo>
                    <a:pt x="315" y="227"/>
                    <a:pt x="317" y="226"/>
                    <a:pt x="317" y="226"/>
                  </a:cubicBezTo>
                  <a:cubicBezTo>
                    <a:pt x="317" y="225"/>
                    <a:pt x="318" y="222"/>
                    <a:pt x="317" y="221"/>
                  </a:cubicBezTo>
                  <a:cubicBezTo>
                    <a:pt x="317" y="220"/>
                    <a:pt x="316" y="219"/>
                    <a:pt x="316" y="218"/>
                  </a:cubicBezTo>
                  <a:cubicBezTo>
                    <a:pt x="316" y="218"/>
                    <a:pt x="317" y="216"/>
                    <a:pt x="317" y="215"/>
                  </a:cubicBezTo>
                  <a:cubicBezTo>
                    <a:pt x="317" y="215"/>
                    <a:pt x="318" y="213"/>
                    <a:pt x="318" y="214"/>
                  </a:cubicBezTo>
                  <a:cubicBezTo>
                    <a:pt x="318" y="214"/>
                    <a:pt x="320" y="215"/>
                    <a:pt x="319" y="216"/>
                  </a:cubicBezTo>
                  <a:cubicBezTo>
                    <a:pt x="318" y="216"/>
                    <a:pt x="318" y="218"/>
                    <a:pt x="319" y="218"/>
                  </a:cubicBezTo>
                  <a:cubicBezTo>
                    <a:pt x="320" y="217"/>
                    <a:pt x="321" y="216"/>
                    <a:pt x="321" y="216"/>
                  </a:cubicBezTo>
                  <a:cubicBezTo>
                    <a:pt x="321" y="215"/>
                    <a:pt x="323" y="212"/>
                    <a:pt x="324" y="211"/>
                  </a:cubicBezTo>
                  <a:cubicBezTo>
                    <a:pt x="325" y="210"/>
                    <a:pt x="323" y="209"/>
                    <a:pt x="324" y="209"/>
                  </a:cubicBezTo>
                  <a:cubicBezTo>
                    <a:pt x="324" y="208"/>
                    <a:pt x="325" y="209"/>
                    <a:pt x="326" y="208"/>
                  </a:cubicBezTo>
                  <a:cubicBezTo>
                    <a:pt x="327" y="207"/>
                    <a:pt x="330" y="204"/>
                    <a:pt x="330" y="203"/>
                  </a:cubicBezTo>
                  <a:cubicBezTo>
                    <a:pt x="330" y="203"/>
                    <a:pt x="329" y="202"/>
                    <a:pt x="331" y="201"/>
                  </a:cubicBezTo>
                  <a:cubicBezTo>
                    <a:pt x="332" y="201"/>
                    <a:pt x="334" y="201"/>
                    <a:pt x="334" y="201"/>
                  </a:cubicBezTo>
                  <a:cubicBezTo>
                    <a:pt x="334" y="200"/>
                    <a:pt x="335" y="199"/>
                    <a:pt x="336" y="199"/>
                  </a:cubicBezTo>
                  <a:cubicBezTo>
                    <a:pt x="336" y="199"/>
                    <a:pt x="337" y="200"/>
                    <a:pt x="338" y="200"/>
                  </a:cubicBezTo>
                  <a:cubicBezTo>
                    <a:pt x="340" y="199"/>
                    <a:pt x="343" y="197"/>
                    <a:pt x="345" y="197"/>
                  </a:cubicBezTo>
                  <a:cubicBezTo>
                    <a:pt x="346" y="197"/>
                    <a:pt x="348" y="197"/>
                    <a:pt x="347" y="196"/>
                  </a:cubicBezTo>
                  <a:cubicBezTo>
                    <a:pt x="347" y="195"/>
                    <a:pt x="346" y="195"/>
                    <a:pt x="345" y="195"/>
                  </a:cubicBezTo>
                  <a:cubicBezTo>
                    <a:pt x="345" y="194"/>
                    <a:pt x="346" y="192"/>
                    <a:pt x="346" y="191"/>
                  </a:cubicBezTo>
                  <a:cubicBezTo>
                    <a:pt x="346" y="190"/>
                    <a:pt x="348" y="188"/>
                    <a:pt x="349" y="187"/>
                  </a:cubicBezTo>
                  <a:cubicBezTo>
                    <a:pt x="350" y="186"/>
                    <a:pt x="353" y="185"/>
                    <a:pt x="355" y="184"/>
                  </a:cubicBezTo>
                  <a:cubicBezTo>
                    <a:pt x="356" y="183"/>
                    <a:pt x="356" y="183"/>
                    <a:pt x="357" y="183"/>
                  </a:cubicBezTo>
                  <a:cubicBezTo>
                    <a:pt x="359" y="183"/>
                    <a:pt x="363" y="181"/>
                    <a:pt x="364" y="180"/>
                  </a:cubicBezTo>
                  <a:cubicBezTo>
                    <a:pt x="364" y="180"/>
                    <a:pt x="364" y="180"/>
                    <a:pt x="364" y="180"/>
                  </a:cubicBezTo>
                  <a:cubicBezTo>
                    <a:pt x="364" y="180"/>
                    <a:pt x="364" y="180"/>
                    <a:pt x="364" y="180"/>
                  </a:cubicBezTo>
                  <a:cubicBezTo>
                    <a:pt x="363" y="180"/>
                    <a:pt x="363" y="180"/>
                    <a:pt x="363" y="180"/>
                  </a:cubicBezTo>
                  <a:cubicBezTo>
                    <a:pt x="363" y="180"/>
                    <a:pt x="363" y="180"/>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4" y="179"/>
                  </a:cubicBezTo>
                  <a:cubicBezTo>
                    <a:pt x="364" y="179"/>
                    <a:pt x="364" y="179"/>
                    <a:pt x="364" y="179"/>
                  </a:cubicBezTo>
                  <a:cubicBezTo>
                    <a:pt x="367" y="179"/>
                    <a:pt x="368" y="178"/>
                    <a:pt x="370" y="177"/>
                  </a:cubicBezTo>
                  <a:cubicBezTo>
                    <a:pt x="371" y="177"/>
                    <a:pt x="372" y="176"/>
                    <a:pt x="372" y="177"/>
                  </a:cubicBezTo>
                  <a:cubicBezTo>
                    <a:pt x="372" y="177"/>
                    <a:pt x="371" y="178"/>
                    <a:pt x="372" y="177"/>
                  </a:cubicBezTo>
                  <a:cubicBezTo>
                    <a:pt x="374" y="177"/>
                    <a:pt x="377" y="177"/>
                    <a:pt x="377" y="177"/>
                  </a:cubicBezTo>
                  <a:cubicBezTo>
                    <a:pt x="376" y="177"/>
                    <a:pt x="375" y="179"/>
                    <a:pt x="374" y="179"/>
                  </a:cubicBezTo>
                  <a:cubicBezTo>
                    <a:pt x="374" y="179"/>
                    <a:pt x="373" y="178"/>
                    <a:pt x="372" y="179"/>
                  </a:cubicBezTo>
                  <a:cubicBezTo>
                    <a:pt x="370" y="180"/>
                    <a:pt x="367" y="182"/>
                    <a:pt x="366" y="182"/>
                  </a:cubicBezTo>
                  <a:cubicBezTo>
                    <a:pt x="366" y="183"/>
                    <a:pt x="366" y="187"/>
                    <a:pt x="367" y="187"/>
                  </a:cubicBezTo>
                  <a:cubicBezTo>
                    <a:pt x="368" y="186"/>
                    <a:pt x="371" y="185"/>
                    <a:pt x="372" y="184"/>
                  </a:cubicBezTo>
                  <a:cubicBezTo>
                    <a:pt x="372" y="183"/>
                    <a:pt x="373" y="181"/>
                    <a:pt x="375" y="181"/>
                  </a:cubicBezTo>
                  <a:cubicBezTo>
                    <a:pt x="377" y="181"/>
                    <a:pt x="377" y="182"/>
                    <a:pt x="379" y="181"/>
                  </a:cubicBezTo>
                  <a:cubicBezTo>
                    <a:pt x="381" y="181"/>
                    <a:pt x="384" y="178"/>
                    <a:pt x="386" y="178"/>
                  </a:cubicBezTo>
                  <a:cubicBezTo>
                    <a:pt x="387" y="178"/>
                    <a:pt x="388" y="178"/>
                    <a:pt x="388" y="177"/>
                  </a:cubicBezTo>
                  <a:cubicBezTo>
                    <a:pt x="387" y="177"/>
                    <a:pt x="387" y="176"/>
                    <a:pt x="386" y="176"/>
                  </a:cubicBezTo>
                  <a:cubicBezTo>
                    <a:pt x="384" y="175"/>
                    <a:pt x="385" y="174"/>
                    <a:pt x="384" y="175"/>
                  </a:cubicBezTo>
                  <a:cubicBezTo>
                    <a:pt x="383" y="175"/>
                    <a:pt x="382" y="175"/>
                    <a:pt x="381" y="175"/>
                  </a:cubicBezTo>
                  <a:cubicBezTo>
                    <a:pt x="379" y="175"/>
                    <a:pt x="378" y="174"/>
                    <a:pt x="378" y="173"/>
                  </a:cubicBezTo>
                  <a:cubicBezTo>
                    <a:pt x="378" y="173"/>
                    <a:pt x="375" y="173"/>
                    <a:pt x="374" y="173"/>
                  </a:cubicBezTo>
                  <a:cubicBezTo>
                    <a:pt x="374" y="173"/>
                    <a:pt x="374" y="172"/>
                    <a:pt x="374" y="171"/>
                  </a:cubicBezTo>
                  <a:cubicBezTo>
                    <a:pt x="373" y="170"/>
                    <a:pt x="372" y="169"/>
                    <a:pt x="373" y="169"/>
                  </a:cubicBezTo>
                  <a:cubicBezTo>
                    <a:pt x="374" y="168"/>
                    <a:pt x="375" y="165"/>
                    <a:pt x="374" y="165"/>
                  </a:cubicBezTo>
                  <a:cubicBezTo>
                    <a:pt x="373" y="165"/>
                    <a:pt x="372" y="166"/>
                    <a:pt x="372" y="165"/>
                  </a:cubicBezTo>
                  <a:cubicBezTo>
                    <a:pt x="371" y="164"/>
                    <a:pt x="369" y="164"/>
                    <a:pt x="369" y="163"/>
                  </a:cubicBezTo>
                  <a:cubicBezTo>
                    <a:pt x="370" y="163"/>
                    <a:pt x="370" y="163"/>
                    <a:pt x="372" y="163"/>
                  </a:cubicBezTo>
                  <a:cubicBezTo>
                    <a:pt x="374" y="163"/>
                    <a:pt x="377" y="163"/>
                    <a:pt x="377" y="161"/>
                  </a:cubicBezTo>
                  <a:cubicBezTo>
                    <a:pt x="378" y="160"/>
                    <a:pt x="378" y="160"/>
                    <a:pt x="378" y="159"/>
                  </a:cubicBezTo>
                  <a:cubicBezTo>
                    <a:pt x="378" y="158"/>
                    <a:pt x="379" y="158"/>
                    <a:pt x="377" y="157"/>
                  </a:cubicBezTo>
                  <a:cubicBezTo>
                    <a:pt x="376" y="156"/>
                    <a:pt x="374" y="156"/>
                    <a:pt x="372" y="157"/>
                  </a:cubicBezTo>
                  <a:cubicBezTo>
                    <a:pt x="371" y="157"/>
                    <a:pt x="366" y="159"/>
                    <a:pt x="364" y="160"/>
                  </a:cubicBezTo>
                  <a:cubicBezTo>
                    <a:pt x="362" y="161"/>
                    <a:pt x="361" y="161"/>
                    <a:pt x="359" y="162"/>
                  </a:cubicBezTo>
                  <a:cubicBezTo>
                    <a:pt x="357" y="163"/>
                    <a:pt x="352" y="169"/>
                    <a:pt x="351" y="169"/>
                  </a:cubicBezTo>
                  <a:cubicBezTo>
                    <a:pt x="350" y="169"/>
                    <a:pt x="351" y="168"/>
                    <a:pt x="353" y="166"/>
                  </a:cubicBezTo>
                  <a:cubicBezTo>
                    <a:pt x="354" y="165"/>
                    <a:pt x="357" y="161"/>
                    <a:pt x="358" y="160"/>
                  </a:cubicBezTo>
                  <a:cubicBezTo>
                    <a:pt x="360" y="159"/>
                    <a:pt x="362" y="157"/>
                    <a:pt x="364" y="157"/>
                  </a:cubicBezTo>
                  <a:cubicBezTo>
                    <a:pt x="365" y="156"/>
                    <a:pt x="367" y="156"/>
                    <a:pt x="367" y="155"/>
                  </a:cubicBezTo>
                  <a:cubicBezTo>
                    <a:pt x="367" y="155"/>
                    <a:pt x="371" y="151"/>
                    <a:pt x="373" y="150"/>
                  </a:cubicBezTo>
                  <a:cubicBezTo>
                    <a:pt x="374" y="150"/>
                    <a:pt x="381" y="151"/>
                    <a:pt x="384" y="151"/>
                  </a:cubicBezTo>
                  <a:cubicBezTo>
                    <a:pt x="386" y="151"/>
                    <a:pt x="397" y="151"/>
                    <a:pt x="399" y="150"/>
                  </a:cubicBezTo>
                  <a:cubicBezTo>
                    <a:pt x="400" y="149"/>
                    <a:pt x="402" y="148"/>
                    <a:pt x="402" y="147"/>
                  </a:cubicBezTo>
                  <a:cubicBezTo>
                    <a:pt x="403" y="146"/>
                    <a:pt x="405" y="145"/>
                    <a:pt x="406" y="145"/>
                  </a:cubicBezTo>
                  <a:cubicBezTo>
                    <a:pt x="406" y="145"/>
                    <a:pt x="409" y="144"/>
                    <a:pt x="410" y="144"/>
                  </a:cubicBezTo>
                  <a:cubicBezTo>
                    <a:pt x="411" y="144"/>
                    <a:pt x="414" y="143"/>
                    <a:pt x="415" y="142"/>
                  </a:cubicBezTo>
                  <a:cubicBezTo>
                    <a:pt x="415" y="141"/>
                    <a:pt x="416" y="140"/>
                    <a:pt x="415" y="140"/>
                  </a:cubicBezTo>
                  <a:cubicBezTo>
                    <a:pt x="415" y="139"/>
                    <a:pt x="414" y="139"/>
                    <a:pt x="414" y="139"/>
                  </a:cubicBezTo>
                  <a:cubicBezTo>
                    <a:pt x="415" y="138"/>
                    <a:pt x="416" y="137"/>
                    <a:pt x="416" y="136"/>
                  </a:cubicBezTo>
                  <a:cubicBezTo>
                    <a:pt x="416" y="136"/>
                    <a:pt x="415" y="135"/>
                    <a:pt x="416" y="135"/>
                  </a:cubicBezTo>
                  <a:cubicBezTo>
                    <a:pt x="417" y="134"/>
                    <a:pt x="418" y="134"/>
                    <a:pt x="417" y="133"/>
                  </a:cubicBezTo>
                  <a:cubicBezTo>
                    <a:pt x="417" y="133"/>
                    <a:pt x="415" y="132"/>
                    <a:pt x="414" y="132"/>
                  </a:cubicBezTo>
                  <a:cubicBezTo>
                    <a:pt x="413" y="132"/>
                    <a:pt x="412" y="133"/>
                    <a:pt x="412" y="132"/>
                  </a:cubicBezTo>
                  <a:cubicBezTo>
                    <a:pt x="412" y="131"/>
                    <a:pt x="411" y="129"/>
                    <a:pt x="411" y="129"/>
                  </a:cubicBezTo>
                  <a:cubicBezTo>
                    <a:pt x="410" y="129"/>
                    <a:pt x="406" y="130"/>
                    <a:pt x="406" y="131"/>
                  </a:cubicBezTo>
                  <a:cubicBezTo>
                    <a:pt x="406" y="132"/>
                    <a:pt x="405" y="132"/>
                    <a:pt x="404" y="132"/>
                  </a:cubicBezTo>
                  <a:cubicBezTo>
                    <a:pt x="404" y="132"/>
                    <a:pt x="398" y="135"/>
                    <a:pt x="399" y="134"/>
                  </a:cubicBezTo>
                  <a:cubicBezTo>
                    <a:pt x="399" y="133"/>
                    <a:pt x="402" y="131"/>
                    <a:pt x="403" y="131"/>
                  </a:cubicBezTo>
                  <a:cubicBezTo>
                    <a:pt x="404" y="130"/>
                    <a:pt x="411" y="128"/>
                    <a:pt x="411" y="127"/>
                  </a:cubicBezTo>
                  <a:cubicBezTo>
                    <a:pt x="411" y="127"/>
                    <a:pt x="411" y="127"/>
                    <a:pt x="411" y="126"/>
                  </a:cubicBezTo>
                  <a:cubicBezTo>
                    <a:pt x="410" y="126"/>
                    <a:pt x="407" y="126"/>
                    <a:pt x="407" y="126"/>
                  </a:cubicBezTo>
                  <a:cubicBezTo>
                    <a:pt x="407" y="125"/>
                    <a:pt x="406" y="124"/>
                    <a:pt x="406" y="124"/>
                  </a:cubicBezTo>
                  <a:cubicBezTo>
                    <a:pt x="405" y="123"/>
                    <a:pt x="404" y="124"/>
                    <a:pt x="403" y="123"/>
                  </a:cubicBezTo>
                  <a:cubicBezTo>
                    <a:pt x="403" y="123"/>
                    <a:pt x="403" y="122"/>
                    <a:pt x="402" y="121"/>
                  </a:cubicBezTo>
                  <a:cubicBezTo>
                    <a:pt x="402" y="120"/>
                    <a:pt x="400" y="119"/>
                    <a:pt x="399" y="119"/>
                  </a:cubicBezTo>
                  <a:cubicBezTo>
                    <a:pt x="399" y="119"/>
                    <a:pt x="398" y="118"/>
                    <a:pt x="397" y="118"/>
                  </a:cubicBezTo>
                  <a:cubicBezTo>
                    <a:pt x="397" y="117"/>
                    <a:pt x="396" y="116"/>
                    <a:pt x="397" y="115"/>
                  </a:cubicBezTo>
                  <a:cubicBezTo>
                    <a:pt x="397" y="115"/>
                    <a:pt x="400" y="114"/>
                    <a:pt x="399" y="114"/>
                  </a:cubicBezTo>
                  <a:cubicBezTo>
                    <a:pt x="399" y="113"/>
                    <a:pt x="398" y="112"/>
                    <a:pt x="398" y="111"/>
                  </a:cubicBezTo>
                  <a:cubicBezTo>
                    <a:pt x="399" y="111"/>
                    <a:pt x="398" y="109"/>
                    <a:pt x="397" y="108"/>
                  </a:cubicBezTo>
                  <a:cubicBezTo>
                    <a:pt x="397" y="107"/>
                    <a:pt x="396" y="105"/>
                    <a:pt x="396" y="105"/>
                  </a:cubicBezTo>
                  <a:cubicBezTo>
                    <a:pt x="396" y="105"/>
                    <a:pt x="396" y="104"/>
                    <a:pt x="395" y="104"/>
                  </a:cubicBezTo>
                  <a:cubicBezTo>
                    <a:pt x="395" y="104"/>
                    <a:pt x="392" y="104"/>
                    <a:pt x="393" y="104"/>
                  </a:cubicBezTo>
                  <a:cubicBezTo>
                    <a:pt x="394" y="103"/>
                    <a:pt x="396" y="103"/>
                    <a:pt x="396" y="102"/>
                  </a:cubicBezTo>
                  <a:cubicBezTo>
                    <a:pt x="396" y="101"/>
                    <a:pt x="395" y="101"/>
                    <a:pt x="395" y="101"/>
                  </a:cubicBezTo>
                  <a:cubicBezTo>
                    <a:pt x="394" y="101"/>
                    <a:pt x="391" y="100"/>
                    <a:pt x="392" y="100"/>
                  </a:cubicBezTo>
                  <a:cubicBezTo>
                    <a:pt x="394" y="99"/>
                    <a:pt x="395" y="98"/>
                    <a:pt x="395" y="98"/>
                  </a:cubicBezTo>
                  <a:cubicBezTo>
                    <a:pt x="394" y="98"/>
                    <a:pt x="393" y="95"/>
                    <a:pt x="392" y="95"/>
                  </a:cubicBezTo>
                  <a:cubicBezTo>
                    <a:pt x="392" y="95"/>
                    <a:pt x="392" y="94"/>
                    <a:pt x="392" y="93"/>
                  </a:cubicBezTo>
                  <a:cubicBezTo>
                    <a:pt x="392" y="93"/>
                    <a:pt x="393" y="90"/>
                    <a:pt x="393" y="90"/>
                  </a:cubicBezTo>
                  <a:cubicBezTo>
                    <a:pt x="392" y="90"/>
                    <a:pt x="390" y="90"/>
                    <a:pt x="390" y="91"/>
                  </a:cubicBezTo>
                  <a:cubicBezTo>
                    <a:pt x="390" y="92"/>
                    <a:pt x="389" y="95"/>
                    <a:pt x="388" y="95"/>
                  </a:cubicBezTo>
                  <a:cubicBezTo>
                    <a:pt x="387" y="95"/>
                    <a:pt x="386" y="96"/>
                    <a:pt x="386" y="97"/>
                  </a:cubicBezTo>
                  <a:cubicBezTo>
                    <a:pt x="385" y="99"/>
                    <a:pt x="384" y="101"/>
                    <a:pt x="384" y="101"/>
                  </a:cubicBezTo>
                  <a:cubicBezTo>
                    <a:pt x="384" y="101"/>
                    <a:pt x="382" y="101"/>
                    <a:pt x="382" y="102"/>
                  </a:cubicBezTo>
                  <a:cubicBezTo>
                    <a:pt x="381" y="102"/>
                    <a:pt x="380" y="103"/>
                    <a:pt x="379" y="103"/>
                  </a:cubicBezTo>
                  <a:cubicBezTo>
                    <a:pt x="379" y="103"/>
                    <a:pt x="378" y="105"/>
                    <a:pt x="377" y="104"/>
                  </a:cubicBezTo>
                  <a:cubicBezTo>
                    <a:pt x="377" y="104"/>
                    <a:pt x="375" y="103"/>
                    <a:pt x="375" y="102"/>
                  </a:cubicBezTo>
                  <a:cubicBezTo>
                    <a:pt x="375" y="102"/>
                    <a:pt x="374" y="101"/>
                    <a:pt x="373" y="101"/>
                  </a:cubicBezTo>
                  <a:cubicBezTo>
                    <a:pt x="373" y="102"/>
                    <a:pt x="371" y="103"/>
                    <a:pt x="371" y="102"/>
                  </a:cubicBezTo>
                  <a:cubicBezTo>
                    <a:pt x="370" y="101"/>
                    <a:pt x="371" y="101"/>
                    <a:pt x="370" y="100"/>
                  </a:cubicBezTo>
                  <a:cubicBezTo>
                    <a:pt x="370" y="99"/>
                    <a:pt x="369" y="98"/>
                    <a:pt x="370" y="98"/>
                  </a:cubicBezTo>
                  <a:cubicBezTo>
                    <a:pt x="371" y="97"/>
                    <a:pt x="371" y="95"/>
                    <a:pt x="371" y="95"/>
                  </a:cubicBezTo>
                  <a:cubicBezTo>
                    <a:pt x="370" y="94"/>
                    <a:pt x="369" y="94"/>
                    <a:pt x="370" y="93"/>
                  </a:cubicBezTo>
                  <a:cubicBezTo>
                    <a:pt x="371" y="93"/>
                    <a:pt x="371" y="93"/>
                    <a:pt x="372" y="92"/>
                  </a:cubicBezTo>
                  <a:cubicBezTo>
                    <a:pt x="372" y="91"/>
                    <a:pt x="375" y="88"/>
                    <a:pt x="373" y="87"/>
                  </a:cubicBezTo>
                  <a:cubicBezTo>
                    <a:pt x="372" y="87"/>
                    <a:pt x="370" y="87"/>
                    <a:pt x="369" y="87"/>
                  </a:cubicBezTo>
                  <a:cubicBezTo>
                    <a:pt x="368" y="87"/>
                    <a:pt x="367" y="85"/>
                    <a:pt x="367" y="85"/>
                  </a:cubicBezTo>
                  <a:cubicBezTo>
                    <a:pt x="366" y="84"/>
                    <a:pt x="365" y="84"/>
                    <a:pt x="366" y="83"/>
                  </a:cubicBezTo>
                  <a:cubicBezTo>
                    <a:pt x="367" y="83"/>
                    <a:pt x="367" y="82"/>
                    <a:pt x="366" y="82"/>
                  </a:cubicBezTo>
                  <a:cubicBezTo>
                    <a:pt x="365" y="82"/>
                    <a:pt x="364" y="82"/>
                    <a:pt x="363" y="81"/>
                  </a:cubicBezTo>
                  <a:cubicBezTo>
                    <a:pt x="363" y="81"/>
                    <a:pt x="362" y="80"/>
                    <a:pt x="362" y="80"/>
                  </a:cubicBezTo>
                  <a:cubicBezTo>
                    <a:pt x="361" y="80"/>
                    <a:pt x="361" y="79"/>
                    <a:pt x="361" y="79"/>
                  </a:cubicBezTo>
                  <a:cubicBezTo>
                    <a:pt x="360" y="78"/>
                    <a:pt x="360" y="77"/>
                    <a:pt x="359" y="77"/>
                  </a:cubicBezTo>
                  <a:cubicBezTo>
                    <a:pt x="358" y="77"/>
                    <a:pt x="354" y="77"/>
                    <a:pt x="354" y="77"/>
                  </a:cubicBezTo>
                  <a:cubicBezTo>
                    <a:pt x="353" y="77"/>
                    <a:pt x="352" y="76"/>
                    <a:pt x="351" y="76"/>
                  </a:cubicBezTo>
                  <a:cubicBezTo>
                    <a:pt x="350" y="76"/>
                    <a:pt x="347" y="76"/>
                    <a:pt x="346" y="76"/>
                  </a:cubicBezTo>
                  <a:cubicBezTo>
                    <a:pt x="344" y="76"/>
                    <a:pt x="343" y="77"/>
                    <a:pt x="343" y="77"/>
                  </a:cubicBezTo>
                  <a:cubicBezTo>
                    <a:pt x="342" y="78"/>
                    <a:pt x="341" y="78"/>
                    <a:pt x="341" y="79"/>
                  </a:cubicBezTo>
                  <a:cubicBezTo>
                    <a:pt x="342" y="81"/>
                    <a:pt x="341" y="82"/>
                    <a:pt x="342" y="82"/>
                  </a:cubicBezTo>
                  <a:cubicBezTo>
                    <a:pt x="343" y="82"/>
                    <a:pt x="343" y="82"/>
                    <a:pt x="342" y="83"/>
                  </a:cubicBezTo>
                  <a:cubicBezTo>
                    <a:pt x="341" y="84"/>
                    <a:pt x="340" y="86"/>
                    <a:pt x="339" y="86"/>
                  </a:cubicBezTo>
                  <a:cubicBezTo>
                    <a:pt x="339" y="87"/>
                    <a:pt x="337" y="88"/>
                    <a:pt x="339" y="88"/>
                  </a:cubicBezTo>
                  <a:cubicBezTo>
                    <a:pt x="340" y="88"/>
                    <a:pt x="340" y="88"/>
                    <a:pt x="340" y="89"/>
                  </a:cubicBezTo>
                  <a:cubicBezTo>
                    <a:pt x="339" y="91"/>
                    <a:pt x="338" y="93"/>
                    <a:pt x="339" y="93"/>
                  </a:cubicBezTo>
                  <a:cubicBezTo>
                    <a:pt x="340" y="93"/>
                    <a:pt x="340" y="94"/>
                    <a:pt x="339" y="95"/>
                  </a:cubicBezTo>
                  <a:cubicBezTo>
                    <a:pt x="339" y="95"/>
                    <a:pt x="338" y="97"/>
                    <a:pt x="338" y="97"/>
                  </a:cubicBezTo>
                  <a:cubicBezTo>
                    <a:pt x="339" y="97"/>
                    <a:pt x="339" y="97"/>
                    <a:pt x="338" y="98"/>
                  </a:cubicBezTo>
                  <a:cubicBezTo>
                    <a:pt x="336" y="99"/>
                    <a:pt x="334" y="100"/>
                    <a:pt x="334" y="100"/>
                  </a:cubicBezTo>
                  <a:cubicBezTo>
                    <a:pt x="333" y="101"/>
                    <a:pt x="333" y="102"/>
                    <a:pt x="334" y="103"/>
                  </a:cubicBezTo>
                  <a:cubicBezTo>
                    <a:pt x="335" y="104"/>
                    <a:pt x="335" y="106"/>
                    <a:pt x="335" y="106"/>
                  </a:cubicBezTo>
                  <a:cubicBezTo>
                    <a:pt x="335" y="107"/>
                    <a:pt x="336" y="107"/>
                    <a:pt x="336" y="109"/>
                  </a:cubicBezTo>
                  <a:cubicBezTo>
                    <a:pt x="336" y="110"/>
                    <a:pt x="336" y="112"/>
                    <a:pt x="336" y="113"/>
                  </a:cubicBezTo>
                  <a:cubicBezTo>
                    <a:pt x="337" y="115"/>
                    <a:pt x="335" y="119"/>
                    <a:pt x="334" y="120"/>
                  </a:cubicBezTo>
                  <a:cubicBezTo>
                    <a:pt x="333" y="120"/>
                    <a:pt x="332" y="123"/>
                    <a:pt x="332" y="122"/>
                  </a:cubicBezTo>
                  <a:cubicBezTo>
                    <a:pt x="332" y="122"/>
                    <a:pt x="332" y="121"/>
                    <a:pt x="331" y="122"/>
                  </a:cubicBezTo>
                  <a:cubicBezTo>
                    <a:pt x="330" y="123"/>
                    <a:pt x="329" y="125"/>
                    <a:pt x="329" y="125"/>
                  </a:cubicBezTo>
                  <a:cubicBezTo>
                    <a:pt x="328" y="126"/>
                    <a:pt x="326" y="126"/>
                    <a:pt x="326" y="127"/>
                  </a:cubicBezTo>
                  <a:cubicBezTo>
                    <a:pt x="326" y="127"/>
                    <a:pt x="328" y="128"/>
                    <a:pt x="327" y="129"/>
                  </a:cubicBezTo>
                  <a:cubicBezTo>
                    <a:pt x="327" y="130"/>
                    <a:pt x="326" y="132"/>
                    <a:pt x="326" y="133"/>
                  </a:cubicBezTo>
                  <a:cubicBezTo>
                    <a:pt x="326" y="133"/>
                    <a:pt x="325" y="136"/>
                    <a:pt x="326" y="136"/>
                  </a:cubicBezTo>
                  <a:cubicBezTo>
                    <a:pt x="327" y="137"/>
                    <a:pt x="327" y="138"/>
                    <a:pt x="327" y="139"/>
                  </a:cubicBezTo>
                  <a:cubicBezTo>
                    <a:pt x="326" y="141"/>
                    <a:pt x="326" y="142"/>
                    <a:pt x="325" y="142"/>
                  </a:cubicBezTo>
                  <a:cubicBezTo>
                    <a:pt x="323" y="143"/>
                    <a:pt x="323" y="144"/>
                    <a:pt x="323" y="145"/>
                  </a:cubicBezTo>
                  <a:cubicBezTo>
                    <a:pt x="323" y="146"/>
                    <a:pt x="323" y="147"/>
                    <a:pt x="322" y="146"/>
                  </a:cubicBezTo>
                  <a:cubicBezTo>
                    <a:pt x="322" y="146"/>
                    <a:pt x="321" y="145"/>
                    <a:pt x="320" y="145"/>
                  </a:cubicBezTo>
                  <a:cubicBezTo>
                    <a:pt x="320" y="146"/>
                    <a:pt x="320" y="148"/>
                    <a:pt x="319" y="147"/>
                  </a:cubicBezTo>
                  <a:cubicBezTo>
                    <a:pt x="318" y="147"/>
                    <a:pt x="316" y="144"/>
                    <a:pt x="316" y="144"/>
                  </a:cubicBezTo>
                  <a:cubicBezTo>
                    <a:pt x="317" y="143"/>
                    <a:pt x="318" y="143"/>
                    <a:pt x="317" y="142"/>
                  </a:cubicBezTo>
                  <a:cubicBezTo>
                    <a:pt x="316" y="142"/>
                    <a:pt x="313" y="141"/>
                    <a:pt x="312" y="140"/>
                  </a:cubicBezTo>
                  <a:cubicBezTo>
                    <a:pt x="312" y="139"/>
                    <a:pt x="313" y="139"/>
                    <a:pt x="312" y="138"/>
                  </a:cubicBezTo>
                  <a:cubicBezTo>
                    <a:pt x="310" y="136"/>
                    <a:pt x="308" y="136"/>
                    <a:pt x="308" y="134"/>
                  </a:cubicBezTo>
                  <a:cubicBezTo>
                    <a:pt x="309" y="133"/>
                    <a:pt x="310" y="131"/>
                    <a:pt x="310" y="129"/>
                  </a:cubicBezTo>
                  <a:cubicBezTo>
                    <a:pt x="310" y="128"/>
                    <a:pt x="311" y="127"/>
                    <a:pt x="312" y="126"/>
                  </a:cubicBezTo>
                  <a:cubicBezTo>
                    <a:pt x="313" y="126"/>
                    <a:pt x="315" y="125"/>
                    <a:pt x="314" y="124"/>
                  </a:cubicBezTo>
                  <a:cubicBezTo>
                    <a:pt x="313" y="124"/>
                    <a:pt x="304" y="124"/>
                    <a:pt x="303" y="124"/>
                  </a:cubicBezTo>
                  <a:cubicBezTo>
                    <a:pt x="302" y="123"/>
                    <a:pt x="302" y="123"/>
                    <a:pt x="301" y="123"/>
                  </a:cubicBezTo>
                  <a:cubicBezTo>
                    <a:pt x="300" y="122"/>
                    <a:pt x="298" y="120"/>
                    <a:pt x="297" y="120"/>
                  </a:cubicBezTo>
                  <a:cubicBezTo>
                    <a:pt x="296" y="119"/>
                    <a:pt x="295" y="118"/>
                    <a:pt x="294" y="117"/>
                  </a:cubicBezTo>
                  <a:cubicBezTo>
                    <a:pt x="294" y="116"/>
                    <a:pt x="291" y="113"/>
                    <a:pt x="290" y="113"/>
                  </a:cubicBezTo>
                  <a:cubicBezTo>
                    <a:pt x="290" y="113"/>
                    <a:pt x="287" y="114"/>
                    <a:pt x="287" y="113"/>
                  </a:cubicBezTo>
                  <a:cubicBezTo>
                    <a:pt x="286" y="113"/>
                    <a:pt x="284" y="111"/>
                    <a:pt x="283" y="111"/>
                  </a:cubicBezTo>
                  <a:cubicBezTo>
                    <a:pt x="282" y="111"/>
                    <a:pt x="278" y="113"/>
                    <a:pt x="277" y="113"/>
                  </a:cubicBezTo>
                  <a:cubicBezTo>
                    <a:pt x="277" y="113"/>
                    <a:pt x="278" y="111"/>
                    <a:pt x="279" y="111"/>
                  </a:cubicBezTo>
                  <a:cubicBezTo>
                    <a:pt x="279" y="110"/>
                    <a:pt x="279" y="103"/>
                    <a:pt x="279" y="102"/>
                  </a:cubicBezTo>
                  <a:cubicBezTo>
                    <a:pt x="278" y="102"/>
                    <a:pt x="277" y="101"/>
                    <a:pt x="276" y="101"/>
                  </a:cubicBezTo>
                  <a:cubicBezTo>
                    <a:pt x="275" y="101"/>
                    <a:pt x="274" y="103"/>
                    <a:pt x="273" y="102"/>
                  </a:cubicBezTo>
                  <a:cubicBezTo>
                    <a:pt x="273" y="101"/>
                    <a:pt x="272" y="99"/>
                    <a:pt x="272" y="99"/>
                  </a:cubicBezTo>
                  <a:cubicBezTo>
                    <a:pt x="272" y="98"/>
                    <a:pt x="273" y="97"/>
                    <a:pt x="273" y="96"/>
                  </a:cubicBezTo>
                  <a:cubicBezTo>
                    <a:pt x="273" y="96"/>
                    <a:pt x="276" y="90"/>
                    <a:pt x="277" y="88"/>
                  </a:cubicBezTo>
                  <a:cubicBezTo>
                    <a:pt x="278" y="87"/>
                    <a:pt x="280" y="87"/>
                    <a:pt x="280" y="85"/>
                  </a:cubicBezTo>
                  <a:cubicBezTo>
                    <a:pt x="280" y="84"/>
                    <a:pt x="279" y="83"/>
                    <a:pt x="279" y="82"/>
                  </a:cubicBezTo>
                  <a:cubicBezTo>
                    <a:pt x="279" y="81"/>
                    <a:pt x="279" y="79"/>
                    <a:pt x="280" y="79"/>
                  </a:cubicBezTo>
                  <a:cubicBezTo>
                    <a:pt x="281" y="79"/>
                    <a:pt x="281" y="80"/>
                    <a:pt x="281" y="79"/>
                  </a:cubicBezTo>
                  <a:cubicBezTo>
                    <a:pt x="282" y="78"/>
                    <a:pt x="282" y="76"/>
                    <a:pt x="283" y="77"/>
                  </a:cubicBezTo>
                  <a:cubicBezTo>
                    <a:pt x="284" y="77"/>
                    <a:pt x="284" y="79"/>
                    <a:pt x="284" y="79"/>
                  </a:cubicBezTo>
                  <a:cubicBezTo>
                    <a:pt x="285" y="79"/>
                    <a:pt x="288" y="80"/>
                    <a:pt x="287" y="79"/>
                  </a:cubicBezTo>
                  <a:cubicBezTo>
                    <a:pt x="287" y="79"/>
                    <a:pt x="285" y="78"/>
                    <a:pt x="286" y="77"/>
                  </a:cubicBezTo>
                  <a:cubicBezTo>
                    <a:pt x="287" y="77"/>
                    <a:pt x="289" y="75"/>
                    <a:pt x="289" y="74"/>
                  </a:cubicBezTo>
                  <a:cubicBezTo>
                    <a:pt x="288" y="74"/>
                    <a:pt x="287" y="73"/>
                    <a:pt x="288" y="73"/>
                  </a:cubicBezTo>
                  <a:cubicBezTo>
                    <a:pt x="289" y="72"/>
                    <a:pt x="290" y="73"/>
                    <a:pt x="291" y="74"/>
                  </a:cubicBezTo>
                  <a:cubicBezTo>
                    <a:pt x="291" y="74"/>
                    <a:pt x="292" y="75"/>
                    <a:pt x="294" y="75"/>
                  </a:cubicBezTo>
                  <a:cubicBezTo>
                    <a:pt x="295" y="74"/>
                    <a:pt x="296" y="73"/>
                    <a:pt x="296" y="72"/>
                  </a:cubicBezTo>
                  <a:cubicBezTo>
                    <a:pt x="296" y="71"/>
                    <a:pt x="293" y="68"/>
                    <a:pt x="291" y="67"/>
                  </a:cubicBezTo>
                  <a:cubicBezTo>
                    <a:pt x="290" y="67"/>
                    <a:pt x="296" y="69"/>
                    <a:pt x="297" y="70"/>
                  </a:cubicBezTo>
                  <a:cubicBezTo>
                    <a:pt x="297" y="70"/>
                    <a:pt x="298" y="69"/>
                    <a:pt x="298" y="67"/>
                  </a:cubicBezTo>
                  <a:cubicBezTo>
                    <a:pt x="298" y="66"/>
                    <a:pt x="298" y="66"/>
                    <a:pt x="299" y="66"/>
                  </a:cubicBezTo>
                  <a:cubicBezTo>
                    <a:pt x="300" y="66"/>
                    <a:pt x="301" y="65"/>
                    <a:pt x="302" y="65"/>
                  </a:cubicBezTo>
                  <a:cubicBezTo>
                    <a:pt x="302" y="64"/>
                    <a:pt x="304" y="67"/>
                    <a:pt x="305" y="67"/>
                  </a:cubicBezTo>
                  <a:cubicBezTo>
                    <a:pt x="306" y="66"/>
                    <a:pt x="308" y="65"/>
                    <a:pt x="308" y="64"/>
                  </a:cubicBezTo>
                  <a:cubicBezTo>
                    <a:pt x="309" y="63"/>
                    <a:pt x="309" y="61"/>
                    <a:pt x="310" y="60"/>
                  </a:cubicBezTo>
                  <a:cubicBezTo>
                    <a:pt x="311" y="59"/>
                    <a:pt x="312" y="57"/>
                    <a:pt x="312" y="57"/>
                  </a:cubicBezTo>
                  <a:cubicBezTo>
                    <a:pt x="311" y="57"/>
                    <a:pt x="308" y="57"/>
                    <a:pt x="306" y="56"/>
                  </a:cubicBezTo>
                  <a:cubicBezTo>
                    <a:pt x="304" y="55"/>
                    <a:pt x="301" y="54"/>
                    <a:pt x="301" y="54"/>
                  </a:cubicBezTo>
                  <a:cubicBezTo>
                    <a:pt x="300" y="54"/>
                    <a:pt x="292" y="55"/>
                    <a:pt x="292" y="55"/>
                  </a:cubicBezTo>
                  <a:cubicBezTo>
                    <a:pt x="292" y="54"/>
                    <a:pt x="294" y="54"/>
                    <a:pt x="295" y="54"/>
                  </a:cubicBezTo>
                  <a:cubicBezTo>
                    <a:pt x="296" y="54"/>
                    <a:pt x="299" y="53"/>
                    <a:pt x="299" y="53"/>
                  </a:cubicBezTo>
                  <a:cubicBezTo>
                    <a:pt x="299" y="53"/>
                    <a:pt x="298" y="52"/>
                    <a:pt x="299" y="51"/>
                  </a:cubicBezTo>
                  <a:cubicBezTo>
                    <a:pt x="300" y="51"/>
                    <a:pt x="301" y="51"/>
                    <a:pt x="302" y="52"/>
                  </a:cubicBezTo>
                  <a:cubicBezTo>
                    <a:pt x="304" y="52"/>
                    <a:pt x="307" y="54"/>
                    <a:pt x="308" y="54"/>
                  </a:cubicBezTo>
                  <a:cubicBezTo>
                    <a:pt x="308" y="55"/>
                    <a:pt x="312" y="56"/>
                    <a:pt x="313" y="56"/>
                  </a:cubicBezTo>
                  <a:cubicBezTo>
                    <a:pt x="314" y="55"/>
                    <a:pt x="319" y="51"/>
                    <a:pt x="319" y="51"/>
                  </a:cubicBezTo>
                  <a:cubicBezTo>
                    <a:pt x="320" y="50"/>
                    <a:pt x="317" y="47"/>
                    <a:pt x="317" y="47"/>
                  </a:cubicBezTo>
                  <a:cubicBezTo>
                    <a:pt x="318" y="46"/>
                    <a:pt x="318" y="47"/>
                    <a:pt x="320" y="47"/>
                  </a:cubicBezTo>
                  <a:cubicBezTo>
                    <a:pt x="321" y="46"/>
                    <a:pt x="322" y="46"/>
                    <a:pt x="322" y="47"/>
                  </a:cubicBezTo>
                  <a:cubicBezTo>
                    <a:pt x="322" y="47"/>
                    <a:pt x="322" y="50"/>
                    <a:pt x="323" y="50"/>
                  </a:cubicBezTo>
                  <a:cubicBezTo>
                    <a:pt x="324" y="50"/>
                    <a:pt x="326" y="51"/>
                    <a:pt x="325" y="50"/>
                  </a:cubicBezTo>
                  <a:cubicBezTo>
                    <a:pt x="325" y="49"/>
                    <a:pt x="324" y="48"/>
                    <a:pt x="325" y="48"/>
                  </a:cubicBezTo>
                  <a:cubicBezTo>
                    <a:pt x="326" y="48"/>
                    <a:pt x="326" y="47"/>
                    <a:pt x="326" y="46"/>
                  </a:cubicBezTo>
                  <a:cubicBezTo>
                    <a:pt x="326" y="46"/>
                    <a:pt x="327" y="46"/>
                    <a:pt x="326" y="45"/>
                  </a:cubicBezTo>
                  <a:cubicBezTo>
                    <a:pt x="325" y="44"/>
                    <a:pt x="323" y="43"/>
                    <a:pt x="324" y="43"/>
                  </a:cubicBezTo>
                  <a:cubicBezTo>
                    <a:pt x="324" y="43"/>
                    <a:pt x="326" y="42"/>
                    <a:pt x="326" y="43"/>
                  </a:cubicBezTo>
                  <a:cubicBezTo>
                    <a:pt x="327" y="44"/>
                    <a:pt x="328" y="44"/>
                    <a:pt x="328" y="45"/>
                  </a:cubicBezTo>
                  <a:cubicBezTo>
                    <a:pt x="328" y="46"/>
                    <a:pt x="329" y="47"/>
                    <a:pt x="329" y="48"/>
                  </a:cubicBezTo>
                  <a:cubicBezTo>
                    <a:pt x="329" y="48"/>
                    <a:pt x="329" y="49"/>
                    <a:pt x="330" y="49"/>
                  </a:cubicBezTo>
                  <a:cubicBezTo>
                    <a:pt x="330" y="49"/>
                    <a:pt x="330" y="48"/>
                    <a:pt x="331" y="47"/>
                  </a:cubicBezTo>
                  <a:cubicBezTo>
                    <a:pt x="333" y="46"/>
                    <a:pt x="334" y="46"/>
                    <a:pt x="335" y="45"/>
                  </a:cubicBezTo>
                  <a:cubicBezTo>
                    <a:pt x="337" y="45"/>
                    <a:pt x="336" y="44"/>
                    <a:pt x="338" y="44"/>
                  </a:cubicBezTo>
                  <a:cubicBezTo>
                    <a:pt x="339" y="44"/>
                    <a:pt x="340" y="43"/>
                    <a:pt x="340" y="42"/>
                  </a:cubicBezTo>
                  <a:cubicBezTo>
                    <a:pt x="340" y="42"/>
                    <a:pt x="341" y="38"/>
                    <a:pt x="340" y="38"/>
                  </a:cubicBezTo>
                  <a:cubicBezTo>
                    <a:pt x="340" y="37"/>
                    <a:pt x="339" y="36"/>
                    <a:pt x="339" y="35"/>
                  </a:cubicBezTo>
                  <a:cubicBezTo>
                    <a:pt x="339" y="34"/>
                    <a:pt x="339" y="32"/>
                    <a:pt x="339" y="32"/>
                  </a:cubicBezTo>
                  <a:cubicBezTo>
                    <a:pt x="339" y="31"/>
                    <a:pt x="338" y="30"/>
                    <a:pt x="340" y="30"/>
                  </a:cubicBezTo>
                  <a:cubicBezTo>
                    <a:pt x="341" y="30"/>
                    <a:pt x="343" y="31"/>
                    <a:pt x="344" y="30"/>
                  </a:cubicBezTo>
                  <a:cubicBezTo>
                    <a:pt x="344" y="29"/>
                    <a:pt x="344" y="28"/>
                    <a:pt x="344" y="27"/>
                  </a:cubicBezTo>
                  <a:cubicBezTo>
                    <a:pt x="343" y="27"/>
                    <a:pt x="343" y="27"/>
                    <a:pt x="344" y="26"/>
                  </a:cubicBezTo>
                  <a:cubicBezTo>
                    <a:pt x="345" y="26"/>
                    <a:pt x="345" y="25"/>
                    <a:pt x="344" y="25"/>
                  </a:cubicBezTo>
                  <a:cubicBezTo>
                    <a:pt x="343" y="25"/>
                    <a:pt x="342" y="26"/>
                    <a:pt x="341" y="25"/>
                  </a:cubicBezTo>
                  <a:cubicBezTo>
                    <a:pt x="341" y="25"/>
                    <a:pt x="341" y="24"/>
                    <a:pt x="341" y="24"/>
                  </a:cubicBezTo>
                  <a:cubicBezTo>
                    <a:pt x="342" y="23"/>
                    <a:pt x="340" y="23"/>
                    <a:pt x="341" y="22"/>
                  </a:cubicBezTo>
                  <a:cubicBezTo>
                    <a:pt x="341" y="22"/>
                    <a:pt x="342" y="21"/>
                    <a:pt x="342" y="21"/>
                  </a:cubicBezTo>
                  <a:cubicBezTo>
                    <a:pt x="341" y="21"/>
                    <a:pt x="339" y="20"/>
                    <a:pt x="339" y="20"/>
                  </a:cubicBezTo>
                  <a:cubicBezTo>
                    <a:pt x="339" y="21"/>
                    <a:pt x="337" y="21"/>
                    <a:pt x="337" y="21"/>
                  </a:cubicBezTo>
                  <a:cubicBezTo>
                    <a:pt x="336" y="20"/>
                    <a:pt x="336" y="20"/>
                    <a:pt x="335" y="20"/>
                  </a:cubicBezTo>
                  <a:cubicBezTo>
                    <a:pt x="334" y="20"/>
                    <a:pt x="331" y="20"/>
                    <a:pt x="331" y="20"/>
                  </a:cubicBezTo>
                  <a:cubicBezTo>
                    <a:pt x="331" y="20"/>
                    <a:pt x="330" y="19"/>
                    <a:pt x="330" y="20"/>
                  </a:cubicBezTo>
                  <a:cubicBezTo>
                    <a:pt x="330" y="20"/>
                    <a:pt x="331" y="21"/>
                    <a:pt x="330" y="21"/>
                  </a:cubicBezTo>
                  <a:cubicBezTo>
                    <a:pt x="329" y="21"/>
                    <a:pt x="330" y="23"/>
                    <a:pt x="330" y="23"/>
                  </a:cubicBezTo>
                  <a:cubicBezTo>
                    <a:pt x="330" y="24"/>
                    <a:pt x="329" y="25"/>
                    <a:pt x="330" y="25"/>
                  </a:cubicBezTo>
                  <a:cubicBezTo>
                    <a:pt x="330" y="25"/>
                    <a:pt x="332" y="26"/>
                    <a:pt x="331" y="27"/>
                  </a:cubicBezTo>
                  <a:cubicBezTo>
                    <a:pt x="331" y="27"/>
                    <a:pt x="333" y="27"/>
                    <a:pt x="332" y="28"/>
                  </a:cubicBezTo>
                  <a:cubicBezTo>
                    <a:pt x="331" y="28"/>
                    <a:pt x="331" y="29"/>
                    <a:pt x="330" y="28"/>
                  </a:cubicBezTo>
                  <a:cubicBezTo>
                    <a:pt x="329" y="28"/>
                    <a:pt x="328" y="28"/>
                    <a:pt x="328" y="28"/>
                  </a:cubicBezTo>
                  <a:cubicBezTo>
                    <a:pt x="327" y="29"/>
                    <a:pt x="326" y="33"/>
                    <a:pt x="325" y="34"/>
                  </a:cubicBezTo>
                  <a:cubicBezTo>
                    <a:pt x="324" y="34"/>
                    <a:pt x="323" y="37"/>
                    <a:pt x="323" y="36"/>
                  </a:cubicBezTo>
                  <a:cubicBezTo>
                    <a:pt x="322" y="36"/>
                    <a:pt x="322" y="35"/>
                    <a:pt x="322" y="36"/>
                  </a:cubicBezTo>
                  <a:cubicBezTo>
                    <a:pt x="321" y="37"/>
                    <a:pt x="323" y="39"/>
                    <a:pt x="321" y="39"/>
                  </a:cubicBezTo>
                  <a:cubicBezTo>
                    <a:pt x="320" y="40"/>
                    <a:pt x="319" y="41"/>
                    <a:pt x="319" y="41"/>
                  </a:cubicBezTo>
                  <a:cubicBezTo>
                    <a:pt x="318" y="41"/>
                    <a:pt x="317" y="41"/>
                    <a:pt x="317" y="39"/>
                  </a:cubicBezTo>
                  <a:cubicBezTo>
                    <a:pt x="316" y="38"/>
                    <a:pt x="316" y="37"/>
                    <a:pt x="315" y="37"/>
                  </a:cubicBezTo>
                  <a:cubicBezTo>
                    <a:pt x="315" y="36"/>
                    <a:pt x="316" y="33"/>
                    <a:pt x="316" y="33"/>
                  </a:cubicBezTo>
                  <a:cubicBezTo>
                    <a:pt x="316" y="32"/>
                    <a:pt x="317" y="31"/>
                    <a:pt x="317" y="32"/>
                  </a:cubicBezTo>
                  <a:cubicBezTo>
                    <a:pt x="317" y="32"/>
                    <a:pt x="318" y="32"/>
                    <a:pt x="318" y="30"/>
                  </a:cubicBezTo>
                  <a:cubicBezTo>
                    <a:pt x="319" y="29"/>
                    <a:pt x="320" y="28"/>
                    <a:pt x="319" y="27"/>
                  </a:cubicBezTo>
                  <a:cubicBezTo>
                    <a:pt x="318" y="26"/>
                    <a:pt x="318" y="26"/>
                    <a:pt x="317" y="25"/>
                  </a:cubicBezTo>
                  <a:cubicBezTo>
                    <a:pt x="317" y="24"/>
                    <a:pt x="315" y="24"/>
                    <a:pt x="314" y="25"/>
                  </a:cubicBezTo>
                  <a:cubicBezTo>
                    <a:pt x="314" y="25"/>
                    <a:pt x="312" y="25"/>
                    <a:pt x="313" y="26"/>
                  </a:cubicBezTo>
                  <a:cubicBezTo>
                    <a:pt x="313" y="27"/>
                    <a:pt x="312" y="29"/>
                    <a:pt x="312" y="29"/>
                  </a:cubicBezTo>
                  <a:cubicBezTo>
                    <a:pt x="311" y="30"/>
                    <a:pt x="309" y="32"/>
                    <a:pt x="308" y="32"/>
                  </a:cubicBezTo>
                  <a:cubicBezTo>
                    <a:pt x="308" y="32"/>
                    <a:pt x="307" y="30"/>
                    <a:pt x="307" y="30"/>
                  </a:cubicBezTo>
                  <a:cubicBezTo>
                    <a:pt x="308" y="29"/>
                    <a:pt x="309" y="26"/>
                    <a:pt x="308" y="26"/>
                  </a:cubicBezTo>
                  <a:cubicBezTo>
                    <a:pt x="308" y="25"/>
                    <a:pt x="306" y="24"/>
                    <a:pt x="307" y="24"/>
                  </a:cubicBezTo>
                  <a:cubicBezTo>
                    <a:pt x="308" y="24"/>
                    <a:pt x="309" y="24"/>
                    <a:pt x="309" y="24"/>
                  </a:cubicBezTo>
                  <a:cubicBezTo>
                    <a:pt x="308" y="23"/>
                    <a:pt x="307" y="23"/>
                    <a:pt x="306" y="23"/>
                  </a:cubicBezTo>
                  <a:cubicBezTo>
                    <a:pt x="305" y="22"/>
                    <a:pt x="306" y="21"/>
                    <a:pt x="305" y="21"/>
                  </a:cubicBezTo>
                  <a:cubicBezTo>
                    <a:pt x="304" y="20"/>
                    <a:pt x="303" y="20"/>
                    <a:pt x="303" y="19"/>
                  </a:cubicBezTo>
                  <a:cubicBezTo>
                    <a:pt x="304" y="19"/>
                    <a:pt x="305" y="19"/>
                    <a:pt x="306" y="18"/>
                  </a:cubicBezTo>
                  <a:cubicBezTo>
                    <a:pt x="308" y="18"/>
                    <a:pt x="308" y="16"/>
                    <a:pt x="307" y="17"/>
                  </a:cubicBezTo>
                  <a:cubicBezTo>
                    <a:pt x="307" y="17"/>
                    <a:pt x="306" y="17"/>
                    <a:pt x="305" y="17"/>
                  </a:cubicBezTo>
                  <a:cubicBezTo>
                    <a:pt x="305" y="17"/>
                    <a:pt x="304" y="17"/>
                    <a:pt x="305" y="16"/>
                  </a:cubicBezTo>
                  <a:cubicBezTo>
                    <a:pt x="306" y="16"/>
                    <a:pt x="308" y="17"/>
                    <a:pt x="308" y="16"/>
                  </a:cubicBezTo>
                  <a:cubicBezTo>
                    <a:pt x="308" y="15"/>
                    <a:pt x="308" y="13"/>
                    <a:pt x="306" y="11"/>
                  </a:cubicBezTo>
                  <a:cubicBezTo>
                    <a:pt x="305" y="10"/>
                    <a:pt x="304" y="9"/>
                    <a:pt x="304" y="8"/>
                  </a:cubicBezTo>
                  <a:cubicBezTo>
                    <a:pt x="304" y="7"/>
                    <a:pt x="304" y="5"/>
                    <a:pt x="304" y="5"/>
                  </a:cubicBezTo>
                  <a:cubicBezTo>
                    <a:pt x="305" y="4"/>
                    <a:pt x="304" y="1"/>
                    <a:pt x="302" y="1"/>
                  </a:cubicBezTo>
                  <a:cubicBezTo>
                    <a:pt x="301" y="1"/>
                    <a:pt x="298" y="0"/>
                    <a:pt x="298" y="2"/>
                  </a:cubicBezTo>
                  <a:cubicBezTo>
                    <a:pt x="298" y="3"/>
                    <a:pt x="299" y="4"/>
                    <a:pt x="298" y="5"/>
                  </a:cubicBezTo>
                  <a:cubicBezTo>
                    <a:pt x="298" y="5"/>
                    <a:pt x="297" y="6"/>
                    <a:pt x="297" y="6"/>
                  </a:cubicBezTo>
                  <a:cubicBezTo>
                    <a:pt x="297" y="5"/>
                    <a:pt x="296" y="5"/>
                    <a:pt x="296" y="5"/>
                  </a:cubicBezTo>
                  <a:cubicBezTo>
                    <a:pt x="295" y="5"/>
                    <a:pt x="294" y="5"/>
                    <a:pt x="294" y="6"/>
                  </a:cubicBezTo>
                  <a:cubicBezTo>
                    <a:pt x="294" y="7"/>
                    <a:pt x="292" y="9"/>
                    <a:pt x="291" y="10"/>
                  </a:cubicBezTo>
                  <a:cubicBezTo>
                    <a:pt x="290" y="12"/>
                    <a:pt x="290" y="13"/>
                    <a:pt x="290" y="15"/>
                  </a:cubicBezTo>
                  <a:cubicBezTo>
                    <a:pt x="289" y="17"/>
                    <a:pt x="290" y="18"/>
                    <a:pt x="291" y="18"/>
                  </a:cubicBezTo>
                  <a:cubicBezTo>
                    <a:pt x="292" y="18"/>
                    <a:pt x="291" y="19"/>
                    <a:pt x="293" y="19"/>
                  </a:cubicBezTo>
                  <a:cubicBezTo>
                    <a:pt x="294" y="19"/>
                    <a:pt x="294" y="21"/>
                    <a:pt x="294" y="21"/>
                  </a:cubicBezTo>
                  <a:cubicBezTo>
                    <a:pt x="295" y="21"/>
                    <a:pt x="296" y="21"/>
                    <a:pt x="297" y="21"/>
                  </a:cubicBezTo>
                  <a:cubicBezTo>
                    <a:pt x="298" y="21"/>
                    <a:pt x="301" y="21"/>
                    <a:pt x="300" y="22"/>
                  </a:cubicBezTo>
                  <a:cubicBezTo>
                    <a:pt x="299" y="22"/>
                    <a:pt x="298" y="22"/>
                    <a:pt x="297" y="23"/>
                  </a:cubicBezTo>
                  <a:cubicBezTo>
                    <a:pt x="296" y="24"/>
                    <a:pt x="295" y="26"/>
                    <a:pt x="294" y="27"/>
                  </a:cubicBezTo>
                  <a:cubicBezTo>
                    <a:pt x="293" y="27"/>
                    <a:pt x="293" y="29"/>
                    <a:pt x="293" y="28"/>
                  </a:cubicBezTo>
                  <a:cubicBezTo>
                    <a:pt x="294" y="28"/>
                    <a:pt x="297" y="27"/>
                    <a:pt x="297" y="27"/>
                  </a:cubicBezTo>
                  <a:cubicBezTo>
                    <a:pt x="297" y="27"/>
                    <a:pt x="296" y="29"/>
                    <a:pt x="296" y="29"/>
                  </a:cubicBezTo>
                  <a:cubicBezTo>
                    <a:pt x="297" y="30"/>
                    <a:pt x="297" y="30"/>
                    <a:pt x="296" y="30"/>
                  </a:cubicBezTo>
                  <a:cubicBezTo>
                    <a:pt x="295" y="31"/>
                    <a:pt x="293" y="31"/>
                    <a:pt x="293" y="32"/>
                  </a:cubicBezTo>
                  <a:cubicBezTo>
                    <a:pt x="292" y="33"/>
                    <a:pt x="290" y="34"/>
                    <a:pt x="290" y="35"/>
                  </a:cubicBezTo>
                  <a:cubicBezTo>
                    <a:pt x="289" y="35"/>
                    <a:pt x="288" y="36"/>
                    <a:pt x="287" y="36"/>
                  </a:cubicBezTo>
                  <a:cubicBezTo>
                    <a:pt x="287" y="36"/>
                    <a:pt x="286" y="37"/>
                    <a:pt x="287" y="38"/>
                  </a:cubicBezTo>
                  <a:cubicBezTo>
                    <a:pt x="287" y="39"/>
                    <a:pt x="288" y="41"/>
                    <a:pt x="287" y="41"/>
                  </a:cubicBezTo>
                  <a:cubicBezTo>
                    <a:pt x="286" y="42"/>
                    <a:pt x="286" y="44"/>
                    <a:pt x="286" y="43"/>
                  </a:cubicBezTo>
                  <a:cubicBezTo>
                    <a:pt x="286" y="41"/>
                    <a:pt x="286" y="40"/>
                    <a:pt x="285" y="39"/>
                  </a:cubicBezTo>
                  <a:cubicBezTo>
                    <a:pt x="283" y="39"/>
                    <a:pt x="283" y="37"/>
                    <a:pt x="284" y="36"/>
                  </a:cubicBezTo>
                  <a:cubicBezTo>
                    <a:pt x="284" y="36"/>
                    <a:pt x="285" y="35"/>
                    <a:pt x="284" y="35"/>
                  </a:cubicBezTo>
                  <a:cubicBezTo>
                    <a:pt x="284" y="34"/>
                    <a:pt x="284" y="34"/>
                    <a:pt x="284" y="33"/>
                  </a:cubicBezTo>
                  <a:cubicBezTo>
                    <a:pt x="284" y="33"/>
                    <a:pt x="286" y="32"/>
                    <a:pt x="284" y="32"/>
                  </a:cubicBezTo>
                  <a:cubicBezTo>
                    <a:pt x="283" y="32"/>
                    <a:pt x="282" y="30"/>
                    <a:pt x="281" y="31"/>
                  </a:cubicBezTo>
                  <a:cubicBezTo>
                    <a:pt x="281" y="31"/>
                    <a:pt x="279" y="32"/>
                    <a:pt x="279" y="33"/>
                  </a:cubicBezTo>
                  <a:cubicBezTo>
                    <a:pt x="279" y="34"/>
                    <a:pt x="280" y="37"/>
                    <a:pt x="279" y="37"/>
                  </a:cubicBezTo>
                  <a:cubicBezTo>
                    <a:pt x="279" y="36"/>
                    <a:pt x="278" y="35"/>
                    <a:pt x="277" y="35"/>
                  </a:cubicBezTo>
                  <a:cubicBezTo>
                    <a:pt x="277" y="35"/>
                    <a:pt x="275" y="37"/>
                    <a:pt x="274" y="36"/>
                  </a:cubicBezTo>
                  <a:cubicBezTo>
                    <a:pt x="273" y="36"/>
                    <a:pt x="271" y="36"/>
                    <a:pt x="270" y="36"/>
                  </a:cubicBezTo>
                  <a:cubicBezTo>
                    <a:pt x="269" y="36"/>
                    <a:pt x="266" y="37"/>
                    <a:pt x="265" y="37"/>
                  </a:cubicBezTo>
                  <a:cubicBezTo>
                    <a:pt x="265" y="37"/>
                    <a:pt x="263" y="37"/>
                    <a:pt x="262" y="37"/>
                  </a:cubicBezTo>
                  <a:cubicBezTo>
                    <a:pt x="262" y="37"/>
                    <a:pt x="262" y="36"/>
                    <a:pt x="261" y="35"/>
                  </a:cubicBezTo>
                  <a:cubicBezTo>
                    <a:pt x="260" y="35"/>
                    <a:pt x="260" y="33"/>
                    <a:pt x="259" y="34"/>
                  </a:cubicBezTo>
                  <a:cubicBezTo>
                    <a:pt x="257" y="34"/>
                    <a:pt x="256" y="34"/>
                    <a:pt x="255" y="34"/>
                  </a:cubicBezTo>
                  <a:cubicBezTo>
                    <a:pt x="255" y="33"/>
                    <a:pt x="253" y="33"/>
                    <a:pt x="252" y="31"/>
                  </a:cubicBezTo>
                  <a:cubicBezTo>
                    <a:pt x="252" y="30"/>
                    <a:pt x="254" y="28"/>
                    <a:pt x="253" y="28"/>
                  </a:cubicBezTo>
                  <a:cubicBezTo>
                    <a:pt x="252" y="27"/>
                    <a:pt x="249" y="28"/>
                    <a:pt x="248" y="28"/>
                  </a:cubicBezTo>
                  <a:cubicBezTo>
                    <a:pt x="246" y="28"/>
                    <a:pt x="244" y="28"/>
                    <a:pt x="243" y="28"/>
                  </a:cubicBezTo>
                  <a:cubicBezTo>
                    <a:pt x="243" y="29"/>
                    <a:pt x="241" y="29"/>
                    <a:pt x="241" y="30"/>
                  </a:cubicBezTo>
                  <a:cubicBezTo>
                    <a:pt x="240" y="31"/>
                    <a:pt x="239" y="32"/>
                    <a:pt x="239" y="32"/>
                  </a:cubicBezTo>
                  <a:cubicBezTo>
                    <a:pt x="240" y="33"/>
                    <a:pt x="241" y="34"/>
                    <a:pt x="241" y="33"/>
                  </a:cubicBezTo>
                  <a:cubicBezTo>
                    <a:pt x="241" y="32"/>
                    <a:pt x="241" y="32"/>
                    <a:pt x="242" y="32"/>
                  </a:cubicBezTo>
                  <a:cubicBezTo>
                    <a:pt x="243" y="32"/>
                    <a:pt x="244" y="32"/>
                    <a:pt x="245" y="32"/>
                  </a:cubicBezTo>
                  <a:cubicBezTo>
                    <a:pt x="246" y="31"/>
                    <a:pt x="247" y="30"/>
                    <a:pt x="248" y="30"/>
                  </a:cubicBezTo>
                  <a:cubicBezTo>
                    <a:pt x="249" y="30"/>
                    <a:pt x="251" y="30"/>
                    <a:pt x="251" y="30"/>
                  </a:cubicBezTo>
                  <a:cubicBezTo>
                    <a:pt x="250" y="30"/>
                    <a:pt x="249" y="32"/>
                    <a:pt x="248" y="32"/>
                  </a:cubicBezTo>
                  <a:cubicBezTo>
                    <a:pt x="247" y="32"/>
                    <a:pt x="245" y="33"/>
                    <a:pt x="245" y="33"/>
                  </a:cubicBezTo>
                  <a:cubicBezTo>
                    <a:pt x="244" y="33"/>
                    <a:pt x="243" y="34"/>
                    <a:pt x="242" y="34"/>
                  </a:cubicBezTo>
                  <a:cubicBezTo>
                    <a:pt x="242" y="34"/>
                    <a:pt x="240" y="35"/>
                    <a:pt x="240" y="35"/>
                  </a:cubicBezTo>
                  <a:cubicBezTo>
                    <a:pt x="239" y="36"/>
                    <a:pt x="239" y="37"/>
                    <a:pt x="238" y="38"/>
                  </a:cubicBezTo>
                  <a:cubicBezTo>
                    <a:pt x="237" y="38"/>
                    <a:pt x="239" y="39"/>
                    <a:pt x="239" y="39"/>
                  </a:cubicBezTo>
                  <a:cubicBezTo>
                    <a:pt x="239" y="40"/>
                    <a:pt x="239" y="40"/>
                    <a:pt x="239" y="41"/>
                  </a:cubicBezTo>
                  <a:cubicBezTo>
                    <a:pt x="240" y="42"/>
                    <a:pt x="239" y="42"/>
                    <a:pt x="238" y="43"/>
                  </a:cubicBezTo>
                  <a:cubicBezTo>
                    <a:pt x="237" y="44"/>
                    <a:pt x="239" y="46"/>
                    <a:pt x="238" y="46"/>
                  </a:cubicBezTo>
                  <a:cubicBezTo>
                    <a:pt x="236" y="45"/>
                    <a:pt x="234" y="43"/>
                    <a:pt x="235" y="43"/>
                  </a:cubicBezTo>
                  <a:cubicBezTo>
                    <a:pt x="236" y="42"/>
                    <a:pt x="237" y="41"/>
                    <a:pt x="237" y="41"/>
                  </a:cubicBezTo>
                  <a:cubicBezTo>
                    <a:pt x="237" y="40"/>
                    <a:pt x="236" y="38"/>
                    <a:pt x="235" y="39"/>
                  </a:cubicBezTo>
                  <a:cubicBezTo>
                    <a:pt x="234" y="39"/>
                    <a:pt x="233" y="40"/>
                    <a:pt x="234" y="39"/>
                  </a:cubicBezTo>
                  <a:cubicBezTo>
                    <a:pt x="234" y="38"/>
                    <a:pt x="235" y="36"/>
                    <a:pt x="234" y="37"/>
                  </a:cubicBezTo>
                  <a:cubicBezTo>
                    <a:pt x="234" y="37"/>
                    <a:pt x="233" y="37"/>
                    <a:pt x="232" y="37"/>
                  </a:cubicBezTo>
                  <a:cubicBezTo>
                    <a:pt x="232" y="36"/>
                    <a:pt x="231" y="34"/>
                    <a:pt x="231" y="34"/>
                  </a:cubicBezTo>
                  <a:cubicBezTo>
                    <a:pt x="231" y="35"/>
                    <a:pt x="228" y="36"/>
                    <a:pt x="226" y="37"/>
                  </a:cubicBezTo>
                  <a:cubicBezTo>
                    <a:pt x="225" y="37"/>
                    <a:pt x="220" y="37"/>
                    <a:pt x="219" y="37"/>
                  </a:cubicBezTo>
                  <a:cubicBezTo>
                    <a:pt x="218" y="37"/>
                    <a:pt x="218" y="37"/>
                    <a:pt x="216" y="37"/>
                  </a:cubicBezTo>
                  <a:cubicBezTo>
                    <a:pt x="215" y="36"/>
                    <a:pt x="211" y="36"/>
                    <a:pt x="212" y="35"/>
                  </a:cubicBezTo>
                  <a:cubicBezTo>
                    <a:pt x="214" y="35"/>
                    <a:pt x="215" y="35"/>
                    <a:pt x="215" y="34"/>
                  </a:cubicBezTo>
                  <a:cubicBezTo>
                    <a:pt x="215" y="34"/>
                    <a:pt x="213" y="33"/>
                    <a:pt x="215" y="33"/>
                  </a:cubicBezTo>
                  <a:cubicBezTo>
                    <a:pt x="216" y="33"/>
                    <a:pt x="217" y="33"/>
                    <a:pt x="217" y="33"/>
                  </a:cubicBezTo>
                  <a:cubicBezTo>
                    <a:pt x="217" y="32"/>
                    <a:pt x="216" y="32"/>
                    <a:pt x="217" y="31"/>
                  </a:cubicBezTo>
                  <a:cubicBezTo>
                    <a:pt x="219" y="31"/>
                    <a:pt x="220" y="32"/>
                    <a:pt x="220" y="32"/>
                  </a:cubicBezTo>
                  <a:cubicBezTo>
                    <a:pt x="221" y="31"/>
                    <a:pt x="221" y="30"/>
                    <a:pt x="220" y="29"/>
                  </a:cubicBezTo>
                  <a:cubicBezTo>
                    <a:pt x="219" y="29"/>
                    <a:pt x="219" y="27"/>
                    <a:pt x="217" y="27"/>
                  </a:cubicBezTo>
                  <a:cubicBezTo>
                    <a:pt x="215" y="27"/>
                    <a:pt x="214" y="26"/>
                    <a:pt x="214" y="27"/>
                  </a:cubicBezTo>
                  <a:cubicBezTo>
                    <a:pt x="214" y="28"/>
                    <a:pt x="215" y="29"/>
                    <a:pt x="214" y="29"/>
                  </a:cubicBezTo>
                  <a:cubicBezTo>
                    <a:pt x="212" y="28"/>
                    <a:pt x="212" y="28"/>
                    <a:pt x="210" y="27"/>
                  </a:cubicBezTo>
                  <a:cubicBezTo>
                    <a:pt x="208" y="27"/>
                    <a:pt x="208" y="26"/>
                    <a:pt x="207" y="25"/>
                  </a:cubicBezTo>
                  <a:cubicBezTo>
                    <a:pt x="206" y="25"/>
                    <a:pt x="207" y="24"/>
                    <a:pt x="206" y="24"/>
                  </a:cubicBezTo>
                  <a:cubicBezTo>
                    <a:pt x="205" y="24"/>
                    <a:pt x="200" y="21"/>
                    <a:pt x="199" y="21"/>
                  </a:cubicBezTo>
                  <a:cubicBezTo>
                    <a:pt x="198" y="21"/>
                    <a:pt x="197" y="19"/>
                    <a:pt x="195" y="19"/>
                  </a:cubicBezTo>
                  <a:cubicBezTo>
                    <a:pt x="194" y="19"/>
                    <a:pt x="192" y="19"/>
                    <a:pt x="192" y="20"/>
                  </a:cubicBezTo>
                  <a:cubicBezTo>
                    <a:pt x="192" y="20"/>
                    <a:pt x="189" y="22"/>
                    <a:pt x="188" y="22"/>
                  </a:cubicBezTo>
                  <a:cubicBezTo>
                    <a:pt x="188" y="21"/>
                    <a:pt x="189" y="20"/>
                    <a:pt x="189" y="20"/>
                  </a:cubicBezTo>
                  <a:cubicBezTo>
                    <a:pt x="189" y="20"/>
                    <a:pt x="189" y="18"/>
                    <a:pt x="189" y="18"/>
                  </a:cubicBezTo>
                  <a:cubicBezTo>
                    <a:pt x="190" y="17"/>
                    <a:pt x="189" y="17"/>
                    <a:pt x="188" y="17"/>
                  </a:cubicBezTo>
                  <a:cubicBezTo>
                    <a:pt x="188" y="18"/>
                    <a:pt x="187" y="18"/>
                    <a:pt x="187" y="19"/>
                  </a:cubicBezTo>
                  <a:cubicBezTo>
                    <a:pt x="187" y="20"/>
                    <a:pt x="186" y="20"/>
                    <a:pt x="186" y="20"/>
                  </a:cubicBezTo>
                  <a:cubicBezTo>
                    <a:pt x="186" y="21"/>
                    <a:pt x="185" y="22"/>
                    <a:pt x="184" y="22"/>
                  </a:cubicBezTo>
                  <a:cubicBezTo>
                    <a:pt x="183" y="22"/>
                    <a:pt x="182" y="22"/>
                    <a:pt x="182" y="21"/>
                  </a:cubicBezTo>
                  <a:cubicBezTo>
                    <a:pt x="181" y="19"/>
                    <a:pt x="180" y="18"/>
                    <a:pt x="180" y="17"/>
                  </a:cubicBezTo>
                  <a:cubicBezTo>
                    <a:pt x="180" y="15"/>
                    <a:pt x="180" y="13"/>
                    <a:pt x="179" y="12"/>
                  </a:cubicBezTo>
                  <a:cubicBezTo>
                    <a:pt x="179" y="12"/>
                    <a:pt x="177" y="11"/>
                    <a:pt x="177" y="11"/>
                  </a:cubicBezTo>
                  <a:cubicBezTo>
                    <a:pt x="177" y="12"/>
                    <a:pt x="176" y="12"/>
                    <a:pt x="177" y="13"/>
                  </a:cubicBezTo>
                  <a:cubicBezTo>
                    <a:pt x="177" y="13"/>
                    <a:pt x="177" y="14"/>
                    <a:pt x="177" y="15"/>
                  </a:cubicBezTo>
                  <a:cubicBezTo>
                    <a:pt x="178" y="15"/>
                    <a:pt x="178" y="16"/>
                    <a:pt x="178" y="16"/>
                  </a:cubicBezTo>
                  <a:cubicBezTo>
                    <a:pt x="177" y="16"/>
                    <a:pt x="176" y="16"/>
                    <a:pt x="176" y="16"/>
                  </a:cubicBezTo>
                  <a:cubicBezTo>
                    <a:pt x="176" y="17"/>
                    <a:pt x="176" y="18"/>
                    <a:pt x="175" y="18"/>
                  </a:cubicBezTo>
                  <a:cubicBezTo>
                    <a:pt x="174" y="18"/>
                    <a:pt x="173" y="20"/>
                    <a:pt x="173" y="20"/>
                  </a:cubicBezTo>
                  <a:cubicBezTo>
                    <a:pt x="172" y="20"/>
                    <a:pt x="172" y="19"/>
                    <a:pt x="171" y="19"/>
                  </a:cubicBezTo>
                  <a:cubicBezTo>
                    <a:pt x="170" y="19"/>
                    <a:pt x="168" y="21"/>
                    <a:pt x="169" y="19"/>
                  </a:cubicBezTo>
                  <a:cubicBezTo>
                    <a:pt x="169" y="18"/>
                    <a:pt x="170" y="18"/>
                    <a:pt x="169" y="17"/>
                  </a:cubicBezTo>
                  <a:cubicBezTo>
                    <a:pt x="169" y="16"/>
                    <a:pt x="169" y="15"/>
                    <a:pt x="168" y="16"/>
                  </a:cubicBezTo>
                  <a:cubicBezTo>
                    <a:pt x="167" y="17"/>
                    <a:pt x="164" y="18"/>
                    <a:pt x="163" y="19"/>
                  </a:cubicBezTo>
                  <a:cubicBezTo>
                    <a:pt x="163" y="19"/>
                    <a:pt x="160" y="23"/>
                    <a:pt x="159" y="23"/>
                  </a:cubicBezTo>
                  <a:cubicBezTo>
                    <a:pt x="159" y="23"/>
                    <a:pt x="156" y="24"/>
                    <a:pt x="157" y="24"/>
                  </a:cubicBezTo>
                  <a:cubicBezTo>
                    <a:pt x="158" y="23"/>
                    <a:pt x="161" y="20"/>
                    <a:pt x="160" y="20"/>
                  </a:cubicBezTo>
                  <a:cubicBezTo>
                    <a:pt x="160" y="20"/>
                    <a:pt x="160" y="19"/>
                    <a:pt x="159" y="19"/>
                  </a:cubicBezTo>
                  <a:cubicBezTo>
                    <a:pt x="159" y="20"/>
                    <a:pt x="156" y="22"/>
                    <a:pt x="155" y="23"/>
                  </a:cubicBezTo>
                  <a:cubicBezTo>
                    <a:pt x="153" y="24"/>
                    <a:pt x="150" y="25"/>
                    <a:pt x="149" y="26"/>
                  </a:cubicBezTo>
                  <a:cubicBezTo>
                    <a:pt x="149" y="26"/>
                    <a:pt x="148" y="28"/>
                    <a:pt x="148" y="27"/>
                  </a:cubicBezTo>
                  <a:cubicBezTo>
                    <a:pt x="147" y="27"/>
                    <a:pt x="148" y="26"/>
                    <a:pt x="147" y="26"/>
                  </a:cubicBezTo>
                  <a:cubicBezTo>
                    <a:pt x="146" y="27"/>
                    <a:pt x="146" y="28"/>
                    <a:pt x="145" y="28"/>
                  </a:cubicBezTo>
                  <a:cubicBezTo>
                    <a:pt x="145" y="28"/>
                    <a:pt x="144" y="27"/>
                    <a:pt x="143" y="27"/>
                  </a:cubicBezTo>
                  <a:cubicBezTo>
                    <a:pt x="143" y="28"/>
                    <a:pt x="142" y="29"/>
                    <a:pt x="142" y="28"/>
                  </a:cubicBezTo>
                  <a:cubicBezTo>
                    <a:pt x="141" y="27"/>
                    <a:pt x="140" y="27"/>
                    <a:pt x="140" y="27"/>
                  </a:cubicBezTo>
                  <a:cubicBezTo>
                    <a:pt x="140" y="28"/>
                    <a:pt x="139" y="28"/>
                    <a:pt x="138" y="28"/>
                  </a:cubicBezTo>
                  <a:cubicBezTo>
                    <a:pt x="138" y="28"/>
                    <a:pt x="136" y="26"/>
                    <a:pt x="135" y="25"/>
                  </a:cubicBezTo>
                  <a:cubicBezTo>
                    <a:pt x="135" y="25"/>
                    <a:pt x="135" y="24"/>
                    <a:pt x="135" y="24"/>
                  </a:cubicBezTo>
                  <a:cubicBezTo>
                    <a:pt x="134" y="23"/>
                    <a:pt x="134" y="21"/>
                    <a:pt x="133" y="21"/>
                  </a:cubicBezTo>
                  <a:cubicBezTo>
                    <a:pt x="132" y="21"/>
                    <a:pt x="131" y="21"/>
                    <a:pt x="130" y="21"/>
                  </a:cubicBezTo>
                  <a:cubicBezTo>
                    <a:pt x="130" y="21"/>
                    <a:pt x="129" y="21"/>
                    <a:pt x="129" y="21"/>
                  </a:cubicBezTo>
                  <a:cubicBezTo>
                    <a:pt x="129" y="21"/>
                    <a:pt x="129" y="21"/>
                    <a:pt x="129" y="21"/>
                  </a:cubicBezTo>
                  <a:cubicBezTo>
                    <a:pt x="128" y="21"/>
                    <a:pt x="128" y="21"/>
                    <a:pt x="128" y="21"/>
                  </a:cubicBezTo>
                  <a:cubicBezTo>
                    <a:pt x="127" y="21"/>
                    <a:pt x="126" y="21"/>
                    <a:pt x="126" y="21"/>
                  </a:cubicBezTo>
                  <a:cubicBezTo>
                    <a:pt x="126" y="21"/>
                    <a:pt x="126" y="21"/>
                    <a:pt x="126" y="21"/>
                  </a:cubicBezTo>
                  <a:cubicBezTo>
                    <a:pt x="125" y="20"/>
                    <a:pt x="125" y="20"/>
                    <a:pt x="125" y="20"/>
                  </a:cubicBezTo>
                  <a:cubicBezTo>
                    <a:pt x="124" y="20"/>
                    <a:pt x="120" y="18"/>
                    <a:pt x="120" y="17"/>
                  </a:cubicBezTo>
                  <a:cubicBezTo>
                    <a:pt x="119" y="17"/>
                    <a:pt x="119" y="17"/>
                    <a:pt x="116" y="17"/>
                  </a:cubicBezTo>
                  <a:cubicBezTo>
                    <a:pt x="114" y="18"/>
                    <a:pt x="111" y="18"/>
                    <a:pt x="109" y="17"/>
                  </a:cubicBezTo>
                  <a:cubicBezTo>
                    <a:pt x="107" y="17"/>
                    <a:pt x="104" y="17"/>
                    <a:pt x="103" y="16"/>
                  </a:cubicBezTo>
                  <a:cubicBezTo>
                    <a:pt x="103" y="16"/>
                    <a:pt x="103" y="15"/>
                    <a:pt x="102" y="15"/>
                  </a:cubicBezTo>
                  <a:cubicBezTo>
                    <a:pt x="101" y="15"/>
                    <a:pt x="97" y="14"/>
                    <a:pt x="96" y="14"/>
                  </a:cubicBezTo>
                  <a:cubicBezTo>
                    <a:pt x="95" y="14"/>
                    <a:pt x="92" y="13"/>
                    <a:pt x="92" y="14"/>
                  </a:cubicBezTo>
                  <a:cubicBezTo>
                    <a:pt x="91" y="14"/>
                    <a:pt x="90" y="15"/>
                    <a:pt x="89" y="14"/>
                  </a:cubicBezTo>
                  <a:cubicBezTo>
                    <a:pt x="88" y="14"/>
                    <a:pt x="89" y="14"/>
                    <a:pt x="88" y="13"/>
                  </a:cubicBezTo>
                  <a:cubicBezTo>
                    <a:pt x="87" y="13"/>
                    <a:pt x="86" y="12"/>
                    <a:pt x="87" y="12"/>
                  </a:cubicBezTo>
                  <a:cubicBezTo>
                    <a:pt x="87" y="11"/>
                    <a:pt x="89" y="10"/>
                    <a:pt x="88" y="10"/>
                  </a:cubicBezTo>
                  <a:cubicBezTo>
                    <a:pt x="87" y="10"/>
                    <a:pt x="83" y="11"/>
                    <a:pt x="83" y="11"/>
                  </a:cubicBezTo>
                  <a:cubicBezTo>
                    <a:pt x="82" y="11"/>
                    <a:pt x="80" y="11"/>
                    <a:pt x="80" y="10"/>
                  </a:cubicBezTo>
                  <a:cubicBezTo>
                    <a:pt x="81" y="9"/>
                    <a:pt x="82" y="9"/>
                    <a:pt x="82" y="8"/>
                  </a:cubicBezTo>
                  <a:cubicBezTo>
                    <a:pt x="81" y="8"/>
                    <a:pt x="80" y="8"/>
                    <a:pt x="79" y="9"/>
                  </a:cubicBezTo>
                  <a:cubicBezTo>
                    <a:pt x="78" y="10"/>
                    <a:pt x="77" y="12"/>
                    <a:pt x="77" y="11"/>
                  </a:cubicBezTo>
                  <a:cubicBezTo>
                    <a:pt x="77" y="10"/>
                    <a:pt x="78" y="8"/>
                    <a:pt x="78" y="8"/>
                  </a:cubicBezTo>
                  <a:cubicBezTo>
                    <a:pt x="77" y="8"/>
                    <a:pt x="77" y="7"/>
                    <a:pt x="76" y="7"/>
                  </a:cubicBezTo>
                  <a:cubicBezTo>
                    <a:pt x="76" y="7"/>
                    <a:pt x="75" y="6"/>
                    <a:pt x="74" y="6"/>
                  </a:cubicBezTo>
                  <a:cubicBezTo>
                    <a:pt x="73" y="6"/>
                    <a:pt x="72" y="9"/>
                    <a:pt x="70" y="10"/>
                  </a:cubicBezTo>
                  <a:cubicBezTo>
                    <a:pt x="68" y="11"/>
                    <a:pt x="64" y="12"/>
                    <a:pt x="63" y="12"/>
                  </a:cubicBezTo>
                  <a:cubicBezTo>
                    <a:pt x="62" y="11"/>
                    <a:pt x="61" y="11"/>
                    <a:pt x="60" y="11"/>
                  </a:cubicBezTo>
                  <a:cubicBezTo>
                    <a:pt x="60" y="12"/>
                    <a:pt x="58" y="14"/>
                    <a:pt x="57" y="14"/>
                  </a:cubicBezTo>
                  <a:cubicBezTo>
                    <a:pt x="56" y="14"/>
                    <a:pt x="54" y="15"/>
                    <a:pt x="52" y="15"/>
                  </a:cubicBezTo>
                  <a:cubicBezTo>
                    <a:pt x="49" y="15"/>
                    <a:pt x="50" y="16"/>
                    <a:pt x="49" y="16"/>
                  </a:cubicBezTo>
                  <a:cubicBezTo>
                    <a:pt x="48" y="17"/>
                    <a:pt x="47" y="19"/>
                    <a:pt x="47" y="19"/>
                  </a:cubicBezTo>
                  <a:cubicBezTo>
                    <a:pt x="46" y="20"/>
                    <a:pt x="43" y="23"/>
                    <a:pt x="42" y="24"/>
                  </a:cubicBezTo>
                  <a:cubicBezTo>
                    <a:pt x="41" y="25"/>
                    <a:pt x="38" y="27"/>
                    <a:pt x="37" y="28"/>
                  </a:cubicBezTo>
                  <a:cubicBezTo>
                    <a:pt x="37" y="28"/>
                    <a:pt x="36" y="27"/>
                    <a:pt x="35" y="28"/>
                  </a:cubicBezTo>
                  <a:cubicBezTo>
                    <a:pt x="34" y="28"/>
                    <a:pt x="32" y="28"/>
                    <a:pt x="30" y="28"/>
                  </a:cubicBezTo>
                  <a:cubicBezTo>
                    <a:pt x="28" y="28"/>
                    <a:pt x="28" y="31"/>
                    <a:pt x="27" y="31"/>
                  </a:cubicBezTo>
                  <a:cubicBezTo>
                    <a:pt x="27" y="31"/>
                    <a:pt x="26" y="31"/>
                    <a:pt x="26" y="32"/>
                  </a:cubicBezTo>
                  <a:cubicBezTo>
                    <a:pt x="26" y="32"/>
                    <a:pt x="27" y="33"/>
                    <a:pt x="27" y="34"/>
                  </a:cubicBezTo>
                  <a:cubicBezTo>
                    <a:pt x="28" y="35"/>
                    <a:pt x="28" y="34"/>
                    <a:pt x="29" y="35"/>
                  </a:cubicBezTo>
                  <a:cubicBezTo>
                    <a:pt x="29" y="36"/>
                    <a:pt x="30" y="37"/>
                    <a:pt x="31" y="37"/>
                  </a:cubicBezTo>
                  <a:cubicBezTo>
                    <a:pt x="31" y="38"/>
                    <a:pt x="32" y="38"/>
                    <a:pt x="32" y="39"/>
                  </a:cubicBezTo>
                  <a:cubicBezTo>
                    <a:pt x="31" y="40"/>
                    <a:pt x="32" y="41"/>
                    <a:pt x="32" y="42"/>
                  </a:cubicBezTo>
                  <a:cubicBezTo>
                    <a:pt x="32" y="43"/>
                    <a:pt x="33" y="43"/>
                    <a:pt x="34" y="43"/>
                  </a:cubicBezTo>
                  <a:cubicBezTo>
                    <a:pt x="35" y="43"/>
                    <a:pt x="38" y="43"/>
                    <a:pt x="38" y="44"/>
                  </a:cubicBezTo>
                  <a:cubicBezTo>
                    <a:pt x="38" y="45"/>
                    <a:pt x="38" y="45"/>
                    <a:pt x="39" y="46"/>
                  </a:cubicBezTo>
                  <a:cubicBezTo>
                    <a:pt x="40" y="46"/>
                    <a:pt x="43" y="46"/>
                    <a:pt x="42" y="47"/>
                  </a:cubicBezTo>
                  <a:cubicBezTo>
                    <a:pt x="42" y="47"/>
                    <a:pt x="41" y="48"/>
                    <a:pt x="40" y="47"/>
                  </a:cubicBezTo>
                  <a:cubicBezTo>
                    <a:pt x="39" y="47"/>
                    <a:pt x="37" y="47"/>
                    <a:pt x="37" y="46"/>
                  </a:cubicBezTo>
                  <a:cubicBezTo>
                    <a:pt x="36" y="45"/>
                    <a:pt x="36" y="46"/>
                    <a:pt x="36" y="47"/>
                  </a:cubicBezTo>
                  <a:cubicBezTo>
                    <a:pt x="36" y="48"/>
                    <a:pt x="35" y="49"/>
                    <a:pt x="36" y="49"/>
                  </a:cubicBezTo>
                  <a:cubicBezTo>
                    <a:pt x="36" y="48"/>
                    <a:pt x="37" y="47"/>
                    <a:pt x="38" y="48"/>
                  </a:cubicBezTo>
                  <a:cubicBezTo>
                    <a:pt x="39" y="49"/>
                    <a:pt x="39" y="50"/>
                    <a:pt x="39" y="50"/>
                  </a:cubicBezTo>
                  <a:cubicBezTo>
                    <a:pt x="38" y="50"/>
                    <a:pt x="37" y="49"/>
                    <a:pt x="37" y="50"/>
                  </a:cubicBezTo>
                  <a:cubicBezTo>
                    <a:pt x="36" y="51"/>
                    <a:pt x="36" y="52"/>
                    <a:pt x="35" y="52"/>
                  </a:cubicBezTo>
                  <a:cubicBezTo>
                    <a:pt x="34" y="52"/>
                    <a:pt x="33" y="51"/>
                    <a:pt x="33" y="51"/>
                  </a:cubicBezTo>
                  <a:cubicBezTo>
                    <a:pt x="33" y="51"/>
                    <a:pt x="31" y="52"/>
                    <a:pt x="31" y="52"/>
                  </a:cubicBezTo>
                  <a:cubicBezTo>
                    <a:pt x="31" y="52"/>
                    <a:pt x="31" y="51"/>
                    <a:pt x="30" y="51"/>
                  </a:cubicBezTo>
                  <a:cubicBezTo>
                    <a:pt x="30" y="51"/>
                    <a:pt x="29" y="51"/>
                    <a:pt x="28" y="51"/>
                  </a:cubicBezTo>
                  <a:cubicBezTo>
                    <a:pt x="28" y="50"/>
                    <a:pt x="28" y="49"/>
                    <a:pt x="29" y="48"/>
                  </a:cubicBezTo>
                  <a:cubicBezTo>
                    <a:pt x="29" y="48"/>
                    <a:pt x="30" y="46"/>
                    <a:pt x="30" y="46"/>
                  </a:cubicBezTo>
                  <a:cubicBezTo>
                    <a:pt x="29" y="46"/>
                    <a:pt x="26" y="46"/>
                    <a:pt x="25" y="47"/>
                  </a:cubicBezTo>
                  <a:cubicBezTo>
                    <a:pt x="25" y="47"/>
                    <a:pt x="23" y="48"/>
                    <a:pt x="22" y="48"/>
                  </a:cubicBezTo>
                  <a:cubicBezTo>
                    <a:pt x="21" y="49"/>
                    <a:pt x="20" y="49"/>
                    <a:pt x="20" y="50"/>
                  </a:cubicBezTo>
                  <a:cubicBezTo>
                    <a:pt x="20" y="50"/>
                    <a:pt x="19" y="51"/>
                    <a:pt x="19" y="51"/>
                  </a:cubicBezTo>
                  <a:cubicBezTo>
                    <a:pt x="18" y="50"/>
                    <a:pt x="16" y="52"/>
                    <a:pt x="15" y="52"/>
                  </a:cubicBezTo>
                  <a:cubicBezTo>
                    <a:pt x="14" y="52"/>
                    <a:pt x="13" y="52"/>
                    <a:pt x="13" y="53"/>
                  </a:cubicBezTo>
                  <a:cubicBezTo>
                    <a:pt x="12" y="53"/>
                    <a:pt x="12" y="54"/>
                    <a:pt x="11" y="54"/>
                  </a:cubicBezTo>
                  <a:cubicBezTo>
                    <a:pt x="11" y="54"/>
                    <a:pt x="11" y="55"/>
                    <a:pt x="12" y="55"/>
                  </a:cubicBezTo>
                  <a:cubicBezTo>
                    <a:pt x="13" y="56"/>
                    <a:pt x="14" y="55"/>
                    <a:pt x="13" y="57"/>
                  </a:cubicBezTo>
                  <a:cubicBezTo>
                    <a:pt x="13" y="58"/>
                    <a:pt x="13" y="59"/>
                    <a:pt x="13" y="60"/>
                  </a:cubicBezTo>
                  <a:cubicBezTo>
                    <a:pt x="14" y="60"/>
                    <a:pt x="12" y="63"/>
                    <a:pt x="14" y="63"/>
                  </a:cubicBezTo>
                  <a:cubicBezTo>
                    <a:pt x="15" y="63"/>
                    <a:pt x="15" y="64"/>
                    <a:pt x="18" y="64"/>
                  </a:cubicBezTo>
                  <a:cubicBezTo>
                    <a:pt x="20" y="63"/>
                    <a:pt x="21" y="63"/>
                    <a:pt x="22" y="63"/>
                  </a:cubicBezTo>
                  <a:cubicBezTo>
                    <a:pt x="24" y="63"/>
                    <a:pt x="24" y="63"/>
                    <a:pt x="25" y="63"/>
                  </a:cubicBezTo>
                  <a:cubicBezTo>
                    <a:pt x="25" y="62"/>
                    <a:pt x="25" y="63"/>
                    <a:pt x="26" y="63"/>
                  </a:cubicBezTo>
                  <a:cubicBezTo>
                    <a:pt x="28" y="63"/>
                    <a:pt x="30" y="60"/>
                    <a:pt x="31" y="60"/>
                  </a:cubicBezTo>
                  <a:cubicBezTo>
                    <a:pt x="32" y="60"/>
                    <a:pt x="32" y="61"/>
                    <a:pt x="33" y="61"/>
                  </a:cubicBezTo>
                  <a:cubicBezTo>
                    <a:pt x="33" y="60"/>
                    <a:pt x="34" y="60"/>
                    <a:pt x="33" y="61"/>
                  </a:cubicBezTo>
                  <a:cubicBezTo>
                    <a:pt x="33" y="62"/>
                    <a:pt x="32" y="63"/>
                    <a:pt x="32" y="63"/>
                  </a:cubicBezTo>
                  <a:cubicBezTo>
                    <a:pt x="31" y="63"/>
                    <a:pt x="33" y="64"/>
                    <a:pt x="32" y="65"/>
                  </a:cubicBezTo>
                  <a:cubicBezTo>
                    <a:pt x="32" y="66"/>
                    <a:pt x="31" y="68"/>
                    <a:pt x="30" y="69"/>
                  </a:cubicBezTo>
                  <a:cubicBezTo>
                    <a:pt x="29" y="70"/>
                    <a:pt x="27" y="70"/>
                    <a:pt x="26" y="70"/>
                  </a:cubicBezTo>
                  <a:cubicBezTo>
                    <a:pt x="25" y="70"/>
                    <a:pt x="24" y="71"/>
                    <a:pt x="23" y="72"/>
                  </a:cubicBezTo>
                  <a:cubicBezTo>
                    <a:pt x="22" y="72"/>
                    <a:pt x="19" y="73"/>
                    <a:pt x="19" y="73"/>
                  </a:cubicBezTo>
                  <a:cubicBezTo>
                    <a:pt x="19" y="72"/>
                    <a:pt x="19" y="72"/>
                    <a:pt x="18" y="72"/>
                  </a:cubicBezTo>
                  <a:cubicBezTo>
                    <a:pt x="17" y="72"/>
                    <a:pt x="16" y="71"/>
                    <a:pt x="15" y="72"/>
                  </a:cubicBezTo>
                  <a:cubicBezTo>
                    <a:pt x="14" y="73"/>
                    <a:pt x="13" y="75"/>
                    <a:pt x="12" y="76"/>
                  </a:cubicBezTo>
                  <a:cubicBezTo>
                    <a:pt x="11" y="77"/>
                    <a:pt x="7" y="79"/>
                    <a:pt x="7" y="80"/>
                  </a:cubicBezTo>
                  <a:cubicBezTo>
                    <a:pt x="6" y="81"/>
                    <a:pt x="6" y="82"/>
                    <a:pt x="5" y="82"/>
                  </a:cubicBezTo>
                  <a:cubicBezTo>
                    <a:pt x="4" y="83"/>
                    <a:pt x="3" y="84"/>
                    <a:pt x="4" y="84"/>
                  </a:cubicBezTo>
                  <a:cubicBezTo>
                    <a:pt x="4" y="84"/>
                    <a:pt x="6" y="83"/>
                    <a:pt x="6" y="84"/>
                  </a:cubicBezTo>
                  <a:cubicBezTo>
                    <a:pt x="5" y="84"/>
                    <a:pt x="4" y="85"/>
                    <a:pt x="4" y="86"/>
                  </a:cubicBezTo>
                  <a:cubicBezTo>
                    <a:pt x="3" y="86"/>
                    <a:pt x="5" y="87"/>
                    <a:pt x="6" y="87"/>
                  </a:cubicBezTo>
                  <a:cubicBezTo>
                    <a:pt x="7" y="88"/>
                    <a:pt x="7" y="88"/>
                    <a:pt x="9" y="89"/>
                  </a:cubicBezTo>
                  <a:cubicBezTo>
                    <a:pt x="10" y="89"/>
                    <a:pt x="11" y="89"/>
                    <a:pt x="10" y="89"/>
                  </a:cubicBezTo>
                  <a:cubicBezTo>
                    <a:pt x="10" y="90"/>
                    <a:pt x="8" y="90"/>
                    <a:pt x="8" y="91"/>
                  </a:cubicBezTo>
                  <a:cubicBezTo>
                    <a:pt x="7" y="93"/>
                    <a:pt x="6" y="94"/>
                    <a:pt x="7" y="94"/>
                  </a:cubicBezTo>
                  <a:cubicBezTo>
                    <a:pt x="8" y="94"/>
                    <a:pt x="7" y="94"/>
                    <a:pt x="8" y="95"/>
                  </a:cubicBezTo>
                  <a:cubicBezTo>
                    <a:pt x="8" y="96"/>
                    <a:pt x="10" y="95"/>
                    <a:pt x="11" y="95"/>
                  </a:cubicBezTo>
                  <a:cubicBezTo>
                    <a:pt x="12" y="95"/>
                    <a:pt x="14" y="95"/>
                    <a:pt x="13" y="94"/>
                  </a:cubicBezTo>
                  <a:cubicBezTo>
                    <a:pt x="13" y="93"/>
                    <a:pt x="14" y="91"/>
                    <a:pt x="15" y="91"/>
                  </a:cubicBezTo>
                  <a:cubicBezTo>
                    <a:pt x="15" y="91"/>
                    <a:pt x="15" y="94"/>
                    <a:pt x="15" y="95"/>
                  </a:cubicBezTo>
                  <a:cubicBezTo>
                    <a:pt x="15" y="95"/>
                    <a:pt x="14" y="96"/>
                    <a:pt x="13" y="97"/>
                  </a:cubicBezTo>
                  <a:cubicBezTo>
                    <a:pt x="12" y="98"/>
                    <a:pt x="12" y="98"/>
                    <a:pt x="13" y="99"/>
                  </a:cubicBezTo>
                  <a:cubicBezTo>
                    <a:pt x="13" y="100"/>
                    <a:pt x="13" y="100"/>
                    <a:pt x="13" y="101"/>
                  </a:cubicBezTo>
                  <a:cubicBezTo>
                    <a:pt x="12" y="101"/>
                    <a:pt x="12" y="102"/>
                    <a:pt x="11" y="102"/>
                  </a:cubicBezTo>
                  <a:cubicBezTo>
                    <a:pt x="10" y="102"/>
                    <a:pt x="8" y="103"/>
                    <a:pt x="10" y="103"/>
                  </a:cubicBezTo>
                  <a:cubicBezTo>
                    <a:pt x="11" y="103"/>
                    <a:pt x="12" y="104"/>
                    <a:pt x="13" y="103"/>
                  </a:cubicBezTo>
                  <a:cubicBezTo>
                    <a:pt x="14" y="103"/>
                    <a:pt x="17" y="101"/>
                    <a:pt x="18" y="101"/>
                  </a:cubicBezTo>
                  <a:cubicBezTo>
                    <a:pt x="20" y="101"/>
                    <a:pt x="20" y="102"/>
                    <a:pt x="21" y="102"/>
                  </a:cubicBezTo>
                  <a:cubicBezTo>
                    <a:pt x="22" y="102"/>
                    <a:pt x="22" y="101"/>
                    <a:pt x="22" y="102"/>
                  </a:cubicBezTo>
                  <a:cubicBezTo>
                    <a:pt x="23" y="102"/>
                    <a:pt x="23" y="104"/>
                    <a:pt x="24" y="103"/>
                  </a:cubicBezTo>
                  <a:cubicBezTo>
                    <a:pt x="25" y="103"/>
                    <a:pt x="24" y="102"/>
                    <a:pt x="24" y="102"/>
                  </a:cubicBezTo>
                  <a:cubicBezTo>
                    <a:pt x="25" y="101"/>
                    <a:pt x="26" y="99"/>
                    <a:pt x="27" y="100"/>
                  </a:cubicBezTo>
                  <a:cubicBezTo>
                    <a:pt x="27" y="100"/>
                    <a:pt x="26" y="102"/>
                    <a:pt x="27" y="102"/>
                  </a:cubicBezTo>
                  <a:cubicBezTo>
                    <a:pt x="28" y="102"/>
                    <a:pt x="31" y="101"/>
                    <a:pt x="32" y="100"/>
                  </a:cubicBezTo>
                  <a:cubicBezTo>
                    <a:pt x="32" y="100"/>
                    <a:pt x="33" y="99"/>
                    <a:pt x="33" y="100"/>
                  </a:cubicBezTo>
                  <a:cubicBezTo>
                    <a:pt x="32" y="101"/>
                    <a:pt x="31" y="102"/>
                    <a:pt x="30" y="103"/>
                  </a:cubicBezTo>
                  <a:cubicBezTo>
                    <a:pt x="29" y="104"/>
                    <a:pt x="27" y="105"/>
                    <a:pt x="27" y="106"/>
                  </a:cubicBezTo>
                  <a:cubicBezTo>
                    <a:pt x="26" y="107"/>
                    <a:pt x="25" y="108"/>
                    <a:pt x="24" y="110"/>
                  </a:cubicBezTo>
                  <a:cubicBezTo>
                    <a:pt x="22" y="112"/>
                    <a:pt x="21" y="114"/>
                    <a:pt x="20" y="114"/>
                  </a:cubicBezTo>
                  <a:cubicBezTo>
                    <a:pt x="19" y="114"/>
                    <a:pt x="16" y="114"/>
                    <a:pt x="15" y="115"/>
                  </a:cubicBezTo>
                  <a:cubicBezTo>
                    <a:pt x="14" y="116"/>
                    <a:pt x="12" y="119"/>
                    <a:pt x="11" y="119"/>
                  </a:cubicBezTo>
                  <a:cubicBezTo>
                    <a:pt x="10" y="119"/>
                    <a:pt x="11" y="118"/>
                    <a:pt x="9" y="119"/>
                  </a:cubicBezTo>
                  <a:cubicBezTo>
                    <a:pt x="8" y="119"/>
                    <a:pt x="6" y="119"/>
                    <a:pt x="4" y="120"/>
                  </a:cubicBezTo>
                  <a:cubicBezTo>
                    <a:pt x="2" y="121"/>
                    <a:pt x="2" y="122"/>
                    <a:pt x="1" y="122"/>
                  </a:cubicBezTo>
                  <a:cubicBezTo>
                    <a:pt x="1" y="123"/>
                    <a:pt x="0" y="123"/>
                    <a:pt x="1" y="124"/>
                  </a:cubicBezTo>
                  <a:cubicBezTo>
                    <a:pt x="3" y="124"/>
                    <a:pt x="3" y="124"/>
                    <a:pt x="4" y="123"/>
                  </a:cubicBezTo>
                  <a:cubicBezTo>
                    <a:pt x="4" y="122"/>
                    <a:pt x="6" y="121"/>
                    <a:pt x="6" y="121"/>
                  </a:cubicBezTo>
                  <a:cubicBezTo>
                    <a:pt x="6" y="122"/>
                    <a:pt x="5" y="123"/>
                    <a:pt x="6" y="122"/>
                  </a:cubicBezTo>
                  <a:cubicBezTo>
                    <a:pt x="8" y="122"/>
                    <a:pt x="10" y="121"/>
                    <a:pt x="12" y="120"/>
                  </a:cubicBezTo>
                  <a:cubicBezTo>
                    <a:pt x="13" y="120"/>
                    <a:pt x="13" y="119"/>
                    <a:pt x="15" y="119"/>
                  </a:cubicBezTo>
                  <a:cubicBezTo>
                    <a:pt x="17" y="119"/>
                    <a:pt x="18" y="118"/>
                    <a:pt x="19" y="117"/>
                  </a:cubicBezTo>
                  <a:cubicBezTo>
                    <a:pt x="21" y="116"/>
                    <a:pt x="29" y="113"/>
                    <a:pt x="30" y="113"/>
                  </a:cubicBezTo>
                  <a:cubicBezTo>
                    <a:pt x="31" y="112"/>
                    <a:pt x="30" y="112"/>
                    <a:pt x="32" y="111"/>
                  </a:cubicBezTo>
                  <a:cubicBezTo>
                    <a:pt x="34" y="110"/>
                    <a:pt x="35" y="108"/>
                    <a:pt x="37" y="107"/>
                  </a:cubicBezTo>
                  <a:cubicBezTo>
                    <a:pt x="39" y="106"/>
                    <a:pt x="40" y="107"/>
                    <a:pt x="41" y="106"/>
                  </a:cubicBezTo>
                  <a:cubicBezTo>
                    <a:pt x="42" y="106"/>
                    <a:pt x="41" y="105"/>
                    <a:pt x="42" y="105"/>
                  </a:cubicBezTo>
                  <a:cubicBezTo>
                    <a:pt x="43" y="104"/>
                    <a:pt x="46" y="101"/>
                    <a:pt x="46" y="101"/>
                  </a:cubicBezTo>
                  <a:cubicBezTo>
                    <a:pt x="47" y="100"/>
                    <a:pt x="47" y="100"/>
                    <a:pt x="46" y="100"/>
                  </a:cubicBezTo>
                  <a:cubicBezTo>
                    <a:pt x="45" y="99"/>
                    <a:pt x="43" y="99"/>
                    <a:pt x="45" y="98"/>
                  </a:cubicBezTo>
                  <a:cubicBezTo>
                    <a:pt x="47" y="97"/>
                    <a:pt x="48" y="95"/>
                    <a:pt x="49" y="95"/>
                  </a:cubicBezTo>
                  <a:cubicBezTo>
                    <a:pt x="51" y="95"/>
                    <a:pt x="51" y="93"/>
                    <a:pt x="52" y="92"/>
                  </a:cubicBezTo>
                  <a:cubicBezTo>
                    <a:pt x="52" y="91"/>
                    <a:pt x="54" y="89"/>
                    <a:pt x="56" y="88"/>
                  </a:cubicBezTo>
                  <a:cubicBezTo>
                    <a:pt x="57" y="88"/>
                    <a:pt x="59" y="87"/>
                    <a:pt x="60" y="87"/>
                  </a:cubicBezTo>
                  <a:cubicBezTo>
                    <a:pt x="60" y="86"/>
                    <a:pt x="62" y="84"/>
                    <a:pt x="63" y="85"/>
                  </a:cubicBezTo>
                  <a:cubicBezTo>
                    <a:pt x="63" y="85"/>
                    <a:pt x="63" y="85"/>
                    <a:pt x="64" y="85"/>
                  </a:cubicBezTo>
                  <a:cubicBezTo>
                    <a:pt x="65" y="85"/>
                    <a:pt x="67" y="83"/>
                    <a:pt x="67" y="84"/>
                  </a:cubicBezTo>
                  <a:cubicBezTo>
                    <a:pt x="66" y="85"/>
                    <a:pt x="65" y="86"/>
                    <a:pt x="65" y="86"/>
                  </a:cubicBezTo>
                  <a:cubicBezTo>
                    <a:pt x="65" y="87"/>
                    <a:pt x="67" y="88"/>
                    <a:pt x="66" y="88"/>
                  </a:cubicBezTo>
                  <a:cubicBezTo>
                    <a:pt x="65" y="88"/>
                    <a:pt x="63" y="88"/>
                    <a:pt x="63" y="88"/>
                  </a:cubicBezTo>
                  <a:cubicBezTo>
                    <a:pt x="62" y="88"/>
                    <a:pt x="63" y="87"/>
                    <a:pt x="61" y="87"/>
                  </a:cubicBezTo>
                  <a:cubicBezTo>
                    <a:pt x="60" y="88"/>
                    <a:pt x="59" y="88"/>
                    <a:pt x="59" y="89"/>
                  </a:cubicBezTo>
                  <a:cubicBezTo>
                    <a:pt x="58" y="89"/>
                    <a:pt x="56" y="93"/>
                    <a:pt x="55" y="94"/>
                  </a:cubicBezTo>
                  <a:cubicBezTo>
                    <a:pt x="54" y="95"/>
                    <a:pt x="54" y="96"/>
                    <a:pt x="55" y="95"/>
                  </a:cubicBezTo>
                  <a:cubicBezTo>
                    <a:pt x="56" y="95"/>
                    <a:pt x="57" y="95"/>
                    <a:pt x="57" y="95"/>
                  </a:cubicBezTo>
                  <a:cubicBezTo>
                    <a:pt x="56" y="95"/>
                    <a:pt x="54" y="97"/>
                    <a:pt x="54" y="97"/>
                  </a:cubicBezTo>
                  <a:cubicBezTo>
                    <a:pt x="53" y="98"/>
                    <a:pt x="56" y="98"/>
                    <a:pt x="57" y="97"/>
                  </a:cubicBezTo>
                  <a:cubicBezTo>
                    <a:pt x="58" y="96"/>
                    <a:pt x="58" y="97"/>
                    <a:pt x="60" y="96"/>
                  </a:cubicBezTo>
                  <a:cubicBezTo>
                    <a:pt x="61" y="95"/>
                    <a:pt x="63" y="94"/>
                    <a:pt x="64" y="94"/>
                  </a:cubicBezTo>
                  <a:cubicBezTo>
                    <a:pt x="66" y="94"/>
                    <a:pt x="68" y="94"/>
                    <a:pt x="69" y="93"/>
                  </a:cubicBezTo>
                  <a:cubicBezTo>
                    <a:pt x="71" y="92"/>
                    <a:pt x="73" y="92"/>
                    <a:pt x="73" y="91"/>
                  </a:cubicBezTo>
                  <a:cubicBezTo>
                    <a:pt x="73" y="91"/>
                    <a:pt x="71" y="90"/>
                    <a:pt x="70" y="89"/>
                  </a:cubicBezTo>
                  <a:cubicBezTo>
                    <a:pt x="70" y="89"/>
                    <a:pt x="71" y="87"/>
                    <a:pt x="71" y="87"/>
                  </a:cubicBezTo>
                  <a:cubicBezTo>
                    <a:pt x="72" y="87"/>
                    <a:pt x="72" y="87"/>
                    <a:pt x="73" y="87"/>
                  </a:cubicBezTo>
                  <a:cubicBezTo>
                    <a:pt x="74" y="87"/>
                    <a:pt x="74" y="88"/>
                    <a:pt x="75" y="88"/>
                  </a:cubicBezTo>
                  <a:cubicBezTo>
                    <a:pt x="76" y="87"/>
                    <a:pt x="77" y="87"/>
                    <a:pt x="77" y="88"/>
                  </a:cubicBezTo>
                  <a:cubicBezTo>
                    <a:pt x="77" y="88"/>
                    <a:pt x="76" y="89"/>
                    <a:pt x="77" y="89"/>
                  </a:cubicBezTo>
                  <a:cubicBezTo>
                    <a:pt x="78" y="89"/>
                    <a:pt x="78" y="89"/>
                    <a:pt x="79" y="89"/>
                  </a:cubicBezTo>
                  <a:cubicBezTo>
                    <a:pt x="79" y="90"/>
                    <a:pt x="80" y="91"/>
                    <a:pt x="81" y="91"/>
                  </a:cubicBezTo>
                  <a:cubicBezTo>
                    <a:pt x="82" y="91"/>
                    <a:pt x="83" y="91"/>
                    <a:pt x="84" y="91"/>
                  </a:cubicBezTo>
                  <a:cubicBezTo>
                    <a:pt x="84" y="92"/>
                    <a:pt x="84" y="93"/>
                    <a:pt x="85" y="93"/>
                  </a:cubicBezTo>
                  <a:cubicBezTo>
                    <a:pt x="86" y="93"/>
                    <a:pt x="88" y="93"/>
                    <a:pt x="91" y="93"/>
                  </a:cubicBezTo>
                  <a:cubicBezTo>
                    <a:pt x="93" y="93"/>
                    <a:pt x="96" y="95"/>
                    <a:pt x="97" y="95"/>
                  </a:cubicBezTo>
                  <a:cubicBezTo>
                    <a:pt x="98" y="95"/>
                    <a:pt x="102" y="93"/>
                    <a:pt x="102" y="93"/>
                  </a:cubicBezTo>
                  <a:cubicBezTo>
                    <a:pt x="102" y="94"/>
                    <a:pt x="100" y="95"/>
                    <a:pt x="101" y="96"/>
                  </a:cubicBezTo>
                  <a:cubicBezTo>
                    <a:pt x="101" y="97"/>
                    <a:pt x="102" y="99"/>
                    <a:pt x="104" y="99"/>
                  </a:cubicBezTo>
                  <a:cubicBezTo>
                    <a:pt x="105" y="99"/>
                    <a:pt x="106" y="99"/>
                    <a:pt x="106" y="100"/>
                  </a:cubicBezTo>
                  <a:cubicBezTo>
                    <a:pt x="106" y="101"/>
                    <a:pt x="105" y="103"/>
                    <a:pt x="106" y="103"/>
                  </a:cubicBezTo>
                  <a:cubicBezTo>
                    <a:pt x="107" y="103"/>
                    <a:pt x="108" y="103"/>
                    <a:pt x="108" y="104"/>
                  </a:cubicBezTo>
                  <a:cubicBezTo>
                    <a:pt x="109" y="104"/>
                    <a:pt x="109" y="105"/>
                    <a:pt x="110" y="104"/>
                  </a:cubicBezTo>
                  <a:cubicBezTo>
                    <a:pt x="111" y="104"/>
                    <a:pt x="112" y="103"/>
                    <a:pt x="111" y="102"/>
                  </a:cubicBezTo>
                  <a:cubicBezTo>
                    <a:pt x="111" y="102"/>
                    <a:pt x="111" y="100"/>
                    <a:pt x="111" y="100"/>
                  </a:cubicBezTo>
                  <a:cubicBezTo>
                    <a:pt x="112" y="100"/>
                    <a:pt x="113" y="101"/>
                    <a:pt x="113" y="102"/>
                  </a:cubicBezTo>
                  <a:cubicBezTo>
                    <a:pt x="113" y="104"/>
                    <a:pt x="114" y="105"/>
                    <a:pt x="114" y="105"/>
                  </a:cubicBezTo>
                  <a:cubicBezTo>
                    <a:pt x="114" y="105"/>
                    <a:pt x="115" y="101"/>
                    <a:pt x="115" y="101"/>
                  </a:cubicBezTo>
                  <a:cubicBezTo>
                    <a:pt x="115" y="100"/>
                    <a:pt x="115" y="97"/>
                    <a:pt x="116" y="97"/>
                  </a:cubicBezTo>
                  <a:cubicBezTo>
                    <a:pt x="117" y="97"/>
                    <a:pt x="117" y="99"/>
                    <a:pt x="117" y="100"/>
                  </a:cubicBezTo>
                  <a:cubicBezTo>
                    <a:pt x="117" y="101"/>
                    <a:pt x="116" y="104"/>
                    <a:pt x="116" y="104"/>
                  </a:cubicBezTo>
                  <a:cubicBezTo>
                    <a:pt x="117" y="105"/>
                    <a:pt x="118" y="105"/>
                    <a:pt x="119" y="105"/>
                  </a:cubicBezTo>
                  <a:cubicBezTo>
                    <a:pt x="120" y="105"/>
                    <a:pt x="120" y="106"/>
                    <a:pt x="121" y="107"/>
                  </a:cubicBezTo>
                  <a:cubicBezTo>
                    <a:pt x="122" y="108"/>
                    <a:pt x="122" y="109"/>
                    <a:pt x="121" y="110"/>
                  </a:cubicBezTo>
                  <a:cubicBezTo>
                    <a:pt x="121" y="111"/>
                    <a:pt x="123" y="111"/>
                    <a:pt x="123" y="112"/>
                  </a:cubicBezTo>
                  <a:cubicBezTo>
                    <a:pt x="123" y="113"/>
                    <a:pt x="122" y="114"/>
                    <a:pt x="123" y="115"/>
                  </a:cubicBezTo>
                  <a:cubicBezTo>
                    <a:pt x="123" y="116"/>
                    <a:pt x="125" y="116"/>
                    <a:pt x="125" y="117"/>
                  </a:cubicBezTo>
                  <a:cubicBezTo>
                    <a:pt x="124" y="118"/>
                    <a:pt x="123" y="119"/>
                    <a:pt x="124" y="119"/>
                  </a:cubicBezTo>
                  <a:cubicBezTo>
                    <a:pt x="126" y="118"/>
                    <a:pt x="127" y="118"/>
                    <a:pt x="127" y="118"/>
                  </a:cubicBezTo>
                  <a:cubicBezTo>
                    <a:pt x="128" y="118"/>
                    <a:pt x="128" y="120"/>
                    <a:pt x="127" y="121"/>
                  </a:cubicBezTo>
                  <a:cubicBezTo>
                    <a:pt x="127" y="122"/>
                    <a:pt x="128" y="123"/>
                    <a:pt x="127" y="123"/>
                  </a:cubicBezTo>
                  <a:cubicBezTo>
                    <a:pt x="126" y="124"/>
                    <a:pt x="126" y="125"/>
                    <a:pt x="127" y="125"/>
                  </a:cubicBezTo>
                  <a:cubicBezTo>
                    <a:pt x="127" y="125"/>
                    <a:pt x="129" y="123"/>
                    <a:pt x="129" y="124"/>
                  </a:cubicBezTo>
                  <a:cubicBezTo>
                    <a:pt x="129" y="124"/>
                    <a:pt x="129" y="124"/>
                    <a:pt x="129" y="124"/>
                  </a:cubicBezTo>
                  <a:cubicBezTo>
                    <a:pt x="128" y="125"/>
                    <a:pt x="128" y="125"/>
                    <a:pt x="127" y="126"/>
                  </a:cubicBezTo>
                  <a:cubicBezTo>
                    <a:pt x="127" y="126"/>
                    <a:pt x="127" y="126"/>
                    <a:pt x="127" y="126"/>
                  </a:cubicBezTo>
                  <a:cubicBezTo>
                    <a:pt x="127" y="126"/>
                    <a:pt x="127" y="127"/>
                    <a:pt x="126" y="127"/>
                  </a:cubicBezTo>
                  <a:cubicBezTo>
                    <a:pt x="126" y="128"/>
                    <a:pt x="127" y="129"/>
                    <a:pt x="127" y="130"/>
                  </a:cubicBezTo>
                  <a:cubicBezTo>
                    <a:pt x="127" y="130"/>
                    <a:pt x="128" y="131"/>
                    <a:pt x="126" y="131"/>
                  </a:cubicBezTo>
                  <a:cubicBezTo>
                    <a:pt x="125" y="131"/>
                    <a:pt x="125" y="132"/>
                    <a:pt x="126" y="133"/>
                  </a:cubicBezTo>
                  <a:cubicBezTo>
                    <a:pt x="127" y="133"/>
                    <a:pt x="128" y="133"/>
                    <a:pt x="129" y="133"/>
                  </a:cubicBezTo>
                  <a:cubicBezTo>
                    <a:pt x="129" y="132"/>
                    <a:pt x="130" y="130"/>
                    <a:pt x="131" y="131"/>
                  </a:cubicBezTo>
                  <a:cubicBezTo>
                    <a:pt x="132" y="131"/>
                    <a:pt x="132" y="133"/>
                    <a:pt x="131" y="133"/>
                  </a:cubicBezTo>
                  <a:cubicBezTo>
                    <a:pt x="131" y="133"/>
                    <a:pt x="130" y="133"/>
                    <a:pt x="130" y="134"/>
                  </a:cubicBezTo>
                  <a:cubicBezTo>
                    <a:pt x="129" y="134"/>
                    <a:pt x="130" y="135"/>
                    <a:pt x="131" y="136"/>
                  </a:cubicBezTo>
                  <a:cubicBezTo>
                    <a:pt x="131" y="136"/>
                    <a:pt x="131" y="139"/>
                    <a:pt x="132" y="139"/>
                  </a:cubicBezTo>
                  <a:cubicBezTo>
                    <a:pt x="133" y="138"/>
                    <a:pt x="136" y="137"/>
                    <a:pt x="136" y="137"/>
                  </a:cubicBezTo>
                  <a:cubicBezTo>
                    <a:pt x="136" y="138"/>
                    <a:pt x="134" y="140"/>
                    <a:pt x="133" y="141"/>
                  </a:cubicBezTo>
                  <a:cubicBezTo>
                    <a:pt x="132" y="141"/>
                    <a:pt x="130" y="144"/>
                    <a:pt x="130" y="144"/>
                  </a:cubicBezTo>
                  <a:cubicBezTo>
                    <a:pt x="130" y="145"/>
                    <a:pt x="129" y="145"/>
                    <a:pt x="130" y="146"/>
                  </a:cubicBezTo>
                  <a:cubicBezTo>
                    <a:pt x="130" y="147"/>
                    <a:pt x="131" y="147"/>
                    <a:pt x="132" y="147"/>
                  </a:cubicBezTo>
                  <a:cubicBezTo>
                    <a:pt x="133" y="147"/>
                    <a:pt x="133" y="147"/>
                    <a:pt x="133" y="148"/>
                  </a:cubicBezTo>
                  <a:cubicBezTo>
                    <a:pt x="132" y="148"/>
                    <a:pt x="132" y="149"/>
                    <a:pt x="134" y="149"/>
                  </a:cubicBezTo>
                  <a:cubicBezTo>
                    <a:pt x="136" y="149"/>
                    <a:pt x="138" y="149"/>
                    <a:pt x="138" y="149"/>
                  </a:cubicBezTo>
                  <a:cubicBezTo>
                    <a:pt x="138" y="149"/>
                    <a:pt x="138" y="149"/>
                    <a:pt x="138" y="150"/>
                  </a:cubicBezTo>
                  <a:cubicBezTo>
                    <a:pt x="138" y="150"/>
                    <a:pt x="138" y="150"/>
                    <a:pt x="138" y="150"/>
                  </a:cubicBezTo>
                  <a:cubicBezTo>
                    <a:pt x="138" y="150"/>
                    <a:pt x="138" y="150"/>
                    <a:pt x="138" y="150"/>
                  </a:cubicBezTo>
                  <a:cubicBezTo>
                    <a:pt x="138" y="150"/>
                    <a:pt x="138" y="150"/>
                    <a:pt x="139" y="150"/>
                  </a:cubicBezTo>
                  <a:cubicBezTo>
                    <a:pt x="140" y="150"/>
                    <a:pt x="141" y="148"/>
                    <a:pt x="140" y="149"/>
                  </a:cubicBezTo>
                  <a:cubicBezTo>
                    <a:pt x="140" y="150"/>
                    <a:pt x="138" y="151"/>
                    <a:pt x="139" y="152"/>
                  </a:cubicBezTo>
                  <a:cubicBezTo>
                    <a:pt x="140" y="153"/>
                    <a:pt x="140" y="152"/>
                    <a:pt x="140" y="153"/>
                  </a:cubicBezTo>
                  <a:cubicBezTo>
                    <a:pt x="140" y="154"/>
                    <a:pt x="140" y="155"/>
                    <a:pt x="141" y="155"/>
                  </a:cubicBezTo>
                  <a:cubicBezTo>
                    <a:pt x="143" y="154"/>
                    <a:pt x="142" y="155"/>
                    <a:pt x="143" y="156"/>
                  </a:cubicBezTo>
                  <a:cubicBezTo>
                    <a:pt x="143" y="156"/>
                    <a:pt x="144" y="156"/>
                    <a:pt x="144" y="156"/>
                  </a:cubicBezTo>
                  <a:cubicBezTo>
                    <a:pt x="144" y="157"/>
                    <a:pt x="144" y="157"/>
                    <a:pt x="144" y="157"/>
                  </a:cubicBezTo>
                  <a:cubicBezTo>
                    <a:pt x="144" y="157"/>
                    <a:pt x="144" y="157"/>
                    <a:pt x="144" y="157"/>
                  </a:cubicBezTo>
                  <a:cubicBezTo>
                    <a:pt x="144" y="157"/>
                    <a:pt x="144" y="157"/>
                    <a:pt x="144" y="157"/>
                  </a:cubicBezTo>
                  <a:cubicBezTo>
                    <a:pt x="144" y="157"/>
                    <a:pt x="144" y="157"/>
                    <a:pt x="144" y="158"/>
                  </a:cubicBezTo>
                  <a:cubicBezTo>
                    <a:pt x="144" y="158"/>
                    <a:pt x="144" y="158"/>
                    <a:pt x="144" y="158"/>
                  </a:cubicBezTo>
                  <a:cubicBezTo>
                    <a:pt x="144" y="159"/>
                    <a:pt x="144" y="161"/>
                    <a:pt x="144" y="162"/>
                  </a:cubicBezTo>
                  <a:cubicBezTo>
                    <a:pt x="144" y="162"/>
                    <a:pt x="143" y="164"/>
                    <a:pt x="143" y="164"/>
                  </a:cubicBezTo>
                  <a:cubicBezTo>
                    <a:pt x="143" y="163"/>
                    <a:pt x="142" y="162"/>
                    <a:pt x="141" y="162"/>
                  </a:cubicBezTo>
                  <a:cubicBezTo>
                    <a:pt x="140" y="162"/>
                    <a:pt x="137" y="162"/>
                    <a:pt x="136" y="162"/>
                  </a:cubicBezTo>
                  <a:cubicBezTo>
                    <a:pt x="135" y="161"/>
                    <a:pt x="135" y="162"/>
                    <a:pt x="135" y="163"/>
                  </a:cubicBezTo>
                  <a:cubicBezTo>
                    <a:pt x="135" y="164"/>
                    <a:pt x="136" y="169"/>
                    <a:pt x="134" y="171"/>
                  </a:cubicBezTo>
                  <a:cubicBezTo>
                    <a:pt x="133" y="174"/>
                    <a:pt x="132" y="179"/>
                    <a:pt x="131" y="180"/>
                  </a:cubicBezTo>
                  <a:cubicBezTo>
                    <a:pt x="130" y="181"/>
                    <a:pt x="128" y="187"/>
                    <a:pt x="127" y="188"/>
                  </a:cubicBezTo>
                  <a:cubicBezTo>
                    <a:pt x="126" y="189"/>
                    <a:pt x="126" y="191"/>
                    <a:pt x="126" y="192"/>
                  </a:cubicBezTo>
                  <a:cubicBezTo>
                    <a:pt x="126" y="193"/>
                    <a:pt x="126" y="193"/>
                    <a:pt x="125" y="195"/>
                  </a:cubicBezTo>
                  <a:cubicBezTo>
                    <a:pt x="124" y="197"/>
                    <a:pt x="123" y="201"/>
                    <a:pt x="123" y="203"/>
                  </a:cubicBezTo>
                  <a:cubicBezTo>
                    <a:pt x="123" y="204"/>
                    <a:pt x="125" y="206"/>
                    <a:pt x="124" y="207"/>
                  </a:cubicBezTo>
                  <a:cubicBezTo>
                    <a:pt x="123" y="209"/>
                    <a:pt x="123" y="210"/>
                    <a:pt x="124" y="211"/>
                  </a:cubicBezTo>
                  <a:cubicBezTo>
                    <a:pt x="124" y="212"/>
                    <a:pt x="125" y="214"/>
                    <a:pt x="125" y="216"/>
                  </a:cubicBezTo>
                  <a:cubicBezTo>
                    <a:pt x="126" y="217"/>
                    <a:pt x="125" y="219"/>
                    <a:pt x="126" y="220"/>
                  </a:cubicBezTo>
                  <a:cubicBezTo>
                    <a:pt x="127" y="221"/>
                    <a:pt x="127" y="224"/>
                    <a:pt x="127" y="226"/>
                  </a:cubicBezTo>
                  <a:cubicBezTo>
                    <a:pt x="128" y="228"/>
                    <a:pt x="129" y="228"/>
                    <a:pt x="129" y="230"/>
                  </a:cubicBezTo>
                  <a:cubicBezTo>
                    <a:pt x="129" y="231"/>
                    <a:pt x="132" y="230"/>
                    <a:pt x="133" y="231"/>
                  </a:cubicBezTo>
                  <a:cubicBezTo>
                    <a:pt x="135" y="232"/>
                    <a:pt x="136" y="232"/>
                    <a:pt x="137" y="232"/>
                  </a:cubicBezTo>
                  <a:cubicBezTo>
                    <a:pt x="139" y="233"/>
                    <a:pt x="138" y="234"/>
                    <a:pt x="139" y="235"/>
                  </a:cubicBezTo>
                  <a:cubicBezTo>
                    <a:pt x="139" y="235"/>
                    <a:pt x="139" y="235"/>
                    <a:pt x="139" y="235"/>
                  </a:cubicBezTo>
                  <a:cubicBezTo>
                    <a:pt x="139" y="235"/>
                    <a:pt x="139" y="235"/>
                    <a:pt x="139" y="235"/>
                  </a:cubicBezTo>
                  <a:cubicBezTo>
                    <a:pt x="139" y="236"/>
                    <a:pt x="139" y="236"/>
                    <a:pt x="139" y="236"/>
                  </a:cubicBezTo>
                  <a:cubicBezTo>
                    <a:pt x="139" y="236"/>
                    <a:pt x="139" y="236"/>
                    <a:pt x="139" y="236"/>
                  </a:cubicBezTo>
                  <a:cubicBezTo>
                    <a:pt x="139" y="237"/>
                    <a:pt x="139" y="237"/>
                    <a:pt x="139" y="237"/>
                  </a:cubicBezTo>
                  <a:cubicBezTo>
                    <a:pt x="139" y="238"/>
                    <a:pt x="140" y="238"/>
                    <a:pt x="140" y="238"/>
                  </a:cubicBezTo>
                  <a:cubicBezTo>
                    <a:pt x="140" y="238"/>
                    <a:pt x="140" y="238"/>
                    <a:pt x="140" y="239"/>
                  </a:cubicBezTo>
                  <a:cubicBezTo>
                    <a:pt x="140" y="239"/>
                    <a:pt x="140" y="239"/>
                    <a:pt x="140" y="239"/>
                  </a:cubicBezTo>
                  <a:cubicBezTo>
                    <a:pt x="140" y="240"/>
                    <a:pt x="140" y="240"/>
                    <a:pt x="140" y="240"/>
                  </a:cubicBezTo>
                  <a:cubicBezTo>
                    <a:pt x="140" y="240"/>
                    <a:pt x="140" y="241"/>
                    <a:pt x="140" y="241"/>
                  </a:cubicBezTo>
                  <a:cubicBezTo>
                    <a:pt x="140" y="241"/>
                    <a:pt x="140" y="241"/>
                    <a:pt x="140" y="242"/>
                  </a:cubicBezTo>
                  <a:cubicBezTo>
                    <a:pt x="140" y="242"/>
                    <a:pt x="140" y="242"/>
                    <a:pt x="140" y="242"/>
                  </a:cubicBezTo>
                  <a:cubicBezTo>
                    <a:pt x="140" y="242"/>
                    <a:pt x="140" y="243"/>
                    <a:pt x="140" y="243"/>
                  </a:cubicBezTo>
                  <a:cubicBezTo>
                    <a:pt x="140" y="243"/>
                    <a:pt x="141" y="243"/>
                    <a:pt x="141" y="243"/>
                  </a:cubicBezTo>
                  <a:cubicBezTo>
                    <a:pt x="141" y="244"/>
                    <a:pt x="141" y="244"/>
                    <a:pt x="141" y="244"/>
                  </a:cubicBezTo>
                  <a:cubicBezTo>
                    <a:pt x="141" y="246"/>
                    <a:pt x="142" y="249"/>
                    <a:pt x="142" y="251"/>
                  </a:cubicBezTo>
                  <a:cubicBezTo>
                    <a:pt x="142" y="253"/>
                    <a:pt x="143" y="254"/>
                    <a:pt x="144" y="255"/>
                  </a:cubicBezTo>
                  <a:cubicBezTo>
                    <a:pt x="145" y="256"/>
                    <a:pt x="147" y="257"/>
                    <a:pt x="146" y="259"/>
                  </a:cubicBezTo>
                  <a:cubicBezTo>
                    <a:pt x="145" y="261"/>
                    <a:pt x="144" y="262"/>
                    <a:pt x="143" y="262"/>
                  </a:cubicBezTo>
                  <a:cubicBezTo>
                    <a:pt x="143" y="262"/>
                    <a:pt x="143" y="263"/>
                    <a:pt x="144" y="264"/>
                  </a:cubicBezTo>
                  <a:cubicBezTo>
                    <a:pt x="144" y="264"/>
                    <a:pt x="146" y="266"/>
                    <a:pt x="147" y="266"/>
                  </a:cubicBezTo>
                  <a:cubicBezTo>
                    <a:pt x="148" y="266"/>
                    <a:pt x="149" y="266"/>
                    <a:pt x="150" y="267"/>
                  </a:cubicBezTo>
                  <a:cubicBezTo>
                    <a:pt x="151" y="268"/>
                    <a:pt x="151" y="270"/>
                    <a:pt x="151" y="271"/>
                  </a:cubicBezTo>
                  <a:cubicBezTo>
                    <a:pt x="150" y="273"/>
                    <a:pt x="150" y="274"/>
                    <a:pt x="151" y="275"/>
                  </a:cubicBezTo>
                  <a:cubicBezTo>
                    <a:pt x="151" y="276"/>
                    <a:pt x="155" y="279"/>
                    <a:pt x="155" y="281"/>
                  </a:cubicBezTo>
                  <a:cubicBezTo>
                    <a:pt x="155" y="282"/>
                    <a:pt x="156" y="284"/>
                    <a:pt x="157" y="283"/>
                  </a:cubicBezTo>
                  <a:cubicBezTo>
                    <a:pt x="157" y="283"/>
                    <a:pt x="159" y="283"/>
                    <a:pt x="159" y="281"/>
                  </a:cubicBezTo>
                  <a:cubicBezTo>
                    <a:pt x="159" y="280"/>
                    <a:pt x="156" y="276"/>
                    <a:pt x="155" y="276"/>
                  </a:cubicBezTo>
                  <a:cubicBezTo>
                    <a:pt x="155" y="275"/>
                    <a:pt x="157" y="275"/>
                    <a:pt x="156" y="274"/>
                  </a:cubicBezTo>
                  <a:cubicBezTo>
                    <a:pt x="156" y="272"/>
                    <a:pt x="154" y="271"/>
                    <a:pt x="155" y="270"/>
                  </a:cubicBezTo>
                  <a:cubicBezTo>
                    <a:pt x="155" y="270"/>
                    <a:pt x="157" y="270"/>
                    <a:pt x="156" y="269"/>
                  </a:cubicBezTo>
                  <a:cubicBezTo>
                    <a:pt x="154" y="267"/>
                    <a:pt x="154" y="265"/>
                    <a:pt x="153" y="264"/>
                  </a:cubicBezTo>
                  <a:cubicBezTo>
                    <a:pt x="153" y="262"/>
                    <a:pt x="152" y="262"/>
                    <a:pt x="152" y="260"/>
                  </a:cubicBezTo>
                  <a:cubicBezTo>
                    <a:pt x="152" y="258"/>
                    <a:pt x="150" y="255"/>
                    <a:pt x="149" y="255"/>
                  </a:cubicBezTo>
                  <a:cubicBezTo>
                    <a:pt x="148" y="254"/>
                    <a:pt x="146" y="252"/>
                    <a:pt x="147" y="251"/>
                  </a:cubicBezTo>
                  <a:cubicBezTo>
                    <a:pt x="147" y="250"/>
                    <a:pt x="147" y="248"/>
                    <a:pt x="147" y="247"/>
                  </a:cubicBezTo>
                  <a:cubicBezTo>
                    <a:pt x="147" y="246"/>
                    <a:pt x="148" y="245"/>
                    <a:pt x="148" y="244"/>
                  </a:cubicBezTo>
                  <a:cubicBezTo>
                    <a:pt x="148" y="244"/>
                    <a:pt x="149" y="243"/>
                    <a:pt x="149" y="243"/>
                  </a:cubicBezTo>
                  <a:cubicBezTo>
                    <a:pt x="149" y="244"/>
                    <a:pt x="151" y="245"/>
                    <a:pt x="151" y="245"/>
                  </a:cubicBezTo>
                  <a:cubicBezTo>
                    <a:pt x="151" y="245"/>
                    <a:pt x="152" y="245"/>
                    <a:pt x="153" y="246"/>
                  </a:cubicBezTo>
                  <a:cubicBezTo>
                    <a:pt x="154" y="247"/>
                    <a:pt x="155" y="246"/>
                    <a:pt x="154" y="247"/>
                  </a:cubicBezTo>
                  <a:cubicBezTo>
                    <a:pt x="154" y="249"/>
                    <a:pt x="154" y="250"/>
                    <a:pt x="154" y="251"/>
                  </a:cubicBezTo>
                  <a:cubicBezTo>
                    <a:pt x="155" y="251"/>
                    <a:pt x="154" y="254"/>
                    <a:pt x="155" y="254"/>
                  </a:cubicBezTo>
                  <a:cubicBezTo>
                    <a:pt x="155" y="255"/>
                    <a:pt x="155" y="257"/>
                    <a:pt x="156" y="258"/>
                  </a:cubicBezTo>
                  <a:cubicBezTo>
                    <a:pt x="157" y="260"/>
                    <a:pt x="158" y="260"/>
                    <a:pt x="160" y="262"/>
                  </a:cubicBezTo>
                  <a:cubicBezTo>
                    <a:pt x="161" y="263"/>
                    <a:pt x="165" y="267"/>
                    <a:pt x="164" y="267"/>
                  </a:cubicBezTo>
                  <a:cubicBezTo>
                    <a:pt x="164" y="268"/>
                    <a:pt x="163" y="269"/>
                    <a:pt x="164" y="270"/>
                  </a:cubicBezTo>
                  <a:cubicBezTo>
                    <a:pt x="164" y="271"/>
                    <a:pt x="166" y="272"/>
                    <a:pt x="167" y="273"/>
                  </a:cubicBezTo>
                  <a:cubicBezTo>
                    <a:pt x="168" y="274"/>
                    <a:pt x="170" y="276"/>
                    <a:pt x="170" y="277"/>
                  </a:cubicBezTo>
                  <a:cubicBezTo>
                    <a:pt x="169" y="278"/>
                    <a:pt x="170" y="279"/>
                    <a:pt x="171" y="281"/>
                  </a:cubicBezTo>
                  <a:cubicBezTo>
                    <a:pt x="172" y="282"/>
                    <a:pt x="173" y="284"/>
                    <a:pt x="173" y="286"/>
                  </a:cubicBezTo>
                  <a:cubicBezTo>
                    <a:pt x="174" y="287"/>
                    <a:pt x="173" y="291"/>
                    <a:pt x="173" y="292"/>
                  </a:cubicBezTo>
                  <a:cubicBezTo>
                    <a:pt x="172" y="292"/>
                    <a:pt x="170" y="294"/>
                    <a:pt x="170" y="295"/>
                  </a:cubicBezTo>
                  <a:cubicBezTo>
                    <a:pt x="171" y="295"/>
                    <a:pt x="169" y="296"/>
                    <a:pt x="171" y="298"/>
                  </a:cubicBezTo>
                  <a:cubicBezTo>
                    <a:pt x="173" y="300"/>
                    <a:pt x="177" y="303"/>
                    <a:pt x="179" y="304"/>
                  </a:cubicBezTo>
                  <a:cubicBezTo>
                    <a:pt x="181" y="305"/>
                    <a:pt x="183" y="304"/>
                    <a:pt x="184" y="305"/>
                  </a:cubicBezTo>
                  <a:cubicBezTo>
                    <a:pt x="185" y="306"/>
                    <a:pt x="186" y="307"/>
                    <a:pt x="188" y="308"/>
                  </a:cubicBezTo>
                  <a:cubicBezTo>
                    <a:pt x="189" y="308"/>
                    <a:pt x="195" y="310"/>
                    <a:pt x="196" y="311"/>
                  </a:cubicBezTo>
                  <a:cubicBezTo>
                    <a:pt x="197" y="312"/>
                    <a:pt x="198" y="313"/>
                    <a:pt x="200" y="313"/>
                  </a:cubicBezTo>
                  <a:cubicBezTo>
                    <a:pt x="202" y="314"/>
                    <a:pt x="204" y="315"/>
                    <a:pt x="206" y="315"/>
                  </a:cubicBezTo>
                  <a:cubicBezTo>
                    <a:pt x="207" y="314"/>
                    <a:pt x="212" y="311"/>
                    <a:pt x="214" y="312"/>
                  </a:cubicBezTo>
                  <a:cubicBezTo>
                    <a:pt x="216" y="312"/>
                    <a:pt x="217" y="312"/>
                    <a:pt x="217" y="313"/>
                  </a:cubicBezTo>
                  <a:cubicBezTo>
                    <a:pt x="218" y="314"/>
                    <a:pt x="219" y="317"/>
                    <a:pt x="221" y="319"/>
                  </a:cubicBezTo>
                  <a:cubicBezTo>
                    <a:pt x="221" y="319"/>
                    <a:pt x="221" y="319"/>
                    <a:pt x="221" y="320"/>
                  </a:cubicBezTo>
                  <a:cubicBezTo>
                    <a:pt x="222" y="320"/>
                    <a:pt x="222" y="320"/>
                    <a:pt x="222" y="321"/>
                  </a:cubicBezTo>
                  <a:cubicBezTo>
                    <a:pt x="222" y="321"/>
                    <a:pt x="222" y="321"/>
                    <a:pt x="222" y="321"/>
                  </a:cubicBezTo>
                  <a:cubicBezTo>
                    <a:pt x="222" y="321"/>
                    <a:pt x="223" y="321"/>
                    <a:pt x="223" y="321"/>
                  </a:cubicBezTo>
                  <a:cubicBezTo>
                    <a:pt x="223" y="321"/>
                    <a:pt x="223" y="321"/>
                    <a:pt x="223" y="321"/>
                  </a:cubicBezTo>
                  <a:cubicBezTo>
                    <a:pt x="223" y="321"/>
                    <a:pt x="223" y="321"/>
                    <a:pt x="223" y="321"/>
                  </a:cubicBezTo>
                  <a:cubicBezTo>
                    <a:pt x="223" y="321"/>
                    <a:pt x="223" y="321"/>
                    <a:pt x="223" y="321"/>
                  </a:cubicBezTo>
                  <a:cubicBezTo>
                    <a:pt x="224" y="321"/>
                    <a:pt x="224" y="321"/>
                    <a:pt x="224" y="321"/>
                  </a:cubicBezTo>
                  <a:cubicBezTo>
                    <a:pt x="224" y="322"/>
                    <a:pt x="224" y="322"/>
                    <a:pt x="224" y="322"/>
                  </a:cubicBezTo>
                  <a:cubicBezTo>
                    <a:pt x="224" y="322"/>
                    <a:pt x="225" y="322"/>
                    <a:pt x="225" y="322"/>
                  </a:cubicBezTo>
                  <a:cubicBezTo>
                    <a:pt x="226" y="322"/>
                    <a:pt x="227" y="322"/>
                    <a:pt x="227" y="322"/>
                  </a:cubicBezTo>
                  <a:cubicBezTo>
                    <a:pt x="228" y="322"/>
                    <a:pt x="228" y="322"/>
                    <a:pt x="228" y="322"/>
                  </a:cubicBezTo>
                  <a:cubicBezTo>
                    <a:pt x="229" y="322"/>
                    <a:pt x="229" y="322"/>
                    <a:pt x="229" y="322"/>
                  </a:cubicBezTo>
                  <a:cubicBezTo>
                    <a:pt x="229" y="322"/>
                    <a:pt x="230" y="322"/>
                    <a:pt x="230" y="322"/>
                  </a:cubicBezTo>
                  <a:cubicBezTo>
                    <a:pt x="230" y="322"/>
                    <a:pt x="230" y="322"/>
                    <a:pt x="230" y="322"/>
                  </a:cubicBezTo>
                  <a:cubicBezTo>
                    <a:pt x="231" y="323"/>
                    <a:pt x="231" y="323"/>
                    <a:pt x="231" y="323"/>
                  </a:cubicBezTo>
                  <a:cubicBezTo>
                    <a:pt x="232" y="323"/>
                    <a:pt x="236" y="326"/>
                    <a:pt x="237" y="326"/>
                  </a:cubicBezTo>
                  <a:cubicBezTo>
                    <a:pt x="238" y="326"/>
                    <a:pt x="238" y="326"/>
                    <a:pt x="238" y="326"/>
                  </a:cubicBezTo>
                  <a:cubicBezTo>
                    <a:pt x="238" y="326"/>
                    <a:pt x="238" y="326"/>
                    <a:pt x="238" y="326"/>
                  </a:cubicBezTo>
                  <a:cubicBezTo>
                    <a:pt x="239" y="326"/>
                    <a:pt x="239" y="326"/>
                    <a:pt x="239" y="326"/>
                  </a:cubicBezTo>
                  <a:cubicBezTo>
                    <a:pt x="239" y="326"/>
                    <a:pt x="239" y="326"/>
                    <a:pt x="240" y="326"/>
                  </a:cubicBezTo>
                  <a:cubicBezTo>
                    <a:pt x="240" y="326"/>
                    <a:pt x="240" y="326"/>
                    <a:pt x="240" y="326"/>
                  </a:cubicBezTo>
                  <a:cubicBezTo>
                    <a:pt x="240" y="326"/>
                    <a:pt x="240" y="326"/>
                    <a:pt x="240" y="326"/>
                  </a:cubicBezTo>
                  <a:cubicBezTo>
                    <a:pt x="240" y="326"/>
                    <a:pt x="240" y="326"/>
                    <a:pt x="241" y="326"/>
                  </a:cubicBezTo>
                  <a:cubicBezTo>
                    <a:pt x="241" y="326"/>
                    <a:pt x="241" y="326"/>
                    <a:pt x="241" y="326"/>
                  </a:cubicBezTo>
                  <a:cubicBezTo>
                    <a:pt x="241" y="326"/>
                    <a:pt x="241" y="326"/>
                    <a:pt x="241" y="326"/>
                  </a:cubicBezTo>
                  <a:cubicBezTo>
                    <a:pt x="241" y="326"/>
                    <a:pt x="241" y="326"/>
                    <a:pt x="241" y="326"/>
                  </a:cubicBezTo>
                  <a:cubicBezTo>
                    <a:pt x="241" y="326"/>
                    <a:pt x="241" y="326"/>
                    <a:pt x="241" y="326"/>
                  </a:cubicBezTo>
                  <a:cubicBezTo>
                    <a:pt x="241" y="326"/>
                    <a:pt x="241" y="326"/>
                    <a:pt x="240" y="327"/>
                  </a:cubicBezTo>
                  <a:cubicBezTo>
                    <a:pt x="240" y="327"/>
                    <a:pt x="240" y="327"/>
                    <a:pt x="240" y="327"/>
                  </a:cubicBezTo>
                  <a:cubicBezTo>
                    <a:pt x="240" y="327"/>
                    <a:pt x="240" y="327"/>
                    <a:pt x="240" y="327"/>
                  </a:cubicBezTo>
                  <a:cubicBezTo>
                    <a:pt x="240" y="327"/>
                    <a:pt x="240" y="327"/>
                    <a:pt x="240" y="327"/>
                  </a:cubicBezTo>
                  <a:cubicBezTo>
                    <a:pt x="240" y="327"/>
                    <a:pt x="240" y="328"/>
                    <a:pt x="240" y="328"/>
                  </a:cubicBezTo>
                  <a:cubicBezTo>
                    <a:pt x="240" y="328"/>
                    <a:pt x="240" y="328"/>
                    <a:pt x="240" y="328"/>
                  </a:cubicBezTo>
                  <a:cubicBezTo>
                    <a:pt x="240" y="329"/>
                    <a:pt x="243" y="330"/>
                    <a:pt x="243" y="331"/>
                  </a:cubicBezTo>
                  <a:cubicBezTo>
                    <a:pt x="244" y="332"/>
                    <a:pt x="244" y="333"/>
                    <a:pt x="245" y="333"/>
                  </a:cubicBezTo>
                  <a:cubicBezTo>
                    <a:pt x="245" y="334"/>
                    <a:pt x="245" y="334"/>
                    <a:pt x="246" y="334"/>
                  </a:cubicBezTo>
                  <a:cubicBezTo>
                    <a:pt x="246" y="334"/>
                    <a:pt x="246" y="334"/>
                    <a:pt x="246" y="334"/>
                  </a:cubicBezTo>
                  <a:cubicBezTo>
                    <a:pt x="246" y="335"/>
                    <a:pt x="246" y="335"/>
                    <a:pt x="246" y="335"/>
                  </a:cubicBezTo>
                  <a:cubicBezTo>
                    <a:pt x="246" y="335"/>
                    <a:pt x="246" y="335"/>
                    <a:pt x="246" y="335"/>
                  </a:cubicBezTo>
                  <a:cubicBezTo>
                    <a:pt x="246" y="336"/>
                    <a:pt x="246" y="336"/>
                    <a:pt x="246" y="337"/>
                  </a:cubicBezTo>
                  <a:cubicBezTo>
                    <a:pt x="246" y="338"/>
                    <a:pt x="245" y="339"/>
                    <a:pt x="246" y="340"/>
                  </a:cubicBezTo>
                  <a:cubicBezTo>
                    <a:pt x="247" y="341"/>
                    <a:pt x="248" y="342"/>
                    <a:pt x="249" y="341"/>
                  </a:cubicBezTo>
                  <a:cubicBezTo>
                    <a:pt x="249" y="340"/>
                    <a:pt x="249" y="340"/>
                    <a:pt x="249" y="341"/>
                  </a:cubicBezTo>
                  <a:cubicBezTo>
                    <a:pt x="250" y="342"/>
                    <a:pt x="249" y="343"/>
                    <a:pt x="251" y="343"/>
                  </a:cubicBezTo>
                  <a:cubicBezTo>
                    <a:pt x="253" y="344"/>
                    <a:pt x="252" y="345"/>
                    <a:pt x="253" y="346"/>
                  </a:cubicBezTo>
                  <a:cubicBezTo>
                    <a:pt x="253" y="346"/>
                    <a:pt x="253" y="346"/>
                    <a:pt x="253" y="346"/>
                  </a:cubicBezTo>
                  <a:cubicBezTo>
                    <a:pt x="253" y="346"/>
                    <a:pt x="253" y="346"/>
                    <a:pt x="254" y="346"/>
                  </a:cubicBezTo>
                  <a:cubicBezTo>
                    <a:pt x="254" y="346"/>
                    <a:pt x="254" y="347"/>
                    <a:pt x="255" y="347"/>
                  </a:cubicBezTo>
                  <a:cubicBezTo>
                    <a:pt x="255" y="347"/>
                    <a:pt x="255" y="347"/>
                    <a:pt x="255" y="347"/>
                  </a:cubicBezTo>
                  <a:cubicBezTo>
                    <a:pt x="255" y="347"/>
                    <a:pt x="255" y="347"/>
                    <a:pt x="255" y="347"/>
                  </a:cubicBezTo>
                  <a:cubicBezTo>
                    <a:pt x="256" y="347"/>
                    <a:pt x="256" y="347"/>
                    <a:pt x="256" y="347"/>
                  </a:cubicBezTo>
                  <a:cubicBezTo>
                    <a:pt x="257" y="348"/>
                    <a:pt x="259" y="347"/>
                    <a:pt x="260" y="348"/>
                  </a:cubicBezTo>
                  <a:cubicBezTo>
                    <a:pt x="262" y="349"/>
                    <a:pt x="261" y="351"/>
                    <a:pt x="263" y="351"/>
                  </a:cubicBezTo>
                  <a:cubicBezTo>
                    <a:pt x="265" y="351"/>
                    <a:pt x="268" y="351"/>
                    <a:pt x="268" y="351"/>
                  </a:cubicBezTo>
                  <a:cubicBezTo>
                    <a:pt x="268" y="350"/>
                    <a:pt x="267" y="348"/>
                    <a:pt x="268" y="348"/>
                  </a:cubicBezTo>
                  <a:cubicBezTo>
                    <a:pt x="269" y="347"/>
                    <a:pt x="270" y="346"/>
                    <a:pt x="271" y="345"/>
                  </a:cubicBezTo>
                  <a:cubicBezTo>
                    <a:pt x="271" y="345"/>
                    <a:pt x="274" y="344"/>
                    <a:pt x="274" y="345"/>
                  </a:cubicBezTo>
                  <a:cubicBezTo>
                    <a:pt x="275" y="345"/>
                    <a:pt x="277" y="346"/>
                    <a:pt x="277" y="348"/>
                  </a:cubicBezTo>
                  <a:cubicBezTo>
                    <a:pt x="277" y="349"/>
                    <a:pt x="277" y="352"/>
                    <a:pt x="278" y="353"/>
                  </a:cubicBezTo>
                  <a:cubicBezTo>
                    <a:pt x="278" y="353"/>
                    <a:pt x="278" y="353"/>
                    <a:pt x="278" y="353"/>
                  </a:cubicBezTo>
                  <a:cubicBezTo>
                    <a:pt x="278" y="354"/>
                    <a:pt x="279" y="354"/>
                    <a:pt x="279" y="354"/>
                  </a:cubicBezTo>
                  <a:cubicBezTo>
                    <a:pt x="279" y="354"/>
                    <a:pt x="279" y="354"/>
                    <a:pt x="279" y="354"/>
                  </a:cubicBezTo>
                  <a:cubicBezTo>
                    <a:pt x="279" y="354"/>
                    <a:pt x="279" y="354"/>
                    <a:pt x="279" y="355"/>
                  </a:cubicBezTo>
                  <a:cubicBezTo>
                    <a:pt x="279" y="355"/>
                    <a:pt x="279" y="355"/>
                    <a:pt x="279" y="355"/>
                  </a:cubicBezTo>
                  <a:cubicBezTo>
                    <a:pt x="279" y="355"/>
                    <a:pt x="279" y="355"/>
                    <a:pt x="279" y="356"/>
                  </a:cubicBezTo>
                  <a:cubicBezTo>
                    <a:pt x="279" y="356"/>
                    <a:pt x="279" y="356"/>
                    <a:pt x="278" y="357"/>
                  </a:cubicBezTo>
                  <a:cubicBezTo>
                    <a:pt x="278" y="359"/>
                    <a:pt x="279" y="360"/>
                    <a:pt x="278" y="360"/>
                  </a:cubicBezTo>
                  <a:cubicBezTo>
                    <a:pt x="277" y="361"/>
                    <a:pt x="277" y="362"/>
                    <a:pt x="277" y="363"/>
                  </a:cubicBezTo>
                  <a:cubicBezTo>
                    <a:pt x="277" y="363"/>
                    <a:pt x="276" y="364"/>
                    <a:pt x="276" y="366"/>
                  </a:cubicBezTo>
                  <a:cubicBezTo>
                    <a:pt x="276" y="367"/>
                    <a:pt x="277" y="368"/>
                    <a:pt x="276" y="369"/>
                  </a:cubicBezTo>
                  <a:cubicBezTo>
                    <a:pt x="275" y="370"/>
                    <a:pt x="274" y="372"/>
                    <a:pt x="272" y="372"/>
                  </a:cubicBezTo>
                  <a:cubicBezTo>
                    <a:pt x="271" y="372"/>
                    <a:pt x="270" y="373"/>
                    <a:pt x="269" y="373"/>
                  </a:cubicBezTo>
                  <a:cubicBezTo>
                    <a:pt x="269" y="373"/>
                    <a:pt x="269" y="376"/>
                    <a:pt x="267" y="377"/>
                  </a:cubicBezTo>
                  <a:cubicBezTo>
                    <a:pt x="267" y="378"/>
                    <a:pt x="266" y="378"/>
                    <a:pt x="266" y="378"/>
                  </a:cubicBezTo>
                  <a:cubicBezTo>
                    <a:pt x="266" y="379"/>
                    <a:pt x="265" y="379"/>
                    <a:pt x="265" y="379"/>
                  </a:cubicBezTo>
                  <a:cubicBezTo>
                    <a:pt x="265" y="380"/>
                    <a:pt x="265" y="380"/>
                    <a:pt x="265" y="380"/>
                  </a:cubicBezTo>
                  <a:cubicBezTo>
                    <a:pt x="264" y="380"/>
                    <a:pt x="264" y="380"/>
                    <a:pt x="263" y="381"/>
                  </a:cubicBezTo>
                  <a:cubicBezTo>
                    <a:pt x="262" y="381"/>
                    <a:pt x="260" y="382"/>
                    <a:pt x="259" y="384"/>
                  </a:cubicBezTo>
                  <a:cubicBezTo>
                    <a:pt x="258" y="386"/>
                    <a:pt x="259" y="386"/>
                    <a:pt x="257" y="386"/>
                  </a:cubicBezTo>
                  <a:cubicBezTo>
                    <a:pt x="256" y="387"/>
                    <a:pt x="254" y="389"/>
                    <a:pt x="254" y="390"/>
                  </a:cubicBezTo>
                  <a:cubicBezTo>
                    <a:pt x="254" y="391"/>
                    <a:pt x="252" y="395"/>
                    <a:pt x="253" y="396"/>
                  </a:cubicBezTo>
                  <a:cubicBezTo>
                    <a:pt x="254" y="397"/>
                    <a:pt x="253" y="398"/>
                    <a:pt x="253" y="398"/>
                  </a:cubicBezTo>
                  <a:cubicBezTo>
                    <a:pt x="253" y="398"/>
                    <a:pt x="253" y="398"/>
                    <a:pt x="253" y="399"/>
                  </a:cubicBezTo>
                  <a:cubicBezTo>
                    <a:pt x="253" y="399"/>
                    <a:pt x="252" y="399"/>
                    <a:pt x="252" y="399"/>
                  </a:cubicBezTo>
                  <a:cubicBezTo>
                    <a:pt x="252" y="399"/>
                    <a:pt x="252" y="399"/>
                    <a:pt x="252" y="399"/>
                  </a:cubicBezTo>
                  <a:cubicBezTo>
                    <a:pt x="252" y="399"/>
                    <a:pt x="252" y="399"/>
                    <a:pt x="252" y="399"/>
                  </a:cubicBezTo>
                  <a:cubicBezTo>
                    <a:pt x="251" y="399"/>
                    <a:pt x="251" y="399"/>
                    <a:pt x="251" y="399"/>
                  </a:cubicBezTo>
                  <a:cubicBezTo>
                    <a:pt x="251" y="400"/>
                    <a:pt x="251" y="400"/>
                    <a:pt x="251" y="400"/>
                  </a:cubicBezTo>
                  <a:cubicBezTo>
                    <a:pt x="250" y="400"/>
                    <a:pt x="250" y="400"/>
                    <a:pt x="250" y="400"/>
                  </a:cubicBezTo>
                  <a:cubicBezTo>
                    <a:pt x="250" y="400"/>
                    <a:pt x="249" y="401"/>
                    <a:pt x="249" y="401"/>
                  </a:cubicBezTo>
                  <a:cubicBezTo>
                    <a:pt x="248" y="402"/>
                    <a:pt x="246" y="403"/>
                    <a:pt x="247" y="404"/>
                  </a:cubicBezTo>
                  <a:cubicBezTo>
                    <a:pt x="248" y="405"/>
                    <a:pt x="249" y="406"/>
                    <a:pt x="248" y="406"/>
                  </a:cubicBezTo>
                  <a:cubicBezTo>
                    <a:pt x="247" y="407"/>
                    <a:pt x="246" y="408"/>
                    <a:pt x="247" y="408"/>
                  </a:cubicBezTo>
                  <a:cubicBezTo>
                    <a:pt x="249" y="409"/>
                    <a:pt x="252" y="411"/>
                    <a:pt x="253" y="413"/>
                  </a:cubicBezTo>
                  <a:cubicBezTo>
                    <a:pt x="253" y="414"/>
                    <a:pt x="252" y="414"/>
                    <a:pt x="253" y="416"/>
                  </a:cubicBezTo>
                  <a:cubicBezTo>
                    <a:pt x="254" y="417"/>
                    <a:pt x="255" y="420"/>
                    <a:pt x="255" y="421"/>
                  </a:cubicBezTo>
                  <a:cubicBezTo>
                    <a:pt x="255" y="422"/>
                    <a:pt x="258" y="431"/>
                    <a:pt x="258" y="433"/>
                  </a:cubicBezTo>
                  <a:cubicBezTo>
                    <a:pt x="259" y="435"/>
                    <a:pt x="261" y="436"/>
                    <a:pt x="261" y="439"/>
                  </a:cubicBezTo>
                  <a:cubicBezTo>
                    <a:pt x="260" y="441"/>
                    <a:pt x="259" y="443"/>
                    <a:pt x="260" y="446"/>
                  </a:cubicBezTo>
                  <a:cubicBezTo>
                    <a:pt x="260" y="449"/>
                    <a:pt x="260" y="452"/>
                    <a:pt x="261" y="453"/>
                  </a:cubicBezTo>
                  <a:cubicBezTo>
                    <a:pt x="263" y="454"/>
                    <a:pt x="264" y="457"/>
                    <a:pt x="265" y="458"/>
                  </a:cubicBezTo>
                  <a:cubicBezTo>
                    <a:pt x="266" y="459"/>
                    <a:pt x="270" y="462"/>
                    <a:pt x="271" y="462"/>
                  </a:cubicBezTo>
                  <a:cubicBezTo>
                    <a:pt x="273" y="463"/>
                    <a:pt x="277" y="466"/>
                    <a:pt x="278" y="467"/>
                  </a:cubicBezTo>
                  <a:cubicBezTo>
                    <a:pt x="278" y="468"/>
                    <a:pt x="281" y="469"/>
                    <a:pt x="281" y="471"/>
                  </a:cubicBezTo>
                  <a:cubicBezTo>
                    <a:pt x="281" y="471"/>
                    <a:pt x="281" y="472"/>
                    <a:pt x="282" y="473"/>
                  </a:cubicBezTo>
                  <a:cubicBezTo>
                    <a:pt x="282" y="473"/>
                    <a:pt x="282" y="473"/>
                    <a:pt x="282" y="474"/>
                  </a:cubicBezTo>
                  <a:cubicBezTo>
                    <a:pt x="282" y="474"/>
                    <a:pt x="282" y="474"/>
                    <a:pt x="282" y="474"/>
                  </a:cubicBezTo>
                  <a:cubicBezTo>
                    <a:pt x="282" y="474"/>
                    <a:pt x="282" y="475"/>
                    <a:pt x="282" y="475"/>
                  </a:cubicBezTo>
                  <a:cubicBezTo>
                    <a:pt x="282" y="475"/>
                    <a:pt x="282" y="475"/>
                    <a:pt x="282" y="475"/>
                  </a:cubicBezTo>
                  <a:cubicBezTo>
                    <a:pt x="282" y="476"/>
                    <a:pt x="282" y="476"/>
                    <a:pt x="281" y="477"/>
                  </a:cubicBezTo>
                  <a:cubicBezTo>
                    <a:pt x="280" y="478"/>
                    <a:pt x="279" y="480"/>
                    <a:pt x="279" y="482"/>
                  </a:cubicBezTo>
                  <a:cubicBezTo>
                    <a:pt x="279" y="483"/>
                    <a:pt x="280" y="484"/>
                    <a:pt x="279" y="487"/>
                  </a:cubicBezTo>
                  <a:cubicBezTo>
                    <a:pt x="278" y="489"/>
                    <a:pt x="277" y="495"/>
                    <a:pt x="276" y="496"/>
                  </a:cubicBezTo>
                  <a:cubicBezTo>
                    <a:pt x="275" y="496"/>
                    <a:pt x="273" y="497"/>
                    <a:pt x="273" y="498"/>
                  </a:cubicBezTo>
                  <a:cubicBezTo>
                    <a:pt x="274" y="500"/>
                    <a:pt x="274" y="502"/>
                    <a:pt x="273" y="505"/>
                  </a:cubicBezTo>
                  <a:cubicBezTo>
                    <a:pt x="272" y="507"/>
                    <a:pt x="271" y="510"/>
                    <a:pt x="270" y="512"/>
                  </a:cubicBezTo>
                  <a:cubicBezTo>
                    <a:pt x="270" y="513"/>
                    <a:pt x="268" y="519"/>
                    <a:pt x="267" y="520"/>
                  </a:cubicBezTo>
                  <a:cubicBezTo>
                    <a:pt x="267" y="521"/>
                    <a:pt x="266" y="526"/>
                    <a:pt x="265" y="527"/>
                  </a:cubicBezTo>
                  <a:cubicBezTo>
                    <a:pt x="264" y="527"/>
                    <a:pt x="261" y="531"/>
                    <a:pt x="262" y="533"/>
                  </a:cubicBezTo>
                  <a:cubicBezTo>
                    <a:pt x="262" y="534"/>
                    <a:pt x="262" y="534"/>
                    <a:pt x="261" y="536"/>
                  </a:cubicBezTo>
                  <a:cubicBezTo>
                    <a:pt x="260" y="538"/>
                    <a:pt x="259" y="544"/>
                    <a:pt x="259" y="546"/>
                  </a:cubicBezTo>
                  <a:cubicBezTo>
                    <a:pt x="259" y="549"/>
                    <a:pt x="258" y="553"/>
                    <a:pt x="257" y="555"/>
                  </a:cubicBezTo>
                  <a:cubicBezTo>
                    <a:pt x="256" y="557"/>
                    <a:pt x="254" y="559"/>
                    <a:pt x="254" y="560"/>
                  </a:cubicBezTo>
                  <a:cubicBezTo>
                    <a:pt x="253" y="562"/>
                    <a:pt x="249" y="569"/>
                    <a:pt x="247" y="572"/>
                  </a:cubicBezTo>
                  <a:cubicBezTo>
                    <a:pt x="245" y="574"/>
                    <a:pt x="244" y="578"/>
                    <a:pt x="242" y="580"/>
                  </a:cubicBezTo>
                  <a:cubicBezTo>
                    <a:pt x="241" y="582"/>
                    <a:pt x="239" y="583"/>
                    <a:pt x="240" y="585"/>
                  </a:cubicBezTo>
                  <a:cubicBezTo>
                    <a:pt x="240" y="587"/>
                    <a:pt x="241" y="588"/>
                    <a:pt x="240" y="590"/>
                  </a:cubicBezTo>
                  <a:cubicBezTo>
                    <a:pt x="239" y="592"/>
                    <a:pt x="240" y="592"/>
                    <a:pt x="239" y="595"/>
                  </a:cubicBezTo>
                  <a:cubicBezTo>
                    <a:pt x="238" y="598"/>
                    <a:pt x="238" y="598"/>
                    <a:pt x="236" y="601"/>
                  </a:cubicBezTo>
                  <a:cubicBezTo>
                    <a:pt x="235" y="604"/>
                    <a:pt x="234" y="607"/>
                    <a:pt x="233" y="610"/>
                  </a:cubicBezTo>
                  <a:cubicBezTo>
                    <a:pt x="233" y="612"/>
                    <a:pt x="233" y="615"/>
                    <a:pt x="232" y="615"/>
                  </a:cubicBezTo>
                  <a:cubicBezTo>
                    <a:pt x="232" y="615"/>
                    <a:pt x="230" y="619"/>
                    <a:pt x="229" y="620"/>
                  </a:cubicBezTo>
                  <a:cubicBezTo>
                    <a:pt x="229" y="622"/>
                    <a:pt x="229" y="625"/>
                    <a:pt x="229" y="625"/>
                  </a:cubicBezTo>
                  <a:cubicBezTo>
                    <a:pt x="230" y="625"/>
                    <a:pt x="232" y="621"/>
                    <a:pt x="233" y="620"/>
                  </a:cubicBezTo>
                  <a:cubicBezTo>
                    <a:pt x="233" y="619"/>
                    <a:pt x="235" y="618"/>
                    <a:pt x="235" y="616"/>
                  </a:cubicBezTo>
                  <a:cubicBezTo>
                    <a:pt x="235" y="615"/>
                    <a:pt x="235" y="613"/>
                    <a:pt x="236" y="614"/>
                  </a:cubicBezTo>
                  <a:cubicBezTo>
                    <a:pt x="236" y="615"/>
                    <a:pt x="238" y="613"/>
                    <a:pt x="237" y="615"/>
                  </a:cubicBezTo>
                  <a:cubicBezTo>
                    <a:pt x="237" y="618"/>
                    <a:pt x="237" y="618"/>
                    <a:pt x="235" y="621"/>
                  </a:cubicBezTo>
                  <a:cubicBezTo>
                    <a:pt x="234" y="624"/>
                    <a:pt x="234" y="628"/>
                    <a:pt x="234" y="628"/>
                  </a:cubicBezTo>
                  <a:cubicBezTo>
                    <a:pt x="233" y="629"/>
                    <a:pt x="232" y="630"/>
                    <a:pt x="232" y="631"/>
                  </a:cubicBezTo>
                  <a:cubicBezTo>
                    <a:pt x="232" y="632"/>
                    <a:pt x="233" y="634"/>
                    <a:pt x="232" y="635"/>
                  </a:cubicBezTo>
                  <a:cubicBezTo>
                    <a:pt x="232" y="635"/>
                    <a:pt x="231" y="638"/>
                    <a:pt x="230" y="638"/>
                  </a:cubicBezTo>
                  <a:cubicBezTo>
                    <a:pt x="229" y="638"/>
                    <a:pt x="228" y="639"/>
                    <a:pt x="229" y="641"/>
                  </a:cubicBezTo>
                  <a:cubicBezTo>
                    <a:pt x="230" y="642"/>
                    <a:pt x="230" y="642"/>
                    <a:pt x="229" y="643"/>
                  </a:cubicBezTo>
                  <a:cubicBezTo>
                    <a:pt x="227" y="644"/>
                    <a:pt x="226" y="647"/>
                    <a:pt x="226" y="647"/>
                  </a:cubicBezTo>
                  <a:cubicBezTo>
                    <a:pt x="226" y="647"/>
                    <a:pt x="225" y="649"/>
                    <a:pt x="224" y="648"/>
                  </a:cubicBezTo>
                  <a:cubicBezTo>
                    <a:pt x="223" y="647"/>
                    <a:pt x="222" y="648"/>
                    <a:pt x="222" y="647"/>
                  </a:cubicBezTo>
                  <a:cubicBezTo>
                    <a:pt x="221" y="646"/>
                    <a:pt x="220" y="645"/>
                    <a:pt x="219" y="646"/>
                  </a:cubicBezTo>
                  <a:cubicBezTo>
                    <a:pt x="218" y="647"/>
                    <a:pt x="219" y="649"/>
                    <a:pt x="218" y="649"/>
                  </a:cubicBezTo>
                  <a:cubicBezTo>
                    <a:pt x="217" y="650"/>
                    <a:pt x="214" y="657"/>
                    <a:pt x="215" y="656"/>
                  </a:cubicBezTo>
                  <a:cubicBezTo>
                    <a:pt x="216" y="654"/>
                    <a:pt x="218" y="653"/>
                    <a:pt x="218" y="655"/>
                  </a:cubicBezTo>
                  <a:cubicBezTo>
                    <a:pt x="218" y="656"/>
                    <a:pt x="218" y="658"/>
                    <a:pt x="218" y="660"/>
                  </a:cubicBezTo>
                  <a:cubicBezTo>
                    <a:pt x="218" y="661"/>
                    <a:pt x="218" y="663"/>
                    <a:pt x="219" y="663"/>
                  </a:cubicBezTo>
                  <a:cubicBezTo>
                    <a:pt x="220" y="664"/>
                    <a:pt x="223" y="664"/>
                    <a:pt x="222" y="665"/>
                  </a:cubicBezTo>
                  <a:cubicBezTo>
                    <a:pt x="221" y="666"/>
                    <a:pt x="220" y="664"/>
                    <a:pt x="218" y="665"/>
                  </a:cubicBezTo>
                  <a:cubicBezTo>
                    <a:pt x="216" y="666"/>
                    <a:pt x="217" y="668"/>
                    <a:pt x="217" y="669"/>
                  </a:cubicBezTo>
                  <a:cubicBezTo>
                    <a:pt x="217" y="670"/>
                    <a:pt x="216" y="672"/>
                    <a:pt x="215" y="673"/>
                  </a:cubicBezTo>
                  <a:cubicBezTo>
                    <a:pt x="215" y="673"/>
                    <a:pt x="214" y="676"/>
                    <a:pt x="215" y="677"/>
                  </a:cubicBezTo>
                  <a:cubicBezTo>
                    <a:pt x="216" y="677"/>
                    <a:pt x="217" y="678"/>
                    <a:pt x="215" y="679"/>
                  </a:cubicBezTo>
                  <a:cubicBezTo>
                    <a:pt x="213" y="680"/>
                    <a:pt x="213" y="681"/>
                    <a:pt x="214" y="683"/>
                  </a:cubicBezTo>
                  <a:cubicBezTo>
                    <a:pt x="214" y="685"/>
                    <a:pt x="214" y="686"/>
                    <a:pt x="213" y="687"/>
                  </a:cubicBezTo>
                  <a:cubicBezTo>
                    <a:pt x="211" y="687"/>
                    <a:pt x="212" y="691"/>
                    <a:pt x="212" y="691"/>
                  </a:cubicBezTo>
                  <a:cubicBezTo>
                    <a:pt x="211" y="692"/>
                    <a:pt x="211" y="693"/>
                    <a:pt x="211" y="694"/>
                  </a:cubicBezTo>
                  <a:cubicBezTo>
                    <a:pt x="212" y="696"/>
                    <a:pt x="212" y="697"/>
                    <a:pt x="211" y="698"/>
                  </a:cubicBezTo>
                  <a:cubicBezTo>
                    <a:pt x="209" y="699"/>
                    <a:pt x="210" y="702"/>
                    <a:pt x="209" y="702"/>
                  </a:cubicBezTo>
                  <a:cubicBezTo>
                    <a:pt x="208" y="703"/>
                    <a:pt x="210" y="703"/>
                    <a:pt x="209" y="705"/>
                  </a:cubicBezTo>
                  <a:cubicBezTo>
                    <a:pt x="208" y="706"/>
                    <a:pt x="208" y="710"/>
                    <a:pt x="209" y="709"/>
                  </a:cubicBezTo>
                  <a:cubicBezTo>
                    <a:pt x="210" y="708"/>
                    <a:pt x="212" y="705"/>
                    <a:pt x="213" y="704"/>
                  </a:cubicBezTo>
                  <a:cubicBezTo>
                    <a:pt x="213" y="704"/>
                    <a:pt x="211" y="707"/>
                    <a:pt x="211" y="709"/>
                  </a:cubicBezTo>
                  <a:cubicBezTo>
                    <a:pt x="210" y="710"/>
                    <a:pt x="209" y="713"/>
                    <a:pt x="210" y="713"/>
                  </a:cubicBezTo>
                  <a:cubicBezTo>
                    <a:pt x="211" y="714"/>
                    <a:pt x="214" y="713"/>
                    <a:pt x="213" y="714"/>
                  </a:cubicBezTo>
                  <a:cubicBezTo>
                    <a:pt x="211" y="716"/>
                    <a:pt x="214" y="714"/>
                    <a:pt x="216" y="713"/>
                  </a:cubicBezTo>
                  <a:cubicBezTo>
                    <a:pt x="218" y="711"/>
                    <a:pt x="221" y="708"/>
                    <a:pt x="222" y="710"/>
                  </a:cubicBezTo>
                  <a:cubicBezTo>
                    <a:pt x="222" y="711"/>
                    <a:pt x="219" y="713"/>
                    <a:pt x="221" y="713"/>
                  </a:cubicBezTo>
                  <a:cubicBezTo>
                    <a:pt x="223" y="713"/>
                    <a:pt x="224" y="713"/>
                    <a:pt x="225" y="711"/>
                  </a:cubicBezTo>
                  <a:cubicBezTo>
                    <a:pt x="226" y="709"/>
                    <a:pt x="228" y="708"/>
                    <a:pt x="230" y="708"/>
                  </a:cubicBezTo>
                  <a:cubicBezTo>
                    <a:pt x="232" y="707"/>
                    <a:pt x="233" y="706"/>
                    <a:pt x="234" y="705"/>
                  </a:cubicBezTo>
                  <a:cubicBezTo>
                    <a:pt x="234" y="705"/>
                    <a:pt x="234" y="705"/>
                    <a:pt x="235" y="705"/>
                  </a:cubicBezTo>
                  <a:cubicBezTo>
                    <a:pt x="235" y="704"/>
                    <a:pt x="235" y="704"/>
                    <a:pt x="235" y="704"/>
                  </a:cubicBezTo>
                  <a:cubicBezTo>
                    <a:pt x="235" y="704"/>
                    <a:pt x="235" y="704"/>
                    <a:pt x="235" y="704"/>
                  </a:cubicBezTo>
                  <a:cubicBezTo>
                    <a:pt x="236" y="704"/>
                    <a:pt x="236" y="704"/>
                    <a:pt x="236" y="704"/>
                  </a:cubicBezTo>
                  <a:cubicBezTo>
                    <a:pt x="236" y="704"/>
                    <a:pt x="236" y="704"/>
                    <a:pt x="236" y="705"/>
                  </a:cubicBezTo>
                  <a:cubicBezTo>
                    <a:pt x="237" y="705"/>
                    <a:pt x="237" y="705"/>
                    <a:pt x="237" y="705"/>
                  </a:cubicBezTo>
                  <a:cubicBezTo>
                    <a:pt x="237" y="705"/>
                    <a:pt x="237" y="705"/>
                    <a:pt x="237" y="705"/>
                  </a:cubicBezTo>
                  <a:cubicBezTo>
                    <a:pt x="237" y="705"/>
                    <a:pt x="238" y="706"/>
                    <a:pt x="238" y="706"/>
                  </a:cubicBezTo>
                  <a:cubicBezTo>
                    <a:pt x="238" y="706"/>
                    <a:pt x="238" y="706"/>
                    <a:pt x="238" y="706"/>
                  </a:cubicBezTo>
                  <a:cubicBezTo>
                    <a:pt x="238" y="706"/>
                    <a:pt x="238" y="706"/>
                    <a:pt x="238" y="706"/>
                  </a:cubicBezTo>
                  <a:cubicBezTo>
                    <a:pt x="238" y="706"/>
                    <a:pt x="238" y="706"/>
                    <a:pt x="238" y="706"/>
                  </a:cubicBezTo>
                  <a:cubicBezTo>
                    <a:pt x="238" y="706"/>
                    <a:pt x="238" y="706"/>
                    <a:pt x="238" y="706"/>
                  </a:cubicBezTo>
                  <a:cubicBezTo>
                    <a:pt x="238" y="706"/>
                    <a:pt x="238" y="706"/>
                    <a:pt x="238" y="706"/>
                  </a:cubicBezTo>
                  <a:cubicBezTo>
                    <a:pt x="238" y="706"/>
                    <a:pt x="238" y="706"/>
                    <a:pt x="238" y="706"/>
                  </a:cubicBezTo>
                  <a:cubicBezTo>
                    <a:pt x="239" y="706"/>
                    <a:pt x="239" y="706"/>
                    <a:pt x="239" y="706"/>
                  </a:cubicBezTo>
                  <a:cubicBezTo>
                    <a:pt x="239" y="706"/>
                    <a:pt x="239" y="706"/>
                    <a:pt x="239" y="705"/>
                  </a:cubicBezTo>
                  <a:cubicBezTo>
                    <a:pt x="239" y="705"/>
                    <a:pt x="239" y="705"/>
                    <a:pt x="238" y="705"/>
                  </a:cubicBezTo>
                  <a:cubicBezTo>
                    <a:pt x="238" y="702"/>
                    <a:pt x="238" y="700"/>
                    <a:pt x="238" y="699"/>
                  </a:cubicBezTo>
                  <a:cubicBezTo>
                    <a:pt x="239" y="697"/>
                    <a:pt x="237" y="694"/>
                    <a:pt x="238" y="693"/>
                  </a:cubicBezTo>
                  <a:cubicBezTo>
                    <a:pt x="239" y="691"/>
                    <a:pt x="241" y="693"/>
                    <a:pt x="241" y="691"/>
                  </a:cubicBezTo>
                  <a:cubicBezTo>
                    <a:pt x="241" y="689"/>
                    <a:pt x="240" y="688"/>
                    <a:pt x="241" y="688"/>
                  </a:cubicBezTo>
                  <a:cubicBezTo>
                    <a:pt x="242" y="687"/>
                    <a:pt x="241" y="689"/>
                    <a:pt x="243" y="688"/>
                  </a:cubicBezTo>
                  <a:cubicBezTo>
                    <a:pt x="245" y="688"/>
                    <a:pt x="245" y="686"/>
                    <a:pt x="246" y="685"/>
                  </a:cubicBezTo>
                  <a:cubicBezTo>
                    <a:pt x="248" y="684"/>
                    <a:pt x="250" y="680"/>
                    <a:pt x="250" y="677"/>
                  </a:cubicBezTo>
                  <a:cubicBezTo>
                    <a:pt x="250" y="675"/>
                    <a:pt x="254" y="670"/>
                    <a:pt x="256" y="669"/>
                  </a:cubicBezTo>
                  <a:cubicBezTo>
                    <a:pt x="258" y="669"/>
                    <a:pt x="260" y="667"/>
                    <a:pt x="261" y="666"/>
                  </a:cubicBezTo>
                  <a:cubicBezTo>
                    <a:pt x="262" y="666"/>
                    <a:pt x="264" y="659"/>
                    <a:pt x="263" y="658"/>
                  </a:cubicBezTo>
                  <a:cubicBezTo>
                    <a:pt x="262" y="657"/>
                    <a:pt x="261" y="656"/>
                    <a:pt x="259" y="655"/>
                  </a:cubicBezTo>
                  <a:cubicBezTo>
                    <a:pt x="258" y="654"/>
                    <a:pt x="255" y="650"/>
                    <a:pt x="256" y="648"/>
                  </a:cubicBezTo>
                  <a:cubicBezTo>
                    <a:pt x="257" y="647"/>
                    <a:pt x="258" y="645"/>
                    <a:pt x="260" y="643"/>
                  </a:cubicBezTo>
                  <a:cubicBezTo>
                    <a:pt x="262" y="641"/>
                    <a:pt x="267" y="639"/>
                    <a:pt x="268" y="639"/>
                  </a:cubicBezTo>
                  <a:cubicBezTo>
                    <a:pt x="269" y="639"/>
                    <a:pt x="269" y="638"/>
                    <a:pt x="270" y="637"/>
                  </a:cubicBezTo>
                  <a:cubicBezTo>
                    <a:pt x="271" y="636"/>
                    <a:pt x="272" y="635"/>
                    <a:pt x="272" y="634"/>
                  </a:cubicBezTo>
                  <a:cubicBezTo>
                    <a:pt x="272" y="633"/>
                    <a:pt x="273" y="628"/>
                    <a:pt x="274" y="627"/>
                  </a:cubicBezTo>
                  <a:cubicBezTo>
                    <a:pt x="275" y="626"/>
                    <a:pt x="280" y="623"/>
                    <a:pt x="279" y="622"/>
                  </a:cubicBezTo>
                  <a:cubicBezTo>
                    <a:pt x="278" y="622"/>
                    <a:pt x="276" y="622"/>
                    <a:pt x="277" y="621"/>
                  </a:cubicBezTo>
                  <a:cubicBezTo>
                    <a:pt x="278" y="620"/>
                    <a:pt x="281" y="618"/>
                    <a:pt x="280" y="617"/>
                  </a:cubicBezTo>
                  <a:cubicBezTo>
                    <a:pt x="279" y="616"/>
                    <a:pt x="278" y="613"/>
                    <a:pt x="278" y="611"/>
                  </a:cubicBezTo>
                  <a:cubicBezTo>
                    <a:pt x="278" y="608"/>
                    <a:pt x="279" y="606"/>
                    <a:pt x="281" y="607"/>
                  </a:cubicBezTo>
                  <a:cubicBezTo>
                    <a:pt x="282" y="608"/>
                    <a:pt x="285" y="610"/>
                    <a:pt x="287" y="610"/>
                  </a:cubicBezTo>
                  <a:cubicBezTo>
                    <a:pt x="290" y="609"/>
                    <a:pt x="291" y="609"/>
                    <a:pt x="293" y="608"/>
                  </a:cubicBezTo>
                  <a:cubicBezTo>
                    <a:pt x="294" y="606"/>
                    <a:pt x="294" y="603"/>
                    <a:pt x="294" y="601"/>
                  </a:cubicBezTo>
                  <a:cubicBezTo>
                    <a:pt x="295" y="600"/>
                    <a:pt x="295" y="596"/>
                    <a:pt x="296" y="595"/>
                  </a:cubicBezTo>
                  <a:cubicBezTo>
                    <a:pt x="298" y="594"/>
                    <a:pt x="298" y="594"/>
                    <a:pt x="301" y="594"/>
                  </a:cubicBezTo>
                  <a:cubicBezTo>
                    <a:pt x="304" y="594"/>
                    <a:pt x="307" y="593"/>
                    <a:pt x="310" y="592"/>
                  </a:cubicBezTo>
                  <a:cubicBezTo>
                    <a:pt x="312" y="592"/>
                    <a:pt x="320" y="589"/>
                    <a:pt x="322" y="586"/>
                  </a:cubicBezTo>
                  <a:cubicBezTo>
                    <a:pt x="325" y="583"/>
                    <a:pt x="327" y="580"/>
                    <a:pt x="327" y="578"/>
                  </a:cubicBezTo>
                  <a:cubicBezTo>
                    <a:pt x="327" y="576"/>
                    <a:pt x="327" y="575"/>
                    <a:pt x="326" y="575"/>
                  </a:cubicBezTo>
                  <a:cubicBezTo>
                    <a:pt x="325" y="575"/>
                    <a:pt x="324" y="574"/>
                    <a:pt x="325" y="573"/>
                  </a:cubicBezTo>
                  <a:cubicBezTo>
                    <a:pt x="325" y="571"/>
                    <a:pt x="327" y="570"/>
                    <a:pt x="326" y="569"/>
                  </a:cubicBezTo>
                  <a:cubicBezTo>
                    <a:pt x="325" y="567"/>
                    <a:pt x="322" y="564"/>
                    <a:pt x="321" y="563"/>
                  </a:cubicBezTo>
                  <a:cubicBezTo>
                    <a:pt x="321" y="562"/>
                    <a:pt x="320" y="560"/>
                    <a:pt x="321" y="560"/>
                  </a:cubicBezTo>
                  <a:cubicBezTo>
                    <a:pt x="321" y="560"/>
                    <a:pt x="321" y="560"/>
                    <a:pt x="322" y="560"/>
                  </a:cubicBezTo>
                  <a:cubicBezTo>
                    <a:pt x="322" y="560"/>
                    <a:pt x="322" y="560"/>
                    <a:pt x="322" y="560"/>
                  </a:cubicBezTo>
                  <a:cubicBezTo>
                    <a:pt x="322" y="560"/>
                    <a:pt x="323" y="561"/>
                    <a:pt x="323" y="561"/>
                  </a:cubicBezTo>
                  <a:cubicBezTo>
                    <a:pt x="323" y="561"/>
                    <a:pt x="323" y="561"/>
                    <a:pt x="323" y="561"/>
                  </a:cubicBezTo>
                  <a:cubicBezTo>
                    <a:pt x="324" y="561"/>
                    <a:pt x="324" y="561"/>
                    <a:pt x="324" y="561"/>
                  </a:cubicBezTo>
                  <a:cubicBezTo>
                    <a:pt x="324" y="561"/>
                    <a:pt x="324" y="562"/>
                    <a:pt x="324" y="562"/>
                  </a:cubicBezTo>
                  <a:cubicBezTo>
                    <a:pt x="325" y="562"/>
                    <a:pt x="325" y="562"/>
                    <a:pt x="325" y="562"/>
                  </a:cubicBezTo>
                  <a:cubicBezTo>
                    <a:pt x="325" y="563"/>
                    <a:pt x="328" y="562"/>
                    <a:pt x="329" y="563"/>
                  </a:cubicBezTo>
                  <a:cubicBezTo>
                    <a:pt x="329" y="564"/>
                    <a:pt x="330" y="565"/>
                    <a:pt x="332" y="565"/>
                  </a:cubicBezTo>
                  <a:cubicBezTo>
                    <a:pt x="335" y="565"/>
                    <a:pt x="341" y="565"/>
                    <a:pt x="342" y="564"/>
                  </a:cubicBezTo>
                  <a:cubicBezTo>
                    <a:pt x="344" y="562"/>
                    <a:pt x="346" y="560"/>
                    <a:pt x="348" y="558"/>
                  </a:cubicBezTo>
                  <a:cubicBezTo>
                    <a:pt x="348" y="558"/>
                    <a:pt x="349" y="557"/>
                    <a:pt x="349" y="556"/>
                  </a:cubicBezTo>
                  <a:cubicBezTo>
                    <a:pt x="349" y="556"/>
                    <a:pt x="349" y="556"/>
                    <a:pt x="349" y="556"/>
                  </a:cubicBezTo>
                  <a:cubicBezTo>
                    <a:pt x="350" y="555"/>
                    <a:pt x="350" y="555"/>
                    <a:pt x="350" y="554"/>
                  </a:cubicBezTo>
                  <a:cubicBezTo>
                    <a:pt x="350" y="554"/>
                    <a:pt x="350" y="554"/>
                    <a:pt x="351" y="554"/>
                  </a:cubicBezTo>
                  <a:cubicBezTo>
                    <a:pt x="351" y="554"/>
                    <a:pt x="351" y="553"/>
                    <a:pt x="351" y="553"/>
                  </a:cubicBezTo>
                  <a:cubicBezTo>
                    <a:pt x="351" y="553"/>
                    <a:pt x="351" y="553"/>
                    <a:pt x="351" y="553"/>
                  </a:cubicBezTo>
                  <a:cubicBezTo>
                    <a:pt x="351" y="552"/>
                    <a:pt x="351" y="552"/>
                    <a:pt x="351" y="552"/>
                  </a:cubicBezTo>
                  <a:cubicBezTo>
                    <a:pt x="352" y="552"/>
                    <a:pt x="352" y="551"/>
                    <a:pt x="352" y="551"/>
                  </a:cubicBezTo>
                  <a:cubicBezTo>
                    <a:pt x="352" y="550"/>
                    <a:pt x="353" y="549"/>
                    <a:pt x="354" y="548"/>
                  </a:cubicBezTo>
                  <a:cubicBezTo>
                    <a:pt x="355" y="547"/>
                    <a:pt x="357" y="547"/>
                    <a:pt x="358" y="544"/>
                  </a:cubicBezTo>
                  <a:cubicBezTo>
                    <a:pt x="358" y="541"/>
                    <a:pt x="359" y="539"/>
                    <a:pt x="360" y="538"/>
                  </a:cubicBezTo>
                  <a:cubicBezTo>
                    <a:pt x="361" y="536"/>
                    <a:pt x="363" y="536"/>
                    <a:pt x="363" y="537"/>
                  </a:cubicBezTo>
                  <a:cubicBezTo>
                    <a:pt x="362" y="538"/>
                    <a:pt x="359" y="542"/>
                    <a:pt x="360" y="542"/>
                  </a:cubicBezTo>
                  <a:cubicBezTo>
                    <a:pt x="361" y="541"/>
                    <a:pt x="365" y="538"/>
                    <a:pt x="366" y="536"/>
                  </a:cubicBezTo>
                  <a:cubicBezTo>
                    <a:pt x="368" y="535"/>
                    <a:pt x="371" y="528"/>
                    <a:pt x="372" y="527"/>
                  </a:cubicBezTo>
                  <a:cubicBezTo>
                    <a:pt x="374" y="526"/>
                    <a:pt x="375" y="526"/>
                    <a:pt x="376" y="525"/>
                  </a:cubicBezTo>
                  <a:cubicBezTo>
                    <a:pt x="377" y="523"/>
                    <a:pt x="377" y="521"/>
                    <a:pt x="378" y="520"/>
                  </a:cubicBezTo>
                  <a:cubicBezTo>
                    <a:pt x="379" y="518"/>
                    <a:pt x="377" y="517"/>
                    <a:pt x="378" y="515"/>
                  </a:cubicBezTo>
                  <a:cubicBezTo>
                    <a:pt x="379" y="513"/>
                    <a:pt x="378" y="511"/>
                    <a:pt x="380" y="509"/>
                  </a:cubicBezTo>
                  <a:cubicBezTo>
                    <a:pt x="382" y="507"/>
                    <a:pt x="387" y="502"/>
                    <a:pt x="390" y="501"/>
                  </a:cubicBezTo>
                  <a:cubicBezTo>
                    <a:pt x="392" y="500"/>
                    <a:pt x="393" y="499"/>
                    <a:pt x="395" y="498"/>
                  </a:cubicBezTo>
                  <a:cubicBezTo>
                    <a:pt x="397" y="497"/>
                    <a:pt x="398" y="495"/>
                    <a:pt x="401" y="494"/>
                  </a:cubicBezTo>
                  <a:cubicBezTo>
                    <a:pt x="403" y="493"/>
                    <a:pt x="409" y="494"/>
                    <a:pt x="412" y="493"/>
                  </a:cubicBezTo>
                  <a:cubicBezTo>
                    <a:pt x="415" y="492"/>
                    <a:pt x="418" y="489"/>
                    <a:pt x="418" y="488"/>
                  </a:cubicBezTo>
                  <a:cubicBezTo>
                    <a:pt x="419" y="487"/>
                    <a:pt x="423" y="480"/>
                    <a:pt x="425" y="479"/>
                  </a:cubicBezTo>
                  <a:cubicBezTo>
                    <a:pt x="426" y="477"/>
                    <a:pt x="428" y="473"/>
                    <a:pt x="429" y="470"/>
                  </a:cubicBezTo>
                  <a:cubicBezTo>
                    <a:pt x="430" y="467"/>
                    <a:pt x="432" y="462"/>
                    <a:pt x="433" y="460"/>
                  </a:cubicBezTo>
                  <a:cubicBezTo>
                    <a:pt x="433" y="459"/>
                    <a:pt x="434" y="460"/>
                    <a:pt x="434" y="456"/>
                  </a:cubicBezTo>
                  <a:cubicBezTo>
                    <a:pt x="435" y="452"/>
                    <a:pt x="435" y="445"/>
                    <a:pt x="437" y="444"/>
                  </a:cubicBezTo>
                  <a:cubicBezTo>
                    <a:pt x="439" y="443"/>
                    <a:pt x="439" y="442"/>
                    <a:pt x="441" y="440"/>
                  </a:cubicBezTo>
                  <a:cubicBezTo>
                    <a:pt x="443" y="437"/>
                    <a:pt x="447" y="431"/>
                    <a:pt x="450" y="429"/>
                  </a:cubicBezTo>
                  <a:cubicBezTo>
                    <a:pt x="454" y="427"/>
                    <a:pt x="459" y="421"/>
                    <a:pt x="459" y="418"/>
                  </a:cubicBezTo>
                  <a:cubicBezTo>
                    <a:pt x="460" y="415"/>
                    <a:pt x="460" y="412"/>
                    <a:pt x="459" y="410"/>
                  </a:cubicBezTo>
                  <a:cubicBezTo>
                    <a:pt x="458" y="408"/>
                    <a:pt x="460" y="407"/>
                    <a:pt x="458" y="407"/>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8" name="Freeform 58"/>
            <p:cNvSpPr>
              <a:spLocks/>
            </p:cNvSpPr>
            <p:nvPr/>
          </p:nvSpPr>
          <p:spPr bwMode="auto">
            <a:xfrm>
              <a:off x="905839" y="7164621"/>
              <a:ext cx="172860" cy="147507"/>
            </a:xfrm>
            <a:custGeom>
              <a:avLst/>
              <a:gdLst>
                <a:gd name="T0" fmla="*/ 30 w 32"/>
                <a:gd name="T1" fmla="*/ 24 h 27"/>
                <a:gd name="T2" fmla="*/ 23 w 32"/>
                <a:gd name="T3" fmla="*/ 18 h 27"/>
                <a:gd name="T4" fmla="*/ 19 w 32"/>
                <a:gd name="T5" fmla="*/ 11 h 27"/>
                <a:gd name="T6" fmla="*/ 18 w 32"/>
                <a:gd name="T7" fmla="*/ 7 h 27"/>
                <a:gd name="T8" fmla="*/ 19 w 32"/>
                <a:gd name="T9" fmla="*/ 3 h 27"/>
                <a:gd name="T10" fmla="*/ 19 w 32"/>
                <a:gd name="T11" fmla="*/ 1 h 27"/>
                <a:gd name="T12" fmla="*/ 18 w 32"/>
                <a:gd name="T13" fmla="*/ 1 h 27"/>
                <a:gd name="T14" fmla="*/ 18 w 32"/>
                <a:gd name="T15" fmla="*/ 0 h 27"/>
                <a:gd name="T16" fmla="*/ 18 w 32"/>
                <a:gd name="T17" fmla="*/ 0 h 27"/>
                <a:gd name="T18" fmla="*/ 18 w 32"/>
                <a:gd name="T19" fmla="*/ 0 h 27"/>
                <a:gd name="T20" fmla="*/ 18 w 32"/>
                <a:gd name="T21" fmla="*/ 0 h 27"/>
                <a:gd name="T22" fmla="*/ 17 w 32"/>
                <a:gd name="T23" fmla="*/ 0 h 27"/>
                <a:gd name="T24" fmla="*/ 15 w 32"/>
                <a:gd name="T25" fmla="*/ 2 h 27"/>
                <a:gd name="T26" fmla="*/ 14 w 32"/>
                <a:gd name="T27" fmla="*/ 1 h 27"/>
                <a:gd name="T28" fmla="*/ 11 w 32"/>
                <a:gd name="T29" fmla="*/ 3 h 27"/>
                <a:gd name="T30" fmla="*/ 10 w 32"/>
                <a:gd name="T31" fmla="*/ 5 h 27"/>
                <a:gd name="T32" fmla="*/ 12 w 32"/>
                <a:gd name="T33" fmla="*/ 7 h 27"/>
                <a:gd name="T34" fmla="*/ 13 w 32"/>
                <a:gd name="T35" fmla="*/ 10 h 27"/>
                <a:gd name="T36" fmla="*/ 8 w 32"/>
                <a:gd name="T37" fmla="*/ 13 h 27"/>
                <a:gd name="T38" fmla="*/ 8 w 32"/>
                <a:gd name="T39" fmla="*/ 16 h 27"/>
                <a:gd name="T40" fmla="*/ 11 w 32"/>
                <a:gd name="T41" fmla="*/ 20 h 27"/>
                <a:gd name="T42" fmla="*/ 7 w 32"/>
                <a:gd name="T43" fmla="*/ 19 h 27"/>
                <a:gd name="T44" fmla="*/ 5 w 32"/>
                <a:gd name="T45" fmla="*/ 21 h 27"/>
                <a:gd name="T46" fmla="*/ 2 w 32"/>
                <a:gd name="T47" fmla="*/ 20 h 27"/>
                <a:gd name="T48" fmla="*/ 1 w 32"/>
                <a:gd name="T49" fmla="*/ 24 h 27"/>
                <a:gd name="T50" fmla="*/ 6 w 32"/>
                <a:gd name="T51" fmla="*/ 25 h 27"/>
                <a:gd name="T52" fmla="*/ 12 w 32"/>
                <a:gd name="T53" fmla="*/ 25 h 27"/>
                <a:gd name="T54" fmla="*/ 16 w 32"/>
                <a:gd name="T55" fmla="*/ 25 h 27"/>
                <a:gd name="T56" fmla="*/ 16 w 32"/>
                <a:gd name="T57" fmla="*/ 25 h 27"/>
                <a:gd name="T58" fmla="*/ 17 w 32"/>
                <a:gd name="T59" fmla="*/ 25 h 27"/>
                <a:gd name="T60" fmla="*/ 17 w 32"/>
                <a:gd name="T61" fmla="*/ 25 h 27"/>
                <a:gd name="T62" fmla="*/ 18 w 32"/>
                <a:gd name="T63" fmla="*/ 25 h 27"/>
                <a:gd name="T64" fmla="*/ 19 w 32"/>
                <a:gd name="T65" fmla="*/ 25 h 27"/>
                <a:gd name="T66" fmla="*/ 19 w 32"/>
                <a:gd name="T67" fmla="*/ 25 h 27"/>
                <a:gd name="T68" fmla="*/ 19 w 32"/>
                <a:gd name="T69" fmla="*/ 25 h 27"/>
                <a:gd name="T70" fmla="*/ 20 w 32"/>
                <a:gd name="T71" fmla="*/ 25 h 27"/>
                <a:gd name="T72" fmla="*/ 25 w 32"/>
                <a:gd name="T73" fmla="*/ 27 h 27"/>
                <a:gd name="T74" fmla="*/ 28 w 32"/>
                <a:gd name="T75" fmla="*/ 25 h 27"/>
                <a:gd name="T76" fmla="*/ 30 w 32"/>
                <a:gd name="T77"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 h="27">
                  <a:moveTo>
                    <a:pt x="30" y="24"/>
                  </a:moveTo>
                  <a:cubicBezTo>
                    <a:pt x="28" y="23"/>
                    <a:pt x="24" y="20"/>
                    <a:pt x="23" y="18"/>
                  </a:cubicBezTo>
                  <a:cubicBezTo>
                    <a:pt x="23" y="16"/>
                    <a:pt x="19" y="12"/>
                    <a:pt x="19" y="11"/>
                  </a:cubicBezTo>
                  <a:cubicBezTo>
                    <a:pt x="19" y="9"/>
                    <a:pt x="17" y="9"/>
                    <a:pt x="18" y="7"/>
                  </a:cubicBezTo>
                  <a:cubicBezTo>
                    <a:pt x="19" y="5"/>
                    <a:pt x="20" y="6"/>
                    <a:pt x="19" y="3"/>
                  </a:cubicBezTo>
                  <a:cubicBezTo>
                    <a:pt x="19" y="2"/>
                    <a:pt x="19" y="1"/>
                    <a:pt x="19" y="1"/>
                  </a:cubicBezTo>
                  <a:cubicBezTo>
                    <a:pt x="19" y="1"/>
                    <a:pt x="19" y="1"/>
                    <a:pt x="18" y="1"/>
                  </a:cubicBezTo>
                  <a:cubicBezTo>
                    <a:pt x="18" y="0"/>
                    <a:pt x="18" y="0"/>
                    <a:pt x="18" y="0"/>
                  </a:cubicBezTo>
                  <a:cubicBezTo>
                    <a:pt x="18" y="0"/>
                    <a:pt x="18" y="0"/>
                    <a:pt x="18" y="0"/>
                  </a:cubicBezTo>
                  <a:cubicBezTo>
                    <a:pt x="18" y="0"/>
                    <a:pt x="18" y="0"/>
                    <a:pt x="18" y="0"/>
                  </a:cubicBezTo>
                  <a:cubicBezTo>
                    <a:pt x="18" y="0"/>
                    <a:pt x="18" y="0"/>
                    <a:pt x="18" y="0"/>
                  </a:cubicBezTo>
                  <a:cubicBezTo>
                    <a:pt x="17" y="0"/>
                    <a:pt x="17" y="0"/>
                    <a:pt x="17" y="0"/>
                  </a:cubicBezTo>
                  <a:cubicBezTo>
                    <a:pt x="16" y="1"/>
                    <a:pt x="15" y="3"/>
                    <a:pt x="15" y="2"/>
                  </a:cubicBezTo>
                  <a:cubicBezTo>
                    <a:pt x="14" y="2"/>
                    <a:pt x="15" y="0"/>
                    <a:pt x="14" y="1"/>
                  </a:cubicBezTo>
                  <a:cubicBezTo>
                    <a:pt x="13" y="2"/>
                    <a:pt x="12" y="3"/>
                    <a:pt x="11" y="3"/>
                  </a:cubicBezTo>
                  <a:cubicBezTo>
                    <a:pt x="10" y="3"/>
                    <a:pt x="10" y="4"/>
                    <a:pt x="10" y="5"/>
                  </a:cubicBezTo>
                  <a:cubicBezTo>
                    <a:pt x="11" y="6"/>
                    <a:pt x="12" y="6"/>
                    <a:pt x="12" y="7"/>
                  </a:cubicBezTo>
                  <a:cubicBezTo>
                    <a:pt x="13" y="8"/>
                    <a:pt x="14" y="9"/>
                    <a:pt x="13" y="10"/>
                  </a:cubicBezTo>
                  <a:cubicBezTo>
                    <a:pt x="11" y="12"/>
                    <a:pt x="9" y="13"/>
                    <a:pt x="8" y="13"/>
                  </a:cubicBezTo>
                  <a:cubicBezTo>
                    <a:pt x="8" y="13"/>
                    <a:pt x="6" y="15"/>
                    <a:pt x="8" y="16"/>
                  </a:cubicBezTo>
                  <a:cubicBezTo>
                    <a:pt x="10" y="18"/>
                    <a:pt x="11" y="20"/>
                    <a:pt x="11" y="20"/>
                  </a:cubicBezTo>
                  <a:cubicBezTo>
                    <a:pt x="10" y="20"/>
                    <a:pt x="7" y="19"/>
                    <a:pt x="7" y="19"/>
                  </a:cubicBezTo>
                  <a:cubicBezTo>
                    <a:pt x="6" y="20"/>
                    <a:pt x="6" y="21"/>
                    <a:pt x="5" y="21"/>
                  </a:cubicBezTo>
                  <a:cubicBezTo>
                    <a:pt x="4" y="20"/>
                    <a:pt x="3" y="19"/>
                    <a:pt x="2" y="20"/>
                  </a:cubicBezTo>
                  <a:cubicBezTo>
                    <a:pt x="1" y="21"/>
                    <a:pt x="0" y="23"/>
                    <a:pt x="1" y="24"/>
                  </a:cubicBezTo>
                  <a:cubicBezTo>
                    <a:pt x="3" y="25"/>
                    <a:pt x="5" y="23"/>
                    <a:pt x="6" y="25"/>
                  </a:cubicBezTo>
                  <a:cubicBezTo>
                    <a:pt x="7" y="26"/>
                    <a:pt x="10" y="25"/>
                    <a:pt x="12" y="25"/>
                  </a:cubicBezTo>
                  <a:cubicBezTo>
                    <a:pt x="12" y="26"/>
                    <a:pt x="14" y="25"/>
                    <a:pt x="16" y="25"/>
                  </a:cubicBezTo>
                  <a:cubicBezTo>
                    <a:pt x="16" y="25"/>
                    <a:pt x="16" y="25"/>
                    <a:pt x="16" y="25"/>
                  </a:cubicBezTo>
                  <a:cubicBezTo>
                    <a:pt x="16" y="25"/>
                    <a:pt x="17" y="25"/>
                    <a:pt x="17" y="25"/>
                  </a:cubicBezTo>
                  <a:cubicBezTo>
                    <a:pt x="17" y="25"/>
                    <a:pt x="17" y="25"/>
                    <a:pt x="17" y="25"/>
                  </a:cubicBezTo>
                  <a:cubicBezTo>
                    <a:pt x="18" y="25"/>
                    <a:pt x="18" y="25"/>
                    <a:pt x="18" y="25"/>
                  </a:cubicBezTo>
                  <a:cubicBezTo>
                    <a:pt x="18" y="25"/>
                    <a:pt x="18" y="25"/>
                    <a:pt x="19" y="25"/>
                  </a:cubicBezTo>
                  <a:cubicBezTo>
                    <a:pt x="19" y="25"/>
                    <a:pt x="19" y="25"/>
                    <a:pt x="19" y="25"/>
                  </a:cubicBezTo>
                  <a:cubicBezTo>
                    <a:pt x="19" y="25"/>
                    <a:pt x="19" y="25"/>
                    <a:pt x="19" y="25"/>
                  </a:cubicBezTo>
                  <a:cubicBezTo>
                    <a:pt x="20" y="25"/>
                    <a:pt x="20" y="25"/>
                    <a:pt x="20" y="25"/>
                  </a:cubicBezTo>
                  <a:cubicBezTo>
                    <a:pt x="22" y="26"/>
                    <a:pt x="24" y="27"/>
                    <a:pt x="25" y="27"/>
                  </a:cubicBezTo>
                  <a:cubicBezTo>
                    <a:pt x="26" y="27"/>
                    <a:pt x="27" y="25"/>
                    <a:pt x="28" y="25"/>
                  </a:cubicBezTo>
                  <a:cubicBezTo>
                    <a:pt x="30" y="25"/>
                    <a:pt x="32" y="25"/>
                    <a:pt x="30" y="2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9" name="Freeform 59"/>
            <p:cNvSpPr>
              <a:spLocks/>
            </p:cNvSpPr>
            <p:nvPr/>
          </p:nvSpPr>
          <p:spPr bwMode="auto">
            <a:xfrm>
              <a:off x="986510" y="7312129"/>
              <a:ext cx="39181" cy="16134"/>
            </a:xfrm>
            <a:custGeom>
              <a:avLst/>
              <a:gdLst>
                <a:gd name="T0" fmla="*/ 1 w 7"/>
                <a:gd name="T1" fmla="*/ 1 h 3"/>
                <a:gd name="T2" fmla="*/ 5 w 7"/>
                <a:gd name="T3" fmla="*/ 3 h 3"/>
                <a:gd name="T4" fmla="*/ 1 w 7"/>
                <a:gd name="T5" fmla="*/ 1 h 3"/>
              </a:gdLst>
              <a:ahLst/>
              <a:cxnLst>
                <a:cxn ang="0">
                  <a:pos x="T0" y="T1"/>
                </a:cxn>
                <a:cxn ang="0">
                  <a:pos x="T2" y="T3"/>
                </a:cxn>
                <a:cxn ang="0">
                  <a:pos x="T4" y="T5"/>
                </a:cxn>
              </a:cxnLst>
              <a:rect l="0" t="0" r="r" b="b"/>
              <a:pathLst>
                <a:path w="7" h="3">
                  <a:moveTo>
                    <a:pt x="1" y="1"/>
                  </a:moveTo>
                  <a:cubicBezTo>
                    <a:pt x="0" y="1"/>
                    <a:pt x="4" y="3"/>
                    <a:pt x="5" y="3"/>
                  </a:cubicBezTo>
                  <a:cubicBezTo>
                    <a:pt x="7" y="1"/>
                    <a:pt x="3"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0" name="Freeform 60"/>
            <p:cNvSpPr>
              <a:spLocks/>
            </p:cNvSpPr>
            <p:nvPr/>
          </p:nvSpPr>
          <p:spPr bwMode="auto">
            <a:xfrm>
              <a:off x="926583" y="7316736"/>
              <a:ext cx="43791" cy="23049"/>
            </a:xfrm>
            <a:custGeom>
              <a:avLst/>
              <a:gdLst>
                <a:gd name="T0" fmla="*/ 2 w 8"/>
                <a:gd name="T1" fmla="*/ 0 h 4"/>
                <a:gd name="T2" fmla="*/ 3 w 8"/>
                <a:gd name="T3" fmla="*/ 3 h 4"/>
                <a:gd name="T4" fmla="*/ 7 w 8"/>
                <a:gd name="T5" fmla="*/ 0 h 4"/>
                <a:gd name="T6" fmla="*/ 2 w 8"/>
                <a:gd name="T7" fmla="*/ 0 h 4"/>
              </a:gdLst>
              <a:ahLst/>
              <a:cxnLst>
                <a:cxn ang="0">
                  <a:pos x="T0" y="T1"/>
                </a:cxn>
                <a:cxn ang="0">
                  <a:pos x="T2" y="T3"/>
                </a:cxn>
                <a:cxn ang="0">
                  <a:pos x="T4" y="T5"/>
                </a:cxn>
                <a:cxn ang="0">
                  <a:pos x="T6" y="T7"/>
                </a:cxn>
              </a:cxnLst>
              <a:rect l="0" t="0" r="r" b="b"/>
              <a:pathLst>
                <a:path w="8" h="4">
                  <a:moveTo>
                    <a:pt x="2" y="0"/>
                  </a:moveTo>
                  <a:cubicBezTo>
                    <a:pt x="0" y="1"/>
                    <a:pt x="2" y="2"/>
                    <a:pt x="3" y="3"/>
                  </a:cubicBezTo>
                  <a:cubicBezTo>
                    <a:pt x="4" y="4"/>
                    <a:pt x="6" y="1"/>
                    <a:pt x="7" y="0"/>
                  </a:cubicBezTo>
                  <a:cubicBezTo>
                    <a:pt x="8" y="0"/>
                    <a:pt x="3" y="0"/>
                    <a:pt x="2"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1" name="Freeform 61"/>
            <p:cNvSpPr>
              <a:spLocks/>
            </p:cNvSpPr>
            <p:nvPr/>
          </p:nvSpPr>
          <p:spPr bwMode="auto">
            <a:xfrm>
              <a:off x="818258" y="7180754"/>
              <a:ext cx="64534" cy="82973"/>
            </a:xfrm>
            <a:custGeom>
              <a:avLst/>
              <a:gdLst>
                <a:gd name="T0" fmla="*/ 1 w 12"/>
                <a:gd name="T1" fmla="*/ 1 h 15"/>
                <a:gd name="T2" fmla="*/ 2 w 12"/>
                <a:gd name="T3" fmla="*/ 4 h 15"/>
                <a:gd name="T4" fmla="*/ 4 w 12"/>
                <a:gd name="T5" fmla="*/ 6 h 15"/>
                <a:gd name="T6" fmla="*/ 5 w 12"/>
                <a:gd name="T7" fmla="*/ 8 h 15"/>
                <a:gd name="T8" fmla="*/ 5 w 12"/>
                <a:gd name="T9" fmla="*/ 11 h 15"/>
                <a:gd name="T10" fmla="*/ 9 w 12"/>
                <a:gd name="T11" fmla="*/ 14 h 15"/>
                <a:gd name="T12" fmla="*/ 12 w 12"/>
                <a:gd name="T13" fmla="*/ 11 h 15"/>
                <a:gd name="T14" fmla="*/ 7 w 12"/>
                <a:gd name="T15" fmla="*/ 5 h 15"/>
                <a:gd name="T16" fmla="*/ 1 w 12"/>
                <a:gd name="T1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5">
                  <a:moveTo>
                    <a:pt x="1" y="1"/>
                  </a:moveTo>
                  <a:cubicBezTo>
                    <a:pt x="0" y="0"/>
                    <a:pt x="2" y="3"/>
                    <a:pt x="2" y="4"/>
                  </a:cubicBezTo>
                  <a:cubicBezTo>
                    <a:pt x="2" y="5"/>
                    <a:pt x="3" y="6"/>
                    <a:pt x="4" y="6"/>
                  </a:cubicBezTo>
                  <a:cubicBezTo>
                    <a:pt x="4" y="5"/>
                    <a:pt x="5" y="7"/>
                    <a:pt x="5" y="8"/>
                  </a:cubicBezTo>
                  <a:cubicBezTo>
                    <a:pt x="4" y="8"/>
                    <a:pt x="4" y="10"/>
                    <a:pt x="5" y="11"/>
                  </a:cubicBezTo>
                  <a:cubicBezTo>
                    <a:pt x="6" y="12"/>
                    <a:pt x="7" y="14"/>
                    <a:pt x="9" y="14"/>
                  </a:cubicBezTo>
                  <a:cubicBezTo>
                    <a:pt x="10" y="15"/>
                    <a:pt x="11" y="11"/>
                    <a:pt x="12" y="11"/>
                  </a:cubicBezTo>
                  <a:cubicBezTo>
                    <a:pt x="12" y="10"/>
                    <a:pt x="8" y="7"/>
                    <a:pt x="7" y="5"/>
                  </a:cubicBezTo>
                  <a:cubicBezTo>
                    <a:pt x="5" y="4"/>
                    <a:pt x="2" y="1"/>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2" name="Freeform 62"/>
            <p:cNvSpPr>
              <a:spLocks/>
            </p:cNvSpPr>
            <p:nvPr/>
          </p:nvSpPr>
          <p:spPr bwMode="auto">
            <a:xfrm>
              <a:off x="889705" y="7203801"/>
              <a:ext cx="36877" cy="43791"/>
            </a:xfrm>
            <a:custGeom>
              <a:avLst/>
              <a:gdLst>
                <a:gd name="T0" fmla="*/ 7 w 7"/>
                <a:gd name="T1" fmla="*/ 0 h 8"/>
                <a:gd name="T2" fmla="*/ 3 w 7"/>
                <a:gd name="T3" fmla="*/ 1 h 8"/>
                <a:gd name="T4" fmla="*/ 0 w 7"/>
                <a:gd name="T5" fmla="*/ 3 h 8"/>
                <a:gd name="T6" fmla="*/ 4 w 7"/>
                <a:gd name="T7" fmla="*/ 8 h 8"/>
                <a:gd name="T8" fmla="*/ 7 w 7"/>
                <a:gd name="T9" fmla="*/ 0 h 8"/>
              </a:gdLst>
              <a:ahLst/>
              <a:cxnLst>
                <a:cxn ang="0">
                  <a:pos x="T0" y="T1"/>
                </a:cxn>
                <a:cxn ang="0">
                  <a:pos x="T2" y="T3"/>
                </a:cxn>
                <a:cxn ang="0">
                  <a:pos x="T4" y="T5"/>
                </a:cxn>
                <a:cxn ang="0">
                  <a:pos x="T6" y="T7"/>
                </a:cxn>
                <a:cxn ang="0">
                  <a:pos x="T8" y="T9"/>
                </a:cxn>
              </a:cxnLst>
              <a:rect l="0" t="0" r="r" b="b"/>
              <a:pathLst>
                <a:path w="7" h="8">
                  <a:moveTo>
                    <a:pt x="7" y="0"/>
                  </a:moveTo>
                  <a:cubicBezTo>
                    <a:pt x="6" y="0"/>
                    <a:pt x="4" y="1"/>
                    <a:pt x="3" y="1"/>
                  </a:cubicBezTo>
                  <a:cubicBezTo>
                    <a:pt x="2" y="2"/>
                    <a:pt x="0" y="2"/>
                    <a:pt x="0" y="3"/>
                  </a:cubicBezTo>
                  <a:cubicBezTo>
                    <a:pt x="0" y="5"/>
                    <a:pt x="2" y="7"/>
                    <a:pt x="4" y="8"/>
                  </a:cubicBezTo>
                  <a:cubicBezTo>
                    <a:pt x="5" y="8"/>
                    <a:pt x="7" y="1"/>
                    <a:pt x="7"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3" name="Freeform 63"/>
            <p:cNvSpPr>
              <a:spLocks/>
            </p:cNvSpPr>
            <p:nvPr/>
          </p:nvSpPr>
          <p:spPr bwMode="auto">
            <a:xfrm>
              <a:off x="1145539" y="4829850"/>
              <a:ext cx="260443" cy="94498"/>
            </a:xfrm>
            <a:custGeom>
              <a:avLst/>
              <a:gdLst>
                <a:gd name="T0" fmla="*/ 43 w 48"/>
                <a:gd name="T1" fmla="*/ 16 h 17"/>
                <a:gd name="T2" fmla="*/ 40 w 48"/>
                <a:gd name="T3" fmla="*/ 13 h 17"/>
                <a:gd name="T4" fmla="*/ 40 w 48"/>
                <a:gd name="T5" fmla="*/ 12 h 17"/>
                <a:gd name="T6" fmla="*/ 38 w 48"/>
                <a:gd name="T7" fmla="*/ 11 h 17"/>
                <a:gd name="T8" fmla="*/ 33 w 48"/>
                <a:gd name="T9" fmla="*/ 9 h 17"/>
                <a:gd name="T10" fmla="*/ 29 w 48"/>
                <a:gd name="T11" fmla="*/ 7 h 17"/>
                <a:gd name="T12" fmla="*/ 21 w 48"/>
                <a:gd name="T13" fmla="*/ 3 h 17"/>
                <a:gd name="T14" fmla="*/ 10 w 48"/>
                <a:gd name="T15" fmla="*/ 2 h 17"/>
                <a:gd name="T16" fmla="*/ 2 w 48"/>
                <a:gd name="T17" fmla="*/ 5 h 17"/>
                <a:gd name="T18" fmla="*/ 6 w 48"/>
                <a:gd name="T19" fmla="*/ 6 h 17"/>
                <a:gd name="T20" fmla="*/ 9 w 48"/>
                <a:gd name="T21" fmla="*/ 8 h 17"/>
                <a:gd name="T22" fmla="*/ 8 w 48"/>
                <a:gd name="T23" fmla="*/ 5 h 17"/>
                <a:gd name="T24" fmla="*/ 11 w 48"/>
                <a:gd name="T25" fmla="*/ 4 h 17"/>
                <a:gd name="T26" fmla="*/ 13 w 48"/>
                <a:gd name="T27" fmla="*/ 5 h 17"/>
                <a:gd name="T28" fmla="*/ 15 w 48"/>
                <a:gd name="T29" fmla="*/ 6 h 17"/>
                <a:gd name="T30" fmla="*/ 19 w 48"/>
                <a:gd name="T31" fmla="*/ 8 h 17"/>
                <a:gd name="T32" fmla="*/ 24 w 48"/>
                <a:gd name="T33" fmla="*/ 8 h 17"/>
                <a:gd name="T34" fmla="*/ 27 w 48"/>
                <a:gd name="T35" fmla="*/ 12 h 17"/>
                <a:gd name="T36" fmla="*/ 31 w 48"/>
                <a:gd name="T37" fmla="*/ 13 h 17"/>
                <a:gd name="T38" fmla="*/ 29 w 48"/>
                <a:gd name="T39" fmla="*/ 16 h 17"/>
                <a:gd name="T40" fmla="*/ 32 w 48"/>
                <a:gd name="T41" fmla="*/ 17 h 17"/>
                <a:gd name="T42" fmla="*/ 43 w 48"/>
                <a:gd name="T43"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17">
                  <a:moveTo>
                    <a:pt x="43" y="16"/>
                  </a:moveTo>
                  <a:cubicBezTo>
                    <a:pt x="48" y="15"/>
                    <a:pt x="41" y="13"/>
                    <a:pt x="40" y="13"/>
                  </a:cubicBezTo>
                  <a:cubicBezTo>
                    <a:pt x="39" y="13"/>
                    <a:pt x="39" y="12"/>
                    <a:pt x="40" y="12"/>
                  </a:cubicBezTo>
                  <a:cubicBezTo>
                    <a:pt x="40" y="11"/>
                    <a:pt x="39" y="11"/>
                    <a:pt x="38" y="11"/>
                  </a:cubicBezTo>
                  <a:cubicBezTo>
                    <a:pt x="37" y="11"/>
                    <a:pt x="35" y="10"/>
                    <a:pt x="33" y="9"/>
                  </a:cubicBezTo>
                  <a:cubicBezTo>
                    <a:pt x="32" y="8"/>
                    <a:pt x="32" y="7"/>
                    <a:pt x="29" y="7"/>
                  </a:cubicBezTo>
                  <a:cubicBezTo>
                    <a:pt x="26" y="7"/>
                    <a:pt x="23" y="5"/>
                    <a:pt x="21" y="3"/>
                  </a:cubicBezTo>
                  <a:cubicBezTo>
                    <a:pt x="19" y="0"/>
                    <a:pt x="14" y="1"/>
                    <a:pt x="10" y="2"/>
                  </a:cubicBezTo>
                  <a:cubicBezTo>
                    <a:pt x="7" y="2"/>
                    <a:pt x="3" y="4"/>
                    <a:pt x="2" y="5"/>
                  </a:cubicBezTo>
                  <a:cubicBezTo>
                    <a:pt x="0" y="7"/>
                    <a:pt x="4" y="6"/>
                    <a:pt x="6" y="6"/>
                  </a:cubicBezTo>
                  <a:cubicBezTo>
                    <a:pt x="7" y="7"/>
                    <a:pt x="7" y="8"/>
                    <a:pt x="9" y="8"/>
                  </a:cubicBezTo>
                  <a:cubicBezTo>
                    <a:pt x="10" y="8"/>
                    <a:pt x="8" y="6"/>
                    <a:pt x="8" y="5"/>
                  </a:cubicBezTo>
                  <a:cubicBezTo>
                    <a:pt x="8" y="4"/>
                    <a:pt x="9" y="4"/>
                    <a:pt x="11" y="4"/>
                  </a:cubicBezTo>
                  <a:cubicBezTo>
                    <a:pt x="12" y="4"/>
                    <a:pt x="13" y="4"/>
                    <a:pt x="13" y="5"/>
                  </a:cubicBezTo>
                  <a:cubicBezTo>
                    <a:pt x="13" y="6"/>
                    <a:pt x="13" y="6"/>
                    <a:pt x="15" y="6"/>
                  </a:cubicBezTo>
                  <a:cubicBezTo>
                    <a:pt x="17" y="7"/>
                    <a:pt x="18" y="7"/>
                    <a:pt x="19" y="8"/>
                  </a:cubicBezTo>
                  <a:cubicBezTo>
                    <a:pt x="20" y="10"/>
                    <a:pt x="23" y="8"/>
                    <a:pt x="24" y="8"/>
                  </a:cubicBezTo>
                  <a:cubicBezTo>
                    <a:pt x="26" y="9"/>
                    <a:pt x="27" y="11"/>
                    <a:pt x="27" y="12"/>
                  </a:cubicBezTo>
                  <a:cubicBezTo>
                    <a:pt x="27" y="13"/>
                    <a:pt x="28" y="12"/>
                    <a:pt x="31" y="13"/>
                  </a:cubicBezTo>
                  <a:cubicBezTo>
                    <a:pt x="33" y="14"/>
                    <a:pt x="30" y="15"/>
                    <a:pt x="29" y="16"/>
                  </a:cubicBezTo>
                  <a:cubicBezTo>
                    <a:pt x="28" y="16"/>
                    <a:pt x="30" y="16"/>
                    <a:pt x="32" y="17"/>
                  </a:cubicBezTo>
                  <a:cubicBezTo>
                    <a:pt x="35" y="17"/>
                    <a:pt x="42" y="16"/>
                    <a:pt x="43" y="1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4" name="Freeform 64"/>
            <p:cNvSpPr>
              <a:spLocks/>
            </p:cNvSpPr>
            <p:nvPr/>
          </p:nvSpPr>
          <p:spPr bwMode="auto">
            <a:xfrm>
              <a:off x="1276913" y="4949702"/>
              <a:ext cx="41487" cy="16134"/>
            </a:xfrm>
            <a:custGeom>
              <a:avLst/>
              <a:gdLst>
                <a:gd name="T0" fmla="*/ 1 w 8"/>
                <a:gd name="T1" fmla="*/ 1 h 3"/>
                <a:gd name="T2" fmla="*/ 2 w 8"/>
                <a:gd name="T3" fmla="*/ 3 h 3"/>
                <a:gd name="T4" fmla="*/ 7 w 8"/>
                <a:gd name="T5" fmla="*/ 2 h 3"/>
                <a:gd name="T6" fmla="*/ 4 w 8"/>
                <a:gd name="T7" fmla="*/ 1 h 3"/>
                <a:gd name="T8" fmla="*/ 1 w 8"/>
                <a:gd name="T9" fmla="*/ 1 h 3"/>
              </a:gdLst>
              <a:ahLst/>
              <a:cxnLst>
                <a:cxn ang="0">
                  <a:pos x="T0" y="T1"/>
                </a:cxn>
                <a:cxn ang="0">
                  <a:pos x="T2" y="T3"/>
                </a:cxn>
                <a:cxn ang="0">
                  <a:pos x="T4" y="T5"/>
                </a:cxn>
                <a:cxn ang="0">
                  <a:pos x="T6" y="T7"/>
                </a:cxn>
                <a:cxn ang="0">
                  <a:pos x="T8" y="T9"/>
                </a:cxn>
              </a:cxnLst>
              <a:rect l="0" t="0" r="r" b="b"/>
              <a:pathLst>
                <a:path w="8" h="3">
                  <a:moveTo>
                    <a:pt x="1" y="1"/>
                  </a:moveTo>
                  <a:cubicBezTo>
                    <a:pt x="2" y="2"/>
                    <a:pt x="2" y="3"/>
                    <a:pt x="2" y="3"/>
                  </a:cubicBezTo>
                  <a:cubicBezTo>
                    <a:pt x="2" y="3"/>
                    <a:pt x="5" y="3"/>
                    <a:pt x="7" y="2"/>
                  </a:cubicBezTo>
                  <a:cubicBezTo>
                    <a:pt x="8" y="2"/>
                    <a:pt x="6" y="1"/>
                    <a:pt x="4" y="1"/>
                  </a:cubicBezTo>
                  <a:cubicBezTo>
                    <a:pt x="2" y="0"/>
                    <a:pt x="0" y="1"/>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5" name="Freeform 65"/>
            <p:cNvSpPr>
              <a:spLocks/>
            </p:cNvSpPr>
            <p:nvPr/>
          </p:nvSpPr>
          <p:spPr bwMode="auto">
            <a:xfrm>
              <a:off x="1373716" y="4949700"/>
              <a:ext cx="48401" cy="11524"/>
            </a:xfrm>
            <a:custGeom>
              <a:avLst/>
              <a:gdLst>
                <a:gd name="T0" fmla="*/ 1 w 9"/>
                <a:gd name="T1" fmla="*/ 1 h 2"/>
                <a:gd name="T2" fmla="*/ 7 w 9"/>
                <a:gd name="T3" fmla="*/ 2 h 2"/>
                <a:gd name="T4" fmla="*/ 4 w 9"/>
                <a:gd name="T5" fmla="*/ 0 h 2"/>
                <a:gd name="T6" fmla="*/ 1 w 9"/>
                <a:gd name="T7" fmla="*/ 1 h 2"/>
              </a:gdLst>
              <a:ahLst/>
              <a:cxnLst>
                <a:cxn ang="0">
                  <a:pos x="T0" y="T1"/>
                </a:cxn>
                <a:cxn ang="0">
                  <a:pos x="T2" y="T3"/>
                </a:cxn>
                <a:cxn ang="0">
                  <a:pos x="T4" y="T5"/>
                </a:cxn>
                <a:cxn ang="0">
                  <a:pos x="T6" y="T7"/>
                </a:cxn>
              </a:cxnLst>
              <a:rect l="0" t="0" r="r" b="b"/>
              <a:pathLst>
                <a:path w="9" h="2">
                  <a:moveTo>
                    <a:pt x="1" y="1"/>
                  </a:moveTo>
                  <a:cubicBezTo>
                    <a:pt x="3" y="2"/>
                    <a:pt x="6" y="2"/>
                    <a:pt x="7" y="2"/>
                  </a:cubicBezTo>
                  <a:cubicBezTo>
                    <a:pt x="9" y="1"/>
                    <a:pt x="6" y="0"/>
                    <a:pt x="4" y="0"/>
                  </a:cubicBezTo>
                  <a:cubicBezTo>
                    <a:pt x="2" y="0"/>
                    <a:pt x="0"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6" name="Freeform 66"/>
            <p:cNvSpPr>
              <a:spLocks/>
            </p:cNvSpPr>
            <p:nvPr/>
          </p:nvSpPr>
          <p:spPr bwMode="auto">
            <a:xfrm>
              <a:off x="1401374" y="4917434"/>
              <a:ext cx="115240" cy="43791"/>
            </a:xfrm>
            <a:custGeom>
              <a:avLst/>
              <a:gdLst>
                <a:gd name="T0" fmla="*/ 3 w 21"/>
                <a:gd name="T1" fmla="*/ 5 h 8"/>
                <a:gd name="T2" fmla="*/ 3 w 21"/>
                <a:gd name="T3" fmla="*/ 5 h 8"/>
                <a:gd name="T4" fmla="*/ 3 w 21"/>
                <a:gd name="T5" fmla="*/ 6 h 8"/>
                <a:gd name="T6" fmla="*/ 4 w 21"/>
                <a:gd name="T7" fmla="*/ 6 h 8"/>
                <a:gd name="T8" fmla="*/ 4 w 21"/>
                <a:gd name="T9" fmla="*/ 6 h 8"/>
                <a:gd name="T10" fmla="*/ 5 w 21"/>
                <a:gd name="T11" fmla="*/ 6 h 8"/>
                <a:gd name="T12" fmla="*/ 5 w 21"/>
                <a:gd name="T13" fmla="*/ 7 h 8"/>
                <a:gd name="T14" fmla="*/ 5 w 21"/>
                <a:gd name="T15" fmla="*/ 7 h 8"/>
                <a:gd name="T16" fmla="*/ 5 w 21"/>
                <a:gd name="T17" fmla="*/ 7 h 8"/>
                <a:gd name="T18" fmla="*/ 6 w 21"/>
                <a:gd name="T19" fmla="*/ 8 h 8"/>
                <a:gd name="T20" fmla="*/ 7 w 21"/>
                <a:gd name="T21" fmla="*/ 8 h 8"/>
                <a:gd name="T22" fmla="*/ 7 w 21"/>
                <a:gd name="T23" fmla="*/ 8 h 8"/>
                <a:gd name="T24" fmla="*/ 10 w 21"/>
                <a:gd name="T25" fmla="*/ 7 h 8"/>
                <a:gd name="T26" fmla="*/ 12 w 21"/>
                <a:gd name="T27" fmla="*/ 8 h 8"/>
                <a:gd name="T28" fmla="*/ 15 w 21"/>
                <a:gd name="T29" fmla="*/ 7 h 8"/>
                <a:gd name="T30" fmla="*/ 20 w 21"/>
                <a:gd name="T31" fmla="*/ 7 h 8"/>
                <a:gd name="T32" fmla="*/ 19 w 21"/>
                <a:gd name="T33" fmla="*/ 5 h 8"/>
                <a:gd name="T34" fmla="*/ 17 w 21"/>
                <a:gd name="T35" fmla="*/ 2 h 8"/>
                <a:gd name="T36" fmla="*/ 11 w 21"/>
                <a:gd name="T37" fmla="*/ 1 h 8"/>
                <a:gd name="T38" fmla="*/ 10 w 21"/>
                <a:gd name="T39" fmla="*/ 1 h 8"/>
                <a:gd name="T40" fmla="*/ 10 w 21"/>
                <a:gd name="T41" fmla="*/ 1 h 8"/>
                <a:gd name="T42" fmla="*/ 9 w 21"/>
                <a:gd name="T43" fmla="*/ 1 h 8"/>
                <a:gd name="T44" fmla="*/ 9 w 21"/>
                <a:gd name="T45" fmla="*/ 1 h 8"/>
                <a:gd name="T46" fmla="*/ 8 w 21"/>
                <a:gd name="T47" fmla="*/ 1 h 8"/>
                <a:gd name="T48" fmla="*/ 8 w 21"/>
                <a:gd name="T49" fmla="*/ 1 h 8"/>
                <a:gd name="T50" fmla="*/ 7 w 21"/>
                <a:gd name="T51" fmla="*/ 1 h 8"/>
                <a:gd name="T52" fmla="*/ 6 w 21"/>
                <a:gd name="T53" fmla="*/ 1 h 8"/>
                <a:gd name="T54" fmla="*/ 6 w 21"/>
                <a:gd name="T55" fmla="*/ 1 h 8"/>
                <a:gd name="T56" fmla="*/ 5 w 21"/>
                <a:gd name="T57" fmla="*/ 1 h 8"/>
                <a:gd name="T58" fmla="*/ 5 w 21"/>
                <a:gd name="T59" fmla="*/ 1 h 8"/>
                <a:gd name="T60" fmla="*/ 4 w 21"/>
                <a:gd name="T61" fmla="*/ 1 h 8"/>
                <a:gd name="T62" fmla="*/ 4 w 21"/>
                <a:gd name="T63" fmla="*/ 1 h 8"/>
                <a:gd name="T64" fmla="*/ 3 w 21"/>
                <a:gd name="T65" fmla="*/ 0 h 8"/>
                <a:gd name="T66" fmla="*/ 1 w 21"/>
                <a:gd name="T67" fmla="*/ 2 h 8"/>
                <a:gd name="T68" fmla="*/ 2 w 21"/>
                <a:gd name="T69" fmla="*/ 4 h 8"/>
                <a:gd name="T70" fmla="*/ 3 w 21"/>
                <a:gd name="T7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 h="8">
                  <a:moveTo>
                    <a:pt x="3" y="5"/>
                  </a:moveTo>
                  <a:cubicBezTo>
                    <a:pt x="3" y="5"/>
                    <a:pt x="3" y="5"/>
                    <a:pt x="3" y="5"/>
                  </a:cubicBezTo>
                  <a:cubicBezTo>
                    <a:pt x="3" y="5"/>
                    <a:pt x="3" y="5"/>
                    <a:pt x="3" y="6"/>
                  </a:cubicBezTo>
                  <a:cubicBezTo>
                    <a:pt x="4" y="6"/>
                    <a:pt x="4" y="6"/>
                    <a:pt x="4" y="6"/>
                  </a:cubicBezTo>
                  <a:cubicBezTo>
                    <a:pt x="4" y="6"/>
                    <a:pt x="4" y="6"/>
                    <a:pt x="4" y="6"/>
                  </a:cubicBezTo>
                  <a:cubicBezTo>
                    <a:pt x="4" y="6"/>
                    <a:pt x="4" y="6"/>
                    <a:pt x="5" y="6"/>
                  </a:cubicBezTo>
                  <a:cubicBezTo>
                    <a:pt x="5" y="7"/>
                    <a:pt x="5" y="7"/>
                    <a:pt x="5" y="7"/>
                  </a:cubicBezTo>
                  <a:cubicBezTo>
                    <a:pt x="5" y="7"/>
                    <a:pt x="5" y="7"/>
                    <a:pt x="5" y="7"/>
                  </a:cubicBezTo>
                  <a:cubicBezTo>
                    <a:pt x="5" y="7"/>
                    <a:pt x="5" y="7"/>
                    <a:pt x="5" y="7"/>
                  </a:cubicBezTo>
                  <a:cubicBezTo>
                    <a:pt x="6" y="7"/>
                    <a:pt x="6" y="7"/>
                    <a:pt x="6" y="8"/>
                  </a:cubicBezTo>
                  <a:cubicBezTo>
                    <a:pt x="6" y="8"/>
                    <a:pt x="6" y="8"/>
                    <a:pt x="7" y="8"/>
                  </a:cubicBezTo>
                  <a:cubicBezTo>
                    <a:pt x="7" y="8"/>
                    <a:pt x="7" y="8"/>
                    <a:pt x="7" y="8"/>
                  </a:cubicBezTo>
                  <a:cubicBezTo>
                    <a:pt x="8" y="8"/>
                    <a:pt x="9" y="7"/>
                    <a:pt x="10" y="7"/>
                  </a:cubicBezTo>
                  <a:cubicBezTo>
                    <a:pt x="11" y="6"/>
                    <a:pt x="11" y="7"/>
                    <a:pt x="12" y="8"/>
                  </a:cubicBezTo>
                  <a:cubicBezTo>
                    <a:pt x="12" y="8"/>
                    <a:pt x="14" y="7"/>
                    <a:pt x="15" y="7"/>
                  </a:cubicBezTo>
                  <a:cubicBezTo>
                    <a:pt x="17" y="6"/>
                    <a:pt x="19" y="7"/>
                    <a:pt x="20" y="7"/>
                  </a:cubicBezTo>
                  <a:cubicBezTo>
                    <a:pt x="21" y="7"/>
                    <a:pt x="20" y="6"/>
                    <a:pt x="19" y="5"/>
                  </a:cubicBezTo>
                  <a:cubicBezTo>
                    <a:pt x="18" y="5"/>
                    <a:pt x="18" y="3"/>
                    <a:pt x="17" y="2"/>
                  </a:cubicBezTo>
                  <a:cubicBezTo>
                    <a:pt x="16" y="1"/>
                    <a:pt x="13" y="1"/>
                    <a:pt x="11" y="1"/>
                  </a:cubicBezTo>
                  <a:cubicBezTo>
                    <a:pt x="11" y="1"/>
                    <a:pt x="11" y="1"/>
                    <a:pt x="10" y="1"/>
                  </a:cubicBezTo>
                  <a:cubicBezTo>
                    <a:pt x="10" y="1"/>
                    <a:pt x="10" y="1"/>
                    <a:pt x="10" y="1"/>
                  </a:cubicBezTo>
                  <a:cubicBezTo>
                    <a:pt x="10" y="1"/>
                    <a:pt x="10" y="1"/>
                    <a:pt x="9" y="1"/>
                  </a:cubicBezTo>
                  <a:cubicBezTo>
                    <a:pt x="9" y="1"/>
                    <a:pt x="9" y="1"/>
                    <a:pt x="9" y="1"/>
                  </a:cubicBezTo>
                  <a:cubicBezTo>
                    <a:pt x="9" y="1"/>
                    <a:pt x="8" y="1"/>
                    <a:pt x="8" y="1"/>
                  </a:cubicBezTo>
                  <a:cubicBezTo>
                    <a:pt x="8" y="1"/>
                    <a:pt x="8" y="1"/>
                    <a:pt x="8" y="1"/>
                  </a:cubicBezTo>
                  <a:cubicBezTo>
                    <a:pt x="7" y="1"/>
                    <a:pt x="7" y="1"/>
                    <a:pt x="7" y="1"/>
                  </a:cubicBezTo>
                  <a:cubicBezTo>
                    <a:pt x="7" y="1"/>
                    <a:pt x="6" y="1"/>
                    <a:pt x="6" y="1"/>
                  </a:cubicBezTo>
                  <a:cubicBezTo>
                    <a:pt x="6" y="1"/>
                    <a:pt x="6" y="1"/>
                    <a:pt x="6" y="1"/>
                  </a:cubicBezTo>
                  <a:cubicBezTo>
                    <a:pt x="6" y="1"/>
                    <a:pt x="5" y="1"/>
                    <a:pt x="5" y="1"/>
                  </a:cubicBezTo>
                  <a:cubicBezTo>
                    <a:pt x="5" y="1"/>
                    <a:pt x="5" y="1"/>
                    <a:pt x="5" y="1"/>
                  </a:cubicBezTo>
                  <a:cubicBezTo>
                    <a:pt x="4" y="1"/>
                    <a:pt x="4" y="1"/>
                    <a:pt x="4" y="1"/>
                  </a:cubicBezTo>
                  <a:cubicBezTo>
                    <a:pt x="4" y="1"/>
                    <a:pt x="4" y="1"/>
                    <a:pt x="4" y="1"/>
                  </a:cubicBezTo>
                  <a:cubicBezTo>
                    <a:pt x="3" y="1"/>
                    <a:pt x="3" y="0"/>
                    <a:pt x="3" y="0"/>
                  </a:cubicBezTo>
                  <a:cubicBezTo>
                    <a:pt x="1" y="0"/>
                    <a:pt x="0" y="1"/>
                    <a:pt x="1" y="2"/>
                  </a:cubicBezTo>
                  <a:cubicBezTo>
                    <a:pt x="1" y="2"/>
                    <a:pt x="2" y="3"/>
                    <a:pt x="2" y="4"/>
                  </a:cubicBezTo>
                  <a:cubicBezTo>
                    <a:pt x="3" y="4"/>
                    <a:pt x="3" y="5"/>
                    <a:pt x="3"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7" name="Freeform 67"/>
            <p:cNvSpPr>
              <a:spLocks/>
            </p:cNvSpPr>
            <p:nvPr/>
          </p:nvSpPr>
          <p:spPr bwMode="auto">
            <a:xfrm>
              <a:off x="1537357" y="4949700"/>
              <a:ext cx="55315" cy="23049"/>
            </a:xfrm>
            <a:custGeom>
              <a:avLst/>
              <a:gdLst>
                <a:gd name="T0" fmla="*/ 4 w 10"/>
                <a:gd name="T1" fmla="*/ 1 h 4"/>
                <a:gd name="T2" fmla="*/ 1 w 10"/>
                <a:gd name="T3" fmla="*/ 2 h 4"/>
                <a:gd name="T4" fmla="*/ 4 w 10"/>
                <a:gd name="T5" fmla="*/ 3 h 4"/>
                <a:gd name="T6" fmla="*/ 4 w 10"/>
                <a:gd name="T7" fmla="*/ 1 h 4"/>
              </a:gdLst>
              <a:ahLst/>
              <a:cxnLst>
                <a:cxn ang="0">
                  <a:pos x="T0" y="T1"/>
                </a:cxn>
                <a:cxn ang="0">
                  <a:pos x="T2" y="T3"/>
                </a:cxn>
                <a:cxn ang="0">
                  <a:pos x="T4" y="T5"/>
                </a:cxn>
                <a:cxn ang="0">
                  <a:pos x="T6" y="T7"/>
                </a:cxn>
              </a:cxnLst>
              <a:rect l="0" t="0" r="r" b="b"/>
              <a:pathLst>
                <a:path w="10" h="4">
                  <a:moveTo>
                    <a:pt x="4" y="1"/>
                  </a:moveTo>
                  <a:cubicBezTo>
                    <a:pt x="1" y="1"/>
                    <a:pt x="1" y="1"/>
                    <a:pt x="1" y="2"/>
                  </a:cubicBezTo>
                  <a:cubicBezTo>
                    <a:pt x="0" y="3"/>
                    <a:pt x="2" y="4"/>
                    <a:pt x="4" y="3"/>
                  </a:cubicBezTo>
                  <a:cubicBezTo>
                    <a:pt x="10" y="0"/>
                    <a:pt x="6" y="0"/>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8" name="Freeform 68"/>
            <p:cNvSpPr>
              <a:spLocks/>
            </p:cNvSpPr>
            <p:nvPr/>
          </p:nvSpPr>
          <p:spPr bwMode="auto">
            <a:xfrm>
              <a:off x="1636462" y="4965835"/>
              <a:ext cx="4611" cy="11524"/>
            </a:xfrm>
            <a:custGeom>
              <a:avLst/>
              <a:gdLst>
                <a:gd name="T0" fmla="*/ 1 w 1"/>
                <a:gd name="T1" fmla="*/ 2 h 2"/>
                <a:gd name="T2" fmla="*/ 0 w 1"/>
                <a:gd name="T3" fmla="*/ 1 h 2"/>
                <a:gd name="T4" fmla="*/ 1 w 1"/>
                <a:gd name="T5" fmla="*/ 2 h 2"/>
              </a:gdLst>
              <a:ahLst/>
              <a:cxnLst>
                <a:cxn ang="0">
                  <a:pos x="T0" y="T1"/>
                </a:cxn>
                <a:cxn ang="0">
                  <a:pos x="T2" y="T3"/>
                </a:cxn>
                <a:cxn ang="0">
                  <a:pos x="T4" y="T5"/>
                </a:cxn>
              </a:cxnLst>
              <a:rect l="0" t="0" r="r" b="b"/>
              <a:pathLst>
                <a:path w="1" h="2">
                  <a:moveTo>
                    <a:pt x="1" y="2"/>
                  </a:moveTo>
                  <a:cubicBezTo>
                    <a:pt x="1" y="1"/>
                    <a:pt x="1" y="0"/>
                    <a:pt x="0" y="1"/>
                  </a:cubicBezTo>
                  <a:cubicBezTo>
                    <a:pt x="0" y="1"/>
                    <a:pt x="0" y="2"/>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9" name="Freeform 69"/>
            <p:cNvSpPr>
              <a:spLocks/>
            </p:cNvSpPr>
            <p:nvPr/>
          </p:nvSpPr>
          <p:spPr bwMode="auto">
            <a:xfrm>
              <a:off x="1652598" y="4977358"/>
              <a:ext cx="16134" cy="11524"/>
            </a:xfrm>
            <a:custGeom>
              <a:avLst/>
              <a:gdLst>
                <a:gd name="T0" fmla="*/ 1 w 3"/>
                <a:gd name="T1" fmla="*/ 2 h 2"/>
                <a:gd name="T2" fmla="*/ 3 w 3"/>
                <a:gd name="T3" fmla="*/ 1 h 2"/>
                <a:gd name="T4" fmla="*/ 1 w 3"/>
                <a:gd name="T5" fmla="*/ 2 h 2"/>
              </a:gdLst>
              <a:ahLst/>
              <a:cxnLst>
                <a:cxn ang="0">
                  <a:pos x="T0" y="T1"/>
                </a:cxn>
                <a:cxn ang="0">
                  <a:pos x="T2" y="T3"/>
                </a:cxn>
                <a:cxn ang="0">
                  <a:pos x="T4" y="T5"/>
                </a:cxn>
              </a:cxnLst>
              <a:rect l="0" t="0" r="r" b="b"/>
              <a:pathLst>
                <a:path w="3" h="2">
                  <a:moveTo>
                    <a:pt x="1" y="2"/>
                  </a:moveTo>
                  <a:cubicBezTo>
                    <a:pt x="2" y="2"/>
                    <a:pt x="3" y="1"/>
                    <a:pt x="3" y="1"/>
                  </a:cubicBezTo>
                  <a:cubicBezTo>
                    <a:pt x="2" y="0"/>
                    <a:pt x="0" y="2"/>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0" name="Freeform 70"/>
            <p:cNvSpPr>
              <a:spLocks/>
            </p:cNvSpPr>
            <p:nvPr/>
          </p:nvSpPr>
          <p:spPr bwMode="auto">
            <a:xfrm>
              <a:off x="1664119" y="5021150"/>
              <a:ext cx="4611" cy="11524"/>
            </a:xfrm>
            <a:custGeom>
              <a:avLst/>
              <a:gdLst>
                <a:gd name="T0" fmla="*/ 0 w 1"/>
                <a:gd name="T1" fmla="*/ 1 h 2"/>
                <a:gd name="T2" fmla="*/ 0 w 1"/>
                <a:gd name="T3" fmla="*/ 0 h 2"/>
                <a:gd name="T4" fmla="*/ 0 w 1"/>
                <a:gd name="T5" fmla="*/ 1 h 2"/>
              </a:gdLst>
              <a:ahLst/>
              <a:cxnLst>
                <a:cxn ang="0">
                  <a:pos x="T0" y="T1"/>
                </a:cxn>
                <a:cxn ang="0">
                  <a:pos x="T2" y="T3"/>
                </a:cxn>
                <a:cxn ang="0">
                  <a:pos x="T4" y="T5"/>
                </a:cxn>
              </a:cxnLst>
              <a:rect l="0" t="0" r="r" b="b"/>
              <a:pathLst>
                <a:path w="1" h="2">
                  <a:moveTo>
                    <a:pt x="0" y="1"/>
                  </a:moveTo>
                  <a:cubicBezTo>
                    <a:pt x="1" y="1"/>
                    <a:pt x="1" y="0"/>
                    <a:pt x="0" y="0"/>
                  </a:cubicBezTo>
                  <a:cubicBezTo>
                    <a:pt x="0" y="1"/>
                    <a:pt x="0" y="2"/>
                    <a:pt x="0"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1" name="Freeform 71"/>
            <p:cNvSpPr>
              <a:spLocks/>
            </p:cNvSpPr>
            <p:nvPr/>
          </p:nvSpPr>
          <p:spPr bwMode="auto">
            <a:xfrm>
              <a:off x="1652598" y="5071856"/>
              <a:ext cx="11524" cy="9219"/>
            </a:xfrm>
            <a:custGeom>
              <a:avLst/>
              <a:gdLst>
                <a:gd name="T0" fmla="*/ 1 w 2"/>
                <a:gd name="T1" fmla="*/ 2 h 2"/>
                <a:gd name="T2" fmla="*/ 1 w 2"/>
                <a:gd name="T3" fmla="*/ 1 h 2"/>
                <a:gd name="T4" fmla="*/ 1 w 2"/>
                <a:gd name="T5" fmla="*/ 2 h 2"/>
              </a:gdLst>
              <a:ahLst/>
              <a:cxnLst>
                <a:cxn ang="0">
                  <a:pos x="T0" y="T1"/>
                </a:cxn>
                <a:cxn ang="0">
                  <a:pos x="T2" y="T3"/>
                </a:cxn>
                <a:cxn ang="0">
                  <a:pos x="T4" y="T5"/>
                </a:cxn>
              </a:cxnLst>
              <a:rect l="0" t="0" r="r" b="b"/>
              <a:pathLst>
                <a:path w="2" h="2">
                  <a:moveTo>
                    <a:pt x="1" y="2"/>
                  </a:moveTo>
                  <a:cubicBezTo>
                    <a:pt x="2" y="1"/>
                    <a:pt x="2" y="0"/>
                    <a:pt x="1" y="1"/>
                  </a:cubicBezTo>
                  <a:cubicBezTo>
                    <a:pt x="0" y="1"/>
                    <a:pt x="0" y="2"/>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2" name="Freeform 72"/>
            <p:cNvSpPr>
              <a:spLocks/>
            </p:cNvSpPr>
            <p:nvPr/>
          </p:nvSpPr>
          <p:spPr bwMode="auto">
            <a:xfrm>
              <a:off x="1652598" y="5060331"/>
              <a:ext cx="11524" cy="4611"/>
            </a:xfrm>
            <a:custGeom>
              <a:avLst/>
              <a:gdLst>
                <a:gd name="T0" fmla="*/ 1 w 2"/>
                <a:gd name="T1" fmla="*/ 1 h 1"/>
                <a:gd name="T2" fmla="*/ 2 w 2"/>
                <a:gd name="T3" fmla="*/ 0 h 1"/>
                <a:gd name="T4" fmla="*/ 1 w 2"/>
                <a:gd name="T5" fmla="*/ 1 h 1"/>
              </a:gdLst>
              <a:ahLst/>
              <a:cxnLst>
                <a:cxn ang="0">
                  <a:pos x="T0" y="T1"/>
                </a:cxn>
                <a:cxn ang="0">
                  <a:pos x="T2" y="T3"/>
                </a:cxn>
                <a:cxn ang="0">
                  <a:pos x="T4" y="T5"/>
                </a:cxn>
              </a:cxnLst>
              <a:rect l="0" t="0" r="r" b="b"/>
              <a:pathLst>
                <a:path w="2" h="1">
                  <a:moveTo>
                    <a:pt x="1" y="1"/>
                  </a:moveTo>
                  <a:cubicBezTo>
                    <a:pt x="2" y="1"/>
                    <a:pt x="2" y="0"/>
                    <a:pt x="2" y="0"/>
                  </a:cubicBezTo>
                  <a:cubicBezTo>
                    <a:pt x="1" y="0"/>
                    <a:pt x="0" y="1"/>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3" name="Freeform 73"/>
            <p:cNvSpPr>
              <a:spLocks/>
            </p:cNvSpPr>
            <p:nvPr/>
          </p:nvSpPr>
          <p:spPr bwMode="auto">
            <a:xfrm>
              <a:off x="1629551" y="5097208"/>
              <a:ext cx="16134" cy="18438"/>
            </a:xfrm>
            <a:custGeom>
              <a:avLst/>
              <a:gdLst>
                <a:gd name="T0" fmla="*/ 2 w 3"/>
                <a:gd name="T1" fmla="*/ 2 h 3"/>
                <a:gd name="T2" fmla="*/ 1 w 3"/>
                <a:gd name="T3" fmla="*/ 1 h 3"/>
                <a:gd name="T4" fmla="*/ 2 w 3"/>
                <a:gd name="T5" fmla="*/ 2 h 3"/>
              </a:gdLst>
              <a:ahLst/>
              <a:cxnLst>
                <a:cxn ang="0">
                  <a:pos x="T0" y="T1"/>
                </a:cxn>
                <a:cxn ang="0">
                  <a:pos x="T2" y="T3"/>
                </a:cxn>
                <a:cxn ang="0">
                  <a:pos x="T4" y="T5"/>
                </a:cxn>
              </a:cxnLst>
              <a:rect l="0" t="0" r="r" b="b"/>
              <a:pathLst>
                <a:path w="3" h="3">
                  <a:moveTo>
                    <a:pt x="2" y="2"/>
                  </a:moveTo>
                  <a:cubicBezTo>
                    <a:pt x="3" y="1"/>
                    <a:pt x="2" y="0"/>
                    <a:pt x="1" y="1"/>
                  </a:cubicBezTo>
                  <a:cubicBezTo>
                    <a:pt x="0" y="1"/>
                    <a:pt x="1" y="3"/>
                    <a:pt x="2"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4" name="Freeform 74"/>
            <p:cNvSpPr>
              <a:spLocks/>
            </p:cNvSpPr>
            <p:nvPr/>
          </p:nvSpPr>
          <p:spPr bwMode="auto">
            <a:xfrm>
              <a:off x="1689474" y="5071856"/>
              <a:ext cx="16134" cy="16134"/>
            </a:xfrm>
            <a:custGeom>
              <a:avLst/>
              <a:gdLst>
                <a:gd name="T0" fmla="*/ 1 w 3"/>
                <a:gd name="T1" fmla="*/ 1 h 3"/>
                <a:gd name="T2" fmla="*/ 2 w 3"/>
                <a:gd name="T3" fmla="*/ 2 h 3"/>
                <a:gd name="T4" fmla="*/ 1 w 3"/>
                <a:gd name="T5" fmla="*/ 1 h 3"/>
              </a:gdLst>
              <a:ahLst/>
              <a:cxnLst>
                <a:cxn ang="0">
                  <a:pos x="T0" y="T1"/>
                </a:cxn>
                <a:cxn ang="0">
                  <a:pos x="T2" y="T3"/>
                </a:cxn>
                <a:cxn ang="0">
                  <a:pos x="T4" y="T5"/>
                </a:cxn>
              </a:cxnLst>
              <a:rect l="0" t="0" r="r" b="b"/>
              <a:pathLst>
                <a:path w="3" h="3">
                  <a:moveTo>
                    <a:pt x="1" y="1"/>
                  </a:moveTo>
                  <a:cubicBezTo>
                    <a:pt x="0" y="1"/>
                    <a:pt x="1" y="3"/>
                    <a:pt x="2" y="2"/>
                  </a:cubicBezTo>
                  <a:cubicBezTo>
                    <a:pt x="3" y="0"/>
                    <a:pt x="2"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5" name="Freeform 75"/>
            <p:cNvSpPr>
              <a:spLocks/>
            </p:cNvSpPr>
            <p:nvPr/>
          </p:nvSpPr>
          <p:spPr bwMode="auto">
            <a:xfrm>
              <a:off x="1313792" y="4797584"/>
              <a:ext cx="16134" cy="11524"/>
            </a:xfrm>
            <a:custGeom>
              <a:avLst/>
              <a:gdLst>
                <a:gd name="T0" fmla="*/ 1 w 3"/>
                <a:gd name="T1" fmla="*/ 0 h 2"/>
                <a:gd name="T2" fmla="*/ 0 w 3"/>
                <a:gd name="T3" fmla="*/ 1 h 2"/>
                <a:gd name="T4" fmla="*/ 2 w 3"/>
                <a:gd name="T5" fmla="*/ 2 h 2"/>
                <a:gd name="T6" fmla="*/ 1 w 3"/>
                <a:gd name="T7" fmla="*/ 0 h 2"/>
              </a:gdLst>
              <a:ahLst/>
              <a:cxnLst>
                <a:cxn ang="0">
                  <a:pos x="T0" y="T1"/>
                </a:cxn>
                <a:cxn ang="0">
                  <a:pos x="T2" y="T3"/>
                </a:cxn>
                <a:cxn ang="0">
                  <a:pos x="T4" y="T5"/>
                </a:cxn>
                <a:cxn ang="0">
                  <a:pos x="T6" y="T7"/>
                </a:cxn>
              </a:cxnLst>
              <a:rect l="0" t="0" r="r" b="b"/>
              <a:pathLst>
                <a:path w="3" h="2">
                  <a:moveTo>
                    <a:pt x="1" y="0"/>
                  </a:moveTo>
                  <a:cubicBezTo>
                    <a:pt x="0" y="0"/>
                    <a:pt x="0" y="0"/>
                    <a:pt x="0" y="1"/>
                  </a:cubicBezTo>
                  <a:cubicBezTo>
                    <a:pt x="0" y="2"/>
                    <a:pt x="1" y="2"/>
                    <a:pt x="2" y="2"/>
                  </a:cubicBezTo>
                  <a:cubicBezTo>
                    <a:pt x="3" y="1"/>
                    <a:pt x="3"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6" name="Freeform 76"/>
            <p:cNvSpPr>
              <a:spLocks/>
            </p:cNvSpPr>
            <p:nvPr/>
          </p:nvSpPr>
          <p:spPr bwMode="auto">
            <a:xfrm>
              <a:off x="1313792" y="4813717"/>
              <a:ext cx="16134" cy="11524"/>
            </a:xfrm>
            <a:custGeom>
              <a:avLst/>
              <a:gdLst>
                <a:gd name="T0" fmla="*/ 2 w 3"/>
                <a:gd name="T1" fmla="*/ 1 h 2"/>
                <a:gd name="T2" fmla="*/ 2 w 3"/>
                <a:gd name="T3" fmla="*/ 0 h 2"/>
                <a:gd name="T4" fmla="*/ 2 w 3"/>
                <a:gd name="T5" fmla="*/ 1 h 2"/>
              </a:gdLst>
              <a:ahLst/>
              <a:cxnLst>
                <a:cxn ang="0">
                  <a:pos x="T0" y="T1"/>
                </a:cxn>
                <a:cxn ang="0">
                  <a:pos x="T2" y="T3"/>
                </a:cxn>
                <a:cxn ang="0">
                  <a:pos x="T4" y="T5"/>
                </a:cxn>
              </a:cxnLst>
              <a:rect l="0" t="0" r="r" b="b"/>
              <a:pathLst>
                <a:path w="3" h="2">
                  <a:moveTo>
                    <a:pt x="2" y="1"/>
                  </a:moveTo>
                  <a:cubicBezTo>
                    <a:pt x="2" y="1"/>
                    <a:pt x="3" y="0"/>
                    <a:pt x="2" y="0"/>
                  </a:cubicBezTo>
                  <a:cubicBezTo>
                    <a:pt x="1" y="0"/>
                    <a:pt x="0" y="2"/>
                    <a:pt x="2"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7" name="Freeform 77"/>
            <p:cNvSpPr>
              <a:spLocks/>
            </p:cNvSpPr>
            <p:nvPr/>
          </p:nvSpPr>
          <p:spPr bwMode="auto">
            <a:xfrm>
              <a:off x="1657208" y="4610894"/>
              <a:ext cx="16134" cy="16134"/>
            </a:xfrm>
            <a:custGeom>
              <a:avLst/>
              <a:gdLst>
                <a:gd name="T0" fmla="*/ 2 w 3"/>
                <a:gd name="T1" fmla="*/ 1 h 3"/>
                <a:gd name="T2" fmla="*/ 1 w 3"/>
                <a:gd name="T3" fmla="*/ 2 h 3"/>
                <a:gd name="T4" fmla="*/ 2 w 3"/>
                <a:gd name="T5" fmla="*/ 1 h 3"/>
              </a:gdLst>
              <a:ahLst/>
              <a:cxnLst>
                <a:cxn ang="0">
                  <a:pos x="T0" y="T1"/>
                </a:cxn>
                <a:cxn ang="0">
                  <a:pos x="T2" y="T3"/>
                </a:cxn>
                <a:cxn ang="0">
                  <a:pos x="T4" y="T5"/>
                </a:cxn>
              </a:cxnLst>
              <a:rect l="0" t="0" r="r" b="b"/>
              <a:pathLst>
                <a:path w="3" h="3">
                  <a:moveTo>
                    <a:pt x="2" y="1"/>
                  </a:moveTo>
                  <a:cubicBezTo>
                    <a:pt x="1" y="1"/>
                    <a:pt x="0" y="3"/>
                    <a:pt x="1" y="2"/>
                  </a:cubicBezTo>
                  <a:cubicBezTo>
                    <a:pt x="2" y="2"/>
                    <a:pt x="3" y="0"/>
                    <a:pt x="2"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8" name="Freeform 78"/>
            <p:cNvSpPr>
              <a:spLocks/>
            </p:cNvSpPr>
            <p:nvPr/>
          </p:nvSpPr>
          <p:spPr bwMode="auto">
            <a:xfrm>
              <a:off x="1777056" y="4136105"/>
              <a:ext cx="59926" cy="20743"/>
            </a:xfrm>
            <a:custGeom>
              <a:avLst/>
              <a:gdLst>
                <a:gd name="T0" fmla="*/ 7 w 11"/>
                <a:gd name="T1" fmla="*/ 1 h 4"/>
                <a:gd name="T2" fmla="*/ 1 w 11"/>
                <a:gd name="T3" fmla="*/ 0 h 4"/>
                <a:gd name="T4" fmla="*/ 10 w 11"/>
                <a:gd name="T5" fmla="*/ 4 h 4"/>
                <a:gd name="T6" fmla="*/ 7 w 11"/>
                <a:gd name="T7" fmla="*/ 1 h 4"/>
              </a:gdLst>
              <a:ahLst/>
              <a:cxnLst>
                <a:cxn ang="0">
                  <a:pos x="T0" y="T1"/>
                </a:cxn>
                <a:cxn ang="0">
                  <a:pos x="T2" y="T3"/>
                </a:cxn>
                <a:cxn ang="0">
                  <a:pos x="T4" y="T5"/>
                </a:cxn>
                <a:cxn ang="0">
                  <a:pos x="T6" y="T7"/>
                </a:cxn>
              </a:cxnLst>
              <a:rect l="0" t="0" r="r" b="b"/>
              <a:pathLst>
                <a:path w="11" h="4">
                  <a:moveTo>
                    <a:pt x="7" y="1"/>
                  </a:moveTo>
                  <a:cubicBezTo>
                    <a:pt x="4" y="0"/>
                    <a:pt x="0" y="0"/>
                    <a:pt x="1" y="0"/>
                  </a:cubicBezTo>
                  <a:cubicBezTo>
                    <a:pt x="3" y="1"/>
                    <a:pt x="7" y="4"/>
                    <a:pt x="10" y="4"/>
                  </a:cubicBezTo>
                  <a:cubicBezTo>
                    <a:pt x="11" y="3"/>
                    <a:pt x="9" y="2"/>
                    <a:pt x="7"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9" name="Freeform 79"/>
            <p:cNvSpPr>
              <a:spLocks/>
            </p:cNvSpPr>
            <p:nvPr/>
          </p:nvSpPr>
          <p:spPr bwMode="auto">
            <a:xfrm>
              <a:off x="1820847" y="4219077"/>
              <a:ext cx="27657" cy="32268"/>
            </a:xfrm>
            <a:custGeom>
              <a:avLst/>
              <a:gdLst>
                <a:gd name="T0" fmla="*/ 1 w 5"/>
                <a:gd name="T1" fmla="*/ 6 h 6"/>
                <a:gd name="T2" fmla="*/ 4 w 5"/>
                <a:gd name="T3" fmla="*/ 3 h 6"/>
                <a:gd name="T4" fmla="*/ 4 w 5"/>
                <a:gd name="T5" fmla="*/ 1 h 6"/>
                <a:gd name="T6" fmla="*/ 1 w 5"/>
                <a:gd name="T7" fmla="*/ 3 h 6"/>
                <a:gd name="T8" fmla="*/ 1 w 5"/>
                <a:gd name="T9" fmla="*/ 6 h 6"/>
              </a:gdLst>
              <a:ahLst/>
              <a:cxnLst>
                <a:cxn ang="0">
                  <a:pos x="T0" y="T1"/>
                </a:cxn>
                <a:cxn ang="0">
                  <a:pos x="T2" y="T3"/>
                </a:cxn>
                <a:cxn ang="0">
                  <a:pos x="T4" y="T5"/>
                </a:cxn>
                <a:cxn ang="0">
                  <a:pos x="T6" y="T7"/>
                </a:cxn>
                <a:cxn ang="0">
                  <a:pos x="T8" y="T9"/>
                </a:cxn>
              </a:cxnLst>
              <a:rect l="0" t="0" r="r" b="b"/>
              <a:pathLst>
                <a:path w="5" h="6">
                  <a:moveTo>
                    <a:pt x="1" y="6"/>
                  </a:moveTo>
                  <a:cubicBezTo>
                    <a:pt x="1" y="6"/>
                    <a:pt x="5" y="4"/>
                    <a:pt x="4" y="3"/>
                  </a:cubicBezTo>
                  <a:cubicBezTo>
                    <a:pt x="4" y="3"/>
                    <a:pt x="4" y="2"/>
                    <a:pt x="4" y="1"/>
                  </a:cubicBezTo>
                  <a:cubicBezTo>
                    <a:pt x="4" y="0"/>
                    <a:pt x="3" y="2"/>
                    <a:pt x="1" y="3"/>
                  </a:cubicBezTo>
                  <a:cubicBezTo>
                    <a:pt x="0" y="5"/>
                    <a:pt x="0" y="6"/>
                    <a:pt x="1"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0" name="Freeform 80"/>
            <p:cNvSpPr>
              <a:spLocks/>
            </p:cNvSpPr>
            <p:nvPr/>
          </p:nvSpPr>
          <p:spPr bwMode="auto">
            <a:xfrm>
              <a:off x="1876164" y="4076179"/>
              <a:ext cx="147507" cy="152117"/>
            </a:xfrm>
            <a:custGeom>
              <a:avLst/>
              <a:gdLst>
                <a:gd name="T0" fmla="*/ 16 w 27"/>
                <a:gd name="T1" fmla="*/ 11 h 28"/>
                <a:gd name="T2" fmla="*/ 16 w 27"/>
                <a:gd name="T3" fmla="*/ 9 h 28"/>
                <a:gd name="T4" fmla="*/ 12 w 27"/>
                <a:gd name="T5" fmla="*/ 11 h 28"/>
                <a:gd name="T6" fmla="*/ 14 w 27"/>
                <a:gd name="T7" fmla="*/ 7 h 28"/>
                <a:gd name="T8" fmla="*/ 17 w 27"/>
                <a:gd name="T9" fmla="*/ 4 h 28"/>
                <a:gd name="T10" fmla="*/ 17 w 27"/>
                <a:gd name="T11" fmla="*/ 2 h 28"/>
                <a:gd name="T12" fmla="*/ 19 w 27"/>
                <a:gd name="T13" fmla="*/ 0 h 28"/>
                <a:gd name="T14" fmla="*/ 14 w 27"/>
                <a:gd name="T15" fmla="*/ 2 h 28"/>
                <a:gd name="T16" fmla="*/ 10 w 27"/>
                <a:gd name="T17" fmla="*/ 6 h 28"/>
                <a:gd name="T18" fmla="*/ 7 w 27"/>
                <a:gd name="T19" fmla="*/ 12 h 28"/>
                <a:gd name="T20" fmla="*/ 7 w 27"/>
                <a:gd name="T21" fmla="*/ 14 h 28"/>
                <a:gd name="T22" fmla="*/ 5 w 27"/>
                <a:gd name="T23" fmla="*/ 15 h 28"/>
                <a:gd name="T24" fmla="*/ 2 w 27"/>
                <a:gd name="T25" fmla="*/ 18 h 28"/>
                <a:gd name="T26" fmla="*/ 3 w 27"/>
                <a:gd name="T27" fmla="*/ 18 h 28"/>
                <a:gd name="T28" fmla="*/ 1 w 27"/>
                <a:gd name="T29" fmla="*/ 21 h 28"/>
                <a:gd name="T30" fmla="*/ 4 w 27"/>
                <a:gd name="T31" fmla="*/ 23 h 28"/>
                <a:gd name="T32" fmla="*/ 12 w 27"/>
                <a:gd name="T33" fmla="*/ 22 h 28"/>
                <a:gd name="T34" fmla="*/ 12 w 27"/>
                <a:gd name="T35" fmla="*/ 24 h 28"/>
                <a:gd name="T36" fmla="*/ 12 w 27"/>
                <a:gd name="T37" fmla="*/ 26 h 28"/>
                <a:gd name="T38" fmla="*/ 15 w 27"/>
                <a:gd name="T39" fmla="*/ 27 h 28"/>
                <a:gd name="T40" fmla="*/ 17 w 27"/>
                <a:gd name="T41" fmla="*/ 24 h 28"/>
                <a:gd name="T42" fmla="*/ 19 w 27"/>
                <a:gd name="T43" fmla="*/ 23 h 28"/>
                <a:gd name="T44" fmla="*/ 21 w 27"/>
                <a:gd name="T45" fmla="*/ 21 h 28"/>
                <a:gd name="T46" fmla="*/ 21 w 27"/>
                <a:gd name="T47" fmla="*/ 23 h 28"/>
                <a:gd name="T48" fmla="*/ 20 w 27"/>
                <a:gd name="T49" fmla="*/ 26 h 28"/>
                <a:gd name="T50" fmla="*/ 23 w 27"/>
                <a:gd name="T51" fmla="*/ 25 h 28"/>
                <a:gd name="T52" fmla="*/ 24 w 27"/>
                <a:gd name="T53" fmla="*/ 28 h 28"/>
                <a:gd name="T54" fmla="*/ 26 w 27"/>
                <a:gd name="T55" fmla="*/ 23 h 28"/>
                <a:gd name="T56" fmla="*/ 25 w 27"/>
                <a:gd name="T57" fmla="*/ 23 h 28"/>
                <a:gd name="T58" fmla="*/ 26 w 27"/>
                <a:gd name="T59" fmla="*/ 20 h 28"/>
                <a:gd name="T60" fmla="*/ 23 w 27"/>
                <a:gd name="T61" fmla="*/ 21 h 28"/>
                <a:gd name="T62" fmla="*/ 25 w 27"/>
                <a:gd name="T63" fmla="*/ 18 h 28"/>
                <a:gd name="T64" fmla="*/ 24 w 27"/>
                <a:gd name="T65" fmla="*/ 18 h 28"/>
                <a:gd name="T66" fmla="*/ 24 w 27"/>
                <a:gd name="T67" fmla="*/ 16 h 28"/>
                <a:gd name="T68" fmla="*/ 25 w 27"/>
                <a:gd name="T69" fmla="*/ 13 h 28"/>
                <a:gd name="T70" fmla="*/ 21 w 27"/>
                <a:gd name="T71" fmla="*/ 13 h 28"/>
                <a:gd name="T72" fmla="*/ 18 w 27"/>
                <a:gd name="T73" fmla="*/ 13 h 28"/>
                <a:gd name="T74" fmla="*/ 16 w 27"/>
                <a:gd name="T75" fmla="*/ 1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 h="28">
                  <a:moveTo>
                    <a:pt x="16" y="11"/>
                  </a:moveTo>
                  <a:cubicBezTo>
                    <a:pt x="17" y="10"/>
                    <a:pt x="16" y="9"/>
                    <a:pt x="16" y="9"/>
                  </a:cubicBezTo>
                  <a:cubicBezTo>
                    <a:pt x="15" y="9"/>
                    <a:pt x="13" y="11"/>
                    <a:pt x="12" y="11"/>
                  </a:cubicBezTo>
                  <a:cubicBezTo>
                    <a:pt x="12" y="12"/>
                    <a:pt x="14" y="8"/>
                    <a:pt x="14" y="7"/>
                  </a:cubicBezTo>
                  <a:cubicBezTo>
                    <a:pt x="14" y="7"/>
                    <a:pt x="17" y="4"/>
                    <a:pt x="17" y="4"/>
                  </a:cubicBezTo>
                  <a:cubicBezTo>
                    <a:pt x="17" y="3"/>
                    <a:pt x="17" y="2"/>
                    <a:pt x="17" y="2"/>
                  </a:cubicBezTo>
                  <a:cubicBezTo>
                    <a:pt x="17" y="2"/>
                    <a:pt x="19" y="1"/>
                    <a:pt x="19" y="0"/>
                  </a:cubicBezTo>
                  <a:cubicBezTo>
                    <a:pt x="19" y="0"/>
                    <a:pt x="15" y="1"/>
                    <a:pt x="14" y="2"/>
                  </a:cubicBezTo>
                  <a:cubicBezTo>
                    <a:pt x="14" y="3"/>
                    <a:pt x="12" y="5"/>
                    <a:pt x="10" y="6"/>
                  </a:cubicBezTo>
                  <a:cubicBezTo>
                    <a:pt x="9" y="8"/>
                    <a:pt x="7" y="11"/>
                    <a:pt x="7" y="12"/>
                  </a:cubicBezTo>
                  <a:cubicBezTo>
                    <a:pt x="6" y="13"/>
                    <a:pt x="6" y="13"/>
                    <a:pt x="7" y="14"/>
                  </a:cubicBezTo>
                  <a:cubicBezTo>
                    <a:pt x="7" y="15"/>
                    <a:pt x="5" y="15"/>
                    <a:pt x="5" y="15"/>
                  </a:cubicBezTo>
                  <a:cubicBezTo>
                    <a:pt x="5" y="15"/>
                    <a:pt x="3" y="16"/>
                    <a:pt x="2" y="18"/>
                  </a:cubicBezTo>
                  <a:cubicBezTo>
                    <a:pt x="0" y="19"/>
                    <a:pt x="2" y="18"/>
                    <a:pt x="3" y="18"/>
                  </a:cubicBezTo>
                  <a:cubicBezTo>
                    <a:pt x="4" y="18"/>
                    <a:pt x="2" y="20"/>
                    <a:pt x="1" y="21"/>
                  </a:cubicBezTo>
                  <a:cubicBezTo>
                    <a:pt x="0" y="22"/>
                    <a:pt x="2" y="23"/>
                    <a:pt x="4" y="23"/>
                  </a:cubicBezTo>
                  <a:cubicBezTo>
                    <a:pt x="5" y="23"/>
                    <a:pt x="10" y="22"/>
                    <a:pt x="12" y="22"/>
                  </a:cubicBezTo>
                  <a:cubicBezTo>
                    <a:pt x="13" y="22"/>
                    <a:pt x="13" y="23"/>
                    <a:pt x="12" y="24"/>
                  </a:cubicBezTo>
                  <a:cubicBezTo>
                    <a:pt x="11" y="24"/>
                    <a:pt x="12" y="25"/>
                    <a:pt x="12" y="26"/>
                  </a:cubicBezTo>
                  <a:cubicBezTo>
                    <a:pt x="12" y="27"/>
                    <a:pt x="14" y="27"/>
                    <a:pt x="15" y="27"/>
                  </a:cubicBezTo>
                  <a:cubicBezTo>
                    <a:pt x="15" y="27"/>
                    <a:pt x="17" y="25"/>
                    <a:pt x="17" y="24"/>
                  </a:cubicBezTo>
                  <a:cubicBezTo>
                    <a:pt x="17" y="24"/>
                    <a:pt x="18" y="23"/>
                    <a:pt x="19" y="23"/>
                  </a:cubicBezTo>
                  <a:cubicBezTo>
                    <a:pt x="19" y="23"/>
                    <a:pt x="20" y="22"/>
                    <a:pt x="21" y="21"/>
                  </a:cubicBezTo>
                  <a:cubicBezTo>
                    <a:pt x="21" y="21"/>
                    <a:pt x="21" y="22"/>
                    <a:pt x="21" y="23"/>
                  </a:cubicBezTo>
                  <a:cubicBezTo>
                    <a:pt x="22" y="24"/>
                    <a:pt x="20" y="25"/>
                    <a:pt x="20" y="26"/>
                  </a:cubicBezTo>
                  <a:cubicBezTo>
                    <a:pt x="20" y="27"/>
                    <a:pt x="22" y="25"/>
                    <a:pt x="23" y="25"/>
                  </a:cubicBezTo>
                  <a:cubicBezTo>
                    <a:pt x="23" y="25"/>
                    <a:pt x="23" y="27"/>
                    <a:pt x="24" y="28"/>
                  </a:cubicBezTo>
                  <a:cubicBezTo>
                    <a:pt x="25" y="28"/>
                    <a:pt x="26" y="23"/>
                    <a:pt x="26" y="23"/>
                  </a:cubicBezTo>
                  <a:cubicBezTo>
                    <a:pt x="27" y="22"/>
                    <a:pt x="25" y="22"/>
                    <a:pt x="25" y="23"/>
                  </a:cubicBezTo>
                  <a:cubicBezTo>
                    <a:pt x="24" y="23"/>
                    <a:pt x="25" y="21"/>
                    <a:pt x="26" y="20"/>
                  </a:cubicBezTo>
                  <a:cubicBezTo>
                    <a:pt x="26" y="20"/>
                    <a:pt x="23" y="22"/>
                    <a:pt x="23" y="21"/>
                  </a:cubicBezTo>
                  <a:cubicBezTo>
                    <a:pt x="23" y="21"/>
                    <a:pt x="24" y="19"/>
                    <a:pt x="25" y="18"/>
                  </a:cubicBezTo>
                  <a:cubicBezTo>
                    <a:pt x="26" y="18"/>
                    <a:pt x="25" y="18"/>
                    <a:pt x="24" y="18"/>
                  </a:cubicBezTo>
                  <a:cubicBezTo>
                    <a:pt x="24" y="19"/>
                    <a:pt x="24" y="17"/>
                    <a:pt x="24" y="16"/>
                  </a:cubicBezTo>
                  <a:cubicBezTo>
                    <a:pt x="23" y="15"/>
                    <a:pt x="25" y="14"/>
                    <a:pt x="25" y="13"/>
                  </a:cubicBezTo>
                  <a:cubicBezTo>
                    <a:pt x="25" y="13"/>
                    <a:pt x="21" y="12"/>
                    <a:pt x="21" y="13"/>
                  </a:cubicBezTo>
                  <a:cubicBezTo>
                    <a:pt x="20" y="13"/>
                    <a:pt x="19" y="13"/>
                    <a:pt x="18" y="13"/>
                  </a:cubicBezTo>
                  <a:cubicBezTo>
                    <a:pt x="17" y="13"/>
                    <a:pt x="16" y="11"/>
                    <a:pt x="16" y="1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1" name="Freeform 81"/>
            <p:cNvSpPr>
              <a:spLocks/>
            </p:cNvSpPr>
            <p:nvPr/>
          </p:nvSpPr>
          <p:spPr bwMode="auto">
            <a:xfrm>
              <a:off x="1525833" y="3709716"/>
              <a:ext cx="27657" cy="32268"/>
            </a:xfrm>
            <a:custGeom>
              <a:avLst/>
              <a:gdLst>
                <a:gd name="T0" fmla="*/ 1 w 5"/>
                <a:gd name="T1" fmla="*/ 6 h 6"/>
                <a:gd name="T2" fmla="*/ 4 w 5"/>
                <a:gd name="T3" fmla="*/ 2 h 6"/>
                <a:gd name="T4" fmla="*/ 3 w 5"/>
                <a:gd name="T5" fmla="*/ 0 h 6"/>
                <a:gd name="T6" fmla="*/ 1 w 5"/>
                <a:gd name="T7" fmla="*/ 6 h 6"/>
              </a:gdLst>
              <a:ahLst/>
              <a:cxnLst>
                <a:cxn ang="0">
                  <a:pos x="T0" y="T1"/>
                </a:cxn>
                <a:cxn ang="0">
                  <a:pos x="T2" y="T3"/>
                </a:cxn>
                <a:cxn ang="0">
                  <a:pos x="T4" y="T5"/>
                </a:cxn>
                <a:cxn ang="0">
                  <a:pos x="T6" y="T7"/>
                </a:cxn>
              </a:cxnLst>
              <a:rect l="0" t="0" r="r" b="b"/>
              <a:pathLst>
                <a:path w="5" h="6">
                  <a:moveTo>
                    <a:pt x="1" y="6"/>
                  </a:moveTo>
                  <a:cubicBezTo>
                    <a:pt x="2" y="6"/>
                    <a:pt x="4" y="3"/>
                    <a:pt x="4" y="2"/>
                  </a:cubicBezTo>
                  <a:cubicBezTo>
                    <a:pt x="5" y="1"/>
                    <a:pt x="5" y="0"/>
                    <a:pt x="3" y="0"/>
                  </a:cubicBezTo>
                  <a:cubicBezTo>
                    <a:pt x="1" y="0"/>
                    <a:pt x="0" y="6"/>
                    <a:pt x="1"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2" name="Freeform 82"/>
            <p:cNvSpPr>
              <a:spLocks/>
            </p:cNvSpPr>
            <p:nvPr/>
          </p:nvSpPr>
          <p:spPr bwMode="auto">
            <a:xfrm>
              <a:off x="1456686" y="3686668"/>
              <a:ext cx="59926" cy="43791"/>
            </a:xfrm>
            <a:custGeom>
              <a:avLst/>
              <a:gdLst>
                <a:gd name="T0" fmla="*/ 6 w 11"/>
                <a:gd name="T1" fmla="*/ 2 h 8"/>
                <a:gd name="T2" fmla="*/ 2 w 11"/>
                <a:gd name="T3" fmla="*/ 5 h 8"/>
                <a:gd name="T4" fmla="*/ 1 w 11"/>
                <a:gd name="T5" fmla="*/ 7 h 8"/>
                <a:gd name="T6" fmla="*/ 2 w 11"/>
                <a:gd name="T7" fmla="*/ 7 h 8"/>
                <a:gd name="T8" fmla="*/ 3 w 11"/>
                <a:gd name="T9" fmla="*/ 7 h 8"/>
                <a:gd name="T10" fmla="*/ 6 w 11"/>
                <a:gd name="T11" fmla="*/ 6 h 8"/>
                <a:gd name="T12" fmla="*/ 11 w 11"/>
                <a:gd name="T13" fmla="*/ 1 h 8"/>
                <a:gd name="T14" fmla="*/ 9 w 11"/>
                <a:gd name="T15" fmla="*/ 1 h 8"/>
                <a:gd name="T16" fmla="*/ 6 w 11"/>
                <a:gd name="T1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8">
                  <a:moveTo>
                    <a:pt x="6" y="2"/>
                  </a:moveTo>
                  <a:cubicBezTo>
                    <a:pt x="5" y="2"/>
                    <a:pt x="3" y="4"/>
                    <a:pt x="2" y="5"/>
                  </a:cubicBezTo>
                  <a:cubicBezTo>
                    <a:pt x="1" y="6"/>
                    <a:pt x="0" y="7"/>
                    <a:pt x="1" y="7"/>
                  </a:cubicBezTo>
                  <a:cubicBezTo>
                    <a:pt x="1" y="8"/>
                    <a:pt x="1" y="7"/>
                    <a:pt x="2" y="7"/>
                  </a:cubicBezTo>
                  <a:cubicBezTo>
                    <a:pt x="2" y="6"/>
                    <a:pt x="2" y="7"/>
                    <a:pt x="3" y="7"/>
                  </a:cubicBezTo>
                  <a:cubicBezTo>
                    <a:pt x="4" y="7"/>
                    <a:pt x="4" y="6"/>
                    <a:pt x="6" y="6"/>
                  </a:cubicBezTo>
                  <a:cubicBezTo>
                    <a:pt x="8" y="5"/>
                    <a:pt x="11" y="2"/>
                    <a:pt x="11" y="1"/>
                  </a:cubicBezTo>
                  <a:cubicBezTo>
                    <a:pt x="11" y="0"/>
                    <a:pt x="10" y="1"/>
                    <a:pt x="9" y="1"/>
                  </a:cubicBezTo>
                  <a:cubicBezTo>
                    <a:pt x="8" y="2"/>
                    <a:pt x="8" y="1"/>
                    <a:pt x="6"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3" name="Freeform 83"/>
            <p:cNvSpPr>
              <a:spLocks/>
            </p:cNvSpPr>
            <p:nvPr/>
          </p:nvSpPr>
          <p:spPr bwMode="auto">
            <a:xfrm>
              <a:off x="1401373" y="3578342"/>
              <a:ext cx="140594" cy="115240"/>
            </a:xfrm>
            <a:custGeom>
              <a:avLst/>
              <a:gdLst>
                <a:gd name="T0" fmla="*/ 26 w 26"/>
                <a:gd name="T1" fmla="*/ 15 h 21"/>
                <a:gd name="T2" fmla="*/ 23 w 26"/>
                <a:gd name="T3" fmla="*/ 13 h 21"/>
                <a:gd name="T4" fmla="*/ 21 w 26"/>
                <a:gd name="T5" fmla="*/ 14 h 21"/>
                <a:gd name="T6" fmla="*/ 21 w 26"/>
                <a:gd name="T7" fmla="*/ 9 h 21"/>
                <a:gd name="T8" fmla="*/ 18 w 26"/>
                <a:gd name="T9" fmla="*/ 7 h 21"/>
                <a:gd name="T10" fmla="*/ 16 w 26"/>
                <a:gd name="T11" fmla="*/ 5 h 21"/>
                <a:gd name="T12" fmla="*/ 14 w 26"/>
                <a:gd name="T13" fmla="*/ 3 h 21"/>
                <a:gd name="T14" fmla="*/ 12 w 26"/>
                <a:gd name="T15" fmla="*/ 5 h 21"/>
                <a:gd name="T16" fmla="*/ 13 w 26"/>
                <a:gd name="T17" fmla="*/ 2 h 21"/>
                <a:gd name="T18" fmla="*/ 12 w 26"/>
                <a:gd name="T19" fmla="*/ 0 h 21"/>
                <a:gd name="T20" fmla="*/ 10 w 26"/>
                <a:gd name="T21" fmla="*/ 2 h 21"/>
                <a:gd name="T22" fmla="*/ 7 w 26"/>
                <a:gd name="T23" fmla="*/ 11 h 21"/>
                <a:gd name="T24" fmla="*/ 3 w 26"/>
                <a:gd name="T25" fmla="*/ 14 h 21"/>
                <a:gd name="T26" fmla="*/ 1 w 26"/>
                <a:gd name="T27" fmla="*/ 16 h 21"/>
                <a:gd name="T28" fmla="*/ 5 w 26"/>
                <a:gd name="T29" fmla="*/ 17 h 21"/>
                <a:gd name="T30" fmla="*/ 5 w 26"/>
                <a:gd name="T31" fmla="*/ 21 h 21"/>
                <a:gd name="T32" fmla="*/ 10 w 26"/>
                <a:gd name="T33" fmla="*/ 20 h 21"/>
                <a:gd name="T34" fmla="*/ 13 w 26"/>
                <a:gd name="T35" fmla="*/ 16 h 21"/>
                <a:gd name="T36" fmla="*/ 13 w 26"/>
                <a:gd name="T37" fmla="*/ 15 h 21"/>
                <a:gd name="T38" fmla="*/ 17 w 26"/>
                <a:gd name="T39" fmla="*/ 12 h 21"/>
                <a:gd name="T40" fmla="*/ 17 w 26"/>
                <a:gd name="T41" fmla="*/ 14 h 21"/>
                <a:gd name="T42" fmla="*/ 18 w 26"/>
                <a:gd name="T43" fmla="*/ 16 h 21"/>
                <a:gd name="T44" fmla="*/ 23 w 26"/>
                <a:gd name="T45" fmla="*/ 17 h 21"/>
                <a:gd name="T46" fmla="*/ 26 w 26"/>
                <a:gd name="T47"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21">
                  <a:moveTo>
                    <a:pt x="26" y="15"/>
                  </a:moveTo>
                  <a:cubicBezTo>
                    <a:pt x="26" y="14"/>
                    <a:pt x="25" y="13"/>
                    <a:pt x="23" y="13"/>
                  </a:cubicBezTo>
                  <a:cubicBezTo>
                    <a:pt x="22" y="13"/>
                    <a:pt x="22" y="14"/>
                    <a:pt x="21" y="14"/>
                  </a:cubicBezTo>
                  <a:cubicBezTo>
                    <a:pt x="20" y="15"/>
                    <a:pt x="22" y="9"/>
                    <a:pt x="21" y="9"/>
                  </a:cubicBezTo>
                  <a:cubicBezTo>
                    <a:pt x="20" y="8"/>
                    <a:pt x="18" y="8"/>
                    <a:pt x="18" y="7"/>
                  </a:cubicBezTo>
                  <a:cubicBezTo>
                    <a:pt x="17" y="6"/>
                    <a:pt x="17" y="5"/>
                    <a:pt x="16" y="5"/>
                  </a:cubicBezTo>
                  <a:cubicBezTo>
                    <a:pt x="15" y="4"/>
                    <a:pt x="15" y="3"/>
                    <a:pt x="14" y="3"/>
                  </a:cubicBezTo>
                  <a:cubicBezTo>
                    <a:pt x="13" y="2"/>
                    <a:pt x="14" y="4"/>
                    <a:pt x="12" y="5"/>
                  </a:cubicBezTo>
                  <a:cubicBezTo>
                    <a:pt x="11" y="5"/>
                    <a:pt x="13" y="2"/>
                    <a:pt x="13" y="2"/>
                  </a:cubicBezTo>
                  <a:cubicBezTo>
                    <a:pt x="13" y="1"/>
                    <a:pt x="13" y="0"/>
                    <a:pt x="12" y="0"/>
                  </a:cubicBezTo>
                  <a:cubicBezTo>
                    <a:pt x="11" y="0"/>
                    <a:pt x="10" y="1"/>
                    <a:pt x="10" y="2"/>
                  </a:cubicBezTo>
                  <a:cubicBezTo>
                    <a:pt x="9" y="3"/>
                    <a:pt x="7" y="10"/>
                    <a:pt x="7" y="11"/>
                  </a:cubicBezTo>
                  <a:cubicBezTo>
                    <a:pt x="7" y="13"/>
                    <a:pt x="5" y="13"/>
                    <a:pt x="3" y="14"/>
                  </a:cubicBezTo>
                  <a:cubicBezTo>
                    <a:pt x="0" y="15"/>
                    <a:pt x="0" y="15"/>
                    <a:pt x="1" y="16"/>
                  </a:cubicBezTo>
                  <a:cubicBezTo>
                    <a:pt x="1" y="17"/>
                    <a:pt x="4" y="17"/>
                    <a:pt x="5" y="17"/>
                  </a:cubicBezTo>
                  <a:cubicBezTo>
                    <a:pt x="6" y="17"/>
                    <a:pt x="3" y="21"/>
                    <a:pt x="5" y="21"/>
                  </a:cubicBezTo>
                  <a:cubicBezTo>
                    <a:pt x="6" y="21"/>
                    <a:pt x="10" y="20"/>
                    <a:pt x="10" y="20"/>
                  </a:cubicBezTo>
                  <a:cubicBezTo>
                    <a:pt x="10" y="20"/>
                    <a:pt x="12" y="17"/>
                    <a:pt x="13" y="16"/>
                  </a:cubicBezTo>
                  <a:cubicBezTo>
                    <a:pt x="14" y="16"/>
                    <a:pt x="13" y="15"/>
                    <a:pt x="13" y="15"/>
                  </a:cubicBezTo>
                  <a:cubicBezTo>
                    <a:pt x="13" y="14"/>
                    <a:pt x="16" y="12"/>
                    <a:pt x="17" y="12"/>
                  </a:cubicBezTo>
                  <a:cubicBezTo>
                    <a:pt x="18" y="12"/>
                    <a:pt x="17" y="14"/>
                    <a:pt x="17" y="14"/>
                  </a:cubicBezTo>
                  <a:cubicBezTo>
                    <a:pt x="16" y="15"/>
                    <a:pt x="17" y="15"/>
                    <a:pt x="18" y="16"/>
                  </a:cubicBezTo>
                  <a:cubicBezTo>
                    <a:pt x="20" y="16"/>
                    <a:pt x="21" y="17"/>
                    <a:pt x="23" y="17"/>
                  </a:cubicBezTo>
                  <a:cubicBezTo>
                    <a:pt x="24" y="17"/>
                    <a:pt x="26" y="15"/>
                    <a:pt x="26" y="1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4" name="Freeform 84"/>
            <p:cNvSpPr>
              <a:spLocks/>
            </p:cNvSpPr>
            <p:nvPr/>
          </p:nvSpPr>
          <p:spPr bwMode="auto">
            <a:xfrm>
              <a:off x="1581148" y="3670532"/>
              <a:ext cx="27657" cy="23049"/>
            </a:xfrm>
            <a:custGeom>
              <a:avLst/>
              <a:gdLst>
                <a:gd name="T0" fmla="*/ 1 w 5"/>
                <a:gd name="T1" fmla="*/ 0 h 4"/>
                <a:gd name="T2" fmla="*/ 1 w 5"/>
                <a:gd name="T3" fmla="*/ 3 h 4"/>
                <a:gd name="T4" fmla="*/ 4 w 5"/>
                <a:gd name="T5" fmla="*/ 2 h 4"/>
                <a:gd name="T6" fmla="*/ 3 w 5"/>
                <a:gd name="T7" fmla="*/ 1 h 4"/>
                <a:gd name="T8" fmla="*/ 1 w 5"/>
                <a:gd name="T9" fmla="*/ 0 h 4"/>
              </a:gdLst>
              <a:ahLst/>
              <a:cxnLst>
                <a:cxn ang="0">
                  <a:pos x="T0" y="T1"/>
                </a:cxn>
                <a:cxn ang="0">
                  <a:pos x="T2" y="T3"/>
                </a:cxn>
                <a:cxn ang="0">
                  <a:pos x="T4" y="T5"/>
                </a:cxn>
                <a:cxn ang="0">
                  <a:pos x="T6" y="T7"/>
                </a:cxn>
                <a:cxn ang="0">
                  <a:pos x="T8" y="T9"/>
                </a:cxn>
              </a:cxnLst>
              <a:rect l="0" t="0" r="r" b="b"/>
              <a:pathLst>
                <a:path w="5" h="4">
                  <a:moveTo>
                    <a:pt x="1" y="0"/>
                  </a:moveTo>
                  <a:cubicBezTo>
                    <a:pt x="0" y="1"/>
                    <a:pt x="0" y="2"/>
                    <a:pt x="1" y="3"/>
                  </a:cubicBezTo>
                  <a:cubicBezTo>
                    <a:pt x="2" y="4"/>
                    <a:pt x="3" y="3"/>
                    <a:pt x="4" y="2"/>
                  </a:cubicBezTo>
                  <a:cubicBezTo>
                    <a:pt x="5" y="2"/>
                    <a:pt x="3" y="1"/>
                    <a:pt x="3" y="1"/>
                  </a:cubicBezTo>
                  <a:cubicBezTo>
                    <a:pt x="2" y="1"/>
                    <a:pt x="2"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5" name="Freeform 85"/>
            <p:cNvSpPr>
              <a:spLocks/>
            </p:cNvSpPr>
            <p:nvPr/>
          </p:nvSpPr>
          <p:spPr bwMode="auto">
            <a:xfrm>
              <a:off x="1604197" y="3665924"/>
              <a:ext cx="20743" cy="11524"/>
            </a:xfrm>
            <a:custGeom>
              <a:avLst/>
              <a:gdLst>
                <a:gd name="T0" fmla="*/ 1 w 4"/>
                <a:gd name="T1" fmla="*/ 0 h 2"/>
                <a:gd name="T2" fmla="*/ 3 w 4"/>
                <a:gd name="T3" fmla="*/ 2 h 2"/>
                <a:gd name="T4" fmla="*/ 2 w 4"/>
                <a:gd name="T5" fmla="*/ 0 h 2"/>
                <a:gd name="T6" fmla="*/ 1 w 4"/>
                <a:gd name="T7" fmla="*/ 0 h 2"/>
              </a:gdLst>
              <a:ahLst/>
              <a:cxnLst>
                <a:cxn ang="0">
                  <a:pos x="T0" y="T1"/>
                </a:cxn>
                <a:cxn ang="0">
                  <a:pos x="T2" y="T3"/>
                </a:cxn>
                <a:cxn ang="0">
                  <a:pos x="T4" y="T5"/>
                </a:cxn>
                <a:cxn ang="0">
                  <a:pos x="T6" y="T7"/>
                </a:cxn>
              </a:cxnLst>
              <a:rect l="0" t="0" r="r" b="b"/>
              <a:pathLst>
                <a:path w="4" h="2">
                  <a:moveTo>
                    <a:pt x="1" y="0"/>
                  </a:moveTo>
                  <a:cubicBezTo>
                    <a:pt x="0" y="1"/>
                    <a:pt x="1" y="2"/>
                    <a:pt x="3" y="2"/>
                  </a:cubicBezTo>
                  <a:cubicBezTo>
                    <a:pt x="4" y="2"/>
                    <a:pt x="3" y="1"/>
                    <a:pt x="2" y="0"/>
                  </a:cubicBezTo>
                  <a:cubicBezTo>
                    <a:pt x="2" y="0"/>
                    <a:pt x="1"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6" name="Freeform 86"/>
            <p:cNvSpPr>
              <a:spLocks/>
            </p:cNvSpPr>
            <p:nvPr/>
          </p:nvSpPr>
          <p:spPr bwMode="auto">
            <a:xfrm>
              <a:off x="1680255" y="3479234"/>
              <a:ext cx="32268" cy="27657"/>
            </a:xfrm>
            <a:custGeom>
              <a:avLst/>
              <a:gdLst>
                <a:gd name="T0" fmla="*/ 2 w 6"/>
                <a:gd name="T1" fmla="*/ 5 h 5"/>
                <a:gd name="T2" fmla="*/ 5 w 6"/>
                <a:gd name="T3" fmla="*/ 3 h 5"/>
                <a:gd name="T4" fmla="*/ 4 w 6"/>
                <a:gd name="T5" fmla="*/ 0 h 5"/>
                <a:gd name="T6" fmla="*/ 0 w 6"/>
                <a:gd name="T7" fmla="*/ 2 h 5"/>
                <a:gd name="T8" fmla="*/ 2 w 6"/>
                <a:gd name="T9" fmla="*/ 5 h 5"/>
              </a:gdLst>
              <a:ahLst/>
              <a:cxnLst>
                <a:cxn ang="0">
                  <a:pos x="T0" y="T1"/>
                </a:cxn>
                <a:cxn ang="0">
                  <a:pos x="T2" y="T3"/>
                </a:cxn>
                <a:cxn ang="0">
                  <a:pos x="T4" y="T5"/>
                </a:cxn>
                <a:cxn ang="0">
                  <a:pos x="T6" y="T7"/>
                </a:cxn>
                <a:cxn ang="0">
                  <a:pos x="T8" y="T9"/>
                </a:cxn>
              </a:cxnLst>
              <a:rect l="0" t="0" r="r" b="b"/>
              <a:pathLst>
                <a:path w="6" h="5">
                  <a:moveTo>
                    <a:pt x="2" y="5"/>
                  </a:moveTo>
                  <a:cubicBezTo>
                    <a:pt x="3" y="5"/>
                    <a:pt x="4" y="4"/>
                    <a:pt x="5" y="3"/>
                  </a:cubicBezTo>
                  <a:cubicBezTo>
                    <a:pt x="5" y="3"/>
                    <a:pt x="6" y="0"/>
                    <a:pt x="4" y="0"/>
                  </a:cubicBezTo>
                  <a:cubicBezTo>
                    <a:pt x="2" y="0"/>
                    <a:pt x="0" y="1"/>
                    <a:pt x="0" y="2"/>
                  </a:cubicBezTo>
                  <a:cubicBezTo>
                    <a:pt x="0" y="3"/>
                    <a:pt x="0" y="5"/>
                    <a:pt x="2"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7" name="Freeform 87"/>
            <p:cNvSpPr>
              <a:spLocks/>
            </p:cNvSpPr>
            <p:nvPr/>
          </p:nvSpPr>
          <p:spPr bwMode="auto">
            <a:xfrm>
              <a:off x="1592672" y="3391651"/>
              <a:ext cx="36877" cy="23049"/>
            </a:xfrm>
            <a:custGeom>
              <a:avLst/>
              <a:gdLst>
                <a:gd name="T0" fmla="*/ 7 w 7"/>
                <a:gd name="T1" fmla="*/ 4 h 4"/>
                <a:gd name="T2" fmla="*/ 7 w 7"/>
                <a:gd name="T3" fmla="*/ 1 h 4"/>
                <a:gd name="T4" fmla="*/ 2 w 7"/>
                <a:gd name="T5" fmla="*/ 1 h 4"/>
                <a:gd name="T6" fmla="*/ 3 w 7"/>
                <a:gd name="T7" fmla="*/ 3 h 4"/>
                <a:gd name="T8" fmla="*/ 7 w 7"/>
                <a:gd name="T9" fmla="*/ 4 h 4"/>
              </a:gdLst>
              <a:ahLst/>
              <a:cxnLst>
                <a:cxn ang="0">
                  <a:pos x="T0" y="T1"/>
                </a:cxn>
                <a:cxn ang="0">
                  <a:pos x="T2" y="T3"/>
                </a:cxn>
                <a:cxn ang="0">
                  <a:pos x="T4" y="T5"/>
                </a:cxn>
                <a:cxn ang="0">
                  <a:pos x="T6" y="T7"/>
                </a:cxn>
                <a:cxn ang="0">
                  <a:pos x="T8" y="T9"/>
                </a:cxn>
              </a:cxnLst>
              <a:rect l="0" t="0" r="r" b="b"/>
              <a:pathLst>
                <a:path w="7" h="4">
                  <a:moveTo>
                    <a:pt x="7" y="4"/>
                  </a:moveTo>
                  <a:cubicBezTo>
                    <a:pt x="7" y="3"/>
                    <a:pt x="7" y="2"/>
                    <a:pt x="7" y="1"/>
                  </a:cubicBezTo>
                  <a:cubicBezTo>
                    <a:pt x="7" y="0"/>
                    <a:pt x="3" y="1"/>
                    <a:pt x="2" y="1"/>
                  </a:cubicBezTo>
                  <a:cubicBezTo>
                    <a:pt x="0" y="1"/>
                    <a:pt x="2" y="2"/>
                    <a:pt x="3" y="3"/>
                  </a:cubicBezTo>
                  <a:cubicBezTo>
                    <a:pt x="4" y="4"/>
                    <a:pt x="6" y="4"/>
                    <a:pt x="7"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8" name="Freeform 88"/>
            <p:cNvSpPr>
              <a:spLocks/>
            </p:cNvSpPr>
            <p:nvPr/>
          </p:nvSpPr>
          <p:spPr bwMode="auto">
            <a:xfrm>
              <a:off x="1832372" y="3730457"/>
              <a:ext cx="32268" cy="23049"/>
            </a:xfrm>
            <a:custGeom>
              <a:avLst/>
              <a:gdLst>
                <a:gd name="T0" fmla="*/ 3 w 6"/>
                <a:gd name="T1" fmla="*/ 0 h 4"/>
                <a:gd name="T2" fmla="*/ 1 w 6"/>
                <a:gd name="T3" fmla="*/ 1 h 4"/>
                <a:gd name="T4" fmla="*/ 2 w 6"/>
                <a:gd name="T5" fmla="*/ 4 h 4"/>
                <a:gd name="T6" fmla="*/ 5 w 6"/>
                <a:gd name="T7" fmla="*/ 2 h 4"/>
                <a:gd name="T8" fmla="*/ 3 w 6"/>
                <a:gd name="T9" fmla="*/ 2 h 4"/>
                <a:gd name="T10" fmla="*/ 3 w 6"/>
                <a:gd name="T11" fmla="*/ 0 h 4"/>
              </a:gdLst>
              <a:ahLst/>
              <a:cxnLst>
                <a:cxn ang="0">
                  <a:pos x="T0" y="T1"/>
                </a:cxn>
                <a:cxn ang="0">
                  <a:pos x="T2" y="T3"/>
                </a:cxn>
                <a:cxn ang="0">
                  <a:pos x="T4" y="T5"/>
                </a:cxn>
                <a:cxn ang="0">
                  <a:pos x="T6" y="T7"/>
                </a:cxn>
                <a:cxn ang="0">
                  <a:pos x="T8" y="T9"/>
                </a:cxn>
                <a:cxn ang="0">
                  <a:pos x="T10" y="T11"/>
                </a:cxn>
              </a:cxnLst>
              <a:rect l="0" t="0" r="r" b="b"/>
              <a:pathLst>
                <a:path w="6" h="4">
                  <a:moveTo>
                    <a:pt x="3" y="0"/>
                  </a:moveTo>
                  <a:cubicBezTo>
                    <a:pt x="3" y="0"/>
                    <a:pt x="1" y="1"/>
                    <a:pt x="1" y="1"/>
                  </a:cubicBezTo>
                  <a:cubicBezTo>
                    <a:pt x="0" y="2"/>
                    <a:pt x="1" y="4"/>
                    <a:pt x="2" y="4"/>
                  </a:cubicBezTo>
                  <a:cubicBezTo>
                    <a:pt x="4" y="4"/>
                    <a:pt x="4" y="3"/>
                    <a:pt x="5" y="2"/>
                  </a:cubicBezTo>
                  <a:cubicBezTo>
                    <a:pt x="6" y="2"/>
                    <a:pt x="4" y="2"/>
                    <a:pt x="3" y="2"/>
                  </a:cubicBezTo>
                  <a:cubicBezTo>
                    <a:pt x="3" y="2"/>
                    <a:pt x="3" y="1"/>
                    <a:pt x="3"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9" name="Freeform 89"/>
            <p:cNvSpPr>
              <a:spLocks/>
            </p:cNvSpPr>
            <p:nvPr/>
          </p:nvSpPr>
          <p:spPr bwMode="auto">
            <a:xfrm>
              <a:off x="1449774" y="3179610"/>
              <a:ext cx="518581" cy="562372"/>
            </a:xfrm>
            <a:custGeom>
              <a:avLst/>
              <a:gdLst>
                <a:gd name="T0" fmla="*/ 5 w 95"/>
                <a:gd name="T1" fmla="*/ 27 h 103"/>
                <a:gd name="T2" fmla="*/ 8 w 95"/>
                <a:gd name="T3" fmla="*/ 32 h 103"/>
                <a:gd name="T4" fmla="*/ 11 w 95"/>
                <a:gd name="T5" fmla="*/ 36 h 103"/>
                <a:gd name="T6" fmla="*/ 23 w 95"/>
                <a:gd name="T7" fmla="*/ 39 h 103"/>
                <a:gd name="T8" fmla="*/ 33 w 95"/>
                <a:gd name="T9" fmla="*/ 38 h 103"/>
                <a:gd name="T10" fmla="*/ 43 w 95"/>
                <a:gd name="T11" fmla="*/ 39 h 103"/>
                <a:gd name="T12" fmla="*/ 50 w 95"/>
                <a:gd name="T13" fmla="*/ 46 h 103"/>
                <a:gd name="T14" fmla="*/ 52 w 95"/>
                <a:gd name="T15" fmla="*/ 55 h 103"/>
                <a:gd name="T16" fmla="*/ 49 w 95"/>
                <a:gd name="T17" fmla="*/ 64 h 103"/>
                <a:gd name="T18" fmla="*/ 42 w 95"/>
                <a:gd name="T19" fmla="*/ 74 h 103"/>
                <a:gd name="T20" fmla="*/ 30 w 95"/>
                <a:gd name="T21" fmla="*/ 74 h 103"/>
                <a:gd name="T22" fmla="*/ 29 w 95"/>
                <a:gd name="T23" fmla="*/ 85 h 103"/>
                <a:gd name="T24" fmla="*/ 44 w 95"/>
                <a:gd name="T25" fmla="*/ 84 h 103"/>
                <a:gd name="T26" fmla="*/ 51 w 95"/>
                <a:gd name="T27" fmla="*/ 90 h 103"/>
                <a:gd name="T28" fmla="*/ 54 w 95"/>
                <a:gd name="T29" fmla="*/ 97 h 103"/>
                <a:gd name="T30" fmla="*/ 63 w 95"/>
                <a:gd name="T31" fmla="*/ 99 h 103"/>
                <a:gd name="T32" fmla="*/ 69 w 95"/>
                <a:gd name="T33" fmla="*/ 96 h 103"/>
                <a:gd name="T34" fmla="*/ 63 w 95"/>
                <a:gd name="T35" fmla="*/ 91 h 103"/>
                <a:gd name="T36" fmla="*/ 66 w 95"/>
                <a:gd name="T37" fmla="*/ 90 h 103"/>
                <a:gd name="T38" fmla="*/ 74 w 95"/>
                <a:gd name="T39" fmla="*/ 95 h 103"/>
                <a:gd name="T40" fmla="*/ 78 w 95"/>
                <a:gd name="T41" fmla="*/ 97 h 103"/>
                <a:gd name="T42" fmla="*/ 78 w 95"/>
                <a:gd name="T43" fmla="*/ 92 h 103"/>
                <a:gd name="T44" fmla="*/ 77 w 95"/>
                <a:gd name="T45" fmla="*/ 86 h 103"/>
                <a:gd name="T46" fmla="*/ 72 w 95"/>
                <a:gd name="T47" fmla="*/ 80 h 103"/>
                <a:gd name="T48" fmla="*/ 70 w 95"/>
                <a:gd name="T49" fmla="*/ 75 h 103"/>
                <a:gd name="T50" fmla="*/ 70 w 95"/>
                <a:gd name="T51" fmla="*/ 71 h 103"/>
                <a:gd name="T52" fmla="*/ 75 w 95"/>
                <a:gd name="T53" fmla="*/ 69 h 103"/>
                <a:gd name="T54" fmla="*/ 79 w 95"/>
                <a:gd name="T55" fmla="*/ 72 h 103"/>
                <a:gd name="T56" fmla="*/ 80 w 95"/>
                <a:gd name="T57" fmla="*/ 76 h 103"/>
                <a:gd name="T58" fmla="*/ 84 w 95"/>
                <a:gd name="T59" fmla="*/ 77 h 103"/>
                <a:gd name="T60" fmla="*/ 89 w 95"/>
                <a:gd name="T61" fmla="*/ 74 h 103"/>
                <a:gd name="T62" fmla="*/ 92 w 95"/>
                <a:gd name="T63" fmla="*/ 67 h 103"/>
                <a:gd name="T64" fmla="*/ 91 w 95"/>
                <a:gd name="T65" fmla="*/ 65 h 103"/>
                <a:gd name="T66" fmla="*/ 86 w 95"/>
                <a:gd name="T67" fmla="*/ 63 h 103"/>
                <a:gd name="T68" fmla="*/ 85 w 95"/>
                <a:gd name="T69" fmla="*/ 62 h 103"/>
                <a:gd name="T70" fmla="*/ 81 w 95"/>
                <a:gd name="T71" fmla="*/ 56 h 103"/>
                <a:gd name="T72" fmla="*/ 76 w 95"/>
                <a:gd name="T73" fmla="*/ 52 h 103"/>
                <a:gd name="T74" fmla="*/ 72 w 95"/>
                <a:gd name="T75" fmla="*/ 49 h 103"/>
                <a:gd name="T76" fmla="*/ 76 w 95"/>
                <a:gd name="T77" fmla="*/ 46 h 103"/>
                <a:gd name="T78" fmla="*/ 78 w 95"/>
                <a:gd name="T79" fmla="*/ 41 h 103"/>
                <a:gd name="T80" fmla="*/ 73 w 95"/>
                <a:gd name="T81" fmla="*/ 35 h 103"/>
                <a:gd name="T82" fmla="*/ 69 w 95"/>
                <a:gd name="T83" fmla="*/ 30 h 103"/>
                <a:gd name="T84" fmla="*/ 63 w 95"/>
                <a:gd name="T85" fmla="*/ 26 h 103"/>
                <a:gd name="T86" fmla="*/ 56 w 95"/>
                <a:gd name="T87" fmla="*/ 21 h 103"/>
                <a:gd name="T88" fmla="*/ 50 w 95"/>
                <a:gd name="T89" fmla="*/ 15 h 103"/>
                <a:gd name="T90" fmla="*/ 40 w 95"/>
                <a:gd name="T91" fmla="*/ 17 h 103"/>
                <a:gd name="T92" fmla="*/ 35 w 95"/>
                <a:gd name="T93" fmla="*/ 16 h 103"/>
                <a:gd name="T94" fmla="*/ 30 w 95"/>
                <a:gd name="T95" fmla="*/ 16 h 103"/>
                <a:gd name="T96" fmla="*/ 35 w 95"/>
                <a:gd name="T97" fmla="*/ 7 h 103"/>
                <a:gd name="T98" fmla="*/ 31 w 95"/>
                <a:gd name="T99" fmla="*/ 2 h 103"/>
                <a:gd name="T100" fmla="*/ 29 w 95"/>
                <a:gd name="T101" fmla="*/ 5 h 103"/>
                <a:gd name="T102" fmla="*/ 23 w 95"/>
                <a:gd name="T103" fmla="*/ 8 h 103"/>
                <a:gd name="T104" fmla="*/ 20 w 95"/>
                <a:gd name="T105" fmla="*/ 16 h 103"/>
                <a:gd name="T106" fmla="*/ 27 w 95"/>
                <a:gd name="T107" fmla="*/ 26 h 103"/>
                <a:gd name="T108" fmla="*/ 22 w 95"/>
                <a:gd name="T109" fmla="*/ 27 h 103"/>
                <a:gd name="T110" fmla="*/ 19 w 95"/>
                <a:gd name="T111" fmla="*/ 23 h 103"/>
                <a:gd name="T112" fmla="*/ 24 w 95"/>
                <a:gd name="T113" fmla="*/ 3 h 103"/>
                <a:gd name="T114" fmla="*/ 12 w 95"/>
                <a:gd name="T115" fmla="*/ 3 h 103"/>
                <a:gd name="T116" fmla="*/ 1 w 95"/>
                <a:gd name="T117" fmla="*/ 1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5" h="103">
                  <a:moveTo>
                    <a:pt x="1" y="22"/>
                  </a:moveTo>
                  <a:cubicBezTo>
                    <a:pt x="2" y="23"/>
                    <a:pt x="2" y="23"/>
                    <a:pt x="2" y="23"/>
                  </a:cubicBezTo>
                  <a:cubicBezTo>
                    <a:pt x="2" y="24"/>
                    <a:pt x="2" y="25"/>
                    <a:pt x="2" y="26"/>
                  </a:cubicBezTo>
                  <a:cubicBezTo>
                    <a:pt x="3" y="27"/>
                    <a:pt x="4" y="27"/>
                    <a:pt x="5" y="27"/>
                  </a:cubicBezTo>
                  <a:cubicBezTo>
                    <a:pt x="7" y="28"/>
                    <a:pt x="8" y="29"/>
                    <a:pt x="8" y="29"/>
                  </a:cubicBezTo>
                  <a:cubicBezTo>
                    <a:pt x="8" y="30"/>
                    <a:pt x="5" y="29"/>
                    <a:pt x="4" y="29"/>
                  </a:cubicBezTo>
                  <a:cubicBezTo>
                    <a:pt x="4" y="29"/>
                    <a:pt x="4" y="30"/>
                    <a:pt x="5" y="32"/>
                  </a:cubicBezTo>
                  <a:cubicBezTo>
                    <a:pt x="6" y="33"/>
                    <a:pt x="6" y="32"/>
                    <a:pt x="8" y="32"/>
                  </a:cubicBezTo>
                  <a:cubicBezTo>
                    <a:pt x="9" y="33"/>
                    <a:pt x="9" y="34"/>
                    <a:pt x="9" y="34"/>
                  </a:cubicBezTo>
                  <a:cubicBezTo>
                    <a:pt x="9" y="35"/>
                    <a:pt x="6" y="33"/>
                    <a:pt x="7" y="34"/>
                  </a:cubicBezTo>
                  <a:cubicBezTo>
                    <a:pt x="7" y="34"/>
                    <a:pt x="8" y="36"/>
                    <a:pt x="9" y="36"/>
                  </a:cubicBezTo>
                  <a:cubicBezTo>
                    <a:pt x="10" y="37"/>
                    <a:pt x="10" y="36"/>
                    <a:pt x="11" y="36"/>
                  </a:cubicBezTo>
                  <a:cubicBezTo>
                    <a:pt x="12" y="36"/>
                    <a:pt x="12" y="37"/>
                    <a:pt x="13" y="37"/>
                  </a:cubicBezTo>
                  <a:cubicBezTo>
                    <a:pt x="13" y="37"/>
                    <a:pt x="14" y="36"/>
                    <a:pt x="15" y="36"/>
                  </a:cubicBezTo>
                  <a:cubicBezTo>
                    <a:pt x="16" y="36"/>
                    <a:pt x="16" y="38"/>
                    <a:pt x="17" y="38"/>
                  </a:cubicBezTo>
                  <a:cubicBezTo>
                    <a:pt x="18" y="39"/>
                    <a:pt x="22" y="39"/>
                    <a:pt x="23" y="39"/>
                  </a:cubicBezTo>
                  <a:cubicBezTo>
                    <a:pt x="24" y="39"/>
                    <a:pt x="24" y="39"/>
                    <a:pt x="24" y="39"/>
                  </a:cubicBezTo>
                  <a:cubicBezTo>
                    <a:pt x="25" y="39"/>
                    <a:pt x="25" y="39"/>
                    <a:pt x="26" y="39"/>
                  </a:cubicBezTo>
                  <a:cubicBezTo>
                    <a:pt x="27" y="38"/>
                    <a:pt x="26" y="39"/>
                    <a:pt x="27" y="39"/>
                  </a:cubicBezTo>
                  <a:cubicBezTo>
                    <a:pt x="27" y="39"/>
                    <a:pt x="32" y="38"/>
                    <a:pt x="33" y="38"/>
                  </a:cubicBezTo>
                  <a:cubicBezTo>
                    <a:pt x="34" y="38"/>
                    <a:pt x="37" y="38"/>
                    <a:pt x="37" y="38"/>
                  </a:cubicBezTo>
                  <a:cubicBezTo>
                    <a:pt x="38" y="38"/>
                    <a:pt x="39" y="40"/>
                    <a:pt x="40" y="41"/>
                  </a:cubicBezTo>
                  <a:cubicBezTo>
                    <a:pt x="41" y="41"/>
                    <a:pt x="41" y="40"/>
                    <a:pt x="41" y="40"/>
                  </a:cubicBezTo>
                  <a:cubicBezTo>
                    <a:pt x="41" y="39"/>
                    <a:pt x="43" y="39"/>
                    <a:pt x="43" y="39"/>
                  </a:cubicBezTo>
                  <a:cubicBezTo>
                    <a:pt x="44" y="39"/>
                    <a:pt x="44" y="39"/>
                    <a:pt x="43" y="40"/>
                  </a:cubicBezTo>
                  <a:cubicBezTo>
                    <a:pt x="43" y="41"/>
                    <a:pt x="43" y="42"/>
                    <a:pt x="43" y="43"/>
                  </a:cubicBezTo>
                  <a:cubicBezTo>
                    <a:pt x="44" y="44"/>
                    <a:pt x="45" y="44"/>
                    <a:pt x="46" y="45"/>
                  </a:cubicBezTo>
                  <a:cubicBezTo>
                    <a:pt x="47" y="45"/>
                    <a:pt x="49" y="46"/>
                    <a:pt x="50" y="46"/>
                  </a:cubicBezTo>
                  <a:cubicBezTo>
                    <a:pt x="51" y="46"/>
                    <a:pt x="52" y="46"/>
                    <a:pt x="51" y="47"/>
                  </a:cubicBezTo>
                  <a:cubicBezTo>
                    <a:pt x="50" y="47"/>
                    <a:pt x="50" y="50"/>
                    <a:pt x="50" y="51"/>
                  </a:cubicBezTo>
                  <a:cubicBezTo>
                    <a:pt x="51" y="52"/>
                    <a:pt x="51" y="53"/>
                    <a:pt x="52" y="53"/>
                  </a:cubicBezTo>
                  <a:cubicBezTo>
                    <a:pt x="53" y="53"/>
                    <a:pt x="53" y="53"/>
                    <a:pt x="52" y="55"/>
                  </a:cubicBezTo>
                  <a:cubicBezTo>
                    <a:pt x="52" y="57"/>
                    <a:pt x="54" y="59"/>
                    <a:pt x="53" y="60"/>
                  </a:cubicBezTo>
                  <a:cubicBezTo>
                    <a:pt x="53" y="61"/>
                    <a:pt x="52" y="61"/>
                    <a:pt x="51" y="61"/>
                  </a:cubicBezTo>
                  <a:cubicBezTo>
                    <a:pt x="51" y="61"/>
                    <a:pt x="52" y="62"/>
                    <a:pt x="52" y="63"/>
                  </a:cubicBezTo>
                  <a:cubicBezTo>
                    <a:pt x="53" y="63"/>
                    <a:pt x="50" y="64"/>
                    <a:pt x="49" y="64"/>
                  </a:cubicBezTo>
                  <a:cubicBezTo>
                    <a:pt x="48" y="64"/>
                    <a:pt x="45" y="66"/>
                    <a:pt x="45" y="67"/>
                  </a:cubicBezTo>
                  <a:cubicBezTo>
                    <a:pt x="45" y="68"/>
                    <a:pt x="46" y="71"/>
                    <a:pt x="47" y="72"/>
                  </a:cubicBezTo>
                  <a:cubicBezTo>
                    <a:pt x="47" y="73"/>
                    <a:pt x="45" y="73"/>
                    <a:pt x="44" y="74"/>
                  </a:cubicBezTo>
                  <a:cubicBezTo>
                    <a:pt x="42" y="74"/>
                    <a:pt x="43" y="74"/>
                    <a:pt x="42" y="74"/>
                  </a:cubicBezTo>
                  <a:cubicBezTo>
                    <a:pt x="41" y="73"/>
                    <a:pt x="40" y="74"/>
                    <a:pt x="39" y="74"/>
                  </a:cubicBezTo>
                  <a:cubicBezTo>
                    <a:pt x="38" y="74"/>
                    <a:pt x="37" y="73"/>
                    <a:pt x="36" y="73"/>
                  </a:cubicBezTo>
                  <a:cubicBezTo>
                    <a:pt x="36" y="72"/>
                    <a:pt x="33" y="73"/>
                    <a:pt x="32" y="73"/>
                  </a:cubicBezTo>
                  <a:cubicBezTo>
                    <a:pt x="32" y="73"/>
                    <a:pt x="31" y="74"/>
                    <a:pt x="30" y="74"/>
                  </a:cubicBezTo>
                  <a:cubicBezTo>
                    <a:pt x="29" y="75"/>
                    <a:pt x="31" y="75"/>
                    <a:pt x="31" y="76"/>
                  </a:cubicBezTo>
                  <a:cubicBezTo>
                    <a:pt x="32" y="76"/>
                    <a:pt x="31" y="78"/>
                    <a:pt x="30" y="79"/>
                  </a:cubicBezTo>
                  <a:cubicBezTo>
                    <a:pt x="30" y="79"/>
                    <a:pt x="28" y="80"/>
                    <a:pt x="27" y="81"/>
                  </a:cubicBezTo>
                  <a:cubicBezTo>
                    <a:pt x="27" y="81"/>
                    <a:pt x="28" y="84"/>
                    <a:pt x="29" y="85"/>
                  </a:cubicBezTo>
                  <a:cubicBezTo>
                    <a:pt x="29" y="85"/>
                    <a:pt x="32" y="86"/>
                    <a:pt x="33" y="85"/>
                  </a:cubicBezTo>
                  <a:cubicBezTo>
                    <a:pt x="34" y="85"/>
                    <a:pt x="38" y="83"/>
                    <a:pt x="39" y="83"/>
                  </a:cubicBezTo>
                  <a:cubicBezTo>
                    <a:pt x="40" y="83"/>
                    <a:pt x="41" y="84"/>
                    <a:pt x="42" y="84"/>
                  </a:cubicBezTo>
                  <a:cubicBezTo>
                    <a:pt x="43" y="85"/>
                    <a:pt x="43" y="85"/>
                    <a:pt x="44" y="84"/>
                  </a:cubicBezTo>
                  <a:cubicBezTo>
                    <a:pt x="44" y="83"/>
                    <a:pt x="46" y="85"/>
                    <a:pt x="47" y="85"/>
                  </a:cubicBezTo>
                  <a:cubicBezTo>
                    <a:pt x="47" y="86"/>
                    <a:pt x="46" y="88"/>
                    <a:pt x="46" y="88"/>
                  </a:cubicBezTo>
                  <a:cubicBezTo>
                    <a:pt x="47" y="89"/>
                    <a:pt x="48" y="89"/>
                    <a:pt x="49" y="89"/>
                  </a:cubicBezTo>
                  <a:cubicBezTo>
                    <a:pt x="50" y="89"/>
                    <a:pt x="51" y="89"/>
                    <a:pt x="51" y="90"/>
                  </a:cubicBezTo>
                  <a:cubicBezTo>
                    <a:pt x="52" y="90"/>
                    <a:pt x="50" y="91"/>
                    <a:pt x="49" y="91"/>
                  </a:cubicBezTo>
                  <a:cubicBezTo>
                    <a:pt x="48" y="92"/>
                    <a:pt x="49" y="93"/>
                    <a:pt x="51" y="93"/>
                  </a:cubicBezTo>
                  <a:cubicBezTo>
                    <a:pt x="52" y="94"/>
                    <a:pt x="51" y="95"/>
                    <a:pt x="52" y="95"/>
                  </a:cubicBezTo>
                  <a:cubicBezTo>
                    <a:pt x="52" y="96"/>
                    <a:pt x="53" y="97"/>
                    <a:pt x="54" y="97"/>
                  </a:cubicBezTo>
                  <a:cubicBezTo>
                    <a:pt x="55" y="97"/>
                    <a:pt x="54" y="96"/>
                    <a:pt x="54" y="95"/>
                  </a:cubicBezTo>
                  <a:cubicBezTo>
                    <a:pt x="54" y="95"/>
                    <a:pt x="56" y="96"/>
                    <a:pt x="57" y="97"/>
                  </a:cubicBezTo>
                  <a:cubicBezTo>
                    <a:pt x="59" y="97"/>
                    <a:pt x="58" y="97"/>
                    <a:pt x="58" y="98"/>
                  </a:cubicBezTo>
                  <a:cubicBezTo>
                    <a:pt x="59" y="98"/>
                    <a:pt x="62" y="99"/>
                    <a:pt x="63" y="99"/>
                  </a:cubicBezTo>
                  <a:cubicBezTo>
                    <a:pt x="64" y="99"/>
                    <a:pt x="66" y="102"/>
                    <a:pt x="68" y="103"/>
                  </a:cubicBezTo>
                  <a:cubicBezTo>
                    <a:pt x="69" y="103"/>
                    <a:pt x="70" y="101"/>
                    <a:pt x="70" y="101"/>
                  </a:cubicBezTo>
                  <a:cubicBezTo>
                    <a:pt x="71" y="100"/>
                    <a:pt x="70" y="99"/>
                    <a:pt x="70" y="99"/>
                  </a:cubicBezTo>
                  <a:cubicBezTo>
                    <a:pt x="71" y="98"/>
                    <a:pt x="70" y="96"/>
                    <a:pt x="69" y="96"/>
                  </a:cubicBezTo>
                  <a:cubicBezTo>
                    <a:pt x="68" y="96"/>
                    <a:pt x="67" y="95"/>
                    <a:pt x="66" y="94"/>
                  </a:cubicBezTo>
                  <a:cubicBezTo>
                    <a:pt x="64" y="92"/>
                    <a:pt x="65" y="92"/>
                    <a:pt x="66" y="92"/>
                  </a:cubicBezTo>
                  <a:cubicBezTo>
                    <a:pt x="66" y="91"/>
                    <a:pt x="65" y="91"/>
                    <a:pt x="64" y="92"/>
                  </a:cubicBezTo>
                  <a:cubicBezTo>
                    <a:pt x="64" y="92"/>
                    <a:pt x="63" y="92"/>
                    <a:pt x="63" y="91"/>
                  </a:cubicBezTo>
                  <a:cubicBezTo>
                    <a:pt x="62" y="90"/>
                    <a:pt x="62" y="88"/>
                    <a:pt x="62" y="88"/>
                  </a:cubicBezTo>
                  <a:cubicBezTo>
                    <a:pt x="62" y="88"/>
                    <a:pt x="62" y="88"/>
                    <a:pt x="63" y="88"/>
                  </a:cubicBezTo>
                  <a:cubicBezTo>
                    <a:pt x="63" y="89"/>
                    <a:pt x="63" y="88"/>
                    <a:pt x="64" y="88"/>
                  </a:cubicBezTo>
                  <a:cubicBezTo>
                    <a:pt x="64" y="88"/>
                    <a:pt x="65" y="90"/>
                    <a:pt x="66" y="90"/>
                  </a:cubicBezTo>
                  <a:cubicBezTo>
                    <a:pt x="66" y="91"/>
                    <a:pt x="67" y="90"/>
                    <a:pt x="67" y="90"/>
                  </a:cubicBezTo>
                  <a:cubicBezTo>
                    <a:pt x="67" y="89"/>
                    <a:pt x="68" y="91"/>
                    <a:pt x="68" y="92"/>
                  </a:cubicBezTo>
                  <a:cubicBezTo>
                    <a:pt x="69" y="93"/>
                    <a:pt x="71" y="93"/>
                    <a:pt x="71" y="94"/>
                  </a:cubicBezTo>
                  <a:cubicBezTo>
                    <a:pt x="71" y="95"/>
                    <a:pt x="73" y="95"/>
                    <a:pt x="74" y="95"/>
                  </a:cubicBezTo>
                  <a:cubicBezTo>
                    <a:pt x="74" y="96"/>
                    <a:pt x="73" y="97"/>
                    <a:pt x="73" y="98"/>
                  </a:cubicBezTo>
                  <a:cubicBezTo>
                    <a:pt x="73" y="98"/>
                    <a:pt x="74" y="98"/>
                    <a:pt x="74" y="98"/>
                  </a:cubicBezTo>
                  <a:cubicBezTo>
                    <a:pt x="75" y="98"/>
                    <a:pt x="75" y="98"/>
                    <a:pt x="76" y="99"/>
                  </a:cubicBezTo>
                  <a:cubicBezTo>
                    <a:pt x="76" y="99"/>
                    <a:pt x="77" y="98"/>
                    <a:pt x="78" y="97"/>
                  </a:cubicBezTo>
                  <a:cubicBezTo>
                    <a:pt x="78" y="97"/>
                    <a:pt x="76" y="97"/>
                    <a:pt x="76" y="96"/>
                  </a:cubicBezTo>
                  <a:cubicBezTo>
                    <a:pt x="76" y="96"/>
                    <a:pt x="76" y="95"/>
                    <a:pt x="77" y="94"/>
                  </a:cubicBezTo>
                  <a:cubicBezTo>
                    <a:pt x="77" y="93"/>
                    <a:pt x="77" y="92"/>
                    <a:pt x="77" y="92"/>
                  </a:cubicBezTo>
                  <a:cubicBezTo>
                    <a:pt x="77" y="91"/>
                    <a:pt x="77" y="92"/>
                    <a:pt x="78" y="92"/>
                  </a:cubicBezTo>
                  <a:cubicBezTo>
                    <a:pt x="78" y="93"/>
                    <a:pt x="79" y="92"/>
                    <a:pt x="79" y="92"/>
                  </a:cubicBezTo>
                  <a:cubicBezTo>
                    <a:pt x="80" y="92"/>
                    <a:pt x="79" y="91"/>
                    <a:pt x="79" y="90"/>
                  </a:cubicBezTo>
                  <a:cubicBezTo>
                    <a:pt x="80" y="90"/>
                    <a:pt x="79" y="89"/>
                    <a:pt x="78" y="89"/>
                  </a:cubicBezTo>
                  <a:cubicBezTo>
                    <a:pt x="78" y="88"/>
                    <a:pt x="78" y="87"/>
                    <a:pt x="77" y="86"/>
                  </a:cubicBezTo>
                  <a:cubicBezTo>
                    <a:pt x="77" y="86"/>
                    <a:pt x="77" y="84"/>
                    <a:pt x="76" y="83"/>
                  </a:cubicBezTo>
                  <a:cubicBezTo>
                    <a:pt x="75" y="82"/>
                    <a:pt x="75" y="81"/>
                    <a:pt x="75" y="80"/>
                  </a:cubicBezTo>
                  <a:cubicBezTo>
                    <a:pt x="74" y="80"/>
                    <a:pt x="74" y="81"/>
                    <a:pt x="74" y="81"/>
                  </a:cubicBezTo>
                  <a:cubicBezTo>
                    <a:pt x="73" y="81"/>
                    <a:pt x="73" y="80"/>
                    <a:pt x="72" y="80"/>
                  </a:cubicBezTo>
                  <a:cubicBezTo>
                    <a:pt x="72" y="80"/>
                    <a:pt x="71" y="80"/>
                    <a:pt x="71" y="80"/>
                  </a:cubicBezTo>
                  <a:cubicBezTo>
                    <a:pt x="70" y="80"/>
                    <a:pt x="70" y="78"/>
                    <a:pt x="71" y="78"/>
                  </a:cubicBezTo>
                  <a:cubicBezTo>
                    <a:pt x="72" y="78"/>
                    <a:pt x="72" y="77"/>
                    <a:pt x="71" y="77"/>
                  </a:cubicBezTo>
                  <a:cubicBezTo>
                    <a:pt x="71" y="76"/>
                    <a:pt x="71" y="76"/>
                    <a:pt x="70" y="75"/>
                  </a:cubicBezTo>
                  <a:cubicBezTo>
                    <a:pt x="70" y="75"/>
                    <a:pt x="70" y="75"/>
                    <a:pt x="70" y="74"/>
                  </a:cubicBezTo>
                  <a:cubicBezTo>
                    <a:pt x="71" y="74"/>
                    <a:pt x="69" y="74"/>
                    <a:pt x="69" y="74"/>
                  </a:cubicBezTo>
                  <a:cubicBezTo>
                    <a:pt x="69" y="73"/>
                    <a:pt x="69" y="72"/>
                    <a:pt x="70" y="72"/>
                  </a:cubicBezTo>
                  <a:cubicBezTo>
                    <a:pt x="71" y="72"/>
                    <a:pt x="70" y="71"/>
                    <a:pt x="70" y="71"/>
                  </a:cubicBezTo>
                  <a:cubicBezTo>
                    <a:pt x="69" y="71"/>
                    <a:pt x="70" y="70"/>
                    <a:pt x="70" y="70"/>
                  </a:cubicBezTo>
                  <a:cubicBezTo>
                    <a:pt x="71" y="70"/>
                    <a:pt x="71" y="69"/>
                    <a:pt x="72" y="68"/>
                  </a:cubicBezTo>
                  <a:cubicBezTo>
                    <a:pt x="73" y="68"/>
                    <a:pt x="73" y="68"/>
                    <a:pt x="74" y="68"/>
                  </a:cubicBezTo>
                  <a:cubicBezTo>
                    <a:pt x="74" y="68"/>
                    <a:pt x="74" y="69"/>
                    <a:pt x="75" y="69"/>
                  </a:cubicBezTo>
                  <a:cubicBezTo>
                    <a:pt x="75" y="70"/>
                    <a:pt x="75" y="71"/>
                    <a:pt x="76" y="71"/>
                  </a:cubicBezTo>
                  <a:cubicBezTo>
                    <a:pt x="76" y="72"/>
                    <a:pt x="77" y="71"/>
                    <a:pt x="77" y="71"/>
                  </a:cubicBezTo>
                  <a:cubicBezTo>
                    <a:pt x="78" y="70"/>
                    <a:pt x="77" y="71"/>
                    <a:pt x="77" y="72"/>
                  </a:cubicBezTo>
                  <a:cubicBezTo>
                    <a:pt x="77" y="73"/>
                    <a:pt x="78" y="72"/>
                    <a:pt x="79" y="72"/>
                  </a:cubicBezTo>
                  <a:cubicBezTo>
                    <a:pt x="80" y="72"/>
                    <a:pt x="78" y="73"/>
                    <a:pt x="78" y="73"/>
                  </a:cubicBezTo>
                  <a:cubicBezTo>
                    <a:pt x="77" y="74"/>
                    <a:pt x="78" y="74"/>
                    <a:pt x="79" y="75"/>
                  </a:cubicBezTo>
                  <a:cubicBezTo>
                    <a:pt x="80" y="75"/>
                    <a:pt x="80" y="75"/>
                    <a:pt x="79" y="75"/>
                  </a:cubicBezTo>
                  <a:cubicBezTo>
                    <a:pt x="78" y="76"/>
                    <a:pt x="79" y="76"/>
                    <a:pt x="80" y="76"/>
                  </a:cubicBezTo>
                  <a:cubicBezTo>
                    <a:pt x="81" y="76"/>
                    <a:pt x="79" y="78"/>
                    <a:pt x="79" y="78"/>
                  </a:cubicBezTo>
                  <a:cubicBezTo>
                    <a:pt x="79" y="78"/>
                    <a:pt x="81" y="78"/>
                    <a:pt x="82" y="77"/>
                  </a:cubicBezTo>
                  <a:cubicBezTo>
                    <a:pt x="83" y="77"/>
                    <a:pt x="84" y="79"/>
                    <a:pt x="85" y="79"/>
                  </a:cubicBezTo>
                  <a:cubicBezTo>
                    <a:pt x="86" y="79"/>
                    <a:pt x="83" y="77"/>
                    <a:pt x="84" y="77"/>
                  </a:cubicBezTo>
                  <a:cubicBezTo>
                    <a:pt x="84" y="77"/>
                    <a:pt x="84" y="75"/>
                    <a:pt x="85" y="75"/>
                  </a:cubicBezTo>
                  <a:cubicBezTo>
                    <a:pt x="85" y="75"/>
                    <a:pt x="85" y="74"/>
                    <a:pt x="86" y="73"/>
                  </a:cubicBezTo>
                  <a:cubicBezTo>
                    <a:pt x="86" y="73"/>
                    <a:pt x="87" y="74"/>
                    <a:pt x="87" y="75"/>
                  </a:cubicBezTo>
                  <a:cubicBezTo>
                    <a:pt x="88" y="76"/>
                    <a:pt x="88" y="74"/>
                    <a:pt x="89" y="74"/>
                  </a:cubicBezTo>
                  <a:cubicBezTo>
                    <a:pt x="90" y="73"/>
                    <a:pt x="91" y="74"/>
                    <a:pt x="92" y="74"/>
                  </a:cubicBezTo>
                  <a:cubicBezTo>
                    <a:pt x="93" y="74"/>
                    <a:pt x="93" y="72"/>
                    <a:pt x="92" y="72"/>
                  </a:cubicBezTo>
                  <a:cubicBezTo>
                    <a:pt x="91" y="71"/>
                    <a:pt x="90" y="69"/>
                    <a:pt x="90" y="68"/>
                  </a:cubicBezTo>
                  <a:cubicBezTo>
                    <a:pt x="90" y="67"/>
                    <a:pt x="91" y="67"/>
                    <a:pt x="92" y="67"/>
                  </a:cubicBezTo>
                  <a:cubicBezTo>
                    <a:pt x="93" y="67"/>
                    <a:pt x="94" y="67"/>
                    <a:pt x="94" y="66"/>
                  </a:cubicBezTo>
                  <a:cubicBezTo>
                    <a:pt x="95" y="66"/>
                    <a:pt x="94" y="65"/>
                    <a:pt x="94" y="65"/>
                  </a:cubicBezTo>
                  <a:cubicBezTo>
                    <a:pt x="93" y="65"/>
                    <a:pt x="93" y="63"/>
                    <a:pt x="92" y="63"/>
                  </a:cubicBezTo>
                  <a:cubicBezTo>
                    <a:pt x="92" y="63"/>
                    <a:pt x="92" y="64"/>
                    <a:pt x="91" y="65"/>
                  </a:cubicBezTo>
                  <a:cubicBezTo>
                    <a:pt x="91" y="65"/>
                    <a:pt x="89" y="65"/>
                    <a:pt x="89" y="65"/>
                  </a:cubicBezTo>
                  <a:cubicBezTo>
                    <a:pt x="88" y="64"/>
                    <a:pt x="89" y="63"/>
                    <a:pt x="89" y="62"/>
                  </a:cubicBezTo>
                  <a:cubicBezTo>
                    <a:pt x="89" y="62"/>
                    <a:pt x="88" y="63"/>
                    <a:pt x="87" y="64"/>
                  </a:cubicBezTo>
                  <a:cubicBezTo>
                    <a:pt x="87" y="64"/>
                    <a:pt x="87" y="63"/>
                    <a:pt x="86" y="63"/>
                  </a:cubicBezTo>
                  <a:cubicBezTo>
                    <a:pt x="86" y="63"/>
                    <a:pt x="84" y="64"/>
                    <a:pt x="83" y="65"/>
                  </a:cubicBezTo>
                  <a:cubicBezTo>
                    <a:pt x="81" y="65"/>
                    <a:pt x="83" y="63"/>
                    <a:pt x="83" y="63"/>
                  </a:cubicBezTo>
                  <a:cubicBezTo>
                    <a:pt x="84" y="63"/>
                    <a:pt x="83" y="62"/>
                    <a:pt x="83" y="62"/>
                  </a:cubicBezTo>
                  <a:cubicBezTo>
                    <a:pt x="83" y="61"/>
                    <a:pt x="85" y="62"/>
                    <a:pt x="85" y="62"/>
                  </a:cubicBezTo>
                  <a:cubicBezTo>
                    <a:pt x="85" y="61"/>
                    <a:pt x="85" y="59"/>
                    <a:pt x="84" y="58"/>
                  </a:cubicBezTo>
                  <a:cubicBezTo>
                    <a:pt x="84" y="57"/>
                    <a:pt x="83" y="58"/>
                    <a:pt x="82" y="58"/>
                  </a:cubicBezTo>
                  <a:cubicBezTo>
                    <a:pt x="81" y="57"/>
                    <a:pt x="83" y="56"/>
                    <a:pt x="83" y="55"/>
                  </a:cubicBezTo>
                  <a:cubicBezTo>
                    <a:pt x="83" y="55"/>
                    <a:pt x="82" y="55"/>
                    <a:pt x="81" y="56"/>
                  </a:cubicBezTo>
                  <a:cubicBezTo>
                    <a:pt x="80" y="57"/>
                    <a:pt x="81" y="56"/>
                    <a:pt x="79" y="56"/>
                  </a:cubicBezTo>
                  <a:cubicBezTo>
                    <a:pt x="78" y="56"/>
                    <a:pt x="78" y="55"/>
                    <a:pt x="77" y="54"/>
                  </a:cubicBezTo>
                  <a:cubicBezTo>
                    <a:pt x="76" y="54"/>
                    <a:pt x="77" y="54"/>
                    <a:pt x="78" y="53"/>
                  </a:cubicBezTo>
                  <a:cubicBezTo>
                    <a:pt x="79" y="53"/>
                    <a:pt x="77" y="52"/>
                    <a:pt x="76" y="52"/>
                  </a:cubicBezTo>
                  <a:cubicBezTo>
                    <a:pt x="75" y="52"/>
                    <a:pt x="74" y="52"/>
                    <a:pt x="73" y="51"/>
                  </a:cubicBezTo>
                  <a:cubicBezTo>
                    <a:pt x="72" y="51"/>
                    <a:pt x="71" y="51"/>
                    <a:pt x="71" y="51"/>
                  </a:cubicBezTo>
                  <a:cubicBezTo>
                    <a:pt x="71" y="50"/>
                    <a:pt x="73" y="50"/>
                    <a:pt x="74" y="51"/>
                  </a:cubicBezTo>
                  <a:cubicBezTo>
                    <a:pt x="75" y="51"/>
                    <a:pt x="73" y="49"/>
                    <a:pt x="72" y="49"/>
                  </a:cubicBezTo>
                  <a:cubicBezTo>
                    <a:pt x="72" y="49"/>
                    <a:pt x="73" y="49"/>
                    <a:pt x="74" y="48"/>
                  </a:cubicBezTo>
                  <a:cubicBezTo>
                    <a:pt x="75" y="48"/>
                    <a:pt x="73" y="48"/>
                    <a:pt x="74" y="47"/>
                  </a:cubicBezTo>
                  <a:cubicBezTo>
                    <a:pt x="74" y="47"/>
                    <a:pt x="73" y="46"/>
                    <a:pt x="72" y="46"/>
                  </a:cubicBezTo>
                  <a:cubicBezTo>
                    <a:pt x="71" y="46"/>
                    <a:pt x="75" y="46"/>
                    <a:pt x="76" y="46"/>
                  </a:cubicBezTo>
                  <a:cubicBezTo>
                    <a:pt x="77" y="46"/>
                    <a:pt x="78" y="46"/>
                    <a:pt x="78" y="45"/>
                  </a:cubicBezTo>
                  <a:cubicBezTo>
                    <a:pt x="78" y="44"/>
                    <a:pt x="75" y="44"/>
                    <a:pt x="74" y="44"/>
                  </a:cubicBezTo>
                  <a:cubicBezTo>
                    <a:pt x="72" y="43"/>
                    <a:pt x="75" y="42"/>
                    <a:pt x="76" y="42"/>
                  </a:cubicBezTo>
                  <a:cubicBezTo>
                    <a:pt x="76" y="41"/>
                    <a:pt x="77" y="41"/>
                    <a:pt x="78" y="41"/>
                  </a:cubicBezTo>
                  <a:cubicBezTo>
                    <a:pt x="78" y="41"/>
                    <a:pt x="78" y="37"/>
                    <a:pt x="78" y="36"/>
                  </a:cubicBezTo>
                  <a:cubicBezTo>
                    <a:pt x="78" y="35"/>
                    <a:pt x="77" y="36"/>
                    <a:pt x="76" y="36"/>
                  </a:cubicBezTo>
                  <a:cubicBezTo>
                    <a:pt x="74" y="37"/>
                    <a:pt x="73" y="37"/>
                    <a:pt x="71" y="37"/>
                  </a:cubicBezTo>
                  <a:cubicBezTo>
                    <a:pt x="70" y="37"/>
                    <a:pt x="71" y="36"/>
                    <a:pt x="73" y="35"/>
                  </a:cubicBezTo>
                  <a:cubicBezTo>
                    <a:pt x="74" y="35"/>
                    <a:pt x="76" y="34"/>
                    <a:pt x="76" y="33"/>
                  </a:cubicBezTo>
                  <a:cubicBezTo>
                    <a:pt x="77" y="33"/>
                    <a:pt x="76" y="32"/>
                    <a:pt x="75" y="32"/>
                  </a:cubicBezTo>
                  <a:cubicBezTo>
                    <a:pt x="74" y="32"/>
                    <a:pt x="73" y="31"/>
                    <a:pt x="72" y="31"/>
                  </a:cubicBezTo>
                  <a:cubicBezTo>
                    <a:pt x="71" y="30"/>
                    <a:pt x="70" y="30"/>
                    <a:pt x="69" y="30"/>
                  </a:cubicBezTo>
                  <a:cubicBezTo>
                    <a:pt x="68" y="29"/>
                    <a:pt x="69" y="29"/>
                    <a:pt x="68" y="29"/>
                  </a:cubicBezTo>
                  <a:cubicBezTo>
                    <a:pt x="67" y="29"/>
                    <a:pt x="67" y="28"/>
                    <a:pt x="67" y="27"/>
                  </a:cubicBezTo>
                  <a:cubicBezTo>
                    <a:pt x="67" y="27"/>
                    <a:pt x="68" y="26"/>
                    <a:pt x="67" y="26"/>
                  </a:cubicBezTo>
                  <a:cubicBezTo>
                    <a:pt x="66" y="25"/>
                    <a:pt x="65" y="25"/>
                    <a:pt x="63" y="26"/>
                  </a:cubicBezTo>
                  <a:cubicBezTo>
                    <a:pt x="62" y="26"/>
                    <a:pt x="60" y="24"/>
                    <a:pt x="59" y="24"/>
                  </a:cubicBezTo>
                  <a:cubicBezTo>
                    <a:pt x="58" y="24"/>
                    <a:pt x="58" y="24"/>
                    <a:pt x="58" y="23"/>
                  </a:cubicBezTo>
                  <a:cubicBezTo>
                    <a:pt x="57" y="23"/>
                    <a:pt x="57" y="23"/>
                    <a:pt x="56" y="23"/>
                  </a:cubicBezTo>
                  <a:cubicBezTo>
                    <a:pt x="56" y="23"/>
                    <a:pt x="56" y="22"/>
                    <a:pt x="56" y="21"/>
                  </a:cubicBezTo>
                  <a:cubicBezTo>
                    <a:pt x="56" y="21"/>
                    <a:pt x="55" y="21"/>
                    <a:pt x="54" y="20"/>
                  </a:cubicBezTo>
                  <a:cubicBezTo>
                    <a:pt x="54" y="20"/>
                    <a:pt x="55" y="19"/>
                    <a:pt x="54" y="18"/>
                  </a:cubicBezTo>
                  <a:cubicBezTo>
                    <a:pt x="54" y="18"/>
                    <a:pt x="53" y="16"/>
                    <a:pt x="52" y="16"/>
                  </a:cubicBezTo>
                  <a:cubicBezTo>
                    <a:pt x="51" y="16"/>
                    <a:pt x="51" y="15"/>
                    <a:pt x="50" y="15"/>
                  </a:cubicBezTo>
                  <a:cubicBezTo>
                    <a:pt x="49" y="15"/>
                    <a:pt x="44" y="14"/>
                    <a:pt x="43" y="15"/>
                  </a:cubicBezTo>
                  <a:cubicBezTo>
                    <a:pt x="43" y="15"/>
                    <a:pt x="42" y="15"/>
                    <a:pt x="42" y="16"/>
                  </a:cubicBezTo>
                  <a:cubicBezTo>
                    <a:pt x="41" y="16"/>
                    <a:pt x="43" y="17"/>
                    <a:pt x="43" y="17"/>
                  </a:cubicBezTo>
                  <a:cubicBezTo>
                    <a:pt x="43" y="18"/>
                    <a:pt x="41" y="17"/>
                    <a:pt x="40" y="17"/>
                  </a:cubicBezTo>
                  <a:cubicBezTo>
                    <a:pt x="40" y="17"/>
                    <a:pt x="39" y="19"/>
                    <a:pt x="38" y="20"/>
                  </a:cubicBezTo>
                  <a:cubicBezTo>
                    <a:pt x="37" y="20"/>
                    <a:pt x="38" y="16"/>
                    <a:pt x="39" y="16"/>
                  </a:cubicBezTo>
                  <a:cubicBezTo>
                    <a:pt x="39" y="15"/>
                    <a:pt x="38" y="14"/>
                    <a:pt x="37" y="14"/>
                  </a:cubicBezTo>
                  <a:cubicBezTo>
                    <a:pt x="37" y="14"/>
                    <a:pt x="35" y="15"/>
                    <a:pt x="35" y="16"/>
                  </a:cubicBezTo>
                  <a:cubicBezTo>
                    <a:pt x="35" y="16"/>
                    <a:pt x="34" y="16"/>
                    <a:pt x="33" y="16"/>
                  </a:cubicBezTo>
                  <a:cubicBezTo>
                    <a:pt x="33" y="16"/>
                    <a:pt x="32" y="17"/>
                    <a:pt x="31" y="19"/>
                  </a:cubicBezTo>
                  <a:cubicBezTo>
                    <a:pt x="30" y="20"/>
                    <a:pt x="29" y="20"/>
                    <a:pt x="28" y="20"/>
                  </a:cubicBezTo>
                  <a:cubicBezTo>
                    <a:pt x="27" y="20"/>
                    <a:pt x="30" y="17"/>
                    <a:pt x="30" y="16"/>
                  </a:cubicBezTo>
                  <a:cubicBezTo>
                    <a:pt x="31" y="14"/>
                    <a:pt x="32" y="14"/>
                    <a:pt x="33" y="13"/>
                  </a:cubicBezTo>
                  <a:cubicBezTo>
                    <a:pt x="34" y="13"/>
                    <a:pt x="34" y="10"/>
                    <a:pt x="33" y="9"/>
                  </a:cubicBezTo>
                  <a:cubicBezTo>
                    <a:pt x="33" y="9"/>
                    <a:pt x="34" y="8"/>
                    <a:pt x="35" y="8"/>
                  </a:cubicBezTo>
                  <a:cubicBezTo>
                    <a:pt x="35" y="7"/>
                    <a:pt x="35" y="7"/>
                    <a:pt x="35" y="7"/>
                  </a:cubicBezTo>
                  <a:cubicBezTo>
                    <a:pt x="34" y="6"/>
                    <a:pt x="36" y="6"/>
                    <a:pt x="36" y="5"/>
                  </a:cubicBezTo>
                  <a:cubicBezTo>
                    <a:pt x="36" y="3"/>
                    <a:pt x="36" y="2"/>
                    <a:pt x="37" y="2"/>
                  </a:cubicBezTo>
                  <a:cubicBezTo>
                    <a:pt x="37" y="1"/>
                    <a:pt x="34" y="1"/>
                    <a:pt x="33" y="1"/>
                  </a:cubicBezTo>
                  <a:cubicBezTo>
                    <a:pt x="33" y="2"/>
                    <a:pt x="31" y="2"/>
                    <a:pt x="31" y="2"/>
                  </a:cubicBezTo>
                  <a:cubicBezTo>
                    <a:pt x="30" y="3"/>
                    <a:pt x="31" y="4"/>
                    <a:pt x="31" y="4"/>
                  </a:cubicBezTo>
                  <a:cubicBezTo>
                    <a:pt x="31" y="4"/>
                    <a:pt x="30" y="4"/>
                    <a:pt x="29" y="3"/>
                  </a:cubicBezTo>
                  <a:cubicBezTo>
                    <a:pt x="28" y="3"/>
                    <a:pt x="27" y="4"/>
                    <a:pt x="27" y="4"/>
                  </a:cubicBezTo>
                  <a:cubicBezTo>
                    <a:pt x="27" y="4"/>
                    <a:pt x="29" y="5"/>
                    <a:pt x="29" y="5"/>
                  </a:cubicBezTo>
                  <a:cubicBezTo>
                    <a:pt x="29" y="6"/>
                    <a:pt x="30" y="6"/>
                    <a:pt x="30" y="7"/>
                  </a:cubicBezTo>
                  <a:cubicBezTo>
                    <a:pt x="31" y="7"/>
                    <a:pt x="28" y="9"/>
                    <a:pt x="27" y="9"/>
                  </a:cubicBezTo>
                  <a:cubicBezTo>
                    <a:pt x="26" y="9"/>
                    <a:pt x="26" y="8"/>
                    <a:pt x="25" y="8"/>
                  </a:cubicBezTo>
                  <a:cubicBezTo>
                    <a:pt x="23" y="9"/>
                    <a:pt x="24" y="8"/>
                    <a:pt x="23" y="8"/>
                  </a:cubicBezTo>
                  <a:cubicBezTo>
                    <a:pt x="22" y="8"/>
                    <a:pt x="22" y="11"/>
                    <a:pt x="21" y="13"/>
                  </a:cubicBezTo>
                  <a:cubicBezTo>
                    <a:pt x="21" y="14"/>
                    <a:pt x="22" y="14"/>
                    <a:pt x="23" y="15"/>
                  </a:cubicBezTo>
                  <a:cubicBezTo>
                    <a:pt x="23" y="16"/>
                    <a:pt x="23" y="16"/>
                    <a:pt x="22" y="17"/>
                  </a:cubicBezTo>
                  <a:cubicBezTo>
                    <a:pt x="22" y="17"/>
                    <a:pt x="20" y="16"/>
                    <a:pt x="20" y="16"/>
                  </a:cubicBezTo>
                  <a:cubicBezTo>
                    <a:pt x="20" y="16"/>
                    <a:pt x="20" y="18"/>
                    <a:pt x="20" y="19"/>
                  </a:cubicBezTo>
                  <a:cubicBezTo>
                    <a:pt x="20" y="20"/>
                    <a:pt x="21" y="21"/>
                    <a:pt x="22" y="22"/>
                  </a:cubicBezTo>
                  <a:cubicBezTo>
                    <a:pt x="23" y="22"/>
                    <a:pt x="23" y="22"/>
                    <a:pt x="23" y="23"/>
                  </a:cubicBezTo>
                  <a:cubicBezTo>
                    <a:pt x="23" y="24"/>
                    <a:pt x="26" y="25"/>
                    <a:pt x="27" y="26"/>
                  </a:cubicBezTo>
                  <a:cubicBezTo>
                    <a:pt x="27" y="27"/>
                    <a:pt x="26" y="27"/>
                    <a:pt x="25" y="27"/>
                  </a:cubicBezTo>
                  <a:cubicBezTo>
                    <a:pt x="24" y="28"/>
                    <a:pt x="24" y="27"/>
                    <a:pt x="24" y="27"/>
                  </a:cubicBezTo>
                  <a:cubicBezTo>
                    <a:pt x="23" y="27"/>
                    <a:pt x="23" y="28"/>
                    <a:pt x="22" y="29"/>
                  </a:cubicBezTo>
                  <a:cubicBezTo>
                    <a:pt x="21" y="29"/>
                    <a:pt x="22" y="27"/>
                    <a:pt x="22" y="27"/>
                  </a:cubicBezTo>
                  <a:cubicBezTo>
                    <a:pt x="22" y="26"/>
                    <a:pt x="19" y="28"/>
                    <a:pt x="18" y="28"/>
                  </a:cubicBezTo>
                  <a:cubicBezTo>
                    <a:pt x="17" y="29"/>
                    <a:pt x="19" y="26"/>
                    <a:pt x="20" y="26"/>
                  </a:cubicBezTo>
                  <a:cubicBezTo>
                    <a:pt x="20" y="25"/>
                    <a:pt x="20" y="25"/>
                    <a:pt x="20" y="25"/>
                  </a:cubicBezTo>
                  <a:cubicBezTo>
                    <a:pt x="19" y="25"/>
                    <a:pt x="20" y="24"/>
                    <a:pt x="19" y="23"/>
                  </a:cubicBezTo>
                  <a:cubicBezTo>
                    <a:pt x="18" y="22"/>
                    <a:pt x="16" y="21"/>
                    <a:pt x="16" y="19"/>
                  </a:cubicBezTo>
                  <a:cubicBezTo>
                    <a:pt x="15" y="17"/>
                    <a:pt x="18" y="15"/>
                    <a:pt x="18" y="14"/>
                  </a:cubicBezTo>
                  <a:cubicBezTo>
                    <a:pt x="19" y="13"/>
                    <a:pt x="18" y="11"/>
                    <a:pt x="19" y="9"/>
                  </a:cubicBezTo>
                  <a:cubicBezTo>
                    <a:pt x="19" y="7"/>
                    <a:pt x="23" y="4"/>
                    <a:pt x="24" y="3"/>
                  </a:cubicBezTo>
                  <a:cubicBezTo>
                    <a:pt x="25" y="3"/>
                    <a:pt x="27" y="1"/>
                    <a:pt x="27" y="1"/>
                  </a:cubicBezTo>
                  <a:cubicBezTo>
                    <a:pt x="27" y="0"/>
                    <a:pt x="27" y="0"/>
                    <a:pt x="26" y="1"/>
                  </a:cubicBezTo>
                  <a:cubicBezTo>
                    <a:pt x="25" y="1"/>
                    <a:pt x="19" y="1"/>
                    <a:pt x="18" y="1"/>
                  </a:cubicBezTo>
                  <a:cubicBezTo>
                    <a:pt x="17" y="1"/>
                    <a:pt x="13" y="3"/>
                    <a:pt x="12" y="3"/>
                  </a:cubicBezTo>
                  <a:cubicBezTo>
                    <a:pt x="12" y="3"/>
                    <a:pt x="10" y="4"/>
                    <a:pt x="9" y="5"/>
                  </a:cubicBezTo>
                  <a:cubicBezTo>
                    <a:pt x="9" y="6"/>
                    <a:pt x="7" y="7"/>
                    <a:pt x="6" y="7"/>
                  </a:cubicBezTo>
                  <a:cubicBezTo>
                    <a:pt x="5" y="7"/>
                    <a:pt x="5" y="10"/>
                    <a:pt x="5" y="11"/>
                  </a:cubicBezTo>
                  <a:cubicBezTo>
                    <a:pt x="5" y="13"/>
                    <a:pt x="2" y="16"/>
                    <a:pt x="1" y="17"/>
                  </a:cubicBezTo>
                  <a:cubicBezTo>
                    <a:pt x="0" y="18"/>
                    <a:pt x="0" y="21"/>
                    <a:pt x="1" y="2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0" name="Freeform 90"/>
            <p:cNvSpPr>
              <a:spLocks/>
            </p:cNvSpPr>
            <p:nvPr/>
          </p:nvSpPr>
          <p:spPr bwMode="auto">
            <a:xfrm>
              <a:off x="1645681" y="3179610"/>
              <a:ext cx="94498" cy="71449"/>
            </a:xfrm>
            <a:custGeom>
              <a:avLst/>
              <a:gdLst>
                <a:gd name="T0" fmla="*/ 0 w 17"/>
                <a:gd name="T1" fmla="*/ 13 h 13"/>
                <a:gd name="T2" fmla="*/ 9 w 17"/>
                <a:gd name="T3" fmla="*/ 12 h 13"/>
                <a:gd name="T4" fmla="*/ 13 w 17"/>
                <a:gd name="T5" fmla="*/ 13 h 13"/>
                <a:gd name="T6" fmla="*/ 16 w 17"/>
                <a:gd name="T7" fmla="*/ 9 h 13"/>
                <a:gd name="T8" fmla="*/ 15 w 17"/>
                <a:gd name="T9" fmla="*/ 6 h 13"/>
                <a:gd name="T10" fmla="*/ 16 w 17"/>
                <a:gd name="T11" fmla="*/ 4 h 13"/>
                <a:gd name="T12" fmla="*/ 14 w 17"/>
                <a:gd name="T13" fmla="*/ 3 h 13"/>
                <a:gd name="T14" fmla="*/ 9 w 17"/>
                <a:gd name="T15" fmla="*/ 3 h 13"/>
                <a:gd name="T16" fmla="*/ 7 w 17"/>
                <a:gd name="T17" fmla="*/ 1 h 13"/>
                <a:gd name="T18" fmla="*/ 3 w 17"/>
                <a:gd name="T19" fmla="*/ 2 h 13"/>
                <a:gd name="T20" fmla="*/ 2 w 17"/>
                <a:gd name="T21" fmla="*/ 3 h 13"/>
                <a:gd name="T22" fmla="*/ 1 w 17"/>
                <a:gd name="T23" fmla="*/ 9 h 13"/>
                <a:gd name="T24" fmla="*/ 0 w 17"/>
                <a:gd name="T25"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3">
                  <a:moveTo>
                    <a:pt x="0" y="13"/>
                  </a:moveTo>
                  <a:cubicBezTo>
                    <a:pt x="1" y="13"/>
                    <a:pt x="8" y="12"/>
                    <a:pt x="9" y="12"/>
                  </a:cubicBezTo>
                  <a:cubicBezTo>
                    <a:pt x="11" y="12"/>
                    <a:pt x="11" y="13"/>
                    <a:pt x="13" y="13"/>
                  </a:cubicBezTo>
                  <a:cubicBezTo>
                    <a:pt x="17" y="13"/>
                    <a:pt x="16" y="11"/>
                    <a:pt x="16" y="9"/>
                  </a:cubicBezTo>
                  <a:cubicBezTo>
                    <a:pt x="15" y="8"/>
                    <a:pt x="16" y="7"/>
                    <a:pt x="15" y="6"/>
                  </a:cubicBezTo>
                  <a:cubicBezTo>
                    <a:pt x="15" y="5"/>
                    <a:pt x="15" y="4"/>
                    <a:pt x="16" y="4"/>
                  </a:cubicBezTo>
                  <a:cubicBezTo>
                    <a:pt x="16" y="3"/>
                    <a:pt x="15" y="3"/>
                    <a:pt x="14" y="3"/>
                  </a:cubicBezTo>
                  <a:cubicBezTo>
                    <a:pt x="13" y="2"/>
                    <a:pt x="10" y="3"/>
                    <a:pt x="9" y="3"/>
                  </a:cubicBezTo>
                  <a:cubicBezTo>
                    <a:pt x="9" y="3"/>
                    <a:pt x="7" y="2"/>
                    <a:pt x="7" y="1"/>
                  </a:cubicBezTo>
                  <a:cubicBezTo>
                    <a:pt x="6" y="0"/>
                    <a:pt x="5" y="1"/>
                    <a:pt x="3" y="2"/>
                  </a:cubicBezTo>
                  <a:cubicBezTo>
                    <a:pt x="2" y="2"/>
                    <a:pt x="2" y="3"/>
                    <a:pt x="2" y="3"/>
                  </a:cubicBezTo>
                  <a:cubicBezTo>
                    <a:pt x="1" y="4"/>
                    <a:pt x="1" y="7"/>
                    <a:pt x="1" y="9"/>
                  </a:cubicBezTo>
                  <a:cubicBezTo>
                    <a:pt x="1" y="10"/>
                    <a:pt x="0" y="12"/>
                    <a:pt x="0" y="1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1" name="Freeform 91"/>
            <p:cNvSpPr>
              <a:spLocks/>
            </p:cNvSpPr>
            <p:nvPr/>
          </p:nvSpPr>
          <p:spPr bwMode="auto">
            <a:xfrm>
              <a:off x="1210075" y="3391651"/>
              <a:ext cx="87583" cy="71449"/>
            </a:xfrm>
            <a:custGeom>
              <a:avLst/>
              <a:gdLst>
                <a:gd name="T0" fmla="*/ 14 w 16"/>
                <a:gd name="T1" fmla="*/ 6 h 13"/>
                <a:gd name="T2" fmla="*/ 13 w 16"/>
                <a:gd name="T3" fmla="*/ 3 h 13"/>
                <a:gd name="T4" fmla="*/ 12 w 16"/>
                <a:gd name="T5" fmla="*/ 3 h 13"/>
                <a:gd name="T6" fmla="*/ 11 w 16"/>
                <a:gd name="T7" fmla="*/ 2 h 13"/>
                <a:gd name="T8" fmla="*/ 9 w 16"/>
                <a:gd name="T9" fmla="*/ 0 h 13"/>
                <a:gd name="T10" fmla="*/ 7 w 16"/>
                <a:gd name="T11" fmla="*/ 1 h 13"/>
                <a:gd name="T12" fmla="*/ 6 w 16"/>
                <a:gd name="T13" fmla="*/ 3 h 13"/>
                <a:gd name="T14" fmla="*/ 6 w 16"/>
                <a:gd name="T15" fmla="*/ 4 h 13"/>
                <a:gd name="T16" fmla="*/ 4 w 16"/>
                <a:gd name="T17" fmla="*/ 7 h 13"/>
                <a:gd name="T18" fmla="*/ 1 w 16"/>
                <a:gd name="T19" fmla="*/ 7 h 13"/>
                <a:gd name="T20" fmla="*/ 1 w 16"/>
                <a:gd name="T21" fmla="*/ 9 h 13"/>
                <a:gd name="T22" fmla="*/ 3 w 16"/>
                <a:gd name="T23" fmla="*/ 10 h 13"/>
                <a:gd name="T24" fmla="*/ 7 w 16"/>
                <a:gd name="T25" fmla="*/ 11 h 13"/>
                <a:gd name="T26" fmla="*/ 11 w 16"/>
                <a:gd name="T27" fmla="*/ 12 h 13"/>
                <a:gd name="T28" fmla="*/ 16 w 16"/>
                <a:gd name="T29" fmla="*/ 10 h 13"/>
                <a:gd name="T30" fmla="*/ 15 w 16"/>
                <a:gd name="T31" fmla="*/ 9 h 13"/>
                <a:gd name="T32" fmla="*/ 14 w 16"/>
                <a:gd name="T33" fmla="*/ 7 h 13"/>
                <a:gd name="T34" fmla="*/ 14 w 16"/>
                <a:gd name="T35"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13">
                  <a:moveTo>
                    <a:pt x="14" y="6"/>
                  </a:moveTo>
                  <a:cubicBezTo>
                    <a:pt x="15" y="6"/>
                    <a:pt x="14" y="4"/>
                    <a:pt x="13" y="3"/>
                  </a:cubicBezTo>
                  <a:cubicBezTo>
                    <a:pt x="13" y="3"/>
                    <a:pt x="12" y="3"/>
                    <a:pt x="12" y="3"/>
                  </a:cubicBezTo>
                  <a:cubicBezTo>
                    <a:pt x="11" y="3"/>
                    <a:pt x="11" y="2"/>
                    <a:pt x="11" y="2"/>
                  </a:cubicBezTo>
                  <a:cubicBezTo>
                    <a:pt x="11" y="1"/>
                    <a:pt x="9" y="0"/>
                    <a:pt x="9" y="0"/>
                  </a:cubicBezTo>
                  <a:cubicBezTo>
                    <a:pt x="9" y="0"/>
                    <a:pt x="8" y="1"/>
                    <a:pt x="7" y="1"/>
                  </a:cubicBezTo>
                  <a:cubicBezTo>
                    <a:pt x="7" y="2"/>
                    <a:pt x="7" y="3"/>
                    <a:pt x="6" y="3"/>
                  </a:cubicBezTo>
                  <a:cubicBezTo>
                    <a:pt x="6" y="4"/>
                    <a:pt x="5" y="4"/>
                    <a:pt x="6" y="4"/>
                  </a:cubicBezTo>
                  <a:cubicBezTo>
                    <a:pt x="6" y="5"/>
                    <a:pt x="5" y="7"/>
                    <a:pt x="4" y="7"/>
                  </a:cubicBezTo>
                  <a:cubicBezTo>
                    <a:pt x="3" y="7"/>
                    <a:pt x="1" y="7"/>
                    <a:pt x="1" y="7"/>
                  </a:cubicBezTo>
                  <a:cubicBezTo>
                    <a:pt x="0" y="7"/>
                    <a:pt x="0" y="9"/>
                    <a:pt x="1" y="9"/>
                  </a:cubicBezTo>
                  <a:cubicBezTo>
                    <a:pt x="1" y="10"/>
                    <a:pt x="3" y="10"/>
                    <a:pt x="3" y="10"/>
                  </a:cubicBezTo>
                  <a:cubicBezTo>
                    <a:pt x="4" y="11"/>
                    <a:pt x="6" y="11"/>
                    <a:pt x="7" y="11"/>
                  </a:cubicBezTo>
                  <a:cubicBezTo>
                    <a:pt x="8" y="12"/>
                    <a:pt x="10" y="12"/>
                    <a:pt x="11" y="12"/>
                  </a:cubicBezTo>
                  <a:cubicBezTo>
                    <a:pt x="12" y="13"/>
                    <a:pt x="15" y="11"/>
                    <a:pt x="16" y="10"/>
                  </a:cubicBezTo>
                  <a:cubicBezTo>
                    <a:pt x="16" y="10"/>
                    <a:pt x="16" y="10"/>
                    <a:pt x="15" y="9"/>
                  </a:cubicBezTo>
                  <a:cubicBezTo>
                    <a:pt x="14" y="9"/>
                    <a:pt x="15" y="7"/>
                    <a:pt x="14" y="7"/>
                  </a:cubicBezTo>
                  <a:cubicBezTo>
                    <a:pt x="13" y="7"/>
                    <a:pt x="14" y="6"/>
                    <a:pt x="14"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2" name="Freeform 92"/>
            <p:cNvSpPr>
              <a:spLocks/>
            </p:cNvSpPr>
            <p:nvPr/>
          </p:nvSpPr>
          <p:spPr bwMode="auto">
            <a:xfrm>
              <a:off x="751417" y="3147343"/>
              <a:ext cx="230482" cy="191298"/>
            </a:xfrm>
            <a:custGeom>
              <a:avLst/>
              <a:gdLst>
                <a:gd name="T0" fmla="*/ 3 w 42"/>
                <a:gd name="T1" fmla="*/ 28 h 35"/>
                <a:gd name="T2" fmla="*/ 4 w 42"/>
                <a:gd name="T3" fmla="*/ 34 h 35"/>
                <a:gd name="T4" fmla="*/ 7 w 42"/>
                <a:gd name="T5" fmla="*/ 34 h 35"/>
                <a:gd name="T6" fmla="*/ 9 w 42"/>
                <a:gd name="T7" fmla="*/ 34 h 35"/>
                <a:gd name="T8" fmla="*/ 10 w 42"/>
                <a:gd name="T9" fmla="*/ 32 h 35"/>
                <a:gd name="T10" fmla="*/ 13 w 42"/>
                <a:gd name="T11" fmla="*/ 32 h 35"/>
                <a:gd name="T12" fmla="*/ 19 w 42"/>
                <a:gd name="T13" fmla="*/ 29 h 35"/>
                <a:gd name="T14" fmla="*/ 24 w 42"/>
                <a:gd name="T15" fmla="*/ 20 h 35"/>
                <a:gd name="T16" fmla="*/ 28 w 42"/>
                <a:gd name="T17" fmla="*/ 17 h 35"/>
                <a:gd name="T18" fmla="*/ 31 w 42"/>
                <a:gd name="T19" fmla="*/ 16 h 35"/>
                <a:gd name="T20" fmla="*/ 36 w 42"/>
                <a:gd name="T21" fmla="*/ 15 h 35"/>
                <a:gd name="T22" fmla="*/ 42 w 42"/>
                <a:gd name="T23" fmla="*/ 10 h 35"/>
                <a:gd name="T24" fmla="*/ 40 w 42"/>
                <a:gd name="T25" fmla="*/ 9 h 35"/>
                <a:gd name="T26" fmla="*/ 39 w 42"/>
                <a:gd name="T27" fmla="*/ 8 h 35"/>
                <a:gd name="T28" fmla="*/ 36 w 42"/>
                <a:gd name="T29" fmla="*/ 5 h 35"/>
                <a:gd name="T30" fmla="*/ 33 w 42"/>
                <a:gd name="T31" fmla="*/ 4 h 35"/>
                <a:gd name="T32" fmla="*/ 32 w 42"/>
                <a:gd name="T33" fmla="*/ 6 h 35"/>
                <a:gd name="T34" fmla="*/ 31 w 42"/>
                <a:gd name="T35" fmla="*/ 5 h 35"/>
                <a:gd name="T36" fmla="*/ 30 w 42"/>
                <a:gd name="T37" fmla="*/ 4 h 35"/>
                <a:gd name="T38" fmla="*/ 27 w 42"/>
                <a:gd name="T39" fmla="*/ 3 h 35"/>
                <a:gd name="T40" fmla="*/ 24 w 42"/>
                <a:gd name="T41" fmla="*/ 3 h 35"/>
                <a:gd name="T42" fmla="*/ 25 w 42"/>
                <a:gd name="T43" fmla="*/ 1 h 35"/>
                <a:gd name="T44" fmla="*/ 25 w 42"/>
                <a:gd name="T45" fmla="*/ 1 h 35"/>
                <a:gd name="T46" fmla="*/ 19 w 42"/>
                <a:gd name="T47" fmla="*/ 1 h 35"/>
                <a:gd name="T48" fmla="*/ 15 w 42"/>
                <a:gd name="T49" fmla="*/ 2 h 35"/>
                <a:gd name="T50" fmla="*/ 11 w 42"/>
                <a:gd name="T51" fmla="*/ 5 h 35"/>
                <a:gd name="T52" fmla="*/ 12 w 42"/>
                <a:gd name="T53" fmla="*/ 6 h 35"/>
                <a:gd name="T54" fmla="*/ 11 w 42"/>
                <a:gd name="T55" fmla="*/ 7 h 35"/>
                <a:gd name="T56" fmla="*/ 12 w 42"/>
                <a:gd name="T57" fmla="*/ 8 h 35"/>
                <a:gd name="T58" fmla="*/ 11 w 42"/>
                <a:gd name="T59" fmla="*/ 10 h 35"/>
                <a:gd name="T60" fmla="*/ 9 w 42"/>
                <a:gd name="T61" fmla="*/ 11 h 35"/>
                <a:gd name="T62" fmla="*/ 6 w 42"/>
                <a:gd name="T63" fmla="*/ 17 h 35"/>
                <a:gd name="T64" fmla="*/ 4 w 42"/>
                <a:gd name="T65" fmla="*/ 18 h 35"/>
                <a:gd name="T66" fmla="*/ 4 w 42"/>
                <a:gd name="T67" fmla="*/ 20 h 35"/>
                <a:gd name="T68" fmla="*/ 1 w 42"/>
                <a:gd name="T69" fmla="*/ 24 h 35"/>
                <a:gd name="T70" fmla="*/ 0 w 42"/>
                <a:gd name="T71" fmla="*/ 26 h 35"/>
                <a:gd name="T72" fmla="*/ 3 w 42"/>
                <a:gd name="T73" fmla="*/ 2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 h="35">
                  <a:moveTo>
                    <a:pt x="3" y="28"/>
                  </a:moveTo>
                  <a:cubicBezTo>
                    <a:pt x="4" y="29"/>
                    <a:pt x="4" y="33"/>
                    <a:pt x="4" y="34"/>
                  </a:cubicBezTo>
                  <a:cubicBezTo>
                    <a:pt x="4" y="35"/>
                    <a:pt x="6" y="34"/>
                    <a:pt x="7" y="34"/>
                  </a:cubicBezTo>
                  <a:cubicBezTo>
                    <a:pt x="7" y="34"/>
                    <a:pt x="8" y="34"/>
                    <a:pt x="9" y="34"/>
                  </a:cubicBezTo>
                  <a:cubicBezTo>
                    <a:pt x="9" y="34"/>
                    <a:pt x="10" y="33"/>
                    <a:pt x="10" y="32"/>
                  </a:cubicBezTo>
                  <a:cubicBezTo>
                    <a:pt x="11" y="31"/>
                    <a:pt x="11" y="32"/>
                    <a:pt x="13" y="32"/>
                  </a:cubicBezTo>
                  <a:cubicBezTo>
                    <a:pt x="16" y="31"/>
                    <a:pt x="18" y="30"/>
                    <a:pt x="19" y="29"/>
                  </a:cubicBezTo>
                  <a:cubicBezTo>
                    <a:pt x="21" y="27"/>
                    <a:pt x="24" y="20"/>
                    <a:pt x="24" y="20"/>
                  </a:cubicBezTo>
                  <a:cubicBezTo>
                    <a:pt x="25" y="19"/>
                    <a:pt x="27" y="17"/>
                    <a:pt x="28" y="17"/>
                  </a:cubicBezTo>
                  <a:cubicBezTo>
                    <a:pt x="29" y="17"/>
                    <a:pt x="30" y="17"/>
                    <a:pt x="31" y="16"/>
                  </a:cubicBezTo>
                  <a:cubicBezTo>
                    <a:pt x="33" y="15"/>
                    <a:pt x="35" y="15"/>
                    <a:pt x="36" y="15"/>
                  </a:cubicBezTo>
                  <a:cubicBezTo>
                    <a:pt x="38" y="14"/>
                    <a:pt x="41" y="11"/>
                    <a:pt x="42" y="10"/>
                  </a:cubicBezTo>
                  <a:cubicBezTo>
                    <a:pt x="42" y="10"/>
                    <a:pt x="41" y="9"/>
                    <a:pt x="40" y="9"/>
                  </a:cubicBezTo>
                  <a:cubicBezTo>
                    <a:pt x="39" y="9"/>
                    <a:pt x="39" y="8"/>
                    <a:pt x="39" y="8"/>
                  </a:cubicBezTo>
                  <a:cubicBezTo>
                    <a:pt x="39" y="8"/>
                    <a:pt x="37" y="6"/>
                    <a:pt x="36" y="5"/>
                  </a:cubicBezTo>
                  <a:cubicBezTo>
                    <a:pt x="36" y="4"/>
                    <a:pt x="34" y="4"/>
                    <a:pt x="33" y="4"/>
                  </a:cubicBezTo>
                  <a:cubicBezTo>
                    <a:pt x="32" y="5"/>
                    <a:pt x="33" y="5"/>
                    <a:pt x="32" y="6"/>
                  </a:cubicBezTo>
                  <a:cubicBezTo>
                    <a:pt x="31" y="6"/>
                    <a:pt x="31" y="5"/>
                    <a:pt x="31" y="5"/>
                  </a:cubicBezTo>
                  <a:cubicBezTo>
                    <a:pt x="31" y="4"/>
                    <a:pt x="31" y="4"/>
                    <a:pt x="30" y="4"/>
                  </a:cubicBezTo>
                  <a:cubicBezTo>
                    <a:pt x="29" y="4"/>
                    <a:pt x="28" y="3"/>
                    <a:pt x="27" y="3"/>
                  </a:cubicBezTo>
                  <a:cubicBezTo>
                    <a:pt x="26" y="2"/>
                    <a:pt x="25" y="3"/>
                    <a:pt x="24" y="3"/>
                  </a:cubicBezTo>
                  <a:cubicBezTo>
                    <a:pt x="22" y="3"/>
                    <a:pt x="25" y="2"/>
                    <a:pt x="25" y="1"/>
                  </a:cubicBezTo>
                  <a:cubicBezTo>
                    <a:pt x="26" y="1"/>
                    <a:pt x="26" y="0"/>
                    <a:pt x="25" y="1"/>
                  </a:cubicBezTo>
                  <a:cubicBezTo>
                    <a:pt x="23" y="1"/>
                    <a:pt x="21" y="1"/>
                    <a:pt x="19" y="1"/>
                  </a:cubicBezTo>
                  <a:cubicBezTo>
                    <a:pt x="18" y="1"/>
                    <a:pt x="17" y="2"/>
                    <a:pt x="15" y="2"/>
                  </a:cubicBezTo>
                  <a:cubicBezTo>
                    <a:pt x="13" y="3"/>
                    <a:pt x="12" y="4"/>
                    <a:pt x="11" y="5"/>
                  </a:cubicBezTo>
                  <a:cubicBezTo>
                    <a:pt x="10" y="6"/>
                    <a:pt x="12" y="6"/>
                    <a:pt x="12" y="6"/>
                  </a:cubicBezTo>
                  <a:cubicBezTo>
                    <a:pt x="12" y="6"/>
                    <a:pt x="12" y="7"/>
                    <a:pt x="11" y="7"/>
                  </a:cubicBezTo>
                  <a:cubicBezTo>
                    <a:pt x="11" y="8"/>
                    <a:pt x="12" y="8"/>
                    <a:pt x="12" y="8"/>
                  </a:cubicBezTo>
                  <a:cubicBezTo>
                    <a:pt x="12" y="8"/>
                    <a:pt x="12" y="10"/>
                    <a:pt x="11" y="10"/>
                  </a:cubicBezTo>
                  <a:cubicBezTo>
                    <a:pt x="10" y="10"/>
                    <a:pt x="10" y="10"/>
                    <a:pt x="9" y="11"/>
                  </a:cubicBezTo>
                  <a:cubicBezTo>
                    <a:pt x="8" y="13"/>
                    <a:pt x="6" y="16"/>
                    <a:pt x="6" y="17"/>
                  </a:cubicBezTo>
                  <a:cubicBezTo>
                    <a:pt x="6" y="17"/>
                    <a:pt x="5" y="18"/>
                    <a:pt x="4" y="18"/>
                  </a:cubicBezTo>
                  <a:cubicBezTo>
                    <a:pt x="3" y="19"/>
                    <a:pt x="4" y="19"/>
                    <a:pt x="4" y="20"/>
                  </a:cubicBezTo>
                  <a:cubicBezTo>
                    <a:pt x="4" y="20"/>
                    <a:pt x="2" y="24"/>
                    <a:pt x="1" y="24"/>
                  </a:cubicBezTo>
                  <a:cubicBezTo>
                    <a:pt x="0" y="25"/>
                    <a:pt x="0" y="25"/>
                    <a:pt x="0" y="26"/>
                  </a:cubicBezTo>
                  <a:cubicBezTo>
                    <a:pt x="0" y="27"/>
                    <a:pt x="2" y="27"/>
                    <a:pt x="3" y="28"/>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3" name="Freeform 93"/>
            <p:cNvSpPr>
              <a:spLocks/>
            </p:cNvSpPr>
            <p:nvPr/>
          </p:nvSpPr>
          <p:spPr bwMode="auto">
            <a:xfrm>
              <a:off x="866658" y="3211878"/>
              <a:ext cx="338808" cy="246614"/>
            </a:xfrm>
            <a:custGeom>
              <a:avLst/>
              <a:gdLst>
                <a:gd name="T0" fmla="*/ 10 w 62"/>
                <a:gd name="T1" fmla="*/ 6 h 45"/>
                <a:gd name="T2" fmla="*/ 5 w 62"/>
                <a:gd name="T3" fmla="*/ 9 h 45"/>
                <a:gd name="T4" fmla="*/ 6 w 62"/>
                <a:gd name="T5" fmla="*/ 11 h 45"/>
                <a:gd name="T6" fmla="*/ 1 w 62"/>
                <a:gd name="T7" fmla="*/ 16 h 45"/>
                <a:gd name="T8" fmla="*/ 2 w 62"/>
                <a:gd name="T9" fmla="*/ 18 h 45"/>
                <a:gd name="T10" fmla="*/ 4 w 62"/>
                <a:gd name="T11" fmla="*/ 20 h 45"/>
                <a:gd name="T12" fmla="*/ 11 w 62"/>
                <a:gd name="T13" fmla="*/ 19 h 45"/>
                <a:gd name="T14" fmla="*/ 9 w 62"/>
                <a:gd name="T15" fmla="*/ 20 h 45"/>
                <a:gd name="T16" fmla="*/ 2 w 62"/>
                <a:gd name="T17" fmla="*/ 22 h 45"/>
                <a:gd name="T18" fmla="*/ 4 w 62"/>
                <a:gd name="T19" fmla="*/ 27 h 45"/>
                <a:gd name="T20" fmla="*/ 8 w 62"/>
                <a:gd name="T21" fmla="*/ 27 h 45"/>
                <a:gd name="T22" fmla="*/ 17 w 62"/>
                <a:gd name="T23" fmla="*/ 26 h 45"/>
                <a:gd name="T24" fmla="*/ 25 w 62"/>
                <a:gd name="T25" fmla="*/ 28 h 45"/>
                <a:gd name="T26" fmla="*/ 22 w 62"/>
                <a:gd name="T27" fmla="*/ 30 h 45"/>
                <a:gd name="T28" fmla="*/ 17 w 62"/>
                <a:gd name="T29" fmla="*/ 31 h 45"/>
                <a:gd name="T30" fmla="*/ 7 w 62"/>
                <a:gd name="T31" fmla="*/ 31 h 45"/>
                <a:gd name="T32" fmla="*/ 2 w 62"/>
                <a:gd name="T33" fmla="*/ 35 h 45"/>
                <a:gd name="T34" fmla="*/ 5 w 62"/>
                <a:gd name="T35" fmla="*/ 39 h 45"/>
                <a:gd name="T36" fmla="*/ 12 w 62"/>
                <a:gd name="T37" fmla="*/ 41 h 45"/>
                <a:gd name="T38" fmla="*/ 14 w 62"/>
                <a:gd name="T39" fmla="*/ 45 h 45"/>
                <a:gd name="T40" fmla="*/ 24 w 62"/>
                <a:gd name="T41" fmla="*/ 44 h 45"/>
                <a:gd name="T42" fmla="*/ 35 w 62"/>
                <a:gd name="T43" fmla="*/ 41 h 45"/>
                <a:gd name="T44" fmla="*/ 40 w 62"/>
                <a:gd name="T45" fmla="*/ 41 h 45"/>
                <a:gd name="T46" fmla="*/ 43 w 62"/>
                <a:gd name="T47" fmla="*/ 42 h 45"/>
                <a:gd name="T48" fmla="*/ 51 w 62"/>
                <a:gd name="T49" fmla="*/ 43 h 45"/>
                <a:gd name="T50" fmla="*/ 57 w 62"/>
                <a:gd name="T51" fmla="*/ 39 h 45"/>
                <a:gd name="T52" fmla="*/ 55 w 62"/>
                <a:gd name="T53" fmla="*/ 37 h 45"/>
                <a:gd name="T54" fmla="*/ 51 w 62"/>
                <a:gd name="T55" fmla="*/ 38 h 45"/>
                <a:gd name="T56" fmla="*/ 51 w 62"/>
                <a:gd name="T57" fmla="*/ 36 h 45"/>
                <a:gd name="T58" fmla="*/ 51 w 62"/>
                <a:gd name="T59" fmla="*/ 34 h 45"/>
                <a:gd name="T60" fmla="*/ 54 w 62"/>
                <a:gd name="T61" fmla="*/ 36 h 45"/>
                <a:gd name="T62" fmla="*/ 56 w 62"/>
                <a:gd name="T63" fmla="*/ 34 h 45"/>
                <a:gd name="T64" fmla="*/ 60 w 62"/>
                <a:gd name="T65" fmla="*/ 35 h 45"/>
                <a:gd name="T66" fmla="*/ 60 w 62"/>
                <a:gd name="T67" fmla="*/ 33 h 45"/>
                <a:gd name="T68" fmla="*/ 60 w 62"/>
                <a:gd name="T69" fmla="*/ 31 h 45"/>
                <a:gd name="T70" fmla="*/ 56 w 62"/>
                <a:gd name="T71" fmla="*/ 30 h 45"/>
                <a:gd name="T72" fmla="*/ 51 w 62"/>
                <a:gd name="T73" fmla="*/ 24 h 45"/>
                <a:gd name="T74" fmla="*/ 54 w 62"/>
                <a:gd name="T75" fmla="*/ 8 h 45"/>
                <a:gd name="T76" fmla="*/ 52 w 62"/>
                <a:gd name="T77" fmla="*/ 3 h 45"/>
                <a:gd name="T78" fmla="*/ 48 w 62"/>
                <a:gd name="T79" fmla="*/ 2 h 45"/>
                <a:gd name="T80" fmla="*/ 46 w 62"/>
                <a:gd name="T81" fmla="*/ 3 h 45"/>
                <a:gd name="T82" fmla="*/ 45 w 62"/>
                <a:gd name="T83" fmla="*/ 7 h 45"/>
                <a:gd name="T84" fmla="*/ 43 w 62"/>
                <a:gd name="T85" fmla="*/ 17 h 45"/>
                <a:gd name="T86" fmla="*/ 40 w 62"/>
                <a:gd name="T87" fmla="*/ 17 h 45"/>
                <a:gd name="T88" fmla="*/ 39 w 62"/>
                <a:gd name="T89" fmla="*/ 4 h 45"/>
                <a:gd name="T90" fmla="*/ 35 w 62"/>
                <a:gd name="T91" fmla="*/ 4 h 45"/>
                <a:gd name="T92" fmla="*/ 37 w 62"/>
                <a:gd name="T93" fmla="*/ 8 h 45"/>
                <a:gd name="T94" fmla="*/ 29 w 62"/>
                <a:gd name="T95" fmla="*/ 9 h 45"/>
                <a:gd name="T96" fmla="*/ 31 w 62"/>
                <a:gd name="T97" fmla="*/ 4 h 45"/>
                <a:gd name="T98" fmla="*/ 28 w 62"/>
                <a:gd name="T99" fmla="*/ 4 h 45"/>
                <a:gd name="T100" fmla="*/ 23 w 62"/>
                <a:gd name="T101" fmla="*/ 7 h 45"/>
                <a:gd name="T102" fmla="*/ 23 w 62"/>
                <a:gd name="T103" fmla="*/ 5 h 45"/>
                <a:gd name="T104" fmla="*/ 24 w 62"/>
                <a:gd name="T105" fmla="*/ 1 h 45"/>
                <a:gd name="T106" fmla="*/ 18 w 62"/>
                <a:gd name="T107"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2" h="45">
                  <a:moveTo>
                    <a:pt x="13" y="5"/>
                  </a:moveTo>
                  <a:cubicBezTo>
                    <a:pt x="12" y="5"/>
                    <a:pt x="11" y="6"/>
                    <a:pt x="10" y="6"/>
                  </a:cubicBezTo>
                  <a:cubicBezTo>
                    <a:pt x="10" y="7"/>
                    <a:pt x="9" y="7"/>
                    <a:pt x="8" y="7"/>
                  </a:cubicBezTo>
                  <a:cubicBezTo>
                    <a:pt x="7" y="7"/>
                    <a:pt x="5" y="8"/>
                    <a:pt x="5" y="9"/>
                  </a:cubicBezTo>
                  <a:cubicBezTo>
                    <a:pt x="5" y="9"/>
                    <a:pt x="5" y="10"/>
                    <a:pt x="5" y="10"/>
                  </a:cubicBezTo>
                  <a:cubicBezTo>
                    <a:pt x="5" y="11"/>
                    <a:pt x="6" y="11"/>
                    <a:pt x="6" y="11"/>
                  </a:cubicBezTo>
                  <a:cubicBezTo>
                    <a:pt x="5" y="12"/>
                    <a:pt x="3" y="13"/>
                    <a:pt x="2" y="13"/>
                  </a:cubicBezTo>
                  <a:cubicBezTo>
                    <a:pt x="2" y="14"/>
                    <a:pt x="1" y="15"/>
                    <a:pt x="1" y="16"/>
                  </a:cubicBezTo>
                  <a:cubicBezTo>
                    <a:pt x="0" y="17"/>
                    <a:pt x="0" y="17"/>
                    <a:pt x="1" y="17"/>
                  </a:cubicBezTo>
                  <a:cubicBezTo>
                    <a:pt x="2" y="17"/>
                    <a:pt x="0" y="18"/>
                    <a:pt x="2" y="18"/>
                  </a:cubicBezTo>
                  <a:cubicBezTo>
                    <a:pt x="3" y="18"/>
                    <a:pt x="4" y="18"/>
                    <a:pt x="4" y="18"/>
                  </a:cubicBezTo>
                  <a:cubicBezTo>
                    <a:pt x="4" y="19"/>
                    <a:pt x="3" y="20"/>
                    <a:pt x="4" y="20"/>
                  </a:cubicBezTo>
                  <a:cubicBezTo>
                    <a:pt x="5" y="19"/>
                    <a:pt x="7" y="20"/>
                    <a:pt x="8" y="20"/>
                  </a:cubicBezTo>
                  <a:cubicBezTo>
                    <a:pt x="9" y="19"/>
                    <a:pt x="9" y="19"/>
                    <a:pt x="11" y="19"/>
                  </a:cubicBezTo>
                  <a:cubicBezTo>
                    <a:pt x="12" y="19"/>
                    <a:pt x="14" y="20"/>
                    <a:pt x="13" y="20"/>
                  </a:cubicBezTo>
                  <a:cubicBezTo>
                    <a:pt x="13" y="20"/>
                    <a:pt x="10" y="20"/>
                    <a:pt x="9" y="20"/>
                  </a:cubicBezTo>
                  <a:cubicBezTo>
                    <a:pt x="9" y="20"/>
                    <a:pt x="8" y="21"/>
                    <a:pt x="6" y="21"/>
                  </a:cubicBezTo>
                  <a:cubicBezTo>
                    <a:pt x="5" y="21"/>
                    <a:pt x="2" y="22"/>
                    <a:pt x="2" y="22"/>
                  </a:cubicBezTo>
                  <a:cubicBezTo>
                    <a:pt x="2" y="22"/>
                    <a:pt x="1" y="25"/>
                    <a:pt x="2" y="26"/>
                  </a:cubicBezTo>
                  <a:cubicBezTo>
                    <a:pt x="2" y="26"/>
                    <a:pt x="3" y="27"/>
                    <a:pt x="4" y="27"/>
                  </a:cubicBezTo>
                  <a:cubicBezTo>
                    <a:pt x="6" y="27"/>
                    <a:pt x="6" y="28"/>
                    <a:pt x="7" y="27"/>
                  </a:cubicBezTo>
                  <a:cubicBezTo>
                    <a:pt x="7" y="27"/>
                    <a:pt x="7" y="27"/>
                    <a:pt x="8" y="27"/>
                  </a:cubicBezTo>
                  <a:cubicBezTo>
                    <a:pt x="10" y="27"/>
                    <a:pt x="10" y="27"/>
                    <a:pt x="12" y="27"/>
                  </a:cubicBezTo>
                  <a:cubicBezTo>
                    <a:pt x="13" y="26"/>
                    <a:pt x="17" y="25"/>
                    <a:pt x="17" y="26"/>
                  </a:cubicBezTo>
                  <a:cubicBezTo>
                    <a:pt x="18" y="26"/>
                    <a:pt x="19" y="27"/>
                    <a:pt x="20" y="27"/>
                  </a:cubicBezTo>
                  <a:cubicBezTo>
                    <a:pt x="22" y="27"/>
                    <a:pt x="26" y="27"/>
                    <a:pt x="25" y="28"/>
                  </a:cubicBezTo>
                  <a:cubicBezTo>
                    <a:pt x="24" y="28"/>
                    <a:pt x="21" y="29"/>
                    <a:pt x="21" y="29"/>
                  </a:cubicBezTo>
                  <a:cubicBezTo>
                    <a:pt x="22" y="29"/>
                    <a:pt x="23" y="30"/>
                    <a:pt x="22" y="30"/>
                  </a:cubicBezTo>
                  <a:cubicBezTo>
                    <a:pt x="22" y="30"/>
                    <a:pt x="21" y="31"/>
                    <a:pt x="21" y="31"/>
                  </a:cubicBezTo>
                  <a:cubicBezTo>
                    <a:pt x="20" y="31"/>
                    <a:pt x="18" y="31"/>
                    <a:pt x="17" y="31"/>
                  </a:cubicBezTo>
                  <a:cubicBezTo>
                    <a:pt x="16" y="31"/>
                    <a:pt x="12" y="32"/>
                    <a:pt x="11" y="32"/>
                  </a:cubicBezTo>
                  <a:cubicBezTo>
                    <a:pt x="10" y="32"/>
                    <a:pt x="9" y="31"/>
                    <a:pt x="7" y="31"/>
                  </a:cubicBezTo>
                  <a:cubicBezTo>
                    <a:pt x="5" y="31"/>
                    <a:pt x="2" y="32"/>
                    <a:pt x="3" y="32"/>
                  </a:cubicBezTo>
                  <a:cubicBezTo>
                    <a:pt x="3" y="33"/>
                    <a:pt x="2" y="35"/>
                    <a:pt x="2" y="35"/>
                  </a:cubicBezTo>
                  <a:cubicBezTo>
                    <a:pt x="3" y="35"/>
                    <a:pt x="4" y="36"/>
                    <a:pt x="4" y="37"/>
                  </a:cubicBezTo>
                  <a:cubicBezTo>
                    <a:pt x="3" y="38"/>
                    <a:pt x="4" y="39"/>
                    <a:pt x="5" y="39"/>
                  </a:cubicBezTo>
                  <a:cubicBezTo>
                    <a:pt x="7" y="40"/>
                    <a:pt x="10" y="39"/>
                    <a:pt x="11" y="40"/>
                  </a:cubicBezTo>
                  <a:cubicBezTo>
                    <a:pt x="11" y="40"/>
                    <a:pt x="13" y="40"/>
                    <a:pt x="12" y="41"/>
                  </a:cubicBezTo>
                  <a:cubicBezTo>
                    <a:pt x="12" y="42"/>
                    <a:pt x="11" y="42"/>
                    <a:pt x="12" y="43"/>
                  </a:cubicBezTo>
                  <a:cubicBezTo>
                    <a:pt x="12" y="44"/>
                    <a:pt x="13" y="45"/>
                    <a:pt x="14" y="45"/>
                  </a:cubicBezTo>
                  <a:cubicBezTo>
                    <a:pt x="16" y="45"/>
                    <a:pt x="20" y="43"/>
                    <a:pt x="21" y="44"/>
                  </a:cubicBezTo>
                  <a:cubicBezTo>
                    <a:pt x="22" y="44"/>
                    <a:pt x="23" y="44"/>
                    <a:pt x="24" y="44"/>
                  </a:cubicBezTo>
                  <a:cubicBezTo>
                    <a:pt x="26" y="44"/>
                    <a:pt x="28" y="42"/>
                    <a:pt x="29" y="42"/>
                  </a:cubicBezTo>
                  <a:cubicBezTo>
                    <a:pt x="30" y="42"/>
                    <a:pt x="35" y="41"/>
                    <a:pt x="35" y="41"/>
                  </a:cubicBezTo>
                  <a:cubicBezTo>
                    <a:pt x="36" y="41"/>
                    <a:pt x="37" y="40"/>
                    <a:pt x="38" y="40"/>
                  </a:cubicBezTo>
                  <a:cubicBezTo>
                    <a:pt x="39" y="40"/>
                    <a:pt x="39" y="41"/>
                    <a:pt x="40" y="41"/>
                  </a:cubicBezTo>
                  <a:cubicBezTo>
                    <a:pt x="42" y="41"/>
                    <a:pt x="45" y="41"/>
                    <a:pt x="44" y="41"/>
                  </a:cubicBezTo>
                  <a:cubicBezTo>
                    <a:pt x="44" y="41"/>
                    <a:pt x="42" y="42"/>
                    <a:pt x="43" y="42"/>
                  </a:cubicBezTo>
                  <a:cubicBezTo>
                    <a:pt x="44" y="42"/>
                    <a:pt x="46" y="42"/>
                    <a:pt x="47" y="42"/>
                  </a:cubicBezTo>
                  <a:cubicBezTo>
                    <a:pt x="49" y="43"/>
                    <a:pt x="50" y="43"/>
                    <a:pt x="51" y="43"/>
                  </a:cubicBezTo>
                  <a:cubicBezTo>
                    <a:pt x="52" y="43"/>
                    <a:pt x="56" y="41"/>
                    <a:pt x="56" y="41"/>
                  </a:cubicBezTo>
                  <a:cubicBezTo>
                    <a:pt x="56" y="40"/>
                    <a:pt x="57" y="39"/>
                    <a:pt x="57" y="39"/>
                  </a:cubicBezTo>
                  <a:cubicBezTo>
                    <a:pt x="57" y="39"/>
                    <a:pt x="56" y="40"/>
                    <a:pt x="56" y="39"/>
                  </a:cubicBezTo>
                  <a:cubicBezTo>
                    <a:pt x="56" y="38"/>
                    <a:pt x="56" y="37"/>
                    <a:pt x="55" y="37"/>
                  </a:cubicBezTo>
                  <a:cubicBezTo>
                    <a:pt x="55" y="37"/>
                    <a:pt x="53" y="38"/>
                    <a:pt x="52" y="38"/>
                  </a:cubicBezTo>
                  <a:cubicBezTo>
                    <a:pt x="52" y="38"/>
                    <a:pt x="52" y="38"/>
                    <a:pt x="51" y="38"/>
                  </a:cubicBezTo>
                  <a:cubicBezTo>
                    <a:pt x="50" y="38"/>
                    <a:pt x="49" y="39"/>
                    <a:pt x="49" y="38"/>
                  </a:cubicBezTo>
                  <a:cubicBezTo>
                    <a:pt x="50" y="37"/>
                    <a:pt x="51" y="37"/>
                    <a:pt x="51" y="36"/>
                  </a:cubicBezTo>
                  <a:cubicBezTo>
                    <a:pt x="50" y="36"/>
                    <a:pt x="49" y="37"/>
                    <a:pt x="49" y="36"/>
                  </a:cubicBezTo>
                  <a:cubicBezTo>
                    <a:pt x="50" y="35"/>
                    <a:pt x="51" y="34"/>
                    <a:pt x="51" y="34"/>
                  </a:cubicBezTo>
                  <a:cubicBezTo>
                    <a:pt x="51" y="35"/>
                    <a:pt x="51" y="36"/>
                    <a:pt x="52" y="36"/>
                  </a:cubicBezTo>
                  <a:cubicBezTo>
                    <a:pt x="53" y="36"/>
                    <a:pt x="55" y="36"/>
                    <a:pt x="54" y="36"/>
                  </a:cubicBezTo>
                  <a:cubicBezTo>
                    <a:pt x="53" y="35"/>
                    <a:pt x="52" y="35"/>
                    <a:pt x="54" y="35"/>
                  </a:cubicBezTo>
                  <a:cubicBezTo>
                    <a:pt x="55" y="35"/>
                    <a:pt x="55" y="34"/>
                    <a:pt x="56" y="34"/>
                  </a:cubicBezTo>
                  <a:cubicBezTo>
                    <a:pt x="57" y="35"/>
                    <a:pt x="58" y="34"/>
                    <a:pt x="59" y="35"/>
                  </a:cubicBezTo>
                  <a:cubicBezTo>
                    <a:pt x="59" y="35"/>
                    <a:pt x="60" y="36"/>
                    <a:pt x="60" y="35"/>
                  </a:cubicBezTo>
                  <a:cubicBezTo>
                    <a:pt x="61" y="35"/>
                    <a:pt x="62" y="34"/>
                    <a:pt x="61" y="34"/>
                  </a:cubicBezTo>
                  <a:cubicBezTo>
                    <a:pt x="61" y="33"/>
                    <a:pt x="60" y="33"/>
                    <a:pt x="60" y="33"/>
                  </a:cubicBezTo>
                  <a:cubicBezTo>
                    <a:pt x="61" y="32"/>
                    <a:pt x="62" y="32"/>
                    <a:pt x="62" y="32"/>
                  </a:cubicBezTo>
                  <a:cubicBezTo>
                    <a:pt x="61" y="31"/>
                    <a:pt x="60" y="31"/>
                    <a:pt x="60" y="31"/>
                  </a:cubicBezTo>
                  <a:cubicBezTo>
                    <a:pt x="59" y="31"/>
                    <a:pt x="58" y="32"/>
                    <a:pt x="57" y="32"/>
                  </a:cubicBezTo>
                  <a:cubicBezTo>
                    <a:pt x="57" y="31"/>
                    <a:pt x="57" y="31"/>
                    <a:pt x="56" y="30"/>
                  </a:cubicBezTo>
                  <a:cubicBezTo>
                    <a:pt x="55" y="28"/>
                    <a:pt x="55" y="28"/>
                    <a:pt x="54" y="27"/>
                  </a:cubicBezTo>
                  <a:cubicBezTo>
                    <a:pt x="53" y="27"/>
                    <a:pt x="51" y="25"/>
                    <a:pt x="51" y="24"/>
                  </a:cubicBezTo>
                  <a:cubicBezTo>
                    <a:pt x="50" y="23"/>
                    <a:pt x="53" y="14"/>
                    <a:pt x="53" y="13"/>
                  </a:cubicBezTo>
                  <a:cubicBezTo>
                    <a:pt x="54" y="12"/>
                    <a:pt x="54" y="9"/>
                    <a:pt x="54" y="8"/>
                  </a:cubicBezTo>
                  <a:cubicBezTo>
                    <a:pt x="55" y="8"/>
                    <a:pt x="54" y="7"/>
                    <a:pt x="54" y="6"/>
                  </a:cubicBezTo>
                  <a:cubicBezTo>
                    <a:pt x="53" y="5"/>
                    <a:pt x="52" y="4"/>
                    <a:pt x="52" y="3"/>
                  </a:cubicBezTo>
                  <a:cubicBezTo>
                    <a:pt x="51" y="2"/>
                    <a:pt x="50" y="1"/>
                    <a:pt x="50" y="1"/>
                  </a:cubicBezTo>
                  <a:cubicBezTo>
                    <a:pt x="49" y="1"/>
                    <a:pt x="49" y="3"/>
                    <a:pt x="48" y="2"/>
                  </a:cubicBezTo>
                  <a:cubicBezTo>
                    <a:pt x="47" y="2"/>
                    <a:pt x="46" y="1"/>
                    <a:pt x="46" y="1"/>
                  </a:cubicBezTo>
                  <a:cubicBezTo>
                    <a:pt x="45" y="2"/>
                    <a:pt x="46" y="3"/>
                    <a:pt x="46" y="3"/>
                  </a:cubicBezTo>
                  <a:cubicBezTo>
                    <a:pt x="45" y="3"/>
                    <a:pt x="45" y="3"/>
                    <a:pt x="44" y="4"/>
                  </a:cubicBezTo>
                  <a:cubicBezTo>
                    <a:pt x="44" y="5"/>
                    <a:pt x="45" y="7"/>
                    <a:pt x="45" y="7"/>
                  </a:cubicBezTo>
                  <a:cubicBezTo>
                    <a:pt x="45" y="8"/>
                    <a:pt x="44" y="12"/>
                    <a:pt x="44" y="13"/>
                  </a:cubicBezTo>
                  <a:cubicBezTo>
                    <a:pt x="43" y="14"/>
                    <a:pt x="43" y="17"/>
                    <a:pt x="43" y="17"/>
                  </a:cubicBezTo>
                  <a:cubicBezTo>
                    <a:pt x="43" y="18"/>
                    <a:pt x="42" y="18"/>
                    <a:pt x="41" y="18"/>
                  </a:cubicBezTo>
                  <a:cubicBezTo>
                    <a:pt x="41" y="18"/>
                    <a:pt x="40" y="17"/>
                    <a:pt x="40" y="17"/>
                  </a:cubicBezTo>
                  <a:cubicBezTo>
                    <a:pt x="40" y="17"/>
                    <a:pt x="41" y="9"/>
                    <a:pt x="41" y="8"/>
                  </a:cubicBezTo>
                  <a:cubicBezTo>
                    <a:pt x="41" y="8"/>
                    <a:pt x="38" y="5"/>
                    <a:pt x="39" y="4"/>
                  </a:cubicBezTo>
                  <a:cubicBezTo>
                    <a:pt x="39" y="3"/>
                    <a:pt x="35" y="2"/>
                    <a:pt x="35" y="2"/>
                  </a:cubicBezTo>
                  <a:cubicBezTo>
                    <a:pt x="35" y="2"/>
                    <a:pt x="35" y="4"/>
                    <a:pt x="35" y="4"/>
                  </a:cubicBezTo>
                  <a:cubicBezTo>
                    <a:pt x="36" y="5"/>
                    <a:pt x="37" y="5"/>
                    <a:pt x="37" y="6"/>
                  </a:cubicBezTo>
                  <a:cubicBezTo>
                    <a:pt x="37" y="7"/>
                    <a:pt x="38" y="8"/>
                    <a:pt x="37" y="8"/>
                  </a:cubicBezTo>
                  <a:cubicBezTo>
                    <a:pt x="35" y="8"/>
                    <a:pt x="35" y="8"/>
                    <a:pt x="34" y="8"/>
                  </a:cubicBezTo>
                  <a:cubicBezTo>
                    <a:pt x="32" y="8"/>
                    <a:pt x="29" y="10"/>
                    <a:pt x="29" y="9"/>
                  </a:cubicBezTo>
                  <a:cubicBezTo>
                    <a:pt x="28" y="9"/>
                    <a:pt x="33" y="7"/>
                    <a:pt x="33" y="6"/>
                  </a:cubicBezTo>
                  <a:cubicBezTo>
                    <a:pt x="33" y="4"/>
                    <a:pt x="31" y="4"/>
                    <a:pt x="31" y="4"/>
                  </a:cubicBezTo>
                  <a:cubicBezTo>
                    <a:pt x="31" y="3"/>
                    <a:pt x="29" y="2"/>
                    <a:pt x="28" y="2"/>
                  </a:cubicBezTo>
                  <a:cubicBezTo>
                    <a:pt x="28" y="3"/>
                    <a:pt x="28" y="4"/>
                    <a:pt x="28" y="4"/>
                  </a:cubicBezTo>
                  <a:cubicBezTo>
                    <a:pt x="27" y="5"/>
                    <a:pt x="26" y="8"/>
                    <a:pt x="25" y="8"/>
                  </a:cubicBezTo>
                  <a:cubicBezTo>
                    <a:pt x="24" y="8"/>
                    <a:pt x="24" y="7"/>
                    <a:pt x="23" y="7"/>
                  </a:cubicBezTo>
                  <a:cubicBezTo>
                    <a:pt x="23" y="7"/>
                    <a:pt x="21" y="8"/>
                    <a:pt x="21" y="8"/>
                  </a:cubicBezTo>
                  <a:cubicBezTo>
                    <a:pt x="20" y="7"/>
                    <a:pt x="22" y="5"/>
                    <a:pt x="23" y="5"/>
                  </a:cubicBezTo>
                  <a:cubicBezTo>
                    <a:pt x="24" y="4"/>
                    <a:pt x="24" y="4"/>
                    <a:pt x="25" y="3"/>
                  </a:cubicBezTo>
                  <a:cubicBezTo>
                    <a:pt x="25" y="2"/>
                    <a:pt x="25" y="1"/>
                    <a:pt x="24" y="1"/>
                  </a:cubicBezTo>
                  <a:cubicBezTo>
                    <a:pt x="24" y="0"/>
                    <a:pt x="22" y="0"/>
                    <a:pt x="22" y="0"/>
                  </a:cubicBezTo>
                  <a:cubicBezTo>
                    <a:pt x="21" y="1"/>
                    <a:pt x="19" y="2"/>
                    <a:pt x="18" y="3"/>
                  </a:cubicBezTo>
                  <a:cubicBezTo>
                    <a:pt x="17" y="3"/>
                    <a:pt x="13" y="5"/>
                    <a:pt x="13"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4" name="Freeform 94"/>
            <p:cNvSpPr>
              <a:spLocks/>
            </p:cNvSpPr>
            <p:nvPr/>
          </p:nvSpPr>
          <p:spPr bwMode="auto">
            <a:xfrm>
              <a:off x="1138625" y="3184219"/>
              <a:ext cx="66841" cy="55315"/>
            </a:xfrm>
            <a:custGeom>
              <a:avLst/>
              <a:gdLst>
                <a:gd name="T0" fmla="*/ 3 w 12"/>
                <a:gd name="T1" fmla="*/ 6 h 10"/>
                <a:gd name="T2" fmla="*/ 5 w 12"/>
                <a:gd name="T3" fmla="*/ 9 h 10"/>
                <a:gd name="T4" fmla="*/ 6 w 12"/>
                <a:gd name="T5" fmla="*/ 8 h 10"/>
                <a:gd name="T6" fmla="*/ 8 w 12"/>
                <a:gd name="T7" fmla="*/ 7 h 10"/>
                <a:gd name="T8" fmla="*/ 10 w 12"/>
                <a:gd name="T9" fmla="*/ 3 h 10"/>
                <a:gd name="T10" fmla="*/ 11 w 12"/>
                <a:gd name="T11" fmla="*/ 1 h 10"/>
                <a:gd name="T12" fmla="*/ 3 w 12"/>
                <a:gd name="T13" fmla="*/ 0 h 10"/>
                <a:gd name="T14" fmla="*/ 1 w 12"/>
                <a:gd name="T15" fmla="*/ 3 h 10"/>
                <a:gd name="T16" fmla="*/ 3 w 12"/>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0">
                  <a:moveTo>
                    <a:pt x="3" y="6"/>
                  </a:moveTo>
                  <a:cubicBezTo>
                    <a:pt x="4" y="6"/>
                    <a:pt x="4" y="7"/>
                    <a:pt x="5" y="9"/>
                  </a:cubicBezTo>
                  <a:cubicBezTo>
                    <a:pt x="5" y="10"/>
                    <a:pt x="6" y="8"/>
                    <a:pt x="6" y="8"/>
                  </a:cubicBezTo>
                  <a:cubicBezTo>
                    <a:pt x="7" y="7"/>
                    <a:pt x="7" y="7"/>
                    <a:pt x="8" y="7"/>
                  </a:cubicBezTo>
                  <a:cubicBezTo>
                    <a:pt x="8" y="6"/>
                    <a:pt x="9" y="5"/>
                    <a:pt x="10" y="3"/>
                  </a:cubicBezTo>
                  <a:cubicBezTo>
                    <a:pt x="11" y="2"/>
                    <a:pt x="12" y="1"/>
                    <a:pt x="11" y="1"/>
                  </a:cubicBezTo>
                  <a:cubicBezTo>
                    <a:pt x="10" y="0"/>
                    <a:pt x="3" y="0"/>
                    <a:pt x="3" y="0"/>
                  </a:cubicBezTo>
                  <a:cubicBezTo>
                    <a:pt x="2" y="1"/>
                    <a:pt x="1" y="2"/>
                    <a:pt x="1" y="3"/>
                  </a:cubicBezTo>
                  <a:cubicBezTo>
                    <a:pt x="0" y="4"/>
                    <a:pt x="2" y="5"/>
                    <a:pt x="3"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5" name="Freeform 95"/>
            <p:cNvSpPr>
              <a:spLocks/>
            </p:cNvSpPr>
            <p:nvPr/>
          </p:nvSpPr>
          <p:spPr bwMode="auto">
            <a:xfrm>
              <a:off x="523242" y="3407785"/>
              <a:ext cx="16134" cy="18438"/>
            </a:xfrm>
            <a:custGeom>
              <a:avLst/>
              <a:gdLst>
                <a:gd name="T0" fmla="*/ 2 w 3"/>
                <a:gd name="T1" fmla="*/ 3 h 3"/>
                <a:gd name="T2" fmla="*/ 2 w 3"/>
                <a:gd name="T3" fmla="*/ 0 h 3"/>
                <a:gd name="T4" fmla="*/ 0 w 3"/>
                <a:gd name="T5" fmla="*/ 2 h 3"/>
                <a:gd name="T6" fmla="*/ 2 w 3"/>
                <a:gd name="T7" fmla="*/ 3 h 3"/>
              </a:gdLst>
              <a:ahLst/>
              <a:cxnLst>
                <a:cxn ang="0">
                  <a:pos x="T0" y="T1"/>
                </a:cxn>
                <a:cxn ang="0">
                  <a:pos x="T2" y="T3"/>
                </a:cxn>
                <a:cxn ang="0">
                  <a:pos x="T4" y="T5"/>
                </a:cxn>
                <a:cxn ang="0">
                  <a:pos x="T6" y="T7"/>
                </a:cxn>
              </a:cxnLst>
              <a:rect l="0" t="0" r="r" b="b"/>
              <a:pathLst>
                <a:path w="3" h="3">
                  <a:moveTo>
                    <a:pt x="2" y="3"/>
                  </a:moveTo>
                  <a:cubicBezTo>
                    <a:pt x="3" y="3"/>
                    <a:pt x="2" y="0"/>
                    <a:pt x="2" y="0"/>
                  </a:cubicBezTo>
                  <a:cubicBezTo>
                    <a:pt x="1" y="0"/>
                    <a:pt x="0" y="2"/>
                    <a:pt x="0" y="2"/>
                  </a:cubicBezTo>
                  <a:cubicBezTo>
                    <a:pt x="0" y="3"/>
                    <a:pt x="1" y="3"/>
                    <a:pt x="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6" name="Freeform 96"/>
            <p:cNvSpPr>
              <a:spLocks/>
            </p:cNvSpPr>
            <p:nvPr/>
          </p:nvSpPr>
          <p:spPr bwMode="auto">
            <a:xfrm>
              <a:off x="1341448" y="3168087"/>
              <a:ext cx="131375" cy="126764"/>
            </a:xfrm>
            <a:custGeom>
              <a:avLst/>
              <a:gdLst>
                <a:gd name="T0" fmla="*/ 1 w 24"/>
                <a:gd name="T1" fmla="*/ 16 h 23"/>
                <a:gd name="T2" fmla="*/ 3 w 24"/>
                <a:gd name="T3" fmla="*/ 18 h 23"/>
                <a:gd name="T4" fmla="*/ 2 w 24"/>
                <a:gd name="T5" fmla="*/ 20 h 23"/>
                <a:gd name="T6" fmla="*/ 3 w 24"/>
                <a:gd name="T7" fmla="*/ 22 h 23"/>
                <a:gd name="T8" fmla="*/ 2 w 24"/>
                <a:gd name="T9" fmla="*/ 22 h 23"/>
                <a:gd name="T10" fmla="*/ 5 w 24"/>
                <a:gd name="T11" fmla="*/ 23 h 23"/>
                <a:gd name="T12" fmla="*/ 7 w 24"/>
                <a:gd name="T13" fmla="*/ 20 h 23"/>
                <a:gd name="T14" fmla="*/ 6 w 24"/>
                <a:gd name="T15" fmla="*/ 18 h 23"/>
                <a:gd name="T16" fmla="*/ 6 w 24"/>
                <a:gd name="T17" fmla="*/ 16 h 23"/>
                <a:gd name="T18" fmla="*/ 10 w 24"/>
                <a:gd name="T19" fmla="*/ 15 h 23"/>
                <a:gd name="T20" fmla="*/ 11 w 24"/>
                <a:gd name="T21" fmla="*/ 15 h 23"/>
                <a:gd name="T22" fmla="*/ 14 w 24"/>
                <a:gd name="T23" fmla="*/ 14 h 23"/>
                <a:gd name="T24" fmla="*/ 17 w 24"/>
                <a:gd name="T25" fmla="*/ 12 h 23"/>
                <a:gd name="T26" fmla="*/ 18 w 24"/>
                <a:gd name="T27" fmla="*/ 9 h 23"/>
                <a:gd name="T28" fmla="*/ 21 w 24"/>
                <a:gd name="T29" fmla="*/ 6 h 23"/>
                <a:gd name="T30" fmla="*/ 24 w 24"/>
                <a:gd name="T31" fmla="*/ 3 h 23"/>
                <a:gd name="T32" fmla="*/ 23 w 24"/>
                <a:gd name="T33" fmla="*/ 2 h 23"/>
                <a:gd name="T34" fmla="*/ 21 w 24"/>
                <a:gd name="T35" fmla="*/ 1 h 23"/>
                <a:gd name="T36" fmla="*/ 19 w 24"/>
                <a:gd name="T37" fmla="*/ 2 h 23"/>
                <a:gd name="T38" fmla="*/ 17 w 24"/>
                <a:gd name="T39" fmla="*/ 2 h 23"/>
                <a:gd name="T40" fmla="*/ 16 w 24"/>
                <a:gd name="T41" fmla="*/ 1 h 23"/>
                <a:gd name="T42" fmla="*/ 12 w 24"/>
                <a:gd name="T43" fmla="*/ 0 h 23"/>
                <a:gd name="T44" fmla="*/ 11 w 24"/>
                <a:gd name="T45" fmla="*/ 1 h 23"/>
                <a:gd name="T46" fmla="*/ 7 w 24"/>
                <a:gd name="T47" fmla="*/ 1 h 23"/>
                <a:gd name="T48" fmla="*/ 7 w 24"/>
                <a:gd name="T49" fmla="*/ 3 h 23"/>
                <a:gd name="T50" fmla="*/ 5 w 24"/>
                <a:gd name="T51" fmla="*/ 5 h 23"/>
                <a:gd name="T52" fmla="*/ 4 w 24"/>
                <a:gd name="T53" fmla="*/ 4 h 23"/>
                <a:gd name="T54" fmla="*/ 3 w 24"/>
                <a:gd name="T55" fmla="*/ 7 h 23"/>
                <a:gd name="T56" fmla="*/ 3 w 24"/>
                <a:gd name="T57" fmla="*/ 10 h 23"/>
                <a:gd name="T58" fmla="*/ 1 w 24"/>
                <a:gd name="T59" fmla="*/ 11 h 23"/>
                <a:gd name="T60" fmla="*/ 2 w 24"/>
                <a:gd name="T61" fmla="*/ 15 h 23"/>
                <a:gd name="T62" fmla="*/ 0 w 24"/>
                <a:gd name="T63" fmla="*/ 15 h 23"/>
                <a:gd name="T64" fmla="*/ 1 w 24"/>
                <a:gd name="T65"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3">
                  <a:moveTo>
                    <a:pt x="1" y="16"/>
                  </a:moveTo>
                  <a:cubicBezTo>
                    <a:pt x="2" y="17"/>
                    <a:pt x="2" y="17"/>
                    <a:pt x="3" y="18"/>
                  </a:cubicBezTo>
                  <a:cubicBezTo>
                    <a:pt x="3" y="19"/>
                    <a:pt x="2" y="20"/>
                    <a:pt x="2" y="20"/>
                  </a:cubicBezTo>
                  <a:cubicBezTo>
                    <a:pt x="2" y="21"/>
                    <a:pt x="2" y="21"/>
                    <a:pt x="3" y="22"/>
                  </a:cubicBezTo>
                  <a:cubicBezTo>
                    <a:pt x="4" y="22"/>
                    <a:pt x="3" y="22"/>
                    <a:pt x="2" y="22"/>
                  </a:cubicBezTo>
                  <a:cubicBezTo>
                    <a:pt x="2" y="23"/>
                    <a:pt x="5" y="23"/>
                    <a:pt x="5" y="23"/>
                  </a:cubicBezTo>
                  <a:cubicBezTo>
                    <a:pt x="7" y="22"/>
                    <a:pt x="7" y="21"/>
                    <a:pt x="7" y="20"/>
                  </a:cubicBezTo>
                  <a:cubicBezTo>
                    <a:pt x="7" y="20"/>
                    <a:pt x="7" y="19"/>
                    <a:pt x="6" y="18"/>
                  </a:cubicBezTo>
                  <a:cubicBezTo>
                    <a:pt x="6" y="17"/>
                    <a:pt x="6" y="16"/>
                    <a:pt x="6" y="16"/>
                  </a:cubicBezTo>
                  <a:cubicBezTo>
                    <a:pt x="7" y="16"/>
                    <a:pt x="9" y="15"/>
                    <a:pt x="10" y="15"/>
                  </a:cubicBezTo>
                  <a:cubicBezTo>
                    <a:pt x="10" y="14"/>
                    <a:pt x="10" y="15"/>
                    <a:pt x="11" y="15"/>
                  </a:cubicBezTo>
                  <a:cubicBezTo>
                    <a:pt x="11" y="15"/>
                    <a:pt x="13" y="14"/>
                    <a:pt x="14" y="14"/>
                  </a:cubicBezTo>
                  <a:cubicBezTo>
                    <a:pt x="15" y="14"/>
                    <a:pt x="17" y="12"/>
                    <a:pt x="17" y="12"/>
                  </a:cubicBezTo>
                  <a:cubicBezTo>
                    <a:pt x="18" y="11"/>
                    <a:pt x="18" y="10"/>
                    <a:pt x="18" y="9"/>
                  </a:cubicBezTo>
                  <a:cubicBezTo>
                    <a:pt x="19" y="9"/>
                    <a:pt x="20" y="7"/>
                    <a:pt x="21" y="6"/>
                  </a:cubicBezTo>
                  <a:cubicBezTo>
                    <a:pt x="22" y="5"/>
                    <a:pt x="23" y="4"/>
                    <a:pt x="24" y="3"/>
                  </a:cubicBezTo>
                  <a:cubicBezTo>
                    <a:pt x="24" y="3"/>
                    <a:pt x="24" y="2"/>
                    <a:pt x="23" y="2"/>
                  </a:cubicBezTo>
                  <a:cubicBezTo>
                    <a:pt x="22" y="1"/>
                    <a:pt x="21" y="1"/>
                    <a:pt x="21" y="1"/>
                  </a:cubicBezTo>
                  <a:cubicBezTo>
                    <a:pt x="20" y="1"/>
                    <a:pt x="21" y="2"/>
                    <a:pt x="19" y="2"/>
                  </a:cubicBezTo>
                  <a:cubicBezTo>
                    <a:pt x="17" y="1"/>
                    <a:pt x="18" y="2"/>
                    <a:pt x="17" y="2"/>
                  </a:cubicBezTo>
                  <a:cubicBezTo>
                    <a:pt x="17" y="2"/>
                    <a:pt x="17" y="1"/>
                    <a:pt x="16" y="1"/>
                  </a:cubicBezTo>
                  <a:cubicBezTo>
                    <a:pt x="16" y="0"/>
                    <a:pt x="13" y="1"/>
                    <a:pt x="12" y="0"/>
                  </a:cubicBezTo>
                  <a:cubicBezTo>
                    <a:pt x="11" y="0"/>
                    <a:pt x="11" y="1"/>
                    <a:pt x="11" y="1"/>
                  </a:cubicBezTo>
                  <a:cubicBezTo>
                    <a:pt x="11" y="2"/>
                    <a:pt x="8" y="1"/>
                    <a:pt x="7" y="1"/>
                  </a:cubicBezTo>
                  <a:cubicBezTo>
                    <a:pt x="6" y="1"/>
                    <a:pt x="6" y="3"/>
                    <a:pt x="7" y="3"/>
                  </a:cubicBezTo>
                  <a:cubicBezTo>
                    <a:pt x="7" y="4"/>
                    <a:pt x="6" y="5"/>
                    <a:pt x="5" y="5"/>
                  </a:cubicBezTo>
                  <a:cubicBezTo>
                    <a:pt x="4" y="5"/>
                    <a:pt x="5" y="5"/>
                    <a:pt x="4" y="4"/>
                  </a:cubicBezTo>
                  <a:cubicBezTo>
                    <a:pt x="4" y="4"/>
                    <a:pt x="4" y="6"/>
                    <a:pt x="3" y="7"/>
                  </a:cubicBezTo>
                  <a:cubicBezTo>
                    <a:pt x="3" y="8"/>
                    <a:pt x="3" y="9"/>
                    <a:pt x="3" y="10"/>
                  </a:cubicBezTo>
                  <a:cubicBezTo>
                    <a:pt x="2" y="11"/>
                    <a:pt x="2" y="11"/>
                    <a:pt x="1" y="11"/>
                  </a:cubicBezTo>
                  <a:cubicBezTo>
                    <a:pt x="1" y="12"/>
                    <a:pt x="2" y="14"/>
                    <a:pt x="2" y="15"/>
                  </a:cubicBezTo>
                  <a:cubicBezTo>
                    <a:pt x="1" y="15"/>
                    <a:pt x="1" y="15"/>
                    <a:pt x="0" y="15"/>
                  </a:cubicBezTo>
                  <a:cubicBezTo>
                    <a:pt x="0" y="16"/>
                    <a:pt x="0" y="16"/>
                    <a:pt x="1" y="1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7" name="Freeform 97"/>
            <p:cNvSpPr>
              <a:spLocks/>
            </p:cNvSpPr>
            <p:nvPr/>
          </p:nvSpPr>
          <p:spPr bwMode="auto">
            <a:xfrm>
              <a:off x="1210075" y="3172696"/>
              <a:ext cx="126764" cy="154422"/>
            </a:xfrm>
            <a:custGeom>
              <a:avLst/>
              <a:gdLst>
                <a:gd name="T0" fmla="*/ 1 w 23"/>
                <a:gd name="T1" fmla="*/ 10 h 28"/>
                <a:gd name="T2" fmla="*/ 0 w 23"/>
                <a:gd name="T3" fmla="*/ 12 h 28"/>
                <a:gd name="T4" fmla="*/ 0 w 23"/>
                <a:gd name="T5" fmla="*/ 15 h 28"/>
                <a:gd name="T6" fmla="*/ 0 w 23"/>
                <a:gd name="T7" fmla="*/ 17 h 28"/>
                <a:gd name="T8" fmla="*/ 2 w 23"/>
                <a:gd name="T9" fmla="*/ 20 h 28"/>
                <a:gd name="T10" fmla="*/ 4 w 23"/>
                <a:gd name="T11" fmla="*/ 20 h 28"/>
                <a:gd name="T12" fmla="*/ 4 w 23"/>
                <a:gd name="T13" fmla="*/ 22 h 28"/>
                <a:gd name="T14" fmla="*/ 6 w 23"/>
                <a:gd name="T15" fmla="*/ 22 h 28"/>
                <a:gd name="T16" fmla="*/ 7 w 23"/>
                <a:gd name="T17" fmla="*/ 25 h 28"/>
                <a:gd name="T18" fmla="*/ 8 w 23"/>
                <a:gd name="T19" fmla="*/ 28 h 28"/>
                <a:gd name="T20" fmla="*/ 10 w 23"/>
                <a:gd name="T21" fmla="*/ 27 h 28"/>
                <a:gd name="T22" fmla="*/ 12 w 23"/>
                <a:gd name="T23" fmla="*/ 26 h 28"/>
                <a:gd name="T24" fmla="*/ 15 w 23"/>
                <a:gd name="T25" fmla="*/ 25 h 28"/>
                <a:gd name="T26" fmla="*/ 17 w 23"/>
                <a:gd name="T27" fmla="*/ 24 h 28"/>
                <a:gd name="T28" fmla="*/ 19 w 23"/>
                <a:gd name="T29" fmla="*/ 23 h 28"/>
                <a:gd name="T30" fmla="*/ 20 w 23"/>
                <a:gd name="T31" fmla="*/ 22 h 28"/>
                <a:gd name="T32" fmla="*/ 20 w 23"/>
                <a:gd name="T33" fmla="*/ 19 h 28"/>
                <a:gd name="T34" fmla="*/ 22 w 23"/>
                <a:gd name="T35" fmla="*/ 18 h 28"/>
                <a:gd name="T36" fmla="*/ 22 w 23"/>
                <a:gd name="T37" fmla="*/ 14 h 28"/>
                <a:gd name="T38" fmla="*/ 20 w 23"/>
                <a:gd name="T39" fmla="*/ 13 h 28"/>
                <a:gd name="T40" fmla="*/ 19 w 23"/>
                <a:gd name="T41" fmla="*/ 11 h 28"/>
                <a:gd name="T42" fmla="*/ 18 w 23"/>
                <a:gd name="T43" fmla="*/ 13 h 28"/>
                <a:gd name="T44" fmla="*/ 16 w 23"/>
                <a:gd name="T45" fmla="*/ 11 h 28"/>
                <a:gd name="T46" fmla="*/ 17 w 23"/>
                <a:gd name="T47" fmla="*/ 10 h 28"/>
                <a:gd name="T48" fmla="*/ 19 w 23"/>
                <a:gd name="T49" fmla="*/ 7 h 28"/>
                <a:gd name="T50" fmla="*/ 20 w 23"/>
                <a:gd name="T51" fmla="*/ 7 h 28"/>
                <a:gd name="T52" fmla="*/ 21 w 23"/>
                <a:gd name="T53" fmla="*/ 6 h 28"/>
                <a:gd name="T54" fmla="*/ 20 w 23"/>
                <a:gd name="T55" fmla="*/ 4 h 28"/>
                <a:gd name="T56" fmla="*/ 22 w 23"/>
                <a:gd name="T57" fmla="*/ 4 h 28"/>
                <a:gd name="T58" fmla="*/ 21 w 23"/>
                <a:gd name="T59" fmla="*/ 1 h 28"/>
                <a:gd name="T60" fmla="*/ 19 w 23"/>
                <a:gd name="T61" fmla="*/ 2 h 28"/>
                <a:gd name="T62" fmla="*/ 16 w 23"/>
                <a:gd name="T63" fmla="*/ 3 h 28"/>
                <a:gd name="T64" fmla="*/ 13 w 23"/>
                <a:gd name="T65" fmla="*/ 2 h 28"/>
                <a:gd name="T66" fmla="*/ 14 w 23"/>
                <a:gd name="T67" fmla="*/ 1 h 28"/>
                <a:gd name="T68" fmla="*/ 11 w 23"/>
                <a:gd name="T69" fmla="*/ 1 h 28"/>
                <a:gd name="T70" fmla="*/ 9 w 23"/>
                <a:gd name="T71" fmla="*/ 1 h 28"/>
                <a:gd name="T72" fmla="*/ 6 w 23"/>
                <a:gd name="T73" fmla="*/ 5 h 28"/>
                <a:gd name="T74" fmla="*/ 7 w 23"/>
                <a:gd name="T75" fmla="*/ 7 h 28"/>
                <a:gd name="T76" fmla="*/ 9 w 23"/>
                <a:gd name="T77" fmla="*/ 8 h 28"/>
                <a:gd name="T78" fmla="*/ 8 w 23"/>
                <a:gd name="T79" fmla="*/ 11 h 28"/>
                <a:gd name="T80" fmla="*/ 9 w 23"/>
                <a:gd name="T81" fmla="*/ 12 h 28"/>
                <a:gd name="T82" fmla="*/ 7 w 23"/>
                <a:gd name="T83" fmla="*/ 14 h 28"/>
                <a:gd name="T84" fmla="*/ 5 w 23"/>
                <a:gd name="T85" fmla="*/ 13 h 28"/>
                <a:gd name="T86" fmla="*/ 4 w 23"/>
                <a:gd name="T87" fmla="*/ 12 h 28"/>
                <a:gd name="T88" fmla="*/ 5 w 23"/>
                <a:gd name="T89" fmla="*/ 10 h 28"/>
                <a:gd name="T90" fmla="*/ 3 w 23"/>
                <a:gd name="T91" fmla="*/ 9 h 28"/>
                <a:gd name="T92" fmla="*/ 1 w 23"/>
                <a:gd name="T9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 h="28">
                  <a:moveTo>
                    <a:pt x="1" y="10"/>
                  </a:moveTo>
                  <a:cubicBezTo>
                    <a:pt x="1" y="11"/>
                    <a:pt x="0" y="11"/>
                    <a:pt x="0" y="12"/>
                  </a:cubicBezTo>
                  <a:cubicBezTo>
                    <a:pt x="0" y="13"/>
                    <a:pt x="0" y="15"/>
                    <a:pt x="0" y="15"/>
                  </a:cubicBezTo>
                  <a:cubicBezTo>
                    <a:pt x="1" y="16"/>
                    <a:pt x="0" y="16"/>
                    <a:pt x="0" y="17"/>
                  </a:cubicBezTo>
                  <a:cubicBezTo>
                    <a:pt x="0" y="18"/>
                    <a:pt x="1" y="20"/>
                    <a:pt x="2" y="20"/>
                  </a:cubicBezTo>
                  <a:cubicBezTo>
                    <a:pt x="2" y="21"/>
                    <a:pt x="3" y="20"/>
                    <a:pt x="4" y="20"/>
                  </a:cubicBezTo>
                  <a:cubicBezTo>
                    <a:pt x="4" y="20"/>
                    <a:pt x="4" y="22"/>
                    <a:pt x="4" y="22"/>
                  </a:cubicBezTo>
                  <a:cubicBezTo>
                    <a:pt x="5" y="23"/>
                    <a:pt x="5" y="22"/>
                    <a:pt x="6" y="22"/>
                  </a:cubicBezTo>
                  <a:cubicBezTo>
                    <a:pt x="6" y="22"/>
                    <a:pt x="7" y="24"/>
                    <a:pt x="7" y="25"/>
                  </a:cubicBezTo>
                  <a:cubicBezTo>
                    <a:pt x="8" y="26"/>
                    <a:pt x="7" y="27"/>
                    <a:pt x="8" y="28"/>
                  </a:cubicBezTo>
                  <a:cubicBezTo>
                    <a:pt x="8" y="28"/>
                    <a:pt x="9" y="28"/>
                    <a:pt x="10" y="27"/>
                  </a:cubicBezTo>
                  <a:cubicBezTo>
                    <a:pt x="11" y="27"/>
                    <a:pt x="11" y="27"/>
                    <a:pt x="12" y="26"/>
                  </a:cubicBezTo>
                  <a:cubicBezTo>
                    <a:pt x="13" y="25"/>
                    <a:pt x="14" y="26"/>
                    <a:pt x="15" y="25"/>
                  </a:cubicBezTo>
                  <a:cubicBezTo>
                    <a:pt x="16" y="24"/>
                    <a:pt x="16" y="24"/>
                    <a:pt x="17" y="24"/>
                  </a:cubicBezTo>
                  <a:cubicBezTo>
                    <a:pt x="17" y="23"/>
                    <a:pt x="18" y="23"/>
                    <a:pt x="19" y="23"/>
                  </a:cubicBezTo>
                  <a:cubicBezTo>
                    <a:pt x="19" y="23"/>
                    <a:pt x="20" y="22"/>
                    <a:pt x="20" y="22"/>
                  </a:cubicBezTo>
                  <a:cubicBezTo>
                    <a:pt x="21" y="21"/>
                    <a:pt x="20" y="20"/>
                    <a:pt x="20" y="19"/>
                  </a:cubicBezTo>
                  <a:cubicBezTo>
                    <a:pt x="20" y="18"/>
                    <a:pt x="22" y="18"/>
                    <a:pt x="22" y="18"/>
                  </a:cubicBezTo>
                  <a:cubicBezTo>
                    <a:pt x="23" y="17"/>
                    <a:pt x="23" y="15"/>
                    <a:pt x="22" y="14"/>
                  </a:cubicBezTo>
                  <a:cubicBezTo>
                    <a:pt x="21" y="13"/>
                    <a:pt x="21" y="13"/>
                    <a:pt x="20" y="13"/>
                  </a:cubicBezTo>
                  <a:cubicBezTo>
                    <a:pt x="19" y="13"/>
                    <a:pt x="20" y="11"/>
                    <a:pt x="19" y="11"/>
                  </a:cubicBezTo>
                  <a:cubicBezTo>
                    <a:pt x="18" y="10"/>
                    <a:pt x="19" y="12"/>
                    <a:pt x="18" y="13"/>
                  </a:cubicBezTo>
                  <a:cubicBezTo>
                    <a:pt x="18" y="14"/>
                    <a:pt x="17" y="11"/>
                    <a:pt x="16" y="11"/>
                  </a:cubicBezTo>
                  <a:cubicBezTo>
                    <a:pt x="16" y="10"/>
                    <a:pt x="16" y="10"/>
                    <a:pt x="17" y="10"/>
                  </a:cubicBezTo>
                  <a:cubicBezTo>
                    <a:pt x="18" y="10"/>
                    <a:pt x="18" y="8"/>
                    <a:pt x="19" y="7"/>
                  </a:cubicBezTo>
                  <a:cubicBezTo>
                    <a:pt x="19" y="7"/>
                    <a:pt x="19" y="7"/>
                    <a:pt x="20" y="7"/>
                  </a:cubicBezTo>
                  <a:cubicBezTo>
                    <a:pt x="21" y="7"/>
                    <a:pt x="21" y="7"/>
                    <a:pt x="21" y="6"/>
                  </a:cubicBezTo>
                  <a:cubicBezTo>
                    <a:pt x="21" y="6"/>
                    <a:pt x="20" y="5"/>
                    <a:pt x="20" y="4"/>
                  </a:cubicBezTo>
                  <a:cubicBezTo>
                    <a:pt x="21" y="4"/>
                    <a:pt x="22" y="4"/>
                    <a:pt x="22" y="4"/>
                  </a:cubicBezTo>
                  <a:cubicBezTo>
                    <a:pt x="23" y="4"/>
                    <a:pt x="21" y="2"/>
                    <a:pt x="21" y="1"/>
                  </a:cubicBezTo>
                  <a:cubicBezTo>
                    <a:pt x="20" y="1"/>
                    <a:pt x="20" y="2"/>
                    <a:pt x="19" y="2"/>
                  </a:cubicBezTo>
                  <a:cubicBezTo>
                    <a:pt x="19" y="3"/>
                    <a:pt x="17" y="3"/>
                    <a:pt x="16" y="3"/>
                  </a:cubicBezTo>
                  <a:cubicBezTo>
                    <a:pt x="15" y="3"/>
                    <a:pt x="14" y="3"/>
                    <a:pt x="13" y="2"/>
                  </a:cubicBezTo>
                  <a:cubicBezTo>
                    <a:pt x="12" y="1"/>
                    <a:pt x="13" y="1"/>
                    <a:pt x="14" y="1"/>
                  </a:cubicBezTo>
                  <a:cubicBezTo>
                    <a:pt x="14" y="0"/>
                    <a:pt x="12" y="1"/>
                    <a:pt x="11" y="1"/>
                  </a:cubicBezTo>
                  <a:cubicBezTo>
                    <a:pt x="10" y="1"/>
                    <a:pt x="10" y="1"/>
                    <a:pt x="9" y="1"/>
                  </a:cubicBezTo>
                  <a:cubicBezTo>
                    <a:pt x="7" y="1"/>
                    <a:pt x="6" y="5"/>
                    <a:pt x="6" y="5"/>
                  </a:cubicBezTo>
                  <a:cubicBezTo>
                    <a:pt x="6" y="6"/>
                    <a:pt x="7" y="6"/>
                    <a:pt x="7" y="7"/>
                  </a:cubicBezTo>
                  <a:cubicBezTo>
                    <a:pt x="6" y="8"/>
                    <a:pt x="8" y="8"/>
                    <a:pt x="9" y="8"/>
                  </a:cubicBezTo>
                  <a:cubicBezTo>
                    <a:pt x="10" y="8"/>
                    <a:pt x="9" y="10"/>
                    <a:pt x="8" y="11"/>
                  </a:cubicBezTo>
                  <a:cubicBezTo>
                    <a:pt x="8" y="11"/>
                    <a:pt x="9" y="12"/>
                    <a:pt x="9" y="12"/>
                  </a:cubicBezTo>
                  <a:cubicBezTo>
                    <a:pt x="9" y="12"/>
                    <a:pt x="8" y="13"/>
                    <a:pt x="7" y="14"/>
                  </a:cubicBezTo>
                  <a:cubicBezTo>
                    <a:pt x="7" y="14"/>
                    <a:pt x="6" y="13"/>
                    <a:pt x="5" y="13"/>
                  </a:cubicBezTo>
                  <a:cubicBezTo>
                    <a:pt x="5" y="13"/>
                    <a:pt x="4" y="12"/>
                    <a:pt x="4" y="12"/>
                  </a:cubicBezTo>
                  <a:cubicBezTo>
                    <a:pt x="4" y="11"/>
                    <a:pt x="4" y="11"/>
                    <a:pt x="5" y="10"/>
                  </a:cubicBezTo>
                  <a:cubicBezTo>
                    <a:pt x="5" y="10"/>
                    <a:pt x="4" y="9"/>
                    <a:pt x="3" y="9"/>
                  </a:cubicBezTo>
                  <a:cubicBezTo>
                    <a:pt x="3" y="8"/>
                    <a:pt x="1" y="10"/>
                    <a:pt x="1" y="1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8" name="Freeform 98"/>
            <p:cNvSpPr>
              <a:spLocks/>
            </p:cNvSpPr>
            <p:nvPr/>
          </p:nvSpPr>
          <p:spPr bwMode="auto">
            <a:xfrm>
              <a:off x="1210073" y="3092028"/>
              <a:ext cx="23049" cy="20743"/>
            </a:xfrm>
            <a:custGeom>
              <a:avLst/>
              <a:gdLst>
                <a:gd name="T0" fmla="*/ 1 w 4"/>
                <a:gd name="T1" fmla="*/ 2 h 4"/>
                <a:gd name="T2" fmla="*/ 1 w 4"/>
                <a:gd name="T3" fmla="*/ 4 h 4"/>
                <a:gd name="T4" fmla="*/ 3 w 4"/>
                <a:gd name="T5" fmla="*/ 2 h 4"/>
                <a:gd name="T6" fmla="*/ 3 w 4"/>
                <a:gd name="T7" fmla="*/ 0 h 4"/>
                <a:gd name="T8" fmla="*/ 2 w 4"/>
                <a:gd name="T9" fmla="*/ 0 h 4"/>
                <a:gd name="T10" fmla="*/ 0 w 4"/>
                <a:gd name="T11" fmla="*/ 3 h 4"/>
                <a:gd name="T12" fmla="*/ 1 w 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1" y="2"/>
                  </a:moveTo>
                  <a:cubicBezTo>
                    <a:pt x="1" y="2"/>
                    <a:pt x="0" y="4"/>
                    <a:pt x="1" y="4"/>
                  </a:cubicBezTo>
                  <a:cubicBezTo>
                    <a:pt x="2" y="4"/>
                    <a:pt x="3" y="3"/>
                    <a:pt x="3" y="2"/>
                  </a:cubicBezTo>
                  <a:cubicBezTo>
                    <a:pt x="4" y="2"/>
                    <a:pt x="3" y="0"/>
                    <a:pt x="3" y="0"/>
                  </a:cubicBezTo>
                  <a:cubicBezTo>
                    <a:pt x="3" y="0"/>
                    <a:pt x="2" y="0"/>
                    <a:pt x="2" y="0"/>
                  </a:cubicBezTo>
                  <a:cubicBezTo>
                    <a:pt x="1" y="0"/>
                    <a:pt x="0" y="2"/>
                    <a:pt x="0" y="3"/>
                  </a:cubicBezTo>
                  <a:cubicBezTo>
                    <a:pt x="0" y="3"/>
                    <a:pt x="0" y="2"/>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9" name="Freeform 99"/>
            <p:cNvSpPr>
              <a:spLocks/>
            </p:cNvSpPr>
            <p:nvPr/>
          </p:nvSpPr>
          <p:spPr bwMode="auto">
            <a:xfrm>
              <a:off x="5089064" y="3036714"/>
              <a:ext cx="36877" cy="16134"/>
            </a:xfrm>
            <a:custGeom>
              <a:avLst/>
              <a:gdLst>
                <a:gd name="T0" fmla="*/ 1 w 7"/>
                <a:gd name="T1" fmla="*/ 2 h 3"/>
                <a:gd name="T2" fmla="*/ 6 w 7"/>
                <a:gd name="T3" fmla="*/ 2 h 3"/>
                <a:gd name="T4" fmla="*/ 6 w 7"/>
                <a:gd name="T5" fmla="*/ 0 h 3"/>
                <a:gd name="T6" fmla="*/ 2 w 7"/>
                <a:gd name="T7" fmla="*/ 1 h 3"/>
                <a:gd name="T8" fmla="*/ 1 w 7"/>
                <a:gd name="T9" fmla="*/ 2 h 3"/>
              </a:gdLst>
              <a:ahLst/>
              <a:cxnLst>
                <a:cxn ang="0">
                  <a:pos x="T0" y="T1"/>
                </a:cxn>
                <a:cxn ang="0">
                  <a:pos x="T2" y="T3"/>
                </a:cxn>
                <a:cxn ang="0">
                  <a:pos x="T4" y="T5"/>
                </a:cxn>
                <a:cxn ang="0">
                  <a:pos x="T6" y="T7"/>
                </a:cxn>
                <a:cxn ang="0">
                  <a:pos x="T8" y="T9"/>
                </a:cxn>
              </a:cxnLst>
              <a:rect l="0" t="0" r="r" b="b"/>
              <a:pathLst>
                <a:path w="7" h="3">
                  <a:moveTo>
                    <a:pt x="1" y="2"/>
                  </a:moveTo>
                  <a:cubicBezTo>
                    <a:pt x="0" y="3"/>
                    <a:pt x="4" y="2"/>
                    <a:pt x="6" y="2"/>
                  </a:cubicBezTo>
                  <a:cubicBezTo>
                    <a:pt x="7" y="2"/>
                    <a:pt x="7" y="0"/>
                    <a:pt x="6" y="0"/>
                  </a:cubicBezTo>
                  <a:cubicBezTo>
                    <a:pt x="5" y="0"/>
                    <a:pt x="3" y="1"/>
                    <a:pt x="2" y="1"/>
                  </a:cubicBezTo>
                  <a:cubicBezTo>
                    <a:pt x="1" y="1"/>
                    <a:pt x="1" y="1"/>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0" name="Freeform 100"/>
            <p:cNvSpPr>
              <a:spLocks/>
            </p:cNvSpPr>
            <p:nvPr/>
          </p:nvSpPr>
          <p:spPr bwMode="auto">
            <a:xfrm>
              <a:off x="5077540" y="2992922"/>
              <a:ext cx="32268" cy="16134"/>
            </a:xfrm>
            <a:custGeom>
              <a:avLst/>
              <a:gdLst>
                <a:gd name="T0" fmla="*/ 5 w 6"/>
                <a:gd name="T1" fmla="*/ 2 h 3"/>
                <a:gd name="T2" fmla="*/ 6 w 6"/>
                <a:gd name="T3" fmla="*/ 0 h 3"/>
                <a:gd name="T4" fmla="*/ 4 w 6"/>
                <a:gd name="T5" fmla="*/ 1 h 3"/>
                <a:gd name="T6" fmla="*/ 1 w 6"/>
                <a:gd name="T7" fmla="*/ 2 h 3"/>
                <a:gd name="T8" fmla="*/ 5 w 6"/>
                <a:gd name="T9" fmla="*/ 2 h 3"/>
              </a:gdLst>
              <a:ahLst/>
              <a:cxnLst>
                <a:cxn ang="0">
                  <a:pos x="T0" y="T1"/>
                </a:cxn>
                <a:cxn ang="0">
                  <a:pos x="T2" y="T3"/>
                </a:cxn>
                <a:cxn ang="0">
                  <a:pos x="T4" y="T5"/>
                </a:cxn>
                <a:cxn ang="0">
                  <a:pos x="T6" y="T7"/>
                </a:cxn>
                <a:cxn ang="0">
                  <a:pos x="T8" y="T9"/>
                </a:cxn>
              </a:cxnLst>
              <a:rect l="0" t="0" r="r" b="b"/>
              <a:pathLst>
                <a:path w="6" h="3">
                  <a:moveTo>
                    <a:pt x="5" y="2"/>
                  </a:moveTo>
                  <a:cubicBezTo>
                    <a:pt x="6" y="2"/>
                    <a:pt x="6" y="1"/>
                    <a:pt x="6" y="0"/>
                  </a:cubicBezTo>
                  <a:cubicBezTo>
                    <a:pt x="5" y="0"/>
                    <a:pt x="5" y="1"/>
                    <a:pt x="4" y="1"/>
                  </a:cubicBezTo>
                  <a:cubicBezTo>
                    <a:pt x="3" y="2"/>
                    <a:pt x="2" y="2"/>
                    <a:pt x="1" y="2"/>
                  </a:cubicBezTo>
                  <a:cubicBezTo>
                    <a:pt x="0" y="3"/>
                    <a:pt x="4" y="2"/>
                    <a:pt x="5"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1" name="Freeform 101"/>
            <p:cNvSpPr>
              <a:spLocks/>
            </p:cNvSpPr>
            <p:nvPr/>
          </p:nvSpPr>
          <p:spPr bwMode="auto">
            <a:xfrm>
              <a:off x="4204019" y="3414699"/>
              <a:ext cx="39181" cy="32268"/>
            </a:xfrm>
            <a:custGeom>
              <a:avLst/>
              <a:gdLst>
                <a:gd name="T0" fmla="*/ 3 w 7"/>
                <a:gd name="T1" fmla="*/ 6 h 6"/>
                <a:gd name="T2" fmla="*/ 7 w 7"/>
                <a:gd name="T3" fmla="*/ 2 h 6"/>
                <a:gd name="T4" fmla="*/ 4 w 7"/>
                <a:gd name="T5" fmla="*/ 0 h 6"/>
                <a:gd name="T6" fmla="*/ 1 w 7"/>
                <a:gd name="T7" fmla="*/ 1 h 6"/>
                <a:gd name="T8" fmla="*/ 3 w 7"/>
                <a:gd name="T9" fmla="*/ 6 h 6"/>
              </a:gdLst>
              <a:ahLst/>
              <a:cxnLst>
                <a:cxn ang="0">
                  <a:pos x="T0" y="T1"/>
                </a:cxn>
                <a:cxn ang="0">
                  <a:pos x="T2" y="T3"/>
                </a:cxn>
                <a:cxn ang="0">
                  <a:pos x="T4" y="T5"/>
                </a:cxn>
                <a:cxn ang="0">
                  <a:pos x="T6" y="T7"/>
                </a:cxn>
                <a:cxn ang="0">
                  <a:pos x="T8" y="T9"/>
                </a:cxn>
              </a:cxnLst>
              <a:rect l="0" t="0" r="r" b="b"/>
              <a:pathLst>
                <a:path w="7" h="6">
                  <a:moveTo>
                    <a:pt x="3" y="6"/>
                  </a:moveTo>
                  <a:cubicBezTo>
                    <a:pt x="4" y="6"/>
                    <a:pt x="7" y="3"/>
                    <a:pt x="7" y="2"/>
                  </a:cubicBezTo>
                  <a:cubicBezTo>
                    <a:pt x="7" y="2"/>
                    <a:pt x="5" y="0"/>
                    <a:pt x="4" y="0"/>
                  </a:cubicBezTo>
                  <a:cubicBezTo>
                    <a:pt x="3" y="0"/>
                    <a:pt x="1" y="0"/>
                    <a:pt x="1" y="1"/>
                  </a:cubicBezTo>
                  <a:cubicBezTo>
                    <a:pt x="1" y="2"/>
                    <a:pt x="0" y="6"/>
                    <a:pt x="3"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2" name="Freeform 102"/>
            <p:cNvSpPr>
              <a:spLocks/>
            </p:cNvSpPr>
            <p:nvPr/>
          </p:nvSpPr>
          <p:spPr bwMode="auto">
            <a:xfrm>
              <a:off x="4406840" y="3359385"/>
              <a:ext cx="36877" cy="43791"/>
            </a:xfrm>
            <a:custGeom>
              <a:avLst/>
              <a:gdLst>
                <a:gd name="T0" fmla="*/ 5 w 7"/>
                <a:gd name="T1" fmla="*/ 4 h 8"/>
                <a:gd name="T2" fmla="*/ 2 w 7"/>
                <a:gd name="T3" fmla="*/ 1 h 8"/>
                <a:gd name="T4" fmla="*/ 0 w 7"/>
                <a:gd name="T5" fmla="*/ 3 h 8"/>
                <a:gd name="T6" fmla="*/ 3 w 7"/>
                <a:gd name="T7" fmla="*/ 6 h 8"/>
                <a:gd name="T8" fmla="*/ 5 w 7"/>
                <a:gd name="T9" fmla="*/ 8 h 8"/>
                <a:gd name="T10" fmla="*/ 7 w 7"/>
                <a:gd name="T11" fmla="*/ 6 h 8"/>
                <a:gd name="T12" fmla="*/ 5 w 7"/>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7" h="8">
                  <a:moveTo>
                    <a:pt x="5" y="4"/>
                  </a:moveTo>
                  <a:cubicBezTo>
                    <a:pt x="4" y="3"/>
                    <a:pt x="3" y="2"/>
                    <a:pt x="2" y="1"/>
                  </a:cubicBezTo>
                  <a:cubicBezTo>
                    <a:pt x="2" y="0"/>
                    <a:pt x="1" y="2"/>
                    <a:pt x="0" y="3"/>
                  </a:cubicBezTo>
                  <a:cubicBezTo>
                    <a:pt x="0" y="4"/>
                    <a:pt x="2" y="6"/>
                    <a:pt x="3" y="6"/>
                  </a:cubicBezTo>
                  <a:cubicBezTo>
                    <a:pt x="4" y="7"/>
                    <a:pt x="4" y="8"/>
                    <a:pt x="5" y="8"/>
                  </a:cubicBezTo>
                  <a:cubicBezTo>
                    <a:pt x="7" y="8"/>
                    <a:pt x="7" y="7"/>
                    <a:pt x="7" y="6"/>
                  </a:cubicBezTo>
                  <a:cubicBezTo>
                    <a:pt x="7" y="5"/>
                    <a:pt x="6" y="4"/>
                    <a:pt x="5"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3" name="Freeform 103"/>
            <p:cNvSpPr>
              <a:spLocks/>
            </p:cNvSpPr>
            <p:nvPr/>
          </p:nvSpPr>
          <p:spPr bwMode="auto">
            <a:xfrm>
              <a:off x="4630408" y="3207267"/>
              <a:ext cx="32268" cy="32268"/>
            </a:xfrm>
            <a:custGeom>
              <a:avLst/>
              <a:gdLst>
                <a:gd name="T0" fmla="*/ 1 w 6"/>
                <a:gd name="T1" fmla="*/ 5 h 6"/>
                <a:gd name="T2" fmla="*/ 3 w 6"/>
                <a:gd name="T3" fmla="*/ 5 h 6"/>
                <a:gd name="T4" fmla="*/ 5 w 6"/>
                <a:gd name="T5" fmla="*/ 2 h 6"/>
                <a:gd name="T6" fmla="*/ 4 w 6"/>
                <a:gd name="T7" fmla="*/ 0 h 6"/>
                <a:gd name="T8" fmla="*/ 1 w 6"/>
                <a:gd name="T9" fmla="*/ 1 h 6"/>
                <a:gd name="T10" fmla="*/ 0 w 6"/>
                <a:gd name="T11" fmla="*/ 6 h 6"/>
                <a:gd name="T12" fmla="*/ 1 w 6"/>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1" y="5"/>
                  </a:moveTo>
                  <a:cubicBezTo>
                    <a:pt x="2" y="4"/>
                    <a:pt x="2" y="5"/>
                    <a:pt x="3" y="5"/>
                  </a:cubicBezTo>
                  <a:cubicBezTo>
                    <a:pt x="6" y="5"/>
                    <a:pt x="6" y="3"/>
                    <a:pt x="5" y="2"/>
                  </a:cubicBezTo>
                  <a:cubicBezTo>
                    <a:pt x="5" y="1"/>
                    <a:pt x="4" y="1"/>
                    <a:pt x="4" y="0"/>
                  </a:cubicBezTo>
                  <a:cubicBezTo>
                    <a:pt x="3" y="0"/>
                    <a:pt x="1" y="1"/>
                    <a:pt x="1" y="1"/>
                  </a:cubicBezTo>
                  <a:cubicBezTo>
                    <a:pt x="0" y="2"/>
                    <a:pt x="0" y="5"/>
                    <a:pt x="0" y="6"/>
                  </a:cubicBezTo>
                  <a:cubicBezTo>
                    <a:pt x="1" y="6"/>
                    <a:pt x="1" y="5"/>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4" name="Freeform 104"/>
            <p:cNvSpPr>
              <a:spLocks/>
            </p:cNvSpPr>
            <p:nvPr/>
          </p:nvSpPr>
          <p:spPr bwMode="auto">
            <a:xfrm>
              <a:off x="4706466" y="3216486"/>
              <a:ext cx="16134" cy="23049"/>
            </a:xfrm>
            <a:custGeom>
              <a:avLst/>
              <a:gdLst>
                <a:gd name="T0" fmla="*/ 2 w 3"/>
                <a:gd name="T1" fmla="*/ 3 h 4"/>
                <a:gd name="T2" fmla="*/ 3 w 3"/>
                <a:gd name="T3" fmla="*/ 1 h 4"/>
                <a:gd name="T4" fmla="*/ 1 w 3"/>
                <a:gd name="T5" fmla="*/ 1 h 4"/>
                <a:gd name="T6" fmla="*/ 2 w 3"/>
                <a:gd name="T7" fmla="*/ 3 h 4"/>
              </a:gdLst>
              <a:ahLst/>
              <a:cxnLst>
                <a:cxn ang="0">
                  <a:pos x="T0" y="T1"/>
                </a:cxn>
                <a:cxn ang="0">
                  <a:pos x="T2" y="T3"/>
                </a:cxn>
                <a:cxn ang="0">
                  <a:pos x="T4" y="T5"/>
                </a:cxn>
                <a:cxn ang="0">
                  <a:pos x="T6" y="T7"/>
                </a:cxn>
              </a:cxnLst>
              <a:rect l="0" t="0" r="r" b="b"/>
              <a:pathLst>
                <a:path w="3" h="4">
                  <a:moveTo>
                    <a:pt x="2" y="3"/>
                  </a:moveTo>
                  <a:cubicBezTo>
                    <a:pt x="3" y="3"/>
                    <a:pt x="3" y="2"/>
                    <a:pt x="3" y="1"/>
                  </a:cubicBezTo>
                  <a:cubicBezTo>
                    <a:pt x="3" y="0"/>
                    <a:pt x="2" y="0"/>
                    <a:pt x="1" y="1"/>
                  </a:cubicBezTo>
                  <a:cubicBezTo>
                    <a:pt x="0" y="2"/>
                    <a:pt x="1" y="4"/>
                    <a:pt x="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5" name="Freeform 105"/>
            <p:cNvSpPr>
              <a:spLocks/>
            </p:cNvSpPr>
            <p:nvPr/>
          </p:nvSpPr>
          <p:spPr bwMode="auto">
            <a:xfrm>
              <a:off x="4770999" y="3234924"/>
              <a:ext cx="23049" cy="9219"/>
            </a:xfrm>
            <a:custGeom>
              <a:avLst/>
              <a:gdLst>
                <a:gd name="T0" fmla="*/ 3 w 4"/>
                <a:gd name="T1" fmla="*/ 2 h 2"/>
                <a:gd name="T2" fmla="*/ 2 w 4"/>
                <a:gd name="T3" fmla="*/ 0 h 2"/>
                <a:gd name="T4" fmla="*/ 0 w 4"/>
                <a:gd name="T5" fmla="*/ 1 h 2"/>
                <a:gd name="T6" fmla="*/ 3 w 4"/>
                <a:gd name="T7" fmla="*/ 2 h 2"/>
              </a:gdLst>
              <a:ahLst/>
              <a:cxnLst>
                <a:cxn ang="0">
                  <a:pos x="T0" y="T1"/>
                </a:cxn>
                <a:cxn ang="0">
                  <a:pos x="T2" y="T3"/>
                </a:cxn>
                <a:cxn ang="0">
                  <a:pos x="T4" y="T5"/>
                </a:cxn>
                <a:cxn ang="0">
                  <a:pos x="T6" y="T7"/>
                </a:cxn>
              </a:cxnLst>
              <a:rect l="0" t="0" r="r" b="b"/>
              <a:pathLst>
                <a:path w="4" h="2">
                  <a:moveTo>
                    <a:pt x="3" y="2"/>
                  </a:moveTo>
                  <a:cubicBezTo>
                    <a:pt x="4" y="2"/>
                    <a:pt x="2" y="0"/>
                    <a:pt x="2" y="0"/>
                  </a:cubicBezTo>
                  <a:cubicBezTo>
                    <a:pt x="1" y="0"/>
                    <a:pt x="0" y="1"/>
                    <a:pt x="0" y="1"/>
                  </a:cubicBezTo>
                  <a:cubicBezTo>
                    <a:pt x="0" y="2"/>
                    <a:pt x="2" y="2"/>
                    <a:pt x="3"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6" name="Freeform 106"/>
            <p:cNvSpPr>
              <a:spLocks/>
            </p:cNvSpPr>
            <p:nvPr/>
          </p:nvSpPr>
          <p:spPr bwMode="auto">
            <a:xfrm>
              <a:off x="4794049" y="3211878"/>
              <a:ext cx="20743" cy="16134"/>
            </a:xfrm>
            <a:custGeom>
              <a:avLst/>
              <a:gdLst>
                <a:gd name="T0" fmla="*/ 3 w 4"/>
                <a:gd name="T1" fmla="*/ 0 h 3"/>
                <a:gd name="T2" fmla="*/ 1 w 4"/>
                <a:gd name="T3" fmla="*/ 2 h 3"/>
                <a:gd name="T4" fmla="*/ 2 w 4"/>
                <a:gd name="T5" fmla="*/ 3 h 3"/>
                <a:gd name="T6" fmla="*/ 3 w 4"/>
                <a:gd name="T7" fmla="*/ 0 h 3"/>
              </a:gdLst>
              <a:ahLst/>
              <a:cxnLst>
                <a:cxn ang="0">
                  <a:pos x="T0" y="T1"/>
                </a:cxn>
                <a:cxn ang="0">
                  <a:pos x="T2" y="T3"/>
                </a:cxn>
                <a:cxn ang="0">
                  <a:pos x="T4" y="T5"/>
                </a:cxn>
                <a:cxn ang="0">
                  <a:pos x="T6" y="T7"/>
                </a:cxn>
              </a:cxnLst>
              <a:rect l="0" t="0" r="r" b="b"/>
              <a:pathLst>
                <a:path w="4" h="3">
                  <a:moveTo>
                    <a:pt x="3" y="0"/>
                  </a:moveTo>
                  <a:cubicBezTo>
                    <a:pt x="3" y="0"/>
                    <a:pt x="1" y="1"/>
                    <a:pt x="1" y="2"/>
                  </a:cubicBezTo>
                  <a:cubicBezTo>
                    <a:pt x="0" y="3"/>
                    <a:pt x="2" y="3"/>
                    <a:pt x="2" y="3"/>
                  </a:cubicBezTo>
                  <a:cubicBezTo>
                    <a:pt x="4" y="3"/>
                    <a:pt x="3" y="1"/>
                    <a:pt x="3"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7" name="Freeform 107"/>
            <p:cNvSpPr>
              <a:spLocks/>
            </p:cNvSpPr>
            <p:nvPr/>
          </p:nvSpPr>
          <p:spPr bwMode="auto">
            <a:xfrm>
              <a:off x="5425565" y="3147343"/>
              <a:ext cx="32268" cy="20743"/>
            </a:xfrm>
            <a:custGeom>
              <a:avLst/>
              <a:gdLst>
                <a:gd name="T0" fmla="*/ 1 w 6"/>
                <a:gd name="T1" fmla="*/ 1 h 4"/>
                <a:gd name="T2" fmla="*/ 0 w 6"/>
                <a:gd name="T3" fmla="*/ 3 h 4"/>
                <a:gd name="T4" fmla="*/ 5 w 6"/>
                <a:gd name="T5" fmla="*/ 3 h 4"/>
                <a:gd name="T6" fmla="*/ 4 w 6"/>
                <a:gd name="T7" fmla="*/ 1 h 4"/>
                <a:gd name="T8" fmla="*/ 1 w 6"/>
                <a:gd name="T9" fmla="*/ 1 h 4"/>
              </a:gdLst>
              <a:ahLst/>
              <a:cxnLst>
                <a:cxn ang="0">
                  <a:pos x="T0" y="T1"/>
                </a:cxn>
                <a:cxn ang="0">
                  <a:pos x="T2" y="T3"/>
                </a:cxn>
                <a:cxn ang="0">
                  <a:pos x="T4" y="T5"/>
                </a:cxn>
                <a:cxn ang="0">
                  <a:pos x="T6" y="T7"/>
                </a:cxn>
                <a:cxn ang="0">
                  <a:pos x="T8" y="T9"/>
                </a:cxn>
              </a:cxnLst>
              <a:rect l="0" t="0" r="r" b="b"/>
              <a:pathLst>
                <a:path w="6" h="4">
                  <a:moveTo>
                    <a:pt x="1" y="1"/>
                  </a:moveTo>
                  <a:cubicBezTo>
                    <a:pt x="0" y="1"/>
                    <a:pt x="0" y="2"/>
                    <a:pt x="0" y="3"/>
                  </a:cubicBezTo>
                  <a:cubicBezTo>
                    <a:pt x="0" y="4"/>
                    <a:pt x="4" y="3"/>
                    <a:pt x="5" y="3"/>
                  </a:cubicBezTo>
                  <a:cubicBezTo>
                    <a:pt x="6" y="3"/>
                    <a:pt x="5" y="2"/>
                    <a:pt x="4" y="1"/>
                  </a:cubicBezTo>
                  <a:cubicBezTo>
                    <a:pt x="4" y="0"/>
                    <a:pt x="1"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8" name="Freeform 108"/>
            <p:cNvSpPr>
              <a:spLocks/>
            </p:cNvSpPr>
            <p:nvPr/>
          </p:nvSpPr>
          <p:spPr bwMode="auto">
            <a:xfrm>
              <a:off x="5981024" y="3195745"/>
              <a:ext cx="78364" cy="39181"/>
            </a:xfrm>
            <a:custGeom>
              <a:avLst/>
              <a:gdLst>
                <a:gd name="T0" fmla="*/ 3 w 14"/>
                <a:gd name="T1" fmla="*/ 5 h 7"/>
                <a:gd name="T2" fmla="*/ 13 w 14"/>
                <a:gd name="T3" fmla="*/ 7 h 7"/>
                <a:gd name="T4" fmla="*/ 10 w 14"/>
                <a:gd name="T5" fmla="*/ 1 h 7"/>
                <a:gd name="T6" fmla="*/ 6 w 14"/>
                <a:gd name="T7" fmla="*/ 0 h 7"/>
                <a:gd name="T8" fmla="*/ 3 w 14"/>
                <a:gd name="T9" fmla="*/ 0 h 7"/>
                <a:gd name="T10" fmla="*/ 3 w 14"/>
                <a:gd name="T11" fmla="*/ 3 h 7"/>
                <a:gd name="T12" fmla="*/ 1 w 14"/>
                <a:gd name="T13" fmla="*/ 5 h 7"/>
                <a:gd name="T14" fmla="*/ 3 w 14"/>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7">
                  <a:moveTo>
                    <a:pt x="3" y="5"/>
                  </a:moveTo>
                  <a:cubicBezTo>
                    <a:pt x="4" y="5"/>
                    <a:pt x="11" y="6"/>
                    <a:pt x="13" y="7"/>
                  </a:cubicBezTo>
                  <a:cubicBezTo>
                    <a:pt x="14" y="7"/>
                    <a:pt x="12" y="2"/>
                    <a:pt x="10" y="1"/>
                  </a:cubicBezTo>
                  <a:cubicBezTo>
                    <a:pt x="9" y="0"/>
                    <a:pt x="7" y="0"/>
                    <a:pt x="6" y="0"/>
                  </a:cubicBezTo>
                  <a:cubicBezTo>
                    <a:pt x="5" y="0"/>
                    <a:pt x="4" y="0"/>
                    <a:pt x="3" y="0"/>
                  </a:cubicBezTo>
                  <a:cubicBezTo>
                    <a:pt x="3" y="0"/>
                    <a:pt x="3" y="2"/>
                    <a:pt x="3" y="3"/>
                  </a:cubicBezTo>
                  <a:cubicBezTo>
                    <a:pt x="3" y="3"/>
                    <a:pt x="1" y="4"/>
                    <a:pt x="1" y="5"/>
                  </a:cubicBezTo>
                  <a:cubicBezTo>
                    <a:pt x="0" y="6"/>
                    <a:pt x="2" y="5"/>
                    <a:pt x="3"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9" name="Freeform 109"/>
            <p:cNvSpPr>
              <a:spLocks/>
            </p:cNvSpPr>
            <p:nvPr/>
          </p:nvSpPr>
          <p:spPr bwMode="auto">
            <a:xfrm>
              <a:off x="5971805" y="3172696"/>
              <a:ext cx="20743" cy="27657"/>
            </a:xfrm>
            <a:custGeom>
              <a:avLst/>
              <a:gdLst>
                <a:gd name="T0" fmla="*/ 4 w 4"/>
                <a:gd name="T1" fmla="*/ 1 h 5"/>
                <a:gd name="T2" fmla="*/ 2 w 4"/>
                <a:gd name="T3" fmla="*/ 0 h 5"/>
                <a:gd name="T4" fmla="*/ 2 w 4"/>
                <a:gd name="T5" fmla="*/ 4 h 5"/>
                <a:gd name="T6" fmla="*/ 4 w 4"/>
                <a:gd name="T7" fmla="*/ 1 h 5"/>
              </a:gdLst>
              <a:ahLst/>
              <a:cxnLst>
                <a:cxn ang="0">
                  <a:pos x="T0" y="T1"/>
                </a:cxn>
                <a:cxn ang="0">
                  <a:pos x="T2" y="T3"/>
                </a:cxn>
                <a:cxn ang="0">
                  <a:pos x="T4" y="T5"/>
                </a:cxn>
                <a:cxn ang="0">
                  <a:pos x="T6" y="T7"/>
                </a:cxn>
              </a:cxnLst>
              <a:rect l="0" t="0" r="r" b="b"/>
              <a:pathLst>
                <a:path w="4" h="5">
                  <a:moveTo>
                    <a:pt x="4" y="1"/>
                  </a:moveTo>
                  <a:cubicBezTo>
                    <a:pt x="4" y="1"/>
                    <a:pt x="3" y="0"/>
                    <a:pt x="2" y="0"/>
                  </a:cubicBezTo>
                  <a:cubicBezTo>
                    <a:pt x="2" y="0"/>
                    <a:pt x="0" y="3"/>
                    <a:pt x="2" y="4"/>
                  </a:cubicBezTo>
                  <a:cubicBezTo>
                    <a:pt x="4" y="5"/>
                    <a:pt x="4" y="2"/>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0" name="Freeform 110"/>
            <p:cNvSpPr>
              <a:spLocks/>
            </p:cNvSpPr>
            <p:nvPr/>
          </p:nvSpPr>
          <p:spPr bwMode="auto">
            <a:xfrm>
              <a:off x="5888831" y="3059762"/>
              <a:ext cx="175165" cy="92193"/>
            </a:xfrm>
            <a:custGeom>
              <a:avLst/>
              <a:gdLst>
                <a:gd name="T0" fmla="*/ 4 w 32"/>
                <a:gd name="T1" fmla="*/ 12 h 17"/>
                <a:gd name="T2" fmla="*/ 7 w 32"/>
                <a:gd name="T3" fmla="*/ 15 h 17"/>
                <a:gd name="T4" fmla="*/ 11 w 32"/>
                <a:gd name="T5" fmla="*/ 17 h 17"/>
                <a:gd name="T6" fmla="*/ 12 w 32"/>
                <a:gd name="T7" fmla="*/ 15 h 17"/>
                <a:gd name="T8" fmla="*/ 12 w 32"/>
                <a:gd name="T9" fmla="*/ 13 h 17"/>
                <a:gd name="T10" fmla="*/ 14 w 32"/>
                <a:gd name="T11" fmla="*/ 14 h 17"/>
                <a:gd name="T12" fmla="*/ 20 w 32"/>
                <a:gd name="T13" fmla="*/ 14 h 17"/>
                <a:gd name="T14" fmla="*/ 21 w 32"/>
                <a:gd name="T15" fmla="*/ 14 h 17"/>
                <a:gd name="T16" fmla="*/ 22 w 32"/>
                <a:gd name="T17" fmla="*/ 15 h 17"/>
                <a:gd name="T18" fmla="*/ 26 w 32"/>
                <a:gd name="T19" fmla="*/ 14 h 17"/>
                <a:gd name="T20" fmla="*/ 24 w 32"/>
                <a:gd name="T21" fmla="*/ 13 h 17"/>
                <a:gd name="T22" fmla="*/ 20 w 32"/>
                <a:gd name="T23" fmla="*/ 9 h 17"/>
                <a:gd name="T24" fmla="*/ 20 w 32"/>
                <a:gd name="T25" fmla="*/ 6 h 17"/>
                <a:gd name="T26" fmla="*/ 22 w 32"/>
                <a:gd name="T27" fmla="*/ 6 h 17"/>
                <a:gd name="T28" fmla="*/ 21 w 32"/>
                <a:gd name="T29" fmla="*/ 8 h 17"/>
                <a:gd name="T30" fmla="*/ 24 w 32"/>
                <a:gd name="T31" fmla="*/ 12 h 17"/>
                <a:gd name="T32" fmla="*/ 28 w 32"/>
                <a:gd name="T33" fmla="*/ 13 h 17"/>
                <a:gd name="T34" fmla="*/ 30 w 32"/>
                <a:gd name="T35" fmla="*/ 11 h 17"/>
                <a:gd name="T36" fmla="*/ 29 w 32"/>
                <a:gd name="T37" fmla="*/ 9 h 17"/>
                <a:gd name="T38" fmla="*/ 31 w 32"/>
                <a:gd name="T39" fmla="*/ 8 h 17"/>
                <a:gd name="T40" fmla="*/ 26 w 32"/>
                <a:gd name="T41" fmla="*/ 5 h 17"/>
                <a:gd name="T42" fmla="*/ 22 w 32"/>
                <a:gd name="T43" fmla="*/ 4 h 17"/>
                <a:gd name="T44" fmla="*/ 18 w 32"/>
                <a:gd name="T45" fmla="*/ 3 h 17"/>
                <a:gd name="T46" fmla="*/ 16 w 32"/>
                <a:gd name="T47" fmla="*/ 1 h 17"/>
                <a:gd name="T48" fmla="*/ 15 w 32"/>
                <a:gd name="T49" fmla="*/ 2 h 17"/>
                <a:gd name="T50" fmla="*/ 15 w 32"/>
                <a:gd name="T51" fmla="*/ 5 h 17"/>
                <a:gd name="T52" fmla="*/ 15 w 32"/>
                <a:gd name="T53" fmla="*/ 6 h 17"/>
                <a:gd name="T54" fmla="*/ 13 w 32"/>
                <a:gd name="T55" fmla="*/ 5 h 17"/>
                <a:gd name="T56" fmla="*/ 12 w 32"/>
                <a:gd name="T57" fmla="*/ 5 h 17"/>
                <a:gd name="T58" fmla="*/ 10 w 32"/>
                <a:gd name="T59" fmla="*/ 3 h 17"/>
                <a:gd name="T60" fmla="*/ 7 w 32"/>
                <a:gd name="T61" fmla="*/ 1 h 17"/>
                <a:gd name="T62" fmla="*/ 5 w 32"/>
                <a:gd name="T63" fmla="*/ 1 h 17"/>
                <a:gd name="T64" fmla="*/ 2 w 32"/>
                <a:gd name="T65" fmla="*/ 3 h 17"/>
                <a:gd name="T66" fmla="*/ 2 w 32"/>
                <a:gd name="T67" fmla="*/ 5 h 17"/>
                <a:gd name="T68" fmla="*/ 2 w 32"/>
                <a:gd name="T69" fmla="*/ 6 h 17"/>
                <a:gd name="T70" fmla="*/ 3 w 32"/>
                <a:gd name="T71" fmla="*/ 9 h 17"/>
                <a:gd name="T72" fmla="*/ 1 w 32"/>
                <a:gd name="T73" fmla="*/ 9 h 17"/>
                <a:gd name="T74" fmla="*/ 4 w 32"/>
                <a:gd name="T75"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17">
                  <a:moveTo>
                    <a:pt x="4" y="12"/>
                  </a:moveTo>
                  <a:cubicBezTo>
                    <a:pt x="5" y="14"/>
                    <a:pt x="6" y="14"/>
                    <a:pt x="7" y="15"/>
                  </a:cubicBezTo>
                  <a:cubicBezTo>
                    <a:pt x="8" y="16"/>
                    <a:pt x="9" y="17"/>
                    <a:pt x="11" y="17"/>
                  </a:cubicBezTo>
                  <a:cubicBezTo>
                    <a:pt x="12" y="17"/>
                    <a:pt x="12" y="16"/>
                    <a:pt x="12" y="15"/>
                  </a:cubicBezTo>
                  <a:cubicBezTo>
                    <a:pt x="12" y="14"/>
                    <a:pt x="11" y="14"/>
                    <a:pt x="12" y="13"/>
                  </a:cubicBezTo>
                  <a:cubicBezTo>
                    <a:pt x="13" y="13"/>
                    <a:pt x="13" y="14"/>
                    <a:pt x="14" y="14"/>
                  </a:cubicBezTo>
                  <a:cubicBezTo>
                    <a:pt x="15" y="15"/>
                    <a:pt x="18" y="14"/>
                    <a:pt x="20" y="14"/>
                  </a:cubicBezTo>
                  <a:cubicBezTo>
                    <a:pt x="21" y="13"/>
                    <a:pt x="21" y="13"/>
                    <a:pt x="21" y="14"/>
                  </a:cubicBezTo>
                  <a:cubicBezTo>
                    <a:pt x="21" y="14"/>
                    <a:pt x="21" y="15"/>
                    <a:pt x="22" y="15"/>
                  </a:cubicBezTo>
                  <a:cubicBezTo>
                    <a:pt x="23" y="15"/>
                    <a:pt x="26" y="15"/>
                    <a:pt x="26" y="14"/>
                  </a:cubicBezTo>
                  <a:cubicBezTo>
                    <a:pt x="27" y="14"/>
                    <a:pt x="27" y="14"/>
                    <a:pt x="24" y="13"/>
                  </a:cubicBezTo>
                  <a:cubicBezTo>
                    <a:pt x="22" y="13"/>
                    <a:pt x="20" y="9"/>
                    <a:pt x="20" y="9"/>
                  </a:cubicBezTo>
                  <a:cubicBezTo>
                    <a:pt x="19" y="8"/>
                    <a:pt x="19" y="7"/>
                    <a:pt x="20" y="6"/>
                  </a:cubicBezTo>
                  <a:cubicBezTo>
                    <a:pt x="20" y="6"/>
                    <a:pt x="22" y="6"/>
                    <a:pt x="22" y="6"/>
                  </a:cubicBezTo>
                  <a:cubicBezTo>
                    <a:pt x="23" y="6"/>
                    <a:pt x="22" y="8"/>
                    <a:pt x="21" y="8"/>
                  </a:cubicBezTo>
                  <a:cubicBezTo>
                    <a:pt x="21" y="9"/>
                    <a:pt x="23" y="11"/>
                    <a:pt x="24" y="12"/>
                  </a:cubicBezTo>
                  <a:cubicBezTo>
                    <a:pt x="25" y="13"/>
                    <a:pt x="27" y="13"/>
                    <a:pt x="28" y="13"/>
                  </a:cubicBezTo>
                  <a:cubicBezTo>
                    <a:pt x="29" y="13"/>
                    <a:pt x="29" y="12"/>
                    <a:pt x="30" y="11"/>
                  </a:cubicBezTo>
                  <a:cubicBezTo>
                    <a:pt x="31" y="11"/>
                    <a:pt x="30" y="9"/>
                    <a:pt x="29" y="9"/>
                  </a:cubicBezTo>
                  <a:cubicBezTo>
                    <a:pt x="29" y="8"/>
                    <a:pt x="31" y="8"/>
                    <a:pt x="31" y="8"/>
                  </a:cubicBezTo>
                  <a:cubicBezTo>
                    <a:pt x="32" y="7"/>
                    <a:pt x="28" y="6"/>
                    <a:pt x="26" y="5"/>
                  </a:cubicBezTo>
                  <a:cubicBezTo>
                    <a:pt x="25" y="4"/>
                    <a:pt x="23" y="4"/>
                    <a:pt x="22" y="4"/>
                  </a:cubicBezTo>
                  <a:cubicBezTo>
                    <a:pt x="21" y="4"/>
                    <a:pt x="20" y="3"/>
                    <a:pt x="18" y="3"/>
                  </a:cubicBezTo>
                  <a:cubicBezTo>
                    <a:pt x="17" y="2"/>
                    <a:pt x="17" y="1"/>
                    <a:pt x="16" y="1"/>
                  </a:cubicBezTo>
                  <a:cubicBezTo>
                    <a:pt x="15" y="1"/>
                    <a:pt x="16" y="2"/>
                    <a:pt x="15" y="2"/>
                  </a:cubicBezTo>
                  <a:cubicBezTo>
                    <a:pt x="15" y="2"/>
                    <a:pt x="15" y="4"/>
                    <a:pt x="15" y="5"/>
                  </a:cubicBezTo>
                  <a:cubicBezTo>
                    <a:pt x="15" y="6"/>
                    <a:pt x="16" y="6"/>
                    <a:pt x="15" y="6"/>
                  </a:cubicBezTo>
                  <a:cubicBezTo>
                    <a:pt x="14" y="7"/>
                    <a:pt x="14" y="5"/>
                    <a:pt x="13" y="5"/>
                  </a:cubicBezTo>
                  <a:cubicBezTo>
                    <a:pt x="13" y="4"/>
                    <a:pt x="13" y="4"/>
                    <a:pt x="12" y="5"/>
                  </a:cubicBezTo>
                  <a:cubicBezTo>
                    <a:pt x="11" y="5"/>
                    <a:pt x="10" y="4"/>
                    <a:pt x="10" y="3"/>
                  </a:cubicBezTo>
                  <a:cubicBezTo>
                    <a:pt x="10" y="3"/>
                    <a:pt x="9" y="2"/>
                    <a:pt x="7" y="1"/>
                  </a:cubicBezTo>
                  <a:cubicBezTo>
                    <a:pt x="6" y="0"/>
                    <a:pt x="6" y="1"/>
                    <a:pt x="5" y="1"/>
                  </a:cubicBezTo>
                  <a:cubicBezTo>
                    <a:pt x="4" y="2"/>
                    <a:pt x="2" y="3"/>
                    <a:pt x="2" y="3"/>
                  </a:cubicBezTo>
                  <a:cubicBezTo>
                    <a:pt x="1" y="3"/>
                    <a:pt x="2" y="4"/>
                    <a:pt x="2" y="5"/>
                  </a:cubicBezTo>
                  <a:cubicBezTo>
                    <a:pt x="3" y="6"/>
                    <a:pt x="2" y="5"/>
                    <a:pt x="2" y="6"/>
                  </a:cubicBezTo>
                  <a:cubicBezTo>
                    <a:pt x="1" y="6"/>
                    <a:pt x="3" y="9"/>
                    <a:pt x="3" y="9"/>
                  </a:cubicBezTo>
                  <a:cubicBezTo>
                    <a:pt x="3" y="10"/>
                    <a:pt x="2" y="9"/>
                    <a:pt x="1" y="9"/>
                  </a:cubicBezTo>
                  <a:cubicBezTo>
                    <a:pt x="0" y="10"/>
                    <a:pt x="2" y="11"/>
                    <a:pt x="4" y="1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1" name="Freeform 111"/>
            <p:cNvSpPr>
              <a:spLocks/>
            </p:cNvSpPr>
            <p:nvPr/>
          </p:nvSpPr>
          <p:spPr bwMode="auto">
            <a:xfrm>
              <a:off x="6075521" y="3103552"/>
              <a:ext cx="96802" cy="48401"/>
            </a:xfrm>
            <a:custGeom>
              <a:avLst/>
              <a:gdLst>
                <a:gd name="T0" fmla="*/ 3 w 18"/>
                <a:gd name="T1" fmla="*/ 3 h 9"/>
                <a:gd name="T2" fmla="*/ 6 w 18"/>
                <a:gd name="T3" fmla="*/ 5 h 9"/>
                <a:gd name="T4" fmla="*/ 10 w 18"/>
                <a:gd name="T5" fmla="*/ 7 h 9"/>
                <a:gd name="T6" fmla="*/ 13 w 18"/>
                <a:gd name="T7" fmla="*/ 9 h 9"/>
                <a:gd name="T8" fmla="*/ 13 w 18"/>
                <a:gd name="T9" fmla="*/ 8 h 9"/>
                <a:gd name="T10" fmla="*/ 15 w 18"/>
                <a:gd name="T11" fmla="*/ 8 h 9"/>
                <a:gd name="T12" fmla="*/ 18 w 18"/>
                <a:gd name="T13" fmla="*/ 6 h 9"/>
                <a:gd name="T14" fmla="*/ 16 w 18"/>
                <a:gd name="T15" fmla="*/ 4 h 9"/>
                <a:gd name="T16" fmla="*/ 12 w 18"/>
                <a:gd name="T17" fmla="*/ 3 h 9"/>
                <a:gd name="T18" fmla="*/ 9 w 18"/>
                <a:gd name="T19" fmla="*/ 3 h 9"/>
                <a:gd name="T20" fmla="*/ 9 w 18"/>
                <a:gd name="T21" fmla="*/ 2 h 9"/>
                <a:gd name="T22" fmla="*/ 7 w 18"/>
                <a:gd name="T23" fmla="*/ 1 h 9"/>
                <a:gd name="T24" fmla="*/ 4 w 18"/>
                <a:gd name="T25" fmla="*/ 2 h 9"/>
                <a:gd name="T26" fmla="*/ 1 w 18"/>
                <a:gd name="T27" fmla="*/ 0 h 9"/>
                <a:gd name="T28" fmla="*/ 3 w 18"/>
                <a:gd name="T29"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9">
                  <a:moveTo>
                    <a:pt x="3" y="3"/>
                  </a:moveTo>
                  <a:cubicBezTo>
                    <a:pt x="4" y="3"/>
                    <a:pt x="5" y="5"/>
                    <a:pt x="6" y="5"/>
                  </a:cubicBezTo>
                  <a:cubicBezTo>
                    <a:pt x="6" y="5"/>
                    <a:pt x="9" y="7"/>
                    <a:pt x="10" y="7"/>
                  </a:cubicBezTo>
                  <a:cubicBezTo>
                    <a:pt x="12" y="8"/>
                    <a:pt x="12" y="9"/>
                    <a:pt x="13" y="9"/>
                  </a:cubicBezTo>
                  <a:cubicBezTo>
                    <a:pt x="14" y="9"/>
                    <a:pt x="13" y="8"/>
                    <a:pt x="13" y="8"/>
                  </a:cubicBezTo>
                  <a:cubicBezTo>
                    <a:pt x="14" y="8"/>
                    <a:pt x="14" y="8"/>
                    <a:pt x="15" y="8"/>
                  </a:cubicBezTo>
                  <a:cubicBezTo>
                    <a:pt x="16" y="8"/>
                    <a:pt x="17" y="6"/>
                    <a:pt x="18" y="6"/>
                  </a:cubicBezTo>
                  <a:cubicBezTo>
                    <a:pt x="18" y="5"/>
                    <a:pt x="17" y="4"/>
                    <a:pt x="16" y="4"/>
                  </a:cubicBezTo>
                  <a:cubicBezTo>
                    <a:pt x="16" y="4"/>
                    <a:pt x="14" y="4"/>
                    <a:pt x="12" y="3"/>
                  </a:cubicBezTo>
                  <a:cubicBezTo>
                    <a:pt x="10" y="2"/>
                    <a:pt x="11" y="3"/>
                    <a:pt x="9" y="3"/>
                  </a:cubicBezTo>
                  <a:cubicBezTo>
                    <a:pt x="8" y="3"/>
                    <a:pt x="9" y="3"/>
                    <a:pt x="9" y="2"/>
                  </a:cubicBezTo>
                  <a:cubicBezTo>
                    <a:pt x="10" y="1"/>
                    <a:pt x="9" y="1"/>
                    <a:pt x="7" y="1"/>
                  </a:cubicBezTo>
                  <a:cubicBezTo>
                    <a:pt x="5" y="1"/>
                    <a:pt x="5" y="2"/>
                    <a:pt x="4" y="2"/>
                  </a:cubicBezTo>
                  <a:cubicBezTo>
                    <a:pt x="2" y="2"/>
                    <a:pt x="1" y="0"/>
                    <a:pt x="1" y="0"/>
                  </a:cubicBezTo>
                  <a:cubicBezTo>
                    <a:pt x="0" y="0"/>
                    <a:pt x="2" y="2"/>
                    <a:pt x="3"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2" name="Freeform 112"/>
            <p:cNvSpPr>
              <a:spLocks/>
            </p:cNvSpPr>
            <p:nvPr/>
          </p:nvSpPr>
          <p:spPr bwMode="auto">
            <a:xfrm>
              <a:off x="5884222" y="3179612"/>
              <a:ext cx="27657" cy="20743"/>
            </a:xfrm>
            <a:custGeom>
              <a:avLst/>
              <a:gdLst>
                <a:gd name="T0" fmla="*/ 4 w 5"/>
                <a:gd name="T1" fmla="*/ 3 h 4"/>
                <a:gd name="T2" fmla="*/ 1 w 5"/>
                <a:gd name="T3" fmla="*/ 0 h 4"/>
                <a:gd name="T4" fmla="*/ 4 w 5"/>
                <a:gd name="T5" fmla="*/ 3 h 4"/>
              </a:gdLst>
              <a:ahLst/>
              <a:cxnLst>
                <a:cxn ang="0">
                  <a:pos x="T0" y="T1"/>
                </a:cxn>
                <a:cxn ang="0">
                  <a:pos x="T2" y="T3"/>
                </a:cxn>
                <a:cxn ang="0">
                  <a:pos x="T4" y="T5"/>
                </a:cxn>
              </a:cxnLst>
              <a:rect l="0" t="0" r="r" b="b"/>
              <a:pathLst>
                <a:path w="5" h="4">
                  <a:moveTo>
                    <a:pt x="4" y="3"/>
                  </a:moveTo>
                  <a:cubicBezTo>
                    <a:pt x="5" y="3"/>
                    <a:pt x="2" y="0"/>
                    <a:pt x="1" y="0"/>
                  </a:cubicBezTo>
                  <a:cubicBezTo>
                    <a:pt x="0" y="0"/>
                    <a:pt x="2" y="4"/>
                    <a:pt x="4"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3" name="Freeform 113"/>
            <p:cNvSpPr>
              <a:spLocks/>
            </p:cNvSpPr>
            <p:nvPr/>
          </p:nvSpPr>
          <p:spPr bwMode="auto">
            <a:xfrm>
              <a:off x="6594104" y="3391651"/>
              <a:ext cx="20743" cy="23049"/>
            </a:xfrm>
            <a:custGeom>
              <a:avLst/>
              <a:gdLst>
                <a:gd name="T0" fmla="*/ 0 w 4"/>
                <a:gd name="T1" fmla="*/ 1 h 4"/>
                <a:gd name="T2" fmla="*/ 3 w 4"/>
                <a:gd name="T3" fmla="*/ 4 h 4"/>
                <a:gd name="T4" fmla="*/ 4 w 4"/>
                <a:gd name="T5" fmla="*/ 0 h 4"/>
                <a:gd name="T6" fmla="*/ 1 w 4"/>
                <a:gd name="T7" fmla="*/ 0 h 4"/>
                <a:gd name="T8" fmla="*/ 0 w 4"/>
                <a:gd name="T9" fmla="*/ 1 h 4"/>
              </a:gdLst>
              <a:ahLst/>
              <a:cxnLst>
                <a:cxn ang="0">
                  <a:pos x="T0" y="T1"/>
                </a:cxn>
                <a:cxn ang="0">
                  <a:pos x="T2" y="T3"/>
                </a:cxn>
                <a:cxn ang="0">
                  <a:pos x="T4" y="T5"/>
                </a:cxn>
                <a:cxn ang="0">
                  <a:pos x="T6" y="T7"/>
                </a:cxn>
                <a:cxn ang="0">
                  <a:pos x="T8" y="T9"/>
                </a:cxn>
              </a:cxnLst>
              <a:rect l="0" t="0" r="r" b="b"/>
              <a:pathLst>
                <a:path w="4" h="4">
                  <a:moveTo>
                    <a:pt x="0" y="1"/>
                  </a:moveTo>
                  <a:cubicBezTo>
                    <a:pt x="1" y="1"/>
                    <a:pt x="2" y="3"/>
                    <a:pt x="3" y="4"/>
                  </a:cubicBezTo>
                  <a:cubicBezTo>
                    <a:pt x="4" y="4"/>
                    <a:pt x="4" y="1"/>
                    <a:pt x="4" y="0"/>
                  </a:cubicBezTo>
                  <a:cubicBezTo>
                    <a:pt x="4" y="0"/>
                    <a:pt x="3" y="0"/>
                    <a:pt x="1" y="0"/>
                  </a:cubicBezTo>
                  <a:cubicBezTo>
                    <a:pt x="0" y="0"/>
                    <a:pt x="0" y="0"/>
                    <a:pt x="0"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4" name="Freeform 114"/>
            <p:cNvSpPr>
              <a:spLocks/>
            </p:cNvSpPr>
            <p:nvPr/>
          </p:nvSpPr>
          <p:spPr bwMode="auto">
            <a:xfrm>
              <a:off x="6790011" y="3327119"/>
              <a:ext cx="64534" cy="16134"/>
            </a:xfrm>
            <a:custGeom>
              <a:avLst/>
              <a:gdLst>
                <a:gd name="T0" fmla="*/ 3 w 12"/>
                <a:gd name="T1" fmla="*/ 3 h 3"/>
                <a:gd name="T2" fmla="*/ 11 w 12"/>
                <a:gd name="T3" fmla="*/ 3 h 3"/>
                <a:gd name="T4" fmla="*/ 12 w 12"/>
                <a:gd name="T5" fmla="*/ 1 h 3"/>
                <a:gd name="T6" fmla="*/ 7 w 12"/>
                <a:gd name="T7" fmla="*/ 0 h 3"/>
                <a:gd name="T8" fmla="*/ 2 w 12"/>
                <a:gd name="T9" fmla="*/ 1 h 3"/>
                <a:gd name="T10" fmla="*/ 3 w 12"/>
                <a:gd name="T11" fmla="*/ 3 h 3"/>
              </a:gdLst>
              <a:ahLst/>
              <a:cxnLst>
                <a:cxn ang="0">
                  <a:pos x="T0" y="T1"/>
                </a:cxn>
                <a:cxn ang="0">
                  <a:pos x="T2" y="T3"/>
                </a:cxn>
                <a:cxn ang="0">
                  <a:pos x="T4" y="T5"/>
                </a:cxn>
                <a:cxn ang="0">
                  <a:pos x="T6" y="T7"/>
                </a:cxn>
                <a:cxn ang="0">
                  <a:pos x="T8" y="T9"/>
                </a:cxn>
                <a:cxn ang="0">
                  <a:pos x="T10" y="T11"/>
                </a:cxn>
              </a:cxnLst>
              <a:rect l="0" t="0" r="r" b="b"/>
              <a:pathLst>
                <a:path w="12" h="3">
                  <a:moveTo>
                    <a:pt x="3" y="3"/>
                  </a:moveTo>
                  <a:cubicBezTo>
                    <a:pt x="5" y="3"/>
                    <a:pt x="10" y="3"/>
                    <a:pt x="11" y="3"/>
                  </a:cubicBezTo>
                  <a:cubicBezTo>
                    <a:pt x="12" y="3"/>
                    <a:pt x="12" y="2"/>
                    <a:pt x="12" y="1"/>
                  </a:cubicBezTo>
                  <a:cubicBezTo>
                    <a:pt x="12" y="1"/>
                    <a:pt x="10" y="1"/>
                    <a:pt x="7" y="0"/>
                  </a:cubicBezTo>
                  <a:cubicBezTo>
                    <a:pt x="5" y="0"/>
                    <a:pt x="4" y="0"/>
                    <a:pt x="2" y="1"/>
                  </a:cubicBezTo>
                  <a:cubicBezTo>
                    <a:pt x="0" y="1"/>
                    <a:pt x="1" y="2"/>
                    <a:pt x="3"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5" name="Freeform 115"/>
            <p:cNvSpPr>
              <a:spLocks/>
            </p:cNvSpPr>
            <p:nvPr/>
          </p:nvSpPr>
          <p:spPr bwMode="auto">
            <a:xfrm>
              <a:off x="4263943" y="3207268"/>
              <a:ext cx="126764" cy="152117"/>
            </a:xfrm>
            <a:custGeom>
              <a:avLst/>
              <a:gdLst>
                <a:gd name="T0" fmla="*/ 2 w 23"/>
                <a:gd name="T1" fmla="*/ 19 h 28"/>
                <a:gd name="T2" fmla="*/ 5 w 23"/>
                <a:gd name="T3" fmla="*/ 20 h 28"/>
                <a:gd name="T4" fmla="*/ 6 w 23"/>
                <a:gd name="T5" fmla="*/ 21 h 28"/>
                <a:gd name="T6" fmla="*/ 7 w 23"/>
                <a:gd name="T7" fmla="*/ 20 h 28"/>
                <a:gd name="T8" fmla="*/ 8 w 23"/>
                <a:gd name="T9" fmla="*/ 21 h 28"/>
                <a:gd name="T10" fmla="*/ 8 w 23"/>
                <a:gd name="T11" fmla="*/ 23 h 28"/>
                <a:gd name="T12" fmla="*/ 8 w 23"/>
                <a:gd name="T13" fmla="*/ 25 h 28"/>
                <a:gd name="T14" fmla="*/ 13 w 23"/>
                <a:gd name="T15" fmla="*/ 26 h 28"/>
                <a:gd name="T16" fmla="*/ 15 w 23"/>
                <a:gd name="T17" fmla="*/ 27 h 28"/>
                <a:gd name="T18" fmla="*/ 16 w 23"/>
                <a:gd name="T19" fmla="*/ 26 h 28"/>
                <a:gd name="T20" fmla="*/ 17 w 23"/>
                <a:gd name="T21" fmla="*/ 28 h 28"/>
                <a:gd name="T22" fmla="*/ 19 w 23"/>
                <a:gd name="T23" fmla="*/ 27 h 28"/>
                <a:gd name="T24" fmla="*/ 21 w 23"/>
                <a:gd name="T25" fmla="*/ 27 h 28"/>
                <a:gd name="T26" fmla="*/ 22 w 23"/>
                <a:gd name="T27" fmla="*/ 27 h 28"/>
                <a:gd name="T28" fmla="*/ 22 w 23"/>
                <a:gd name="T29" fmla="*/ 26 h 28"/>
                <a:gd name="T30" fmla="*/ 21 w 23"/>
                <a:gd name="T31" fmla="*/ 25 h 28"/>
                <a:gd name="T32" fmla="*/ 20 w 23"/>
                <a:gd name="T33" fmla="*/ 24 h 28"/>
                <a:gd name="T34" fmla="*/ 17 w 23"/>
                <a:gd name="T35" fmla="*/ 22 h 28"/>
                <a:gd name="T36" fmla="*/ 17 w 23"/>
                <a:gd name="T37" fmla="*/ 20 h 28"/>
                <a:gd name="T38" fmla="*/ 15 w 23"/>
                <a:gd name="T39" fmla="*/ 18 h 28"/>
                <a:gd name="T40" fmla="*/ 14 w 23"/>
                <a:gd name="T41" fmla="*/ 16 h 28"/>
                <a:gd name="T42" fmla="*/ 15 w 23"/>
                <a:gd name="T43" fmla="*/ 13 h 28"/>
                <a:gd name="T44" fmla="*/ 14 w 23"/>
                <a:gd name="T45" fmla="*/ 12 h 28"/>
                <a:gd name="T46" fmla="*/ 14 w 23"/>
                <a:gd name="T47" fmla="*/ 10 h 28"/>
                <a:gd name="T48" fmla="*/ 14 w 23"/>
                <a:gd name="T49" fmla="*/ 9 h 28"/>
                <a:gd name="T50" fmla="*/ 15 w 23"/>
                <a:gd name="T51" fmla="*/ 7 h 28"/>
                <a:gd name="T52" fmla="*/ 15 w 23"/>
                <a:gd name="T53" fmla="*/ 6 h 28"/>
                <a:gd name="T54" fmla="*/ 16 w 23"/>
                <a:gd name="T55" fmla="*/ 6 h 28"/>
                <a:gd name="T56" fmla="*/ 16 w 23"/>
                <a:gd name="T57" fmla="*/ 5 h 28"/>
                <a:gd name="T58" fmla="*/ 17 w 23"/>
                <a:gd name="T59" fmla="*/ 4 h 28"/>
                <a:gd name="T60" fmla="*/ 17 w 23"/>
                <a:gd name="T61" fmla="*/ 2 h 28"/>
                <a:gd name="T62" fmla="*/ 15 w 23"/>
                <a:gd name="T63" fmla="*/ 1 h 28"/>
                <a:gd name="T64" fmla="*/ 13 w 23"/>
                <a:gd name="T65" fmla="*/ 1 h 28"/>
                <a:gd name="T66" fmla="*/ 11 w 23"/>
                <a:gd name="T67" fmla="*/ 0 h 28"/>
                <a:gd name="T68" fmla="*/ 11 w 23"/>
                <a:gd name="T69" fmla="*/ 1 h 28"/>
                <a:gd name="T70" fmla="*/ 9 w 23"/>
                <a:gd name="T71" fmla="*/ 1 h 28"/>
                <a:gd name="T72" fmla="*/ 7 w 23"/>
                <a:gd name="T73" fmla="*/ 4 h 28"/>
                <a:gd name="T74" fmla="*/ 5 w 23"/>
                <a:gd name="T75" fmla="*/ 4 h 28"/>
                <a:gd name="T76" fmla="*/ 5 w 23"/>
                <a:gd name="T77" fmla="*/ 6 h 28"/>
                <a:gd name="T78" fmla="*/ 4 w 23"/>
                <a:gd name="T79" fmla="*/ 6 h 28"/>
                <a:gd name="T80" fmla="*/ 3 w 23"/>
                <a:gd name="T81" fmla="*/ 7 h 28"/>
                <a:gd name="T82" fmla="*/ 5 w 23"/>
                <a:gd name="T83" fmla="*/ 8 h 28"/>
                <a:gd name="T84" fmla="*/ 5 w 23"/>
                <a:gd name="T85" fmla="*/ 9 h 28"/>
                <a:gd name="T86" fmla="*/ 4 w 23"/>
                <a:gd name="T87" fmla="*/ 12 h 28"/>
                <a:gd name="T88" fmla="*/ 4 w 23"/>
                <a:gd name="T89" fmla="*/ 13 h 28"/>
                <a:gd name="T90" fmla="*/ 3 w 23"/>
                <a:gd name="T91" fmla="*/ 13 h 28"/>
                <a:gd name="T92" fmla="*/ 2 w 23"/>
                <a:gd name="T93" fmla="*/ 14 h 28"/>
                <a:gd name="T94" fmla="*/ 1 w 23"/>
                <a:gd name="T95" fmla="*/ 14 h 28"/>
                <a:gd name="T96" fmla="*/ 0 w 23"/>
                <a:gd name="T97" fmla="*/ 17 h 28"/>
                <a:gd name="T98" fmla="*/ 2 w 23"/>
                <a:gd name="T9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 h="28">
                  <a:moveTo>
                    <a:pt x="2" y="19"/>
                  </a:moveTo>
                  <a:cubicBezTo>
                    <a:pt x="2" y="19"/>
                    <a:pt x="4" y="20"/>
                    <a:pt x="5" y="20"/>
                  </a:cubicBezTo>
                  <a:cubicBezTo>
                    <a:pt x="5" y="20"/>
                    <a:pt x="5" y="20"/>
                    <a:pt x="6" y="21"/>
                  </a:cubicBezTo>
                  <a:cubicBezTo>
                    <a:pt x="6" y="21"/>
                    <a:pt x="7" y="21"/>
                    <a:pt x="7" y="20"/>
                  </a:cubicBezTo>
                  <a:cubicBezTo>
                    <a:pt x="8" y="20"/>
                    <a:pt x="8" y="21"/>
                    <a:pt x="8" y="21"/>
                  </a:cubicBezTo>
                  <a:cubicBezTo>
                    <a:pt x="9" y="22"/>
                    <a:pt x="8" y="22"/>
                    <a:pt x="8" y="23"/>
                  </a:cubicBezTo>
                  <a:cubicBezTo>
                    <a:pt x="9" y="24"/>
                    <a:pt x="8" y="25"/>
                    <a:pt x="8" y="25"/>
                  </a:cubicBezTo>
                  <a:cubicBezTo>
                    <a:pt x="8" y="26"/>
                    <a:pt x="12" y="26"/>
                    <a:pt x="13" y="26"/>
                  </a:cubicBezTo>
                  <a:cubicBezTo>
                    <a:pt x="13" y="26"/>
                    <a:pt x="14" y="27"/>
                    <a:pt x="15" y="27"/>
                  </a:cubicBezTo>
                  <a:cubicBezTo>
                    <a:pt x="16" y="27"/>
                    <a:pt x="15" y="26"/>
                    <a:pt x="16" y="26"/>
                  </a:cubicBezTo>
                  <a:cubicBezTo>
                    <a:pt x="16" y="26"/>
                    <a:pt x="17" y="27"/>
                    <a:pt x="17" y="28"/>
                  </a:cubicBezTo>
                  <a:cubicBezTo>
                    <a:pt x="18" y="28"/>
                    <a:pt x="19" y="27"/>
                    <a:pt x="19" y="27"/>
                  </a:cubicBezTo>
                  <a:cubicBezTo>
                    <a:pt x="19" y="27"/>
                    <a:pt x="20" y="27"/>
                    <a:pt x="21" y="27"/>
                  </a:cubicBezTo>
                  <a:cubicBezTo>
                    <a:pt x="21" y="27"/>
                    <a:pt x="21" y="27"/>
                    <a:pt x="22" y="27"/>
                  </a:cubicBezTo>
                  <a:cubicBezTo>
                    <a:pt x="23" y="26"/>
                    <a:pt x="22" y="25"/>
                    <a:pt x="22" y="26"/>
                  </a:cubicBezTo>
                  <a:cubicBezTo>
                    <a:pt x="21" y="26"/>
                    <a:pt x="21" y="25"/>
                    <a:pt x="21" y="25"/>
                  </a:cubicBezTo>
                  <a:cubicBezTo>
                    <a:pt x="21" y="24"/>
                    <a:pt x="20" y="25"/>
                    <a:pt x="20" y="24"/>
                  </a:cubicBezTo>
                  <a:cubicBezTo>
                    <a:pt x="19" y="23"/>
                    <a:pt x="17" y="22"/>
                    <a:pt x="17" y="22"/>
                  </a:cubicBezTo>
                  <a:cubicBezTo>
                    <a:pt x="17" y="22"/>
                    <a:pt x="17" y="21"/>
                    <a:pt x="17" y="20"/>
                  </a:cubicBezTo>
                  <a:cubicBezTo>
                    <a:pt x="17" y="20"/>
                    <a:pt x="15" y="18"/>
                    <a:pt x="15" y="18"/>
                  </a:cubicBezTo>
                  <a:cubicBezTo>
                    <a:pt x="15" y="17"/>
                    <a:pt x="14" y="16"/>
                    <a:pt x="14" y="16"/>
                  </a:cubicBezTo>
                  <a:cubicBezTo>
                    <a:pt x="14" y="15"/>
                    <a:pt x="14" y="14"/>
                    <a:pt x="15" y="13"/>
                  </a:cubicBezTo>
                  <a:cubicBezTo>
                    <a:pt x="15" y="13"/>
                    <a:pt x="15" y="13"/>
                    <a:pt x="14" y="12"/>
                  </a:cubicBezTo>
                  <a:cubicBezTo>
                    <a:pt x="13" y="12"/>
                    <a:pt x="14" y="11"/>
                    <a:pt x="14" y="10"/>
                  </a:cubicBezTo>
                  <a:cubicBezTo>
                    <a:pt x="14" y="10"/>
                    <a:pt x="14" y="10"/>
                    <a:pt x="14" y="9"/>
                  </a:cubicBezTo>
                  <a:cubicBezTo>
                    <a:pt x="14" y="9"/>
                    <a:pt x="15" y="8"/>
                    <a:pt x="15" y="7"/>
                  </a:cubicBezTo>
                  <a:cubicBezTo>
                    <a:pt x="15" y="7"/>
                    <a:pt x="14" y="6"/>
                    <a:pt x="15" y="6"/>
                  </a:cubicBezTo>
                  <a:cubicBezTo>
                    <a:pt x="15" y="5"/>
                    <a:pt x="16" y="6"/>
                    <a:pt x="16" y="6"/>
                  </a:cubicBezTo>
                  <a:cubicBezTo>
                    <a:pt x="17" y="6"/>
                    <a:pt x="16" y="5"/>
                    <a:pt x="16" y="5"/>
                  </a:cubicBezTo>
                  <a:cubicBezTo>
                    <a:pt x="16" y="5"/>
                    <a:pt x="17" y="4"/>
                    <a:pt x="17" y="4"/>
                  </a:cubicBezTo>
                  <a:cubicBezTo>
                    <a:pt x="18" y="4"/>
                    <a:pt x="18" y="2"/>
                    <a:pt x="17" y="2"/>
                  </a:cubicBezTo>
                  <a:cubicBezTo>
                    <a:pt x="17" y="2"/>
                    <a:pt x="16" y="2"/>
                    <a:pt x="15" y="1"/>
                  </a:cubicBezTo>
                  <a:cubicBezTo>
                    <a:pt x="15" y="1"/>
                    <a:pt x="14" y="1"/>
                    <a:pt x="13" y="1"/>
                  </a:cubicBezTo>
                  <a:cubicBezTo>
                    <a:pt x="13" y="1"/>
                    <a:pt x="12" y="0"/>
                    <a:pt x="11" y="0"/>
                  </a:cubicBezTo>
                  <a:cubicBezTo>
                    <a:pt x="10" y="0"/>
                    <a:pt x="11" y="1"/>
                    <a:pt x="11" y="1"/>
                  </a:cubicBezTo>
                  <a:cubicBezTo>
                    <a:pt x="11" y="1"/>
                    <a:pt x="9" y="1"/>
                    <a:pt x="9" y="1"/>
                  </a:cubicBezTo>
                  <a:cubicBezTo>
                    <a:pt x="8" y="1"/>
                    <a:pt x="8" y="4"/>
                    <a:pt x="7" y="4"/>
                  </a:cubicBezTo>
                  <a:cubicBezTo>
                    <a:pt x="7" y="5"/>
                    <a:pt x="6" y="4"/>
                    <a:pt x="5" y="4"/>
                  </a:cubicBezTo>
                  <a:cubicBezTo>
                    <a:pt x="5" y="4"/>
                    <a:pt x="5" y="5"/>
                    <a:pt x="5" y="6"/>
                  </a:cubicBezTo>
                  <a:cubicBezTo>
                    <a:pt x="5" y="6"/>
                    <a:pt x="5" y="6"/>
                    <a:pt x="4" y="6"/>
                  </a:cubicBezTo>
                  <a:cubicBezTo>
                    <a:pt x="3" y="6"/>
                    <a:pt x="3" y="7"/>
                    <a:pt x="3" y="7"/>
                  </a:cubicBezTo>
                  <a:cubicBezTo>
                    <a:pt x="4" y="8"/>
                    <a:pt x="5" y="8"/>
                    <a:pt x="5" y="8"/>
                  </a:cubicBezTo>
                  <a:cubicBezTo>
                    <a:pt x="6" y="8"/>
                    <a:pt x="5" y="8"/>
                    <a:pt x="5" y="9"/>
                  </a:cubicBezTo>
                  <a:cubicBezTo>
                    <a:pt x="4" y="9"/>
                    <a:pt x="4" y="11"/>
                    <a:pt x="4" y="12"/>
                  </a:cubicBezTo>
                  <a:cubicBezTo>
                    <a:pt x="4" y="13"/>
                    <a:pt x="4" y="13"/>
                    <a:pt x="4" y="13"/>
                  </a:cubicBezTo>
                  <a:cubicBezTo>
                    <a:pt x="4" y="14"/>
                    <a:pt x="4" y="13"/>
                    <a:pt x="3" y="13"/>
                  </a:cubicBezTo>
                  <a:cubicBezTo>
                    <a:pt x="2" y="13"/>
                    <a:pt x="2" y="13"/>
                    <a:pt x="2" y="14"/>
                  </a:cubicBezTo>
                  <a:cubicBezTo>
                    <a:pt x="2" y="14"/>
                    <a:pt x="2" y="14"/>
                    <a:pt x="1" y="14"/>
                  </a:cubicBezTo>
                  <a:cubicBezTo>
                    <a:pt x="1" y="14"/>
                    <a:pt x="0" y="16"/>
                    <a:pt x="0" y="17"/>
                  </a:cubicBezTo>
                  <a:cubicBezTo>
                    <a:pt x="0" y="18"/>
                    <a:pt x="1" y="19"/>
                    <a:pt x="2" y="1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6" name="Freeform 116"/>
            <p:cNvSpPr>
              <a:spLocks/>
            </p:cNvSpPr>
            <p:nvPr/>
          </p:nvSpPr>
          <p:spPr bwMode="auto">
            <a:xfrm>
              <a:off x="4280076" y="3322509"/>
              <a:ext cx="23049" cy="16134"/>
            </a:xfrm>
            <a:custGeom>
              <a:avLst/>
              <a:gdLst>
                <a:gd name="T0" fmla="*/ 1 w 4"/>
                <a:gd name="T1" fmla="*/ 0 h 3"/>
                <a:gd name="T2" fmla="*/ 1 w 4"/>
                <a:gd name="T3" fmla="*/ 1 h 3"/>
                <a:gd name="T4" fmla="*/ 3 w 4"/>
                <a:gd name="T5" fmla="*/ 3 h 3"/>
                <a:gd name="T6" fmla="*/ 3 w 4"/>
                <a:gd name="T7" fmla="*/ 1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0" y="0"/>
                    <a:pt x="0" y="1"/>
                    <a:pt x="1" y="1"/>
                  </a:cubicBezTo>
                  <a:cubicBezTo>
                    <a:pt x="2" y="2"/>
                    <a:pt x="2" y="3"/>
                    <a:pt x="3" y="3"/>
                  </a:cubicBezTo>
                  <a:cubicBezTo>
                    <a:pt x="4" y="3"/>
                    <a:pt x="3" y="2"/>
                    <a:pt x="3" y="1"/>
                  </a:cubicBezTo>
                  <a:cubicBezTo>
                    <a:pt x="3" y="1"/>
                    <a:pt x="2"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7" name="Freeform 117"/>
            <p:cNvSpPr>
              <a:spLocks/>
            </p:cNvSpPr>
            <p:nvPr/>
          </p:nvSpPr>
          <p:spPr bwMode="auto">
            <a:xfrm>
              <a:off x="4291599" y="2992921"/>
              <a:ext cx="295016" cy="218957"/>
            </a:xfrm>
            <a:custGeom>
              <a:avLst/>
              <a:gdLst>
                <a:gd name="T0" fmla="*/ 4 w 54"/>
                <a:gd name="T1" fmla="*/ 37 h 40"/>
                <a:gd name="T2" fmla="*/ 9 w 54"/>
                <a:gd name="T3" fmla="*/ 39 h 40"/>
                <a:gd name="T4" fmla="*/ 14 w 54"/>
                <a:gd name="T5" fmla="*/ 40 h 40"/>
                <a:gd name="T6" fmla="*/ 15 w 54"/>
                <a:gd name="T7" fmla="*/ 37 h 40"/>
                <a:gd name="T8" fmla="*/ 17 w 54"/>
                <a:gd name="T9" fmla="*/ 36 h 40"/>
                <a:gd name="T10" fmla="*/ 17 w 54"/>
                <a:gd name="T11" fmla="*/ 34 h 40"/>
                <a:gd name="T12" fmla="*/ 18 w 54"/>
                <a:gd name="T13" fmla="*/ 32 h 40"/>
                <a:gd name="T14" fmla="*/ 19 w 54"/>
                <a:gd name="T15" fmla="*/ 31 h 40"/>
                <a:gd name="T16" fmla="*/ 20 w 54"/>
                <a:gd name="T17" fmla="*/ 28 h 40"/>
                <a:gd name="T18" fmla="*/ 20 w 54"/>
                <a:gd name="T19" fmla="*/ 27 h 40"/>
                <a:gd name="T20" fmla="*/ 23 w 54"/>
                <a:gd name="T21" fmla="*/ 26 h 40"/>
                <a:gd name="T22" fmla="*/ 23 w 54"/>
                <a:gd name="T23" fmla="*/ 24 h 40"/>
                <a:gd name="T24" fmla="*/ 27 w 54"/>
                <a:gd name="T25" fmla="*/ 24 h 40"/>
                <a:gd name="T26" fmla="*/ 29 w 54"/>
                <a:gd name="T27" fmla="*/ 21 h 40"/>
                <a:gd name="T28" fmla="*/ 31 w 54"/>
                <a:gd name="T29" fmla="*/ 21 h 40"/>
                <a:gd name="T30" fmla="*/ 35 w 54"/>
                <a:gd name="T31" fmla="*/ 18 h 40"/>
                <a:gd name="T32" fmla="*/ 41 w 54"/>
                <a:gd name="T33" fmla="*/ 15 h 40"/>
                <a:gd name="T34" fmla="*/ 48 w 54"/>
                <a:gd name="T35" fmla="*/ 15 h 40"/>
                <a:gd name="T36" fmla="*/ 52 w 54"/>
                <a:gd name="T37" fmla="*/ 12 h 40"/>
                <a:gd name="T38" fmla="*/ 53 w 54"/>
                <a:gd name="T39" fmla="*/ 10 h 40"/>
                <a:gd name="T40" fmla="*/ 54 w 54"/>
                <a:gd name="T41" fmla="*/ 8 h 40"/>
                <a:gd name="T42" fmla="*/ 54 w 54"/>
                <a:gd name="T43" fmla="*/ 4 h 40"/>
                <a:gd name="T44" fmla="*/ 52 w 54"/>
                <a:gd name="T45" fmla="*/ 1 h 40"/>
                <a:gd name="T46" fmla="*/ 49 w 54"/>
                <a:gd name="T47" fmla="*/ 1 h 40"/>
                <a:gd name="T48" fmla="*/ 46 w 54"/>
                <a:gd name="T49" fmla="*/ 1 h 40"/>
                <a:gd name="T50" fmla="*/ 44 w 54"/>
                <a:gd name="T51" fmla="*/ 5 h 40"/>
                <a:gd name="T52" fmla="*/ 40 w 54"/>
                <a:gd name="T53" fmla="*/ 9 h 40"/>
                <a:gd name="T54" fmla="*/ 34 w 54"/>
                <a:gd name="T55" fmla="*/ 10 h 40"/>
                <a:gd name="T56" fmla="*/ 31 w 54"/>
                <a:gd name="T57" fmla="*/ 9 h 40"/>
                <a:gd name="T58" fmla="*/ 28 w 54"/>
                <a:gd name="T59" fmla="*/ 9 h 40"/>
                <a:gd name="T60" fmla="*/ 25 w 54"/>
                <a:gd name="T61" fmla="*/ 9 h 40"/>
                <a:gd name="T62" fmla="*/ 24 w 54"/>
                <a:gd name="T63" fmla="*/ 11 h 40"/>
                <a:gd name="T64" fmla="*/ 20 w 54"/>
                <a:gd name="T65" fmla="*/ 15 h 40"/>
                <a:gd name="T66" fmla="*/ 18 w 54"/>
                <a:gd name="T67" fmla="*/ 15 h 40"/>
                <a:gd name="T68" fmla="*/ 15 w 54"/>
                <a:gd name="T69" fmla="*/ 18 h 40"/>
                <a:gd name="T70" fmla="*/ 14 w 54"/>
                <a:gd name="T71" fmla="*/ 19 h 40"/>
                <a:gd name="T72" fmla="*/ 11 w 54"/>
                <a:gd name="T73" fmla="*/ 23 h 40"/>
                <a:gd name="T74" fmla="*/ 8 w 54"/>
                <a:gd name="T75" fmla="*/ 24 h 40"/>
                <a:gd name="T76" fmla="*/ 9 w 54"/>
                <a:gd name="T77" fmla="*/ 25 h 40"/>
                <a:gd name="T78" fmla="*/ 8 w 54"/>
                <a:gd name="T79" fmla="*/ 27 h 40"/>
                <a:gd name="T80" fmla="*/ 7 w 54"/>
                <a:gd name="T81" fmla="*/ 29 h 40"/>
                <a:gd name="T82" fmla="*/ 8 w 54"/>
                <a:gd name="T83" fmla="*/ 32 h 40"/>
                <a:gd name="T84" fmla="*/ 4 w 54"/>
                <a:gd name="T85" fmla="*/ 33 h 40"/>
                <a:gd name="T86" fmla="*/ 1 w 54"/>
                <a:gd name="T87" fmla="*/ 3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4" h="40">
                  <a:moveTo>
                    <a:pt x="4" y="35"/>
                  </a:moveTo>
                  <a:cubicBezTo>
                    <a:pt x="4" y="35"/>
                    <a:pt x="4" y="37"/>
                    <a:pt x="4" y="37"/>
                  </a:cubicBezTo>
                  <a:cubicBezTo>
                    <a:pt x="4" y="37"/>
                    <a:pt x="6" y="37"/>
                    <a:pt x="7" y="38"/>
                  </a:cubicBezTo>
                  <a:cubicBezTo>
                    <a:pt x="7" y="38"/>
                    <a:pt x="8" y="38"/>
                    <a:pt x="9" y="39"/>
                  </a:cubicBezTo>
                  <a:cubicBezTo>
                    <a:pt x="9" y="39"/>
                    <a:pt x="11" y="39"/>
                    <a:pt x="11" y="39"/>
                  </a:cubicBezTo>
                  <a:cubicBezTo>
                    <a:pt x="11" y="40"/>
                    <a:pt x="13" y="40"/>
                    <a:pt x="14" y="40"/>
                  </a:cubicBezTo>
                  <a:cubicBezTo>
                    <a:pt x="14" y="40"/>
                    <a:pt x="15" y="39"/>
                    <a:pt x="15" y="39"/>
                  </a:cubicBezTo>
                  <a:cubicBezTo>
                    <a:pt x="15" y="38"/>
                    <a:pt x="16" y="37"/>
                    <a:pt x="15" y="37"/>
                  </a:cubicBezTo>
                  <a:cubicBezTo>
                    <a:pt x="14" y="36"/>
                    <a:pt x="14" y="36"/>
                    <a:pt x="14" y="36"/>
                  </a:cubicBezTo>
                  <a:cubicBezTo>
                    <a:pt x="14" y="36"/>
                    <a:pt x="16" y="36"/>
                    <a:pt x="17" y="36"/>
                  </a:cubicBezTo>
                  <a:cubicBezTo>
                    <a:pt x="17" y="35"/>
                    <a:pt x="16" y="35"/>
                    <a:pt x="16" y="34"/>
                  </a:cubicBezTo>
                  <a:cubicBezTo>
                    <a:pt x="16" y="34"/>
                    <a:pt x="17" y="35"/>
                    <a:pt x="17" y="34"/>
                  </a:cubicBezTo>
                  <a:cubicBezTo>
                    <a:pt x="17" y="34"/>
                    <a:pt x="17" y="33"/>
                    <a:pt x="16" y="33"/>
                  </a:cubicBezTo>
                  <a:cubicBezTo>
                    <a:pt x="16" y="32"/>
                    <a:pt x="17" y="32"/>
                    <a:pt x="18" y="32"/>
                  </a:cubicBezTo>
                  <a:cubicBezTo>
                    <a:pt x="19" y="32"/>
                    <a:pt x="18" y="32"/>
                    <a:pt x="18" y="31"/>
                  </a:cubicBezTo>
                  <a:cubicBezTo>
                    <a:pt x="17" y="31"/>
                    <a:pt x="18" y="31"/>
                    <a:pt x="19" y="31"/>
                  </a:cubicBezTo>
                  <a:cubicBezTo>
                    <a:pt x="19" y="31"/>
                    <a:pt x="20" y="31"/>
                    <a:pt x="20" y="30"/>
                  </a:cubicBezTo>
                  <a:cubicBezTo>
                    <a:pt x="20" y="29"/>
                    <a:pt x="20" y="28"/>
                    <a:pt x="20" y="28"/>
                  </a:cubicBezTo>
                  <a:cubicBezTo>
                    <a:pt x="21" y="28"/>
                    <a:pt x="22" y="28"/>
                    <a:pt x="22" y="28"/>
                  </a:cubicBezTo>
                  <a:cubicBezTo>
                    <a:pt x="22" y="28"/>
                    <a:pt x="20" y="28"/>
                    <a:pt x="20" y="27"/>
                  </a:cubicBezTo>
                  <a:cubicBezTo>
                    <a:pt x="20" y="27"/>
                    <a:pt x="21" y="27"/>
                    <a:pt x="21" y="27"/>
                  </a:cubicBezTo>
                  <a:cubicBezTo>
                    <a:pt x="22" y="27"/>
                    <a:pt x="22" y="27"/>
                    <a:pt x="23" y="26"/>
                  </a:cubicBezTo>
                  <a:cubicBezTo>
                    <a:pt x="23" y="26"/>
                    <a:pt x="23" y="26"/>
                    <a:pt x="24" y="26"/>
                  </a:cubicBezTo>
                  <a:cubicBezTo>
                    <a:pt x="24" y="25"/>
                    <a:pt x="24" y="25"/>
                    <a:pt x="23" y="24"/>
                  </a:cubicBezTo>
                  <a:cubicBezTo>
                    <a:pt x="23" y="24"/>
                    <a:pt x="25" y="25"/>
                    <a:pt x="26" y="25"/>
                  </a:cubicBezTo>
                  <a:cubicBezTo>
                    <a:pt x="27" y="25"/>
                    <a:pt x="27" y="24"/>
                    <a:pt x="27" y="24"/>
                  </a:cubicBezTo>
                  <a:cubicBezTo>
                    <a:pt x="27" y="24"/>
                    <a:pt x="28" y="24"/>
                    <a:pt x="28" y="24"/>
                  </a:cubicBezTo>
                  <a:cubicBezTo>
                    <a:pt x="29" y="24"/>
                    <a:pt x="29" y="22"/>
                    <a:pt x="29" y="21"/>
                  </a:cubicBezTo>
                  <a:cubicBezTo>
                    <a:pt x="29" y="21"/>
                    <a:pt x="29" y="21"/>
                    <a:pt x="30" y="22"/>
                  </a:cubicBezTo>
                  <a:cubicBezTo>
                    <a:pt x="30" y="22"/>
                    <a:pt x="31" y="22"/>
                    <a:pt x="31" y="21"/>
                  </a:cubicBezTo>
                  <a:cubicBezTo>
                    <a:pt x="32" y="21"/>
                    <a:pt x="32" y="21"/>
                    <a:pt x="32" y="20"/>
                  </a:cubicBezTo>
                  <a:cubicBezTo>
                    <a:pt x="33" y="20"/>
                    <a:pt x="35" y="19"/>
                    <a:pt x="35" y="18"/>
                  </a:cubicBezTo>
                  <a:cubicBezTo>
                    <a:pt x="36" y="18"/>
                    <a:pt x="38" y="17"/>
                    <a:pt x="38" y="16"/>
                  </a:cubicBezTo>
                  <a:cubicBezTo>
                    <a:pt x="39" y="15"/>
                    <a:pt x="41" y="15"/>
                    <a:pt x="41" y="15"/>
                  </a:cubicBezTo>
                  <a:cubicBezTo>
                    <a:pt x="42" y="15"/>
                    <a:pt x="43" y="15"/>
                    <a:pt x="45" y="16"/>
                  </a:cubicBezTo>
                  <a:cubicBezTo>
                    <a:pt x="46" y="16"/>
                    <a:pt x="47" y="16"/>
                    <a:pt x="48" y="15"/>
                  </a:cubicBezTo>
                  <a:cubicBezTo>
                    <a:pt x="49" y="15"/>
                    <a:pt x="49" y="14"/>
                    <a:pt x="49" y="14"/>
                  </a:cubicBezTo>
                  <a:cubicBezTo>
                    <a:pt x="50" y="13"/>
                    <a:pt x="52" y="13"/>
                    <a:pt x="52" y="12"/>
                  </a:cubicBezTo>
                  <a:cubicBezTo>
                    <a:pt x="53" y="12"/>
                    <a:pt x="54" y="11"/>
                    <a:pt x="54" y="11"/>
                  </a:cubicBezTo>
                  <a:cubicBezTo>
                    <a:pt x="53" y="11"/>
                    <a:pt x="53" y="11"/>
                    <a:pt x="53" y="10"/>
                  </a:cubicBezTo>
                  <a:cubicBezTo>
                    <a:pt x="53" y="10"/>
                    <a:pt x="53" y="9"/>
                    <a:pt x="54" y="8"/>
                  </a:cubicBezTo>
                  <a:cubicBezTo>
                    <a:pt x="54" y="8"/>
                    <a:pt x="54" y="8"/>
                    <a:pt x="54" y="8"/>
                  </a:cubicBezTo>
                  <a:cubicBezTo>
                    <a:pt x="53" y="7"/>
                    <a:pt x="53" y="6"/>
                    <a:pt x="53" y="5"/>
                  </a:cubicBezTo>
                  <a:cubicBezTo>
                    <a:pt x="53" y="5"/>
                    <a:pt x="54" y="5"/>
                    <a:pt x="54" y="4"/>
                  </a:cubicBezTo>
                  <a:cubicBezTo>
                    <a:pt x="54" y="4"/>
                    <a:pt x="53" y="3"/>
                    <a:pt x="53" y="3"/>
                  </a:cubicBezTo>
                  <a:cubicBezTo>
                    <a:pt x="52" y="2"/>
                    <a:pt x="52" y="2"/>
                    <a:pt x="52" y="1"/>
                  </a:cubicBezTo>
                  <a:cubicBezTo>
                    <a:pt x="52" y="1"/>
                    <a:pt x="51" y="1"/>
                    <a:pt x="50" y="0"/>
                  </a:cubicBezTo>
                  <a:cubicBezTo>
                    <a:pt x="49" y="0"/>
                    <a:pt x="49" y="0"/>
                    <a:pt x="49" y="1"/>
                  </a:cubicBezTo>
                  <a:cubicBezTo>
                    <a:pt x="49" y="1"/>
                    <a:pt x="48" y="1"/>
                    <a:pt x="48" y="0"/>
                  </a:cubicBezTo>
                  <a:cubicBezTo>
                    <a:pt x="48" y="0"/>
                    <a:pt x="46" y="1"/>
                    <a:pt x="46" y="1"/>
                  </a:cubicBezTo>
                  <a:cubicBezTo>
                    <a:pt x="45" y="1"/>
                    <a:pt x="46" y="2"/>
                    <a:pt x="46" y="2"/>
                  </a:cubicBezTo>
                  <a:cubicBezTo>
                    <a:pt x="46" y="3"/>
                    <a:pt x="45" y="4"/>
                    <a:pt x="44" y="5"/>
                  </a:cubicBezTo>
                  <a:cubicBezTo>
                    <a:pt x="44" y="6"/>
                    <a:pt x="43" y="7"/>
                    <a:pt x="42" y="7"/>
                  </a:cubicBezTo>
                  <a:cubicBezTo>
                    <a:pt x="41" y="7"/>
                    <a:pt x="41" y="8"/>
                    <a:pt x="40" y="9"/>
                  </a:cubicBezTo>
                  <a:cubicBezTo>
                    <a:pt x="39" y="9"/>
                    <a:pt x="37" y="10"/>
                    <a:pt x="36" y="10"/>
                  </a:cubicBezTo>
                  <a:cubicBezTo>
                    <a:pt x="34" y="10"/>
                    <a:pt x="35" y="10"/>
                    <a:pt x="34" y="10"/>
                  </a:cubicBezTo>
                  <a:cubicBezTo>
                    <a:pt x="33" y="11"/>
                    <a:pt x="33" y="9"/>
                    <a:pt x="32" y="9"/>
                  </a:cubicBezTo>
                  <a:cubicBezTo>
                    <a:pt x="32" y="8"/>
                    <a:pt x="32" y="9"/>
                    <a:pt x="31" y="9"/>
                  </a:cubicBezTo>
                  <a:cubicBezTo>
                    <a:pt x="31" y="10"/>
                    <a:pt x="31" y="10"/>
                    <a:pt x="30" y="10"/>
                  </a:cubicBezTo>
                  <a:cubicBezTo>
                    <a:pt x="30" y="10"/>
                    <a:pt x="28" y="9"/>
                    <a:pt x="28" y="9"/>
                  </a:cubicBezTo>
                  <a:cubicBezTo>
                    <a:pt x="28" y="8"/>
                    <a:pt x="27" y="9"/>
                    <a:pt x="26" y="9"/>
                  </a:cubicBezTo>
                  <a:cubicBezTo>
                    <a:pt x="26" y="10"/>
                    <a:pt x="26" y="9"/>
                    <a:pt x="25" y="9"/>
                  </a:cubicBezTo>
                  <a:cubicBezTo>
                    <a:pt x="24" y="9"/>
                    <a:pt x="25" y="10"/>
                    <a:pt x="25" y="10"/>
                  </a:cubicBezTo>
                  <a:cubicBezTo>
                    <a:pt x="26" y="10"/>
                    <a:pt x="25" y="11"/>
                    <a:pt x="24" y="11"/>
                  </a:cubicBezTo>
                  <a:cubicBezTo>
                    <a:pt x="24" y="12"/>
                    <a:pt x="22" y="14"/>
                    <a:pt x="21" y="14"/>
                  </a:cubicBezTo>
                  <a:cubicBezTo>
                    <a:pt x="20" y="14"/>
                    <a:pt x="20" y="15"/>
                    <a:pt x="20" y="15"/>
                  </a:cubicBezTo>
                  <a:cubicBezTo>
                    <a:pt x="19" y="15"/>
                    <a:pt x="19" y="14"/>
                    <a:pt x="19" y="14"/>
                  </a:cubicBezTo>
                  <a:cubicBezTo>
                    <a:pt x="18" y="14"/>
                    <a:pt x="18" y="15"/>
                    <a:pt x="18" y="15"/>
                  </a:cubicBezTo>
                  <a:cubicBezTo>
                    <a:pt x="19" y="16"/>
                    <a:pt x="18" y="16"/>
                    <a:pt x="17" y="16"/>
                  </a:cubicBezTo>
                  <a:cubicBezTo>
                    <a:pt x="16" y="17"/>
                    <a:pt x="16" y="17"/>
                    <a:pt x="15" y="18"/>
                  </a:cubicBezTo>
                  <a:cubicBezTo>
                    <a:pt x="14" y="18"/>
                    <a:pt x="15" y="19"/>
                    <a:pt x="15" y="19"/>
                  </a:cubicBezTo>
                  <a:cubicBezTo>
                    <a:pt x="15" y="20"/>
                    <a:pt x="14" y="19"/>
                    <a:pt x="14" y="19"/>
                  </a:cubicBezTo>
                  <a:cubicBezTo>
                    <a:pt x="13" y="19"/>
                    <a:pt x="12" y="20"/>
                    <a:pt x="13" y="20"/>
                  </a:cubicBezTo>
                  <a:cubicBezTo>
                    <a:pt x="13" y="20"/>
                    <a:pt x="11" y="22"/>
                    <a:pt x="11" y="23"/>
                  </a:cubicBezTo>
                  <a:cubicBezTo>
                    <a:pt x="10" y="23"/>
                    <a:pt x="10" y="23"/>
                    <a:pt x="10" y="23"/>
                  </a:cubicBezTo>
                  <a:cubicBezTo>
                    <a:pt x="9" y="23"/>
                    <a:pt x="8" y="23"/>
                    <a:pt x="8" y="24"/>
                  </a:cubicBezTo>
                  <a:cubicBezTo>
                    <a:pt x="8" y="24"/>
                    <a:pt x="9" y="24"/>
                    <a:pt x="9" y="24"/>
                  </a:cubicBezTo>
                  <a:cubicBezTo>
                    <a:pt x="10" y="24"/>
                    <a:pt x="9" y="25"/>
                    <a:pt x="9" y="25"/>
                  </a:cubicBezTo>
                  <a:cubicBezTo>
                    <a:pt x="8" y="26"/>
                    <a:pt x="10" y="26"/>
                    <a:pt x="10" y="27"/>
                  </a:cubicBezTo>
                  <a:cubicBezTo>
                    <a:pt x="10" y="27"/>
                    <a:pt x="9" y="27"/>
                    <a:pt x="8" y="27"/>
                  </a:cubicBezTo>
                  <a:cubicBezTo>
                    <a:pt x="7" y="27"/>
                    <a:pt x="8" y="28"/>
                    <a:pt x="9" y="29"/>
                  </a:cubicBezTo>
                  <a:cubicBezTo>
                    <a:pt x="10" y="29"/>
                    <a:pt x="8" y="29"/>
                    <a:pt x="7" y="29"/>
                  </a:cubicBezTo>
                  <a:cubicBezTo>
                    <a:pt x="6" y="29"/>
                    <a:pt x="8" y="30"/>
                    <a:pt x="7" y="31"/>
                  </a:cubicBezTo>
                  <a:cubicBezTo>
                    <a:pt x="7" y="31"/>
                    <a:pt x="8" y="32"/>
                    <a:pt x="8" y="32"/>
                  </a:cubicBezTo>
                  <a:cubicBezTo>
                    <a:pt x="8" y="33"/>
                    <a:pt x="7" y="32"/>
                    <a:pt x="6" y="32"/>
                  </a:cubicBezTo>
                  <a:cubicBezTo>
                    <a:pt x="5" y="32"/>
                    <a:pt x="5" y="32"/>
                    <a:pt x="4" y="33"/>
                  </a:cubicBezTo>
                  <a:cubicBezTo>
                    <a:pt x="4" y="33"/>
                    <a:pt x="5" y="34"/>
                    <a:pt x="4" y="34"/>
                  </a:cubicBezTo>
                  <a:cubicBezTo>
                    <a:pt x="2" y="34"/>
                    <a:pt x="2" y="34"/>
                    <a:pt x="1" y="36"/>
                  </a:cubicBezTo>
                  <a:cubicBezTo>
                    <a:pt x="0" y="37"/>
                    <a:pt x="3" y="35"/>
                    <a:pt x="4" y="3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8" name="Freeform 118"/>
            <p:cNvSpPr>
              <a:spLocks/>
            </p:cNvSpPr>
            <p:nvPr/>
          </p:nvSpPr>
          <p:spPr bwMode="auto">
            <a:xfrm>
              <a:off x="3669302" y="3338641"/>
              <a:ext cx="32268" cy="25353"/>
            </a:xfrm>
            <a:custGeom>
              <a:avLst/>
              <a:gdLst>
                <a:gd name="T0" fmla="*/ 1 w 6"/>
                <a:gd name="T1" fmla="*/ 5 h 5"/>
                <a:gd name="T2" fmla="*/ 6 w 6"/>
                <a:gd name="T3" fmla="*/ 2 h 5"/>
                <a:gd name="T4" fmla="*/ 5 w 6"/>
                <a:gd name="T5" fmla="*/ 1 h 5"/>
                <a:gd name="T6" fmla="*/ 1 w 6"/>
                <a:gd name="T7" fmla="*/ 3 h 5"/>
                <a:gd name="T8" fmla="*/ 1 w 6"/>
                <a:gd name="T9" fmla="*/ 5 h 5"/>
              </a:gdLst>
              <a:ahLst/>
              <a:cxnLst>
                <a:cxn ang="0">
                  <a:pos x="T0" y="T1"/>
                </a:cxn>
                <a:cxn ang="0">
                  <a:pos x="T2" y="T3"/>
                </a:cxn>
                <a:cxn ang="0">
                  <a:pos x="T4" y="T5"/>
                </a:cxn>
                <a:cxn ang="0">
                  <a:pos x="T6" y="T7"/>
                </a:cxn>
                <a:cxn ang="0">
                  <a:pos x="T8" y="T9"/>
                </a:cxn>
              </a:cxnLst>
              <a:rect l="0" t="0" r="r" b="b"/>
              <a:pathLst>
                <a:path w="6" h="5">
                  <a:moveTo>
                    <a:pt x="1" y="5"/>
                  </a:moveTo>
                  <a:cubicBezTo>
                    <a:pt x="2" y="4"/>
                    <a:pt x="6" y="3"/>
                    <a:pt x="6" y="2"/>
                  </a:cubicBezTo>
                  <a:cubicBezTo>
                    <a:pt x="6" y="1"/>
                    <a:pt x="6" y="0"/>
                    <a:pt x="5" y="1"/>
                  </a:cubicBezTo>
                  <a:cubicBezTo>
                    <a:pt x="4" y="1"/>
                    <a:pt x="1" y="2"/>
                    <a:pt x="1" y="3"/>
                  </a:cubicBezTo>
                  <a:cubicBezTo>
                    <a:pt x="1" y="3"/>
                    <a:pt x="0" y="5"/>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9" name="Freeform 119"/>
            <p:cNvSpPr>
              <a:spLocks/>
            </p:cNvSpPr>
            <p:nvPr/>
          </p:nvSpPr>
          <p:spPr bwMode="auto">
            <a:xfrm>
              <a:off x="3565587" y="3407787"/>
              <a:ext cx="27657" cy="34572"/>
            </a:xfrm>
            <a:custGeom>
              <a:avLst/>
              <a:gdLst>
                <a:gd name="T0" fmla="*/ 1 w 5"/>
                <a:gd name="T1" fmla="*/ 5 h 6"/>
                <a:gd name="T2" fmla="*/ 5 w 5"/>
                <a:gd name="T3" fmla="*/ 2 h 6"/>
                <a:gd name="T4" fmla="*/ 3 w 5"/>
                <a:gd name="T5" fmla="*/ 1 h 6"/>
                <a:gd name="T6" fmla="*/ 2 w 5"/>
                <a:gd name="T7" fmla="*/ 3 h 6"/>
                <a:gd name="T8" fmla="*/ 1 w 5"/>
                <a:gd name="T9" fmla="*/ 5 h 6"/>
              </a:gdLst>
              <a:ahLst/>
              <a:cxnLst>
                <a:cxn ang="0">
                  <a:pos x="T0" y="T1"/>
                </a:cxn>
                <a:cxn ang="0">
                  <a:pos x="T2" y="T3"/>
                </a:cxn>
                <a:cxn ang="0">
                  <a:pos x="T4" y="T5"/>
                </a:cxn>
                <a:cxn ang="0">
                  <a:pos x="T6" y="T7"/>
                </a:cxn>
                <a:cxn ang="0">
                  <a:pos x="T8" y="T9"/>
                </a:cxn>
              </a:cxnLst>
              <a:rect l="0" t="0" r="r" b="b"/>
              <a:pathLst>
                <a:path w="5" h="6">
                  <a:moveTo>
                    <a:pt x="1" y="5"/>
                  </a:moveTo>
                  <a:cubicBezTo>
                    <a:pt x="2" y="4"/>
                    <a:pt x="5" y="3"/>
                    <a:pt x="5" y="2"/>
                  </a:cubicBezTo>
                  <a:cubicBezTo>
                    <a:pt x="4" y="2"/>
                    <a:pt x="4" y="0"/>
                    <a:pt x="3" y="1"/>
                  </a:cubicBezTo>
                  <a:cubicBezTo>
                    <a:pt x="2" y="1"/>
                    <a:pt x="3" y="3"/>
                    <a:pt x="2" y="3"/>
                  </a:cubicBezTo>
                  <a:cubicBezTo>
                    <a:pt x="2" y="4"/>
                    <a:pt x="0" y="6"/>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0" name="Freeform 120"/>
            <p:cNvSpPr>
              <a:spLocks/>
            </p:cNvSpPr>
            <p:nvPr/>
          </p:nvSpPr>
          <p:spPr bwMode="auto">
            <a:xfrm>
              <a:off x="3899784" y="4530226"/>
              <a:ext cx="48401" cy="27657"/>
            </a:xfrm>
            <a:custGeom>
              <a:avLst/>
              <a:gdLst>
                <a:gd name="T0" fmla="*/ 7 w 9"/>
                <a:gd name="T1" fmla="*/ 4 h 5"/>
                <a:gd name="T2" fmla="*/ 8 w 9"/>
                <a:gd name="T3" fmla="*/ 0 h 5"/>
                <a:gd name="T4" fmla="*/ 3 w 9"/>
                <a:gd name="T5" fmla="*/ 2 h 5"/>
                <a:gd name="T6" fmla="*/ 0 w 9"/>
                <a:gd name="T7" fmla="*/ 4 h 5"/>
                <a:gd name="T8" fmla="*/ 7 w 9"/>
                <a:gd name="T9" fmla="*/ 4 h 5"/>
              </a:gdLst>
              <a:ahLst/>
              <a:cxnLst>
                <a:cxn ang="0">
                  <a:pos x="T0" y="T1"/>
                </a:cxn>
                <a:cxn ang="0">
                  <a:pos x="T2" y="T3"/>
                </a:cxn>
                <a:cxn ang="0">
                  <a:pos x="T4" y="T5"/>
                </a:cxn>
                <a:cxn ang="0">
                  <a:pos x="T6" y="T7"/>
                </a:cxn>
                <a:cxn ang="0">
                  <a:pos x="T8" y="T9"/>
                </a:cxn>
              </a:cxnLst>
              <a:rect l="0" t="0" r="r" b="b"/>
              <a:pathLst>
                <a:path w="9" h="5">
                  <a:moveTo>
                    <a:pt x="7" y="4"/>
                  </a:moveTo>
                  <a:cubicBezTo>
                    <a:pt x="8" y="4"/>
                    <a:pt x="8" y="0"/>
                    <a:pt x="8" y="0"/>
                  </a:cubicBezTo>
                  <a:cubicBezTo>
                    <a:pt x="9" y="0"/>
                    <a:pt x="5" y="2"/>
                    <a:pt x="3" y="2"/>
                  </a:cubicBezTo>
                  <a:cubicBezTo>
                    <a:pt x="0" y="2"/>
                    <a:pt x="0" y="3"/>
                    <a:pt x="0" y="4"/>
                  </a:cubicBezTo>
                  <a:cubicBezTo>
                    <a:pt x="0" y="5"/>
                    <a:pt x="6" y="4"/>
                    <a:pt x="7"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1" name="Freeform 121"/>
            <p:cNvSpPr>
              <a:spLocks/>
            </p:cNvSpPr>
            <p:nvPr/>
          </p:nvSpPr>
          <p:spPr bwMode="auto">
            <a:xfrm>
              <a:off x="391868" y="4103837"/>
              <a:ext cx="99107" cy="71449"/>
            </a:xfrm>
            <a:custGeom>
              <a:avLst/>
              <a:gdLst>
                <a:gd name="T0" fmla="*/ 9 w 18"/>
                <a:gd name="T1" fmla="*/ 9 h 13"/>
                <a:gd name="T2" fmla="*/ 11 w 18"/>
                <a:gd name="T3" fmla="*/ 11 h 13"/>
                <a:gd name="T4" fmla="*/ 16 w 18"/>
                <a:gd name="T5" fmla="*/ 13 h 13"/>
                <a:gd name="T6" fmla="*/ 15 w 18"/>
                <a:gd name="T7" fmla="*/ 8 h 13"/>
                <a:gd name="T8" fmla="*/ 12 w 18"/>
                <a:gd name="T9" fmla="*/ 6 h 13"/>
                <a:gd name="T10" fmla="*/ 8 w 18"/>
                <a:gd name="T11" fmla="*/ 2 h 13"/>
                <a:gd name="T12" fmla="*/ 2 w 18"/>
                <a:gd name="T13" fmla="*/ 0 h 13"/>
                <a:gd name="T14" fmla="*/ 1 w 18"/>
                <a:gd name="T15" fmla="*/ 2 h 13"/>
                <a:gd name="T16" fmla="*/ 7 w 18"/>
                <a:gd name="T17" fmla="*/ 8 h 13"/>
                <a:gd name="T18" fmla="*/ 9 w 18"/>
                <a:gd name="T19"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3">
                  <a:moveTo>
                    <a:pt x="9" y="9"/>
                  </a:moveTo>
                  <a:cubicBezTo>
                    <a:pt x="10" y="9"/>
                    <a:pt x="11" y="9"/>
                    <a:pt x="11" y="11"/>
                  </a:cubicBezTo>
                  <a:cubicBezTo>
                    <a:pt x="11" y="12"/>
                    <a:pt x="14" y="13"/>
                    <a:pt x="16" y="13"/>
                  </a:cubicBezTo>
                  <a:cubicBezTo>
                    <a:pt x="18" y="12"/>
                    <a:pt x="16" y="10"/>
                    <a:pt x="15" y="8"/>
                  </a:cubicBezTo>
                  <a:cubicBezTo>
                    <a:pt x="14" y="7"/>
                    <a:pt x="12" y="6"/>
                    <a:pt x="12" y="6"/>
                  </a:cubicBezTo>
                  <a:cubicBezTo>
                    <a:pt x="12" y="5"/>
                    <a:pt x="10" y="3"/>
                    <a:pt x="8" y="2"/>
                  </a:cubicBezTo>
                  <a:cubicBezTo>
                    <a:pt x="7" y="2"/>
                    <a:pt x="3" y="0"/>
                    <a:pt x="2" y="0"/>
                  </a:cubicBezTo>
                  <a:cubicBezTo>
                    <a:pt x="1" y="0"/>
                    <a:pt x="0" y="1"/>
                    <a:pt x="1" y="2"/>
                  </a:cubicBezTo>
                  <a:cubicBezTo>
                    <a:pt x="2" y="3"/>
                    <a:pt x="6" y="6"/>
                    <a:pt x="7" y="8"/>
                  </a:cubicBezTo>
                  <a:cubicBezTo>
                    <a:pt x="9" y="9"/>
                    <a:pt x="9" y="9"/>
                    <a:pt x="9"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2" name="Freeform 122"/>
            <p:cNvSpPr>
              <a:spLocks/>
            </p:cNvSpPr>
            <p:nvPr/>
          </p:nvSpPr>
          <p:spPr bwMode="auto">
            <a:xfrm>
              <a:off x="348076" y="3928671"/>
              <a:ext cx="43791" cy="43791"/>
            </a:xfrm>
            <a:custGeom>
              <a:avLst/>
              <a:gdLst>
                <a:gd name="T0" fmla="*/ 8 w 8"/>
                <a:gd name="T1" fmla="*/ 6 h 8"/>
                <a:gd name="T2" fmla="*/ 6 w 8"/>
                <a:gd name="T3" fmla="*/ 5 h 8"/>
                <a:gd name="T4" fmla="*/ 4 w 8"/>
                <a:gd name="T5" fmla="*/ 4 h 8"/>
                <a:gd name="T6" fmla="*/ 2 w 8"/>
                <a:gd name="T7" fmla="*/ 0 h 8"/>
                <a:gd name="T8" fmla="*/ 1 w 8"/>
                <a:gd name="T9" fmla="*/ 4 h 8"/>
                <a:gd name="T10" fmla="*/ 0 w 8"/>
                <a:gd name="T11" fmla="*/ 7 h 8"/>
                <a:gd name="T12" fmla="*/ 4 w 8"/>
                <a:gd name="T13" fmla="*/ 8 h 8"/>
                <a:gd name="T14" fmla="*/ 8 w 8"/>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8">
                  <a:moveTo>
                    <a:pt x="8" y="6"/>
                  </a:moveTo>
                  <a:cubicBezTo>
                    <a:pt x="8" y="5"/>
                    <a:pt x="7" y="4"/>
                    <a:pt x="6" y="5"/>
                  </a:cubicBezTo>
                  <a:cubicBezTo>
                    <a:pt x="5" y="5"/>
                    <a:pt x="5" y="5"/>
                    <a:pt x="4" y="4"/>
                  </a:cubicBezTo>
                  <a:cubicBezTo>
                    <a:pt x="3" y="2"/>
                    <a:pt x="3" y="0"/>
                    <a:pt x="2" y="0"/>
                  </a:cubicBezTo>
                  <a:cubicBezTo>
                    <a:pt x="1" y="0"/>
                    <a:pt x="0" y="2"/>
                    <a:pt x="1" y="4"/>
                  </a:cubicBezTo>
                  <a:cubicBezTo>
                    <a:pt x="1" y="6"/>
                    <a:pt x="1" y="6"/>
                    <a:pt x="0" y="7"/>
                  </a:cubicBezTo>
                  <a:cubicBezTo>
                    <a:pt x="0" y="8"/>
                    <a:pt x="2" y="8"/>
                    <a:pt x="4" y="8"/>
                  </a:cubicBezTo>
                  <a:cubicBezTo>
                    <a:pt x="5" y="8"/>
                    <a:pt x="8" y="7"/>
                    <a:pt x="8"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3" name="Freeform 123"/>
            <p:cNvSpPr>
              <a:spLocks/>
            </p:cNvSpPr>
            <p:nvPr/>
          </p:nvSpPr>
          <p:spPr bwMode="auto">
            <a:xfrm>
              <a:off x="338858" y="3988596"/>
              <a:ext cx="32268" cy="59926"/>
            </a:xfrm>
            <a:custGeom>
              <a:avLst/>
              <a:gdLst>
                <a:gd name="T0" fmla="*/ 3 w 6"/>
                <a:gd name="T1" fmla="*/ 1 h 11"/>
                <a:gd name="T2" fmla="*/ 2 w 6"/>
                <a:gd name="T3" fmla="*/ 1 h 11"/>
                <a:gd name="T4" fmla="*/ 0 w 6"/>
                <a:gd name="T5" fmla="*/ 6 h 11"/>
                <a:gd name="T6" fmla="*/ 1 w 6"/>
                <a:gd name="T7" fmla="*/ 10 h 11"/>
                <a:gd name="T8" fmla="*/ 3 w 6"/>
                <a:gd name="T9" fmla="*/ 6 h 11"/>
                <a:gd name="T10" fmla="*/ 5 w 6"/>
                <a:gd name="T11" fmla="*/ 2 h 11"/>
                <a:gd name="T12" fmla="*/ 3 w 6"/>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6" h="11">
                  <a:moveTo>
                    <a:pt x="3" y="1"/>
                  </a:moveTo>
                  <a:cubicBezTo>
                    <a:pt x="2" y="1"/>
                    <a:pt x="2" y="0"/>
                    <a:pt x="2" y="1"/>
                  </a:cubicBezTo>
                  <a:cubicBezTo>
                    <a:pt x="1" y="1"/>
                    <a:pt x="0" y="4"/>
                    <a:pt x="0" y="6"/>
                  </a:cubicBezTo>
                  <a:cubicBezTo>
                    <a:pt x="1" y="8"/>
                    <a:pt x="0" y="11"/>
                    <a:pt x="1" y="10"/>
                  </a:cubicBezTo>
                  <a:cubicBezTo>
                    <a:pt x="2" y="10"/>
                    <a:pt x="3" y="7"/>
                    <a:pt x="3" y="6"/>
                  </a:cubicBezTo>
                  <a:cubicBezTo>
                    <a:pt x="3" y="5"/>
                    <a:pt x="6" y="2"/>
                    <a:pt x="5" y="2"/>
                  </a:cubicBezTo>
                  <a:cubicBezTo>
                    <a:pt x="5" y="2"/>
                    <a:pt x="3" y="2"/>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4" name="Freeform 124"/>
            <p:cNvSpPr>
              <a:spLocks/>
            </p:cNvSpPr>
            <p:nvPr/>
          </p:nvSpPr>
          <p:spPr bwMode="auto">
            <a:xfrm>
              <a:off x="311201" y="3868746"/>
              <a:ext cx="27657" cy="64534"/>
            </a:xfrm>
            <a:custGeom>
              <a:avLst/>
              <a:gdLst>
                <a:gd name="T0" fmla="*/ 3 w 5"/>
                <a:gd name="T1" fmla="*/ 2 h 12"/>
                <a:gd name="T2" fmla="*/ 1 w 5"/>
                <a:gd name="T3" fmla="*/ 0 h 12"/>
                <a:gd name="T4" fmla="*/ 3 w 5"/>
                <a:gd name="T5" fmla="*/ 4 h 12"/>
                <a:gd name="T6" fmla="*/ 3 w 5"/>
                <a:gd name="T7" fmla="*/ 11 h 12"/>
                <a:gd name="T8" fmla="*/ 5 w 5"/>
                <a:gd name="T9" fmla="*/ 6 h 12"/>
                <a:gd name="T10" fmla="*/ 4 w 5"/>
                <a:gd name="T11" fmla="*/ 4 h 12"/>
                <a:gd name="T12" fmla="*/ 3 w 5"/>
                <a:gd name="T13" fmla="*/ 2 h 12"/>
              </a:gdLst>
              <a:ahLst/>
              <a:cxnLst>
                <a:cxn ang="0">
                  <a:pos x="T0" y="T1"/>
                </a:cxn>
                <a:cxn ang="0">
                  <a:pos x="T2" y="T3"/>
                </a:cxn>
                <a:cxn ang="0">
                  <a:pos x="T4" y="T5"/>
                </a:cxn>
                <a:cxn ang="0">
                  <a:pos x="T6" y="T7"/>
                </a:cxn>
                <a:cxn ang="0">
                  <a:pos x="T8" y="T9"/>
                </a:cxn>
                <a:cxn ang="0">
                  <a:pos x="T10" y="T11"/>
                </a:cxn>
                <a:cxn ang="0">
                  <a:pos x="T12" y="T13"/>
                </a:cxn>
              </a:cxnLst>
              <a:rect l="0" t="0" r="r" b="b"/>
              <a:pathLst>
                <a:path w="5" h="12">
                  <a:moveTo>
                    <a:pt x="3" y="2"/>
                  </a:moveTo>
                  <a:cubicBezTo>
                    <a:pt x="2" y="1"/>
                    <a:pt x="2" y="0"/>
                    <a:pt x="1" y="0"/>
                  </a:cubicBezTo>
                  <a:cubicBezTo>
                    <a:pt x="0" y="1"/>
                    <a:pt x="2" y="3"/>
                    <a:pt x="3" y="4"/>
                  </a:cubicBezTo>
                  <a:cubicBezTo>
                    <a:pt x="3" y="5"/>
                    <a:pt x="3" y="9"/>
                    <a:pt x="3" y="11"/>
                  </a:cubicBezTo>
                  <a:cubicBezTo>
                    <a:pt x="4" y="12"/>
                    <a:pt x="5" y="7"/>
                    <a:pt x="5" y="6"/>
                  </a:cubicBezTo>
                  <a:cubicBezTo>
                    <a:pt x="5" y="6"/>
                    <a:pt x="4" y="4"/>
                    <a:pt x="4" y="4"/>
                  </a:cubicBezTo>
                  <a:cubicBezTo>
                    <a:pt x="4" y="3"/>
                    <a:pt x="4" y="3"/>
                    <a:pt x="3"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5" name="Freeform 125"/>
            <p:cNvSpPr>
              <a:spLocks/>
            </p:cNvSpPr>
            <p:nvPr/>
          </p:nvSpPr>
          <p:spPr bwMode="auto">
            <a:xfrm>
              <a:off x="343469" y="3873357"/>
              <a:ext cx="20743" cy="32268"/>
            </a:xfrm>
            <a:custGeom>
              <a:avLst/>
              <a:gdLst>
                <a:gd name="T0" fmla="*/ 0 w 4"/>
                <a:gd name="T1" fmla="*/ 0 h 6"/>
                <a:gd name="T2" fmla="*/ 1 w 4"/>
                <a:gd name="T3" fmla="*/ 3 h 6"/>
                <a:gd name="T4" fmla="*/ 1 w 4"/>
                <a:gd name="T5" fmla="*/ 5 h 6"/>
                <a:gd name="T6" fmla="*/ 4 w 4"/>
                <a:gd name="T7" fmla="*/ 2 h 6"/>
                <a:gd name="T8" fmla="*/ 0 w 4"/>
                <a:gd name="T9" fmla="*/ 0 h 6"/>
              </a:gdLst>
              <a:ahLst/>
              <a:cxnLst>
                <a:cxn ang="0">
                  <a:pos x="T0" y="T1"/>
                </a:cxn>
                <a:cxn ang="0">
                  <a:pos x="T2" y="T3"/>
                </a:cxn>
                <a:cxn ang="0">
                  <a:pos x="T4" y="T5"/>
                </a:cxn>
                <a:cxn ang="0">
                  <a:pos x="T6" y="T7"/>
                </a:cxn>
                <a:cxn ang="0">
                  <a:pos x="T8" y="T9"/>
                </a:cxn>
              </a:cxnLst>
              <a:rect l="0" t="0" r="r" b="b"/>
              <a:pathLst>
                <a:path w="4" h="6">
                  <a:moveTo>
                    <a:pt x="0" y="0"/>
                  </a:moveTo>
                  <a:cubicBezTo>
                    <a:pt x="0" y="0"/>
                    <a:pt x="1" y="1"/>
                    <a:pt x="1" y="3"/>
                  </a:cubicBezTo>
                  <a:cubicBezTo>
                    <a:pt x="2" y="4"/>
                    <a:pt x="1" y="4"/>
                    <a:pt x="1" y="5"/>
                  </a:cubicBezTo>
                  <a:cubicBezTo>
                    <a:pt x="1" y="6"/>
                    <a:pt x="4" y="3"/>
                    <a:pt x="4" y="2"/>
                  </a:cubicBezTo>
                  <a:cubicBezTo>
                    <a:pt x="4"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6" name="Freeform 126"/>
            <p:cNvSpPr>
              <a:spLocks/>
            </p:cNvSpPr>
            <p:nvPr/>
          </p:nvSpPr>
          <p:spPr bwMode="auto">
            <a:xfrm>
              <a:off x="354993" y="3896405"/>
              <a:ext cx="16134" cy="25353"/>
            </a:xfrm>
            <a:custGeom>
              <a:avLst/>
              <a:gdLst>
                <a:gd name="T0" fmla="*/ 2 w 3"/>
                <a:gd name="T1" fmla="*/ 4 h 5"/>
                <a:gd name="T2" fmla="*/ 1 w 3"/>
                <a:gd name="T3" fmla="*/ 2 h 5"/>
                <a:gd name="T4" fmla="*/ 0 w 3"/>
                <a:gd name="T5" fmla="*/ 4 h 5"/>
                <a:gd name="T6" fmla="*/ 2 w 3"/>
                <a:gd name="T7" fmla="*/ 4 h 5"/>
              </a:gdLst>
              <a:ahLst/>
              <a:cxnLst>
                <a:cxn ang="0">
                  <a:pos x="T0" y="T1"/>
                </a:cxn>
                <a:cxn ang="0">
                  <a:pos x="T2" y="T3"/>
                </a:cxn>
                <a:cxn ang="0">
                  <a:pos x="T4" y="T5"/>
                </a:cxn>
                <a:cxn ang="0">
                  <a:pos x="T6" y="T7"/>
                </a:cxn>
              </a:cxnLst>
              <a:rect l="0" t="0" r="r" b="b"/>
              <a:pathLst>
                <a:path w="3" h="5">
                  <a:moveTo>
                    <a:pt x="2" y="4"/>
                  </a:moveTo>
                  <a:cubicBezTo>
                    <a:pt x="2" y="4"/>
                    <a:pt x="3" y="0"/>
                    <a:pt x="1" y="2"/>
                  </a:cubicBezTo>
                  <a:cubicBezTo>
                    <a:pt x="0" y="2"/>
                    <a:pt x="1" y="4"/>
                    <a:pt x="0" y="4"/>
                  </a:cubicBezTo>
                  <a:cubicBezTo>
                    <a:pt x="0" y="4"/>
                    <a:pt x="1" y="5"/>
                    <a:pt x="2"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7" name="Freeform 127"/>
            <p:cNvSpPr>
              <a:spLocks/>
            </p:cNvSpPr>
            <p:nvPr/>
          </p:nvSpPr>
          <p:spPr bwMode="auto">
            <a:xfrm>
              <a:off x="-92142" y="3873356"/>
              <a:ext cx="59926" cy="55315"/>
            </a:xfrm>
            <a:custGeom>
              <a:avLst/>
              <a:gdLst>
                <a:gd name="T0" fmla="*/ 10 w 11"/>
                <a:gd name="T1" fmla="*/ 2 h 10"/>
                <a:gd name="T2" fmla="*/ 9 w 11"/>
                <a:gd name="T3" fmla="*/ 0 h 10"/>
                <a:gd name="T4" fmla="*/ 9 w 11"/>
                <a:gd name="T5" fmla="*/ 2 h 10"/>
                <a:gd name="T6" fmla="*/ 6 w 11"/>
                <a:gd name="T7" fmla="*/ 2 h 10"/>
                <a:gd name="T8" fmla="*/ 5 w 11"/>
                <a:gd name="T9" fmla="*/ 3 h 10"/>
                <a:gd name="T10" fmla="*/ 3 w 11"/>
                <a:gd name="T11" fmla="*/ 3 h 10"/>
                <a:gd name="T12" fmla="*/ 0 w 11"/>
                <a:gd name="T13" fmla="*/ 6 h 10"/>
                <a:gd name="T14" fmla="*/ 2 w 11"/>
                <a:gd name="T15" fmla="*/ 7 h 10"/>
                <a:gd name="T16" fmla="*/ 2 w 11"/>
                <a:gd name="T17" fmla="*/ 9 h 10"/>
                <a:gd name="T18" fmla="*/ 5 w 11"/>
                <a:gd name="T19" fmla="*/ 6 h 10"/>
                <a:gd name="T20" fmla="*/ 6 w 11"/>
                <a:gd name="T21" fmla="*/ 7 h 10"/>
                <a:gd name="T22" fmla="*/ 10 w 11"/>
                <a:gd name="T23" fmla="*/ 4 h 10"/>
                <a:gd name="T24" fmla="*/ 10 w 11"/>
                <a:gd name="T2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0">
                  <a:moveTo>
                    <a:pt x="10" y="2"/>
                  </a:moveTo>
                  <a:cubicBezTo>
                    <a:pt x="9" y="2"/>
                    <a:pt x="10" y="1"/>
                    <a:pt x="9" y="0"/>
                  </a:cubicBezTo>
                  <a:cubicBezTo>
                    <a:pt x="8" y="0"/>
                    <a:pt x="9" y="1"/>
                    <a:pt x="9" y="2"/>
                  </a:cubicBezTo>
                  <a:cubicBezTo>
                    <a:pt x="8" y="2"/>
                    <a:pt x="7" y="2"/>
                    <a:pt x="6" y="2"/>
                  </a:cubicBezTo>
                  <a:cubicBezTo>
                    <a:pt x="5" y="2"/>
                    <a:pt x="5" y="3"/>
                    <a:pt x="5" y="3"/>
                  </a:cubicBezTo>
                  <a:cubicBezTo>
                    <a:pt x="5" y="4"/>
                    <a:pt x="4" y="3"/>
                    <a:pt x="3" y="3"/>
                  </a:cubicBezTo>
                  <a:cubicBezTo>
                    <a:pt x="2" y="3"/>
                    <a:pt x="1" y="5"/>
                    <a:pt x="0" y="6"/>
                  </a:cubicBezTo>
                  <a:cubicBezTo>
                    <a:pt x="0" y="7"/>
                    <a:pt x="1" y="7"/>
                    <a:pt x="2" y="7"/>
                  </a:cubicBezTo>
                  <a:cubicBezTo>
                    <a:pt x="3" y="7"/>
                    <a:pt x="2" y="8"/>
                    <a:pt x="2" y="9"/>
                  </a:cubicBezTo>
                  <a:cubicBezTo>
                    <a:pt x="2" y="10"/>
                    <a:pt x="5" y="7"/>
                    <a:pt x="5" y="6"/>
                  </a:cubicBezTo>
                  <a:cubicBezTo>
                    <a:pt x="6" y="6"/>
                    <a:pt x="6" y="7"/>
                    <a:pt x="6" y="7"/>
                  </a:cubicBezTo>
                  <a:cubicBezTo>
                    <a:pt x="7" y="7"/>
                    <a:pt x="9" y="5"/>
                    <a:pt x="10" y="4"/>
                  </a:cubicBezTo>
                  <a:cubicBezTo>
                    <a:pt x="11" y="4"/>
                    <a:pt x="11" y="2"/>
                    <a:pt x="10"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8" name="Freeform 128"/>
            <p:cNvSpPr>
              <a:spLocks/>
            </p:cNvSpPr>
            <p:nvPr/>
          </p:nvSpPr>
          <p:spPr bwMode="auto">
            <a:xfrm>
              <a:off x="-39130" y="3861832"/>
              <a:ext cx="27657" cy="11524"/>
            </a:xfrm>
            <a:custGeom>
              <a:avLst/>
              <a:gdLst>
                <a:gd name="T0" fmla="*/ 1 w 5"/>
                <a:gd name="T1" fmla="*/ 0 h 2"/>
                <a:gd name="T2" fmla="*/ 2 w 5"/>
                <a:gd name="T3" fmla="*/ 2 h 2"/>
                <a:gd name="T4" fmla="*/ 5 w 5"/>
                <a:gd name="T5" fmla="*/ 2 h 2"/>
                <a:gd name="T6" fmla="*/ 1 w 5"/>
                <a:gd name="T7" fmla="*/ 0 h 2"/>
              </a:gdLst>
              <a:ahLst/>
              <a:cxnLst>
                <a:cxn ang="0">
                  <a:pos x="T0" y="T1"/>
                </a:cxn>
                <a:cxn ang="0">
                  <a:pos x="T2" y="T3"/>
                </a:cxn>
                <a:cxn ang="0">
                  <a:pos x="T4" y="T5"/>
                </a:cxn>
                <a:cxn ang="0">
                  <a:pos x="T6" y="T7"/>
                </a:cxn>
              </a:cxnLst>
              <a:rect l="0" t="0" r="r" b="b"/>
              <a:pathLst>
                <a:path w="5" h="2">
                  <a:moveTo>
                    <a:pt x="1" y="0"/>
                  </a:moveTo>
                  <a:cubicBezTo>
                    <a:pt x="0" y="1"/>
                    <a:pt x="1" y="2"/>
                    <a:pt x="2" y="2"/>
                  </a:cubicBezTo>
                  <a:cubicBezTo>
                    <a:pt x="3" y="2"/>
                    <a:pt x="5" y="2"/>
                    <a:pt x="5" y="2"/>
                  </a:cubicBezTo>
                  <a:cubicBezTo>
                    <a:pt x="4" y="2"/>
                    <a:pt x="2"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9" name="Freeform 129"/>
            <p:cNvSpPr>
              <a:spLocks/>
            </p:cNvSpPr>
            <p:nvPr/>
          </p:nvSpPr>
          <p:spPr bwMode="auto">
            <a:xfrm>
              <a:off x="-338756" y="3972464"/>
              <a:ext cx="32268" cy="16134"/>
            </a:xfrm>
            <a:custGeom>
              <a:avLst/>
              <a:gdLst>
                <a:gd name="T0" fmla="*/ 3 w 6"/>
                <a:gd name="T1" fmla="*/ 1 h 3"/>
                <a:gd name="T2" fmla="*/ 0 w 6"/>
                <a:gd name="T3" fmla="*/ 3 h 3"/>
                <a:gd name="T4" fmla="*/ 5 w 6"/>
                <a:gd name="T5" fmla="*/ 2 h 3"/>
                <a:gd name="T6" fmla="*/ 6 w 6"/>
                <a:gd name="T7" fmla="*/ 0 h 3"/>
                <a:gd name="T8" fmla="*/ 3 w 6"/>
                <a:gd name="T9" fmla="*/ 1 h 3"/>
              </a:gdLst>
              <a:ahLst/>
              <a:cxnLst>
                <a:cxn ang="0">
                  <a:pos x="T0" y="T1"/>
                </a:cxn>
                <a:cxn ang="0">
                  <a:pos x="T2" y="T3"/>
                </a:cxn>
                <a:cxn ang="0">
                  <a:pos x="T4" y="T5"/>
                </a:cxn>
                <a:cxn ang="0">
                  <a:pos x="T6" y="T7"/>
                </a:cxn>
                <a:cxn ang="0">
                  <a:pos x="T8" y="T9"/>
                </a:cxn>
              </a:cxnLst>
              <a:rect l="0" t="0" r="r" b="b"/>
              <a:pathLst>
                <a:path w="6" h="3">
                  <a:moveTo>
                    <a:pt x="3" y="1"/>
                  </a:moveTo>
                  <a:cubicBezTo>
                    <a:pt x="2" y="1"/>
                    <a:pt x="0" y="2"/>
                    <a:pt x="0" y="3"/>
                  </a:cubicBezTo>
                  <a:cubicBezTo>
                    <a:pt x="0" y="3"/>
                    <a:pt x="4" y="2"/>
                    <a:pt x="5" y="2"/>
                  </a:cubicBezTo>
                  <a:cubicBezTo>
                    <a:pt x="6" y="2"/>
                    <a:pt x="6" y="1"/>
                    <a:pt x="6" y="0"/>
                  </a:cubicBezTo>
                  <a:cubicBezTo>
                    <a:pt x="5" y="0"/>
                    <a:pt x="4" y="1"/>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0" name="Freeform 130"/>
            <p:cNvSpPr>
              <a:spLocks/>
            </p:cNvSpPr>
            <p:nvPr/>
          </p:nvSpPr>
          <p:spPr bwMode="auto">
            <a:xfrm>
              <a:off x="-403290" y="4004730"/>
              <a:ext cx="20743" cy="23049"/>
            </a:xfrm>
            <a:custGeom>
              <a:avLst/>
              <a:gdLst>
                <a:gd name="T0" fmla="*/ 3 w 4"/>
                <a:gd name="T1" fmla="*/ 1 h 4"/>
                <a:gd name="T2" fmla="*/ 0 w 4"/>
                <a:gd name="T3" fmla="*/ 3 h 4"/>
                <a:gd name="T4" fmla="*/ 3 w 4"/>
                <a:gd name="T5" fmla="*/ 2 h 4"/>
                <a:gd name="T6" fmla="*/ 3 w 4"/>
                <a:gd name="T7" fmla="*/ 1 h 4"/>
              </a:gdLst>
              <a:ahLst/>
              <a:cxnLst>
                <a:cxn ang="0">
                  <a:pos x="T0" y="T1"/>
                </a:cxn>
                <a:cxn ang="0">
                  <a:pos x="T2" y="T3"/>
                </a:cxn>
                <a:cxn ang="0">
                  <a:pos x="T4" y="T5"/>
                </a:cxn>
                <a:cxn ang="0">
                  <a:pos x="T6" y="T7"/>
                </a:cxn>
              </a:cxnLst>
              <a:rect l="0" t="0" r="r" b="b"/>
              <a:pathLst>
                <a:path w="4" h="4">
                  <a:moveTo>
                    <a:pt x="3" y="1"/>
                  </a:moveTo>
                  <a:cubicBezTo>
                    <a:pt x="2" y="0"/>
                    <a:pt x="0" y="3"/>
                    <a:pt x="0" y="3"/>
                  </a:cubicBezTo>
                  <a:cubicBezTo>
                    <a:pt x="0" y="4"/>
                    <a:pt x="3" y="2"/>
                    <a:pt x="3" y="2"/>
                  </a:cubicBezTo>
                  <a:cubicBezTo>
                    <a:pt x="4" y="1"/>
                    <a:pt x="4" y="1"/>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1" name="Freeform 131"/>
            <p:cNvSpPr>
              <a:spLocks/>
            </p:cNvSpPr>
            <p:nvPr/>
          </p:nvSpPr>
          <p:spPr bwMode="auto">
            <a:xfrm>
              <a:off x="-447082" y="4020862"/>
              <a:ext cx="32268" cy="23049"/>
            </a:xfrm>
            <a:custGeom>
              <a:avLst/>
              <a:gdLst>
                <a:gd name="T0" fmla="*/ 1 w 6"/>
                <a:gd name="T1" fmla="*/ 3 h 4"/>
                <a:gd name="T2" fmla="*/ 5 w 6"/>
                <a:gd name="T3" fmla="*/ 0 h 4"/>
                <a:gd name="T4" fmla="*/ 1 w 6"/>
                <a:gd name="T5" fmla="*/ 3 h 4"/>
              </a:gdLst>
              <a:ahLst/>
              <a:cxnLst>
                <a:cxn ang="0">
                  <a:pos x="T0" y="T1"/>
                </a:cxn>
                <a:cxn ang="0">
                  <a:pos x="T2" y="T3"/>
                </a:cxn>
                <a:cxn ang="0">
                  <a:pos x="T4" y="T5"/>
                </a:cxn>
              </a:cxnLst>
              <a:rect l="0" t="0" r="r" b="b"/>
              <a:pathLst>
                <a:path w="6" h="4">
                  <a:moveTo>
                    <a:pt x="1" y="3"/>
                  </a:moveTo>
                  <a:cubicBezTo>
                    <a:pt x="1" y="4"/>
                    <a:pt x="6" y="0"/>
                    <a:pt x="5" y="0"/>
                  </a:cubicBezTo>
                  <a:cubicBezTo>
                    <a:pt x="4" y="0"/>
                    <a:pt x="0" y="2"/>
                    <a:pt x="1"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2" name="Freeform 132"/>
            <p:cNvSpPr>
              <a:spLocks/>
            </p:cNvSpPr>
            <p:nvPr/>
          </p:nvSpPr>
          <p:spPr bwMode="auto">
            <a:xfrm>
              <a:off x="-315708" y="3785774"/>
              <a:ext cx="36877" cy="27657"/>
            </a:xfrm>
            <a:custGeom>
              <a:avLst/>
              <a:gdLst>
                <a:gd name="T0" fmla="*/ 6 w 7"/>
                <a:gd name="T1" fmla="*/ 1 h 5"/>
                <a:gd name="T2" fmla="*/ 1 w 7"/>
                <a:gd name="T3" fmla="*/ 2 h 5"/>
                <a:gd name="T4" fmla="*/ 3 w 7"/>
                <a:gd name="T5" fmla="*/ 4 h 5"/>
                <a:gd name="T6" fmla="*/ 6 w 7"/>
                <a:gd name="T7" fmla="*/ 4 h 5"/>
                <a:gd name="T8" fmla="*/ 6 w 7"/>
                <a:gd name="T9" fmla="*/ 1 h 5"/>
              </a:gdLst>
              <a:ahLst/>
              <a:cxnLst>
                <a:cxn ang="0">
                  <a:pos x="T0" y="T1"/>
                </a:cxn>
                <a:cxn ang="0">
                  <a:pos x="T2" y="T3"/>
                </a:cxn>
                <a:cxn ang="0">
                  <a:pos x="T4" y="T5"/>
                </a:cxn>
                <a:cxn ang="0">
                  <a:pos x="T6" y="T7"/>
                </a:cxn>
                <a:cxn ang="0">
                  <a:pos x="T8" y="T9"/>
                </a:cxn>
              </a:cxnLst>
              <a:rect l="0" t="0" r="r" b="b"/>
              <a:pathLst>
                <a:path w="7" h="5">
                  <a:moveTo>
                    <a:pt x="6" y="1"/>
                  </a:moveTo>
                  <a:cubicBezTo>
                    <a:pt x="6" y="0"/>
                    <a:pt x="2" y="2"/>
                    <a:pt x="1" y="2"/>
                  </a:cubicBezTo>
                  <a:cubicBezTo>
                    <a:pt x="0" y="3"/>
                    <a:pt x="2" y="4"/>
                    <a:pt x="3" y="4"/>
                  </a:cubicBezTo>
                  <a:cubicBezTo>
                    <a:pt x="3" y="5"/>
                    <a:pt x="5" y="4"/>
                    <a:pt x="6" y="4"/>
                  </a:cubicBezTo>
                  <a:cubicBezTo>
                    <a:pt x="7" y="4"/>
                    <a:pt x="6" y="2"/>
                    <a:pt x="6"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3" name="Freeform 133"/>
            <p:cNvSpPr>
              <a:spLocks/>
            </p:cNvSpPr>
            <p:nvPr/>
          </p:nvSpPr>
          <p:spPr bwMode="auto">
            <a:xfrm>
              <a:off x="1405983" y="4027779"/>
              <a:ext cx="43791" cy="20743"/>
            </a:xfrm>
            <a:custGeom>
              <a:avLst/>
              <a:gdLst>
                <a:gd name="T0" fmla="*/ 1 w 8"/>
                <a:gd name="T1" fmla="*/ 0 h 4"/>
                <a:gd name="T2" fmla="*/ 1 w 8"/>
                <a:gd name="T3" fmla="*/ 2 h 4"/>
                <a:gd name="T4" fmla="*/ 6 w 8"/>
                <a:gd name="T5" fmla="*/ 3 h 4"/>
                <a:gd name="T6" fmla="*/ 5 w 8"/>
                <a:gd name="T7" fmla="*/ 1 h 4"/>
                <a:gd name="T8" fmla="*/ 1 w 8"/>
                <a:gd name="T9" fmla="*/ 0 h 4"/>
              </a:gdLst>
              <a:ahLst/>
              <a:cxnLst>
                <a:cxn ang="0">
                  <a:pos x="T0" y="T1"/>
                </a:cxn>
                <a:cxn ang="0">
                  <a:pos x="T2" y="T3"/>
                </a:cxn>
                <a:cxn ang="0">
                  <a:pos x="T4" y="T5"/>
                </a:cxn>
                <a:cxn ang="0">
                  <a:pos x="T6" y="T7"/>
                </a:cxn>
                <a:cxn ang="0">
                  <a:pos x="T8" y="T9"/>
                </a:cxn>
              </a:cxnLst>
              <a:rect l="0" t="0" r="r" b="b"/>
              <a:pathLst>
                <a:path w="8" h="4">
                  <a:moveTo>
                    <a:pt x="1" y="0"/>
                  </a:moveTo>
                  <a:cubicBezTo>
                    <a:pt x="1" y="0"/>
                    <a:pt x="0" y="1"/>
                    <a:pt x="1" y="2"/>
                  </a:cubicBezTo>
                  <a:cubicBezTo>
                    <a:pt x="2" y="3"/>
                    <a:pt x="5" y="4"/>
                    <a:pt x="6" y="3"/>
                  </a:cubicBezTo>
                  <a:cubicBezTo>
                    <a:pt x="8" y="3"/>
                    <a:pt x="7" y="2"/>
                    <a:pt x="5" y="1"/>
                  </a:cubicBezTo>
                  <a:cubicBezTo>
                    <a:pt x="3" y="1"/>
                    <a:pt x="2"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4" name="Freeform 134"/>
            <p:cNvSpPr>
              <a:spLocks/>
            </p:cNvSpPr>
            <p:nvPr/>
          </p:nvSpPr>
          <p:spPr bwMode="auto">
            <a:xfrm>
              <a:off x="3424993" y="3944805"/>
              <a:ext cx="43791" cy="32268"/>
            </a:xfrm>
            <a:custGeom>
              <a:avLst/>
              <a:gdLst>
                <a:gd name="T0" fmla="*/ 4 w 8"/>
                <a:gd name="T1" fmla="*/ 1 h 6"/>
                <a:gd name="T2" fmla="*/ 1 w 8"/>
                <a:gd name="T3" fmla="*/ 2 h 6"/>
                <a:gd name="T4" fmla="*/ 2 w 8"/>
                <a:gd name="T5" fmla="*/ 4 h 6"/>
                <a:gd name="T6" fmla="*/ 4 w 8"/>
                <a:gd name="T7" fmla="*/ 6 h 6"/>
                <a:gd name="T8" fmla="*/ 7 w 8"/>
                <a:gd name="T9" fmla="*/ 6 h 6"/>
                <a:gd name="T10" fmla="*/ 6 w 8"/>
                <a:gd name="T11" fmla="*/ 3 h 6"/>
                <a:gd name="T12" fmla="*/ 7 w 8"/>
                <a:gd name="T13" fmla="*/ 0 h 6"/>
                <a:gd name="T14" fmla="*/ 4 w 8"/>
                <a:gd name="T15" fmla="*/ 1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6">
                  <a:moveTo>
                    <a:pt x="4" y="1"/>
                  </a:moveTo>
                  <a:cubicBezTo>
                    <a:pt x="3" y="2"/>
                    <a:pt x="1" y="2"/>
                    <a:pt x="1" y="2"/>
                  </a:cubicBezTo>
                  <a:cubicBezTo>
                    <a:pt x="0" y="2"/>
                    <a:pt x="1" y="3"/>
                    <a:pt x="2" y="4"/>
                  </a:cubicBezTo>
                  <a:cubicBezTo>
                    <a:pt x="4" y="5"/>
                    <a:pt x="3" y="6"/>
                    <a:pt x="4" y="6"/>
                  </a:cubicBezTo>
                  <a:cubicBezTo>
                    <a:pt x="6" y="6"/>
                    <a:pt x="6" y="6"/>
                    <a:pt x="7" y="6"/>
                  </a:cubicBezTo>
                  <a:cubicBezTo>
                    <a:pt x="8" y="6"/>
                    <a:pt x="6" y="4"/>
                    <a:pt x="6" y="3"/>
                  </a:cubicBezTo>
                  <a:cubicBezTo>
                    <a:pt x="6" y="2"/>
                    <a:pt x="7" y="1"/>
                    <a:pt x="7" y="0"/>
                  </a:cubicBezTo>
                  <a:cubicBezTo>
                    <a:pt x="8" y="0"/>
                    <a:pt x="5" y="1"/>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5" name="Freeform 135"/>
            <p:cNvSpPr>
              <a:spLocks/>
            </p:cNvSpPr>
            <p:nvPr/>
          </p:nvSpPr>
          <p:spPr bwMode="auto">
            <a:xfrm>
              <a:off x="3588635" y="3877968"/>
              <a:ext cx="27657" cy="39181"/>
            </a:xfrm>
            <a:custGeom>
              <a:avLst/>
              <a:gdLst>
                <a:gd name="T0" fmla="*/ 3 w 5"/>
                <a:gd name="T1" fmla="*/ 4 h 7"/>
                <a:gd name="T2" fmla="*/ 5 w 5"/>
                <a:gd name="T3" fmla="*/ 1 h 7"/>
                <a:gd name="T4" fmla="*/ 1 w 5"/>
                <a:gd name="T5" fmla="*/ 3 h 7"/>
                <a:gd name="T6" fmla="*/ 1 w 5"/>
                <a:gd name="T7" fmla="*/ 7 h 7"/>
                <a:gd name="T8" fmla="*/ 3 w 5"/>
                <a:gd name="T9" fmla="*/ 4 h 7"/>
              </a:gdLst>
              <a:ahLst/>
              <a:cxnLst>
                <a:cxn ang="0">
                  <a:pos x="T0" y="T1"/>
                </a:cxn>
                <a:cxn ang="0">
                  <a:pos x="T2" y="T3"/>
                </a:cxn>
                <a:cxn ang="0">
                  <a:pos x="T4" y="T5"/>
                </a:cxn>
                <a:cxn ang="0">
                  <a:pos x="T6" y="T7"/>
                </a:cxn>
                <a:cxn ang="0">
                  <a:pos x="T8" y="T9"/>
                </a:cxn>
              </a:cxnLst>
              <a:rect l="0" t="0" r="r" b="b"/>
              <a:pathLst>
                <a:path w="5" h="7">
                  <a:moveTo>
                    <a:pt x="3" y="4"/>
                  </a:moveTo>
                  <a:cubicBezTo>
                    <a:pt x="4" y="4"/>
                    <a:pt x="4" y="2"/>
                    <a:pt x="5" y="1"/>
                  </a:cubicBezTo>
                  <a:cubicBezTo>
                    <a:pt x="5" y="0"/>
                    <a:pt x="3" y="2"/>
                    <a:pt x="1" y="3"/>
                  </a:cubicBezTo>
                  <a:cubicBezTo>
                    <a:pt x="0" y="4"/>
                    <a:pt x="0" y="6"/>
                    <a:pt x="1" y="7"/>
                  </a:cubicBezTo>
                  <a:cubicBezTo>
                    <a:pt x="1" y="7"/>
                    <a:pt x="3" y="5"/>
                    <a:pt x="3"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6" name="Freeform 136"/>
            <p:cNvSpPr>
              <a:spLocks/>
            </p:cNvSpPr>
            <p:nvPr/>
          </p:nvSpPr>
          <p:spPr bwMode="auto">
            <a:xfrm>
              <a:off x="3664693" y="3857225"/>
              <a:ext cx="27657" cy="20743"/>
            </a:xfrm>
            <a:custGeom>
              <a:avLst/>
              <a:gdLst>
                <a:gd name="T0" fmla="*/ 2 w 5"/>
                <a:gd name="T1" fmla="*/ 4 h 4"/>
                <a:gd name="T2" fmla="*/ 5 w 5"/>
                <a:gd name="T3" fmla="*/ 1 h 4"/>
                <a:gd name="T4" fmla="*/ 4 w 5"/>
                <a:gd name="T5" fmla="*/ 0 h 4"/>
                <a:gd name="T6" fmla="*/ 1 w 5"/>
                <a:gd name="T7" fmla="*/ 1 h 4"/>
                <a:gd name="T8" fmla="*/ 2 w 5"/>
                <a:gd name="T9" fmla="*/ 4 h 4"/>
              </a:gdLst>
              <a:ahLst/>
              <a:cxnLst>
                <a:cxn ang="0">
                  <a:pos x="T0" y="T1"/>
                </a:cxn>
                <a:cxn ang="0">
                  <a:pos x="T2" y="T3"/>
                </a:cxn>
                <a:cxn ang="0">
                  <a:pos x="T4" y="T5"/>
                </a:cxn>
                <a:cxn ang="0">
                  <a:pos x="T6" y="T7"/>
                </a:cxn>
                <a:cxn ang="0">
                  <a:pos x="T8" y="T9"/>
                </a:cxn>
              </a:cxnLst>
              <a:rect l="0" t="0" r="r" b="b"/>
              <a:pathLst>
                <a:path w="5" h="4">
                  <a:moveTo>
                    <a:pt x="2" y="4"/>
                  </a:moveTo>
                  <a:cubicBezTo>
                    <a:pt x="3" y="3"/>
                    <a:pt x="5" y="2"/>
                    <a:pt x="5" y="1"/>
                  </a:cubicBezTo>
                  <a:cubicBezTo>
                    <a:pt x="5" y="1"/>
                    <a:pt x="5" y="0"/>
                    <a:pt x="4" y="0"/>
                  </a:cubicBezTo>
                  <a:cubicBezTo>
                    <a:pt x="2" y="1"/>
                    <a:pt x="1" y="1"/>
                    <a:pt x="1" y="1"/>
                  </a:cubicBezTo>
                  <a:cubicBezTo>
                    <a:pt x="0" y="1"/>
                    <a:pt x="1" y="4"/>
                    <a:pt x="2"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7" name="Freeform 137"/>
            <p:cNvSpPr>
              <a:spLocks/>
            </p:cNvSpPr>
            <p:nvPr/>
          </p:nvSpPr>
          <p:spPr bwMode="auto">
            <a:xfrm>
              <a:off x="3669304" y="3841090"/>
              <a:ext cx="16134" cy="11524"/>
            </a:xfrm>
            <a:custGeom>
              <a:avLst/>
              <a:gdLst>
                <a:gd name="T0" fmla="*/ 2 w 3"/>
                <a:gd name="T1" fmla="*/ 1 h 2"/>
                <a:gd name="T2" fmla="*/ 1 w 3"/>
                <a:gd name="T3" fmla="*/ 2 h 2"/>
                <a:gd name="T4" fmla="*/ 2 w 3"/>
                <a:gd name="T5" fmla="*/ 1 h 2"/>
              </a:gdLst>
              <a:ahLst/>
              <a:cxnLst>
                <a:cxn ang="0">
                  <a:pos x="T0" y="T1"/>
                </a:cxn>
                <a:cxn ang="0">
                  <a:pos x="T2" y="T3"/>
                </a:cxn>
                <a:cxn ang="0">
                  <a:pos x="T4" y="T5"/>
                </a:cxn>
              </a:cxnLst>
              <a:rect l="0" t="0" r="r" b="b"/>
              <a:pathLst>
                <a:path w="3" h="2">
                  <a:moveTo>
                    <a:pt x="2" y="1"/>
                  </a:moveTo>
                  <a:cubicBezTo>
                    <a:pt x="1" y="1"/>
                    <a:pt x="0" y="2"/>
                    <a:pt x="1" y="2"/>
                  </a:cubicBezTo>
                  <a:cubicBezTo>
                    <a:pt x="3" y="2"/>
                    <a:pt x="3" y="0"/>
                    <a:pt x="2"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8" name="Freeform 138"/>
            <p:cNvSpPr>
              <a:spLocks/>
            </p:cNvSpPr>
            <p:nvPr/>
          </p:nvSpPr>
          <p:spPr bwMode="auto">
            <a:xfrm>
              <a:off x="4510559" y="5945378"/>
              <a:ext cx="20743" cy="27657"/>
            </a:xfrm>
            <a:custGeom>
              <a:avLst/>
              <a:gdLst>
                <a:gd name="T0" fmla="*/ 1 w 4"/>
                <a:gd name="T1" fmla="*/ 1 h 5"/>
                <a:gd name="T2" fmla="*/ 3 w 4"/>
                <a:gd name="T3" fmla="*/ 4 h 5"/>
                <a:gd name="T4" fmla="*/ 1 w 4"/>
                <a:gd name="T5" fmla="*/ 1 h 5"/>
              </a:gdLst>
              <a:ahLst/>
              <a:cxnLst>
                <a:cxn ang="0">
                  <a:pos x="T0" y="T1"/>
                </a:cxn>
                <a:cxn ang="0">
                  <a:pos x="T2" y="T3"/>
                </a:cxn>
                <a:cxn ang="0">
                  <a:pos x="T4" y="T5"/>
                </a:cxn>
              </a:cxnLst>
              <a:rect l="0" t="0" r="r" b="b"/>
              <a:pathLst>
                <a:path w="4" h="5">
                  <a:moveTo>
                    <a:pt x="1" y="1"/>
                  </a:moveTo>
                  <a:cubicBezTo>
                    <a:pt x="0" y="2"/>
                    <a:pt x="2" y="5"/>
                    <a:pt x="3" y="4"/>
                  </a:cubicBezTo>
                  <a:cubicBezTo>
                    <a:pt x="4" y="3"/>
                    <a:pt x="3"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9" name="Freeform 139"/>
            <p:cNvSpPr>
              <a:spLocks/>
            </p:cNvSpPr>
            <p:nvPr/>
          </p:nvSpPr>
          <p:spPr bwMode="auto">
            <a:xfrm>
              <a:off x="7110379" y="5634228"/>
              <a:ext cx="39181" cy="16134"/>
            </a:xfrm>
            <a:custGeom>
              <a:avLst/>
              <a:gdLst>
                <a:gd name="T0" fmla="*/ 0 w 7"/>
                <a:gd name="T1" fmla="*/ 0 h 3"/>
                <a:gd name="T2" fmla="*/ 3 w 7"/>
                <a:gd name="T3" fmla="*/ 2 h 3"/>
                <a:gd name="T4" fmla="*/ 6 w 7"/>
                <a:gd name="T5" fmla="*/ 2 h 3"/>
                <a:gd name="T6" fmla="*/ 0 w 7"/>
                <a:gd name="T7" fmla="*/ 0 h 3"/>
              </a:gdLst>
              <a:ahLst/>
              <a:cxnLst>
                <a:cxn ang="0">
                  <a:pos x="T0" y="T1"/>
                </a:cxn>
                <a:cxn ang="0">
                  <a:pos x="T2" y="T3"/>
                </a:cxn>
                <a:cxn ang="0">
                  <a:pos x="T4" y="T5"/>
                </a:cxn>
                <a:cxn ang="0">
                  <a:pos x="T6" y="T7"/>
                </a:cxn>
              </a:cxnLst>
              <a:rect l="0" t="0" r="r" b="b"/>
              <a:pathLst>
                <a:path w="7" h="3">
                  <a:moveTo>
                    <a:pt x="0" y="0"/>
                  </a:moveTo>
                  <a:cubicBezTo>
                    <a:pt x="0" y="0"/>
                    <a:pt x="1" y="1"/>
                    <a:pt x="3" y="2"/>
                  </a:cubicBezTo>
                  <a:cubicBezTo>
                    <a:pt x="4" y="3"/>
                    <a:pt x="6" y="3"/>
                    <a:pt x="6" y="2"/>
                  </a:cubicBezTo>
                  <a:cubicBezTo>
                    <a:pt x="7"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0" name="Freeform 140"/>
            <p:cNvSpPr>
              <a:spLocks/>
            </p:cNvSpPr>
            <p:nvPr/>
          </p:nvSpPr>
          <p:spPr bwMode="auto">
            <a:xfrm>
              <a:off x="7181826" y="5661886"/>
              <a:ext cx="23049" cy="9219"/>
            </a:xfrm>
            <a:custGeom>
              <a:avLst/>
              <a:gdLst>
                <a:gd name="T0" fmla="*/ 0 w 4"/>
                <a:gd name="T1" fmla="*/ 1 h 2"/>
                <a:gd name="T2" fmla="*/ 4 w 4"/>
                <a:gd name="T3" fmla="*/ 2 h 2"/>
                <a:gd name="T4" fmla="*/ 0 w 4"/>
                <a:gd name="T5" fmla="*/ 1 h 2"/>
              </a:gdLst>
              <a:ahLst/>
              <a:cxnLst>
                <a:cxn ang="0">
                  <a:pos x="T0" y="T1"/>
                </a:cxn>
                <a:cxn ang="0">
                  <a:pos x="T2" y="T3"/>
                </a:cxn>
                <a:cxn ang="0">
                  <a:pos x="T4" y="T5"/>
                </a:cxn>
              </a:cxnLst>
              <a:rect l="0" t="0" r="r" b="b"/>
              <a:pathLst>
                <a:path w="4" h="2">
                  <a:moveTo>
                    <a:pt x="0" y="1"/>
                  </a:moveTo>
                  <a:cubicBezTo>
                    <a:pt x="0" y="2"/>
                    <a:pt x="4" y="2"/>
                    <a:pt x="4" y="2"/>
                  </a:cubicBezTo>
                  <a:cubicBezTo>
                    <a:pt x="4" y="1"/>
                    <a:pt x="0" y="0"/>
                    <a:pt x="0"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1" name="Freeform 141"/>
            <p:cNvSpPr>
              <a:spLocks/>
            </p:cNvSpPr>
            <p:nvPr/>
          </p:nvSpPr>
          <p:spPr bwMode="auto">
            <a:xfrm>
              <a:off x="7057369" y="5585828"/>
              <a:ext cx="53010" cy="32268"/>
            </a:xfrm>
            <a:custGeom>
              <a:avLst/>
              <a:gdLst>
                <a:gd name="T0" fmla="*/ 9 w 10"/>
                <a:gd name="T1" fmla="*/ 4 h 6"/>
                <a:gd name="T2" fmla="*/ 3 w 10"/>
                <a:gd name="T3" fmla="*/ 0 h 6"/>
                <a:gd name="T4" fmla="*/ 9 w 10"/>
                <a:gd name="T5" fmla="*/ 4 h 6"/>
              </a:gdLst>
              <a:ahLst/>
              <a:cxnLst>
                <a:cxn ang="0">
                  <a:pos x="T0" y="T1"/>
                </a:cxn>
                <a:cxn ang="0">
                  <a:pos x="T2" y="T3"/>
                </a:cxn>
                <a:cxn ang="0">
                  <a:pos x="T4" y="T5"/>
                </a:cxn>
              </a:cxnLst>
              <a:rect l="0" t="0" r="r" b="b"/>
              <a:pathLst>
                <a:path w="10" h="6">
                  <a:moveTo>
                    <a:pt x="9" y="4"/>
                  </a:moveTo>
                  <a:cubicBezTo>
                    <a:pt x="10" y="2"/>
                    <a:pt x="5" y="0"/>
                    <a:pt x="3" y="0"/>
                  </a:cubicBezTo>
                  <a:cubicBezTo>
                    <a:pt x="0" y="0"/>
                    <a:pt x="8" y="6"/>
                    <a:pt x="9"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2" name="Freeform 142"/>
            <p:cNvSpPr>
              <a:spLocks/>
            </p:cNvSpPr>
            <p:nvPr/>
          </p:nvSpPr>
          <p:spPr bwMode="auto">
            <a:xfrm>
              <a:off x="3489527" y="4523311"/>
              <a:ext cx="11524" cy="11524"/>
            </a:xfrm>
            <a:custGeom>
              <a:avLst/>
              <a:gdLst>
                <a:gd name="T0" fmla="*/ 0 w 2"/>
                <a:gd name="T1" fmla="*/ 1 h 2"/>
                <a:gd name="T2" fmla="*/ 2 w 2"/>
                <a:gd name="T3" fmla="*/ 1 h 2"/>
                <a:gd name="T4" fmla="*/ 0 w 2"/>
                <a:gd name="T5" fmla="*/ 1 h 2"/>
              </a:gdLst>
              <a:ahLst/>
              <a:cxnLst>
                <a:cxn ang="0">
                  <a:pos x="T0" y="T1"/>
                </a:cxn>
                <a:cxn ang="0">
                  <a:pos x="T2" y="T3"/>
                </a:cxn>
                <a:cxn ang="0">
                  <a:pos x="T4" y="T5"/>
                </a:cxn>
              </a:cxnLst>
              <a:rect l="0" t="0" r="r" b="b"/>
              <a:pathLst>
                <a:path w="2" h="2">
                  <a:moveTo>
                    <a:pt x="0" y="1"/>
                  </a:moveTo>
                  <a:cubicBezTo>
                    <a:pt x="0" y="2"/>
                    <a:pt x="2" y="1"/>
                    <a:pt x="2" y="1"/>
                  </a:cubicBezTo>
                  <a:cubicBezTo>
                    <a:pt x="1" y="0"/>
                    <a:pt x="0" y="0"/>
                    <a:pt x="0"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3" name="Freeform 143"/>
            <p:cNvSpPr>
              <a:spLocks/>
            </p:cNvSpPr>
            <p:nvPr/>
          </p:nvSpPr>
          <p:spPr bwMode="auto">
            <a:xfrm>
              <a:off x="2562997" y="5044199"/>
              <a:ext cx="20743" cy="9219"/>
            </a:xfrm>
            <a:custGeom>
              <a:avLst/>
              <a:gdLst>
                <a:gd name="T0" fmla="*/ 2 w 4"/>
                <a:gd name="T1" fmla="*/ 0 h 2"/>
                <a:gd name="T2" fmla="*/ 3 w 4"/>
                <a:gd name="T3" fmla="*/ 1 h 2"/>
                <a:gd name="T4" fmla="*/ 2 w 4"/>
                <a:gd name="T5" fmla="*/ 0 h 2"/>
              </a:gdLst>
              <a:ahLst/>
              <a:cxnLst>
                <a:cxn ang="0">
                  <a:pos x="T0" y="T1"/>
                </a:cxn>
                <a:cxn ang="0">
                  <a:pos x="T2" y="T3"/>
                </a:cxn>
                <a:cxn ang="0">
                  <a:pos x="T4" y="T5"/>
                </a:cxn>
              </a:cxnLst>
              <a:rect l="0" t="0" r="r" b="b"/>
              <a:pathLst>
                <a:path w="4" h="2">
                  <a:moveTo>
                    <a:pt x="2" y="0"/>
                  </a:moveTo>
                  <a:cubicBezTo>
                    <a:pt x="0" y="1"/>
                    <a:pt x="2" y="2"/>
                    <a:pt x="3" y="1"/>
                  </a:cubicBezTo>
                  <a:cubicBezTo>
                    <a:pt x="4" y="0"/>
                    <a:pt x="3" y="0"/>
                    <a:pt x="2"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4" name="Freeform 144"/>
            <p:cNvSpPr>
              <a:spLocks/>
            </p:cNvSpPr>
            <p:nvPr/>
          </p:nvSpPr>
          <p:spPr bwMode="auto">
            <a:xfrm>
              <a:off x="3314362" y="5323080"/>
              <a:ext cx="23049" cy="9219"/>
            </a:xfrm>
            <a:custGeom>
              <a:avLst/>
              <a:gdLst>
                <a:gd name="T0" fmla="*/ 3 w 4"/>
                <a:gd name="T1" fmla="*/ 1 h 2"/>
                <a:gd name="T2" fmla="*/ 2 w 4"/>
                <a:gd name="T3" fmla="*/ 0 h 2"/>
                <a:gd name="T4" fmla="*/ 3 w 4"/>
                <a:gd name="T5" fmla="*/ 1 h 2"/>
              </a:gdLst>
              <a:ahLst/>
              <a:cxnLst>
                <a:cxn ang="0">
                  <a:pos x="T0" y="T1"/>
                </a:cxn>
                <a:cxn ang="0">
                  <a:pos x="T2" y="T3"/>
                </a:cxn>
                <a:cxn ang="0">
                  <a:pos x="T4" y="T5"/>
                </a:cxn>
              </a:cxnLst>
              <a:rect l="0" t="0" r="r" b="b"/>
              <a:pathLst>
                <a:path w="4" h="2">
                  <a:moveTo>
                    <a:pt x="3" y="1"/>
                  </a:moveTo>
                  <a:cubicBezTo>
                    <a:pt x="3" y="1"/>
                    <a:pt x="4" y="0"/>
                    <a:pt x="2" y="0"/>
                  </a:cubicBezTo>
                  <a:cubicBezTo>
                    <a:pt x="0" y="1"/>
                    <a:pt x="2" y="2"/>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5" name="Freeform 145"/>
            <p:cNvSpPr>
              <a:spLocks/>
            </p:cNvSpPr>
            <p:nvPr/>
          </p:nvSpPr>
          <p:spPr bwMode="auto">
            <a:xfrm>
              <a:off x="3277486" y="5387613"/>
              <a:ext cx="11524" cy="4611"/>
            </a:xfrm>
            <a:custGeom>
              <a:avLst/>
              <a:gdLst>
                <a:gd name="T0" fmla="*/ 0 w 2"/>
                <a:gd name="T1" fmla="*/ 0 h 1"/>
                <a:gd name="T2" fmla="*/ 1 w 2"/>
                <a:gd name="T3" fmla="*/ 1 h 1"/>
                <a:gd name="T4" fmla="*/ 0 w 2"/>
                <a:gd name="T5" fmla="*/ 0 h 1"/>
              </a:gdLst>
              <a:ahLst/>
              <a:cxnLst>
                <a:cxn ang="0">
                  <a:pos x="T0" y="T1"/>
                </a:cxn>
                <a:cxn ang="0">
                  <a:pos x="T2" y="T3"/>
                </a:cxn>
                <a:cxn ang="0">
                  <a:pos x="T4" y="T5"/>
                </a:cxn>
              </a:cxnLst>
              <a:rect l="0" t="0" r="r" b="b"/>
              <a:pathLst>
                <a:path w="2" h="1">
                  <a:moveTo>
                    <a:pt x="0" y="0"/>
                  </a:moveTo>
                  <a:cubicBezTo>
                    <a:pt x="0" y="1"/>
                    <a:pt x="0" y="1"/>
                    <a:pt x="1" y="1"/>
                  </a:cubicBezTo>
                  <a:cubicBezTo>
                    <a:pt x="2"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6" name="Freeform 146"/>
            <p:cNvSpPr>
              <a:spLocks/>
            </p:cNvSpPr>
            <p:nvPr/>
          </p:nvSpPr>
          <p:spPr bwMode="auto">
            <a:xfrm>
              <a:off x="4482899" y="5498245"/>
              <a:ext cx="16134" cy="16134"/>
            </a:xfrm>
            <a:custGeom>
              <a:avLst/>
              <a:gdLst>
                <a:gd name="T0" fmla="*/ 1 w 3"/>
                <a:gd name="T1" fmla="*/ 1 h 3"/>
                <a:gd name="T2" fmla="*/ 2 w 3"/>
                <a:gd name="T3" fmla="*/ 2 h 3"/>
                <a:gd name="T4" fmla="*/ 1 w 3"/>
                <a:gd name="T5" fmla="*/ 1 h 3"/>
              </a:gdLst>
              <a:ahLst/>
              <a:cxnLst>
                <a:cxn ang="0">
                  <a:pos x="T0" y="T1"/>
                </a:cxn>
                <a:cxn ang="0">
                  <a:pos x="T2" y="T3"/>
                </a:cxn>
                <a:cxn ang="0">
                  <a:pos x="T4" y="T5"/>
                </a:cxn>
              </a:cxnLst>
              <a:rect l="0" t="0" r="r" b="b"/>
              <a:pathLst>
                <a:path w="3" h="3">
                  <a:moveTo>
                    <a:pt x="1" y="1"/>
                  </a:moveTo>
                  <a:cubicBezTo>
                    <a:pt x="0" y="2"/>
                    <a:pt x="2" y="3"/>
                    <a:pt x="2" y="2"/>
                  </a:cubicBezTo>
                  <a:cubicBezTo>
                    <a:pt x="3" y="1"/>
                    <a:pt x="3"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7" name="Freeform 147"/>
            <p:cNvSpPr>
              <a:spLocks/>
            </p:cNvSpPr>
            <p:nvPr/>
          </p:nvSpPr>
          <p:spPr bwMode="auto">
            <a:xfrm>
              <a:off x="4323867" y="4758402"/>
              <a:ext cx="11524" cy="11524"/>
            </a:xfrm>
            <a:custGeom>
              <a:avLst/>
              <a:gdLst>
                <a:gd name="T0" fmla="*/ 0 w 2"/>
                <a:gd name="T1" fmla="*/ 0 h 2"/>
                <a:gd name="T2" fmla="*/ 1 w 2"/>
                <a:gd name="T3" fmla="*/ 1 h 2"/>
                <a:gd name="T4" fmla="*/ 0 w 2"/>
                <a:gd name="T5" fmla="*/ 0 h 2"/>
              </a:gdLst>
              <a:ahLst/>
              <a:cxnLst>
                <a:cxn ang="0">
                  <a:pos x="T0" y="T1"/>
                </a:cxn>
                <a:cxn ang="0">
                  <a:pos x="T2" y="T3"/>
                </a:cxn>
                <a:cxn ang="0">
                  <a:pos x="T4" y="T5"/>
                </a:cxn>
              </a:cxnLst>
              <a:rect l="0" t="0" r="r" b="b"/>
              <a:pathLst>
                <a:path w="2" h="2">
                  <a:moveTo>
                    <a:pt x="0" y="0"/>
                  </a:moveTo>
                  <a:cubicBezTo>
                    <a:pt x="0" y="1"/>
                    <a:pt x="1" y="2"/>
                    <a:pt x="1" y="1"/>
                  </a:cubicBezTo>
                  <a:cubicBezTo>
                    <a:pt x="2"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8" name="Freeform 148"/>
            <p:cNvSpPr>
              <a:spLocks/>
            </p:cNvSpPr>
            <p:nvPr/>
          </p:nvSpPr>
          <p:spPr bwMode="auto">
            <a:xfrm>
              <a:off x="4183275" y="5698765"/>
              <a:ext cx="27657" cy="16134"/>
            </a:xfrm>
            <a:custGeom>
              <a:avLst/>
              <a:gdLst>
                <a:gd name="T0" fmla="*/ 2 w 5"/>
                <a:gd name="T1" fmla="*/ 0 h 3"/>
                <a:gd name="T2" fmla="*/ 3 w 5"/>
                <a:gd name="T3" fmla="*/ 3 h 3"/>
                <a:gd name="T4" fmla="*/ 2 w 5"/>
                <a:gd name="T5" fmla="*/ 0 h 3"/>
              </a:gdLst>
              <a:ahLst/>
              <a:cxnLst>
                <a:cxn ang="0">
                  <a:pos x="T0" y="T1"/>
                </a:cxn>
                <a:cxn ang="0">
                  <a:pos x="T2" y="T3"/>
                </a:cxn>
                <a:cxn ang="0">
                  <a:pos x="T4" y="T5"/>
                </a:cxn>
              </a:cxnLst>
              <a:rect l="0" t="0" r="r" b="b"/>
              <a:pathLst>
                <a:path w="5" h="3">
                  <a:moveTo>
                    <a:pt x="2" y="0"/>
                  </a:moveTo>
                  <a:cubicBezTo>
                    <a:pt x="0" y="0"/>
                    <a:pt x="1" y="3"/>
                    <a:pt x="3" y="3"/>
                  </a:cubicBezTo>
                  <a:cubicBezTo>
                    <a:pt x="5" y="3"/>
                    <a:pt x="3" y="0"/>
                    <a:pt x="2"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9" name="Freeform 149"/>
            <p:cNvSpPr>
              <a:spLocks/>
            </p:cNvSpPr>
            <p:nvPr/>
          </p:nvSpPr>
          <p:spPr bwMode="auto">
            <a:xfrm>
              <a:off x="1657206" y="5136390"/>
              <a:ext cx="23049" cy="27657"/>
            </a:xfrm>
            <a:custGeom>
              <a:avLst/>
              <a:gdLst>
                <a:gd name="T0" fmla="*/ 3 w 4"/>
                <a:gd name="T1" fmla="*/ 3 h 5"/>
                <a:gd name="T2" fmla="*/ 0 w 4"/>
                <a:gd name="T3" fmla="*/ 2 h 5"/>
                <a:gd name="T4" fmla="*/ 3 w 4"/>
                <a:gd name="T5" fmla="*/ 3 h 5"/>
              </a:gdLst>
              <a:ahLst/>
              <a:cxnLst>
                <a:cxn ang="0">
                  <a:pos x="T0" y="T1"/>
                </a:cxn>
                <a:cxn ang="0">
                  <a:pos x="T2" y="T3"/>
                </a:cxn>
                <a:cxn ang="0">
                  <a:pos x="T4" y="T5"/>
                </a:cxn>
              </a:cxnLst>
              <a:rect l="0" t="0" r="r" b="b"/>
              <a:pathLst>
                <a:path w="4" h="5">
                  <a:moveTo>
                    <a:pt x="3" y="3"/>
                  </a:moveTo>
                  <a:cubicBezTo>
                    <a:pt x="4" y="1"/>
                    <a:pt x="1" y="0"/>
                    <a:pt x="0" y="2"/>
                  </a:cubicBezTo>
                  <a:cubicBezTo>
                    <a:pt x="0" y="5"/>
                    <a:pt x="2" y="4"/>
                    <a:pt x="3"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0" name="Freeform 150"/>
            <p:cNvSpPr>
              <a:spLocks/>
            </p:cNvSpPr>
            <p:nvPr/>
          </p:nvSpPr>
          <p:spPr bwMode="auto">
            <a:xfrm>
              <a:off x="6402804" y="4295137"/>
              <a:ext cx="20743" cy="20743"/>
            </a:xfrm>
            <a:custGeom>
              <a:avLst/>
              <a:gdLst>
                <a:gd name="T0" fmla="*/ 4 w 4"/>
                <a:gd name="T1" fmla="*/ 1 h 4"/>
                <a:gd name="T2" fmla="*/ 1 w 4"/>
                <a:gd name="T3" fmla="*/ 4 h 4"/>
                <a:gd name="T4" fmla="*/ 4 w 4"/>
                <a:gd name="T5" fmla="*/ 1 h 4"/>
              </a:gdLst>
              <a:ahLst/>
              <a:cxnLst>
                <a:cxn ang="0">
                  <a:pos x="T0" y="T1"/>
                </a:cxn>
                <a:cxn ang="0">
                  <a:pos x="T2" y="T3"/>
                </a:cxn>
                <a:cxn ang="0">
                  <a:pos x="T4" y="T5"/>
                </a:cxn>
              </a:cxnLst>
              <a:rect l="0" t="0" r="r" b="b"/>
              <a:pathLst>
                <a:path w="4" h="4">
                  <a:moveTo>
                    <a:pt x="4" y="1"/>
                  </a:moveTo>
                  <a:cubicBezTo>
                    <a:pt x="3" y="0"/>
                    <a:pt x="0" y="3"/>
                    <a:pt x="1" y="4"/>
                  </a:cubicBezTo>
                  <a:cubicBezTo>
                    <a:pt x="1" y="4"/>
                    <a:pt x="4" y="1"/>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1" name="Freeform 151"/>
            <p:cNvSpPr>
              <a:spLocks/>
            </p:cNvSpPr>
            <p:nvPr/>
          </p:nvSpPr>
          <p:spPr bwMode="auto">
            <a:xfrm>
              <a:off x="6423546" y="4267478"/>
              <a:ext cx="43791" cy="32268"/>
            </a:xfrm>
            <a:custGeom>
              <a:avLst/>
              <a:gdLst>
                <a:gd name="T0" fmla="*/ 7 w 8"/>
                <a:gd name="T1" fmla="*/ 0 h 6"/>
                <a:gd name="T2" fmla="*/ 5 w 8"/>
                <a:gd name="T3" fmla="*/ 2 h 6"/>
                <a:gd name="T4" fmla="*/ 2 w 8"/>
                <a:gd name="T5" fmla="*/ 5 h 6"/>
                <a:gd name="T6" fmla="*/ 7 w 8"/>
                <a:gd name="T7" fmla="*/ 0 h 6"/>
              </a:gdLst>
              <a:ahLst/>
              <a:cxnLst>
                <a:cxn ang="0">
                  <a:pos x="T0" y="T1"/>
                </a:cxn>
                <a:cxn ang="0">
                  <a:pos x="T2" y="T3"/>
                </a:cxn>
                <a:cxn ang="0">
                  <a:pos x="T4" y="T5"/>
                </a:cxn>
                <a:cxn ang="0">
                  <a:pos x="T6" y="T7"/>
                </a:cxn>
              </a:cxnLst>
              <a:rect l="0" t="0" r="r" b="b"/>
              <a:pathLst>
                <a:path w="8" h="6">
                  <a:moveTo>
                    <a:pt x="7" y="0"/>
                  </a:moveTo>
                  <a:cubicBezTo>
                    <a:pt x="7" y="0"/>
                    <a:pt x="5" y="2"/>
                    <a:pt x="5" y="2"/>
                  </a:cubicBezTo>
                  <a:cubicBezTo>
                    <a:pt x="4" y="2"/>
                    <a:pt x="0" y="4"/>
                    <a:pt x="2" y="5"/>
                  </a:cubicBezTo>
                  <a:cubicBezTo>
                    <a:pt x="3" y="6"/>
                    <a:pt x="8" y="0"/>
                    <a:pt x="7"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2" name="Freeform 152"/>
            <p:cNvSpPr>
              <a:spLocks/>
            </p:cNvSpPr>
            <p:nvPr/>
          </p:nvSpPr>
          <p:spPr bwMode="auto">
            <a:xfrm>
              <a:off x="6471947" y="4239822"/>
              <a:ext cx="23049" cy="20743"/>
            </a:xfrm>
            <a:custGeom>
              <a:avLst/>
              <a:gdLst>
                <a:gd name="T0" fmla="*/ 3 w 4"/>
                <a:gd name="T1" fmla="*/ 1 h 4"/>
                <a:gd name="T2" fmla="*/ 1 w 4"/>
                <a:gd name="T3" fmla="*/ 4 h 4"/>
                <a:gd name="T4" fmla="*/ 3 w 4"/>
                <a:gd name="T5" fmla="*/ 1 h 4"/>
              </a:gdLst>
              <a:ahLst/>
              <a:cxnLst>
                <a:cxn ang="0">
                  <a:pos x="T0" y="T1"/>
                </a:cxn>
                <a:cxn ang="0">
                  <a:pos x="T2" y="T3"/>
                </a:cxn>
                <a:cxn ang="0">
                  <a:pos x="T4" y="T5"/>
                </a:cxn>
              </a:cxnLst>
              <a:rect l="0" t="0" r="r" b="b"/>
              <a:pathLst>
                <a:path w="4" h="4">
                  <a:moveTo>
                    <a:pt x="3" y="1"/>
                  </a:moveTo>
                  <a:cubicBezTo>
                    <a:pt x="2" y="0"/>
                    <a:pt x="0" y="4"/>
                    <a:pt x="1" y="4"/>
                  </a:cubicBezTo>
                  <a:cubicBezTo>
                    <a:pt x="2" y="4"/>
                    <a:pt x="4" y="2"/>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3" name="Freeform 153"/>
            <p:cNvSpPr>
              <a:spLocks/>
            </p:cNvSpPr>
            <p:nvPr/>
          </p:nvSpPr>
          <p:spPr bwMode="auto">
            <a:xfrm>
              <a:off x="6506521" y="4219078"/>
              <a:ext cx="16134" cy="16134"/>
            </a:xfrm>
            <a:custGeom>
              <a:avLst/>
              <a:gdLst>
                <a:gd name="T0" fmla="*/ 3 w 3"/>
                <a:gd name="T1" fmla="*/ 0 h 3"/>
                <a:gd name="T2" fmla="*/ 1 w 3"/>
                <a:gd name="T3" fmla="*/ 2 h 3"/>
                <a:gd name="T4" fmla="*/ 3 w 3"/>
                <a:gd name="T5" fmla="*/ 0 h 3"/>
              </a:gdLst>
              <a:ahLst/>
              <a:cxnLst>
                <a:cxn ang="0">
                  <a:pos x="T0" y="T1"/>
                </a:cxn>
                <a:cxn ang="0">
                  <a:pos x="T2" y="T3"/>
                </a:cxn>
                <a:cxn ang="0">
                  <a:pos x="T4" y="T5"/>
                </a:cxn>
              </a:cxnLst>
              <a:rect l="0" t="0" r="r" b="b"/>
              <a:pathLst>
                <a:path w="3" h="3">
                  <a:moveTo>
                    <a:pt x="3" y="0"/>
                  </a:moveTo>
                  <a:cubicBezTo>
                    <a:pt x="2" y="0"/>
                    <a:pt x="0" y="1"/>
                    <a:pt x="1" y="2"/>
                  </a:cubicBezTo>
                  <a:cubicBezTo>
                    <a:pt x="2" y="3"/>
                    <a:pt x="3" y="0"/>
                    <a:pt x="3"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4" name="Freeform 154"/>
            <p:cNvSpPr>
              <a:spLocks/>
            </p:cNvSpPr>
            <p:nvPr/>
          </p:nvSpPr>
          <p:spPr bwMode="auto">
            <a:xfrm>
              <a:off x="6559529" y="4113056"/>
              <a:ext cx="23049" cy="23049"/>
            </a:xfrm>
            <a:custGeom>
              <a:avLst/>
              <a:gdLst>
                <a:gd name="T0" fmla="*/ 3 w 4"/>
                <a:gd name="T1" fmla="*/ 0 h 4"/>
                <a:gd name="T2" fmla="*/ 1 w 4"/>
                <a:gd name="T3" fmla="*/ 2 h 4"/>
                <a:gd name="T4" fmla="*/ 1 w 4"/>
                <a:gd name="T5" fmla="*/ 4 h 4"/>
                <a:gd name="T6" fmla="*/ 3 w 4"/>
                <a:gd name="T7" fmla="*/ 0 h 4"/>
              </a:gdLst>
              <a:ahLst/>
              <a:cxnLst>
                <a:cxn ang="0">
                  <a:pos x="T0" y="T1"/>
                </a:cxn>
                <a:cxn ang="0">
                  <a:pos x="T2" y="T3"/>
                </a:cxn>
                <a:cxn ang="0">
                  <a:pos x="T4" y="T5"/>
                </a:cxn>
                <a:cxn ang="0">
                  <a:pos x="T6" y="T7"/>
                </a:cxn>
              </a:cxnLst>
              <a:rect l="0" t="0" r="r" b="b"/>
              <a:pathLst>
                <a:path w="4" h="4">
                  <a:moveTo>
                    <a:pt x="3" y="0"/>
                  </a:moveTo>
                  <a:cubicBezTo>
                    <a:pt x="2" y="0"/>
                    <a:pt x="2" y="1"/>
                    <a:pt x="1" y="2"/>
                  </a:cubicBezTo>
                  <a:cubicBezTo>
                    <a:pt x="0" y="2"/>
                    <a:pt x="0" y="4"/>
                    <a:pt x="1" y="4"/>
                  </a:cubicBezTo>
                  <a:cubicBezTo>
                    <a:pt x="2" y="4"/>
                    <a:pt x="4" y="0"/>
                    <a:pt x="3"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5" name="Freeform 155"/>
            <p:cNvSpPr>
              <a:spLocks/>
            </p:cNvSpPr>
            <p:nvPr/>
          </p:nvSpPr>
          <p:spPr bwMode="auto">
            <a:xfrm>
              <a:off x="6550310" y="4168372"/>
              <a:ext cx="4611" cy="6914"/>
            </a:xfrm>
            <a:custGeom>
              <a:avLst/>
              <a:gdLst>
                <a:gd name="T0" fmla="*/ 0 w 1"/>
                <a:gd name="T1" fmla="*/ 0 h 1"/>
                <a:gd name="T2" fmla="*/ 0 w 1"/>
                <a:gd name="T3" fmla="*/ 1 h 1"/>
                <a:gd name="T4" fmla="*/ 0 w 1"/>
                <a:gd name="T5" fmla="*/ 0 h 1"/>
              </a:gdLst>
              <a:ahLst/>
              <a:cxnLst>
                <a:cxn ang="0">
                  <a:pos x="T0" y="T1"/>
                </a:cxn>
                <a:cxn ang="0">
                  <a:pos x="T2" y="T3"/>
                </a:cxn>
                <a:cxn ang="0">
                  <a:pos x="T4" y="T5"/>
                </a:cxn>
              </a:cxnLst>
              <a:rect l="0" t="0" r="r" b="b"/>
              <a:pathLst>
                <a:path w="1" h="1">
                  <a:moveTo>
                    <a:pt x="0" y="0"/>
                  </a:moveTo>
                  <a:cubicBezTo>
                    <a:pt x="0" y="0"/>
                    <a:pt x="0" y="1"/>
                    <a:pt x="0" y="1"/>
                  </a:cubicBezTo>
                  <a:cubicBezTo>
                    <a:pt x="1"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6" name="Freeform 156"/>
            <p:cNvSpPr>
              <a:spLocks/>
            </p:cNvSpPr>
            <p:nvPr/>
          </p:nvSpPr>
          <p:spPr bwMode="auto">
            <a:xfrm>
              <a:off x="6015595" y="4813717"/>
              <a:ext cx="9219" cy="4611"/>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2" y="1"/>
                    <a:pt x="1"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7" name="Freeform 157"/>
            <p:cNvSpPr>
              <a:spLocks/>
            </p:cNvSpPr>
            <p:nvPr/>
          </p:nvSpPr>
          <p:spPr bwMode="auto">
            <a:xfrm>
              <a:off x="3505661" y="6523883"/>
              <a:ext cx="50706" cy="66841"/>
            </a:xfrm>
            <a:custGeom>
              <a:avLst/>
              <a:gdLst>
                <a:gd name="T0" fmla="*/ 2 w 9"/>
                <a:gd name="T1" fmla="*/ 11 h 12"/>
                <a:gd name="T2" fmla="*/ 8 w 9"/>
                <a:gd name="T3" fmla="*/ 3 h 12"/>
                <a:gd name="T4" fmla="*/ 9 w 9"/>
                <a:gd name="T5" fmla="*/ 0 h 12"/>
                <a:gd name="T6" fmla="*/ 2 w 9"/>
                <a:gd name="T7" fmla="*/ 0 h 12"/>
                <a:gd name="T8" fmla="*/ 2 w 9"/>
                <a:gd name="T9" fmla="*/ 11 h 12"/>
              </a:gdLst>
              <a:ahLst/>
              <a:cxnLst>
                <a:cxn ang="0">
                  <a:pos x="T0" y="T1"/>
                </a:cxn>
                <a:cxn ang="0">
                  <a:pos x="T2" y="T3"/>
                </a:cxn>
                <a:cxn ang="0">
                  <a:pos x="T4" y="T5"/>
                </a:cxn>
                <a:cxn ang="0">
                  <a:pos x="T6" y="T7"/>
                </a:cxn>
                <a:cxn ang="0">
                  <a:pos x="T8" y="T9"/>
                </a:cxn>
              </a:cxnLst>
              <a:rect l="0" t="0" r="r" b="b"/>
              <a:pathLst>
                <a:path w="9" h="12">
                  <a:moveTo>
                    <a:pt x="2" y="11"/>
                  </a:moveTo>
                  <a:cubicBezTo>
                    <a:pt x="3" y="12"/>
                    <a:pt x="7" y="5"/>
                    <a:pt x="8" y="3"/>
                  </a:cubicBezTo>
                  <a:cubicBezTo>
                    <a:pt x="8" y="3"/>
                    <a:pt x="8" y="2"/>
                    <a:pt x="9" y="0"/>
                  </a:cubicBezTo>
                  <a:cubicBezTo>
                    <a:pt x="2" y="0"/>
                    <a:pt x="2" y="0"/>
                    <a:pt x="2" y="0"/>
                  </a:cubicBezTo>
                  <a:cubicBezTo>
                    <a:pt x="0" y="3"/>
                    <a:pt x="0" y="8"/>
                    <a:pt x="2" y="1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grpSp>
    </p:spTree>
    <p:extLst>
      <p:ext uri="{BB962C8B-B14F-4D97-AF65-F5344CB8AC3E}">
        <p14:creationId xmlns:p14="http://schemas.microsoft.com/office/powerpoint/2010/main" val="21527797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grpSp>
        <p:nvGrpSpPr>
          <p:cNvPr id="4" name="组合 3"/>
          <p:cNvGrpSpPr/>
          <p:nvPr userDrawn="1"/>
        </p:nvGrpSpPr>
        <p:grpSpPr>
          <a:xfrm>
            <a:off x="2896319" y="1046622"/>
            <a:ext cx="5567081" cy="4764756"/>
            <a:chOff x="6972300" y="-120090"/>
            <a:chExt cx="5567081" cy="4764756"/>
          </a:xfrm>
        </p:grpSpPr>
        <p:sp>
          <p:nvSpPr>
            <p:cNvPr id="5" name="任意多边形 4"/>
            <p:cNvSpPr>
              <a:spLocks/>
            </p:cNvSpPr>
            <p:nvPr/>
          </p:nvSpPr>
          <p:spPr bwMode="gray">
            <a:xfrm>
              <a:off x="9114256" y="2415368"/>
              <a:ext cx="1308042" cy="1075443"/>
            </a:xfrm>
            <a:custGeom>
              <a:avLst/>
              <a:gdLst>
                <a:gd name="connsiteX0" fmla="*/ 1597670 w 5621432"/>
                <a:gd name="connsiteY0" fmla="*/ 4265814 h 4315196"/>
                <a:gd name="connsiteX1" fmla="*/ 1601110 w 5621432"/>
                <a:gd name="connsiteY1" fmla="*/ 4267402 h 4315196"/>
                <a:gd name="connsiteX2" fmla="*/ 1601110 w 5621432"/>
                <a:gd name="connsiteY2" fmla="*/ 4315196 h 4315196"/>
                <a:gd name="connsiteX3" fmla="*/ 1597670 w 5621432"/>
                <a:gd name="connsiteY3" fmla="*/ 4315196 h 4315196"/>
                <a:gd name="connsiteX4" fmla="*/ 1479324 w 5621432"/>
                <a:gd name="connsiteY4" fmla="*/ 3933314 h 4315196"/>
                <a:gd name="connsiteX5" fmla="*/ 1482764 w 5621432"/>
                <a:gd name="connsiteY5" fmla="*/ 3939665 h 4315196"/>
                <a:gd name="connsiteX6" fmla="*/ 1482764 w 5621432"/>
                <a:gd name="connsiteY6" fmla="*/ 4207538 h 4315196"/>
                <a:gd name="connsiteX7" fmla="*/ 1479324 w 5621432"/>
                <a:gd name="connsiteY7" fmla="*/ 4205951 h 4315196"/>
                <a:gd name="connsiteX8" fmla="*/ 3551353 w 5621432"/>
                <a:gd name="connsiteY8" fmla="*/ 3386610 h 4315196"/>
                <a:gd name="connsiteX9" fmla="*/ 3727897 w 5621432"/>
                <a:gd name="connsiteY9" fmla="*/ 3386610 h 4315196"/>
                <a:gd name="connsiteX10" fmla="*/ 3729746 w 5621432"/>
                <a:gd name="connsiteY10" fmla="*/ 3393438 h 4315196"/>
                <a:gd name="connsiteX11" fmla="*/ 3553818 w 5621432"/>
                <a:gd name="connsiteY11" fmla="*/ 3393438 h 4315196"/>
                <a:gd name="connsiteX12" fmla="*/ 1005046 w 5621432"/>
                <a:gd name="connsiteY12" fmla="*/ 3223568 h 4315196"/>
                <a:gd name="connsiteX13" fmla="*/ 1009381 w 5621432"/>
                <a:gd name="connsiteY13" fmla="*/ 3229570 h 4315196"/>
                <a:gd name="connsiteX14" fmla="*/ 951103 w 5621432"/>
                <a:gd name="connsiteY14" fmla="*/ 3283367 h 4315196"/>
                <a:gd name="connsiteX15" fmla="*/ 946768 w 5621432"/>
                <a:gd name="connsiteY15" fmla="*/ 3277364 h 4315196"/>
                <a:gd name="connsiteX16" fmla="*/ 2899475 w 5621432"/>
                <a:gd name="connsiteY16" fmla="*/ 3120324 h 4315196"/>
                <a:gd name="connsiteX17" fmla="*/ 2902915 w 5621432"/>
                <a:gd name="connsiteY17" fmla="*/ 3120324 h 4315196"/>
                <a:gd name="connsiteX18" fmla="*/ 2902915 w 5621432"/>
                <a:gd name="connsiteY18" fmla="*/ 3443350 h 4315196"/>
                <a:gd name="connsiteX19" fmla="*/ 2899475 w 5621432"/>
                <a:gd name="connsiteY19" fmla="*/ 3441233 h 4315196"/>
                <a:gd name="connsiteX20" fmla="*/ 532481 w 5621432"/>
                <a:gd name="connsiteY20" fmla="*/ 1695265 h 4315196"/>
                <a:gd name="connsiteX21" fmla="*/ 535997 w 5621432"/>
                <a:gd name="connsiteY21" fmla="*/ 1700133 h 4315196"/>
                <a:gd name="connsiteX22" fmla="*/ 477156 w 5621432"/>
                <a:gd name="connsiteY22" fmla="*/ 3221001 h 4315196"/>
                <a:gd name="connsiteX23" fmla="*/ 473384 w 5621432"/>
                <a:gd name="connsiteY23" fmla="*/ 3222742 h 4315196"/>
                <a:gd name="connsiteX24" fmla="*/ 531945 w 5621432"/>
                <a:gd name="connsiteY24" fmla="*/ 1475097 h 4315196"/>
                <a:gd name="connsiteX25" fmla="*/ 535997 w 5621432"/>
                <a:gd name="connsiteY25" fmla="*/ 1481642 h 4315196"/>
                <a:gd name="connsiteX26" fmla="*/ 418770 w 5621432"/>
                <a:gd name="connsiteY26" fmla="*/ 1535749 h 4315196"/>
                <a:gd name="connsiteX27" fmla="*/ 414211 w 5621432"/>
                <a:gd name="connsiteY27" fmla="*/ 1529437 h 4315196"/>
                <a:gd name="connsiteX28" fmla="*/ 295865 w 5621432"/>
                <a:gd name="connsiteY28" fmla="*/ 932240 h 4315196"/>
                <a:gd name="connsiteX29" fmla="*/ 299305 w 5621432"/>
                <a:gd name="connsiteY29" fmla="*/ 935415 h 4315196"/>
                <a:gd name="connsiteX30" fmla="*/ 299305 w 5621432"/>
                <a:gd name="connsiteY30" fmla="*/ 1098012 h 4315196"/>
                <a:gd name="connsiteX31" fmla="*/ 295865 w 5621432"/>
                <a:gd name="connsiteY31" fmla="*/ 1092455 h 4315196"/>
                <a:gd name="connsiteX32" fmla="*/ 3668724 w 5621432"/>
                <a:gd name="connsiteY32" fmla="*/ 873964 h 4315196"/>
                <a:gd name="connsiteX33" fmla="*/ 3787070 w 5621432"/>
                <a:gd name="connsiteY33" fmla="*/ 928587 h 4315196"/>
                <a:gd name="connsiteX34" fmla="*/ 3846243 w 5621432"/>
                <a:gd name="connsiteY34" fmla="*/ 1037832 h 4315196"/>
                <a:gd name="connsiteX35" fmla="*/ 4082934 w 5621432"/>
                <a:gd name="connsiteY35" fmla="*/ 983209 h 4315196"/>
                <a:gd name="connsiteX36" fmla="*/ 4378799 w 5621432"/>
                <a:gd name="connsiteY36" fmla="*/ 1201700 h 4315196"/>
                <a:gd name="connsiteX37" fmla="*/ 4615491 w 5621432"/>
                <a:gd name="connsiteY37" fmla="*/ 1256323 h 4315196"/>
                <a:gd name="connsiteX38" fmla="*/ 4852183 w 5621432"/>
                <a:gd name="connsiteY38" fmla="*/ 1310946 h 4315196"/>
                <a:gd name="connsiteX39" fmla="*/ 5207221 w 5621432"/>
                <a:gd name="connsiteY39" fmla="*/ 1529437 h 4315196"/>
                <a:gd name="connsiteX40" fmla="*/ 5384740 w 5621432"/>
                <a:gd name="connsiteY40" fmla="*/ 1584060 h 4315196"/>
                <a:gd name="connsiteX41" fmla="*/ 5621432 w 5621432"/>
                <a:gd name="connsiteY41" fmla="*/ 1747928 h 4315196"/>
                <a:gd name="connsiteX42" fmla="*/ 5621432 w 5621432"/>
                <a:gd name="connsiteY42" fmla="*/ 2021041 h 4315196"/>
                <a:gd name="connsiteX43" fmla="*/ 5503086 w 5621432"/>
                <a:gd name="connsiteY43" fmla="*/ 2021041 h 4315196"/>
                <a:gd name="connsiteX44" fmla="*/ 5266394 w 5621432"/>
                <a:gd name="connsiteY44" fmla="*/ 2130287 h 4315196"/>
                <a:gd name="connsiteX45" fmla="*/ 4911356 w 5621432"/>
                <a:gd name="connsiteY45" fmla="*/ 2130287 h 4315196"/>
                <a:gd name="connsiteX46" fmla="*/ 4793010 w 5621432"/>
                <a:gd name="connsiteY46" fmla="*/ 2239532 h 4315196"/>
                <a:gd name="connsiteX47" fmla="*/ 4793010 w 5621432"/>
                <a:gd name="connsiteY47" fmla="*/ 2294155 h 4315196"/>
                <a:gd name="connsiteX48" fmla="*/ 4852183 w 5621432"/>
                <a:gd name="connsiteY48" fmla="*/ 2403401 h 4315196"/>
                <a:gd name="connsiteX49" fmla="*/ 4852183 w 5621432"/>
                <a:gd name="connsiteY49" fmla="*/ 2458023 h 4315196"/>
                <a:gd name="connsiteX50" fmla="*/ 4793010 w 5621432"/>
                <a:gd name="connsiteY50" fmla="*/ 2567269 h 4315196"/>
                <a:gd name="connsiteX51" fmla="*/ 4852183 w 5621432"/>
                <a:gd name="connsiteY51" fmla="*/ 2567269 h 4315196"/>
                <a:gd name="connsiteX52" fmla="*/ 5148048 w 5621432"/>
                <a:gd name="connsiteY52" fmla="*/ 2895005 h 4315196"/>
                <a:gd name="connsiteX53" fmla="*/ 5207221 w 5621432"/>
                <a:gd name="connsiteY53" fmla="*/ 3113496 h 4315196"/>
                <a:gd name="connsiteX54" fmla="*/ 5148048 w 5621432"/>
                <a:gd name="connsiteY54" fmla="*/ 3277364 h 4315196"/>
                <a:gd name="connsiteX55" fmla="*/ 5148048 w 5621432"/>
                <a:gd name="connsiteY55" fmla="*/ 3331987 h 4315196"/>
                <a:gd name="connsiteX56" fmla="*/ 5088875 w 5621432"/>
                <a:gd name="connsiteY56" fmla="*/ 3441233 h 4315196"/>
                <a:gd name="connsiteX57" fmla="*/ 4970529 w 5621432"/>
                <a:gd name="connsiteY57" fmla="*/ 3441233 h 4315196"/>
                <a:gd name="connsiteX58" fmla="*/ 4911356 w 5621432"/>
                <a:gd name="connsiteY58" fmla="*/ 3331987 h 4315196"/>
                <a:gd name="connsiteX59" fmla="*/ 4852183 w 5621432"/>
                <a:gd name="connsiteY59" fmla="*/ 3331987 h 4315196"/>
                <a:gd name="connsiteX60" fmla="*/ 4674664 w 5621432"/>
                <a:gd name="connsiteY60" fmla="*/ 2949628 h 4315196"/>
                <a:gd name="connsiteX61" fmla="*/ 4497145 w 5621432"/>
                <a:gd name="connsiteY61" fmla="*/ 2949628 h 4315196"/>
                <a:gd name="connsiteX62" fmla="*/ 4378799 w 5621432"/>
                <a:gd name="connsiteY62" fmla="*/ 2840382 h 4315196"/>
                <a:gd name="connsiteX63" fmla="*/ 4319626 w 5621432"/>
                <a:gd name="connsiteY63" fmla="*/ 2895005 h 4315196"/>
                <a:gd name="connsiteX64" fmla="*/ 4260454 w 5621432"/>
                <a:gd name="connsiteY64" fmla="*/ 3113496 h 4315196"/>
                <a:gd name="connsiteX65" fmla="*/ 4082934 w 5621432"/>
                <a:gd name="connsiteY65" fmla="*/ 3004251 h 4315196"/>
                <a:gd name="connsiteX66" fmla="*/ 4082934 w 5621432"/>
                <a:gd name="connsiteY66" fmla="*/ 3168119 h 4315196"/>
                <a:gd name="connsiteX67" fmla="*/ 3964589 w 5621432"/>
                <a:gd name="connsiteY67" fmla="*/ 3222742 h 4315196"/>
                <a:gd name="connsiteX68" fmla="*/ 3905416 w 5621432"/>
                <a:gd name="connsiteY68" fmla="*/ 3168119 h 4315196"/>
                <a:gd name="connsiteX69" fmla="*/ 3787070 w 5621432"/>
                <a:gd name="connsiteY69" fmla="*/ 3168119 h 4315196"/>
                <a:gd name="connsiteX70" fmla="*/ 3734248 w 5621432"/>
                <a:gd name="connsiteY70" fmla="*/ 3151866 h 4315196"/>
                <a:gd name="connsiteX71" fmla="*/ 3723828 w 5621432"/>
                <a:gd name="connsiteY71" fmla="*/ 3131027 h 4315196"/>
                <a:gd name="connsiteX72" fmla="*/ 3638103 w 5621432"/>
                <a:gd name="connsiteY72" fmla="*/ 3035777 h 4315196"/>
                <a:gd name="connsiteX73" fmla="*/ 3561903 w 5621432"/>
                <a:gd name="connsiteY73" fmla="*/ 3073877 h 4315196"/>
                <a:gd name="connsiteX74" fmla="*/ 3495228 w 5621432"/>
                <a:gd name="connsiteY74" fmla="*/ 2997677 h 4315196"/>
                <a:gd name="connsiteX75" fmla="*/ 3438078 w 5621432"/>
                <a:gd name="connsiteY75" fmla="*/ 2892902 h 4315196"/>
                <a:gd name="connsiteX76" fmla="*/ 3323778 w 5621432"/>
                <a:gd name="connsiteY76" fmla="*/ 2854802 h 4315196"/>
                <a:gd name="connsiteX77" fmla="*/ 3285678 w 5621432"/>
                <a:gd name="connsiteY77" fmla="*/ 2778602 h 4315196"/>
                <a:gd name="connsiteX78" fmla="*/ 3266628 w 5621432"/>
                <a:gd name="connsiteY78" fmla="*/ 2673827 h 4315196"/>
                <a:gd name="connsiteX79" fmla="*/ 3342828 w 5621432"/>
                <a:gd name="connsiteY79" fmla="*/ 2607152 h 4315196"/>
                <a:gd name="connsiteX80" fmla="*/ 3457128 w 5621432"/>
                <a:gd name="connsiteY80" fmla="*/ 2530952 h 4315196"/>
                <a:gd name="connsiteX81" fmla="*/ 3428553 w 5621432"/>
                <a:gd name="connsiteY81" fmla="*/ 2435702 h 4315196"/>
                <a:gd name="connsiteX82" fmla="*/ 3352353 w 5621432"/>
                <a:gd name="connsiteY82" fmla="*/ 2349977 h 4315196"/>
                <a:gd name="connsiteX83" fmla="*/ 3466653 w 5621432"/>
                <a:gd name="connsiteY83" fmla="*/ 2302352 h 4315196"/>
                <a:gd name="connsiteX84" fmla="*/ 3466653 w 5621432"/>
                <a:gd name="connsiteY84" fmla="*/ 2254727 h 4315196"/>
                <a:gd name="connsiteX85" fmla="*/ 3580953 w 5621432"/>
                <a:gd name="connsiteY85" fmla="*/ 2235677 h 4315196"/>
                <a:gd name="connsiteX86" fmla="*/ 3733353 w 5621432"/>
                <a:gd name="connsiteY86" fmla="*/ 2340452 h 4315196"/>
                <a:gd name="connsiteX87" fmla="*/ 3800028 w 5621432"/>
                <a:gd name="connsiteY87" fmla="*/ 2330927 h 4315196"/>
                <a:gd name="connsiteX88" fmla="*/ 3923853 w 5621432"/>
                <a:gd name="connsiteY88" fmla="*/ 2283302 h 4315196"/>
                <a:gd name="connsiteX89" fmla="*/ 3961953 w 5621432"/>
                <a:gd name="connsiteY89" fmla="*/ 2369027 h 4315196"/>
                <a:gd name="connsiteX90" fmla="*/ 4038153 w 5621432"/>
                <a:gd name="connsiteY90" fmla="*/ 2426177 h 4315196"/>
                <a:gd name="connsiteX91" fmla="*/ 4123878 w 5621432"/>
                <a:gd name="connsiteY91" fmla="*/ 2407127 h 4315196"/>
                <a:gd name="connsiteX92" fmla="*/ 4200078 w 5621432"/>
                <a:gd name="connsiteY92" fmla="*/ 2340452 h 4315196"/>
                <a:gd name="connsiteX93" fmla="*/ 4247703 w 5621432"/>
                <a:gd name="connsiteY93" fmla="*/ 2216627 h 4315196"/>
                <a:gd name="connsiteX94" fmla="*/ 4285803 w 5621432"/>
                <a:gd name="connsiteY94" fmla="*/ 2149952 h 4315196"/>
                <a:gd name="connsiteX95" fmla="*/ 4257228 w 5621432"/>
                <a:gd name="connsiteY95" fmla="*/ 2092802 h 4315196"/>
                <a:gd name="connsiteX96" fmla="*/ 4304853 w 5621432"/>
                <a:gd name="connsiteY96" fmla="*/ 2016602 h 4315196"/>
                <a:gd name="connsiteX97" fmla="*/ 4371528 w 5621432"/>
                <a:gd name="connsiteY97" fmla="*/ 2026127 h 4315196"/>
                <a:gd name="connsiteX98" fmla="*/ 4447728 w 5621432"/>
                <a:gd name="connsiteY98" fmla="*/ 1988027 h 4315196"/>
                <a:gd name="connsiteX99" fmla="*/ 4495353 w 5621432"/>
                <a:gd name="connsiteY99" fmla="*/ 2035652 h 4315196"/>
                <a:gd name="connsiteX100" fmla="*/ 4533453 w 5621432"/>
                <a:gd name="connsiteY100" fmla="*/ 2016602 h 4315196"/>
                <a:gd name="connsiteX101" fmla="*/ 4523928 w 5621432"/>
                <a:gd name="connsiteY101" fmla="*/ 1959452 h 4315196"/>
                <a:gd name="connsiteX102" fmla="*/ 4562028 w 5621432"/>
                <a:gd name="connsiteY102" fmla="*/ 1911827 h 4315196"/>
                <a:gd name="connsiteX103" fmla="*/ 4562028 w 5621432"/>
                <a:gd name="connsiteY103" fmla="*/ 1835627 h 4315196"/>
                <a:gd name="connsiteX104" fmla="*/ 4619178 w 5621432"/>
                <a:gd name="connsiteY104" fmla="*/ 1788002 h 4315196"/>
                <a:gd name="connsiteX105" fmla="*/ 4600128 w 5621432"/>
                <a:gd name="connsiteY105" fmla="*/ 1759427 h 4315196"/>
                <a:gd name="connsiteX106" fmla="*/ 4657278 w 5621432"/>
                <a:gd name="connsiteY106" fmla="*/ 1711802 h 4315196"/>
                <a:gd name="connsiteX107" fmla="*/ 4666803 w 5621432"/>
                <a:gd name="connsiteY107" fmla="*/ 1673702 h 4315196"/>
                <a:gd name="connsiteX108" fmla="*/ 4733478 w 5621432"/>
                <a:gd name="connsiteY108" fmla="*/ 1664177 h 4315196"/>
                <a:gd name="connsiteX109" fmla="*/ 4771578 w 5621432"/>
                <a:gd name="connsiteY109" fmla="*/ 1635602 h 4315196"/>
                <a:gd name="connsiteX110" fmla="*/ 4819203 w 5621432"/>
                <a:gd name="connsiteY110" fmla="*/ 1587977 h 4315196"/>
                <a:gd name="connsiteX111" fmla="*/ 4800153 w 5621432"/>
                <a:gd name="connsiteY111" fmla="*/ 1559402 h 4315196"/>
                <a:gd name="connsiteX112" fmla="*/ 4723953 w 5621432"/>
                <a:gd name="connsiteY112" fmla="*/ 1483202 h 4315196"/>
                <a:gd name="connsiteX113" fmla="*/ 4685853 w 5621432"/>
                <a:gd name="connsiteY113" fmla="*/ 1435577 h 4315196"/>
                <a:gd name="connsiteX114" fmla="*/ 4723953 w 5621432"/>
                <a:gd name="connsiteY114" fmla="*/ 1416527 h 4315196"/>
                <a:gd name="connsiteX115" fmla="*/ 4733478 w 5621432"/>
                <a:gd name="connsiteY115" fmla="*/ 1378427 h 4315196"/>
                <a:gd name="connsiteX116" fmla="*/ 4762053 w 5621432"/>
                <a:gd name="connsiteY116" fmla="*/ 1321277 h 4315196"/>
                <a:gd name="connsiteX117" fmla="*/ 4883954 w 5621432"/>
                <a:gd name="connsiteY117" fmla="*/ 1335209 h 4315196"/>
                <a:gd name="connsiteX118" fmla="*/ 4855623 w 5621432"/>
                <a:gd name="connsiteY118" fmla="*/ 1317774 h 4315196"/>
                <a:gd name="connsiteX119" fmla="*/ 4618931 w 5621432"/>
                <a:gd name="connsiteY119" fmla="*/ 1263151 h 4315196"/>
                <a:gd name="connsiteX120" fmla="*/ 4382239 w 5621432"/>
                <a:gd name="connsiteY120" fmla="*/ 1208528 h 4315196"/>
                <a:gd name="connsiteX121" fmla="*/ 4086374 w 5621432"/>
                <a:gd name="connsiteY121" fmla="*/ 990037 h 4315196"/>
                <a:gd name="connsiteX122" fmla="*/ 3849683 w 5621432"/>
                <a:gd name="connsiteY122" fmla="*/ 1044660 h 4315196"/>
                <a:gd name="connsiteX123" fmla="*/ 3790510 w 5621432"/>
                <a:gd name="connsiteY123" fmla="*/ 935415 h 4315196"/>
                <a:gd name="connsiteX124" fmla="*/ 3672164 w 5621432"/>
                <a:gd name="connsiteY124" fmla="*/ 880792 h 4315196"/>
                <a:gd name="connsiteX125" fmla="*/ 3494645 w 5621432"/>
                <a:gd name="connsiteY125" fmla="*/ 1099283 h 4315196"/>
                <a:gd name="connsiteX126" fmla="*/ 3198780 w 5621432"/>
                <a:gd name="connsiteY126" fmla="*/ 1044660 h 4315196"/>
                <a:gd name="connsiteX127" fmla="*/ 3080434 w 5621432"/>
                <a:gd name="connsiteY127" fmla="*/ 935415 h 4315196"/>
                <a:gd name="connsiteX128" fmla="*/ 3078456 w 5621432"/>
                <a:gd name="connsiteY128" fmla="*/ 929936 h 4315196"/>
                <a:gd name="connsiteX129" fmla="*/ 3195340 w 5621432"/>
                <a:gd name="connsiteY129" fmla="*/ 1037832 h 4315196"/>
                <a:gd name="connsiteX130" fmla="*/ 3491205 w 5621432"/>
                <a:gd name="connsiteY130" fmla="*/ 1092455 h 4315196"/>
                <a:gd name="connsiteX131" fmla="*/ 2545655 w 5621432"/>
                <a:gd name="connsiteY131" fmla="*/ 328411 h 4315196"/>
                <a:gd name="connsiteX132" fmla="*/ 2840302 w 5621432"/>
                <a:gd name="connsiteY132" fmla="*/ 491605 h 4315196"/>
                <a:gd name="connsiteX133" fmla="*/ 2958648 w 5621432"/>
                <a:gd name="connsiteY133" fmla="*/ 491605 h 4315196"/>
                <a:gd name="connsiteX134" fmla="*/ 2958648 w 5621432"/>
                <a:gd name="connsiteY134" fmla="*/ 498433 h 4315196"/>
                <a:gd name="connsiteX135" fmla="*/ 2843742 w 5621432"/>
                <a:gd name="connsiteY135" fmla="*/ 498433 h 4315196"/>
                <a:gd name="connsiteX136" fmla="*/ 2547877 w 5621432"/>
                <a:gd name="connsiteY136" fmla="*/ 334565 h 4315196"/>
                <a:gd name="connsiteX137" fmla="*/ 177347 w 5621432"/>
                <a:gd name="connsiteY137" fmla="*/ 327896 h 4315196"/>
                <a:gd name="connsiteX138" fmla="*/ 180959 w 5621432"/>
                <a:gd name="connsiteY138" fmla="*/ 334565 h 4315196"/>
                <a:gd name="connsiteX139" fmla="*/ 62613 w 5621432"/>
                <a:gd name="connsiteY139" fmla="*/ 443810 h 4315196"/>
                <a:gd name="connsiteX140" fmla="*/ 3440 w 5621432"/>
                <a:gd name="connsiteY140" fmla="*/ 662301 h 4315196"/>
                <a:gd name="connsiteX141" fmla="*/ 3440 w 5621432"/>
                <a:gd name="connsiteY141" fmla="*/ 711683 h 4315196"/>
                <a:gd name="connsiteX142" fmla="*/ 0 w 5621432"/>
                <a:gd name="connsiteY142" fmla="*/ 710096 h 4315196"/>
                <a:gd name="connsiteX143" fmla="*/ 0 w 5621432"/>
                <a:gd name="connsiteY143" fmla="*/ 655473 h 4315196"/>
                <a:gd name="connsiteX144" fmla="*/ 59173 w 5621432"/>
                <a:gd name="connsiteY144" fmla="*/ 436982 h 4315196"/>
                <a:gd name="connsiteX145" fmla="*/ 2485265 w 5621432"/>
                <a:gd name="connsiteY145" fmla="*/ 163868 h 4315196"/>
                <a:gd name="connsiteX146" fmla="*/ 2487869 w 5621432"/>
                <a:gd name="connsiteY146" fmla="*/ 171082 h 4315196"/>
                <a:gd name="connsiteX147" fmla="*/ 2370359 w 5621432"/>
                <a:gd name="connsiteY147" fmla="*/ 225319 h 4315196"/>
                <a:gd name="connsiteX148" fmla="*/ 2192840 w 5621432"/>
                <a:gd name="connsiteY148" fmla="*/ 225319 h 4315196"/>
                <a:gd name="connsiteX149" fmla="*/ 2192840 w 5621432"/>
                <a:gd name="connsiteY149" fmla="*/ 279942 h 4315196"/>
                <a:gd name="connsiteX150" fmla="*/ 2252013 w 5621432"/>
                <a:gd name="connsiteY150" fmla="*/ 498433 h 4315196"/>
                <a:gd name="connsiteX151" fmla="*/ 2133667 w 5621432"/>
                <a:gd name="connsiteY151" fmla="*/ 662301 h 4315196"/>
                <a:gd name="connsiteX152" fmla="*/ 1896975 w 5621432"/>
                <a:gd name="connsiteY152" fmla="*/ 607678 h 4315196"/>
                <a:gd name="connsiteX153" fmla="*/ 1660283 w 5621432"/>
                <a:gd name="connsiteY153" fmla="*/ 662301 h 4315196"/>
                <a:gd name="connsiteX154" fmla="*/ 1601110 w 5621432"/>
                <a:gd name="connsiteY154" fmla="*/ 880792 h 4315196"/>
                <a:gd name="connsiteX155" fmla="*/ 1305245 w 5621432"/>
                <a:gd name="connsiteY155" fmla="*/ 880792 h 4315196"/>
                <a:gd name="connsiteX156" fmla="*/ 1186899 w 5621432"/>
                <a:gd name="connsiteY156" fmla="*/ 771546 h 4315196"/>
                <a:gd name="connsiteX157" fmla="*/ 1127727 w 5621432"/>
                <a:gd name="connsiteY157" fmla="*/ 716924 h 4315196"/>
                <a:gd name="connsiteX158" fmla="*/ 1127727 w 5621432"/>
                <a:gd name="connsiteY158" fmla="*/ 771546 h 4315196"/>
                <a:gd name="connsiteX159" fmla="*/ 950208 w 5621432"/>
                <a:gd name="connsiteY159" fmla="*/ 826169 h 4315196"/>
                <a:gd name="connsiteX160" fmla="*/ 772689 w 5621432"/>
                <a:gd name="connsiteY160" fmla="*/ 553056 h 4315196"/>
                <a:gd name="connsiteX161" fmla="*/ 654343 w 5621432"/>
                <a:gd name="connsiteY161" fmla="*/ 553056 h 4315196"/>
                <a:gd name="connsiteX162" fmla="*/ 654343 w 5621432"/>
                <a:gd name="connsiteY162" fmla="*/ 546228 h 4315196"/>
                <a:gd name="connsiteX163" fmla="*/ 769249 w 5621432"/>
                <a:gd name="connsiteY163" fmla="*/ 546228 h 4315196"/>
                <a:gd name="connsiteX164" fmla="*/ 946768 w 5621432"/>
                <a:gd name="connsiteY164" fmla="*/ 819341 h 4315196"/>
                <a:gd name="connsiteX165" fmla="*/ 1124286 w 5621432"/>
                <a:gd name="connsiteY165" fmla="*/ 764718 h 4315196"/>
                <a:gd name="connsiteX166" fmla="*/ 1124286 w 5621432"/>
                <a:gd name="connsiteY166" fmla="*/ 710096 h 4315196"/>
                <a:gd name="connsiteX167" fmla="*/ 1183459 w 5621432"/>
                <a:gd name="connsiteY167" fmla="*/ 764718 h 4315196"/>
                <a:gd name="connsiteX168" fmla="*/ 1301805 w 5621432"/>
                <a:gd name="connsiteY168" fmla="*/ 873964 h 4315196"/>
                <a:gd name="connsiteX169" fmla="*/ 1597670 w 5621432"/>
                <a:gd name="connsiteY169" fmla="*/ 873964 h 4315196"/>
                <a:gd name="connsiteX170" fmla="*/ 1656843 w 5621432"/>
                <a:gd name="connsiteY170" fmla="*/ 655473 h 4315196"/>
                <a:gd name="connsiteX171" fmla="*/ 1893535 w 5621432"/>
                <a:gd name="connsiteY171" fmla="*/ 600850 h 4315196"/>
                <a:gd name="connsiteX172" fmla="*/ 2130227 w 5621432"/>
                <a:gd name="connsiteY172" fmla="*/ 655473 h 4315196"/>
                <a:gd name="connsiteX173" fmla="*/ 2248573 w 5621432"/>
                <a:gd name="connsiteY173" fmla="*/ 491605 h 4315196"/>
                <a:gd name="connsiteX174" fmla="*/ 2189400 w 5621432"/>
                <a:gd name="connsiteY174" fmla="*/ 273114 h 4315196"/>
                <a:gd name="connsiteX175" fmla="*/ 2189400 w 5621432"/>
                <a:gd name="connsiteY175" fmla="*/ 218491 h 4315196"/>
                <a:gd name="connsiteX176" fmla="*/ 2366919 w 5621432"/>
                <a:gd name="connsiteY176" fmla="*/ 218491 h 4315196"/>
                <a:gd name="connsiteX177" fmla="*/ 118346 w 5621432"/>
                <a:gd name="connsiteY177" fmla="*/ 0 h 4315196"/>
                <a:gd name="connsiteX178" fmla="*/ 236692 w 5621432"/>
                <a:gd name="connsiteY178" fmla="*/ 0 h 4315196"/>
                <a:gd name="connsiteX179" fmla="*/ 295865 w 5621432"/>
                <a:gd name="connsiteY179" fmla="*/ 109246 h 4315196"/>
                <a:gd name="connsiteX180" fmla="*/ 473384 w 5621432"/>
                <a:gd name="connsiteY180" fmla="*/ 109246 h 4315196"/>
                <a:gd name="connsiteX181" fmla="*/ 650903 w 5621432"/>
                <a:gd name="connsiteY181" fmla="*/ 273114 h 4315196"/>
                <a:gd name="connsiteX182" fmla="*/ 650903 w 5621432"/>
                <a:gd name="connsiteY182" fmla="*/ 276766 h 4315196"/>
                <a:gd name="connsiteX183" fmla="*/ 476824 w 5621432"/>
                <a:gd name="connsiteY183" fmla="*/ 116074 h 4315196"/>
                <a:gd name="connsiteX184" fmla="*/ 299305 w 5621432"/>
                <a:gd name="connsiteY184" fmla="*/ 116074 h 4315196"/>
                <a:gd name="connsiteX185" fmla="*/ 240132 w 5621432"/>
                <a:gd name="connsiteY185" fmla="*/ 6828 h 4315196"/>
                <a:gd name="connsiteX186" fmla="*/ 121786 w 5621432"/>
                <a:gd name="connsiteY186" fmla="*/ 6828 h 4315196"/>
                <a:gd name="connsiteX187" fmla="*/ 121786 w 5621432"/>
                <a:gd name="connsiteY187" fmla="*/ 224842 h 4315196"/>
                <a:gd name="connsiteX188" fmla="*/ 118346 w 5621432"/>
                <a:gd name="connsiteY188"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21432" h="4315196">
                  <a:moveTo>
                    <a:pt x="1597670" y="4265814"/>
                  </a:moveTo>
                  <a:lnTo>
                    <a:pt x="1601110" y="4267402"/>
                  </a:lnTo>
                  <a:lnTo>
                    <a:pt x="1601110" y="4315196"/>
                  </a:lnTo>
                  <a:lnTo>
                    <a:pt x="1597670" y="4315196"/>
                  </a:lnTo>
                  <a:close/>
                  <a:moveTo>
                    <a:pt x="1479324" y="3933314"/>
                  </a:moveTo>
                  <a:lnTo>
                    <a:pt x="1482764" y="3939665"/>
                  </a:lnTo>
                  <a:lnTo>
                    <a:pt x="1482764" y="4207538"/>
                  </a:lnTo>
                  <a:lnTo>
                    <a:pt x="1479324" y="4205951"/>
                  </a:lnTo>
                  <a:close/>
                  <a:moveTo>
                    <a:pt x="3551353" y="3386610"/>
                  </a:moveTo>
                  <a:lnTo>
                    <a:pt x="3727897" y="3386610"/>
                  </a:lnTo>
                  <a:lnTo>
                    <a:pt x="3729746" y="3393438"/>
                  </a:lnTo>
                  <a:lnTo>
                    <a:pt x="3553818" y="3393438"/>
                  </a:lnTo>
                  <a:close/>
                  <a:moveTo>
                    <a:pt x="1005046" y="3223568"/>
                  </a:moveTo>
                  <a:lnTo>
                    <a:pt x="1009381" y="3229570"/>
                  </a:lnTo>
                  <a:lnTo>
                    <a:pt x="951103" y="3283367"/>
                  </a:lnTo>
                  <a:lnTo>
                    <a:pt x="946768" y="3277364"/>
                  </a:lnTo>
                  <a:close/>
                  <a:moveTo>
                    <a:pt x="2899475" y="3120324"/>
                  </a:moveTo>
                  <a:lnTo>
                    <a:pt x="2902915" y="3120324"/>
                  </a:lnTo>
                  <a:lnTo>
                    <a:pt x="2902915" y="3443350"/>
                  </a:lnTo>
                  <a:lnTo>
                    <a:pt x="2899475" y="3441233"/>
                  </a:lnTo>
                  <a:close/>
                  <a:moveTo>
                    <a:pt x="532481" y="1695265"/>
                  </a:moveTo>
                  <a:lnTo>
                    <a:pt x="535997" y="1700133"/>
                  </a:lnTo>
                  <a:lnTo>
                    <a:pt x="477156" y="3221001"/>
                  </a:lnTo>
                  <a:lnTo>
                    <a:pt x="473384" y="3222742"/>
                  </a:lnTo>
                  <a:close/>
                  <a:moveTo>
                    <a:pt x="531945" y="1475097"/>
                  </a:moveTo>
                  <a:lnTo>
                    <a:pt x="535997" y="1481642"/>
                  </a:lnTo>
                  <a:lnTo>
                    <a:pt x="418770" y="1535749"/>
                  </a:lnTo>
                  <a:lnTo>
                    <a:pt x="414211" y="1529437"/>
                  </a:lnTo>
                  <a:close/>
                  <a:moveTo>
                    <a:pt x="295865" y="932240"/>
                  </a:moveTo>
                  <a:lnTo>
                    <a:pt x="299305" y="935415"/>
                  </a:lnTo>
                  <a:lnTo>
                    <a:pt x="299305" y="1098012"/>
                  </a:lnTo>
                  <a:lnTo>
                    <a:pt x="295865" y="1092455"/>
                  </a:lnTo>
                  <a:close/>
                  <a:moveTo>
                    <a:pt x="3668724" y="873964"/>
                  </a:moveTo>
                  <a:lnTo>
                    <a:pt x="3787070" y="928587"/>
                  </a:lnTo>
                  <a:lnTo>
                    <a:pt x="3846243" y="1037832"/>
                  </a:lnTo>
                  <a:lnTo>
                    <a:pt x="4082934" y="983209"/>
                  </a:lnTo>
                  <a:lnTo>
                    <a:pt x="4378799" y="1201700"/>
                  </a:lnTo>
                  <a:lnTo>
                    <a:pt x="4615491" y="1256323"/>
                  </a:lnTo>
                  <a:lnTo>
                    <a:pt x="4852183" y="1310946"/>
                  </a:lnTo>
                  <a:lnTo>
                    <a:pt x="5207221" y="1529437"/>
                  </a:lnTo>
                  <a:lnTo>
                    <a:pt x="5384740" y="1584060"/>
                  </a:lnTo>
                  <a:lnTo>
                    <a:pt x="5621432" y="1747928"/>
                  </a:lnTo>
                  <a:lnTo>
                    <a:pt x="5621432" y="2021041"/>
                  </a:lnTo>
                  <a:lnTo>
                    <a:pt x="5503086" y="2021041"/>
                  </a:lnTo>
                  <a:lnTo>
                    <a:pt x="5266394" y="2130287"/>
                  </a:lnTo>
                  <a:lnTo>
                    <a:pt x="4911356" y="2130287"/>
                  </a:lnTo>
                  <a:lnTo>
                    <a:pt x="4793010" y="2239532"/>
                  </a:lnTo>
                  <a:lnTo>
                    <a:pt x="4793010" y="2294155"/>
                  </a:lnTo>
                  <a:lnTo>
                    <a:pt x="4852183" y="2403401"/>
                  </a:lnTo>
                  <a:lnTo>
                    <a:pt x="4852183" y="2458023"/>
                  </a:lnTo>
                  <a:lnTo>
                    <a:pt x="4793010" y="2567269"/>
                  </a:lnTo>
                  <a:lnTo>
                    <a:pt x="4852183" y="2567269"/>
                  </a:lnTo>
                  <a:lnTo>
                    <a:pt x="5148048" y="2895005"/>
                  </a:lnTo>
                  <a:lnTo>
                    <a:pt x="5207221" y="3113496"/>
                  </a:lnTo>
                  <a:lnTo>
                    <a:pt x="5148048" y="3277364"/>
                  </a:lnTo>
                  <a:lnTo>
                    <a:pt x="5148048" y="3331987"/>
                  </a:lnTo>
                  <a:lnTo>
                    <a:pt x="5088875" y="3441233"/>
                  </a:lnTo>
                  <a:lnTo>
                    <a:pt x="4970529" y="3441233"/>
                  </a:lnTo>
                  <a:lnTo>
                    <a:pt x="4911356" y="3331987"/>
                  </a:lnTo>
                  <a:lnTo>
                    <a:pt x="4852183" y="3331987"/>
                  </a:lnTo>
                  <a:lnTo>
                    <a:pt x="4674664" y="2949628"/>
                  </a:lnTo>
                  <a:lnTo>
                    <a:pt x="4497145" y="2949628"/>
                  </a:lnTo>
                  <a:lnTo>
                    <a:pt x="4378799" y="2840382"/>
                  </a:lnTo>
                  <a:lnTo>
                    <a:pt x="4319626" y="2895005"/>
                  </a:lnTo>
                  <a:lnTo>
                    <a:pt x="4260454" y="3113496"/>
                  </a:lnTo>
                  <a:lnTo>
                    <a:pt x="4082934" y="3004251"/>
                  </a:lnTo>
                  <a:lnTo>
                    <a:pt x="4082934" y="3168119"/>
                  </a:lnTo>
                  <a:lnTo>
                    <a:pt x="3964589" y="3222742"/>
                  </a:lnTo>
                  <a:lnTo>
                    <a:pt x="3905416" y="3168119"/>
                  </a:lnTo>
                  <a:lnTo>
                    <a:pt x="3787070" y="3168119"/>
                  </a:lnTo>
                  <a:lnTo>
                    <a:pt x="3734248" y="3151866"/>
                  </a:lnTo>
                  <a:lnTo>
                    <a:pt x="3723828" y="3131027"/>
                  </a:lnTo>
                  <a:lnTo>
                    <a:pt x="3638103" y="3035777"/>
                  </a:lnTo>
                  <a:lnTo>
                    <a:pt x="3561903" y="3073877"/>
                  </a:lnTo>
                  <a:lnTo>
                    <a:pt x="3495228" y="2997677"/>
                  </a:lnTo>
                  <a:lnTo>
                    <a:pt x="3438078" y="2892902"/>
                  </a:lnTo>
                  <a:lnTo>
                    <a:pt x="3323778" y="2854802"/>
                  </a:lnTo>
                  <a:lnTo>
                    <a:pt x="3285678" y="2778602"/>
                  </a:lnTo>
                  <a:lnTo>
                    <a:pt x="3266628" y="2673827"/>
                  </a:lnTo>
                  <a:lnTo>
                    <a:pt x="3342828" y="2607152"/>
                  </a:lnTo>
                  <a:lnTo>
                    <a:pt x="3457128" y="2530952"/>
                  </a:lnTo>
                  <a:lnTo>
                    <a:pt x="3428553" y="2435702"/>
                  </a:lnTo>
                  <a:lnTo>
                    <a:pt x="3352353" y="2349977"/>
                  </a:lnTo>
                  <a:lnTo>
                    <a:pt x="3466653" y="2302352"/>
                  </a:lnTo>
                  <a:lnTo>
                    <a:pt x="3466653" y="2254727"/>
                  </a:lnTo>
                  <a:lnTo>
                    <a:pt x="3580953" y="2235677"/>
                  </a:lnTo>
                  <a:lnTo>
                    <a:pt x="3733353" y="2340452"/>
                  </a:lnTo>
                  <a:lnTo>
                    <a:pt x="3800028" y="2330927"/>
                  </a:lnTo>
                  <a:lnTo>
                    <a:pt x="3923853" y="2283302"/>
                  </a:lnTo>
                  <a:lnTo>
                    <a:pt x="3961953" y="2369027"/>
                  </a:lnTo>
                  <a:lnTo>
                    <a:pt x="4038153" y="2426177"/>
                  </a:lnTo>
                  <a:lnTo>
                    <a:pt x="4123878" y="2407127"/>
                  </a:lnTo>
                  <a:lnTo>
                    <a:pt x="4200078" y="2340452"/>
                  </a:lnTo>
                  <a:lnTo>
                    <a:pt x="4247703" y="2216627"/>
                  </a:lnTo>
                  <a:lnTo>
                    <a:pt x="4285803" y="2149952"/>
                  </a:lnTo>
                  <a:lnTo>
                    <a:pt x="4257228" y="2092802"/>
                  </a:lnTo>
                  <a:lnTo>
                    <a:pt x="4304853" y="2016602"/>
                  </a:lnTo>
                  <a:lnTo>
                    <a:pt x="4371528" y="2026127"/>
                  </a:lnTo>
                  <a:lnTo>
                    <a:pt x="4447728" y="1988027"/>
                  </a:lnTo>
                  <a:lnTo>
                    <a:pt x="4495353" y="2035652"/>
                  </a:lnTo>
                  <a:lnTo>
                    <a:pt x="4533453" y="2016602"/>
                  </a:lnTo>
                  <a:lnTo>
                    <a:pt x="4523928" y="1959452"/>
                  </a:lnTo>
                  <a:lnTo>
                    <a:pt x="4562028" y="1911827"/>
                  </a:lnTo>
                  <a:lnTo>
                    <a:pt x="4562028" y="1835627"/>
                  </a:lnTo>
                  <a:lnTo>
                    <a:pt x="4619178" y="1788002"/>
                  </a:lnTo>
                  <a:lnTo>
                    <a:pt x="4600128" y="1759427"/>
                  </a:lnTo>
                  <a:lnTo>
                    <a:pt x="4657278" y="1711802"/>
                  </a:lnTo>
                  <a:lnTo>
                    <a:pt x="4666803" y="1673702"/>
                  </a:lnTo>
                  <a:lnTo>
                    <a:pt x="4733478" y="1664177"/>
                  </a:lnTo>
                  <a:lnTo>
                    <a:pt x="4771578" y="1635602"/>
                  </a:lnTo>
                  <a:lnTo>
                    <a:pt x="4819203" y="1587977"/>
                  </a:lnTo>
                  <a:lnTo>
                    <a:pt x="4800153" y="1559402"/>
                  </a:lnTo>
                  <a:lnTo>
                    <a:pt x="4723953" y="1483202"/>
                  </a:lnTo>
                  <a:lnTo>
                    <a:pt x="4685853" y="1435577"/>
                  </a:lnTo>
                  <a:lnTo>
                    <a:pt x="4723953" y="1416527"/>
                  </a:lnTo>
                  <a:lnTo>
                    <a:pt x="4733478" y="1378427"/>
                  </a:lnTo>
                  <a:lnTo>
                    <a:pt x="4762053" y="1321277"/>
                  </a:lnTo>
                  <a:lnTo>
                    <a:pt x="4883954" y="1335209"/>
                  </a:lnTo>
                  <a:lnTo>
                    <a:pt x="4855623" y="1317774"/>
                  </a:lnTo>
                  <a:lnTo>
                    <a:pt x="4618931" y="1263151"/>
                  </a:lnTo>
                  <a:lnTo>
                    <a:pt x="4382239" y="1208528"/>
                  </a:lnTo>
                  <a:lnTo>
                    <a:pt x="4086374" y="990037"/>
                  </a:lnTo>
                  <a:lnTo>
                    <a:pt x="3849683" y="1044660"/>
                  </a:lnTo>
                  <a:lnTo>
                    <a:pt x="3790510" y="935415"/>
                  </a:lnTo>
                  <a:lnTo>
                    <a:pt x="3672164" y="880792"/>
                  </a:lnTo>
                  <a:lnTo>
                    <a:pt x="3494645" y="1099283"/>
                  </a:lnTo>
                  <a:lnTo>
                    <a:pt x="3198780" y="1044660"/>
                  </a:lnTo>
                  <a:lnTo>
                    <a:pt x="3080434" y="935415"/>
                  </a:lnTo>
                  <a:lnTo>
                    <a:pt x="3078456" y="929936"/>
                  </a:lnTo>
                  <a:lnTo>
                    <a:pt x="3195340" y="1037832"/>
                  </a:lnTo>
                  <a:lnTo>
                    <a:pt x="3491205" y="1092455"/>
                  </a:lnTo>
                  <a:close/>
                  <a:moveTo>
                    <a:pt x="2545655" y="328411"/>
                  </a:moveTo>
                  <a:lnTo>
                    <a:pt x="2840302" y="491605"/>
                  </a:lnTo>
                  <a:lnTo>
                    <a:pt x="2958648" y="491605"/>
                  </a:lnTo>
                  <a:lnTo>
                    <a:pt x="2958648" y="498433"/>
                  </a:lnTo>
                  <a:lnTo>
                    <a:pt x="2843742" y="498433"/>
                  </a:lnTo>
                  <a:lnTo>
                    <a:pt x="2547877" y="334565"/>
                  </a:lnTo>
                  <a:close/>
                  <a:moveTo>
                    <a:pt x="177347" y="327896"/>
                  </a:moveTo>
                  <a:lnTo>
                    <a:pt x="180959" y="334565"/>
                  </a:lnTo>
                  <a:lnTo>
                    <a:pt x="62613" y="443810"/>
                  </a:lnTo>
                  <a:lnTo>
                    <a:pt x="3440" y="662301"/>
                  </a:lnTo>
                  <a:lnTo>
                    <a:pt x="3440" y="711683"/>
                  </a:lnTo>
                  <a:lnTo>
                    <a:pt x="0" y="710096"/>
                  </a:lnTo>
                  <a:lnTo>
                    <a:pt x="0" y="655473"/>
                  </a:lnTo>
                  <a:lnTo>
                    <a:pt x="59173" y="436982"/>
                  </a:lnTo>
                  <a:close/>
                  <a:moveTo>
                    <a:pt x="2485265" y="163868"/>
                  </a:moveTo>
                  <a:lnTo>
                    <a:pt x="2487869" y="171082"/>
                  </a:lnTo>
                  <a:lnTo>
                    <a:pt x="2370359" y="225319"/>
                  </a:lnTo>
                  <a:lnTo>
                    <a:pt x="2192840" y="225319"/>
                  </a:lnTo>
                  <a:lnTo>
                    <a:pt x="2192840" y="279942"/>
                  </a:lnTo>
                  <a:lnTo>
                    <a:pt x="2252013" y="498433"/>
                  </a:lnTo>
                  <a:lnTo>
                    <a:pt x="2133667" y="662301"/>
                  </a:lnTo>
                  <a:lnTo>
                    <a:pt x="1896975" y="607678"/>
                  </a:lnTo>
                  <a:lnTo>
                    <a:pt x="1660283" y="662301"/>
                  </a:lnTo>
                  <a:lnTo>
                    <a:pt x="1601110" y="880792"/>
                  </a:lnTo>
                  <a:lnTo>
                    <a:pt x="1305245" y="880792"/>
                  </a:lnTo>
                  <a:lnTo>
                    <a:pt x="1186899" y="771546"/>
                  </a:lnTo>
                  <a:lnTo>
                    <a:pt x="1127727" y="716924"/>
                  </a:lnTo>
                  <a:lnTo>
                    <a:pt x="1127727" y="771546"/>
                  </a:lnTo>
                  <a:lnTo>
                    <a:pt x="950208" y="826169"/>
                  </a:lnTo>
                  <a:lnTo>
                    <a:pt x="772689" y="553056"/>
                  </a:lnTo>
                  <a:lnTo>
                    <a:pt x="654343" y="553056"/>
                  </a:lnTo>
                  <a:lnTo>
                    <a:pt x="654343" y="546228"/>
                  </a:lnTo>
                  <a:lnTo>
                    <a:pt x="769249" y="546228"/>
                  </a:lnTo>
                  <a:lnTo>
                    <a:pt x="946768" y="819341"/>
                  </a:lnTo>
                  <a:lnTo>
                    <a:pt x="1124286" y="764718"/>
                  </a:lnTo>
                  <a:lnTo>
                    <a:pt x="1124286"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close/>
                  <a:moveTo>
                    <a:pt x="118346" y="0"/>
                  </a:moveTo>
                  <a:lnTo>
                    <a:pt x="236692" y="0"/>
                  </a:lnTo>
                  <a:lnTo>
                    <a:pt x="295865" y="109246"/>
                  </a:lnTo>
                  <a:lnTo>
                    <a:pt x="473384" y="109246"/>
                  </a:lnTo>
                  <a:lnTo>
                    <a:pt x="650903" y="273114"/>
                  </a:lnTo>
                  <a:lnTo>
                    <a:pt x="650903" y="276766"/>
                  </a:lnTo>
                  <a:lnTo>
                    <a:pt x="476824" y="116074"/>
                  </a:lnTo>
                  <a:lnTo>
                    <a:pt x="299305" y="116074"/>
                  </a:lnTo>
                  <a:lnTo>
                    <a:pt x="240132" y="6828"/>
                  </a:lnTo>
                  <a:lnTo>
                    <a:pt x="121786" y="6828"/>
                  </a:lnTo>
                  <a:lnTo>
                    <a:pt x="121786" y="224842"/>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 name="任意多边形 5"/>
            <p:cNvSpPr>
              <a:spLocks/>
            </p:cNvSpPr>
            <p:nvPr/>
          </p:nvSpPr>
          <p:spPr bwMode="gray">
            <a:xfrm>
              <a:off x="9111767" y="2418720"/>
              <a:ext cx="1135640" cy="1075443"/>
            </a:xfrm>
            <a:custGeom>
              <a:avLst/>
              <a:gdLst>
                <a:gd name="connsiteX0" fmla="*/ 118346 w 4880514"/>
                <a:gd name="connsiteY0" fmla="*/ 0 h 4315196"/>
                <a:gd name="connsiteX1" fmla="*/ 236692 w 4880514"/>
                <a:gd name="connsiteY1" fmla="*/ 0 h 4315196"/>
                <a:gd name="connsiteX2" fmla="*/ 295865 w 4880514"/>
                <a:gd name="connsiteY2" fmla="*/ 109246 h 4315196"/>
                <a:gd name="connsiteX3" fmla="*/ 473384 w 4880514"/>
                <a:gd name="connsiteY3" fmla="*/ 109246 h 4315196"/>
                <a:gd name="connsiteX4" fmla="*/ 650903 w 4880514"/>
                <a:gd name="connsiteY4" fmla="*/ 273114 h 4315196"/>
                <a:gd name="connsiteX5" fmla="*/ 650903 w 4880514"/>
                <a:gd name="connsiteY5" fmla="*/ 546228 h 4315196"/>
                <a:gd name="connsiteX6" fmla="*/ 769249 w 4880514"/>
                <a:gd name="connsiteY6" fmla="*/ 546228 h 4315196"/>
                <a:gd name="connsiteX7" fmla="*/ 946768 w 4880514"/>
                <a:gd name="connsiteY7" fmla="*/ 819341 h 4315196"/>
                <a:gd name="connsiteX8" fmla="*/ 1124287 w 4880514"/>
                <a:gd name="connsiteY8" fmla="*/ 764718 h 4315196"/>
                <a:gd name="connsiteX9" fmla="*/ 1124287 w 4880514"/>
                <a:gd name="connsiteY9" fmla="*/ 710096 h 4315196"/>
                <a:gd name="connsiteX10" fmla="*/ 1183459 w 4880514"/>
                <a:gd name="connsiteY10" fmla="*/ 764718 h 4315196"/>
                <a:gd name="connsiteX11" fmla="*/ 1301805 w 4880514"/>
                <a:gd name="connsiteY11" fmla="*/ 873964 h 4315196"/>
                <a:gd name="connsiteX12" fmla="*/ 1597670 w 4880514"/>
                <a:gd name="connsiteY12" fmla="*/ 873964 h 4315196"/>
                <a:gd name="connsiteX13" fmla="*/ 1656843 w 4880514"/>
                <a:gd name="connsiteY13" fmla="*/ 655473 h 4315196"/>
                <a:gd name="connsiteX14" fmla="*/ 1893535 w 4880514"/>
                <a:gd name="connsiteY14" fmla="*/ 600850 h 4315196"/>
                <a:gd name="connsiteX15" fmla="*/ 2130227 w 4880514"/>
                <a:gd name="connsiteY15" fmla="*/ 655473 h 4315196"/>
                <a:gd name="connsiteX16" fmla="*/ 2248573 w 4880514"/>
                <a:gd name="connsiteY16" fmla="*/ 491605 h 4315196"/>
                <a:gd name="connsiteX17" fmla="*/ 2189400 w 4880514"/>
                <a:gd name="connsiteY17" fmla="*/ 273114 h 4315196"/>
                <a:gd name="connsiteX18" fmla="*/ 2189400 w 4880514"/>
                <a:gd name="connsiteY18" fmla="*/ 218491 h 4315196"/>
                <a:gd name="connsiteX19" fmla="*/ 2366919 w 4880514"/>
                <a:gd name="connsiteY19" fmla="*/ 218491 h 4315196"/>
                <a:gd name="connsiteX20" fmla="*/ 2485265 w 4880514"/>
                <a:gd name="connsiteY20" fmla="*/ 163868 h 4315196"/>
                <a:gd name="connsiteX21" fmla="*/ 2544437 w 4880514"/>
                <a:gd name="connsiteY21" fmla="*/ 327737 h 4315196"/>
                <a:gd name="connsiteX22" fmla="*/ 2840302 w 4880514"/>
                <a:gd name="connsiteY22" fmla="*/ 491605 h 4315196"/>
                <a:gd name="connsiteX23" fmla="*/ 2958648 w 4880514"/>
                <a:gd name="connsiteY23" fmla="*/ 491605 h 4315196"/>
                <a:gd name="connsiteX24" fmla="*/ 2958648 w 4880514"/>
                <a:gd name="connsiteY24" fmla="*/ 600850 h 4315196"/>
                <a:gd name="connsiteX25" fmla="*/ 3076994 w 4880514"/>
                <a:gd name="connsiteY25" fmla="*/ 928587 h 4315196"/>
                <a:gd name="connsiteX26" fmla="*/ 3195340 w 4880514"/>
                <a:gd name="connsiteY26" fmla="*/ 1037832 h 4315196"/>
                <a:gd name="connsiteX27" fmla="*/ 3491205 w 4880514"/>
                <a:gd name="connsiteY27" fmla="*/ 1092455 h 4315196"/>
                <a:gd name="connsiteX28" fmla="*/ 3668724 w 4880514"/>
                <a:gd name="connsiteY28" fmla="*/ 873964 h 4315196"/>
                <a:gd name="connsiteX29" fmla="*/ 3787070 w 4880514"/>
                <a:gd name="connsiteY29" fmla="*/ 928587 h 4315196"/>
                <a:gd name="connsiteX30" fmla="*/ 3846243 w 4880514"/>
                <a:gd name="connsiteY30" fmla="*/ 1037832 h 4315196"/>
                <a:gd name="connsiteX31" fmla="*/ 4082934 w 4880514"/>
                <a:gd name="connsiteY31" fmla="*/ 983209 h 4315196"/>
                <a:gd name="connsiteX32" fmla="*/ 4378799 w 4880514"/>
                <a:gd name="connsiteY32" fmla="*/ 1201700 h 4315196"/>
                <a:gd name="connsiteX33" fmla="*/ 4615491 w 4880514"/>
                <a:gd name="connsiteY33" fmla="*/ 1256323 h 4315196"/>
                <a:gd name="connsiteX34" fmla="*/ 4852183 w 4880514"/>
                <a:gd name="connsiteY34" fmla="*/ 1310946 h 4315196"/>
                <a:gd name="connsiteX35" fmla="*/ 4880514 w 4880514"/>
                <a:gd name="connsiteY35" fmla="*/ 1328381 h 4315196"/>
                <a:gd name="connsiteX36" fmla="*/ 4758613 w 4880514"/>
                <a:gd name="connsiteY36" fmla="*/ 1314449 h 4315196"/>
                <a:gd name="connsiteX37" fmla="*/ 4730038 w 4880514"/>
                <a:gd name="connsiteY37" fmla="*/ 1371599 h 4315196"/>
                <a:gd name="connsiteX38" fmla="*/ 4720513 w 4880514"/>
                <a:gd name="connsiteY38" fmla="*/ 1409699 h 4315196"/>
                <a:gd name="connsiteX39" fmla="*/ 4682413 w 4880514"/>
                <a:gd name="connsiteY39" fmla="*/ 1428749 h 4315196"/>
                <a:gd name="connsiteX40" fmla="*/ 4720513 w 4880514"/>
                <a:gd name="connsiteY40" fmla="*/ 1476374 h 4315196"/>
                <a:gd name="connsiteX41" fmla="*/ 4796713 w 4880514"/>
                <a:gd name="connsiteY41" fmla="*/ 1552574 h 4315196"/>
                <a:gd name="connsiteX42" fmla="*/ 4815763 w 4880514"/>
                <a:gd name="connsiteY42" fmla="*/ 1581149 h 4315196"/>
                <a:gd name="connsiteX43" fmla="*/ 4768138 w 4880514"/>
                <a:gd name="connsiteY43" fmla="*/ 1628774 h 4315196"/>
                <a:gd name="connsiteX44" fmla="*/ 4730038 w 4880514"/>
                <a:gd name="connsiteY44" fmla="*/ 1657349 h 4315196"/>
                <a:gd name="connsiteX45" fmla="*/ 4663363 w 4880514"/>
                <a:gd name="connsiteY45" fmla="*/ 1666874 h 4315196"/>
                <a:gd name="connsiteX46" fmla="*/ 4653838 w 4880514"/>
                <a:gd name="connsiteY46" fmla="*/ 1704974 h 4315196"/>
                <a:gd name="connsiteX47" fmla="*/ 4596688 w 4880514"/>
                <a:gd name="connsiteY47" fmla="*/ 1752599 h 4315196"/>
                <a:gd name="connsiteX48" fmla="*/ 4615738 w 4880514"/>
                <a:gd name="connsiteY48" fmla="*/ 1781174 h 4315196"/>
                <a:gd name="connsiteX49" fmla="*/ 4558588 w 4880514"/>
                <a:gd name="connsiteY49" fmla="*/ 1828799 h 4315196"/>
                <a:gd name="connsiteX50" fmla="*/ 4558588 w 4880514"/>
                <a:gd name="connsiteY50" fmla="*/ 1904999 h 4315196"/>
                <a:gd name="connsiteX51" fmla="*/ 4520488 w 4880514"/>
                <a:gd name="connsiteY51" fmla="*/ 1952624 h 4315196"/>
                <a:gd name="connsiteX52" fmla="*/ 4530013 w 4880514"/>
                <a:gd name="connsiteY52" fmla="*/ 2009774 h 4315196"/>
                <a:gd name="connsiteX53" fmla="*/ 4491913 w 4880514"/>
                <a:gd name="connsiteY53" fmla="*/ 2028824 h 4315196"/>
                <a:gd name="connsiteX54" fmla="*/ 4444288 w 4880514"/>
                <a:gd name="connsiteY54" fmla="*/ 1981199 h 4315196"/>
                <a:gd name="connsiteX55" fmla="*/ 4368088 w 4880514"/>
                <a:gd name="connsiteY55" fmla="*/ 2019299 h 4315196"/>
                <a:gd name="connsiteX56" fmla="*/ 4301413 w 4880514"/>
                <a:gd name="connsiteY56" fmla="*/ 2009774 h 4315196"/>
                <a:gd name="connsiteX57" fmla="*/ 4253788 w 4880514"/>
                <a:gd name="connsiteY57" fmla="*/ 2085974 h 4315196"/>
                <a:gd name="connsiteX58" fmla="*/ 4282363 w 4880514"/>
                <a:gd name="connsiteY58" fmla="*/ 2143124 h 4315196"/>
                <a:gd name="connsiteX59" fmla="*/ 4244263 w 4880514"/>
                <a:gd name="connsiteY59" fmla="*/ 2209799 h 4315196"/>
                <a:gd name="connsiteX60" fmla="*/ 4196638 w 4880514"/>
                <a:gd name="connsiteY60" fmla="*/ 2333624 h 4315196"/>
                <a:gd name="connsiteX61" fmla="*/ 4120438 w 4880514"/>
                <a:gd name="connsiteY61" fmla="*/ 2400299 h 4315196"/>
                <a:gd name="connsiteX62" fmla="*/ 4034713 w 4880514"/>
                <a:gd name="connsiteY62" fmla="*/ 2419349 h 4315196"/>
                <a:gd name="connsiteX63" fmla="*/ 3958513 w 4880514"/>
                <a:gd name="connsiteY63" fmla="*/ 2362199 h 4315196"/>
                <a:gd name="connsiteX64" fmla="*/ 3920413 w 4880514"/>
                <a:gd name="connsiteY64" fmla="*/ 2276474 h 4315196"/>
                <a:gd name="connsiteX65" fmla="*/ 3796588 w 4880514"/>
                <a:gd name="connsiteY65" fmla="*/ 2324099 h 4315196"/>
                <a:gd name="connsiteX66" fmla="*/ 3729913 w 4880514"/>
                <a:gd name="connsiteY66" fmla="*/ 2333624 h 4315196"/>
                <a:gd name="connsiteX67" fmla="*/ 3577513 w 4880514"/>
                <a:gd name="connsiteY67" fmla="*/ 2228849 h 4315196"/>
                <a:gd name="connsiteX68" fmla="*/ 3463213 w 4880514"/>
                <a:gd name="connsiteY68" fmla="*/ 2247899 h 4315196"/>
                <a:gd name="connsiteX69" fmla="*/ 3463213 w 4880514"/>
                <a:gd name="connsiteY69" fmla="*/ 2295524 h 4315196"/>
                <a:gd name="connsiteX70" fmla="*/ 3348913 w 4880514"/>
                <a:gd name="connsiteY70" fmla="*/ 2343149 h 4315196"/>
                <a:gd name="connsiteX71" fmla="*/ 3425113 w 4880514"/>
                <a:gd name="connsiteY71" fmla="*/ 2428874 h 4315196"/>
                <a:gd name="connsiteX72" fmla="*/ 3453688 w 4880514"/>
                <a:gd name="connsiteY72" fmla="*/ 2524124 h 4315196"/>
                <a:gd name="connsiteX73" fmla="*/ 3339388 w 4880514"/>
                <a:gd name="connsiteY73" fmla="*/ 2600324 h 4315196"/>
                <a:gd name="connsiteX74" fmla="*/ 3263188 w 4880514"/>
                <a:gd name="connsiteY74" fmla="*/ 2666999 h 4315196"/>
                <a:gd name="connsiteX75" fmla="*/ 3282238 w 4880514"/>
                <a:gd name="connsiteY75" fmla="*/ 2771774 h 4315196"/>
                <a:gd name="connsiteX76" fmla="*/ 3320338 w 4880514"/>
                <a:gd name="connsiteY76" fmla="*/ 2847974 h 4315196"/>
                <a:gd name="connsiteX77" fmla="*/ 3434638 w 4880514"/>
                <a:gd name="connsiteY77" fmla="*/ 2886074 h 4315196"/>
                <a:gd name="connsiteX78" fmla="*/ 3491788 w 4880514"/>
                <a:gd name="connsiteY78" fmla="*/ 2990849 h 4315196"/>
                <a:gd name="connsiteX79" fmla="*/ 3558463 w 4880514"/>
                <a:gd name="connsiteY79" fmla="*/ 3067049 h 4315196"/>
                <a:gd name="connsiteX80" fmla="*/ 3634663 w 4880514"/>
                <a:gd name="connsiteY80" fmla="*/ 3028949 h 4315196"/>
                <a:gd name="connsiteX81" fmla="*/ 3720388 w 4880514"/>
                <a:gd name="connsiteY81" fmla="*/ 3124199 h 4315196"/>
                <a:gd name="connsiteX82" fmla="*/ 3734217 w 4880514"/>
                <a:gd name="connsiteY82" fmla="*/ 3151856 h 4315196"/>
                <a:gd name="connsiteX83" fmla="*/ 3609551 w 4880514"/>
                <a:gd name="connsiteY83" fmla="*/ 3113496 h 4315196"/>
                <a:gd name="connsiteX84" fmla="*/ 3491205 w 4880514"/>
                <a:gd name="connsiteY84" fmla="*/ 3222742 h 4315196"/>
                <a:gd name="connsiteX85" fmla="*/ 3550378 w 4880514"/>
                <a:gd name="connsiteY85" fmla="*/ 3386610 h 4315196"/>
                <a:gd name="connsiteX86" fmla="*/ 3727897 w 4880514"/>
                <a:gd name="connsiteY86" fmla="*/ 3386610 h 4315196"/>
                <a:gd name="connsiteX87" fmla="*/ 3787070 w 4880514"/>
                <a:gd name="connsiteY87" fmla="*/ 3605101 h 4315196"/>
                <a:gd name="connsiteX88" fmla="*/ 3372859 w 4880514"/>
                <a:gd name="connsiteY88" fmla="*/ 3605101 h 4315196"/>
                <a:gd name="connsiteX89" fmla="*/ 3254513 w 4880514"/>
                <a:gd name="connsiteY89" fmla="*/ 3441233 h 4315196"/>
                <a:gd name="connsiteX90" fmla="*/ 3076994 w 4880514"/>
                <a:gd name="connsiteY90" fmla="*/ 3550478 h 4315196"/>
                <a:gd name="connsiteX91" fmla="*/ 2899475 w 4880514"/>
                <a:gd name="connsiteY91" fmla="*/ 3441233 h 4315196"/>
                <a:gd name="connsiteX92" fmla="*/ 2899475 w 4880514"/>
                <a:gd name="connsiteY92" fmla="*/ 3113496 h 4315196"/>
                <a:gd name="connsiteX93" fmla="*/ 2662783 w 4880514"/>
                <a:gd name="connsiteY93" fmla="*/ 3113496 h 4315196"/>
                <a:gd name="connsiteX94" fmla="*/ 2662783 w 4880514"/>
                <a:gd name="connsiteY94" fmla="*/ 3331987 h 4315196"/>
                <a:gd name="connsiteX95" fmla="*/ 2485265 w 4880514"/>
                <a:gd name="connsiteY95" fmla="*/ 3386610 h 4315196"/>
                <a:gd name="connsiteX96" fmla="*/ 2485265 w 4880514"/>
                <a:gd name="connsiteY96" fmla="*/ 3441233 h 4315196"/>
                <a:gd name="connsiteX97" fmla="*/ 2307746 w 4880514"/>
                <a:gd name="connsiteY97" fmla="*/ 3659723 h 4315196"/>
                <a:gd name="connsiteX98" fmla="*/ 2189400 w 4880514"/>
                <a:gd name="connsiteY98" fmla="*/ 3659723 h 4315196"/>
                <a:gd name="connsiteX99" fmla="*/ 2189400 w 4880514"/>
                <a:gd name="connsiteY99" fmla="*/ 4315196 h 4315196"/>
                <a:gd name="connsiteX100" fmla="*/ 2011881 w 4880514"/>
                <a:gd name="connsiteY100" fmla="*/ 4315196 h 4315196"/>
                <a:gd name="connsiteX101" fmla="*/ 1952708 w 4880514"/>
                <a:gd name="connsiteY101" fmla="*/ 4205951 h 4315196"/>
                <a:gd name="connsiteX102" fmla="*/ 1834362 w 4880514"/>
                <a:gd name="connsiteY102" fmla="*/ 4315196 h 4315196"/>
                <a:gd name="connsiteX103" fmla="*/ 1597670 w 4880514"/>
                <a:gd name="connsiteY103" fmla="*/ 4315196 h 4315196"/>
                <a:gd name="connsiteX104" fmla="*/ 1597670 w 4880514"/>
                <a:gd name="connsiteY104" fmla="*/ 4260574 h 4315196"/>
                <a:gd name="connsiteX105" fmla="*/ 1479324 w 4880514"/>
                <a:gd name="connsiteY105" fmla="*/ 4205951 h 4315196"/>
                <a:gd name="connsiteX106" fmla="*/ 1479324 w 4880514"/>
                <a:gd name="connsiteY106" fmla="*/ 3932837 h 4315196"/>
                <a:gd name="connsiteX107" fmla="*/ 1183459 w 4880514"/>
                <a:gd name="connsiteY107" fmla="*/ 3386610 h 4315196"/>
                <a:gd name="connsiteX108" fmla="*/ 1065114 w 4880514"/>
                <a:gd name="connsiteY108" fmla="*/ 3386610 h 4315196"/>
                <a:gd name="connsiteX109" fmla="*/ 1065114 w 4880514"/>
                <a:gd name="connsiteY109" fmla="*/ 3441233 h 4315196"/>
                <a:gd name="connsiteX110" fmla="*/ 946768 w 4880514"/>
                <a:gd name="connsiteY110" fmla="*/ 3277364 h 4315196"/>
                <a:gd name="connsiteX111" fmla="*/ 1005941 w 4880514"/>
                <a:gd name="connsiteY111" fmla="*/ 3222742 h 4315196"/>
                <a:gd name="connsiteX112" fmla="*/ 769249 w 4880514"/>
                <a:gd name="connsiteY112" fmla="*/ 2895005 h 4315196"/>
                <a:gd name="connsiteX113" fmla="*/ 650903 w 4880514"/>
                <a:gd name="connsiteY113" fmla="*/ 2949628 h 4315196"/>
                <a:gd name="connsiteX114" fmla="*/ 591730 w 4880514"/>
                <a:gd name="connsiteY114" fmla="*/ 3168119 h 4315196"/>
                <a:gd name="connsiteX115" fmla="*/ 473384 w 4880514"/>
                <a:gd name="connsiteY115" fmla="*/ 3222742 h 4315196"/>
                <a:gd name="connsiteX116" fmla="*/ 532557 w 4880514"/>
                <a:gd name="connsiteY116" fmla="*/ 1693305 h 4315196"/>
                <a:gd name="connsiteX117" fmla="*/ 414211 w 4880514"/>
                <a:gd name="connsiteY117" fmla="*/ 1529437 h 4315196"/>
                <a:gd name="connsiteX118" fmla="*/ 532557 w 4880514"/>
                <a:gd name="connsiteY118" fmla="*/ 1474814 h 4315196"/>
                <a:gd name="connsiteX119" fmla="*/ 295865 w 4880514"/>
                <a:gd name="connsiteY119" fmla="*/ 1092455 h 4315196"/>
                <a:gd name="connsiteX120" fmla="*/ 295865 w 4880514"/>
                <a:gd name="connsiteY120" fmla="*/ 928587 h 4315196"/>
                <a:gd name="connsiteX121" fmla="*/ 118346 w 4880514"/>
                <a:gd name="connsiteY121" fmla="*/ 764718 h 4315196"/>
                <a:gd name="connsiteX122" fmla="*/ 0 w 4880514"/>
                <a:gd name="connsiteY122" fmla="*/ 710096 h 4315196"/>
                <a:gd name="connsiteX123" fmla="*/ 0 w 4880514"/>
                <a:gd name="connsiteY123" fmla="*/ 655473 h 4315196"/>
                <a:gd name="connsiteX124" fmla="*/ 59173 w 4880514"/>
                <a:gd name="connsiteY124" fmla="*/ 436982 h 4315196"/>
                <a:gd name="connsiteX125" fmla="*/ 177519 w 4880514"/>
                <a:gd name="connsiteY125" fmla="*/ 327737 h 4315196"/>
                <a:gd name="connsiteX126" fmla="*/ 118346 w 4880514"/>
                <a:gd name="connsiteY126"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880514" h="4315196">
                  <a:moveTo>
                    <a:pt x="118346" y="0"/>
                  </a:moveTo>
                  <a:lnTo>
                    <a:pt x="236692" y="0"/>
                  </a:lnTo>
                  <a:lnTo>
                    <a:pt x="295865" y="109246"/>
                  </a:lnTo>
                  <a:lnTo>
                    <a:pt x="473384" y="109246"/>
                  </a:lnTo>
                  <a:lnTo>
                    <a:pt x="650903" y="273114"/>
                  </a:lnTo>
                  <a:lnTo>
                    <a:pt x="650903" y="546228"/>
                  </a:lnTo>
                  <a:lnTo>
                    <a:pt x="769249" y="546228"/>
                  </a:lnTo>
                  <a:lnTo>
                    <a:pt x="946768" y="819341"/>
                  </a:lnTo>
                  <a:lnTo>
                    <a:pt x="1124287" y="764718"/>
                  </a:lnTo>
                  <a:lnTo>
                    <a:pt x="1124287"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lnTo>
                    <a:pt x="2485265" y="163868"/>
                  </a:lnTo>
                  <a:lnTo>
                    <a:pt x="2544437" y="327737"/>
                  </a:lnTo>
                  <a:lnTo>
                    <a:pt x="2840302" y="491605"/>
                  </a:lnTo>
                  <a:lnTo>
                    <a:pt x="2958648" y="491605"/>
                  </a:lnTo>
                  <a:lnTo>
                    <a:pt x="2958648" y="600850"/>
                  </a:lnTo>
                  <a:lnTo>
                    <a:pt x="3076994" y="928587"/>
                  </a:lnTo>
                  <a:lnTo>
                    <a:pt x="3195340" y="1037832"/>
                  </a:lnTo>
                  <a:lnTo>
                    <a:pt x="3491205" y="1092455"/>
                  </a:lnTo>
                  <a:lnTo>
                    <a:pt x="3668724" y="873964"/>
                  </a:lnTo>
                  <a:lnTo>
                    <a:pt x="3787070" y="928587"/>
                  </a:lnTo>
                  <a:lnTo>
                    <a:pt x="3846243" y="1037832"/>
                  </a:lnTo>
                  <a:lnTo>
                    <a:pt x="4082934" y="983209"/>
                  </a:lnTo>
                  <a:lnTo>
                    <a:pt x="4378799" y="1201700"/>
                  </a:lnTo>
                  <a:lnTo>
                    <a:pt x="4615491" y="1256323"/>
                  </a:lnTo>
                  <a:lnTo>
                    <a:pt x="4852183" y="1310946"/>
                  </a:lnTo>
                  <a:lnTo>
                    <a:pt x="4880514" y="1328381"/>
                  </a:lnTo>
                  <a:lnTo>
                    <a:pt x="4758613" y="1314449"/>
                  </a:lnTo>
                  <a:lnTo>
                    <a:pt x="4730038" y="1371599"/>
                  </a:lnTo>
                  <a:lnTo>
                    <a:pt x="4720513" y="1409699"/>
                  </a:lnTo>
                  <a:lnTo>
                    <a:pt x="4682413" y="1428749"/>
                  </a:lnTo>
                  <a:lnTo>
                    <a:pt x="4720513" y="1476374"/>
                  </a:lnTo>
                  <a:lnTo>
                    <a:pt x="4796713" y="1552574"/>
                  </a:lnTo>
                  <a:lnTo>
                    <a:pt x="4815763" y="1581149"/>
                  </a:lnTo>
                  <a:lnTo>
                    <a:pt x="4768138" y="1628774"/>
                  </a:lnTo>
                  <a:lnTo>
                    <a:pt x="4730038" y="1657349"/>
                  </a:lnTo>
                  <a:lnTo>
                    <a:pt x="4663363" y="1666874"/>
                  </a:lnTo>
                  <a:lnTo>
                    <a:pt x="4653838" y="1704974"/>
                  </a:lnTo>
                  <a:lnTo>
                    <a:pt x="4596688" y="1752599"/>
                  </a:lnTo>
                  <a:lnTo>
                    <a:pt x="4615738" y="1781174"/>
                  </a:lnTo>
                  <a:lnTo>
                    <a:pt x="4558588" y="1828799"/>
                  </a:lnTo>
                  <a:lnTo>
                    <a:pt x="4558588" y="1904999"/>
                  </a:lnTo>
                  <a:lnTo>
                    <a:pt x="4520488" y="1952624"/>
                  </a:lnTo>
                  <a:lnTo>
                    <a:pt x="4530013" y="2009774"/>
                  </a:lnTo>
                  <a:lnTo>
                    <a:pt x="4491913" y="2028824"/>
                  </a:lnTo>
                  <a:lnTo>
                    <a:pt x="4444288" y="1981199"/>
                  </a:lnTo>
                  <a:lnTo>
                    <a:pt x="4368088" y="2019299"/>
                  </a:lnTo>
                  <a:lnTo>
                    <a:pt x="4301413" y="2009774"/>
                  </a:lnTo>
                  <a:lnTo>
                    <a:pt x="4253788" y="2085974"/>
                  </a:lnTo>
                  <a:lnTo>
                    <a:pt x="4282363" y="2143124"/>
                  </a:lnTo>
                  <a:lnTo>
                    <a:pt x="4244263" y="2209799"/>
                  </a:lnTo>
                  <a:lnTo>
                    <a:pt x="4196638" y="2333624"/>
                  </a:lnTo>
                  <a:lnTo>
                    <a:pt x="4120438" y="2400299"/>
                  </a:lnTo>
                  <a:lnTo>
                    <a:pt x="4034713" y="2419349"/>
                  </a:lnTo>
                  <a:lnTo>
                    <a:pt x="3958513" y="2362199"/>
                  </a:lnTo>
                  <a:lnTo>
                    <a:pt x="3920413" y="2276474"/>
                  </a:lnTo>
                  <a:lnTo>
                    <a:pt x="3796588" y="2324099"/>
                  </a:lnTo>
                  <a:lnTo>
                    <a:pt x="3729913" y="2333624"/>
                  </a:lnTo>
                  <a:lnTo>
                    <a:pt x="3577513" y="2228849"/>
                  </a:lnTo>
                  <a:lnTo>
                    <a:pt x="3463213" y="2247899"/>
                  </a:lnTo>
                  <a:lnTo>
                    <a:pt x="3463213" y="2295524"/>
                  </a:lnTo>
                  <a:lnTo>
                    <a:pt x="3348913" y="2343149"/>
                  </a:lnTo>
                  <a:lnTo>
                    <a:pt x="3425113" y="2428874"/>
                  </a:lnTo>
                  <a:lnTo>
                    <a:pt x="3453688" y="2524124"/>
                  </a:lnTo>
                  <a:lnTo>
                    <a:pt x="3339388" y="2600324"/>
                  </a:lnTo>
                  <a:lnTo>
                    <a:pt x="3263188" y="2666999"/>
                  </a:lnTo>
                  <a:lnTo>
                    <a:pt x="3282238" y="2771774"/>
                  </a:lnTo>
                  <a:lnTo>
                    <a:pt x="3320338" y="2847974"/>
                  </a:lnTo>
                  <a:lnTo>
                    <a:pt x="3434638" y="2886074"/>
                  </a:lnTo>
                  <a:lnTo>
                    <a:pt x="3491788" y="2990849"/>
                  </a:lnTo>
                  <a:lnTo>
                    <a:pt x="3558463" y="3067049"/>
                  </a:lnTo>
                  <a:lnTo>
                    <a:pt x="3634663" y="3028949"/>
                  </a:lnTo>
                  <a:lnTo>
                    <a:pt x="3720388" y="3124199"/>
                  </a:lnTo>
                  <a:lnTo>
                    <a:pt x="3734217" y="3151856"/>
                  </a:lnTo>
                  <a:lnTo>
                    <a:pt x="3609551" y="3113496"/>
                  </a:lnTo>
                  <a:lnTo>
                    <a:pt x="3491205" y="3222742"/>
                  </a:lnTo>
                  <a:lnTo>
                    <a:pt x="3550378" y="3386610"/>
                  </a:lnTo>
                  <a:lnTo>
                    <a:pt x="3727897" y="3386610"/>
                  </a:lnTo>
                  <a:lnTo>
                    <a:pt x="3787070" y="3605101"/>
                  </a:lnTo>
                  <a:lnTo>
                    <a:pt x="3372859" y="3605101"/>
                  </a:lnTo>
                  <a:lnTo>
                    <a:pt x="3254513" y="3441233"/>
                  </a:lnTo>
                  <a:lnTo>
                    <a:pt x="3076994" y="3550478"/>
                  </a:lnTo>
                  <a:lnTo>
                    <a:pt x="2899475" y="3441233"/>
                  </a:lnTo>
                  <a:lnTo>
                    <a:pt x="2899475" y="3113496"/>
                  </a:lnTo>
                  <a:lnTo>
                    <a:pt x="2662783" y="3113496"/>
                  </a:lnTo>
                  <a:lnTo>
                    <a:pt x="2662783" y="3331987"/>
                  </a:lnTo>
                  <a:lnTo>
                    <a:pt x="2485265" y="3386610"/>
                  </a:lnTo>
                  <a:lnTo>
                    <a:pt x="2485265" y="3441233"/>
                  </a:lnTo>
                  <a:lnTo>
                    <a:pt x="2307746" y="3659723"/>
                  </a:lnTo>
                  <a:lnTo>
                    <a:pt x="2189400" y="3659723"/>
                  </a:lnTo>
                  <a:lnTo>
                    <a:pt x="2189400" y="4315196"/>
                  </a:lnTo>
                  <a:lnTo>
                    <a:pt x="2011881" y="4315196"/>
                  </a:lnTo>
                  <a:lnTo>
                    <a:pt x="1952708" y="4205951"/>
                  </a:lnTo>
                  <a:lnTo>
                    <a:pt x="1834362" y="4315196"/>
                  </a:lnTo>
                  <a:lnTo>
                    <a:pt x="1597670" y="4315196"/>
                  </a:lnTo>
                  <a:lnTo>
                    <a:pt x="1597670" y="4260574"/>
                  </a:lnTo>
                  <a:lnTo>
                    <a:pt x="1479324" y="4205951"/>
                  </a:lnTo>
                  <a:lnTo>
                    <a:pt x="1479324" y="3932837"/>
                  </a:lnTo>
                  <a:lnTo>
                    <a:pt x="1183459" y="3386610"/>
                  </a:lnTo>
                  <a:lnTo>
                    <a:pt x="1065114" y="3386610"/>
                  </a:lnTo>
                  <a:lnTo>
                    <a:pt x="1065114" y="3441233"/>
                  </a:lnTo>
                  <a:lnTo>
                    <a:pt x="946768" y="3277364"/>
                  </a:lnTo>
                  <a:lnTo>
                    <a:pt x="1005941" y="3222742"/>
                  </a:lnTo>
                  <a:lnTo>
                    <a:pt x="769249" y="2895005"/>
                  </a:lnTo>
                  <a:lnTo>
                    <a:pt x="650903" y="2949628"/>
                  </a:lnTo>
                  <a:lnTo>
                    <a:pt x="591730" y="3168119"/>
                  </a:lnTo>
                  <a:lnTo>
                    <a:pt x="473384" y="3222742"/>
                  </a:lnTo>
                  <a:lnTo>
                    <a:pt x="532557" y="1693305"/>
                  </a:lnTo>
                  <a:lnTo>
                    <a:pt x="414211" y="1529437"/>
                  </a:lnTo>
                  <a:lnTo>
                    <a:pt x="532557" y="1474814"/>
                  </a:lnTo>
                  <a:lnTo>
                    <a:pt x="295865" y="1092455"/>
                  </a:lnTo>
                  <a:lnTo>
                    <a:pt x="295865" y="928587"/>
                  </a:lnTo>
                  <a:lnTo>
                    <a:pt x="118346" y="764718"/>
                  </a:lnTo>
                  <a:lnTo>
                    <a:pt x="0" y="710096"/>
                  </a:lnTo>
                  <a:lnTo>
                    <a:pt x="0" y="655473"/>
                  </a:lnTo>
                  <a:lnTo>
                    <a:pt x="59173" y="436982"/>
                  </a:lnTo>
                  <a:lnTo>
                    <a:pt x="177519" y="327737"/>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 name="Freeform 5"/>
            <p:cNvSpPr>
              <a:spLocks/>
            </p:cNvSpPr>
            <p:nvPr/>
          </p:nvSpPr>
          <p:spPr bwMode="invGray">
            <a:xfrm>
              <a:off x="10219969" y="4369657"/>
              <a:ext cx="305794" cy="275009"/>
            </a:xfrm>
            <a:custGeom>
              <a:avLst/>
              <a:gdLst>
                <a:gd name="T0" fmla="*/ 2147483646 w 177"/>
                <a:gd name="T1" fmla="*/ 2147483646 h 161"/>
                <a:gd name="T2" fmla="*/ 2147483646 w 177"/>
                <a:gd name="T3" fmla="*/ 2147483646 h 161"/>
                <a:gd name="T4" fmla="*/ 2147483646 w 177"/>
                <a:gd name="T5" fmla="*/ 2147483646 h 161"/>
                <a:gd name="T6" fmla="*/ 2147483646 w 177"/>
                <a:gd name="T7" fmla="*/ 2147483646 h 161"/>
                <a:gd name="T8" fmla="*/ 2147483646 w 177"/>
                <a:gd name="T9" fmla="*/ 0 h 161"/>
                <a:gd name="T10" fmla="*/ 2147483646 w 177"/>
                <a:gd name="T11" fmla="*/ 2147483646 h 161"/>
                <a:gd name="T12" fmla="*/ 2147483646 w 177"/>
                <a:gd name="T13" fmla="*/ 0 h 161"/>
                <a:gd name="T14" fmla="*/ 2147483646 w 177"/>
                <a:gd name="T15" fmla="*/ 2147483646 h 161"/>
                <a:gd name="T16" fmla="*/ 2147483646 w 177"/>
                <a:gd name="T17" fmla="*/ 2147483646 h 161"/>
                <a:gd name="T18" fmla="*/ 2147483646 w 177"/>
                <a:gd name="T19" fmla="*/ 2147483646 h 161"/>
                <a:gd name="T20" fmla="*/ 2147483646 w 177"/>
                <a:gd name="T21" fmla="*/ 2147483646 h 161"/>
                <a:gd name="T22" fmla="*/ 2147483646 w 177"/>
                <a:gd name="T23" fmla="*/ 2147483646 h 161"/>
                <a:gd name="T24" fmla="*/ 2147483646 w 177"/>
                <a:gd name="T25" fmla="*/ 2147483646 h 161"/>
                <a:gd name="T26" fmla="*/ 2147483646 w 177"/>
                <a:gd name="T27" fmla="*/ 2147483646 h 161"/>
                <a:gd name="T28" fmla="*/ 2147483646 w 177"/>
                <a:gd name="T29" fmla="*/ 2147483646 h 161"/>
                <a:gd name="T30" fmla="*/ 2147483646 w 177"/>
                <a:gd name="T31" fmla="*/ 2147483646 h 161"/>
                <a:gd name="T32" fmla="*/ 2147483646 w 177"/>
                <a:gd name="T33" fmla="*/ 2147483646 h 161"/>
                <a:gd name="T34" fmla="*/ 2147483646 w 177"/>
                <a:gd name="T35" fmla="*/ 2147483646 h 161"/>
                <a:gd name="T36" fmla="*/ 0 w 177"/>
                <a:gd name="T37" fmla="*/ 2147483646 h 161"/>
                <a:gd name="T38" fmla="*/ 0 w 177"/>
                <a:gd name="T39" fmla="*/ 2147483646 h 161"/>
                <a:gd name="T40" fmla="*/ 2147483646 w 177"/>
                <a:gd name="T41" fmla="*/ 2147483646 h 161"/>
                <a:gd name="T42" fmla="*/ 2147483646 w 177"/>
                <a:gd name="T43" fmla="*/ 2147483646 h 1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 name="Freeform 7"/>
            <p:cNvSpPr>
              <a:spLocks/>
            </p:cNvSpPr>
            <p:nvPr/>
          </p:nvSpPr>
          <p:spPr bwMode="invGray">
            <a:xfrm>
              <a:off x="11319093" y="-120090"/>
              <a:ext cx="1220288" cy="1192734"/>
            </a:xfrm>
            <a:custGeom>
              <a:avLst/>
              <a:gdLst>
                <a:gd name="T0" fmla="*/ 2147483646 w 705"/>
                <a:gd name="T1" fmla="*/ 2147483646 h 697"/>
                <a:gd name="T2" fmla="*/ 2147483646 w 705"/>
                <a:gd name="T3" fmla="*/ 2147483646 h 697"/>
                <a:gd name="T4" fmla="*/ 2147483646 w 705"/>
                <a:gd name="T5" fmla="*/ 2147483646 h 697"/>
                <a:gd name="T6" fmla="*/ 2147483646 w 705"/>
                <a:gd name="T7" fmla="*/ 2147483646 h 697"/>
                <a:gd name="T8" fmla="*/ 2147483646 w 705"/>
                <a:gd name="T9" fmla="*/ 2147483646 h 697"/>
                <a:gd name="T10" fmla="*/ 2147483646 w 705"/>
                <a:gd name="T11" fmla="*/ 2147483646 h 697"/>
                <a:gd name="T12" fmla="*/ 2147483646 w 705"/>
                <a:gd name="T13" fmla="*/ 2147483646 h 697"/>
                <a:gd name="T14" fmla="*/ 2147483646 w 705"/>
                <a:gd name="T15" fmla="*/ 2147483646 h 697"/>
                <a:gd name="T16" fmla="*/ 2147483646 w 705"/>
                <a:gd name="T17" fmla="*/ 2147483646 h 697"/>
                <a:gd name="T18" fmla="*/ 2147483646 w 705"/>
                <a:gd name="T19" fmla="*/ 2147483646 h 697"/>
                <a:gd name="T20" fmla="*/ 2147483646 w 705"/>
                <a:gd name="T21" fmla="*/ 2147483646 h 697"/>
                <a:gd name="T22" fmla="*/ 2147483646 w 705"/>
                <a:gd name="T23" fmla="*/ 2147483646 h 697"/>
                <a:gd name="T24" fmla="*/ 2147483646 w 705"/>
                <a:gd name="T25" fmla="*/ 2147483646 h 697"/>
                <a:gd name="T26" fmla="*/ 2147483646 w 705"/>
                <a:gd name="T27" fmla="*/ 2147483646 h 697"/>
                <a:gd name="T28" fmla="*/ 2147483646 w 705"/>
                <a:gd name="T29" fmla="*/ 2147483646 h 697"/>
                <a:gd name="T30" fmla="*/ 2147483646 w 705"/>
                <a:gd name="T31" fmla="*/ 2147483646 h 697"/>
                <a:gd name="T32" fmla="*/ 2147483646 w 705"/>
                <a:gd name="T33" fmla="*/ 2147483646 h 697"/>
                <a:gd name="T34" fmla="*/ 2147483646 w 705"/>
                <a:gd name="T35" fmla="*/ 2147483646 h 697"/>
                <a:gd name="T36" fmla="*/ 2147483646 w 705"/>
                <a:gd name="T37" fmla="*/ 2147483646 h 697"/>
                <a:gd name="T38" fmla="*/ 2147483646 w 705"/>
                <a:gd name="T39" fmla="*/ 2147483646 h 697"/>
                <a:gd name="T40" fmla="*/ 2147483646 w 705"/>
                <a:gd name="T41" fmla="*/ 2147483646 h 697"/>
                <a:gd name="T42" fmla="*/ 2147483646 w 705"/>
                <a:gd name="T43" fmla="*/ 2147483646 h 697"/>
                <a:gd name="T44" fmla="*/ 2147483646 w 705"/>
                <a:gd name="T45" fmla="*/ 2147483646 h 697"/>
                <a:gd name="T46" fmla="*/ 2147483646 w 705"/>
                <a:gd name="T47" fmla="*/ 2147483646 h 697"/>
                <a:gd name="T48" fmla="*/ 2147483646 w 705"/>
                <a:gd name="T49" fmla="*/ 2147483646 h 697"/>
                <a:gd name="T50" fmla="*/ 2147483646 w 705"/>
                <a:gd name="T51" fmla="*/ 2147483646 h 697"/>
                <a:gd name="T52" fmla="*/ 2147483646 w 705"/>
                <a:gd name="T53" fmla="*/ 2147483646 h 697"/>
                <a:gd name="T54" fmla="*/ 2147483646 w 705"/>
                <a:gd name="T55" fmla="*/ 2147483646 h 697"/>
                <a:gd name="T56" fmla="*/ 2147483646 w 705"/>
                <a:gd name="T57" fmla="*/ 2147483646 h 697"/>
                <a:gd name="T58" fmla="*/ 2147483646 w 705"/>
                <a:gd name="T59" fmla="*/ 2147483646 h 697"/>
                <a:gd name="T60" fmla="*/ 2147483646 w 705"/>
                <a:gd name="T61" fmla="*/ 2147483646 h 697"/>
                <a:gd name="T62" fmla="*/ 2147483646 w 705"/>
                <a:gd name="T63" fmla="*/ 2147483646 h 697"/>
                <a:gd name="T64" fmla="*/ 2147483646 w 705"/>
                <a:gd name="T65" fmla="*/ 2147483646 h 697"/>
                <a:gd name="T66" fmla="*/ 2147483646 w 705"/>
                <a:gd name="T67" fmla="*/ 2147483646 h 697"/>
                <a:gd name="T68" fmla="*/ 2147483646 w 705"/>
                <a:gd name="T69" fmla="*/ 2147483646 h 697"/>
                <a:gd name="T70" fmla="*/ 2147483646 w 705"/>
                <a:gd name="T71" fmla="*/ 2147483646 h 697"/>
                <a:gd name="T72" fmla="*/ 2147483646 w 705"/>
                <a:gd name="T73" fmla="*/ 2147483646 h 697"/>
                <a:gd name="T74" fmla="*/ 2147483646 w 705"/>
                <a:gd name="T75" fmla="*/ 2147483646 h 6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 name="Freeform 8"/>
            <p:cNvSpPr>
              <a:spLocks/>
            </p:cNvSpPr>
            <p:nvPr/>
          </p:nvSpPr>
          <p:spPr bwMode="invGray">
            <a:xfrm>
              <a:off x="11441699" y="797635"/>
              <a:ext cx="915936" cy="687521"/>
            </a:xfrm>
            <a:custGeom>
              <a:avLst/>
              <a:gdLst>
                <a:gd name="T0" fmla="*/ 2147483646 w 529"/>
                <a:gd name="T1" fmla="*/ 2147483646 h 401"/>
                <a:gd name="T2" fmla="*/ 2147483646 w 529"/>
                <a:gd name="T3" fmla="*/ 2147483646 h 401"/>
                <a:gd name="T4" fmla="*/ 2147483646 w 529"/>
                <a:gd name="T5" fmla="*/ 2147483646 h 401"/>
                <a:gd name="T6" fmla="*/ 2147483646 w 529"/>
                <a:gd name="T7" fmla="*/ 2147483646 h 401"/>
                <a:gd name="T8" fmla="*/ 2147483646 w 529"/>
                <a:gd name="T9" fmla="*/ 2147483646 h 401"/>
                <a:gd name="T10" fmla="*/ 2147483646 w 529"/>
                <a:gd name="T11" fmla="*/ 2147483646 h 401"/>
                <a:gd name="T12" fmla="*/ 2147483646 w 529"/>
                <a:gd name="T13" fmla="*/ 2147483646 h 401"/>
                <a:gd name="T14" fmla="*/ 2147483646 w 529"/>
                <a:gd name="T15" fmla="*/ 2147483646 h 401"/>
                <a:gd name="T16" fmla="*/ 2147483646 w 529"/>
                <a:gd name="T17" fmla="*/ 2147483646 h 401"/>
                <a:gd name="T18" fmla="*/ 2147483646 w 529"/>
                <a:gd name="T19" fmla="*/ 2147483646 h 401"/>
                <a:gd name="T20" fmla="*/ 2147483646 w 529"/>
                <a:gd name="T21" fmla="*/ 2147483646 h 401"/>
                <a:gd name="T22" fmla="*/ 2147483646 w 529"/>
                <a:gd name="T23" fmla="*/ 2147483646 h 401"/>
                <a:gd name="T24" fmla="*/ 2147483646 w 529"/>
                <a:gd name="T25" fmla="*/ 2147483646 h 401"/>
                <a:gd name="T26" fmla="*/ 2147483646 w 529"/>
                <a:gd name="T27" fmla="*/ 2147483646 h 401"/>
                <a:gd name="T28" fmla="*/ 2147483646 w 529"/>
                <a:gd name="T29" fmla="*/ 2147483646 h 401"/>
                <a:gd name="T30" fmla="*/ 2147483646 w 529"/>
                <a:gd name="T31" fmla="*/ 2147483646 h 401"/>
                <a:gd name="T32" fmla="*/ 2147483646 w 529"/>
                <a:gd name="T33" fmla="*/ 2147483646 h 401"/>
                <a:gd name="T34" fmla="*/ 2147483646 w 529"/>
                <a:gd name="T35" fmla="*/ 2147483646 h 401"/>
                <a:gd name="T36" fmla="*/ 2147483646 w 529"/>
                <a:gd name="T37" fmla="*/ 0 h 401"/>
                <a:gd name="T38" fmla="*/ 2147483646 w 529"/>
                <a:gd name="T39" fmla="*/ 2147483646 h 401"/>
                <a:gd name="T40" fmla="*/ 2147483646 w 529"/>
                <a:gd name="T41" fmla="*/ 2147483646 h 401"/>
                <a:gd name="T42" fmla="*/ 2147483646 w 529"/>
                <a:gd name="T43" fmla="*/ 2147483646 h 401"/>
                <a:gd name="T44" fmla="*/ 2147483646 w 529"/>
                <a:gd name="T45" fmla="*/ 2147483646 h 401"/>
                <a:gd name="T46" fmla="*/ 2147483646 w 529"/>
                <a:gd name="T47" fmla="*/ 2147483646 h 401"/>
                <a:gd name="T48" fmla="*/ 0 w 529"/>
                <a:gd name="T49" fmla="*/ 2147483646 h 401"/>
                <a:gd name="T50" fmla="*/ 2147483646 w 529"/>
                <a:gd name="T51" fmla="*/ 2147483646 h 401"/>
                <a:gd name="T52" fmla="*/ 2147483646 w 529"/>
                <a:gd name="T53" fmla="*/ 2147483646 h 401"/>
                <a:gd name="T54" fmla="*/ 2147483646 w 529"/>
                <a:gd name="T55" fmla="*/ 2147483646 h 401"/>
                <a:gd name="T56" fmla="*/ 2147483646 w 529"/>
                <a:gd name="T57" fmla="*/ 2147483646 h 401"/>
                <a:gd name="T58" fmla="*/ 2147483646 w 529"/>
                <a:gd name="T59" fmla="*/ 2147483646 h 401"/>
                <a:gd name="T60" fmla="*/ 2147483646 w 529"/>
                <a:gd name="T61" fmla="*/ 2147483646 h 401"/>
                <a:gd name="T62" fmla="*/ 2147483646 w 529"/>
                <a:gd name="T63" fmla="*/ 2147483646 h 401"/>
                <a:gd name="T64" fmla="*/ 2147483646 w 529"/>
                <a:gd name="T65" fmla="*/ 2147483646 h 401"/>
                <a:gd name="T66" fmla="*/ 2147483646 w 529"/>
                <a:gd name="T67" fmla="*/ 2147483646 h 401"/>
                <a:gd name="T68" fmla="*/ 2147483646 w 529"/>
                <a:gd name="T69" fmla="*/ 2147483646 h 401"/>
                <a:gd name="T70" fmla="*/ 2147483646 w 529"/>
                <a:gd name="T71" fmla="*/ 2147483646 h 401"/>
                <a:gd name="T72" fmla="*/ 2147483646 w 529"/>
                <a:gd name="T73" fmla="*/ 2147483646 h 401"/>
                <a:gd name="T74" fmla="*/ 2147483646 w 529"/>
                <a:gd name="T75" fmla="*/ 2147483646 h 401"/>
                <a:gd name="T76" fmla="*/ 2147483646 w 529"/>
                <a:gd name="T77" fmla="*/ 2147483646 h 401"/>
                <a:gd name="T78" fmla="*/ 2147483646 w 529"/>
                <a:gd name="T79" fmla="*/ 2147483646 h 401"/>
                <a:gd name="T80" fmla="*/ 2147483646 w 529"/>
                <a:gd name="T81" fmla="*/ 2147483646 h 401"/>
                <a:gd name="T82" fmla="*/ 2147483646 w 529"/>
                <a:gd name="T83" fmla="*/ 2147483646 h 401"/>
                <a:gd name="T84" fmla="*/ 2147483646 w 529"/>
                <a:gd name="T85" fmla="*/ 2147483646 h 401"/>
                <a:gd name="T86" fmla="*/ 2147483646 w 529"/>
                <a:gd name="T87" fmla="*/ 2147483646 h 401"/>
                <a:gd name="T88" fmla="*/ 2147483646 w 529"/>
                <a:gd name="T89" fmla="*/ 2147483646 h 401"/>
                <a:gd name="T90" fmla="*/ 2147483646 w 529"/>
                <a:gd name="T91" fmla="*/ 2147483646 h 401"/>
                <a:gd name="T92" fmla="*/ 2147483646 w 529"/>
                <a:gd name="T93" fmla="*/ 2147483646 h 401"/>
                <a:gd name="T94" fmla="*/ 2147483646 w 529"/>
                <a:gd name="T95" fmla="*/ 2147483646 h 401"/>
                <a:gd name="T96" fmla="*/ 2147483646 w 529"/>
                <a:gd name="T97" fmla="*/ 2147483646 h 401"/>
                <a:gd name="T98" fmla="*/ 2147483646 w 529"/>
                <a:gd name="T99" fmla="*/ 2147483646 h 401"/>
                <a:gd name="T100" fmla="*/ 2147483646 w 529"/>
                <a:gd name="T101" fmla="*/ 2147483646 h 401"/>
                <a:gd name="T102" fmla="*/ 2147483646 w 529"/>
                <a:gd name="T103" fmla="*/ 2147483646 h 401"/>
                <a:gd name="T104" fmla="*/ 2147483646 w 529"/>
                <a:gd name="T105" fmla="*/ 2147483646 h 401"/>
                <a:gd name="T106" fmla="*/ 2147483646 w 529"/>
                <a:gd name="T107" fmla="*/ 2147483646 h 401"/>
                <a:gd name="T108" fmla="*/ 2147483646 w 529"/>
                <a:gd name="T109" fmla="*/ 2147483646 h 401"/>
                <a:gd name="T110" fmla="*/ 2147483646 w 529"/>
                <a:gd name="T111" fmla="*/ 2147483646 h 401"/>
                <a:gd name="T112" fmla="*/ 2147483646 w 529"/>
                <a:gd name="T113" fmla="*/ 2147483646 h 401"/>
                <a:gd name="T114" fmla="*/ 2147483646 w 529"/>
                <a:gd name="T115" fmla="*/ 2147483646 h 401"/>
                <a:gd name="T116" fmla="*/ 2147483646 w 529"/>
                <a:gd name="T117" fmla="*/ 2147483646 h 401"/>
                <a:gd name="T118" fmla="*/ 2147483646 w 529"/>
                <a:gd name="T119" fmla="*/ 2147483646 h 4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 name="Freeform 9"/>
            <p:cNvSpPr>
              <a:spLocks/>
            </p:cNvSpPr>
            <p:nvPr/>
          </p:nvSpPr>
          <p:spPr bwMode="gray">
            <a:xfrm>
              <a:off x="11248415" y="1179246"/>
              <a:ext cx="653416" cy="675161"/>
            </a:xfrm>
            <a:custGeom>
              <a:avLst/>
              <a:gdLst>
                <a:gd name="T0" fmla="*/ 2147483646 w 377"/>
                <a:gd name="T1" fmla="*/ 2147483646 h 393"/>
                <a:gd name="T2" fmla="*/ 2147483646 w 377"/>
                <a:gd name="T3" fmla="*/ 2147483646 h 393"/>
                <a:gd name="T4" fmla="*/ 2147483646 w 377"/>
                <a:gd name="T5" fmla="*/ 2147483646 h 393"/>
                <a:gd name="T6" fmla="*/ 2147483646 w 377"/>
                <a:gd name="T7" fmla="*/ 2147483646 h 393"/>
                <a:gd name="T8" fmla="*/ 2147483646 w 377"/>
                <a:gd name="T9" fmla="*/ 2147483646 h 393"/>
                <a:gd name="T10" fmla="*/ 2147483646 w 377"/>
                <a:gd name="T11" fmla="*/ 2147483646 h 393"/>
                <a:gd name="T12" fmla="*/ 2147483646 w 377"/>
                <a:gd name="T13" fmla="*/ 0 h 393"/>
                <a:gd name="T14" fmla="*/ 2147483646 w 377"/>
                <a:gd name="T15" fmla="*/ 0 h 393"/>
                <a:gd name="T16" fmla="*/ 2147483646 w 377"/>
                <a:gd name="T17" fmla="*/ 2147483646 h 393"/>
                <a:gd name="T18" fmla="*/ 2147483646 w 377"/>
                <a:gd name="T19" fmla="*/ 2147483646 h 393"/>
                <a:gd name="T20" fmla="*/ 2147483646 w 377"/>
                <a:gd name="T21" fmla="*/ 2147483646 h 393"/>
                <a:gd name="T22" fmla="*/ 2147483646 w 377"/>
                <a:gd name="T23" fmla="*/ 2147483646 h 393"/>
                <a:gd name="T24" fmla="*/ 2147483646 w 377"/>
                <a:gd name="T25" fmla="*/ 2147483646 h 393"/>
                <a:gd name="T26" fmla="*/ 2147483646 w 377"/>
                <a:gd name="T27" fmla="*/ 2147483646 h 393"/>
                <a:gd name="T28" fmla="*/ 2147483646 w 377"/>
                <a:gd name="T29" fmla="*/ 2147483646 h 393"/>
                <a:gd name="T30" fmla="*/ 2147483646 w 377"/>
                <a:gd name="T31" fmla="*/ 2147483646 h 393"/>
                <a:gd name="T32" fmla="*/ 2147483646 w 377"/>
                <a:gd name="T33" fmla="*/ 2147483646 h 393"/>
                <a:gd name="T34" fmla="*/ 2147483646 w 377"/>
                <a:gd name="T35" fmla="*/ 2147483646 h 393"/>
                <a:gd name="T36" fmla="*/ 2147483646 w 377"/>
                <a:gd name="T37" fmla="*/ 2147483646 h 393"/>
                <a:gd name="T38" fmla="*/ 0 w 377"/>
                <a:gd name="T39" fmla="*/ 2147483646 h 393"/>
                <a:gd name="T40" fmla="*/ 2147483646 w 377"/>
                <a:gd name="T41" fmla="*/ 2147483646 h 393"/>
                <a:gd name="T42" fmla="*/ 2147483646 w 377"/>
                <a:gd name="T43" fmla="*/ 2147483646 h 393"/>
                <a:gd name="T44" fmla="*/ 2147483646 w 377"/>
                <a:gd name="T45" fmla="*/ 2147483646 h 393"/>
                <a:gd name="T46" fmla="*/ 2147483646 w 377"/>
                <a:gd name="T47" fmla="*/ 2147483646 h 393"/>
                <a:gd name="T48" fmla="*/ 2147483646 w 377"/>
                <a:gd name="T49" fmla="*/ 2147483646 h 393"/>
                <a:gd name="T50" fmla="*/ 2147483646 w 377"/>
                <a:gd name="T51" fmla="*/ 2147483646 h 393"/>
                <a:gd name="T52" fmla="*/ 2147483646 w 377"/>
                <a:gd name="T53" fmla="*/ 2147483646 h 393"/>
                <a:gd name="T54" fmla="*/ 2147483646 w 377"/>
                <a:gd name="T55" fmla="*/ 2147483646 h 393"/>
                <a:gd name="T56" fmla="*/ 2147483646 w 377"/>
                <a:gd name="T57" fmla="*/ 2147483646 h 393"/>
                <a:gd name="T58" fmla="*/ 2147483646 w 377"/>
                <a:gd name="T59" fmla="*/ 2147483646 h 393"/>
                <a:gd name="T60" fmla="*/ 2147483646 w 377"/>
                <a:gd name="T61" fmla="*/ 2147483646 h 393"/>
                <a:gd name="T62" fmla="*/ 2147483646 w 377"/>
                <a:gd name="T63" fmla="*/ 2147483646 h 393"/>
                <a:gd name="T64" fmla="*/ 2147483646 w 377"/>
                <a:gd name="T65" fmla="*/ 2147483646 h 393"/>
                <a:gd name="T66" fmla="*/ 2147483646 w 377"/>
                <a:gd name="T67" fmla="*/ 2147483646 h 393"/>
                <a:gd name="T68" fmla="*/ 2147483646 w 377"/>
                <a:gd name="T69" fmla="*/ 2147483646 h 393"/>
                <a:gd name="T70" fmla="*/ 2147483646 w 377"/>
                <a:gd name="T71" fmla="*/ 2147483646 h 393"/>
                <a:gd name="T72" fmla="*/ 2147483646 w 377"/>
                <a:gd name="T73" fmla="*/ 2147483646 h 393"/>
                <a:gd name="T74" fmla="*/ 2147483646 w 377"/>
                <a:gd name="T75" fmla="*/ 2147483646 h 393"/>
                <a:gd name="T76" fmla="*/ 2147483646 w 377"/>
                <a:gd name="T77" fmla="*/ 2147483646 h 393"/>
                <a:gd name="T78" fmla="*/ 2147483646 w 377"/>
                <a:gd name="T79" fmla="*/ 2147483646 h 393"/>
                <a:gd name="T80" fmla="*/ 2147483646 w 377"/>
                <a:gd name="T81" fmla="*/ 2147483646 h 393"/>
                <a:gd name="T82" fmla="*/ 2147483646 w 377"/>
                <a:gd name="T83" fmla="*/ 2147483646 h 393"/>
                <a:gd name="T84" fmla="*/ 2147483646 w 377"/>
                <a:gd name="T85" fmla="*/ 2147483646 h 393"/>
                <a:gd name="T86" fmla="*/ 2147483646 w 377"/>
                <a:gd name="T87" fmla="*/ 2147483646 h 393"/>
                <a:gd name="T88" fmla="*/ 2147483646 w 377"/>
                <a:gd name="T89" fmla="*/ 2147483646 h 393"/>
                <a:gd name="T90" fmla="*/ 2147483646 w 377"/>
                <a:gd name="T91" fmla="*/ 2147483646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 name="Freeform 10"/>
            <p:cNvSpPr>
              <a:spLocks/>
            </p:cNvSpPr>
            <p:nvPr/>
          </p:nvSpPr>
          <p:spPr bwMode="gray">
            <a:xfrm>
              <a:off x="10750779" y="1332203"/>
              <a:ext cx="610146" cy="919269"/>
            </a:xfrm>
            <a:custGeom>
              <a:avLst/>
              <a:gdLst>
                <a:gd name="T0" fmla="*/ 2147483646 w 353"/>
                <a:gd name="T1" fmla="*/ 2147483646 h 537"/>
                <a:gd name="T2" fmla="*/ 2147483646 w 353"/>
                <a:gd name="T3" fmla="*/ 2147483646 h 537"/>
                <a:gd name="T4" fmla="*/ 2147483646 w 353"/>
                <a:gd name="T5" fmla="*/ 2147483646 h 537"/>
                <a:gd name="T6" fmla="*/ 2147483646 w 353"/>
                <a:gd name="T7" fmla="*/ 0 h 537"/>
                <a:gd name="T8" fmla="*/ 2147483646 w 353"/>
                <a:gd name="T9" fmla="*/ 2147483646 h 537"/>
                <a:gd name="T10" fmla="*/ 2147483646 w 353"/>
                <a:gd name="T11" fmla="*/ 2147483646 h 537"/>
                <a:gd name="T12" fmla="*/ 2147483646 w 353"/>
                <a:gd name="T13" fmla="*/ 2147483646 h 537"/>
                <a:gd name="T14" fmla="*/ 2147483646 w 353"/>
                <a:gd name="T15" fmla="*/ 2147483646 h 537"/>
                <a:gd name="T16" fmla="*/ 2147483646 w 353"/>
                <a:gd name="T17" fmla="*/ 2147483646 h 537"/>
                <a:gd name="T18" fmla="*/ 2147483646 w 353"/>
                <a:gd name="T19" fmla="*/ 2147483646 h 537"/>
                <a:gd name="T20" fmla="*/ 2147483646 w 353"/>
                <a:gd name="T21" fmla="*/ 2147483646 h 537"/>
                <a:gd name="T22" fmla="*/ 2147483646 w 353"/>
                <a:gd name="T23" fmla="*/ 2147483646 h 537"/>
                <a:gd name="T24" fmla="*/ 2147483646 w 353"/>
                <a:gd name="T25" fmla="*/ 2147483646 h 537"/>
                <a:gd name="T26" fmla="*/ 2147483646 w 353"/>
                <a:gd name="T27" fmla="*/ 2147483646 h 537"/>
                <a:gd name="T28" fmla="*/ 2147483646 w 353"/>
                <a:gd name="T29" fmla="*/ 2147483646 h 537"/>
                <a:gd name="T30" fmla="*/ 2147483646 w 353"/>
                <a:gd name="T31" fmla="*/ 2147483646 h 537"/>
                <a:gd name="T32" fmla="*/ 2147483646 w 353"/>
                <a:gd name="T33" fmla="*/ 2147483646 h 537"/>
                <a:gd name="T34" fmla="*/ 2147483646 w 353"/>
                <a:gd name="T35" fmla="*/ 2147483646 h 537"/>
                <a:gd name="T36" fmla="*/ 2147483646 w 353"/>
                <a:gd name="T37" fmla="*/ 2147483646 h 537"/>
                <a:gd name="T38" fmla="*/ 2147483646 w 353"/>
                <a:gd name="T39" fmla="*/ 2147483646 h 537"/>
                <a:gd name="T40" fmla="*/ 2147483646 w 353"/>
                <a:gd name="T41" fmla="*/ 2147483646 h 537"/>
                <a:gd name="T42" fmla="*/ 2147483646 w 353"/>
                <a:gd name="T43" fmla="*/ 2147483646 h 537"/>
                <a:gd name="T44" fmla="*/ 2147483646 w 353"/>
                <a:gd name="T45" fmla="*/ 2147483646 h 537"/>
                <a:gd name="T46" fmla="*/ 2147483646 w 353"/>
                <a:gd name="T47" fmla="*/ 2147483646 h 537"/>
                <a:gd name="T48" fmla="*/ 2147483646 w 353"/>
                <a:gd name="T49" fmla="*/ 2147483646 h 537"/>
                <a:gd name="T50" fmla="*/ 2147483646 w 353"/>
                <a:gd name="T51" fmla="*/ 2147483646 h 537"/>
                <a:gd name="T52" fmla="*/ 2147483646 w 353"/>
                <a:gd name="T53" fmla="*/ 2147483646 h 537"/>
                <a:gd name="T54" fmla="*/ 2147483646 w 353"/>
                <a:gd name="T55" fmla="*/ 2147483646 h 537"/>
                <a:gd name="T56" fmla="*/ 2147483646 w 353"/>
                <a:gd name="T57" fmla="*/ 2147483646 h 537"/>
                <a:gd name="T58" fmla="*/ 2147483646 w 353"/>
                <a:gd name="T59" fmla="*/ 2147483646 h 537"/>
                <a:gd name="T60" fmla="*/ 2147483646 w 353"/>
                <a:gd name="T61" fmla="*/ 2147483646 h 537"/>
                <a:gd name="T62" fmla="*/ 2147483646 w 353"/>
                <a:gd name="T63" fmla="*/ 2147483646 h 537"/>
                <a:gd name="T64" fmla="*/ 2147483646 w 353"/>
                <a:gd name="T65" fmla="*/ 2147483646 h 5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 name="Freeform 14"/>
            <p:cNvSpPr>
              <a:spLocks/>
            </p:cNvSpPr>
            <p:nvPr/>
          </p:nvSpPr>
          <p:spPr bwMode="gray">
            <a:xfrm>
              <a:off x="10915216" y="1934750"/>
              <a:ext cx="751500" cy="495941"/>
            </a:xfrm>
            <a:custGeom>
              <a:avLst/>
              <a:gdLst>
                <a:gd name="T0" fmla="*/ 2147483646 w 433"/>
                <a:gd name="T1" fmla="*/ 2147483646 h 289"/>
                <a:gd name="T2" fmla="*/ 2147483646 w 433"/>
                <a:gd name="T3" fmla="*/ 2147483646 h 289"/>
                <a:gd name="T4" fmla="*/ 2147483646 w 433"/>
                <a:gd name="T5" fmla="*/ 2147483646 h 289"/>
                <a:gd name="T6" fmla="*/ 2147483646 w 433"/>
                <a:gd name="T7" fmla="*/ 2147483646 h 289"/>
                <a:gd name="T8" fmla="*/ 2147483646 w 433"/>
                <a:gd name="T9" fmla="*/ 2147483646 h 289"/>
                <a:gd name="T10" fmla="*/ 2147483646 w 433"/>
                <a:gd name="T11" fmla="*/ 2147483646 h 289"/>
                <a:gd name="T12" fmla="*/ 2147483646 w 433"/>
                <a:gd name="T13" fmla="*/ 2147483646 h 289"/>
                <a:gd name="T14" fmla="*/ 2147483646 w 433"/>
                <a:gd name="T15" fmla="*/ 2147483646 h 289"/>
                <a:gd name="T16" fmla="*/ 2147483646 w 433"/>
                <a:gd name="T17" fmla="*/ 2147483646 h 289"/>
                <a:gd name="T18" fmla="*/ 2147483646 w 433"/>
                <a:gd name="T19" fmla="*/ 2147483646 h 289"/>
                <a:gd name="T20" fmla="*/ 0 w 433"/>
                <a:gd name="T21" fmla="*/ 2147483646 h 289"/>
                <a:gd name="T22" fmla="*/ 2147483646 w 433"/>
                <a:gd name="T23" fmla="*/ 2147483646 h 289"/>
                <a:gd name="T24" fmla="*/ 2147483646 w 433"/>
                <a:gd name="T25" fmla="*/ 2147483646 h 289"/>
                <a:gd name="T26" fmla="*/ 2147483646 w 433"/>
                <a:gd name="T27" fmla="*/ 2147483646 h 289"/>
                <a:gd name="T28" fmla="*/ 2147483646 w 433"/>
                <a:gd name="T29" fmla="*/ 2147483646 h 289"/>
                <a:gd name="T30" fmla="*/ 2147483646 w 433"/>
                <a:gd name="T31" fmla="*/ 2147483646 h 289"/>
                <a:gd name="T32" fmla="*/ 2147483646 w 433"/>
                <a:gd name="T33" fmla="*/ 2147483646 h 289"/>
                <a:gd name="T34" fmla="*/ 2147483646 w 433"/>
                <a:gd name="T35" fmla="*/ 2147483646 h 289"/>
                <a:gd name="T36" fmla="*/ 2147483646 w 433"/>
                <a:gd name="T37" fmla="*/ 2147483646 h 289"/>
                <a:gd name="T38" fmla="*/ 2147483646 w 433"/>
                <a:gd name="T39" fmla="*/ 2147483646 h 289"/>
                <a:gd name="T40" fmla="*/ 2147483646 w 433"/>
                <a:gd name="T41" fmla="*/ 2147483646 h 289"/>
                <a:gd name="T42" fmla="*/ 2147483646 w 433"/>
                <a:gd name="T43" fmla="*/ 2147483646 h 289"/>
                <a:gd name="T44" fmla="*/ 2147483646 w 433"/>
                <a:gd name="T45" fmla="*/ 2147483646 h 289"/>
                <a:gd name="T46" fmla="*/ 2147483646 w 433"/>
                <a:gd name="T47" fmla="*/ 2147483646 h 289"/>
                <a:gd name="T48" fmla="*/ 2147483646 w 433"/>
                <a:gd name="T49" fmla="*/ 2147483646 h 289"/>
                <a:gd name="T50" fmla="*/ 2147483646 w 433"/>
                <a:gd name="T51" fmla="*/ 2147483646 h 289"/>
                <a:gd name="T52" fmla="*/ 2147483646 w 433"/>
                <a:gd name="T53" fmla="*/ 2147483646 h 289"/>
                <a:gd name="T54" fmla="*/ 2147483646 w 433"/>
                <a:gd name="T55" fmla="*/ 2147483646 h 289"/>
                <a:gd name="T56" fmla="*/ 2147483646 w 433"/>
                <a:gd name="T57" fmla="*/ 2147483646 h 289"/>
                <a:gd name="T58" fmla="*/ 2147483646 w 433"/>
                <a:gd name="T59" fmla="*/ 2147483646 h 289"/>
                <a:gd name="T60" fmla="*/ 2147483646 w 433"/>
                <a:gd name="T61" fmla="*/ 2147483646 h 289"/>
                <a:gd name="T62" fmla="*/ 2147483646 w 433"/>
                <a:gd name="T63" fmla="*/ 2147483646 h 289"/>
                <a:gd name="T64" fmla="*/ 2147483646 w 433"/>
                <a:gd name="T65" fmla="*/ 2147483646 h 289"/>
                <a:gd name="T66" fmla="*/ 2147483646 w 433"/>
                <a:gd name="T67" fmla="*/ 2147483646 h 289"/>
                <a:gd name="T68" fmla="*/ 2147483646 w 433"/>
                <a:gd name="T69" fmla="*/ 2147483646 h 289"/>
                <a:gd name="T70" fmla="*/ 2147483646 w 433"/>
                <a:gd name="T71" fmla="*/ 2147483646 h 289"/>
                <a:gd name="T72" fmla="*/ 2147483646 w 433"/>
                <a:gd name="T73" fmla="*/ 2147483646 h 289"/>
                <a:gd name="T74" fmla="*/ 2147483646 w 433"/>
                <a:gd name="T75" fmla="*/ 2147483646 h 289"/>
                <a:gd name="T76" fmla="*/ 2147483646 w 433"/>
                <a:gd name="T77" fmla="*/ 2147483646 h 289"/>
                <a:gd name="T78" fmla="*/ 2147483646 w 433"/>
                <a:gd name="T79" fmla="*/ 0 h 289"/>
                <a:gd name="T80" fmla="*/ 2147483646 w 433"/>
                <a:gd name="T81" fmla="*/ 2147483646 h 289"/>
                <a:gd name="T82" fmla="*/ 2147483646 w 433"/>
                <a:gd name="T83" fmla="*/ 2147483646 h 289"/>
                <a:gd name="T84" fmla="*/ 2147483646 w 433"/>
                <a:gd name="T85" fmla="*/ 2147483646 h 289"/>
                <a:gd name="T86" fmla="*/ 2147483646 w 433"/>
                <a:gd name="T87" fmla="*/ 2147483646 h 289"/>
                <a:gd name="T88" fmla="*/ 2147483646 w 433"/>
                <a:gd name="T89" fmla="*/ 2147483646 h 289"/>
                <a:gd name="T90" fmla="*/ 2147483646 w 433"/>
                <a:gd name="T91" fmla="*/ 2147483646 h 289"/>
                <a:gd name="T92" fmla="*/ 2147483646 w 433"/>
                <a:gd name="T93" fmla="*/ 0 h 289"/>
                <a:gd name="T94" fmla="*/ 2147483646 w 433"/>
                <a:gd name="T95" fmla="*/ 0 h 289"/>
                <a:gd name="T96" fmla="*/ 2147483646 w 433"/>
                <a:gd name="T97" fmla="*/ 0 h 289"/>
                <a:gd name="T98" fmla="*/ 2147483646 w 433"/>
                <a:gd name="T99" fmla="*/ 2147483646 h 289"/>
                <a:gd name="T100" fmla="*/ 2147483646 w 433"/>
                <a:gd name="T101" fmla="*/ 2147483646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 name="Freeform 18"/>
            <p:cNvSpPr>
              <a:spLocks/>
            </p:cNvSpPr>
            <p:nvPr/>
          </p:nvSpPr>
          <p:spPr bwMode="gray">
            <a:xfrm>
              <a:off x="11095520" y="3235634"/>
              <a:ext cx="473114" cy="631902"/>
            </a:xfrm>
            <a:custGeom>
              <a:avLst/>
              <a:gdLst>
                <a:gd name="T0" fmla="*/ 2147483646 w 273"/>
                <a:gd name="T1" fmla="*/ 2147483646 h 369"/>
                <a:gd name="T2" fmla="*/ 2147483646 w 273"/>
                <a:gd name="T3" fmla="*/ 2147483646 h 369"/>
                <a:gd name="T4" fmla="*/ 2147483646 w 273"/>
                <a:gd name="T5" fmla="*/ 2147483646 h 369"/>
                <a:gd name="T6" fmla="*/ 2147483646 w 273"/>
                <a:gd name="T7" fmla="*/ 2147483646 h 369"/>
                <a:gd name="T8" fmla="*/ 2147483646 w 273"/>
                <a:gd name="T9" fmla="*/ 2147483646 h 369"/>
                <a:gd name="T10" fmla="*/ 2147483646 w 273"/>
                <a:gd name="T11" fmla="*/ 2147483646 h 369"/>
                <a:gd name="T12" fmla="*/ 2147483646 w 273"/>
                <a:gd name="T13" fmla="*/ 2147483646 h 369"/>
                <a:gd name="T14" fmla="*/ 2147483646 w 273"/>
                <a:gd name="T15" fmla="*/ 2147483646 h 369"/>
                <a:gd name="T16" fmla="*/ 2147483646 w 273"/>
                <a:gd name="T17" fmla="*/ 2147483646 h 369"/>
                <a:gd name="T18" fmla="*/ 2147483646 w 273"/>
                <a:gd name="T19" fmla="*/ 2147483646 h 369"/>
                <a:gd name="T20" fmla="*/ 2147483646 w 273"/>
                <a:gd name="T21" fmla="*/ 2147483646 h 369"/>
                <a:gd name="T22" fmla="*/ 2147483646 w 273"/>
                <a:gd name="T23" fmla="*/ 2147483646 h 369"/>
                <a:gd name="T24" fmla="*/ 2147483646 w 273"/>
                <a:gd name="T25" fmla="*/ 0 h 369"/>
                <a:gd name="T26" fmla="*/ 2147483646 w 273"/>
                <a:gd name="T27" fmla="*/ 0 h 369"/>
                <a:gd name="T28" fmla="*/ 2147483646 w 273"/>
                <a:gd name="T29" fmla="*/ 2147483646 h 369"/>
                <a:gd name="T30" fmla="*/ 2147483646 w 273"/>
                <a:gd name="T31" fmla="*/ 2147483646 h 369"/>
                <a:gd name="T32" fmla="*/ 2147483646 w 273"/>
                <a:gd name="T33" fmla="*/ 2147483646 h 369"/>
                <a:gd name="T34" fmla="*/ 2147483646 w 273"/>
                <a:gd name="T35" fmla="*/ 2147483646 h 369"/>
                <a:gd name="T36" fmla="*/ 2147483646 w 273"/>
                <a:gd name="T37" fmla="*/ 2147483646 h 369"/>
                <a:gd name="T38" fmla="*/ 2147483646 w 273"/>
                <a:gd name="T39" fmla="*/ 2147483646 h 369"/>
                <a:gd name="T40" fmla="*/ 2147483646 w 273"/>
                <a:gd name="T41" fmla="*/ 2147483646 h 369"/>
                <a:gd name="T42" fmla="*/ 2147483646 w 273"/>
                <a:gd name="T43" fmla="*/ 2147483646 h 369"/>
                <a:gd name="T44" fmla="*/ 2147483646 w 273"/>
                <a:gd name="T45" fmla="*/ 2147483646 h 369"/>
                <a:gd name="T46" fmla="*/ 2147483646 w 273"/>
                <a:gd name="T47" fmla="*/ 2147483646 h 369"/>
                <a:gd name="T48" fmla="*/ 2147483646 w 273"/>
                <a:gd name="T49" fmla="*/ 2147483646 h 369"/>
                <a:gd name="T50" fmla="*/ 2147483646 w 273"/>
                <a:gd name="T51" fmla="*/ 2147483646 h 369"/>
                <a:gd name="T52" fmla="*/ 2147483646 w 273"/>
                <a:gd name="T53" fmla="*/ 2147483646 h 369"/>
                <a:gd name="T54" fmla="*/ 2147483646 w 273"/>
                <a:gd name="T55" fmla="*/ 2147483646 h 369"/>
                <a:gd name="T56" fmla="*/ 0 w 273"/>
                <a:gd name="T57" fmla="*/ 2147483646 h 369"/>
                <a:gd name="T58" fmla="*/ 2147483646 w 273"/>
                <a:gd name="T59" fmla="*/ 2147483646 h 369"/>
                <a:gd name="T60" fmla="*/ 2147483646 w 273"/>
                <a:gd name="T61" fmla="*/ 2147483646 h 369"/>
                <a:gd name="T62" fmla="*/ 2147483646 w 273"/>
                <a:gd name="T63" fmla="*/ 2147483646 h 369"/>
                <a:gd name="T64" fmla="*/ 2147483646 w 273"/>
                <a:gd name="T65" fmla="*/ 2147483646 h 369"/>
                <a:gd name="T66" fmla="*/ 2147483646 w 273"/>
                <a:gd name="T67" fmla="*/ 2147483646 h 369"/>
                <a:gd name="T68" fmla="*/ 2147483646 w 273"/>
                <a:gd name="T69" fmla="*/ 2147483646 h 369"/>
                <a:gd name="T70" fmla="*/ 2147483646 w 273"/>
                <a:gd name="T71" fmla="*/ 2147483646 h 369"/>
                <a:gd name="T72" fmla="*/ 2147483646 w 273"/>
                <a:gd name="T73" fmla="*/ 2147483646 h 369"/>
                <a:gd name="T74" fmla="*/ 2147483646 w 273"/>
                <a:gd name="T75" fmla="*/ 2147483646 h 369"/>
                <a:gd name="T76" fmla="*/ 2147483646 w 273"/>
                <a:gd name="T77" fmla="*/ 2147483646 h 369"/>
                <a:gd name="T78" fmla="*/ 2147483646 w 273"/>
                <a:gd name="T79" fmla="*/ 2147483646 h 369"/>
                <a:gd name="T80" fmla="*/ 2147483646 w 273"/>
                <a:gd name="T81" fmla="*/ 2147483646 h 369"/>
                <a:gd name="T82" fmla="*/ 2147483646 w 273"/>
                <a:gd name="T83" fmla="*/ 2147483646 h 369"/>
                <a:gd name="T84" fmla="*/ 2147483646 w 273"/>
                <a:gd name="T85" fmla="*/ 2147483646 h 369"/>
                <a:gd name="T86" fmla="*/ 2147483646 w 273"/>
                <a:gd name="T87" fmla="*/ 2147483646 h 369"/>
                <a:gd name="T88" fmla="*/ 2147483646 w 273"/>
                <a:gd name="T89" fmla="*/ 2147483646 h 369"/>
                <a:gd name="T90" fmla="*/ 2147483646 w 273"/>
                <a:gd name="T91" fmla="*/ 2147483646 h 369"/>
                <a:gd name="T92" fmla="*/ 2147483646 w 273"/>
                <a:gd name="T93" fmla="*/ 2147483646 h 369"/>
                <a:gd name="T94" fmla="*/ 2147483646 w 273"/>
                <a:gd name="T95" fmla="*/ 2147483646 h 369"/>
                <a:gd name="T96" fmla="*/ 2147483646 w 273"/>
                <a:gd name="T97" fmla="*/ 2147483646 h 369"/>
                <a:gd name="T98" fmla="*/ 2147483646 w 273"/>
                <a:gd name="T99" fmla="*/ 2147483646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 name="Freeform 26"/>
            <p:cNvSpPr>
              <a:spLocks/>
            </p:cNvSpPr>
            <p:nvPr/>
          </p:nvSpPr>
          <p:spPr bwMode="gray">
            <a:xfrm>
              <a:off x="10818574" y="3014699"/>
              <a:ext cx="529368" cy="730782"/>
            </a:xfrm>
            <a:custGeom>
              <a:avLst/>
              <a:gdLst>
                <a:gd name="T0" fmla="*/ 2147483646 w 305"/>
                <a:gd name="T1" fmla="*/ 2147483646 h 425"/>
                <a:gd name="T2" fmla="*/ 2147483646 w 305"/>
                <a:gd name="T3" fmla="*/ 2147483646 h 425"/>
                <a:gd name="T4" fmla="*/ 2147483646 w 305"/>
                <a:gd name="T5" fmla="*/ 2147483646 h 425"/>
                <a:gd name="T6" fmla="*/ 2147483646 w 305"/>
                <a:gd name="T7" fmla="*/ 2147483646 h 425"/>
                <a:gd name="T8" fmla="*/ 2147483646 w 305"/>
                <a:gd name="T9" fmla="*/ 2147483646 h 425"/>
                <a:gd name="T10" fmla="*/ 2147483646 w 305"/>
                <a:gd name="T11" fmla="*/ 2147483646 h 425"/>
                <a:gd name="T12" fmla="*/ 2147483646 w 305"/>
                <a:gd name="T13" fmla="*/ 2147483646 h 425"/>
                <a:gd name="T14" fmla="*/ 2147483646 w 305"/>
                <a:gd name="T15" fmla="*/ 2147483646 h 425"/>
                <a:gd name="T16" fmla="*/ 2147483646 w 305"/>
                <a:gd name="T17" fmla="*/ 2147483646 h 425"/>
                <a:gd name="T18" fmla="*/ 2147483646 w 305"/>
                <a:gd name="T19" fmla="*/ 2147483646 h 425"/>
                <a:gd name="T20" fmla="*/ 2147483646 w 305"/>
                <a:gd name="T21" fmla="*/ 2147483646 h 425"/>
                <a:gd name="T22" fmla="*/ 2147483646 w 305"/>
                <a:gd name="T23" fmla="*/ 2147483646 h 425"/>
                <a:gd name="T24" fmla="*/ 2147483646 w 305"/>
                <a:gd name="T25" fmla="*/ 2147483646 h 425"/>
                <a:gd name="T26" fmla="*/ 2147483646 w 305"/>
                <a:gd name="T27" fmla="*/ 2147483646 h 425"/>
                <a:gd name="T28" fmla="*/ 2147483646 w 305"/>
                <a:gd name="T29" fmla="*/ 2147483646 h 425"/>
                <a:gd name="T30" fmla="*/ 2147483646 w 305"/>
                <a:gd name="T31" fmla="*/ 2147483646 h 425"/>
                <a:gd name="T32" fmla="*/ 2147483646 w 305"/>
                <a:gd name="T33" fmla="*/ 2147483646 h 425"/>
                <a:gd name="T34" fmla="*/ 2147483646 w 305"/>
                <a:gd name="T35" fmla="*/ 2147483646 h 425"/>
                <a:gd name="T36" fmla="*/ 2147483646 w 305"/>
                <a:gd name="T37" fmla="*/ 2147483646 h 425"/>
                <a:gd name="T38" fmla="*/ 2147483646 w 305"/>
                <a:gd name="T39" fmla="*/ 2147483646 h 425"/>
                <a:gd name="T40" fmla="*/ 2147483646 w 305"/>
                <a:gd name="T41" fmla="*/ 2147483646 h 425"/>
                <a:gd name="T42" fmla="*/ 2147483646 w 305"/>
                <a:gd name="T43" fmla="*/ 2147483646 h 425"/>
                <a:gd name="T44" fmla="*/ 2147483646 w 305"/>
                <a:gd name="T45" fmla="*/ 2147483646 h 425"/>
                <a:gd name="T46" fmla="*/ 2147483646 w 305"/>
                <a:gd name="T47" fmla="*/ 2147483646 h 425"/>
                <a:gd name="T48" fmla="*/ 2147483646 w 305"/>
                <a:gd name="T49" fmla="*/ 2147483646 h 425"/>
                <a:gd name="T50" fmla="*/ 2147483646 w 305"/>
                <a:gd name="T51" fmla="*/ 2147483646 h 425"/>
                <a:gd name="T52" fmla="*/ 2147483646 w 305"/>
                <a:gd name="T53" fmla="*/ 2147483646 h 425"/>
                <a:gd name="T54" fmla="*/ 2147483646 w 305"/>
                <a:gd name="T55" fmla="*/ 2147483646 h 425"/>
                <a:gd name="T56" fmla="*/ 2147483646 w 305"/>
                <a:gd name="T57" fmla="*/ 2147483646 h 425"/>
                <a:gd name="T58" fmla="*/ 2147483646 w 305"/>
                <a:gd name="T59" fmla="*/ 2147483646 h 425"/>
                <a:gd name="T60" fmla="*/ 2147483646 w 305"/>
                <a:gd name="T61" fmla="*/ 2147483646 h 425"/>
                <a:gd name="T62" fmla="*/ 2147483646 w 305"/>
                <a:gd name="T63" fmla="*/ 2147483646 h 425"/>
                <a:gd name="T64" fmla="*/ 2147483646 w 305"/>
                <a:gd name="T65" fmla="*/ 2147483646 h 425"/>
                <a:gd name="T66" fmla="*/ 2147483646 w 305"/>
                <a:gd name="T67" fmla="*/ 2147483646 h 425"/>
                <a:gd name="T68" fmla="*/ 2147483646 w 305"/>
                <a:gd name="T69" fmla="*/ 2147483646 h 425"/>
                <a:gd name="T70" fmla="*/ 2147483646 w 305"/>
                <a:gd name="T71" fmla="*/ 2147483646 h 425"/>
                <a:gd name="T72" fmla="*/ 0 w 305"/>
                <a:gd name="T73" fmla="*/ 2147483646 h 425"/>
                <a:gd name="T74" fmla="*/ 2147483646 w 305"/>
                <a:gd name="T75" fmla="*/ 2147483646 h 425"/>
                <a:gd name="T76" fmla="*/ 2147483646 w 305"/>
                <a:gd name="T77" fmla="*/ 2147483646 h 425"/>
                <a:gd name="T78" fmla="*/ 2147483646 w 305"/>
                <a:gd name="T79" fmla="*/ 2147483646 h 425"/>
                <a:gd name="T80" fmla="*/ 2147483646 w 305"/>
                <a:gd name="T81" fmla="*/ 2147483646 h 425"/>
                <a:gd name="T82" fmla="*/ 2147483646 w 305"/>
                <a:gd name="T83" fmla="*/ 2147483646 h 425"/>
                <a:gd name="T84" fmla="*/ 2147483646 w 305"/>
                <a:gd name="T85" fmla="*/ 2147483646 h 425"/>
                <a:gd name="T86" fmla="*/ 2147483646 w 305"/>
                <a:gd name="T87" fmla="*/ 2147483646 h 425"/>
                <a:gd name="T88" fmla="*/ 2147483646 w 305"/>
                <a:gd name="T89" fmla="*/ 2147483646 h 425"/>
                <a:gd name="T90" fmla="*/ 2147483646 w 305"/>
                <a:gd name="T91" fmla="*/ 2147483646 h 425"/>
                <a:gd name="T92" fmla="*/ 2147483646 w 305"/>
                <a:gd name="T93" fmla="*/ 2147483646 h 425"/>
                <a:gd name="T94" fmla="*/ 2147483646 w 305"/>
                <a:gd name="T95" fmla="*/ 2147483646 h 425"/>
                <a:gd name="T96" fmla="*/ 2147483646 w 305"/>
                <a:gd name="T97" fmla="*/ 0 h 425"/>
                <a:gd name="T98" fmla="*/ 2147483646 w 305"/>
                <a:gd name="T99" fmla="*/ 2147483646 h 425"/>
                <a:gd name="T100" fmla="*/ 2147483646 w 305"/>
                <a:gd name="T101" fmla="*/ 2147483646 h 425"/>
                <a:gd name="T102" fmla="*/ 2147483646 w 305"/>
                <a:gd name="T103" fmla="*/ 2147483646 h 425"/>
                <a:gd name="T104" fmla="*/ 2147483646 w 305"/>
                <a:gd name="T105" fmla="*/ 2147483646 h 425"/>
                <a:gd name="T106" fmla="*/ 2147483646 w 305"/>
                <a:gd name="T107" fmla="*/ 2147483646 h 425"/>
                <a:gd name="T108" fmla="*/ 2147483646 w 305"/>
                <a:gd name="T109" fmla="*/ 0 h 425"/>
                <a:gd name="T110" fmla="*/ 2147483646 w 305"/>
                <a:gd name="T111" fmla="*/ 2147483646 h 425"/>
                <a:gd name="T112" fmla="*/ 2147483646 w 305"/>
                <a:gd name="T113" fmla="*/ 2147483646 h 425"/>
                <a:gd name="T114" fmla="*/ 2147483646 w 305"/>
                <a:gd name="T115" fmla="*/ 2147483646 h 425"/>
                <a:gd name="T116" fmla="*/ 2147483646 w 305"/>
                <a:gd name="T117" fmla="*/ 2147483646 h 4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 name="Freeform 29"/>
            <p:cNvSpPr>
              <a:spLocks/>
            </p:cNvSpPr>
            <p:nvPr/>
          </p:nvSpPr>
          <p:spPr bwMode="gray">
            <a:xfrm>
              <a:off x="10915216" y="2413698"/>
              <a:ext cx="527926" cy="659711"/>
            </a:xfrm>
            <a:custGeom>
              <a:avLst/>
              <a:gdLst>
                <a:gd name="T0" fmla="*/ 2147483646 w 305"/>
                <a:gd name="T1" fmla="*/ 0 h 385"/>
                <a:gd name="T2" fmla="*/ 2147483646 w 305"/>
                <a:gd name="T3" fmla="*/ 2147483646 h 385"/>
                <a:gd name="T4" fmla="*/ 2147483646 w 305"/>
                <a:gd name="T5" fmla="*/ 2147483646 h 385"/>
                <a:gd name="T6" fmla="*/ 2147483646 w 305"/>
                <a:gd name="T7" fmla="*/ 2147483646 h 385"/>
                <a:gd name="T8" fmla="*/ 2147483646 w 305"/>
                <a:gd name="T9" fmla="*/ 2147483646 h 385"/>
                <a:gd name="T10" fmla="*/ 2147483646 w 305"/>
                <a:gd name="T11" fmla="*/ 2147483646 h 385"/>
                <a:gd name="T12" fmla="*/ 2147483646 w 305"/>
                <a:gd name="T13" fmla="*/ 2147483646 h 385"/>
                <a:gd name="T14" fmla="*/ 2147483646 w 305"/>
                <a:gd name="T15" fmla="*/ 2147483646 h 385"/>
                <a:gd name="T16" fmla="*/ 2147483646 w 305"/>
                <a:gd name="T17" fmla="*/ 2147483646 h 385"/>
                <a:gd name="T18" fmla="*/ 2147483646 w 305"/>
                <a:gd name="T19" fmla="*/ 2147483646 h 385"/>
                <a:gd name="T20" fmla="*/ 2147483646 w 305"/>
                <a:gd name="T21" fmla="*/ 2147483646 h 385"/>
                <a:gd name="T22" fmla="*/ 2147483646 w 305"/>
                <a:gd name="T23" fmla="*/ 2147483646 h 385"/>
                <a:gd name="T24" fmla="*/ 2147483646 w 305"/>
                <a:gd name="T25" fmla="*/ 2147483646 h 385"/>
                <a:gd name="T26" fmla="*/ 2147483646 w 305"/>
                <a:gd name="T27" fmla="*/ 2147483646 h 385"/>
                <a:gd name="T28" fmla="*/ 2147483646 w 305"/>
                <a:gd name="T29" fmla="*/ 2147483646 h 385"/>
                <a:gd name="T30" fmla="*/ 2147483646 w 305"/>
                <a:gd name="T31" fmla="*/ 2147483646 h 385"/>
                <a:gd name="T32" fmla="*/ 2147483646 w 305"/>
                <a:gd name="T33" fmla="*/ 2147483646 h 385"/>
                <a:gd name="T34" fmla="*/ 2147483646 w 305"/>
                <a:gd name="T35" fmla="*/ 2147483646 h 385"/>
                <a:gd name="T36" fmla="*/ 2147483646 w 305"/>
                <a:gd name="T37" fmla="*/ 2147483646 h 385"/>
                <a:gd name="T38" fmla="*/ 2147483646 w 305"/>
                <a:gd name="T39" fmla="*/ 2147483646 h 385"/>
                <a:gd name="T40" fmla="*/ 2147483646 w 305"/>
                <a:gd name="T41" fmla="*/ 2147483646 h 385"/>
                <a:gd name="T42" fmla="*/ 2147483646 w 305"/>
                <a:gd name="T43" fmla="*/ 2147483646 h 385"/>
                <a:gd name="T44" fmla="*/ 2147483646 w 305"/>
                <a:gd name="T45" fmla="*/ 2147483646 h 385"/>
                <a:gd name="T46" fmla="*/ 2147483646 w 305"/>
                <a:gd name="T47" fmla="*/ 2147483646 h 385"/>
                <a:gd name="T48" fmla="*/ 2147483646 w 305"/>
                <a:gd name="T49" fmla="*/ 2147483646 h 385"/>
                <a:gd name="T50" fmla="*/ 2147483646 w 305"/>
                <a:gd name="T51" fmla="*/ 2147483646 h 385"/>
                <a:gd name="T52" fmla="*/ 0 w 305"/>
                <a:gd name="T53" fmla="*/ 2147483646 h 385"/>
                <a:gd name="T54" fmla="*/ 2147483646 w 305"/>
                <a:gd name="T55" fmla="*/ 2147483646 h 385"/>
                <a:gd name="T56" fmla="*/ 2147483646 w 305"/>
                <a:gd name="T57" fmla="*/ 2147483646 h 385"/>
                <a:gd name="T58" fmla="*/ 2147483646 w 305"/>
                <a:gd name="T59" fmla="*/ 2147483646 h 385"/>
                <a:gd name="T60" fmla="*/ 2147483646 w 305"/>
                <a:gd name="T61" fmla="*/ 2147483646 h 385"/>
                <a:gd name="T62" fmla="*/ 2147483646 w 305"/>
                <a:gd name="T63" fmla="*/ 2147483646 h 3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6" name="Freeform 28"/>
            <p:cNvSpPr>
              <a:spLocks/>
            </p:cNvSpPr>
            <p:nvPr/>
          </p:nvSpPr>
          <p:spPr bwMode="gray">
            <a:xfrm>
              <a:off x="10237278" y="2606821"/>
              <a:ext cx="846700" cy="546927"/>
            </a:xfrm>
            <a:custGeom>
              <a:avLst/>
              <a:gdLst>
                <a:gd name="T0" fmla="*/ 2147483646 w 489"/>
                <a:gd name="T1" fmla="*/ 2147483646 h 321"/>
                <a:gd name="T2" fmla="*/ 2147483646 w 489"/>
                <a:gd name="T3" fmla="*/ 2147483646 h 321"/>
                <a:gd name="T4" fmla="*/ 2147483646 w 489"/>
                <a:gd name="T5" fmla="*/ 2147483646 h 321"/>
                <a:gd name="T6" fmla="*/ 2147483646 w 489"/>
                <a:gd name="T7" fmla="*/ 2147483646 h 321"/>
                <a:gd name="T8" fmla="*/ 2147483646 w 489"/>
                <a:gd name="T9" fmla="*/ 2147483646 h 321"/>
                <a:gd name="T10" fmla="*/ 2147483646 w 489"/>
                <a:gd name="T11" fmla="*/ 2147483646 h 321"/>
                <a:gd name="T12" fmla="*/ 2147483646 w 489"/>
                <a:gd name="T13" fmla="*/ 2147483646 h 321"/>
                <a:gd name="T14" fmla="*/ 2147483646 w 489"/>
                <a:gd name="T15" fmla="*/ 2147483646 h 321"/>
                <a:gd name="T16" fmla="*/ 2147483646 w 489"/>
                <a:gd name="T17" fmla="*/ 2147483646 h 321"/>
                <a:gd name="T18" fmla="*/ 2147483646 w 489"/>
                <a:gd name="T19" fmla="*/ 2147483646 h 321"/>
                <a:gd name="T20" fmla="*/ 2147483646 w 489"/>
                <a:gd name="T21" fmla="*/ 2147483646 h 321"/>
                <a:gd name="T22" fmla="*/ 2147483646 w 489"/>
                <a:gd name="T23" fmla="*/ 2147483646 h 321"/>
                <a:gd name="T24" fmla="*/ 2147483646 w 489"/>
                <a:gd name="T25" fmla="*/ 2147483646 h 321"/>
                <a:gd name="T26" fmla="*/ 2147483646 w 489"/>
                <a:gd name="T27" fmla="*/ 2147483646 h 321"/>
                <a:gd name="T28" fmla="*/ 2147483646 w 489"/>
                <a:gd name="T29" fmla="*/ 2147483646 h 321"/>
                <a:gd name="T30" fmla="*/ 2147483646 w 489"/>
                <a:gd name="T31" fmla="*/ 2147483646 h 321"/>
                <a:gd name="T32" fmla="*/ 2147483646 w 489"/>
                <a:gd name="T33" fmla="*/ 2147483646 h 321"/>
                <a:gd name="T34" fmla="*/ 2147483646 w 489"/>
                <a:gd name="T35" fmla="*/ 2147483646 h 321"/>
                <a:gd name="T36" fmla="*/ 2147483646 w 489"/>
                <a:gd name="T37" fmla="*/ 2147483646 h 321"/>
                <a:gd name="T38" fmla="*/ 2147483646 w 489"/>
                <a:gd name="T39" fmla="*/ 2147483646 h 321"/>
                <a:gd name="T40" fmla="*/ 0 w 489"/>
                <a:gd name="T41" fmla="*/ 2147483646 h 321"/>
                <a:gd name="T42" fmla="*/ 2147483646 w 489"/>
                <a:gd name="T43" fmla="*/ 2147483646 h 321"/>
                <a:gd name="T44" fmla="*/ 2147483646 w 489"/>
                <a:gd name="T45" fmla="*/ 2147483646 h 321"/>
                <a:gd name="T46" fmla="*/ 0 w 489"/>
                <a:gd name="T47" fmla="*/ 2147483646 h 321"/>
                <a:gd name="T48" fmla="*/ 0 w 489"/>
                <a:gd name="T49" fmla="*/ 2147483646 h 321"/>
                <a:gd name="T50" fmla="*/ 2147483646 w 489"/>
                <a:gd name="T51" fmla="*/ 2147483646 h 321"/>
                <a:gd name="T52" fmla="*/ 2147483646 w 489"/>
                <a:gd name="T53" fmla="*/ 2147483646 h 321"/>
                <a:gd name="T54" fmla="*/ 2147483646 w 489"/>
                <a:gd name="T55" fmla="*/ 2147483646 h 321"/>
                <a:gd name="T56" fmla="*/ 2147483646 w 489"/>
                <a:gd name="T57" fmla="*/ 2147483646 h 321"/>
                <a:gd name="T58" fmla="*/ 2147483646 w 489"/>
                <a:gd name="T59" fmla="*/ 2147483646 h 321"/>
                <a:gd name="T60" fmla="*/ 2147483646 w 489"/>
                <a:gd name="T61" fmla="*/ 2147483646 h 321"/>
                <a:gd name="T62" fmla="*/ 2147483646 w 489"/>
                <a:gd name="T63" fmla="*/ 2147483646 h 321"/>
                <a:gd name="T64" fmla="*/ 2147483646 w 489"/>
                <a:gd name="T65" fmla="*/ 2147483646 h 321"/>
                <a:gd name="T66" fmla="*/ 2147483646 w 489"/>
                <a:gd name="T67" fmla="*/ 2147483646 h 321"/>
                <a:gd name="T68" fmla="*/ 2147483646 w 489"/>
                <a:gd name="T69" fmla="*/ 2147483646 h 321"/>
                <a:gd name="T70" fmla="*/ 2147483646 w 489"/>
                <a:gd name="T71" fmla="*/ 2147483646 h 321"/>
                <a:gd name="T72" fmla="*/ 2147483646 w 489"/>
                <a:gd name="T73" fmla="*/ 2147483646 h 321"/>
                <a:gd name="T74" fmla="*/ 2147483646 w 489"/>
                <a:gd name="T75" fmla="*/ 0 h 321"/>
                <a:gd name="T76" fmla="*/ 2147483646 w 489"/>
                <a:gd name="T77" fmla="*/ 2147483646 h 321"/>
                <a:gd name="T78" fmla="*/ 2147483646 w 489"/>
                <a:gd name="T79" fmla="*/ 2147483646 h 321"/>
                <a:gd name="T80" fmla="*/ 2147483646 w 489"/>
                <a:gd name="T81" fmla="*/ 2147483646 h 321"/>
                <a:gd name="T82" fmla="*/ 2147483646 w 489"/>
                <a:gd name="T83" fmla="*/ 2147483646 h 321"/>
                <a:gd name="T84" fmla="*/ 2147483646 w 489"/>
                <a:gd name="T85" fmla="*/ 2147483646 h 321"/>
                <a:gd name="T86" fmla="*/ 2147483646 w 489"/>
                <a:gd name="T87" fmla="*/ 2147483646 h 321"/>
                <a:gd name="T88" fmla="*/ 2147483646 w 489"/>
                <a:gd name="T89" fmla="*/ 2147483646 h 321"/>
                <a:gd name="T90" fmla="*/ 2147483646 w 489"/>
                <a:gd name="T91" fmla="*/ 2147483646 h 321"/>
                <a:gd name="T92" fmla="*/ 2147483646 w 489"/>
                <a:gd name="T93" fmla="*/ 2147483646 h 321"/>
                <a:gd name="T94" fmla="*/ 2147483646 w 489"/>
                <a:gd name="T95" fmla="*/ 2147483646 h 321"/>
                <a:gd name="T96" fmla="*/ 2147483646 w 489"/>
                <a:gd name="T97" fmla="*/ 2147483646 h 321"/>
                <a:gd name="T98" fmla="*/ 2147483646 w 489"/>
                <a:gd name="T99" fmla="*/ 2147483646 h 321"/>
                <a:gd name="T100" fmla="*/ 2147483646 w 489"/>
                <a:gd name="T101" fmla="*/ 2147483646 h 321"/>
                <a:gd name="T102" fmla="*/ 2147483646 w 489"/>
                <a:gd name="T103" fmla="*/ 2147483646 h 321"/>
                <a:gd name="T104" fmla="*/ 2147483646 w 489"/>
                <a:gd name="T105" fmla="*/ 2147483646 h 3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7" name="Freeform 27"/>
            <p:cNvSpPr>
              <a:spLocks/>
            </p:cNvSpPr>
            <p:nvPr/>
          </p:nvSpPr>
          <p:spPr bwMode="gray">
            <a:xfrm>
              <a:off x="10290647" y="3014699"/>
              <a:ext cx="611586" cy="716877"/>
            </a:xfrm>
            <a:custGeom>
              <a:avLst/>
              <a:gdLst>
                <a:gd name="T0" fmla="*/ 2147483646 w 353"/>
                <a:gd name="T1" fmla="*/ 2147483646 h 417"/>
                <a:gd name="T2" fmla="*/ 2147483646 w 353"/>
                <a:gd name="T3" fmla="*/ 2147483646 h 417"/>
                <a:gd name="T4" fmla="*/ 2147483646 w 353"/>
                <a:gd name="T5" fmla="*/ 2147483646 h 417"/>
                <a:gd name="T6" fmla="*/ 2147483646 w 353"/>
                <a:gd name="T7" fmla="*/ 2147483646 h 417"/>
                <a:gd name="T8" fmla="*/ 2147483646 w 353"/>
                <a:gd name="T9" fmla="*/ 2147483646 h 417"/>
                <a:gd name="T10" fmla="*/ 2147483646 w 353"/>
                <a:gd name="T11" fmla="*/ 2147483646 h 417"/>
                <a:gd name="T12" fmla="*/ 2147483646 w 353"/>
                <a:gd name="T13" fmla="*/ 2147483646 h 417"/>
                <a:gd name="T14" fmla="*/ 2147483646 w 353"/>
                <a:gd name="T15" fmla="*/ 2147483646 h 417"/>
                <a:gd name="T16" fmla="*/ 2147483646 w 353"/>
                <a:gd name="T17" fmla="*/ 2147483646 h 417"/>
                <a:gd name="T18" fmla="*/ 2147483646 w 353"/>
                <a:gd name="T19" fmla="*/ 2147483646 h 417"/>
                <a:gd name="T20" fmla="*/ 2147483646 w 353"/>
                <a:gd name="T21" fmla="*/ 2147483646 h 417"/>
                <a:gd name="T22" fmla="*/ 2147483646 w 353"/>
                <a:gd name="T23" fmla="*/ 2147483646 h 417"/>
                <a:gd name="T24" fmla="*/ 2147483646 w 353"/>
                <a:gd name="T25" fmla="*/ 2147483646 h 417"/>
                <a:gd name="T26" fmla="*/ 2147483646 w 353"/>
                <a:gd name="T27" fmla="*/ 2147483646 h 417"/>
                <a:gd name="T28" fmla="*/ 2147483646 w 353"/>
                <a:gd name="T29" fmla="*/ 2147483646 h 417"/>
                <a:gd name="T30" fmla="*/ 2147483646 w 353"/>
                <a:gd name="T31" fmla="*/ 2147483646 h 417"/>
                <a:gd name="T32" fmla="*/ 2147483646 w 353"/>
                <a:gd name="T33" fmla="*/ 2147483646 h 417"/>
                <a:gd name="T34" fmla="*/ 2147483646 w 353"/>
                <a:gd name="T35" fmla="*/ 2147483646 h 417"/>
                <a:gd name="T36" fmla="*/ 2147483646 w 353"/>
                <a:gd name="T37" fmla="*/ 2147483646 h 417"/>
                <a:gd name="T38" fmla="*/ 2147483646 w 353"/>
                <a:gd name="T39" fmla="*/ 2147483646 h 417"/>
                <a:gd name="T40" fmla="*/ 2147483646 w 353"/>
                <a:gd name="T41" fmla="*/ 2147483646 h 417"/>
                <a:gd name="T42" fmla="*/ 2147483646 w 353"/>
                <a:gd name="T43" fmla="*/ 2147483646 h 417"/>
                <a:gd name="T44" fmla="*/ 2147483646 w 353"/>
                <a:gd name="T45" fmla="*/ 2147483646 h 417"/>
                <a:gd name="T46" fmla="*/ 2147483646 w 353"/>
                <a:gd name="T47" fmla="*/ 2147483646 h 417"/>
                <a:gd name="T48" fmla="*/ 0 w 353"/>
                <a:gd name="T49" fmla="*/ 2147483646 h 417"/>
                <a:gd name="T50" fmla="*/ 2147483646 w 353"/>
                <a:gd name="T51" fmla="*/ 2147483646 h 417"/>
                <a:gd name="T52" fmla="*/ 2147483646 w 353"/>
                <a:gd name="T53" fmla="*/ 2147483646 h 417"/>
                <a:gd name="T54" fmla="*/ 2147483646 w 353"/>
                <a:gd name="T55" fmla="*/ 2147483646 h 417"/>
                <a:gd name="T56" fmla="*/ 2147483646 w 353"/>
                <a:gd name="T57" fmla="*/ 2147483646 h 417"/>
                <a:gd name="T58" fmla="*/ 2147483646 w 353"/>
                <a:gd name="T59" fmla="*/ 2147483646 h 417"/>
                <a:gd name="T60" fmla="*/ 2147483646 w 353"/>
                <a:gd name="T61" fmla="*/ 0 h 417"/>
                <a:gd name="T62" fmla="*/ 2147483646 w 353"/>
                <a:gd name="T63" fmla="*/ 2147483646 h 417"/>
                <a:gd name="T64" fmla="*/ 2147483646 w 353"/>
                <a:gd name="T65" fmla="*/ 2147483646 h 417"/>
                <a:gd name="T66" fmla="*/ 2147483646 w 353"/>
                <a:gd name="T67" fmla="*/ 2147483646 h 417"/>
                <a:gd name="T68" fmla="*/ 2147483646 w 353"/>
                <a:gd name="T69" fmla="*/ 2147483646 h 4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8" name="Freeform 19"/>
            <p:cNvSpPr>
              <a:spLocks/>
            </p:cNvSpPr>
            <p:nvPr/>
          </p:nvSpPr>
          <p:spPr bwMode="gray">
            <a:xfrm>
              <a:off x="10374306" y="3632696"/>
              <a:ext cx="875550" cy="658168"/>
            </a:xfrm>
            <a:custGeom>
              <a:avLst/>
              <a:gdLst>
                <a:gd name="T0" fmla="*/ 2147483646 w 505"/>
                <a:gd name="T1" fmla="*/ 2147483646 h 385"/>
                <a:gd name="T2" fmla="*/ 2147483646 w 505"/>
                <a:gd name="T3" fmla="*/ 2147483646 h 385"/>
                <a:gd name="T4" fmla="*/ 2147483646 w 505"/>
                <a:gd name="T5" fmla="*/ 2147483646 h 385"/>
                <a:gd name="T6" fmla="*/ 2147483646 w 505"/>
                <a:gd name="T7" fmla="*/ 2147483646 h 385"/>
                <a:gd name="T8" fmla="*/ 2147483646 w 505"/>
                <a:gd name="T9" fmla="*/ 2147483646 h 385"/>
                <a:gd name="T10" fmla="*/ 2147483646 w 505"/>
                <a:gd name="T11" fmla="*/ 0 h 385"/>
                <a:gd name="T12" fmla="*/ 2147483646 w 505"/>
                <a:gd name="T13" fmla="*/ 0 h 385"/>
                <a:gd name="T14" fmla="*/ 2147483646 w 505"/>
                <a:gd name="T15" fmla="*/ 2147483646 h 385"/>
                <a:gd name="T16" fmla="*/ 2147483646 w 505"/>
                <a:gd name="T17" fmla="*/ 2147483646 h 385"/>
                <a:gd name="T18" fmla="*/ 2147483646 w 505"/>
                <a:gd name="T19" fmla="*/ 2147483646 h 385"/>
                <a:gd name="T20" fmla="*/ 2147483646 w 505"/>
                <a:gd name="T21" fmla="*/ 2147483646 h 385"/>
                <a:gd name="T22" fmla="*/ 2147483646 w 505"/>
                <a:gd name="T23" fmla="*/ 2147483646 h 385"/>
                <a:gd name="T24" fmla="*/ 2147483646 w 505"/>
                <a:gd name="T25" fmla="*/ 2147483646 h 385"/>
                <a:gd name="T26" fmla="*/ 2147483646 w 505"/>
                <a:gd name="T27" fmla="*/ 2147483646 h 385"/>
                <a:gd name="T28" fmla="*/ 2147483646 w 505"/>
                <a:gd name="T29" fmla="*/ 2147483646 h 385"/>
                <a:gd name="T30" fmla="*/ 2147483646 w 505"/>
                <a:gd name="T31" fmla="*/ 2147483646 h 385"/>
                <a:gd name="T32" fmla="*/ 0 w 505"/>
                <a:gd name="T33" fmla="*/ 2147483646 h 385"/>
                <a:gd name="T34" fmla="*/ 2147483646 w 505"/>
                <a:gd name="T35" fmla="*/ 2147483646 h 385"/>
                <a:gd name="T36" fmla="*/ 2147483646 w 505"/>
                <a:gd name="T37" fmla="*/ 2147483646 h 385"/>
                <a:gd name="T38" fmla="*/ 2147483646 w 505"/>
                <a:gd name="T39" fmla="*/ 2147483646 h 385"/>
                <a:gd name="T40" fmla="*/ 2147483646 w 505"/>
                <a:gd name="T41" fmla="*/ 2147483646 h 385"/>
                <a:gd name="T42" fmla="*/ 2147483646 w 505"/>
                <a:gd name="T43" fmla="*/ 2147483646 h 385"/>
                <a:gd name="T44" fmla="*/ 2147483646 w 505"/>
                <a:gd name="T45" fmla="*/ 2147483646 h 385"/>
                <a:gd name="T46" fmla="*/ 2147483646 w 505"/>
                <a:gd name="T47" fmla="*/ 2147483646 h 385"/>
                <a:gd name="T48" fmla="*/ 2147483646 w 505"/>
                <a:gd name="T49" fmla="*/ 2147483646 h 385"/>
                <a:gd name="T50" fmla="*/ 2147483646 w 505"/>
                <a:gd name="T51" fmla="*/ 2147483646 h 385"/>
                <a:gd name="T52" fmla="*/ 2147483646 w 505"/>
                <a:gd name="T53" fmla="*/ 2147483646 h 385"/>
                <a:gd name="T54" fmla="*/ 2147483646 w 505"/>
                <a:gd name="T55" fmla="*/ 2147483646 h 385"/>
                <a:gd name="T56" fmla="*/ 2147483646 w 505"/>
                <a:gd name="T57" fmla="*/ 2147483646 h 385"/>
                <a:gd name="T58" fmla="*/ 2147483646 w 505"/>
                <a:gd name="T59" fmla="*/ 2147483646 h 385"/>
                <a:gd name="T60" fmla="*/ 2147483646 w 505"/>
                <a:gd name="T61" fmla="*/ 2147483646 h 385"/>
                <a:gd name="T62" fmla="*/ 2147483646 w 505"/>
                <a:gd name="T63" fmla="*/ 2147483646 h 385"/>
                <a:gd name="T64" fmla="*/ 2147483646 w 505"/>
                <a:gd name="T65" fmla="*/ 2147483646 h 385"/>
                <a:gd name="T66" fmla="*/ 2147483646 w 505"/>
                <a:gd name="T67" fmla="*/ 2147483646 h 385"/>
                <a:gd name="T68" fmla="*/ 2147483646 w 505"/>
                <a:gd name="T69" fmla="*/ 2147483646 h 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9" name="Freeform 20"/>
            <p:cNvSpPr>
              <a:spLocks/>
            </p:cNvSpPr>
            <p:nvPr/>
          </p:nvSpPr>
          <p:spPr bwMode="gray">
            <a:xfrm>
              <a:off x="9791569" y="3509095"/>
              <a:ext cx="862568" cy="658168"/>
            </a:xfrm>
            <a:custGeom>
              <a:avLst/>
              <a:gdLst>
                <a:gd name="T0" fmla="*/ 2147483646 w 497"/>
                <a:gd name="T1" fmla="*/ 2147483646 h 385"/>
                <a:gd name="T2" fmla="*/ 2147483646 w 497"/>
                <a:gd name="T3" fmla="*/ 2147483646 h 385"/>
                <a:gd name="T4" fmla="*/ 2147483646 w 497"/>
                <a:gd name="T5" fmla="*/ 2147483646 h 385"/>
                <a:gd name="T6" fmla="*/ 2147483646 w 497"/>
                <a:gd name="T7" fmla="*/ 2147483646 h 385"/>
                <a:gd name="T8" fmla="*/ 2147483646 w 497"/>
                <a:gd name="T9" fmla="*/ 2147483646 h 385"/>
                <a:gd name="T10" fmla="*/ 2147483646 w 497"/>
                <a:gd name="T11" fmla="*/ 2147483646 h 385"/>
                <a:gd name="T12" fmla="*/ 2147483646 w 497"/>
                <a:gd name="T13" fmla="*/ 2147483646 h 385"/>
                <a:gd name="T14" fmla="*/ 2147483646 w 497"/>
                <a:gd name="T15" fmla="*/ 2147483646 h 385"/>
                <a:gd name="T16" fmla="*/ 2147483646 w 497"/>
                <a:gd name="T17" fmla="*/ 2147483646 h 385"/>
                <a:gd name="T18" fmla="*/ 2147483646 w 497"/>
                <a:gd name="T19" fmla="*/ 2147483646 h 385"/>
                <a:gd name="T20" fmla="*/ 2147483646 w 497"/>
                <a:gd name="T21" fmla="*/ 2147483646 h 385"/>
                <a:gd name="T22" fmla="*/ 2147483646 w 497"/>
                <a:gd name="T23" fmla="*/ 2147483646 h 385"/>
                <a:gd name="T24" fmla="*/ 2147483646 w 497"/>
                <a:gd name="T25" fmla="*/ 2147483646 h 385"/>
                <a:gd name="T26" fmla="*/ 2147483646 w 497"/>
                <a:gd name="T27" fmla="*/ 2147483646 h 385"/>
                <a:gd name="T28" fmla="*/ 2147483646 w 497"/>
                <a:gd name="T29" fmla="*/ 2147483646 h 385"/>
                <a:gd name="T30" fmla="*/ 2147483646 w 497"/>
                <a:gd name="T31" fmla="*/ 2147483646 h 385"/>
                <a:gd name="T32" fmla="*/ 2147483646 w 497"/>
                <a:gd name="T33" fmla="*/ 2147483646 h 385"/>
                <a:gd name="T34" fmla="*/ 2147483646 w 497"/>
                <a:gd name="T35" fmla="*/ 2147483646 h 385"/>
                <a:gd name="T36" fmla="*/ 2147483646 w 497"/>
                <a:gd name="T37" fmla="*/ 2147483646 h 385"/>
                <a:gd name="T38" fmla="*/ 2147483646 w 497"/>
                <a:gd name="T39" fmla="*/ 2147483646 h 385"/>
                <a:gd name="T40" fmla="*/ 2147483646 w 497"/>
                <a:gd name="T41" fmla="*/ 2147483646 h 385"/>
                <a:gd name="T42" fmla="*/ 2147483646 w 497"/>
                <a:gd name="T43" fmla="*/ 2147483646 h 385"/>
                <a:gd name="T44" fmla="*/ 2147483646 w 497"/>
                <a:gd name="T45" fmla="*/ 2147483646 h 385"/>
                <a:gd name="T46" fmla="*/ 0 w 497"/>
                <a:gd name="T47" fmla="*/ 2147483646 h 385"/>
                <a:gd name="T48" fmla="*/ 2147483646 w 497"/>
                <a:gd name="T49" fmla="*/ 2147483646 h 385"/>
                <a:gd name="T50" fmla="*/ 2147483646 w 497"/>
                <a:gd name="T51" fmla="*/ 2147483646 h 385"/>
                <a:gd name="T52" fmla="*/ 2147483646 w 497"/>
                <a:gd name="T53" fmla="*/ 2147483646 h 385"/>
                <a:gd name="T54" fmla="*/ 2147483646 w 497"/>
                <a:gd name="T55" fmla="*/ 2147483646 h 385"/>
                <a:gd name="T56" fmla="*/ 2147483646 w 497"/>
                <a:gd name="T57" fmla="*/ 2147483646 h 385"/>
                <a:gd name="T58" fmla="*/ 2147483646 w 497"/>
                <a:gd name="T59" fmla="*/ 2147483646 h 385"/>
                <a:gd name="T60" fmla="*/ 2147483646 w 497"/>
                <a:gd name="T61" fmla="*/ 2147483646 h 385"/>
                <a:gd name="T62" fmla="*/ 2147483646 w 497"/>
                <a:gd name="T63" fmla="*/ 2147483646 h 385"/>
                <a:gd name="T64" fmla="*/ 2147483646 w 497"/>
                <a:gd name="T65" fmla="*/ 2147483646 h 385"/>
                <a:gd name="T66" fmla="*/ 2147483646 w 497"/>
                <a:gd name="T67" fmla="*/ 2147483646 h 385"/>
                <a:gd name="T68" fmla="*/ 2147483646 w 497"/>
                <a:gd name="T69" fmla="*/ 2147483646 h 385"/>
                <a:gd name="T70" fmla="*/ 2147483646 w 497"/>
                <a:gd name="T71" fmla="*/ 2147483646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0" name="Freeform 30"/>
            <p:cNvSpPr>
              <a:spLocks/>
            </p:cNvSpPr>
            <p:nvPr/>
          </p:nvSpPr>
          <p:spPr bwMode="gray">
            <a:xfrm>
              <a:off x="10444987" y="2208212"/>
              <a:ext cx="653417" cy="616452"/>
            </a:xfrm>
            <a:custGeom>
              <a:avLst/>
              <a:gdLst>
                <a:gd name="T0" fmla="*/ 2147483646 w 377"/>
                <a:gd name="T1" fmla="*/ 2147483646 h 361"/>
                <a:gd name="T2" fmla="*/ 2147483646 w 377"/>
                <a:gd name="T3" fmla="*/ 0 h 361"/>
                <a:gd name="T4" fmla="*/ 2147483646 w 377"/>
                <a:gd name="T5" fmla="*/ 2147483646 h 361"/>
                <a:gd name="T6" fmla="*/ 2147483646 w 377"/>
                <a:gd name="T7" fmla="*/ 2147483646 h 361"/>
                <a:gd name="T8" fmla="*/ 2147483646 w 377"/>
                <a:gd name="T9" fmla="*/ 2147483646 h 361"/>
                <a:gd name="T10" fmla="*/ 2147483646 w 377"/>
                <a:gd name="T11" fmla="*/ 2147483646 h 361"/>
                <a:gd name="T12" fmla="*/ 2147483646 w 377"/>
                <a:gd name="T13" fmla="*/ 2147483646 h 361"/>
                <a:gd name="T14" fmla="*/ 2147483646 w 377"/>
                <a:gd name="T15" fmla="*/ 2147483646 h 361"/>
                <a:gd name="T16" fmla="*/ 2147483646 w 377"/>
                <a:gd name="T17" fmla="*/ 2147483646 h 361"/>
                <a:gd name="T18" fmla="*/ 2147483646 w 377"/>
                <a:gd name="T19" fmla="*/ 2147483646 h 361"/>
                <a:gd name="T20" fmla="*/ 2147483646 w 377"/>
                <a:gd name="T21" fmla="*/ 2147483646 h 361"/>
                <a:gd name="T22" fmla="*/ 2147483646 w 377"/>
                <a:gd name="T23" fmla="*/ 2147483646 h 361"/>
                <a:gd name="T24" fmla="*/ 2147483646 w 377"/>
                <a:gd name="T25" fmla="*/ 2147483646 h 361"/>
                <a:gd name="T26" fmla="*/ 2147483646 w 377"/>
                <a:gd name="T27" fmla="*/ 2147483646 h 361"/>
                <a:gd name="T28" fmla="*/ 2147483646 w 377"/>
                <a:gd name="T29" fmla="*/ 2147483646 h 361"/>
                <a:gd name="T30" fmla="*/ 2147483646 w 377"/>
                <a:gd name="T31" fmla="*/ 2147483646 h 361"/>
                <a:gd name="T32" fmla="*/ 2147483646 w 377"/>
                <a:gd name="T33" fmla="*/ 2147483646 h 361"/>
                <a:gd name="T34" fmla="*/ 2147483646 w 377"/>
                <a:gd name="T35" fmla="*/ 2147483646 h 361"/>
                <a:gd name="T36" fmla="*/ 2147483646 w 377"/>
                <a:gd name="T37" fmla="*/ 2147483646 h 361"/>
                <a:gd name="T38" fmla="*/ 2147483646 w 377"/>
                <a:gd name="T39" fmla="*/ 2147483646 h 361"/>
                <a:gd name="T40" fmla="*/ 2147483646 w 377"/>
                <a:gd name="T41" fmla="*/ 2147483646 h 361"/>
                <a:gd name="T42" fmla="*/ 2147483646 w 377"/>
                <a:gd name="T43" fmla="*/ 2147483646 h 361"/>
                <a:gd name="T44" fmla="*/ 2147483646 w 377"/>
                <a:gd name="T45" fmla="*/ 2147483646 h 361"/>
                <a:gd name="T46" fmla="*/ 2147483646 w 377"/>
                <a:gd name="T47" fmla="*/ 2147483646 h 361"/>
                <a:gd name="T48" fmla="*/ 2147483646 w 377"/>
                <a:gd name="T49" fmla="*/ 2147483646 h 361"/>
                <a:gd name="T50" fmla="*/ 2147483646 w 377"/>
                <a:gd name="T51" fmla="*/ 2147483646 h 361"/>
                <a:gd name="T52" fmla="*/ 2147483646 w 377"/>
                <a:gd name="T53" fmla="*/ 2147483646 h 361"/>
                <a:gd name="T54" fmla="*/ 2147483646 w 377"/>
                <a:gd name="T55" fmla="*/ 2147483646 h 361"/>
                <a:gd name="T56" fmla="*/ 2147483646 w 377"/>
                <a:gd name="T57" fmla="*/ 2147483646 h 361"/>
                <a:gd name="T58" fmla="*/ 2147483646 w 377"/>
                <a:gd name="T59" fmla="*/ 2147483646 h 361"/>
                <a:gd name="T60" fmla="*/ 2147483646 w 377"/>
                <a:gd name="T61" fmla="*/ 2147483646 h 361"/>
                <a:gd name="T62" fmla="*/ 2147483646 w 377"/>
                <a:gd name="T63" fmla="*/ 2147483646 h 361"/>
                <a:gd name="T64" fmla="*/ 2147483646 w 377"/>
                <a:gd name="T65" fmla="*/ 2147483646 h 361"/>
                <a:gd name="T66" fmla="*/ 2147483646 w 377"/>
                <a:gd name="T67" fmla="*/ 2147483646 h 361"/>
                <a:gd name="T68" fmla="*/ 2147483646 w 377"/>
                <a:gd name="T69" fmla="*/ 2147483646 h 361"/>
                <a:gd name="T70" fmla="*/ 2147483646 w 377"/>
                <a:gd name="T71" fmla="*/ 2147483646 h 361"/>
                <a:gd name="T72" fmla="*/ 2147483646 w 377"/>
                <a:gd name="T73" fmla="*/ 2147483646 h 361"/>
                <a:gd name="T74" fmla="*/ 2147483646 w 377"/>
                <a:gd name="T75" fmla="*/ 2147483646 h 361"/>
                <a:gd name="T76" fmla="*/ 2147483646 w 377"/>
                <a:gd name="T77" fmla="*/ 2147483646 h 361"/>
                <a:gd name="T78" fmla="*/ 2147483646 w 377"/>
                <a:gd name="T79" fmla="*/ 2147483646 h 361"/>
                <a:gd name="T80" fmla="*/ 2147483646 w 377"/>
                <a:gd name="T81" fmla="*/ 2147483646 h 361"/>
                <a:gd name="T82" fmla="*/ 2147483646 w 377"/>
                <a:gd name="T83" fmla="*/ 2147483646 h 361"/>
                <a:gd name="T84" fmla="*/ 0 w 377"/>
                <a:gd name="T85" fmla="*/ 2147483646 h 361"/>
                <a:gd name="T86" fmla="*/ 2147483646 w 377"/>
                <a:gd name="T87" fmla="*/ 2147483646 h 361"/>
                <a:gd name="T88" fmla="*/ 2147483646 w 377"/>
                <a:gd name="T89" fmla="*/ 2147483646 h 361"/>
                <a:gd name="T90" fmla="*/ 2147483646 w 377"/>
                <a:gd name="T91" fmla="*/ 2147483646 h 361"/>
                <a:gd name="T92" fmla="*/ 2147483646 w 377"/>
                <a:gd name="T93" fmla="*/ 2147483646 h 361"/>
                <a:gd name="T94" fmla="*/ 2147483646 w 377"/>
                <a:gd name="T95" fmla="*/ 2147483646 h 361"/>
                <a:gd name="T96" fmla="*/ 2147483646 w 377"/>
                <a:gd name="T97" fmla="*/ 2147483646 h 3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1" name="Freeform 31"/>
            <p:cNvSpPr>
              <a:spLocks/>
            </p:cNvSpPr>
            <p:nvPr/>
          </p:nvSpPr>
          <p:spPr bwMode="invGray">
            <a:xfrm>
              <a:off x="10434788" y="1648400"/>
              <a:ext cx="431576" cy="783381"/>
            </a:xfrm>
            <a:custGeom>
              <a:avLst/>
              <a:gdLst>
                <a:gd name="T0" fmla="*/ 2147483646 w 249"/>
                <a:gd name="T1" fmla="*/ 2147483646 h 457"/>
                <a:gd name="T2" fmla="*/ 2147483646 w 249"/>
                <a:gd name="T3" fmla="*/ 2147483646 h 457"/>
                <a:gd name="T4" fmla="*/ 2147483646 w 249"/>
                <a:gd name="T5" fmla="*/ 2147483646 h 457"/>
                <a:gd name="T6" fmla="*/ 2147483646 w 249"/>
                <a:gd name="T7" fmla="*/ 2147483646 h 457"/>
                <a:gd name="T8" fmla="*/ 2147483646 w 249"/>
                <a:gd name="T9" fmla="*/ 2147483646 h 457"/>
                <a:gd name="T10" fmla="*/ 2147483646 w 249"/>
                <a:gd name="T11" fmla="*/ 2147483646 h 457"/>
                <a:gd name="T12" fmla="*/ 2147483646 w 249"/>
                <a:gd name="T13" fmla="*/ 2147483646 h 457"/>
                <a:gd name="T14" fmla="*/ 0 w 249"/>
                <a:gd name="T15" fmla="*/ 2147483646 h 457"/>
                <a:gd name="T16" fmla="*/ 2147483646 w 249"/>
                <a:gd name="T17" fmla="*/ 2147483646 h 457"/>
                <a:gd name="T18" fmla="*/ 2147483646 w 249"/>
                <a:gd name="T19" fmla="*/ 2147483646 h 457"/>
                <a:gd name="T20" fmla="*/ 2147483646 w 249"/>
                <a:gd name="T21" fmla="*/ 2147483646 h 457"/>
                <a:gd name="T22" fmla="*/ 2147483646 w 249"/>
                <a:gd name="T23" fmla="*/ 2147483646 h 457"/>
                <a:gd name="T24" fmla="*/ 2147483646 w 249"/>
                <a:gd name="T25" fmla="*/ 2147483646 h 457"/>
                <a:gd name="T26" fmla="*/ 2147483646 w 249"/>
                <a:gd name="T27" fmla="*/ 2147483646 h 457"/>
                <a:gd name="T28" fmla="*/ 2147483646 w 249"/>
                <a:gd name="T29" fmla="*/ 2147483646 h 457"/>
                <a:gd name="T30" fmla="*/ 2147483646 w 249"/>
                <a:gd name="T31" fmla="*/ 2147483646 h 457"/>
                <a:gd name="T32" fmla="*/ 2147483646 w 249"/>
                <a:gd name="T33" fmla="*/ 2147483646 h 457"/>
                <a:gd name="T34" fmla="*/ 2147483646 w 249"/>
                <a:gd name="T35" fmla="*/ 2147483646 h 457"/>
                <a:gd name="T36" fmla="*/ 2147483646 w 249"/>
                <a:gd name="T37" fmla="*/ 2147483646 h 457"/>
                <a:gd name="T38" fmla="*/ 2147483646 w 249"/>
                <a:gd name="T39" fmla="*/ 2147483646 h 457"/>
                <a:gd name="T40" fmla="*/ 2147483646 w 249"/>
                <a:gd name="T41" fmla="*/ 2147483646 h 457"/>
                <a:gd name="T42" fmla="*/ 2147483646 w 249"/>
                <a:gd name="T43" fmla="*/ 0 h 457"/>
                <a:gd name="T44" fmla="*/ 2147483646 w 249"/>
                <a:gd name="T45" fmla="*/ 2147483646 h 457"/>
                <a:gd name="T46" fmla="*/ 2147483646 w 249"/>
                <a:gd name="T47" fmla="*/ 0 h 457"/>
                <a:gd name="T48" fmla="*/ 2147483646 w 249"/>
                <a:gd name="T49" fmla="*/ 2147483646 h 457"/>
                <a:gd name="T50" fmla="*/ 2147483646 w 249"/>
                <a:gd name="T51" fmla="*/ 2147483646 h 457"/>
                <a:gd name="T52" fmla="*/ 2147483646 w 249"/>
                <a:gd name="T53" fmla="*/ 2147483646 h 457"/>
                <a:gd name="T54" fmla="*/ 2147483646 w 249"/>
                <a:gd name="T55" fmla="*/ 2147483646 h 457"/>
                <a:gd name="T56" fmla="*/ 2147483646 w 249"/>
                <a:gd name="T57" fmla="*/ 2147483646 h 457"/>
                <a:gd name="T58" fmla="*/ 2147483646 w 249"/>
                <a:gd name="T59" fmla="*/ 2147483646 h 457"/>
                <a:gd name="T60" fmla="*/ 2147483646 w 249"/>
                <a:gd name="T61" fmla="*/ 2147483646 h 457"/>
                <a:gd name="T62" fmla="*/ 2147483646 w 249"/>
                <a:gd name="T63" fmla="*/ 2147483646 h 457"/>
                <a:gd name="T64" fmla="*/ 2147483646 w 249"/>
                <a:gd name="T65" fmla="*/ 2147483646 h 457"/>
                <a:gd name="T66" fmla="*/ 2147483646 w 249"/>
                <a:gd name="T67" fmla="*/ 2147483646 h 457"/>
                <a:gd name="T68" fmla="*/ 2147483646 w 249"/>
                <a:gd name="T69" fmla="*/ 2147483646 h 457"/>
                <a:gd name="T70" fmla="*/ 2147483646 w 249"/>
                <a:gd name="T71" fmla="*/ 2147483646 h 457"/>
                <a:gd name="T72" fmla="*/ 2147483646 w 249"/>
                <a:gd name="T73" fmla="*/ 2147483646 h 4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2" name="Freeform 35"/>
            <p:cNvSpPr>
              <a:spLocks/>
            </p:cNvSpPr>
            <p:nvPr/>
          </p:nvSpPr>
          <p:spPr bwMode="invGray">
            <a:xfrm>
              <a:off x="9252104" y="-64471"/>
              <a:ext cx="2467982" cy="2124364"/>
            </a:xfrm>
            <a:custGeom>
              <a:avLst/>
              <a:gdLst>
                <a:gd name="T0" fmla="*/ 2147483646 w 1425"/>
                <a:gd name="T1" fmla="*/ 2147483646 h 1241"/>
                <a:gd name="T2" fmla="*/ 2147483646 w 1425"/>
                <a:gd name="T3" fmla="*/ 2147483646 h 1241"/>
                <a:gd name="T4" fmla="*/ 2147483646 w 1425"/>
                <a:gd name="T5" fmla="*/ 2147483646 h 1241"/>
                <a:gd name="T6" fmla="*/ 2147483646 w 1425"/>
                <a:gd name="T7" fmla="*/ 2147483646 h 1241"/>
                <a:gd name="T8" fmla="*/ 2147483646 w 1425"/>
                <a:gd name="T9" fmla="*/ 2147483646 h 1241"/>
                <a:gd name="T10" fmla="*/ 2147483646 w 1425"/>
                <a:gd name="T11" fmla="*/ 2147483646 h 1241"/>
                <a:gd name="T12" fmla="*/ 2147483646 w 1425"/>
                <a:gd name="T13" fmla="*/ 2147483646 h 1241"/>
                <a:gd name="T14" fmla="*/ 2147483646 w 1425"/>
                <a:gd name="T15" fmla="*/ 2147483646 h 1241"/>
                <a:gd name="T16" fmla="*/ 2147483646 w 1425"/>
                <a:gd name="T17" fmla="*/ 2147483646 h 1241"/>
                <a:gd name="T18" fmla="*/ 2147483646 w 1425"/>
                <a:gd name="T19" fmla="*/ 2147483646 h 1241"/>
                <a:gd name="T20" fmla="*/ 2147483646 w 1425"/>
                <a:gd name="T21" fmla="*/ 2147483646 h 1241"/>
                <a:gd name="T22" fmla="*/ 2147483646 w 1425"/>
                <a:gd name="T23" fmla="*/ 2147483646 h 1241"/>
                <a:gd name="T24" fmla="*/ 2147483646 w 1425"/>
                <a:gd name="T25" fmla="*/ 2147483646 h 1241"/>
                <a:gd name="T26" fmla="*/ 2147483646 w 1425"/>
                <a:gd name="T27" fmla="*/ 2147483646 h 1241"/>
                <a:gd name="T28" fmla="*/ 2147483646 w 1425"/>
                <a:gd name="T29" fmla="*/ 2147483646 h 1241"/>
                <a:gd name="T30" fmla="*/ 2147483646 w 1425"/>
                <a:gd name="T31" fmla="*/ 2147483646 h 1241"/>
                <a:gd name="T32" fmla="*/ 2147483646 w 1425"/>
                <a:gd name="T33" fmla="*/ 2147483646 h 1241"/>
                <a:gd name="T34" fmla="*/ 2147483646 w 1425"/>
                <a:gd name="T35" fmla="*/ 2147483646 h 1241"/>
                <a:gd name="T36" fmla="*/ 2147483646 w 1425"/>
                <a:gd name="T37" fmla="*/ 2147483646 h 1241"/>
                <a:gd name="T38" fmla="*/ 2147483646 w 1425"/>
                <a:gd name="T39" fmla="*/ 2147483646 h 1241"/>
                <a:gd name="T40" fmla="*/ 2147483646 w 1425"/>
                <a:gd name="T41" fmla="*/ 2147483646 h 1241"/>
                <a:gd name="T42" fmla="*/ 2147483646 w 1425"/>
                <a:gd name="T43" fmla="*/ 2147483646 h 1241"/>
                <a:gd name="T44" fmla="*/ 2147483646 w 1425"/>
                <a:gd name="T45" fmla="*/ 2147483646 h 1241"/>
                <a:gd name="T46" fmla="*/ 2147483646 w 1425"/>
                <a:gd name="T47" fmla="*/ 2147483646 h 1241"/>
                <a:gd name="T48" fmla="*/ 2147483646 w 1425"/>
                <a:gd name="T49" fmla="*/ 2147483646 h 1241"/>
                <a:gd name="T50" fmla="*/ 2147483646 w 1425"/>
                <a:gd name="T51" fmla="*/ 2147483646 h 1241"/>
                <a:gd name="T52" fmla="*/ 2147483646 w 1425"/>
                <a:gd name="T53" fmla="*/ 2147483646 h 1241"/>
                <a:gd name="T54" fmla="*/ 2147483646 w 1425"/>
                <a:gd name="T55" fmla="*/ 2147483646 h 1241"/>
                <a:gd name="T56" fmla="*/ 2147483646 w 1425"/>
                <a:gd name="T57" fmla="*/ 2147483646 h 1241"/>
                <a:gd name="T58" fmla="*/ 2147483646 w 1425"/>
                <a:gd name="T59" fmla="*/ 2147483646 h 1241"/>
                <a:gd name="T60" fmla="*/ 2147483646 w 1425"/>
                <a:gd name="T61" fmla="*/ 2147483646 h 1241"/>
                <a:gd name="T62" fmla="*/ 2147483646 w 1425"/>
                <a:gd name="T63" fmla="*/ 2147483646 h 1241"/>
                <a:gd name="T64" fmla="*/ 2147483646 w 1425"/>
                <a:gd name="T65" fmla="*/ 2147483646 h 1241"/>
                <a:gd name="T66" fmla="*/ 2147483646 w 1425"/>
                <a:gd name="T67" fmla="*/ 2147483646 h 1241"/>
                <a:gd name="T68" fmla="*/ 2147483646 w 1425"/>
                <a:gd name="T69" fmla="*/ 2147483646 h 1241"/>
                <a:gd name="T70" fmla="*/ 2147483646 w 1425"/>
                <a:gd name="T71" fmla="*/ 2147483646 h 1241"/>
                <a:gd name="T72" fmla="*/ 2147483646 w 1425"/>
                <a:gd name="T73" fmla="*/ 0 h 1241"/>
                <a:gd name="T74" fmla="*/ 2147483646 w 1425"/>
                <a:gd name="T75" fmla="*/ 2147483646 h 1241"/>
                <a:gd name="T76" fmla="*/ 2147483646 w 1425"/>
                <a:gd name="T77" fmla="*/ 2147483646 h 1241"/>
                <a:gd name="T78" fmla="*/ 2147483646 w 1425"/>
                <a:gd name="T79" fmla="*/ 2147483646 h 1241"/>
                <a:gd name="T80" fmla="*/ 2147483646 w 1425"/>
                <a:gd name="T81" fmla="*/ 2147483646 h 1241"/>
                <a:gd name="T82" fmla="*/ 2147483646 w 1425"/>
                <a:gd name="T83" fmla="*/ 2147483646 h 1241"/>
                <a:gd name="T84" fmla="*/ 2147483646 w 1425"/>
                <a:gd name="T85" fmla="*/ 2147483646 h 1241"/>
                <a:gd name="T86" fmla="*/ 2147483646 w 1425"/>
                <a:gd name="T87" fmla="*/ 2147483646 h 1241"/>
                <a:gd name="T88" fmla="*/ 2147483646 w 1425"/>
                <a:gd name="T89" fmla="*/ 2147483646 h 1241"/>
                <a:gd name="T90" fmla="*/ 2147483646 w 1425"/>
                <a:gd name="T91" fmla="*/ 2147483646 h 1241"/>
                <a:gd name="T92" fmla="*/ 2147483646 w 1425"/>
                <a:gd name="T93" fmla="*/ 2147483646 h 1241"/>
                <a:gd name="T94" fmla="*/ 2147483646 w 1425"/>
                <a:gd name="T95" fmla="*/ 2147483646 h 1241"/>
                <a:gd name="T96" fmla="*/ 2147483646 w 1425"/>
                <a:gd name="T97" fmla="*/ 2147483646 h 1241"/>
                <a:gd name="T98" fmla="*/ 2147483646 w 1425"/>
                <a:gd name="T99" fmla="*/ 2147483646 h 1241"/>
                <a:gd name="T100" fmla="*/ 2147483646 w 1425"/>
                <a:gd name="T101" fmla="*/ 2147483646 h 1241"/>
                <a:gd name="T102" fmla="*/ 2147483646 w 1425"/>
                <a:gd name="T103" fmla="*/ 2147483646 h 1241"/>
                <a:gd name="T104" fmla="*/ 2147483646 w 1425"/>
                <a:gd name="T105" fmla="*/ 2147483646 h 1241"/>
                <a:gd name="T106" fmla="*/ 2147483646 w 1425"/>
                <a:gd name="T107" fmla="*/ 2147483646 h 1241"/>
                <a:gd name="T108" fmla="*/ 2147483646 w 1425"/>
                <a:gd name="T109" fmla="*/ 2147483646 h 12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3" name="Freeform 32"/>
            <p:cNvSpPr>
              <a:spLocks/>
            </p:cNvSpPr>
            <p:nvPr/>
          </p:nvSpPr>
          <p:spPr bwMode="gray">
            <a:xfrm>
              <a:off x="9973314" y="1783342"/>
              <a:ext cx="556775" cy="1041325"/>
            </a:xfrm>
            <a:custGeom>
              <a:avLst/>
              <a:gdLst>
                <a:gd name="T0" fmla="*/ 2147483646 w 321"/>
                <a:gd name="T1" fmla="*/ 2147483646 h 609"/>
                <a:gd name="T2" fmla="*/ 2147483646 w 321"/>
                <a:gd name="T3" fmla="*/ 2147483646 h 609"/>
                <a:gd name="T4" fmla="*/ 2147483646 w 321"/>
                <a:gd name="T5" fmla="*/ 2147483646 h 609"/>
                <a:gd name="T6" fmla="*/ 2147483646 w 321"/>
                <a:gd name="T7" fmla="*/ 2147483646 h 609"/>
                <a:gd name="T8" fmla="*/ 2147483646 w 321"/>
                <a:gd name="T9" fmla="*/ 2147483646 h 609"/>
                <a:gd name="T10" fmla="*/ 2147483646 w 321"/>
                <a:gd name="T11" fmla="*/ 2147483646 h 609"/>
                <a:gd name="T12" fmla="*/ 2147483646 w 321"/>
                <a:gd name="T13" fmla="*/ 2147483646 h 609"/>
                <a:gd name="T14" fmla="*/ 2147483646 w 321"/>
                <a:gd name="T15" fmla="*/ 2147483646 h 609"/>
                <a:gd name="T16" fmla="*/ 2147483646 w 321"/>
                <a:gd name="T17" fmla="*/ 2147483646 h 609"/>
                <a:gd name="T18" fmla="*/ 2147483646 w 321"/>
                <a:gd name="T19" fmla="*/ 2147483646 h 609"/>
                <a:gd name="T20" fmla="*/ 2147483646 w 321"/>
                <a:gd name="T21" fmla="*/ 2147483646 h 609"/>
                <a:gd name="T22" fmla="*/ 2147483646 w 321"/>
                <a:gd name="T23" fmla="*/ 2147483646 h 609"/>
                <a:gd name="T24" fmla="*/ 2147483646 w 321"/>
                <a:gd name="T25" fmla="*/ 2147483646 h 609"/>
                <a:gd name="T26" fmla="*/ 0 w 321"/>
                <a:gd name="T27" fmla="*/ 2147483646 h 609"/>
                <a:gd name="T28" fmla="*/ 2147483646 w 321"/>
                <a:gd name="T29" fmla="*/ 2147483646 h 609"/>
                <a:gd name="T30" fmla="*/ 2147483646 w 321"/>
                <a:gd name="T31" fmla="*/ 2147483646 h 609"/>
                <a:gd name="T32" fmla="*/ 0 w 321"/>
                <a:gd name="T33" fmla="*/ 2147483646 h 609"/>
                <a:gd name="T34" fmla="*/ 2147483646 w 321"/>
                <a:gd name="T35" fmla="*/ 2147483646 h 609"/>
                <a:gd name="T36" fmla="*/ 2147483646 w 321"/>
                <a:gd name="T37" fmla="*/ 2147483646 h 609"/>
                <a:gd name="T38" fmla="*/ 2147483646 w 321"/>
                <a:gd name="T39" fmla="*/ 2147483646 h 609"/>
                <a:gd name="T40" fmla="*/ 2147483646 w 321"/>
                <a:gd name="T41" fmla="*/ 2147483646 h 609"/>
                <a:gd name="T42" fmla="*/ 2147483646 w 321"/>
                <a:gd name="T43" fmla="*/ 2147483646 h 609"/>
                <a:gd name="T44" fmla="*/ 2147483646 w 321"/>
                <a:gd name="T45" fmla="*/ 2147483646 h 609"/>
                <a:gd name="T46" fmla="*/ 2147483646 w 321"/>
                <a:gd name="T47" fmla="*/ 2147483646 h 609"/>
                <a:gd name="T48" fmla="*/ 2147483646 w 321"/>
                <a:gd name="T49" fmla="*/ 2147483646 h 609"/>
                <a:gd name="T50" fmla="*/ 2147483646 w 321"/>
                <a:gd name="T51" fmla="*/ 2147483646 h 609"/>
                <a:gd name="T52" fmla="*/ 2147483646 w 321"/>
                <a:gd name="T53" fmla="*/ 2147483646 h 609"/>
                <a:gd name="T54" fmla="*/ 2147483646 w 321"/>
                <a:gd name="T55" fmla="*/ 2147483646 h 609"/>
                <a:gd name="T56" fmla="*/ 2147483646 w 321"/>
                <a:gd name="T57" fmla="*/ 2147483646 h 609"/>
                <a:gd name="T58" fmla="*/ 2147483646 w 321"/>
                <a:gd name="T59" fmla="*/ 2147483646 h 609"/>
                <a:gd name="T60" fmla="*/ 2147483646 w 321"/>
                <a:gd name="T61" fmla="*/ 2147483646 h 609"/>
                <a:gd name="T62" fmla="*/ 2147483646 w 321"/>
                <a:gd name="T63" fmla="*/ 2147483646 h 609"/>
                <a:gd name="T64" fmla="*/ 2147483646 w 321"/>
                <a:gd name="T65" fmla="*/ 2147483646 h 609"/>
                <a:gd name="T66" fmla="*/ 2147483646 w 321"/>
                <a:gd name="T67" fmla="*/ 2147483646 h 609"/>
                <a:gd name="T68" fmla="*/ 2147483646 w 321"/>
                <a:gd name="T69" fmla="*/ 2147483646 h 609"/>
                <a:gd name="T70" fmla="*/ 2147483646 w 321"/>
                <a:gd name="T71" fmla="*/ 2147483646 h 609"/>
                <a:gd name="T72" fmla="*/ 2147483646 w 321"/>
                <a:gd name="T73" fmla="*/ 2147483646 h 609"/>
                <a:gd name="T74" fmla="*/ 2147483646 w 321"/>
                <a:gd name="T75" fmla="*/ 2147483646 h 609"/>
                <a:gd name="T76" fmla="*/ 2147483646 w 321"/>
                <a:gd name="T77" fmla="*/ 2147483646 h 609"/>
                <a:gd name="T78" fmla="*/ 2147483646 w 321"/>
                <a:gd name="T79" fmla="*/ 2147483646 h 609"/>
                <a:gd name="T80" fmla="*/ 2147483646 w 321"/>
                <a:gd name="T81" fmla="*/ 2147483646 h 609"/>
                <a:gd name="T82" fmla="*/ 2147483646 w 321"/>
                <a:gd name="T83" fmla="*/ 2147483646 h 609"/>
                <a:gd name="T84" fmla="*/ 2147483646 w 321"/>
                <a:gd name="T85" fmla="*/ 0 h 609"/>
                <a:gd name="T86" fmla="*/ 2147483646 w 321"/>
                <a:gd name="T87" fmla="*/ 2147483646 h 609"/>
                <a:gd name="T88" fmla="*/ 2147483646 w 321"/>
                <a:gd name="T89" fmla="*/ 2147483646 h 609"/>
                <a:gd name="T90" fmla="*/ 2147483646 w 321"/>
                <a:gd name="T91" fmla="*/ 2147483646 h 609"/>
                <a:gd name="T92" fmla="*/ 2147483646 w 321"/>
                <a:gd name="T93" fmla="*/ 2147483646 h 609"/>
                <a:gd name="T94" fmla="*/ 2147483646 w 321"/>
                <a:gd name="T95" fmla="*/ 2147483646 h 609"/>
                <a:gd name="T96" fmla="*/ 2147483646 w 321"/>
                <a:gd name="T97" fmla="*/ 2147483646 h 609"/>
                <a:gd name="T98" fmla="*/ 2147483646 w 321"/>
                <a:gd name="T99" fmla="*/ 2147483646 h 609"/>
                <a:gd name="T100" fmla="*/ 2147483646 w 321"/>
                <a:gd name="T101" fmla="*/ 2147483646 h 609"/>
                <a:gd name="T102" fmla="*/ 2147483646 w 321"/>
                <a:gd name="T103" fmla="*/ 2147483646 h 609"/>
                <a:gd name="T104" fmla="*/ 2147483646 w 321"/>
                <a:gd name="T105" fmla="*/ 2147483646 h 609"/>
                <a:gd name="T106" fmla="*/ 2147483646 w 321"/>
                <a:gd name="T107" fmla="*/ 2147483646 h 6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4" name="Freeform 33"/>
            <p:cNvSpPr>
              <a:spLocks/>
            </p:cNvSpPr>
            <p:nvPr/>
          </p:nvSpPr>
          <p:spPr bwMode="invGray">
            <a:xfrm>
              <a:off x="9874004" y="1797246"/>
              <a:ext cx="304350" cy="536113"/>
            </a:xfrm>
            <a:custGeom>
              <a:avLst/>
              <a:gdLst>
                <a:gd name="T0" fmla="*/ 2147483646 w 177"/>
                <a:gd name="T1" fmla="*/ 2147483646 h 313"/>
                <a:gd name="T2" fmla="*/ 2147483646 w 177"/>
                <a:gd name="T3" fmla="*/ 2147483646 h 313"/>
                <a:gd name="T4" fmla="*/ 2147483646 w 177"/>
                <a:gd name="T5" fmla="*/ 2147483646 h 313"/>
                <a:gd name="T6" fmla="*/ 2147483646 w 177"/>
                <a:gd name="T7" fmla="*/ 2147483646 h 313"/>
                <a:gd name="T8" fmla="*/ 2147483646 w 177"/>
                <a:gd name="T9" fmla="*/ 0 h 313"/>
                <a:gd name="T10" fmla="*/ 2147483646 w 177"/>
                <a:gd name="T11" fmla="*/ 2147483646 h 313"/>
                <a:gd name="T12" fmla="*/ 2147483646 w 177"/>
                <a:gd name="T13" fmla="*/ 2147483646 h 313"/>
                <a:gd name="T14" fmla="*/ 2147483646 w 177"/>
                <a:gd name="T15" fmla="*/ 2147483646 h 313"/>
                <a:gd name="T16" fmla="*/ 2147483646 w 177"/>
                <a:gd name="T17" fmla="*/ 2147483646 h 313"/>
                <a:gd name="T18" fmla="*/ 0 w 177"/>
                <a:gd name="T19" fmla="*/ 2147483646 h 313"/>
                <a:gd name="T20" fmla="*/ 2147483646 w 177"/>
                <a:gd name="T21" fmla="*/ 2147483646 h 313"/>
                <a:gd name="T22" fmla="*/ 2147483646 w 177"/>
                <a:gd name="T23" fmla="*/ 2147483646 h 313"/>
                <a:gd name="T24" fmla="*/ 2147483646 w 177"/>
                <a:gd name="T25" fmla="*/ 2147483646 h 313"/>
                <a:gd name="T26" fmla="*/ 2147483646 w 177"/>
                <a:gd name="T27" fmla="*/ 2147483646 h 313"/>
                <a:gd name="T28" fmla="*/ 2147483646 w 177"/>
                <a:gd name="T29" fmla="*/ 2147483646 h 313"/>
                <a:gd name="T30" fmla="*/ 2147483646 w 177"/>
                <a:gd name="T31" fmla="*/ 2147483646 h 313"/>
                <a:gd name="T32" fmla="*/ 2147483646 w 177"/>
                <a:gd name="T33" fmla="*/ 2147483646 h 313"/>
                <a:gd name="T34" fmla="*/ 2147483646 w 177"/>
                <a:gd name="T35" fmla="*/ 2147483646 h 313"/>
                <a:gd name="T36" fmla="*/ 2147483646 w 177"/>
                <a:gd name="T37" fmla="*/ 2147483646 h 313"/>
                <a:gd name="T38" fmla="*/ 2147483646 w 177"/>
                <a:gd name="T39" fmla="*/ 2147483646 h 313"/>
                <a:gd name="T40" fmla="*/ 2147483646 w 177"/>
                <a:gd name="T41" fmla="*/ 2147483646 h 313"/>
                <a:gd name="T42" fmla="*/ 2147483646 w 177"/>
                <a:gd name="T43" fmla="*/ 2147483646 h 313"/>
                <a:gd name="T44" fmla="*/ 2147483646 w 177"/>
                <a:gd name="T45" fmla="*/ 2147483646 h 313"/>
                <a:gd name="T46" fmla="*/ 2147483646 w 177"/>
                <a:gd name="T47" fmla="*/ 2147483646 h 313"/>
                <a:gd name="T48" fmla="*/ 2147483646 w 177"/>
                <a:gd name="T49" fmla="*/ 2147483646 h 313"/>
                <a:gd name="T50" fmla="*/ 2147483646 w 177"/>
                <a:gd name="T51" fmla="*/ 2147483646 h 313"/>
                <a:gd name="T52" fmla="*/ 2147483646 w 177"/>
                <a:gd name="T53" fmla="*/ 2147483646 h 313"/>
                <a:gd name="T54" fmla="*/ 2147483646 w 177"/>
                <a:gd name="T55" fmla="*/ 2147483646 h 3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5" name="Freeform 34"/>
            <p:cNvSpPr>
              <a:spLocks/>
            </p:cNvSpPr>
            <p:nvPr/>
          </p:nvSpPr>
          <p:spPr bwMode="invGray">
            <a:xfrm>
              <a:off x="8780432" y="1264223"/>
              <a:ext cx="1485692" cy="1438386"/>
            </a:xfrm>
            <a:custGeom>
              <a:avLst/>
              <a:gdLst>
                <a:gd name="T0" fmla="*/ 2147483646 w 857"/>
                <a:gd name="T1" fmla="*/ 2147483646 h 841"/>
                <a:gd name="T2" fmla="*/ 2147483646 w 857"/>
                <a:gd name="T3" fmla="*/ 2147483646 h 841"/>
                <a:gd name="T4" fmla="*/ 2147483646 w 857"/>
                <a:gd name="T5" fmla="*/ 2147483646 h 841"/>
                <a:gd name="T6" fmla="*/ 2147483646 w 857"/>
                <a:gd name="T7" fmla="*/ 2147483646 h 841"/>
                <a:gd name="T8" fmla="*/ 2147483646 w 857"/>
                <a:gd name="T9" fmla="*/ 2147483646 h 841"/>
                <a:gd name="T10" fmla="*/ 2147483646 w 857"/>
                <a:gd name="T11" fmla="*/ 2147483646 h 841"/>
                <a:gd name="T12" fmla="*/ 2147483646 w 857"/>
                <a:gd name="T13" fmla="*/ 2147483646 h 841"/>
                <a:gd name="T14" fmla="*/ 2147483646 w 857"/>
                <a:gd name="T15" fmla="*/ 2147483646 h 841"/>
                <a:gd name="T16" fmla="*/ 2147483646 w 857"/>
                <a:gd name="T17" fmla="*/ 2147483646 h 841"/>
                <a:gd name="T18" fmla="*/ 2147483646 w 857"/>
                <a:gd name="T19" fmla="*/ 2147483646 h 841"/>
                <a:gd name="T20" fmla="*/ 2147483646 w 857"/>
                <a:gd name="T21" fmla="*/ 2147483646 h 841"/>
                <a:gd name="T22" fmla="*/ 2147483646 w 857"/>
                <a:gd name="T23" fmla="*/ 2147483646 h 841"/>
                <a:gd name="T24" fmla="*/ 2147483646 w 857"/>
                <a:gd name="T25" fmla="*/ 2147483646 h 841"/>
                <a:gd name="T26" fmla="*/ 2147483646 w 857"/>
                <a:gd name="T27" fmla="*/ 2147483646 h 841"/>
                <a:gd name="T28" fmla="*/ 2147483646 w 857"/>
                <a:gd name="T29" fmla="*/ 2147483646 h 841"/>
                <a:gd name="T30" fmla="*/ 2147483646 w 857"/>
                <a:gd name="T31" fmla="*/ 2147483646 h 841"/>
                <a:gd name="T32" fmla="*/ 2147483646 w 857"/>
                <a:gd name="T33" fmla="*/ 2147483646 h 841"/>
                <a:gd name="T34" fmla="*/ 2147483646 w 857"/>
                <a:gd name="T35" fmla="*/ 2147483646 h 841"/>
                <a:gd name="T36" fmla="*/ 2147483646 w 857"/>
                <a:gd name="T37" fmla="*/ 2147483646 h 841"/>
                <a:gd name="T38" fmla="*/ 2147483646 w 857"/>
                <a:gd name="T39" fmla="*/ 2147483646 h 841"/>
                <a:gd name="T40" fmla="*/ 2147483646 w 857"/>
                <a:gd name="T41" fmla="*/ 2147483646 h 841"/>
                <a:gd name="T42" fmla="*/ 2147483646 w 857"/>
                <a:gd name="T43" fmla="*/ 2147483646 h 841"/>
                <a:gd name="T44" fmla="*/ 2147483646 w 857"/>
                <a:gd name="T45" fmla="*/ 2147483646 h 841"/>
                <a:gd name="T46" fmla="*/ 2147483646 w 857"/>
                <a:gd name="T47" fmla="*/ 2147483646 h 841"/>
                <a:gd name="T48" fmla="*/ 2147483646 w 857"/>
                <a:gd name="T49" fmla="*/ 2147483646 h 841"/>
                <a:gd name="T50" fmla="*/ 2147483646 w 857"/>
                <a:gd name="T51" fmla="*/ 2147483646 h 841"/>
                <a:gd name="T52" fmla="*/ 2147483646 w 857"/>
                <a:gd name="T53" fmla="*/ 2147483646 h 841"/>
                <a:gd name="T54" fmla="*/ 2147483646 w 857"/>
                <a:gd name="T55" fmla="*/ 2147483646 h 841"/>
                <a:gd name="T56" fmla="*/ 2147483646 w 857"/>
                <a:gd name="T57" fmla="*/ 2147483646 h 841"/>
                <a:gd name="T58" fmla="*/ 2147483646 w 857"/>
                <a:gd name="T59" fmla="*/ 2147483646 h 841"/>
                <a:gd name="T60" fmla="*/ 2147483646 w 857"/>
                <a:gd name="T61" fmla="*/ 2147483646 h 841"/>
                <a:gd name="T62" fmla="*/ 2147483646 w 857"/>
                <a:gd name="T63" fmla="*/ 2147483646 h 841"/>
                <a:gd name="T64" fmla="*/ 2147483646 w 857"/>
                <a:gd name="T65" fmla="*/ 2147483646 h 841"/>
                <a:gd name="T66" fmla="*/ 2147483646 w 857"/>
                <a:gd name="T67" fmla="*/ 2147483646 h 841"/>
                <a:gd name="T68" fmla="*/ 2147483646 w 857"/>
                <a:gd name="T69" fmla="*/ 2147483646 h 841"/>
                <a:gd name="T70" fmla="*/ 2147483646 w 857"/>
                <a:gd name="T71" fmla="*/ 2147483646 h 841"/>
                <a:gd name="T72" fmla="*/ 2147483646 w 857"/>
                <a:gd name="T73" fmla="*/ 2147483646 h 841"/>
                <a:gd name="T74" fmla="*/ 2147483646 w 857"/>
                <a:gd name="T75" fmla="*/ 2147483646 h 841"/>
                <a:gd name="T76" fmla="*/ 2147483646 w 857"/>
                <a:gd name="T77" fmla="*/ 2147483646 h 841"/>
                <a:gd name="T78" fmla="*/ 2147483646 w 857"/>
                <a:gd name="T79" fmla="*/ 2147483646 h 841"/>
                <a:gd name="T80" fmla="*/ 2147483646 w 857"/>
                <a:gd name="T81" fmla="*/ 2147483646 h 841"/>
                <a:gd name="T82" fmla="*/ 2147483646 w 857"/>
                <a:gd name="T83" fmla="*/ 2147483646 h 841"/>
                <a:gd name="T84" fmla="*/ 2147483646 w 857"/>
                <a:gd name="T85" fmla="*/ 0 h 841"/>
                <a:gd name="T86" fmla="*/ 2147483646 w 857"/>
                <a:gd name="T87" fmla="*/ 2147483646 h 841"/>
                <a:gd name="T88" fmla="*/ 2147483646 w 857"/>
                <a:gd name="T89" fmla="*/ 2147483646 h 841"/>
                <a:gd name="T90" fmla="*/ 2147483646 w 857"/>
                <a:gd name="T91" fmla="*/ 2147483646 h 841"/>
                <a:gd name="T92" fmla="*/ 2147483646 w 857"/>
                <a:gd name="T93" fmla="*/ 2147483646 h 841"/>
                <a:gd name="T94" fmla="*/ 2147483646 w 857"/>
                <a:gd name="T95" fmla="*/ 2147483646 h 841"/>
                <a:gd name="T96" fmla="*/ 2147483646 w 857"/>
                <a:gd name="T97" fmla="*/ 2147483646 h 841"/>
                <a:gd name="T98" fmla="*/ 2147483646 w 857"/>
                <a:gd name="T99" fmla="*/ 2147483646 h 841"/>
                <a:gd name="T100" fmla="*/ 2147483646 w 857"/>
                <a:gd name="T101" fmla="*/ 2147483646 h 841"/>
                <a:gd name="T102" fmla="*/ 2147483646 w 857"/>
                <a:gd name="T103" fmla="*/ 2147483646 h 841"/>
                <a:gd name="T104" fmla="*/ 2147483646 w 857"/>
                <a:gd name="T105" fmla="*/ 2147483646 h 841"/>
                <a:gd name="T106" fmla="*/ 2147483646 w 857"/>
                <a:gd name="T107" fmla="*/ 2147483646 h 841"/>
                <a:gd name="T108" fmla="*/ 2147483646 w 857"/>
                <a:gd name="T109" fmla="*/ 2147483646 h 841"/>
                <a:gd name="T110" fmla="*/ 2147483646 w 857"/>
                <a:gd name="T111" fmla="*/ 2147483646 h 841"/>
                <a:gd name="T112" fmla="*/ 2147483646 w 857"/>
                <a:gd name="T113" fmla="*/ 2147483646 h 8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6" name="Freeform 25"/>
            <p:cNvSpPr>
              <a:spLocks/>
            </p:cNvSpPr>
            <p:nvPr/>
          </p:nvSpPr>
          <p:spPr bwMode="invGray">
            <a:xfrm>
              <a:off x="8352034" y="1673646"/>
              <a:ext cx="1360203" cy="1056775"/>
            </a:xfrm>
            <a:custGeom>
              <a:avLst/>
              <a:gdLst>
                <a:gd name="T0" fmla="*/ 2147483646 w 785"/>
                <a:gd name="T1" fmla="*/ 2147483646 h 617"/>
                <a:gd name="T2" fmla="*/ 2147483646 w 785"/>
                <a:gd name="T3" fmla="*/ 2147483646 h 617"/>
                <a:gd name="T4" fmla="*/ 2147483646 w 785"/>
                <a:gd name="T5" fmla="*/ 2147483646 h 617"/>
                <a:gd name="T6" fmla="*/ 2147483646 w 785"/>
                <a:gd name="T7" fmla="*/ 2147483646 h 617"/>
                <a:gd name="T8" fmla="*/ 2147483646 w 785"/>
                <a:gd name="T9" fmla="*/ 2147483646 h 617"/>
                <a:gd name="T10" fmla="*/ 2147483646 w 785"/>
                <a:gd name="T11" fmla="*/ 2147483646 h 617"/>
                <a:gd name="T12" fmla="*/ 2147483646 w 785"/>
                <a:gd name="T13" fmla="*/ 2147483646 h 617"/>
                <a:gd name="T14" fmla="*/ 2147483646 w 785"/>
                <a:gd name="T15" fmla="*/ 2147483646 h 617"/>
                <a:gd name="T16" fmla="*/ 2147483646 w 785"/>
                <a:gd name="T17" fmla="*/ 2147483646 h 617"/>
                <a:gd name="T18" fmla="*/ 2147483646 w 785"/>
                <a:gd name="T19" fmla="*/ 2147483646 h 617"/>
                <a:gd name="T20" fmla="*/ 2147483646 w 785"/>
                <a:gd name="T21" fmla="*/ 2147483646 h 617"/>
                <a:gd name="T22" fmla="*/ 2147483646 w 785"/>
                <a:gd name="T23" fmla="*/ 2147483646 h 617"/>
                <a:gd name="T24" fmla="*/ 2147483646 w 785"/>
                <a:gd name="T25" fmla="*/ 2147483646 h 617"/>
                <a:gd name="T26" fmla="*/ 2147483646 w 785"/>
                <a:gd name="T27" fmla="*/ 2147483646 h 617"/>
                <a:gd name="T28" fmla="*/ 2147483646 w 785"/>
                <a:gd name="T29" fmla="*/ 2147483646 h 617"/>
                <a:gd name="T30" fmla="*/ 2147483646 w 785"/>
                <a:gd name="T31" fmla="*/ 2147483646 h 617"/>
                <a:gd name="T32" fmla="*/ 2147483646 w 785"/>
                <a:gd name="T33" fmla="*/ 2147483646 h 617"/>
                <a:gd name="T34" fmla="*/ 2147483646 w 785"/>
                <a:gd name="T35" fmla="*/ 2147483646 h 617"/>
                <a:gd name="T36" fmla="*/ 2147483646 w 785"/>
                <a:gd name="T37" fmla="*/ 2147483646 h 617"/>
                <a:gd name="T38" fmla="*/ 2147483646 w 785"/>
                <a:gd name="T39" fmla="*/ 2147483646 h 617"/>
                <a:gd name="T40" fmla="*/ 0 w 785"/>
                <a:gd name="T41" fmla="*/ 2147483646 h 617"/>
                <a:gd name="T42" fmla="*/ 2147483646 w 785"/>
                <a:gd name="T43" fmla="*/ 2147483646 h 617"/>
                <a:gd name="T44" fmla="*/ 2147483646 w 785"/>
                <a:gd name="T45" fmla="*/ 2147483646 h 617"/>
                <a:gd name="T46" fmla="*/ 2147483646 w 785"/>
                <a:gd name="T47" fmla="*/ 2147483646 h 617"/>
                <a:gd name="T48" fmla="*/ 2147483646 w 785"/>
                <a:gd name="T49" fmla="*/ 2147483646 h 617"/>
                <a:gd name="T50" fmla="*/ 2147483646 w 785"/>
                <a:gd name="T51" fmla="*/ 2147483646 h 617"/>
                <a:gd name="T52" fmla="*/ 2147483646 w 785"/>
                <a:gd name="T53" fmla="*/ 2147483646 h 617"/>
                <a:gd name="T54" fmla="*/ 2147483646 w 785"/>
                <a:gd name="T55" fmla="*/ 2147483646 h 617"/>
                <a:gd name="T56" fmla="*/ 2147483646 w 785"/>
                <a:gd name="T57" fmla="*/ 2147483646 h 617"/>
                <a:gd name="T58" fmla="*/ 2147483646 w 785"/>
                <a:gd name="T59" fmla="*/ 2147483646 h 617"/>
                <a:gd name="T60" fmla="*/ 2147483646 w 785"/>
                <a:gd name="T61" fmla="*/ 0 h 617"/>
                <a:gd name="T62" fmla="*/ 2147483646 w 785"/>
                <a:gd name="T63" fmla="*/ 2147483646 h 617"/>
                <a:gd name="T64" fmla="*/ 2147483646 w 785"/>
                <a:gd name="T65" fmla="*/ 2147483646 h 617"/>
                <a:gd name="T66" fmla="*/ 2147483646 w 785"/>
                <a:gd name="T67" fmla="*/ 2147483646 h 617"/>
                <a:gd name="T68" fmla="*/ 2147483646 w 785"/>
                <a:gd name="T69" fmla="*/ 2147483646 h 617"/>
                <a:gd name="T70" fmla="*/ 2147483646 w 785"/>
                <a:gd name="T71" fmla="*/ 2147483646 h 617"/>
                <a:gd name="T72" fmla="*/ 2147483646 w 785"/>
                <a:gd name="T73" fmla="*/ 2147483646 h 617"/>
                <a:gd name="T74" fmla="*/ 2147483646 w 785"/>
                <a:gd name="T75" fmla="*/ 2147483646 h 617"/>
                <a:gd name="T76" fmla="*/ 2147483646 w 785"/>
                <a:gd name="T77" fmla="*/ 2147483646 h 617"/>
                <a:gd name="T78" fmla="*/ 2147483646 w 785"/>
                <a:gd name="T79" fmla="*/ 2147483646 h 617"/>
                <a:gd name="T80" fmla="*/ 2147483646 w 785"/>
                <a:gd name="T81" fmla="*/ 2147483646 h 617"/>
                <a:gd name="T82" fmla="*/ 2147483646 w 785"/>
                <a:gd name="T83" fmla="*/ 2147483646 h 617"/>
                <a:gd name="T84" fmla="*/ 2147483646 w 785"/>
                <a:gd name="T85" fmla="*/ 2147483646 h 617"/>
                <a:gd name="T86" fmla="*/ 2147483646 w 785"/>
                <a:gd name="T87" fmla="*/ 2147483646 h 617"/>
                <a:gd name="T88" fmla="*/ 2147483646 w 785"/>
                <a:gd name="T89" fmla="*/ 2147483646 h 617"/>
                <a:gd name="T90" fmla="*/ 2147483646 w 785"/>
                <a:gd name="T91" fmla="*/ 2147483646 h 617"/>
                <a:gd name="T92" fmla="*/ 2147483646 w 785"/>
                <a:gd name="T93" fmla="*/ 2147483646 h 6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7" name="Freeform 21"/>
            <p:cNvSpPr>
              <a:spLocks/>
            </p:cNvSpPr>
            <p:nvPr/>
          </p:nvSpPr>
          <p:spPr bwMode="invGray">
            <a:xfrm>
              <a:off x="9709349" y="3139844"/>
              <a:ext cx="640435" cy="605636"/>
            </a:xfrm>
            <a:custGeom>
              <a:avLst/>
              <a:gdLst>
                <a:gd name="T0" fmla="*/ 2147483646 w 369"/>
                <a:gd name="T1" fmla="*/ 2147483646 h 353"/>
                <a:gd name="T2" fmla="*/ 2147483646 w 369"/>
                <a:gd name="T3" fmla="*/ 2147483646 h 353"/>
                <a:gd name="T4" fmla="*/ 2147483646 w 369"/>
                <a:gd name="T5" fmla="*/ 2147483646 h 353"/>
                <a:gd name="T6" fmla="*/ 2147483646 w 369"/>
                <a:gd name="T7" fmla="*/ 2147483646 h 353"/>
                <a:gd name="T8" fmla="*/ 2147483646 w 369"/>
                <a:gd name="T9" fmla="*/ 2147483646 h 353"/>
                <a:gd name="T10" fmla="*/ 2147483646 w 369"/>
                <a:gd name="T11" fmla="*/ 2147483646 h 353"/>
                <a:gd name="T12" fmla="*/ 2147483646 w 369"/>
                <a:gd name="T13" fmla="*/ 2147483646 h 353"/>
                <a:gd name="T14" fmla="*/ 2147483646 w 369"/>
                <a:gd name="T15" fmla="*/ 2147483646 h 353"/>
                <a:gd name="T16" fmla="*/ 2147483646 w 369"/>
                <a:gd name="T17" fmla="*/ 2147483646 h 353"/>
                <a:gd name="T18" fmla="*/ 2147483646 w 369"/>
                <a:gd name="T19" fmla="*/ 2147483646 h 353"/>
                <a:gd name="T20" fmla="*/ 2147483646 w 369"/>
                <a:gd name="T21" fmla="*/ 2147483646 h 353"/>
                <a:gd name="T22" fmla="*/ 2147483646 w 369"/>
                <a:gd name="T23" fmla="*/ 2147483646 h 353"/>
                <a:gd name="T24" fmla="*/ 2147483646 w 369"/>
                <a:gd name="T25" fmla="*/ 2147483646 h 353"/>
                <a:gd name="T26" fmla="*/ 2147483646 w 369"/>
                <a:gd name="T27" fmla="*/ 0 h 353"/>
                <a:gd name="T28" fmla="*/ 2147483646 w 369"/>
                <a:gd name="T29" fmla="*/ 2147483646 h 353"/>
                <a:gd name="T30" fmla="*/ 2147483646 w 369"/>
                <a:gd name="T31" fmla="*/ 2147483646 h 353"/>
                <a:gd name="T32" fmla="*/ 2147483646 w 369"/>
                <a:gd name="T33" fmla="*/ 2147483646 h 353"/>
                <a:gd name="T34" fmla="*/ 2147483646 w 369"/>
                <a:gd name="T35" fmla="*/ 2147483646 h 353"/>
                <a:gd name="T36" fmla="*/ 2147483646 w 369"/>
                <a:gd name="T37" fmla="*/ 2147483646 h 353"/>
                <a:gd name="T38" fmla="*/ 2147483646 w 369"/>
                <a:gd name="T39" fmla="*/ 2147483646 h 353"/>
                <a:gd name="T40" fmla="*/ 2147483646 w 369"/>
                <a:gd name="T41" fmla="*/ 2147483646 h 353"/>
                <a:gd name="T42" fmla="*/ 2147483646 w 369"/>
                <a:gd name="T43" fmla="*/ 2147483646 h 353"/>
                <a:gd name="T44" fmla="*/ 2147483646 w 369"/>
                <a:gd name="T45" fmla="*/ 2147483646 h 353"/>
                <a:gd name="T46" fmla="*/ 2147483646 w 369"/>
                <a:gd name="T47" fmla="*/ 2147483646 h 353"/>
                <a:gd name="T48" fmla="*/ 2147483646 w 369"/>
                <a:gd name="T49" fmla="*/ 2147483646 h 353"/>
                <a:gd name="T50" fmla="*/ 2147483646 w 369"/>
                <a:gd name="T51" fmla="*/ 2147483646 h 353"/>
                <a:gd name="T52" fmla="*/ 2147483646 w 369"/>
                <a:gd name="T53" fmla="*/ 2147483646 h 353"/>
                <a:gd name="T54" fmla="*/ 2147483646 w 369"/>
                <a:gd name="T55" fmla="*/ 2147483646 h 353"/>
                <a:gd name="T56" fmla="*/ 2147483646 w 369"/>
                <a:gd name="T57" fmla="*/ 2147483646 h 353"/>
                <a:gd name="T58" fmla="*/ 2147483646 w 369"/>
                <a:gd name="T59" fmla="*/ 2147483646 h 353"/>
                <a:gd name="T60" fmla="*/ 2147483646 w 369"/>
                <a:gd name="T61" fmla="*/ 2147483646 h 353"/>
                <a:gd name="T62" fmla="*/ 2147483646 w 369"/>
                <a:gd name="T63" fmla="*/ 2147483646 h 353"/>
                <a:gd name="T64" fmla="*/ 2147483646 w 369"/>
                <a:gd name="T65" fmla="*/ 2147483646 h 3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8" name="Freeform 22"/>
            <p:cNvSpPr>
              <a:spLocks/>
            </p:cNvSpPr>
            <p:nvPr/>
          </p:nvSpPr>
          <p:spPr bwMode="invGray">
            <a:xfrm>
              <a:off x="8986699" y="3098127"/>
              <a:ext cx="986616" cy="1055231"/>
            </a:xfrm>
            <a:custGeom>
              <a:avLst/>
              <a:gdLst>
                <a:gd name="T0" fmla="*/ 2147483646 w 569"/>
                <a:gd name="T1" fmla="*/ 2147483646 h 617"/>
                <a:gd name="T2" fmla="*/ 2147483646 w 569"/>
                <a:gd name="T3" fmla="*/ 2147483646 h 617"/>
                <a:gd name="T4" fmla="*/ 2147483646 w 569"/>
                <a:gd name="T5" fmla="*/ 2147483646 h 617"/>
                <a:gd name="T6" fmla="*/ 2147483646 w 569"/>
                <a:gd name="T7" fmla="*/ 2147483646 h 617"/>
                <a:gd name="T8" fmla="*/ 2147483646 w 569"/>
                <a:gd name="T9" fmla="*/ 2147483646 h 617"/>
                <a:gd name="T10" fmla="*/ 2147483646 w 569"/>
                <a:gd name="T11" fmla="*/ 2147483646 h 617"/>
                <a:gd name="T12" fmla="*/ 2147483646 w 569"/>
                <a:gd name="T13" fmla="*/ 2147483646 h 617"/>
                <a:gd name="T14" fmla="*/ 2147483646 w 569"/>
                <a:gd name="T15" fmla="*/ 2147483646 h 617"/>
                <a:gd name="T16" fmla="*/ 2147483646 w 569"/>
                <a:gd name="T17" fmla="*/ 2147483646 h 617"/>
                <a:gd name="T18" fmla="*/ 2147483646 w 569"/>
                <a:gd name="T19" fmla="*/ 2147483646 h 617"/>
                <a:gd name="T20" fmla="*/ 2147483646 w 569"/>
                <a:gd name="T21" fmla="*/ 2147483646 h 617"/>
                <a:gd name="T22" fmla="*/ 2147483646 w 569"/>
                <a:gd name="T23" fmla="*/ 2147483646 h 617"/>
                <a:gd name="T24" fmla="*/ 2147483646 w 569"/>
                <a:gd name="T25" fmla="*/ 2147483646 h 617"/>
                <a:gd name="T26" fmla="*/ 2147483646 w 569"/>
                <a:gd name="T27" fmla="*/ 2147483646 h 617"/>
                <a:gd name="T28" fmla="*/ 2147483646 w 569"/>
                <a:gd name="T29" fmla="*/ 2147483646 h 617"/>
                <a:gd name="T30" fmla="*/ 2147483646 w 569"/>
                <a:gd name="T31" fmla="*/ 2147483646 h 617"/>
                <a:gd name="T32" fmla="*/ 2147483646 w 569"/>
                <a:gd name="T33" fmla="*/ 2147483646 h 617"/>
                <a:gd name="T34" fmla="*/ 2147483646 w 569"/>
                <a:gd name="T35" fmla="*/ 2147483646 h 617"/>
                <a:gd name="T36" fmla="*/ 2147483646 w 569"/>
                <a:gd name="T37" fmla="*/ 2147483646 h 617"/>
                <a:gd name="T38" fmla="*/ 2147483646 w 569"/>
                <a:gd name="T39" fmla="*/ 2147483646 h 617"/>
                <a:gd name="T40" fmla="*/ 2147483646 w 569"/>
                <a:gd name="T41" fmla="*/ 2147483646 h 617"/>
                <a:gd name="T42" fmla="*/ 2147483646 w 569"/>
                <a:gd name="T43" fmla="*/ 2147483646 h 617"/>
                <a:gd name="T44" fmla="*/ 2147483646 w 569"/>
                <a:gd name="T45" fmla="*/ 2147483646 h 617"/>
                <a:gd name="T46" fmla="*/ 2147483646 w 569"/>
                <a:gd name="T47" fmla="*/ 2147483646 h 617"/>
                <a:gd name="T48" fmla="*/ 2147483646 w 569"/>
                <a:gd name="T49" fmla="*/ 2147483646 h 617"/>
                <a:gd name="T50" fmla="*/ 2147483646 w 569"/>
                <a:gd name="T51" fmla="*/ 0 h 617"/>
                <a:gd name="T52" fmla="*/ 2147483646 w 569"/>
                <a:gd name="T53" fmla="*/ 0 h 617"/>
                <a:gd name="T54" fmla="*/ 2147483646 w 569"/>
                <a:gd name="T55" fmla="*/ 2147483646 h 617"/>
                <a:gd name="T56" fmla="*/ 2147483646 w 569"/>
                <a:gd name="T57" fmla="*/ 2147483646 h 617"/>
                <a:gd name="T58" fmla="*/ 2147483646 w 569"/>
                <a:gd name="T59" fmla="*/ 2147483646 h 617"/>
                <a:gd name="T60" fmla="*/ 2147483646 w 569"/>
                <a:gd name="T61" fmla="*/ 2147483646 h 617"/>
                <a:gd name="T62" fmla="*/ 2147483646 w 569"/>
                <a:gd name="T63" fmla="*/ 2147483646 h 617"/>
                <a:gd name="T64" fmla="*/ 2147483646 w 569"/>
                <a:gd name="T65" fmla="*/ 2147483646 h 617"/>
                <a:gd name="T66" fmla="*/ 2147483646 w 569"/>
                <a:gd name="T67" fmla="*/ 2147483646 h 617"/>
                <a:gd name="T68" fmla="*/ 0 w 569"/>
                <a:gd name="T69" fmla="*/ 2147483646 h 617"/>
                <a:gd name="T70" fmla="*/ 2147483646 w 569"/>
                <a:gd name="T71" fmla="*/ 2147483646 h 617"/>
                <a:gd name="T72" fmla="*/ 2147483646 w 569"/>
                <a:gd name="T73" fmla="*/ 2147483646 h 617"/>
                <a:gd name="T74" fmla="*/ 2147483646 w 569"/>
                <a:gd name="T75" fmla="*/ 2147483646 h 617"/>
                <a:gd name="T76" fmla="*/ 2147483646 w 569"/>
                <a:gd name="T77" fmla="*/ 2147483646 h 617"/>
                <a:gd name="T78" fmla="*/ 2147483646 w 569"/>
                <a:gd name="T79" fmla="*/ 2147483646 h 617"/>
                <a:gd name="T80" fmla="*/ 2147483646 w 569"/>
                <a:gd name="T81" fmla="*/ 2147483646 h 617"/>
                <a:gd name="T82" fmla="*/ 2147483646 w 569"/>
                <a:gd name="T83" fmla="*/ 2147483646 h 617"/>
                <a:gd name="T84" fmla="*/ 2147483646 w 569"/>
                <a:gd name="T85" fmla="*/ 2147483646 h 617"/>
                <a:gd name="T86" fmla="*/ 2147483646 w 569"/>
                <a:gd name="T87" fmla="*/ 2147483646 h 617"/>
                <a:gd name="T88" fmla="*/ 2147483646 w 569"/>
                <a:gd name="T89" fmla="*/ 2147483646 h 617"/>
                <a:gd name="T90" fmla="*/ 2147483646 w 569"/>
                <a:gd name="T91" fmla="*/ 2147483646 h 617"/>
                <a:gd name="T92" fmla="*/ 2147483646 w 569"/>
                <a:gd name="T93" fmla="*/ 2147483646 h 617"/>
                <a:gd name="T94" fmla="*/ 2147483646 w 569"/>
                <a:gd name="T95" fmla="*/ 2147483646 h 617"/>
                <a:gd name="T96" fmla="*/ 2147483646 w 569"/>
                <a:gd name="T97" fmla="*/ 2147483646 h 617"/>
                <a:gd name="T98" fmla="*/ 2147483646 w 569"/>
                <a:gd name="T99" fmla="*/ 2147483646 h 617"/>
                <a:gd name="T100" fmla="*/ 2147483646 w 569"/>
                <a:gd name="T101" fmla="*/ 2147483646 h 617"/>
                <a:gd name="T102" fmla="*/ 2147483646 w 569"/>
                <a:gd name="T103" fmla="*/ 2147483646 h 617"/>
                <a:gd name="T104" fmla="*/ 2147483646 w 569"/>
                <a:gd name="T105" fmla="*/ 2147483646 h 617"/>
                <a:gd name="T106" fmla="*/ 2147483646 w 569"/>
                <a:gd name="T107" fmla="*/ 2147483646 h 617"/>
                <a:gd name="T108" fmla="*/ 2147483646 w 569"/>
                <a:gd name="T109" fmla="*/ 2147483646 h 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9" name="Freeform 23"/>
            <p:cNvSpPr>
              <a:spLocks/>
            </p:cNvSpPr>
            <p:nvPr/>
          </p:nvSpPr>
          <p:spPr bwMode="invGray">
            <a:xfrm>
              <a:off x="7144728" y="1877584"/>
              <a:ext cx="2097280" cy="1344144"/>
            </a:xfrm>
            <a:custGeom>
              <a:avLst/>
              <a:gdLst>
                <a:gd name="T0" fmla="*/ 2147483646 w 1209"/>
                <a:gd name="T1" fmla="*/ 2147483646 h 785"/>
                <a:gd name="T2" fmla="*/ 2147483646 w 1209"/>
                <a:gd name="T3" fmla="*/ 2147483646 h 785"/>
                <a:gd name="T4" fmla="*/ 2147483646 w 1209"/>
                <a:gd name="T5" fmla="*/ 2147483646 h 785"/>
                <a:gd name="T6" fmla="*/ 2147483646 w 1209"/>
                <a:gd name="T7" fmla="*/ 2147483646 h 785"/>
                <a:gd name="T8" fmla="*/ 2147483646 w 1209"/>
                <a:gd name="T9" fmla="*/ 2147483646 h 785"/>
                <a:gd name="T10" fmla="*/ 2147483646 w 1209"/>
                <a:gd name="T11" fmla="*/ 2147483646 h 785"/>
                <a:gd name="T12" fmla="*/ 2147483646 w 1209"/>
                <a:gd name="T13" fmla="*/ 2147483646 h 785"/>
                <a:gd name="T14" fmla="*/ 2147483646 w 1209"/>
                <a:gd name="T15" fmla="*/ 2147483646 h 785"/>
                <a:gd name="T16" fmla="*/ 2147483646 w 1209"/>
                <a:gd name="T17" fmla="*/ 2147483646 h 785"/>
                <a:gd name="T18" fmla="*/ 2147483646 w 1209"/>
                <a:gd name="T19" fmla="*/ 2147483646 h 785"/>
                <a:gd name="T20" fmla="*/ 2147483646 w 1209"/>
                <a:gd name="T21" fmla="*/ 2147483646 h 785"/>
                <a:gd name="T22" fmla="*/ 2147483646 w 1209"/>
                <a:gd name="T23" fmla="*/ 2147483646 h 785"/>
                <a:gd name="T24" fmla="*/ 2147483646 w 1209"/>
                <a:gd name="T25" fmla="*/ 2147483646 h 785"/>
                <a:gd name="T26" fmla="*/ 2147483646 w 1209"/>
                <a:gd name="T27" fmla="*/ 2147483646 h 785"/>
                <a:gd name="T28" fmla="*/ 2147483646 w 1209"/>
                <a:gd name="T29" fmla="*/ 2147483646 h 785"/>
                <a:gd name="T30" fmla="*/ 2147483646 w 1209"/>
                <a:gd name="T31" fmla="*/ 2147483646 h 785"/>
                <a:gd name="T32" fmla="*/ 2147483646 w 1209"/>
                <a:gd name="T33" fmla="*/ 2147483646 h 785"/>
                <a:gd name="T34" fmla="*/ 2147483646 w 1209"/>
                <a:gd name="T35" fmla="*/ 2147483646 h 785"/>
                <a:gd name="T36" fmla="*/ 2147483646 w 1209"/>
                <a:gd name="T37" fmla="*/ 2147483646 h 785"/>
                <a:gd name="T38" fmla="*/ 2147483646 w 1209"/>
                <a:gd name="T39" fmla="*/ 2147483646 h 785"/>
                <a:gd name="T40" fmla="*/ 2147483646 w 1209"/>
                <a:gd name="T41" fmla="*/ 2147483646 h 785"/>
                <a:gd name="T42" fmla="*/ 2147483646 w 1209"/>
                <a:gd name="T43" fmla="*/ 2147483646 h 785"/>
                <a:gd name="T44" fmla="*/ 2147483646 w 1209"/>
                <a:gd name="T45" fmla="*/ 2147483646 h 785"/>
                <a:gd name="T46" fmla="*/ 2147483646 w 1209"/>
                <a:gd name="T47" fmla="*/ 2147483646 h 785"/>
                <a:gd name="T48" fmla="*/ 2147483646 w 1209"/>
                <a:gd name="T49" fmla="*/ 2147483646 h 785"/>
                <a:gd name="T50" fmla="*/ 2147483646 w 1209"/>
                <a:gd name="T51" fmla="*/ 2147483646 h 785"/>
                <a:gd name="T52" fmla="*/ 2147483646 w 1209"/>
                <a:gd name="T53" fmla="*/ 2147483646 h 785"/>
                <a:gd name="T54" fmla="*/ 2147483646 w 1209"/>
                <a:gd name="T55" fmla="*/ 2147483646 h 785"/>
                <a:gd name="T56" fmla="*/ 2147483646 w 1209"/>
                <a:gd name="T57" fmla="*/ 2147483646 h 785"/>
                <a:gd name="T58" fmla="*/ 0 w 1209"/>
                <a:gd name="T59" fmla="*/ 2147483646 h 785"/>
                <a:gd name="T60" fmla="*/ 2147483646 w 1209"/>
                <a:gd name="T61" fmla="*/ 2147483646 h 785"/>
                <a:gd name="T62" fmla="*/ 2147483646 w 1209"/>
                <a:gd name="T63" fmla="*/ 2147483646 h 785"/>
                <a:gd name="T64" fmla="*/ 2147483646 w 1209"/>
                <a:gd name="T65" fmla="*/ 2147483646 h 785"/>
                <a:gd name="T66" fmla="*/ 2147483646 w 1209"/>
                <a:gd name="T67" fmla="*/ 2147483646 h 785"/>
                <a:gd name="T68" fmla="*/ 2147483646 w 1209"/>
                <a:gd name="T69" fmla="*/ 2147483646 h 785"/>
                <a:gd name="T70" fmla="*/ 2147483646 w 1209"/>
                <a:gd name="T71" fmla="*/ 2147483646 h 785"/>
                <a:gd name="T72" fmla="*/ 2147483646 w 1209"/>
                <a:gd name="T73" fmla="*/ 2147483646 h 785"/>
                <a:gd name="T74" fmla="*/ 2147483646 w 1209"/>
                <a:gd name="T75" fmla="*/ 2147483646 h 785"/>
                <a:gd name="T76" fmla="*/ 2147483646 w 1209"/>
                <a:gd name="T77" fmla="*/ 2147483646 h 785"/>
                <a:gd name="T78" fmla="*/ 2147483646 w 1209"/>
                <a:gd name="T79" fmla="*/ 2147483646 h 785"/>
                <a:gd name="T80" fmla="*/ 2147483646 w 1209"/>
                <a:gd name="T81" fmla="*/ 2147483646 h 785"/>
                <a:gd name="T82" fmla="*/ 2147483646 w 1209"/>
                <a:gd name="T83" fmla="*/ 2147483646 h 785"/>
                <a:gd name="T84" fmla="*/ 2147483646 w 1209"/>
                <a:gd name="T85" fmla="*/ 2147483646 h 785"/>
                <a:gd name="T86" fmla="*/ 2147483646 w 1209"/>
                <a:gd name="T87" fmla="*/ 2147483646 h 785"/>
                <a:gd name="T88" fmla="*/ 2147483646 w 1209"/>
                <a:gd name="T89" fmla="*/ 2147483646 h 785"/>
                <a:gd name="T90" fmla="*/ 2147483646 w 1209"/>
                <a:gd name="T91" fmla="*/ 2147483646 h 785"/>
                <a:gd name="T92" fmla="*/ 2147483646 w 1209"/>
                <a:gd name="T93" fmla="*/ 2147483646 h 785"/>
                <a:gd name="T94" fmla="*/ 2147483646 w 1209"/>
                <a:gd name="T95" fmla="*/ 2147483646 h 785"/>
                <a:gd name="T96" fmla="*/ 2147483646 w 1209"/>
                <a:gd name="T97" fmla="*/ 2147483646 h 785"/>
                <a:gd name="T98" fmla="*/ 2147483646 w 1209"/>
                <a:gd name="T99" fmla="*/ 2147483646 h 785"/>
                <a:gd name="T100" fmla="*/ 2147483646 w 1209"/>
                <a:gd name="T101" fmla="*/ 2147483646 h 785"/>
                <a:gd name="T102" fmla="*/ 2147483646 w 1209"/>
                <a:gd name="T103" fmla="*/ 2147483646 h 785"/>
                <a:gd name="T104" fmla="*/ 2147483646 w 1209"/>
                <a:gd name="T105" fmla="*/ 2147483646 h 785"/>
                <a:gd name="T106" fmla="*/ 2147483646 w 1209"/>
                <a:gd name="T107" fmla="*/ 2147483646 h 785"/>
                <a:gd name="T108" fmla="*/ 2147483646 w 1209"/>
                <a:gd name="T109" fmla="*/ 2147483646 h 785"/>
                <a:gd name="T110" fmla="*/ 2147483646 w 1209"/>
                <a:gd name="T111" fmla="*/ 2147483646 h 785"/>
                <a:gd name="T112" fmla="*/ 2147483646 w 1209"/>
                <a:gd name="T113" fmla="*/ 2147483646 h 785"/>
                <a:gd name="T114" fmla="*/ 2147483646 w 1209"/>
                <a:gd name="T115" fmla="*/ 2147483646 h 785"/>
                <a:gd name="T116" fmla="*/ 2147483646 w 1209"/>
                <a:gd name="T117" fmla="*/ 2147483646 h 785"/>
                <a:gd name="T118" fmla="*/ 2147483646 w 1209"/>
                <a:gd name="T119" fmla="*/ 2147483646 h 785"/>
                <a:gd name="T120" fmla="*/ 2147483646 w 1209"/>
                <a:gd name="T121" fmla="*/ 2147483646 h 785"/>
                <a:gd name="T122" fmla="*/ 2147483646 w 1209"/>
                <a:gd name="T123" fmla="*/ 2147483646 h 7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0" name="Freeform 36"/>
            <p:cNvSpPr>
              <a:spLocks/>
            </p:cNvSpPr>
            <p:nvPr/>
          </p:nvSpPr>
          <p:spPr bwMode="invGray">
            <a:xfrm>
              <a:off x="6972300" y="283151"/>
              <a:ext cx="2205461" cy="1767471"/>
            </a:xfrm>
            <a:custGeom>
              <a:avLst/>
              <a:gdLst>
                <a:gd name="T0" fmla="*/ 2147483646 w 1273"/>
                <a:gd name="T1" fmla="*/ 2147483646 h 1033"/>
                <a:gd name="T2" fmla="*/ 2147483646 w 1273"/>
                <a:gd name="T3" fmla="*/ 2147483646 h 1033"/>
                <a:gd name="T4" fmla="*/ 2147483646 w 1273"/>
                <a:gd name="T5" fmla="*/ 2147483646 h 1033"/>
                <a:gd name="T6" fmla="*/ 2147483646 w 1273"/>
                <a:gd name="T7" fmla="*/ 2147483646 h 1033"/>
                <a:gd name="T8" fmla="*/ 2147483646 w 1273"/>
                <a:gd name="T9" fmla="*/ 2147483646 h 1033"/>
                <a:gd name="T10" fmla="*/ 2147483646 w 1273"/>
                <a:gd name="T11" fmla="*/ 2147483646 h 1033"/>
                <a:gd name="T12" fmla="*/ 2147483646 w 1273"/>
                <a:gd name="T13" fmla="*/ 2147483646 h 1033"/>
                <a:gd name="T14" fmla="*/ 2147483646 w 1273"/>
                <a:gd name="T15" fmla="*/ 2147483646 h 1033"/>
                <a:gd name="T16" fmla="*/ 2147483646 w 1273"/>
                <a:gd name="T17" fmla="*/ 2147483646 h 1033"/>
                <a:gd name="T18" fmla="*/ 2147483646 w 1273"/>
                <a:gd name="T19" fmla="*/ 2147483646 h 1033"/>
                <a:gd name="T20" fmla="*/ 2147483646 w 1273"/>
                <a:gd name="T21" fmla="*/ 2147483646 h 1033"/>
                <a:gd name="T22" fmla="*/ 2147483646 w 1273"/>
                <a:gd name="T23" fmla="*/ 2147483646 h 1033"/>
                <a:gd name="T24" fmla="*/ 2147483646 w 1273"/>
                <a:gd name="T25" fmla="*/ 2147483646 h 1033"/>
                <a:gd name="T26" fmla="*/ 2147483646 w 1273"/>
                <a:gd name="T27" fmla="*/ 2147483646 h 1033"/>
                <a:gd name="T28" fmla="*/ 2147483646 w 1273"/>
                <a:gd name="T29" fmla="*/ 2147483646 h 1033"/>
                <a:gd name="T30" fmla="*/ 2147483646 w 1273"/>
                <a:gd name="T31" fmla="*/ 2147483646 h 1033"/>
                <a:gd name="T32" fmla="*/ 2147483646 w 1273"/>
                <a:gd name="T33" fmla="*/ 2147483646 h 1033"/>
                <a:gd name="T34" fmla="*/ 2147483646 w 1273"/>
                <a:gd name="T35" fmla="*/ 2147483646 h 1033"/>
                <a:gd name="T36" fmla="*/ 2147483646 w 1273"/>
                <a:gd name="T37" fmla="*/ 2147483646 h 1033"/>
                <a:gd name="T38" fmla="*/ 2147483646 w 1273"/>
                <a:gd name="T39" fmla="*/ 2147483646 h 1033"/>
                <a:gd name="T40" fmla="*/ 2147483646 w 1273"/>
                <a:gd name="T41" fmla="*/ 2147483646 h 1033"/>
                <a:gd name="T42" fmla="*/ 2147483646 w 1273"/>
                <a:gd name="T43" fmla="*/ 2147483646 h 1033"/>
                <a:gd name="T44" fmla="*/ 2147483646 w 1273"/>
                <a:gd name="T45" fmla="*/ 2147483646 h 1033"/>
                <a:gd name="T46" fmla="*/ 2147483646 w 1273"/>
                <a:gd name="T47" fmla="*/ 2147483646 h 1033"/>
                <a:gd name="T48" fmla="*/ 2147483646 w 1273"/>
                <a:gd name="T49" fmla="*/ 2147483646 h 1033"/>
                <a:gd name="T50" fmla="*/ 0 w 1273"/>
                <a:gd name="T51" fmla="*/ 2147483646 h 1033"/>
                <a:gd name="T52" fmla="*/ 2147483646 w 1273"/>
                <a:gd name="T53" fmla="*/ 2147483646 h 1033"/>
                <a:gd name="T54" fmla="*/ 2147483646 w 1273"/>
                <a:gd name="T55" fmla="*/ 2147483646 h 1033"/>
                <a:gd name="T56" fmla="*/ 2147483646 w 1273"/>
                <a:gd name="T57" fmla="*/ 2147483646 h 1033"/>
                <a:gd name="T58" fmla="*/ 0 w 1273"/>
                <a:gd name="T59" fmla="*/ 2147483646 h 1033"/>
                <a:gd name="T60" fmla="*/ 2147483646 w 1273"/>
                <a:gd name="T61" fmla="*/ 2147483646 h 1033"/>
                <a:gd name="T62" fmla="*/ 2147483646 w 1273"/>
                <a:gd name="T63" fmla="*/ 2147483646 h 1033"/>
                <a:gd name="T64" fmla="*/ 2147483646 w 1273"/>
                <a:gd name="T65" fmla="*/ 2147483646 h 1033"/>
                <a:gd name="T66" fmla="*/ 2147483646 w 1273"/>
                <a:gd name="T67" fmla="*/ 2147483646 h 1033"/>
                <a:gd name="T68" fmla="*/ 2147483646 w 1273"/>
                <a:gd name="T69" fmla="*/ 2147483646 h 1033"/>
                <a:gd name="T70" fmla="*/ 2147483646 w 1273"/>
                <a:gd name="T71" fmla="*/ 2147483646 h 1033"/>
                <a:gd name="T72" fmla="*/ 2147483646 w 1273"/>
                <a:gd name="T73" fmla="*/ 2147483646 h 1033"/>
                <a:gd name="T74" fmla="*/ 2147483646 w 1273"/>
                <a:gd name="T75" fmla="*/ 2147483646 h 1033"/>
                <a:gd name="T76" fmla="*/ 2147483646 w 1273"/>
                <a:gd name="T77" fmla="*/ 2147483646 h 1033"/>
                <a:gd name="T78" fmla="*/ 2147483646 w 1273"/>
                <a:gd name="T79" fmla="*/ 2147483646 h 1033"/>
                <a:gd name="T80" fmla="*/ 2147483646 w 1273"/>
                <a:gd name="T81" fmla="*/ 2147483646 h 1033"/>
                <a:gd name="T82" fmla="*/ 2147483646 w 1273"/>
                <a:gd name="T83" fmla="*/ 2147483646 h 1033"/>
                <a:gd name="T84" fmla="*/ 2147483646 w 1273"/>
                <a:gd name="T85" fmla="*/ 2147483646 h 1033"/>
                <a:gd name="T86" fmla="*/ 2147483646 w 1273"/>
                <a:gd name="T87" fmla="*/ 2147483646 h 1033"/>
                <a:gd name="T88" fmla="*/ 2147483646 w 1273"/>
                <a:gd name="T89" fmla="*/ 0 h 1033"/>
                <a:gd name="T90" fmla="*/ 2147483646 w 1273"/>
                <a:gd name="T91" fmla="*/ 2147483646 h 1033"/>
                <a:gd name="T92" fmla="*/ 2147483646 w 1273"/>
                <a:gd name="T93" fmla="*/ 2147483646 h 1033"/>
                <a:gd name="T94" fmla="*/ 2147483646 w 1273"/>
                <a:gd name="T95" fmla="*/ 2147483646 h 1033"/>
                <a:gd name="T96" fmla="*/ 2147483646 w 1273"/>
                <a:gd name="T97" fmla="*/ 2147483646 h 1033"/>
                <a:gd name="T98" fmla="*/ 2147483646 w 1273"/>
                <a:gd name="T99" fmla="*/ 2147483646 h 1033"/>
                <a:gd name="T100" fmla="*/ 2147483646 w 1273"/>
                <a:gd name="T101" fmla="*/ 2147483646 h 1033"/>
                <a:gd name="T102" fmla="*/ 2147483646 w 1273"/>
                <a:gd name="T103" fmla="*/ 2147483646 h 1033"/>
                <a:gd name="T104" fmla="*/ 2147483646 w 1273"/>
                <a:gd name="T105" fmla="*/ 2147483646 h 1033"/>
                <a:gd name="T106" fmla="*/ 2147483646 w 1273"/>
                <a:gd name="T107" fmla="*/ 2147483646 h 1033"/>
                <a:gd name="T108" fmla="*/ 2147483646 w 1273"/>
                <a:gd name="T109" fmla="*/ 2147483646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1" name="Freeform 15"/>
            <p:cNvSpPr>
              <a:spLocks/>
            </p:cNvSpPr>
            <p:nvPr/>
          </p:nvSpPr>
          <p:spPr bwMode="gray">
            <a:xfrm>
              <a:off x="11071933" y="2333252"/>
              <a:ext cx="623516" cy="548609"/>
            </a:xfrm>
            <a:custGeom>
              <a:avLst/>
              <a:gdLst>
                <a:gd name="T0" fmla="*/ 2147483646 w 361"/>
                <a:gd name="T1" fmla="*/ 0 h 321"/>
                <a:gd name="T2" fmla="*/ 2147483646 w 361"/>
                <a:gd name="T3" fmla="*/ 0 h 321"/>
                <a:gd name="T4" fmla="*/ 2147483646 w 361"/>
                <a:gd name="T5" fmla="*/ 2147483646 h 321"/>
                <a:gd name="T6" fmla="*/ 2147483646 w 361"/>
                <a:gd name="T7" fmla="*/ 2147483646 h 321"/>
                <a:gd name="T8" fmla="*/ 2147483646 w 361"/>
                <a:gd name="T9" fmla="*/ 2147483646 h 321"/>
                <a:gd name="T10" fmla="*/ 2147483646 w 361"/>
                <a:gd name="T11" fmla="*/ 2147483646 h 321"/>
                <a:gd name="T12" fmla="*/ 2147483646 w 361"/>
                <a:gd name="T13" fmla="*/ 2147483646 h 321"/>
                <a:gd name="T14" fmla="*/ 2147483646 w 361"/>
                <a:gd name="T15" fmla="*/ 2147483646 h 321"/>
                <a:gd name="T16" fmla="*/ 2147483646 w 361"/>
                <a:gd name="T17" fmla="*/ 2147483646 h 321"/>
                <a:gd name="T18" fmla="*/ 2147483646 w 361"/>
                <a:gd name="T19" fmla="*/ 2147483646 h 321"/>
                <a:gd name="T20" fmla="*/ 2147483646 w 361"/>
                <a:gd name="T21" fmla="*/ 2147483646 h 321"/>
                <a:gd name="T22" fmla="*/ 0 w 361"/>
                <a:gd name="T23" fmla="*/ 2147483646 h 321"/>
                <a:gd name="T24" fmla="*/ 2147483646 w 361"/>
                <a:gd name="T25" fmla="*/ 2147483646 h 321"/>
                <a:gd name="T26" fmla="*/ 2147483646 w 361"/>
                <a:gd name="T27" fmla="*/ 2147483646 h 321"/>
                <a:gd name="T28" fmla="*/ 2147483646 w 361"/>
                <a:gd name="T29" fmla="*/ 2147483646 h 321"/>
                <a:gd name="T30" fmla="*/ 2147483646 w 361"/>
                <a:gd name="T31" fmla="*/ 2147483646 h 321"/>
                <a:gd name="T32" fmla="*/ 2147483646 w 361"/>
                <a:gd name="T33" fmla="*/ 2147483646 h 321"/>
                <a:gd name="T34" fmla="*/ 2147483646 w 361"/>
                <a:gd name="T35" fmla="*/ 2147483646 h 321"/>
                <a:gd name="T36" fmla="*/ 2147483646 w 361"/>
                <a:gd name="T37" fmla="*/ 2147483646 h 321"/>
                <a:gd name="T38" fmla="*/ 2147483646 w 361"/>
                <a:gd name="T39" fmla="*/ 2147483646 h 321"/>
                <a:gd name="T40" fmla="*/ 2147483646 w 361"/>
                <a:gd name="T41" fmla="*/ 2147483646 h 321"/>
                <a:gd name="T42" fmla="*/ 2147483646 w 361"/>
                <a:gd name="T43" fmla="*/ 2147483646 h 321"/>
                <a:gd name="T44" fmla="*/ 2147483646 w 361"/>
                <a:gd name="T45" fmla="*/ 2147483646 h 321"/>
                <a:gd name="T46" fmla="*/ 2147483646 w 361"/>
                <a:gd name="T47" fmla="*/ 2147483646 h 321"/>
                <a:gd name="T48" fmla="*/ 2147483646 w 361"/>
                <a:gd name="T49" fmla="*/ 2147483646 h 321"/>
                <a:gd name="T50" fmla="*/ 2147483646 w 361"/>
                <a:gd name="T51" fmla="*/ 2147483646 h 321"/>
                <a:gd name="T52" fmla="*/ 2147483646 w 361"/>
                <a:gd name="T53" fmla="*/ 2147483646 h 321"/>
                <a:gd name="T54" fmla="*/ 2147483646 w 361"/>
                <a:gd name="T55" fmla="*/ 2147483646 h 321"/>
                <a:gd name="T56" fmla="*/ 2147483646 w 361"/>
                <a:gd name="T57" fmla="*/ 2147483646 h 321"/>
                <a:gd name="T58" fmla="*/ 2147483646 w 361"/>
                <a:gd name="T59" fmla="*/ 2147483646 h 321"/>
                <a:gd name="T60" fmla="*/ 2147483646 w 361"/>
                <a:gd name="T61" fmla="*/ 2147483646 h 321"/>
                <a:gd name="T62" fmla="*/ 2147483646 w 361"/>
                <a:gd name="T63" fmla="*/ 2147483646 h 321"/>
                <a:gd name="T64" fmla="*/ 2147483646 w 361"/>
                <a:gd name="T65" fmla="*/ 2147483646 h 321"/>
                <a:gd name="T66" fmla="*/ 2147483646 w 361"/>
                <a:gd name="T67" fmla="*/ 2147483646 h 321"/>
                <a:gd name="T68" fmla="*/ 2147483646 w 361"/>
                <a:gd name="T69" fmla="*/ 2147483646 h 321"/>
                <a:gd name="T70" fmla="*/ 2147483646 w 361"/>
                <a:gd name="T71" fmla="*/ 2147483646 h 321"/>
                <a:gd name="T72" fmla="*/ 2147483646 w 361"/>
                <a:gd name="T73" fmla="*/ 2147483646 h 321"/>
                <a:gd name="T74" fmla="*/ 2147483646 w 361"/>
                <a:gd name="T75" fmla="*/ 2147483646 h 321"/>
                <a:gd name="T76" fmla="*/ 2147483646 w 361"/>
                <a:gd name="T77" fmla="*/ 2147483646 h 321"/>
                <a:gd name="T78" fmla="*/ 2147483646 w 361"/>
                <a:gd name="T79" fmla="*/ 2147483646 h 321"/>
                <a:gd name="T80" fmla="*/ 2147483646 w 361"/>
                <a:gd name="T81" fmla="*/ 2147483646 h 321"/>
                <a:gd name="T82" fmla="*/ 2147483646 w 361"/>
                <a:gd name="T83" fmla="*/ 2147483646 h 321"/>
                <a:gd name="T84" fmla="*/ 2147483646 w 361"/>
                <a:gd name="T85" fmla="*/ 2147483646 h 321"/>
                <a:gd name="T86" fmla="*/ 2147483646 w 361"/>
                <a:gd name="T87" fmla="*/ 2147483646 h 321"/>
                <a:gd name="T88" fmla="*/ 2147483646 w 361"/>
                <a:gd name="T89" fmla="*/ 2147483646 h 321"/>
                <a:gd name="T90" fmla="*/ 2147483646 w 361"/>
                <a:gd name="T91" fmla="*/ 2147483646 h 321"/>
                <a:gd name="T92" fmla="*/ 2147483646 w 361"/>
                <a:gd name="T93" fmla="*/ 2147483646 h 321"/>
                <a:gd name="T94" fmla="*/ 2147483646 w 361"/>
                <a:gd name="T95" fmla="*/ 2147483646 h 321"/>
                <a:gd name="T96" fmla="*/ 2147483646 w 361"/>
                <a:gd name="T97" fmla="*/ 2147483646 h 321"/>
                <a:gd name="T98" fmla="*/ 2147483646 w 361"/>
                <a:gd name="T99" fmla="*/ 0 h 3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2" name="Freeform 17"/>
            <p:cNvSpPr>
              <a:spLocks/>
            </p:cNvSpPr>
            <p:nvPr/>
          </p:nvSpPr>
          <p:spPr bwMode="gray">
            <a:xfrm>
              <a:off x="11304669" y="2837026"/>
              <a:ext cx="415418" cy="508303"/>
            </a:xfrm>
            <a:custGeom>
              <a:avLst/>
              <a:gdLst>
                <a:gd name="T0" fmla="*/ 2147483646 w 241"/>
                <a:gd name="T1" fmla="*/ 2147483646 h 297"/>
                <a:gd name="T2" fmla="*/ 2147483646 w 241"/>
                <a:gd name="T3" fmla="*/ 0 h 297"/>
                <a:gd name="T4" fmla="*/ 2147483646 w 241"/>
                <a:gd name="T5" fmla="*/ 2147483646 h 297"/>
                <a:gd name="T6" fmla="*/ 2147483646 w 241"/>
                <a:gd name="T7" fmla="*/ 2147483646 h 297"/>
                <a:gd name="T8" fmla="*/ 2147483646 w 241"/>
                <a:gd name="T9" fmla="*/ 2147483646 h 297"/>
                <a:gd name="T10" fmla="*/ 2147483646 w 241"/>
                <a:gd name="T11" fmla="*/ 2147483646 h 297"/>
                <a:gd name="T12" fmla="*/ 2147483646 w 241"/>
                <a:gd name="T13" fmla="*/ 2147483646 h 297"/>
                <a:gd name="T14" fmla="*/ 2147483646 w 241"/>
                <a:gd name="T15" fmla="*/ 2147483646 h 297"/>
                <a:gd name="T16" fmla="*/ 2147483646 w 241"/>
                <a:gd name="T17" fmla="*/ 2147483646 h 297"/>
                <a:gd name="T18" fmla="*/ 2147483646 w 241"/>
                <a:gd name="T19" fmla="*/ 2147483646 h 297"/>
                <a:gd name="T20" fmla="*/ 2147483646 w 241"/>
                <a:gd name="T21" fmla="*/ 2147483646 h 297"/>
                <a:gd name="T22" fmla="*/ 2147483646 w 241"/>
                <a:gd name="T23" fmla="*/ 2147483646 h 297"/>
                <a:gd name="T24" fmla="*/ 2147483646 w 241"/>
                <a:gd name="T25" fmla="*/ 2147483646 h 297"/>
                <a:gd name="T26" fmla="*/ 2147483646 w 241"/>
                <a:gd name="T27" fmla="*/ 2147483646 h 297"/>
                <a:gd name="T28" fmla="*/ 2147483646 w 241"/>
                <a:gd name="T29" fmla="*/ 2147483646 h 297"/>
                <a:gd name="T30" fmla="*/ 2147483646 w 241"/>
                <a:gd name="T31" fmla="*/ 2147483646 h 297"/>
                <a:gd name="T32" fmla="*/ 0 w 241"/>
                <a:gd name="T33" fmla="*/ 2147483646 h 297"/>
                <a:gd name="T34" fmla="*/ 0 w 241"/>
                <a:gd name="T35" fmla="*/ 2147483646 h 297"/>
                <a:gd name="T36" fmla="*/ 2147483646 w 241"/>
                <a:gd name="T37" fmla="*/ 2147483646 h 297"/>
                <a:gd name="T38" fmla="*/ 2147483646 w 241"/>
                <a:gd name="T39" fmla="*/ 2147483646 h 297"/>
                <a:gd name="T40" fmla="*/ 2147483646 w 241"/>
                <a:gd name="T41" fmla="*/ 2147483646 h 297"/>
                <a:gd name="T42" fmla="*/ 2147483646 w 241"/>
                <a:gd name="T43" fmla="*/ 2147483646 h 297"/>
                <a:gd name="T44" fmla="*/ 2147483646 w 241"/>
                <a:gd name="T45" fmla="*/ 2147483646 h 297"/>
                <a:gd name="T46" fmla="*/ 2147483646 w 241"/>
                <a:gd name="T47" fmla="*/ 2147483646 h 297"/>
                <a:gd name="T48" fmla="*/ 2147483646 w 241"/>
                <a:gd name="T49" fmla="*/ 2147483646 h 297"/>
                <a:gd name="T50" fmla="*/ 2147483646 w 241"/>
                <a:gd name="T51" fmla="*/ 2147483646 h 297"/>
                <a:gd name="T52" fmla="*/ 2147483646 w 241"/>
                <a:gd name="T53" fmla="*/ 2147483646 h 297"/>
                <a:gd name="T54" fmla="*/ 2147483646 w 241"/>
                <a:gd name="T55" fmla="*/ 2147483646 h 297"/>
                <a:gd name="T56" fmla="*/ 2147483646 w 241"/>
                <a:gd name="T57" fmla="*/ 2147483646 h 297"/>
                <a:gd name="T58" fmla="*/ 2147483646 w 241"/>
                <a:gd name="T59" fmla="*/ 2147483646 h 297"/>
                <a:gd name="T60" fmla="*/ 2147483646 w 241"/>
                <a:gd name="T61" fmla="*/ 2147483646 h 297"/>
                <a:gd name="T62" fmla="*/ 2147483646 w 241"/>
                <a:gd name="T63" fmla="*/ 2147483646 h 297"/>
                <a:gd name="T64" fmla="*/ 2147483646 w 241"/>
                <a:gd name="T65" fmla="*/ 2147483646 h 297"/>
                <a:gd name="T66" fmla="*/ 2147483646 w 241"/>
                <a:gd name="T67" fmla="*/ 2147483646 h 297"/>
                <a:gd name="T68" fmla="*/ 2147483646 w 241"/>
                <a:gd name="T69" fmla="*/ 2147483646 h 297"/>
                <a:gd name="T70" fmla="*/ 2147483646 w 241"/>
                <a:gd name="T71" fmla="*/ 2147483646 h 297"/>
                <a:gd name="T72" fmla="*/ 2147483646 w 241"/>
                <a:gd name="T73" fmla="*/ 2147483646 h 297"/>
                <a:gd name="T74" fmla="*/ 2147483646 w 241"/>
                <a:gd name="T75" fmla="*/ 2147483646 h 297"/>
                <a:gd name="T76" fmla="*/ 2147483646 w 241"/>
                <a:gd name="T77" fmla="*/ 2147483646 h 297"/>
                <a:gd name="T78" fmla="*/ 2147483646 w 241"/>
                <a:gd name="T79" fmla="*/ 2147483646 h 297"/>
                <a:gd name="T80" fmla="*/ 2147483646 w 241"/>
                <a:gd name="T81" fmla="*/ 2147483646 h 297"/>
                <a:gd name="T82" fmla="*/ 2147483646 w 241"/>
                <a:gd name="T83" fmla="*/ 2147483646 h 297"/>
                <a:gd name="T84" fmla="*/ 2147483646 w 241"/>
                <a:gd name="T85" fmla="*/ 2147483646 h 297"/>
                <a:gd name="T86" fmla="*/ 2147483646 w 241"/>
                <a:gd name="T87" fmla="*/ 2147483646 h 297"/>
                <a:gd name="T88" fmla="*/ 2147483646 w 241"/>
                <a:gd name="T89" fmla="*/ 2147483646 h 297"/>
                <a:gd name="T90" fmla="*/ 2147483646 w 241"/>
                <a:gd name="T91" fmla="*/ 2147483646 h 297"/>
                <a:gd name="T92" fmla="*/ 2147483646 w 241"/>
                <a:gd name="T93" fmla="*/ 2147483646 h 297"/>
                <a:gd name="T94" fmla="*/ 2147483646 w 241"/>
                <a:gd name="T95" fmla="*/ 2147483646 h 297"/>
                <a:gd name="T96" fmla="*/ 2147483646 w 241"/>
                <a:gd name="T97" fmla="*/ 2147483646 h 297"/>
                <a:gd name="T98" fmla="*/ 2147483646 w 241"/>
                <a:gd name="T99" fmla="*/ 2147483646 h 297"/>
                <a:gd name="T100" fmla="*/ 2147483646 w 241"/>
                <a:gd name="T101" fmla="*/ 2147483646 h 297"/>
                <a:gd name="T102" fmla="*/ 2147483646 w 241"/>
                <a:gd name="T103" fmla="*/ 2147483646 h 297"/>
                <a:gd name="T104" fmla="*/ 2147483646 w 241"/>
                <a:gd name="T105" fmla="*/ 2147483646 h 297"/>
                <a:gd name="T106" fmla="*/ 2147483646 w 241"/>
                <a:gd name="T107" fmla="*/ 2147483646 h 297"/>
                <a:gd name="T108" fmla="*/ 2147483646 w 241"/>
                <a:gd name="T109" fmla="*/ 2147483646 h 297"/>
                <a:gd name="T110" fmla="*/ 2147483646 w 241"/>
                <a:gd name="T111" fmla="*/ 2147483646 h 297"/>
                <a:gd name="T112" fmla="*/ 2147483646 w 241"/>
                <a:gd name="T113" fmla="*/ 2147483646 h 2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3" name="Freeform 37"/>
            <p:cNvSpPr>
              <a:spLocks/>
            </p:cNvSpPr>
            <p:nvPr/>
          </p:nvSpPr>
          <p:spPr bwMode="invGray">
            <a:xfrm>
              <a:off x="11568634" y="3536907"/>
              <a:ext cx="220689" cy="441867"/>
            </a:xfrm>
            <a:custGeom>
              <a:avLst/>
              <a:gdLst>
                <a:gd name="T0" fmla="*/ 2147483646 w 129"/>
                <a:gd name="T1" fmla="*/ 2147483646 h 257"/>
                <a:gd name="T2" fmla="*/ 2147483646 w 129"/>
                <a:gd name="T3" fmla="*/ 2147483646 h 257"/>
                <a:gd name="T4" fmla="*/ 2147483646 w 129"/>
                <a:gd name="T5" fmla="*/ 2147483646 h 257"/>
                <a:gd name="T6" fmla="*/ 2147483646 w 129"/>
                <a:gd name="T7" fmla="*/ 2147483646 h 257"/>
                <a:gd name="T8" fmla="*/ 2147483646 w 129"/>
                <a:gd name="T9" fmla="*/ 2147483646 h 257"/>
                <a:gd name="T10" fmla="*/ 2147483646 w 129"/>
                <a:gd name="T11" fmla="*/ 2147483646 h 257"/>
                <a:gd name="T12" fmla="*/ 2147483646 w 129"/>
                <a:gd name="T13" fmla="*/ 2147483646 h 257"/>
                <a:gd name="T14" fmla="*/ 2147483646 w 129"/>
                <a:gd name="T15" fmla="*/ 2147483646 h 257"/>
                <a:gd name="T16" fmla="*/ 2147483646 w 129"/>
                <a:gd name="T17" fmla="*/ 2147483646 h 257"/>
                <a:gd name="T18" fmla="*/ 2147483646 w 129"/>
                <a:gd name="T19" fmla="*/ 0 h 257"/>
                <a:gd name="T20" fmla="*/ 2147483646 w 129"/>
                <a:gd name="T21" fmla="*/ 2147483646 h 257"/>
                <a:gd name="T22" fmla="*/ 2147483646 w 129"/>
                <a:gd name="T23" fmla="*/ 2147483646 h 257"/>
                <a:gd name="T24" fmla="*/ 2147483646 w 129"/>
                <a:gd name="T25" fmla="*/ 2147483646 h 257"/>
                <a:gd name="T26" fmla="*/ 2147483646 w 129"/>
                <a:gd name="T27" fmla="*/ 2147483646 h 257"/>
                <a:gd name="T28" fmla="*/ 2147483646 w 129"/>
                <a:gd name="T29" fmla="*/ 2147483646 h 257"/>
                <a:gd name="T30" fmla="*/ 0 w 129"/>
                <a:gd name="T31" fmla="*/ 2147483646 h 257"/>
                <a:gd name="T32" fmla="*/ 2147483646 w 129"/>
                <a:gd name="T33" fmla="*/ 2147483646 h 257"/>
                <a:gd name="T34" fmla="*/ 2147483646 w 129"/>
                <a:gd name="T35" fmla="*/ 2147483646 h 257"/>
                <a:gd name="T36" fmla="*/ 2147483646 w 129"/>
                <a:gd name="T37" fmla="*/ 2147483646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4" name="Freeform 13"/>
            <p:cNvSpPr>
              <a:spLocks/>
            </p:cNvSpPr>
            <p:nvPr/>
          </p:nvSpPr>
          <p:spPr bwMode="gray">
            <a:xfrm>
              <a:off x="11053689" y="1687553"/>
              <a:ext cx="59140" cy="69525"/>
            </a:xfrm>
            <a:custGeom>
              <a:avLst/>
              <a:gdLst>
                <a:gd name="T0" fmla="*/ 2147483646 w 33"/>
                <a:gd name="T1" fmla="*/ 2147483646 h 41"/>
                <a:gd name="T2" fmla="*/ 2147483646 w 33"/>
                <a:gd name="T3" fmla="*/ 2147483646 h 41"/>
                <a:gd name="T4" fmla="*/ 2147483646 w 33"/>
                <a:gd name="T5" fmla="*/ 2147483646 h 41"/>
                <a:gd name="T6" fmla="*/ 0 w 33"/>
                <a:gd name="T7" fmla="*/ 0 h 41"/>
                <a:gd name="T8" fmla="*/ 2147483646 w 33"/>
                <a:gd name="T9" fmla="*/ 2147483646 h 41"/>
                <a:gd name="T10" fmla="*/ 2147483646 w 33"/>
                <a:gd name="T11" fmla="*/ 2147483646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41">
                  <a:moveTo>
                    <a:pt x="32" y="40"/>
                  </a:moveTo>
                  <a:lnTo>
                    <a:pt x="8" y="40"/>
                  </a:lnTo>
                  <a:lnTo>
                    <a:pt x="8" y="24"/>
                  </a:lnTo>
                  <a:lnTo>
                    <a:pt x="0" y="0"/>
                  </a:lnTo>
                  <a:lnTo>
                    <a:pt x="24" y="8"/>
                  </a:lnTo>
                  <a:lnTo>
                    <a:pt x="3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5" name="Freeform 11"/>
            <p:cNvSpPr>
              <a:spLocks/>
            </p:cNvSpPr>
            <p:nvPr/>
          </p:nvSpPr>
          <p:spPr bwMode="gray">
            <a:xfrm>
              <a:off x="10928203" y="1565497"/>
              <a:ext cx="196169" cy="219389"/>
            </a:xfrm>
            <a:custGeom>
              <a:avLst/>
              <a:gdLst>
                <a:gd name="T0" fmla="*/ 2147483646 w 113"/>
                <a:gd name="T1" fmla="*/ 2147483646 h 129"/>
                <a:gd name="T2" fmla="*/ 2147483646 w 113"/>
                <a:gd name="T3" fmla="*/ 2147483646 h 129"/>
                <a:gd name="T4" fmla="*/ 2147483646 w 113"/>
                <a:gd name="T5" fmla="*/ 2147483646 h 129"/>
                <a:gd name="T6" fmla="*/ 2147483646 w 113"/>
                <a:gd name="T7" fmla="*/ 2147483646 h 129"/>
                <a:gd name="T8" fmla="*/ 2147483646 w 113"/>
                <a:gd name="T9" fmla="*/ 0 h 129"/>
                <a:gd name="T10" fmla="*/ 2147483646 w 113"/>
                <a:gd name="T11" fmla="*/ 0 h 129"/>
                <a:gd name="T12" fmla="*/ 2147483646 w 113"/>
                <a:gd name="T13" fmla="*/ 2147483646 h 129"/>
                <a:gd name="T14" fmla="*/ 2147483646 w 113"/>
                <a:gd name="T15" fmla="*/ 2147483646 h 129"/>
                <a:gd name="T16" fmla="*/ 0 w 113"/>
                <a:gd name="T17" fmla="*/ 2147483646 h 129"/>
                <a:gd name="T18" fmla="*/ 0 w 113"/>
                <a:gd name="T19" fmla="*/ 2147483646 h 129"/>
                <a:gd name="T20" fmla="*/ 2147483646 w 113"/>
                <a:gd name="T21" fmla="*/ 2147483646 h 129"/>
                <a:gd name="T22" fmla="*/ 2147483646 w 113"/>
                <a:gd name="T23" fmla="*/ 2147483646 h 129"/>
                <a:gd name="T24" fmla="*/ 2147483646 w 113"/>
                <a:gd name="T25" fmla="*/ 2147483646 h 129"/>
                <a:gd name="T26" fmla="*/ 2147483646 w 113"/>
                <a:gd name="T27" fmla="*/ 2147483646 h 129"/>
                <a:gd name="T28" fmla="*/ 2147483646 w 113"/>
                <a:gd name="T29" fmla="*/ 2147483646 h 129"/>
                <a:gd name="T30" fmla="*/ 2147483646 w 113"/>
                <a:gd name="T31" fmla="*/ 2147483646 h 129"/>
                <a:gd name="T32" fmla="*/ 2147483646 w 113"/>
                <a:gd name="T33" fmla="*/ 2147483646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6" name="Freeform 12"/>
            <p:cNvSpPr>
              <a:spLocks/>
            </p:cNvSpPr>
            <p:nvPr/>
          </p:nvSpPr>
          <p:spPr bwMode="gray">
            <a:xfrm>
              <a:off x="11053690" y="1673645"/>
              <a:ext cx="154340" cy="207028"/>
            </a:xfrm>
            <a:custGeom>
              <a:avLst/>
              <a:gdLst>
                <a:gd name="T0" fmla="*/ 2147483646 w 89"/>
                <a:gd name="T1" fmla="*/ 2147483646 h 121"/>
                <a:gd name="T2" fmla="*/ 2147483646 w 89"/>
                <a:gd name="T3" fmla="*/ 2147483646 h 121"/>
                <a:gd name="T4" fmla="*/ 2147483646 w 89"/>
                <a:gd name="T5" fmla="*/ 2147483646 h 121"/>
                <a:gd name="T6" fmla="*/ 2147483646 w 89"/>
                <a:gd name="T7" fmla="*/ 2147483646 h 121"/>
                <a:gd name="T8" fmla="*/ 2147483646 w 89"/>
                <a:gd name="T9" fmla="*/ 0 h 121"/>
                <a:gd name="T10" fmla="*/ 2147483646 w 89"/>
                <a:gd name="T11" fmla="*/ 2147483646 h 121"/>
                <a:gd name="T12" fmla="*/ 2147483646 w 89"/>
                <a:gd name="T13" fmla="*/ 2147483646 h 121"/>
                <a:gd name="T14" fmla="*/ 2147483646 w 89"/>
                <a:gd name="T15" fmla="*/ 2147483646 h 121"/>
                <a:gd name="T16" fmla="*/ 0 w 89"/>
                <a:gd name="T17" fmla="*/ 2147483646 h 121"/>
                <a:gd name="T18" fmla="*/ 2147483646 w 89"/>
                <a:gd name="T19" fmla="*/ 2147483646 h 121"/>
                <a:gd name="T20" fmla="*/ 2147483646 w 89"/>
                <a:gd name="T21" fmla="*/ 2147483646 h 121"/>
                <a:gd name="T22" fmla="*/ 2147483646 w 89"/>
                <a:gd name="T23" fmla="*/ 2147483646 h 121"/>
                <a:gd name="T24" fmla="*/ 2147483646 w 89"/>
                <a:gd name="T25" fmla="*/ 214748364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7" name="Freeform 16"/>
            <p:cNvSpPr>
              <a:spLocks/>
            </p:cNvSpPr>
            <p:nvPr/>
          </p:nvSpPr>
          <p:spPr bwMode="invGray">
            <a:xfrm>
              <a:off x="11581607" y="2770584"/>
              <a:ext cx="111066" cy="94246"/>
            </a:xfrm>
            <a:custGeom>
              <a:avLst/>
              <a:gdLst>
                <a:gd name="T0" fmla="*/ 2147483646 w 65"/>
                <a:gd name="T1" fmla="*/ 0 h 57"/>
                <a:gd name="T2" fmla="*/ 0 w 65"/>
                <a:gd name="T3" fmla="*/ 2147483646 h 57"/>
                <a:gd name="T4" fmla="*/ 2147483646 w 65"/>
                <a:gd name="T5" fmla="*/ 2147483646 h 57"/>
                <a:gd name="T6" fmla="*/ 2147483646 w 65"/>
                <a:gd name="T7" fmla="*/ 2147483646 h 57"/>
                <a:gd name="T8" fmla="*/ 2147483646 w 65"/>
                <a:gd name="T9" fmla="*/ 2147483646 h 57"/>
                <a:gd name="T10" fmla="*/ 2147483646 w 65"/>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57">
                  <a:moveTo>
                    <a:pt x="24" y="0"/>
                  </a:moveTo>
                  <a:lnTo>
                    <a:pt x="0" y="40"/>
                  </a:lnTo>
                  <a:lnTo>
                    <a:pt x="24" y="56"/>
                  </a:lnTo>
                  <a:lnTo>
                    <a:pt x="64" y="40"/>
                  </a:lnTo>
                  <a:lnTo>
                    <a:pt x="64" y="24"/>
                  </a:lnTo>
                  <a:lnTo>
                    <a:pt x="24"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grpSp>
    </p:spTree>
    <p:extLst>
      <p:ext uri="{BB962C8B-B14F-4D97-AF65-F5344CB8AC3E}">
        <p14:creationId xmlns:p14="http://schemas.microsoft.com/office/powerpoint/2010/main" val="1331372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8C9B30EE-E941-4621-9473-82E0E9D8A2CE}" type="datetimeFigureOut">
              <a:rPr lang="zh-CN" altLang="en-US"/>
              <a:pPr>
                <a:defRPr/>
              </a:pPr>
              <a:t>2018/12/10</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42D3B5C7-8DAD-4A63-A233-7CC666E3B8B3}" type="slidenum">
              <a:rPr lang="zh-CN" altLang="en-US"/>
              <a:pPr>
                <a:defRPr/>
              </a:pPr>
              <a:t>‹#›</a:t>
            </a:fld>
            <a:endParaRPr lang="zh-CN" altLang="en-US"/>
          </a:p>
        </p:txBody>
      </p:sp>
    </p:spTree>
    <p:extLst>
      <p:ext uri="{BB962C8B-B14F-4D97-AF65-F5344CB8AC3E}">
        <p14:creationId xmlns:p14="http://schemas.microsoft.com/office/powerpoint/2010/main" val="856247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a:defRPr/>
            </a:pPr>
            <a:fld id="{2FA653A5-36A4-4538-A116-08027497ECBE}" type="datetimeFigureOut">
              <a:rPr lang="zh-CN" altLang="en-US"/>
              <a:pPr>
                <a:defRPr/>
              </a:pPr>
              <a:t>2018/12/10</a:t>
            </a:fld>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pPr>
              <a:defRPr/>
            </a:pPr>
            <a:fld id="{7CF5AFEC-B6AF-4BB4-B400-EE42C4E2DB06}" type="slidenum">
              <a:rPr lang="zh-CN" altLang="en-US"/>
              <a:pPr>
                <a:defRPr/>
              </a:pPr>
              <a:t>‹#›</a:t>
            </a:fld>
            <a:endParaRPr lang="zh-CN" altLang="en-US"/>
          </a:p>
        </p:txBody>
      </p:sp>
    </p:spTree>
    <p:extLst>
      <p:ext uri="{BB962C8B-B14F-4D97-AF65-F5344CB8AC3E}">
        <p14:creationId xmlns:p14="http://schemas.microsoft.com/office/powerpoint/2010/main" val="885212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a:defRPr/>
            </a:pPr>
            <a:fld id="{5458B32A-E14E-4F46-A97B-1B640624D545}" type="datetimeFigureOut">
              <a:rPr lang="zh-CN" altLang="en-US"/>
              <a:pPr>
                <a:defRPr/>
              </a:pPr>
              <a:t>2018/12/10</a:t>
            </a:fld>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pPr>
              <a:defRPr/>
            </a:pPr>
            <a:fld id="{4425A654-9D40-47DE-B266-E2DE46C0FAFE}" type="slidenum">
              <a:rPr lang="zh-CN" altLang="en-US"/>
              <a:pPr>
                <a:defRPr/>
              </a:pPr>
              <a:t>‹#›</a:t>
            </a:fld>
            <a:endParaRPr lang="zh-CN" altLang="en-US"/>
          </a:p>
        </p:txBody>
      </p:sp>
    </p:spTree>
    <p:extLst>
      <p:ext uri="{BB962C8B-B14F-4D97-AF65-F5344CB8AC3E}">
        <p14:creationId xmlns:p14="http://schemas.microsoft.com/office/powerpoint/2010/main" val="2375388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D3B46AF-B1C6-49D8-B78C-20DE805D55F9}" type="datetimeFigureOut">
              <a:rPr lang="zh-CN" altLang="en-US"/>
              <a:pPr>
                <a:defRPr/>
              </a:pPr>
              <a:t>2018/12/10</a:t>
            </a:fld>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FC33E534-2252-4B82-840D-5E2C1C8100A0}" type="slidenum">
              <a:rPr lang="zh-CN" altLang="en-US"/>
              <a:pPr>
                <a:defRPr/>
              </a:pPr>
              <a:t>‹#›</a:t>
            </a:fld>
            <a:endParaRPr lang="zh-CN" altLang="en-US"/>
          </a:p>
        </p:txBody>
      </p:sp>
    </p:spTree>
    <p:extLst>
      <p:ext uri="{BB962C8B-B14F-4D97-AF65-F5344CB8AC3E}">
        <p14:creationId xmlns:p14="http://schemas.microsoft.com/office/powerpoint/2010/main" val="3187827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B4229B36-5F04-49B2-A735-6317E359AAC3}" type="datetimeFigureOut">
              <a:rPr lang="zh-CN" altLang="en-US"/>
              <a:pPr>
                <a:defRPr/>
              </a:pPr>
              <a:t>2018/12/10</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0F83DA42-4655-4927-807D-25F0C51E9F93}" type="slidenum">
              <a:rPr lang="zh-CN" altLang="en-US"/>
              <a:pPr>
                <a:defRPr/>
              </a:pPr>
              <a:t>‹#›</a:t>
            </a:fld>
            <a:endParaRPr lang="zh-CN" altLang="en-US"/>
          </a:p>
        </p:txBody>
      </p:sp>
    </p:spTree>
    <p:extLst>
      <p:ext uri="{BB962C8B-B14F-4D97-AF65-F5344CB8AC3E}">
        <p14:creationId xmlns:p14="http://schemas.microsoft.com/office/powerpoint/2010/main" val="476104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76F49F49-2691-4C4E-9797-17CFE5B5903C}" type="datetimeFigureOut">
              <a:rPr lang="zh-CN" altLang="en-US"/>
              <a:pPr>
                <a:defRPr/>
              </a:pPr>
              <a:t>2018/12/10</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6E9B089E-D1B1-485B-B5A6-76D5F2BD1C61}" type="slidenum">
              <a:rPr lang="zh-CN" altLang="en-US"/>
              <a:pPr>
                <a:defRPr/>
              </a:pPr>
              <a:t>‹#›</a:t>
            </a:fld>
            <a:endParaRPr lang="zh-CN" altLang="en-US"/>
          </a:p>
        </p:txBody>
      </p:sp>
    </p:spTree>
    <p:extLst>
      <p:ext uri="{BB962C8B-B14F-4D97-AF65-F5344CB8AC3E}">
        <p14:creationId xmlns:p14="http://schemas.microsoft.com/office/powerpoint/2010/main" val="1899753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7642EF4C-7397-4B1A-9F25-12CBF099318A}" type="datetimeFigureOut">
              <a:rPr lang="zh-CN" altLang="en-US"/>
              <a:pPr>
                <a:defRPr/>
              </a:pPr>
              <a:t>2018/12/10</a:t>
            </a:fld>
            <a:endParaRPr lang="zh-CN" alt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1629B727-B1F6-49A3-A6A6-D12578711D1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16" r:id="rId1"/>
    <p:sldLayoutId id="2147483825" r:id="rId2"/>
    <p:sldLayoutId id="214748382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20.emf"/><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直角三角形 132"/>
          <p:cNvSpPr/>
          <p:nvPr/>
        </p:nvSpPr>
        <p:spPr>
          <a:xfrm rot="10800000" flipV="1">
            <a:off x="914400" y="4646613"/>
            <a:ext cx="8229600" cy="2211387"/>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2" name="直角三角形 131"/>
          <p:cNvSpPr/>
          <p:nvPr/>
        </p:nvSpPr>
        <p:spPr>
          <a:xfrm rot="5400000">
            <a:off x="1857375" y="-1857375"/>
            <a:ext cx="1409700" cy="5124450"/>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228" name="文本框 133"/>
          <p:cNvSpPr txBox="1">
            <a:spLocks noChangeArrowheads="1"/>
          </p:cNvSpPr>
          <p:nvPr/>
        </p:nvSpPr>
        <p:spPr bwMode="auto">
          <a:xfrm>
            <a:off x="109183" y="3314850"/>
            <a:ext cx="9144000" cy="860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25000"/>
              </a:lnSpc>
              <a:spcBef>
                <a:spcPct val="0"/>
              </a:spcBef>
              <a:buFontTx/>
              <a:buNone/>
            </a:pPr>
            <a:r>
              <a:rPr lang="zh-CN" altLang="en-US" sz="4400" b="1" dirty="0" smtClean="0">
                <a:solidFill>
                  <a:srgbClr val="0053A3"/>
                </a:solidFill>
                <a:latin typeface="Arial" panose="020B0604020202020204" pitchFamily="34" charset="0"/>
                <a:ea typeface="微软雅黑" panose="020B0503020204020204" pitchFamily="34" charset="-122"/>
                <a:sym typeface="Arial" panose="020B0604020202020204" pitchFamily="34" charset="0"/>
              </a:rPr>
              <a:t>高强</a:t>
            </a:r>
            <a:r>
              <a:rPr lang="zh-CN" altLang="en-US" sz="4400" b="1" dirty="0" smtClean="0">
                <a:solidFill>
                  <a:srgbClr val="0053A3"/>
                </a:solidFill>
                <a:latin typeface="Arial" panose="020B0604020202020204" pitchFamily="34" charset="0"/>
                <a:ea typeface="微软雅黑" panose="020B0503020204020204" pitchFamily="34" charset="-122"/>
                <a:sym typeface="Arial" panose="020B0604020202020204" pitchFamily="34" charset="0"/>
              </a:rPr>
              <a:t>钢</a:t>
            </a:r>
            <a:r>
              <a:rPr lang="en-US" altLang="zh-CN" sz="4400" b="1" dirty="0" smtClean="0">
                <a:solidFill>
                  <a:srgbClr val="0053A3"/>
                </a:solidFill>
                <a:latin typeface="Arial" panose="020B0604020202020204" pitchFamily="34" charset="0"/>
                <a:ea typeface="微软雅黑" panose="020B0503020204020204" pitchFamily="34" charset="-122"/>
                <a:sym typeface="Arial" panose="020B0604020202020204" pitchFamily="34" charset="0"/>
              </a:rPr>
              <a:t>Q890</a:t>
            </a:r>
            <a:r>
              <a:rPr lang="zh-CN" altLang="en-US" sz="4400" b="1" dirty="0" smtClean="0">
                <a:solidFill>
                  <a:srgbClr val="0053A3"/>
                </a:solidFill>
                <a:latin typeface="Arial" panose="020B0604020202020204" pitchFamily="34" charset="0"/>
                <a:ea typeface="微软雅黑" panose="020B0503020204020204" pitchFamily="34" charset="-122"/>
                <a:sym typeface="Arial" panose="020B0604020202020204" pitchFamily="34" charset="0"/>
              </a:rPr>
              <a:t>断裂力学性能研究</a:t>
            </a:r>
            <a:endParaRPr lang="en-US" altLang="zh-CN" sz="4400" b="1" dirty="0">
              <a:solidFill>
                <a:srgbClr val="0053A3"/>
              </a:solidFill>
              <a:latin typeface="Arial" panose="020B0604020202020204" pitchFamily="34" charset="0"/>
              <a:ea typeface="微软雅黑" panose="020B0503020204020204" pitchFamily="34" charset="-122"/>
              <a:sym typeface="Arial" panose="020B0604020202020204" pitchFamily="34" charset="0"/>
            </a:endParaRPr>
          </a:p>
        </p:txBody>
      </p:sp>
      <p:sp>
        <p:nvSpPr>
          <p:cNvPr id="52229" name="文本框 143"/>
          <p:cNvSpPr txBox="1">
            <a:spLocks noChangeArrowheads="1"/>
          </p:cNvSpPr>
          <p:nvPr/>
        </p:nvSpPr>
        <p:spPr bwMode="auto">
          <a:xfrm>
            <a:off x="5574723" y="6189670"/>
            <a:ext cx="3276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lnSpc>
                <a:spcPct val="100000"/>
              </a:lnSpc>
              <a:spcBef>
                <a:spcPct val="0"/>
              </a:spcBef>
              <a:buFontTx/>
              <a:buNone/>
            </a:pPr>
            <a:r>
              <a:rPr lang="zh-CN" altLang="en-US" sz="20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指导老师：孙飞飞 教授</a:t>
            </a:r>
            <a:endPar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43"/>
          <p:cNvSpPr txBox="1">
            <a:spLocks noChangeArrowheads="1"/>
          </p:cNvSpPr>
          <p:nvPr/>
        </p:nvSpPr>
        <p:spPr bwMode="auto">
          <a:xfrm>
            <a:off x="5206576" y="5765179"/>
            <a:ext cx="36447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lnSpc>
                <a:spcPct val="100000"/>
              </a:lnSpc>
              <a:spcBef>
                <a:spcPct val="0"/>
              </a:spcBef>
              <a:buFontTx/>
              <a:buNone/>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汇报人</a:t>
            </a:r>
            <a:r>
              <a:rPr lang="zh-CN" altLang="en-US" sz="20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：赵琛 </a:t>
            </a:r>
            <a:r>
              <a:rPr lang="en-US" altLang="zh-CN" sz="20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1630643</a:t>
            </a:r>
            <a:endPar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5" name="Picture 2" descr="c:\documents and settings\administrator\application data\360se6\User Data\temp\200803071506076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526" y="1802744"/>
            <a:ext cx="971114" cy="941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33"/>
                                        </p:tgtEl>
                                        <p:attrNameLst>
                                          <p:attrName>style.visibility</p:attrName>
                                        </p:attrNameLst>
                                      </p:cBhvr>
                                      <p:to>
                                        <p:strVal val="visible"/>
                                      </p:to>
                                    </p:set>
                                    <p:animEffect transition="in" filter="wipe(right)">
                                      <p:cBhvr>
                                        <p:cTn id="11" dur="500"/>
                                        <p:tgtEl>
                                          <p:spTgt spid="133"/>
                                        </p:tgtEl>
                                      </p:cBhvr>
                                    </p:animEffect>
                                  </p:childTnLst>
                                </p:cTn>
                              </p:par>
                              <p:par>
                                <p:cTn id="12" presetID="53" presetClass="entr" presetSubtype="16" fill="hold" nodeType="with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ppt_w</p:attrName>
                                        </p:attrNameLst>
                                      </p:cBhvr>
                                      <p:tavLst>
                                        <p:tav tm="0">
                                          <p:val>
                                            <p:fltVal val="0"/>
                                          </p:val>
                                        </p:tav>
                                        <p:tav tm="100000">
                                          <p:val>
                                            <p:strVal val="#ppt_w"/>
                                          </p:val>
                                        </p:tav>
                                      </p:tavLst>
                                    </p:anim>
                                    <p:anim calcmode="lin" valueType="num">
                                      <p:cBhvr>
                                        <p:cTn id="15" dur="500" fill="hold"/>
                                        <p:tgtEl>
                                          <p:spTgt spid="15"/>
                                        </p:tgtEl>
                                        <p:attrNameLst>
                                          <p:attrName>ppt_h</p:attrName>
                                        </p:attrNameLst>
                                      </p:cBhvr>
                                      <p:tavLst>
                                        <p:tav tm="0">
                                          <p:val>
                                            <p:fltVal val="0"/>
                                          </p:val>
                                        </p:tav>
                                        <p:tav tm="100000">
                                          <p:val>
                                            <p:strVal val="#ppt_h"/>
                                          </p:val>
                                        </p:tav>
                                      </p:tavLst>
                                    </p:anim>
                                    <p:animEffect transition="in" filter="fade">
                                      <p:cBhvr>
                                        <p:cTn id="16" dur="500"/>
                                        <p:tgtEl>
                                          <p:spTgt spid="15"/>
                                        </p:tgtEl>
                                      </p:cBhvr>
                                    </p:animEffect>
                                  </p:childTnLst>
                                </p:cTn>
                              </p:par>
                            </p:childTnLst>
                          </p:cTn>
                        </p:par>
                        <p:par>
                          <p:cTn id="17" fill="hold">
                            <p:stCondLst>
                              <p:cond delay="1000"/>
                            </p:stCondLst>
                            <p:childTnLst>
                              <p:par>
                                <p:cTn id="18" presetID="53" presetClass="entr" presetSubtype="16" fill="hold" grpId="0" nodeType="afterEffect">
                                  <p:stCondLst>
                                    <p:cond delay="0"/>
                                  </p:stCondLst>
                                  <p:childTnLst>
                                    <p:set>
                                      <p:cBhvr>
                                        <p:cTn id="19" dur="1" fill="hold">
                                          <p:stCondLst>
                                            <p:cond delay="0"/>
                                          </p:stCondLst>
                                        </p:cTn>
                                        <p:tgtEl>
                                          <p:spTgt spid="52228"/>
                                        </p:tgtEl>
                                        <p:attrNameLst>
                                          <p:attrName>style.visibility</p:attrName>
                                        </p:attrNameLst>
                                      </p:cBhvr>
                                      <p:to>
                                        <p:strVal val="visible"/>
                                      </p:to>
                                    </p:set>
                                    <p:anim calcmode="lin" valueType="num">
                                      <p:cBhvr>
                                        <p:cTn id="20" dur="500" fill="hold"/>
                                        <p:tgtEl>
                                          <p:spTgt spid="52228"/>
                                        </p:tgtEl>
                                        <p:attrNameLst>
                                          <p:attrName>ppt_w</p:attrName>
                                        </p:attrNameLst>
                                      </p:cBhvr>
                                      <p:tavLst>
                                        <p:tav tm="0">
                                          <p:val>
                                            <p:fltVal val="0"/>
                                          </p:val>
                                        </p:tav>
                                        <p:tav tm="100000">
                                          <p:val>
                                            <p:strVal val="#ppt_w"/>
                                          </p:val>
                                        </p:tav>
                                      </p:tavLst>
                                    </p:anim>
                                    <p:anim calcmode="lin" valueType="num">
                                      <p:cBhvr>
                                        <p:cTn id="21" dur="500" fill="hold"/>
                                        <p:tgtEl>
                                          <p:spTgt spid="52228"/>
                                        </p:tgtEl>
                                        <p:attrNameLst>
                                          <p:attrName>ppt_h</p:attrName>
                                        </p:attrNameLst>
                                      </p:cBhvr>
                                      <p:tavLst>
                                        <p:tav tm="0">
                                          <p:val>
                                            <p:fltVal val="0"/>
                                          </p:val>
                                        </p:tav>
                                        <p:tav tm="100000">
                                          <p:val>
                                            <p:strVal val="#ppt_h"/>
                                          </p:val>
                                        </p:tav>
                                      </p:tavLst>
                                    </p:anim>
                                    <p:animEffect transition="in" filter="fade">
                                      <p:cBhvr>
                                        <p:cTn id="22" dur="500"/>
                                        <p:tgtEl>
                                          <p:spTgt spid="52228"/>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p:cTn id="25" dur="500" fill="hold"/>
                                        <p:tgtEl>
                                          <p:spTgt spid="14"/>
                                        </p:tgtEl>
                                        <p:attrNameLst>
                                          <p:attrName>ppt_w</p:attrName>
                                        </p:attrNameLst>
                                      </p:cBhvr>
                                      <p:tavLst>
                                        <p:tav tm="0">
                                          <p:val>
                                            <p:fltVal val="0"/>
                                          </p:val>
                                        </p:tav>
                                        <p:tav tm="100000">
                                          <p:val>
                                            <p:strVal val="#ppt_w"/>
                                          </p:val>
                                        </p:tav>
                                      </p:tavLst>
                                    </p:anim>
                                    <p:anim calcmode="lin" valueType="num">
                                      <p:cBhvr>
                                        <p:cTn id="26" dur="500" fill="hold"/>
                                        <p:tgtEl>
                                          <p:spTgt spid="14"/>
                                        </p:tgtEl>
                                        <p:attrNameLst>
                                          <p:attrName>ppt_h</p:attrName>
                                        </p:attrNameLst>
                                      </p:cBhvr>
                                      <p:tavLst>
                                        <p:tav tm="0">
                                          <p:val>
                                            <p:fltVal val="0"/>
                                          </p:val>
                                        </p:tav>
                                        <p:tav tm="100000">
                                          <p:val>
                                            <p:strVal val="#ppt_h"/>
                                          </p:val>
                                        </p:tav>
                                      </p:tavLst>
                                    </p:anim>
                                    <p:animEffect transition="in" filter="fade">
                                      <p:cBhvr>
                                        <p:cTn id="27" dur="500"/>
                                        <p:tgtEl>
                                          <p:spTgt spid="14"/>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52229"/>
                                        </p:tgtEl>
                                        <p:attrNameLst>
                                          <p:attrName>style.visibility</p:attrName>
                                        </p:attrNameLst>
                                      </p:cBhvr>
                                      <p:to>
                                        <p:strVal val="visible"/>
                                      </p:to>
                                    </p:set>
                                    <p:anim calcmode="lin" valueType="num">
                                      <p:cBhvr>
                                        <p:cTn id="30" dur="500" fill="hold"/>
                                        <p:tgtEl>
                                          <p:spTgt spid="52229"/>
                                        </p:tgtEl>
                                        <p:attrNameLst>
                                          <p:attrName>ppt_w</p:attrName>
                                        </p:attrNameLst>
                                      </p:cBhvr>
                                      <p:tavLst>
                                        <p:tav tm="0">
                                          <p:val>
                                            <p:fltVal val="0"/>
                                          </p:val>
                                        </p:tav>
                                        <p:tav tm="100000">
                                          <p:val>
                                            <p:strVal val="#ppt_w"/>
                                          </p:val>
                                        </p:tav>
                                      </p:tavLst>
                                    </p:anim>
                                    <p:anim calcmode="lin" valueType="num">
                                      <p:cBhvr>
                                        <p:cTn id="31" dur="500" fill="hold"/>
                                        <p:tgtEl>
                                          <p:spTgt spid="52229"/>
                                        </p:tgtEl>
                                        <p:attrNameLst>
                                          <p:attrName>ppt_h</p:attrName>
                                        </p:attrNameLst>
                                      </p:cBhvr>
                                      <p:tavLst>
                                        <p:tav tm="0">
                                          <p:val>
                                            <p:fltVal val="0"/>
                                          </p:val>
                                        </p:tav>
                                        <p:tav tm="100000">
                                          <p:val>
                                            <p:strVal val="#ppt_h"/>
                                          </p:val>
                                        </p:tav>
                                      </p:tavLst>
                                    </p:anim>
                                    <p:animEffect transition="in" filter="fade">
                                      <p:cBhvr>
                                        <p:cTn id="32" dur="500"/>
                                        <p:tgtEl>
                                          <p:spTgt spid="52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32" grpId="0" animBg="1"/>
      <p:bldP spid="52228" grpId="0"/>
      <p:bldP spid="52229"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8" y="330566"/>
            <a:ext cx="2160588"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smtClean="0">
                <a:solidFill>
                  <a:schemeClr val="bg1"/>
                </a:solidFill>
                <a:latin typeface="微软雅黑" pitchFamily="34" charset="-122"/>
                <a:ea typeface="微软雅黑" pitchFamily="34" charset="-122"/>
              </a:rPr>
              <a:t>有限元</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1925967" y="637745"/>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705535" y="514251"/>
            <a:ext cx="2205512" cy="443391"/>
          </a:xfrm>
          <a:prstGeom prst="rect">
            <a:avLst/>
          </a:prstGeom>
          <a:solidFill>
            <a:srgbClr val="0053A3"/>
          </a:solidFill>
          <a:ln w="19050">
            <a:noFill/>
            <a:prstDash val="dash"/>
          </a:ln>
        </p:spPr>
        <p:txBody>
          <a:bodyPr wrap="square">
            <a:spAutoFit/>
          </a:bodyPr>
          <a:lstStyle/>
          <a:p>
            <a:pPr indent="266700">
              <a:lnSpc>
                <a:spcPts val="2880"/>
              </a:lnSpc>
              <a:spcAft>
                <a:spcPts val="0"/>
              </a:spcAft>
            </a:pPr>
            <a:r>
              <a:rPr lang="zh-CN" altLang="en-US" sz="2400" kern="100" dirty="0" smtClean="0">
                <a:solidFill>
                  <a:schemeClr val="bg1"/>
                </a:solidFill>
                <a:latin typeface="Times New Roman" panose="02020603050405020304" pitchFamily="18" charset="0"/>
              </a:rPr>
              <a:t>承载力总结</a:t>
            </a:r>
            <a:endParaRPr lang="zh-CN" altLang="zh-CN" sz="2400" kern="100" dirty="0">
              <a:solidFill>
                <a:schemeClr val="bg1"/>
              </a:solidFill>
              <a:latin typeface="Times New Roman" panose="02020603050405020304" pitchFamily="18" charset="0"/>
            </a:endParaRPr>
          </a:p>
        </p:txBody>
      </p:sp>
      <p:pic>
        <p:nvPicPr>
          <p:cNvPr id="3" name="图片 2"/>
          <p:cNvPicPr>
            <a:picLocks noChangeAspect="1"/>
          </p:cNvPicPr>
          <p:nvPr/>
        </p:nvPicPr>
        <p:blipFill>
          <a:blip r:embed="rId4"/>
          <a:stretch>
            <a:fillRect/>
          </a:stretch>
        </p:blipFill>
        <p:spPr>
          <a:xfrm>
            <a:off x="-25178" y="1465572"/>
            <a:ext cx="4584589" cy="2755631"/>
          </a:xfrm>
          <a:prstGeom prst="rect">
            <a:avLst/>
          </a:prstGeom>
        </p:spPr>
      </p:pic>
      <p:pic>
        <p:nvPicPr>
          <p:cNvPr id="6" name="图片 5"/>
          <p:cNvPicPr>
            <a:picLocks noChangeAspect="1"/>
          </p:cNvPicPr>
          <p:nvPr/>
        </p:nvPicPr>
        <p:blipFill>
          <a:blip r:embed="rId5"/>
          <a:stretch>
            <a:fillRect/>
          </a:stretch>
        </p:blipFill>
        <p:spPr>
          <a:xfrm>
            <a:off x="4559411" y="1451966"/>
            <a:ext cx="4584589" cy="2755631"/>
          </a:xfrm>
          <a:prstGeom prst="rect">
            <a:avLst/>
          </a:prstGeom>
        </p:spPr>
      </p:pic>
      <p:pic>
        <p:nvPicPr>
          <p:cNvPr id="15" name="图片 14"/>
          <p:cNvPicPr>
            <a:picLocks noChangeAspect="1"/>
          </p:cNvPicPr>
          <p:nvPr/>
        </p:nvPicPr>
        <p:blipFill>
          <a:blip r:embed="rId6"/>
          <a:stretch>
            <a:fillRect/>
          </a:stretch>
        </p:blipFill>
        <p:spPr>
          <a:xfrm>
            <a:off x="461200" y="4279525"/>
            <a:ext cx="3740931" cy="1858656"/>
          </a:xfrm>
          <a:prstGeom prst="rect">
            <a:avLst/>
          </a:prstGeom>
        </p:spPr>
      </p:pic>
      <p:sp>
        <p:nvSpPr>
          <p:cNvPr id="20" name="矩形 19"/>
          <p:cNvSpPr/>
          <p:nvPr/>
        </p:nvSpPr>
        <p:spPr>
          <a:xfrm>
            <a:off x="4815165" y="4701921"/>
            <a:ext cx="4000062" cy="923330"/>
          </a:xfrm>
          <a:prstGeom prst="rect">
            <a:avLst/>
          </a:prstGeom>
        </p:spPr>
        <p:txBody>
          <a:bodyPr wrap="square">
            <a:spAutoFit/>
          </a:bodyPr>
          <a:lstStyle/>
          <a:p>
            <a:r>
              <a:rPr lang="zh-CN" altLang="en-US" dirty="0" smtClean="0">
                <a:solidFill>
                  <a:srgbClr val="000000"/>
                </a:solidFill>
                <a:latin typeface="宋体" panose="02010600030101010101" pitchFamily="2" charset="-122"/>
              </a:rPr>
              <a:t>结论：</a:t>
            </a:r>
            <a:r>
              <a:rPr lang="en-US" altLang="zh-CN" dirty="0" smtClean="0">
                <a:solidFill>
                  <a:srgbClr val="000000"/>
                </a:solidFill>
                <a:latin typeface="宋体" panose="02010600030101010101" pitchFamily="2" charset="-122"/>
              </a:rPr>
              <a:t>LODE</a:t>
            </a:r>
            <a:r>
              <a:rPr lang="zh-CN" altLang="en-US" dirty="0" smtClean="0">
                <a:solidFill>
                  <a:srgbClr val="000000"/>
                </a:solidFill>
                <a:latin typeface="宋体" panose="02010600030101010101" pitchFamily="2" charset="-122"/>
              </a:rPr>
              <a:t>角与缺口处长宽比相关性不大。与</a:t>
            </a:r>
            <a:r>
              <a:rPr lang="en-US" altLang="zh-CN" dirty="0" smtClean="0">
                <a:solidFill>
                  <a:srgbClr val="000000"/>
                </a:solidFill>
                <a:latin typeface="宋体" panose="02010600030101010101" pitchFamily="2" charset="-122"/>
              </a:rPr>
              <a:t>Amit</a:t>
            </a:r>
            <a:r>
              <a:rPr lang="zh-CN" altLang="en-US" dirty="0" smtClean="0">
                <a:solidFill>
                  <a:srgbClr val="000000"/>
                </a:solidFill>
                <a:latin typeface="宋体" panose="02010600030101010101" pitchFamily="2" charset="-122"/>
              </a:rPr>
              <a:t>试验结果表现出一定的区别！！</a:t>
            </a:r>
            <a:endParaRPr lang="zh-CN" altLang="en-US" dirty="0"/>
          </a:p>
        </p:txBody>
      </p:sp>
    </p:spTree>
    <p:extLst>
      <p:ext uri="{BB962C8B-B14F-4D97-AF65-F5344CB8AC3E}">
        <p14:creationId xmlns:p14="http://schemas.microsoft.com/office/powerpoint/2010/main" val="9791592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8" y="330566"/>
            <a:ext cx="2160588"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smtClean="0">
                <a:solidFill>
                  <a:schemeClr val="bg1"/>
                </a:solidFill>
                <a:latin typeface="微软雅黑" pitchFamily="34" charset="-122"/>
                <a:ea typeface="微软雅黑" pitchFamily="34" charset="-122"/>
              </a:rPr>
              <a:t>附录</a:t>
            </a:r>
            <a:r>
              <a:rPr lang="en-US" altLang="zh-CN" sz="2400" b="1" dirty="0" smtClean="0">
                <a:solidFill>
                  <a:schemeClr val="bg1"/>
                </a:solidFill>
                <a:latin typeface="微软雅黑" pitchFamily="34" charset="-122"/>
                <a:ea typeface="微软雅黑" pitchFamily="34" charset="-122"/>
              </a:rPr>
              <a:t>—</a:t>
            </a:r>
            <a:r>
              <a:rPr lang="en-US" altLang="zh-CN" sz="2400" b="1" dirty="0" smtClean="0">
                <a:solidFill>
                  <a:schemeClr val="bg1"/>
                </a:solidFill>
                <a:latin typeface="微软雅黑" pitchFamily="34" charset="-122"/>
                <a:ea typeface="微软雅黑" pitchFamily="34" charset="-122"/>
              </a:rPr>
              <a:t>Amit</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1925967" y="637745"/>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95209" y="4780674"/>
            <a:ext cx="4354321" cy="1200329"/>
          </a:xfrm>
          <a:prstGeom prst="rect">
            <a:avLst/>
          </a:prstGeom>
        </p:spPr>
        <p:txBody>
          <a:bodyPr wrap="square">
            <a:spAutoFit/>
          </a:bodyPr>
          <a:lstStyle/>
          <a:p>
            <a:r>
              <a:rPr lang="zh-CN" altLang="en-US" dirty="0" smtClean="0">
                <a:solidFill>
                  <a:srgbClr val="000000"/>
                </a:solidFill>
                <a:latin typeface="宋体" panose="02010600030101010101" pitchFamily="2" charset="-122"/>
              </a:rPr>
              <a:t>结论：</a:t>
            </a:r>
            <a:endParaRPr lang="en-US" altLang="zh-CN" dirty="0" smtClean="0">
              <a:solidFill>
                <a:srgbClr val="000000"/>
              </a:solidFill>
              <a:latin typeface="宋体" panose="02010600030101010101" pitchFamily="2" charset="-122"/>
            </a:endParaRPr>
          </a:p>
          <a:p>
            <a:r>
              <a:rPr lang="en-US" altLang="zh-CN" dirty="0" smtClean="0">
                <a:solidFill>
                  <a:srgbClr val="000000"/>
                </a:solidFill>
                <a:latin typeface="宋体" panose="02010600030101010101" pitchFamily="2" charset="-122"/>
              </a:rPr>
              <a:t>1</a:t>
            </a:r>
            <a:r>
              <a:rPr lang="zh-CN" altLang="en-US" dirty="0" smtClean="0">
                <a:solidFill>
                  <a:srgbClr val="000000"/>
                </a:solidFill>
                <a:latin typeface="宋体" panose="02010600030101010101" pitchFamily="2" charset="-122"/>
              </a:rPr>
              <a:t>）</a:t>
            </a:r>
            <a:r>
              <a:rPr lang="en-US" altLang="zh-CN" dirty="0" smtClean="0">
                <a:solidFill>
                  <a:srgbClr val="000000"/>
                </a:solidFill>
                <a:latin typeface="宋体" panose="02010600030101010101" pitchFamily="2" charset="-122"/>
              </a:rPr>
              <a:t>LODE</a:t>
            </a:r>
            <a:r>
              <a:rPr lang="zh-CN" altLang="en-US" dirty="0" smtClean="0">
                <a:solidFill>
                  <a:srgbClr val="000000"/>
                </a:solidFill>
                <a:latin typeface="宋体" panose="02010600030101010101" pitchFamily="2" charset="-122"/>
              </a:rPr>
              <a:t>角与缺口处长宽比相关性很大。</a:t>
            </a:r>
            <a:endParaRPr lang="en-US" altLang="zh-CN" dirty="0" smtClean="0">
              <a:solidFill>
                <a:srgbClr val="000000"/>
              </a:solidFill>
              <a:latin typeface="宋体" panose="02010600030101010101" pitchFamily="2" charset="-122"/>
            </a:endParaRPr>
          </a:p>
          <a:p>
            <a:r>
              <a:rPr lang="en-US" altLang="zh-CN" dirty="0" smtClean="0">
                <a:solidFill>
                  <a:srgbClr val="000000"/>
                </a:solidFill>
                <a:latin typeface="宋体" panose="02010600030101010101" pitchFamily="2" charset="-122"/>
              </a:rPr>
              <a:t>2</a:t>
            </a:r>
            <a:r>
              <a:rPr lang="zh-CN" altLang="en-US" dirty="0" smtClean="0">
                <a:solidFill>
                  <a:srgbClr val="000000"/>
                </a:solidFill>
                <a:latin typeface="宋体" panose="02010600030101010101" pitchFamily="2" charset="-122"/>
              </a:rPr>
              <a:t>）半径与应力三轴度相关性大。</a:t>
            </a:r>
            <a:endParaRPr lang="en-US" altLang="zh-CN" dirty="0" smtClean="0">
              <a:solidFill>
                <a:srgbClr val="000000"/>
              </a:solidFill>
              <a:latin typeface="宋体" panose="02010600030101010101" pitchFamily="2" charset="-122"/>
            </a:endParaRPr>
          </a:p>
          <a:p>
            <a:endParaRPr lang="zh-CN" altLang="en-US" dirty="0"/>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30" y="1351826"/>
            <a:ext cx="4252516" cy="3192943"/>
          </a:xfrm>
          <a:prstGeom prst="rect">
            <a:avLst/>
          </a:prstGeom>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1667" y="229683"/>
            <a:ext cx="4229690" cy="2886478"/>
          </a:xfrm>
          <a:prstGeom prst="rect">
            <a:avLst/>
          </a:prstGeom>
        </p:spPr>
      </p:pic>
      <p:pic>
        <p:nvPicPr>
          <p:cNvPr id="13" name="图片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49530" y="3189575"/>
            <a:ext cx="4013964" cy="3315177"/>
          </a:xfrm>
          <a:prstGeom prst="rect">
            <a:avLst/>
          </a:prstGeom>
        </p:spPr>
      </p:pic>
    </p:spTree>
    <p:extLst>
      <p:ext uri="{BB962C8B-B14F-4D97-AF65-F5344CB8AC3E}">
        <p14:creationId xmlns:p14="http://schemas.microsoft.com/office/powerpoint/2010/main" val="32043019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8" y="330566"/>
            <a:ext cx="2160588"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smtClean="0">
                <a:solidFill>
                  <a:schemeClr val="bg1"/>
                </a:solidFill>
                <a:latin typeface="微软雅黑" pitchFamily="34" charset="-122"/>
                <a:ea typeface="微软雅黑" pitchFamily="34" charset="-122"/>
              </a:rPr>
              <a:t>难点</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1925967" y="637745"/>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44530" y="1697977"/>
            <a:ext cx="6688477" cy="1754326"/>
          </a:xfrm>
          <a:prstGeom prst="rect">
            <a:avLst/>
          </a:prstGeom>
        </p:spPr>
        <p:txBody>
          <a:bodyPr wrap="square">
            <a:spAutoFit/>
          </a:bodyPr>
          <a:lstStyle/>
          <a:p>
            <a:r>
              <a:rPr lang="en-US" altLang="zh-CN" b="1" dirty="0" smtClean="0">
                <a:solidFill>
                  <a:srgbClr val="000000"/>
                </a:solidFill>
                <a:latin typeface="宋体" panose="02010600030101010101" pitchFamily="2" charset="-122"/>
              </a:rPr>
              <a:t>1</a:t>
            </a:r>
            <a:r>
              <a:rPr lang="zh-CN" altLang="en-US" b="1" dirty="0" smtClean="0">
                <a:solidFill>
                  <a:srgbClr val="000000"/>
                </a:solidFill>
                <a:latin typeface="宋体" panose="02010600030101010101" pitchFamily="2" charset="-122"/>
              </a:rPr>
              <a:t>）</a:t>
            </a:r>
            <a:r>
              <a:rPr lang="zh-CN" altLang="en-US" b="1" dirty="0" smtClean="0">
                <a:solidFill>
                  <a:srgbClr val="C00000"/>
                </a:solidFill>
                <a:latin typeface="宋体" panose="02010600030101010101" pitchFamily="2" charset="-122"/>
              </a:rPr>
              <a:t>试验设计</a:t>
            </a:r>
            <a:r>
              <a:rPr lang="zh-CN" altLang="en-US" b="1" dirty="0" smtClean="0">
                <a:solidFill>
                  <a:srgbClr val="000000"/>
                </a:solidFill>
                <a:latin typeface="宋体" panose="02010600030101010101" pitchFamily="2" charset="-122"/>
              </a:rPr>
              <a:t>：</a:t>
            </a:r>
            <a:r>
              <a:rPr lang="en-US" altLang="zh-CN" b="1" dirty="0" smtClean="0">
                <a:solidFill>
                  <a:srgbClr val="000000"/>
                </a:solidFill>
                <a:latin typeface="宋体" panose="02010600030101010101" pitchFamily="2" charset="-122"/>
              </a:rPr>
              <a:t>LODE</a:t>
            </a:r>
            <a:r>
              <a:rPr lang="zh-CN" altLang="en-US" b="1" dirty="0" smtClean="0">
                <a:solidFill>
                  <a:srgbClr val="000000"/>
                </a:solidFill>
                <a:latin typeface="宋体" panose="02010600030101010101" pitchFamily="2" charset="-122"/>
              </a:rPr>
              <a:t>角与缺口处长宽比关系模拟：试验设计与缺口半径和缺口处长宽比关系。</a:t>
            </a:r>
            <a:endParaRPr lang="en-US" altLang="zh-CN" b="1" dirty="0" smtClean="0">
              <a:solidFill>
                <a:srgbClr val="000000"/>
              </a:solidFill>
              <a:latin typeface="宋体" panose="02010600030101010101" pitchFamily="2" charset="-122"/>
            </a:endParaRPr>
          </a:p>
          <a:p>
            <a:r>
              <a:rPr lang="en-US" altLang="zh-CN" b="1" dirty="0" smtClean="0">
                <a:solidFill>
                  <a:srgbClr val="000000"/>
                </a:solidFill>
                <a:latin typeface="宋体" panose="02010600030101010101" pitchFamily="2" charset="-122"/>
              </a:rPr>
              <a:t>2</a:t>
            </a:r>
            <a:r>
              <a:rPr lang="zh-CN" altLang="en-US" b="1" dirty="0" smtClean="0">
                <a:solidFill>
                  <a:srgbClr val="000000"/>
                </a:solidFill>
                <a:latin typeface="宋体" panose="02010600030101010101" pitchFamily="2" charset="-122"/>
              </a:rPr>
              <a:t>）</a:t>
            </a:r>
            <a:r>
              <a:rPr lang="zh-CN" altLang="en-US" b="1" dirty="0" smtClean="0">
                <a:solidFill>
                  <a:srgbClr val="C00000"/>
                </a:solidFill>
                <a:latin typeface="宋体" panose="02010600030101010101" pitchFamily="2" charset="-122"/>
              </a:rPr>
              <a:t>试验阶段</a:t>
            </a:r>
            <a:r>
              <a:rPr lang="zh-CN" altLang="en-US" b="1" dirty="0" smtClean="0">
                <a:solidFill>
                  <a:srgbClr val="000000"/>
                </a:solidFill>
                <a:latin typeface="宋体" panose="02010600030101010101" pitchFamily="2" charset="-122"/>
              </a:rPr>
              <a:t>：熔敷金属差异性很大。</a:t>
            </a:r>
            <a:endParaRPr lang="en-US" altLang="zh-CN" b="1" dirty="0" smtClean="0">
              <a:solidFill>
                <a:srgbClr val="000000"/>
              </a:solidFill>
              <a:latin typeface="宋体" panose="02010600030101010101" pitchFamily="2" charset="-122"/>
            </a:endParaRPr>
          </a:p>
          <a:p>
            <a:r>
              <a:rPr lang="en-US" altLang="zh-CN" b="1" dirty="0" smtClean="0">
                <a:solidFill>
                  <a:srgbClr val="000000"/>
                </a:solidFill>
                <a:latin typeface="宋体" panose="02010600030101010101" pitchFamily="2" charset="-122"/>
              </a:rPr>
              <a:t>3</a:t>
            </a:r>
            <a:r>
              <a:rPr lang="zh-CN" altLang="en-US" b="1" dirty="0" smtClean="0">
                <a:solidFill>
                  <a:srgbClr val="000000"/>
                </a:solidFill>
                <a:latin typeface="宋体" panose="02010600030101010101" pitchFamily="2" charset="-122"/>
              </a:rPr>
              <a:t>）</a:t>
            </a:r>
            <a:r>
              <a:rPr lang="zh-CN" altLang="en-US" b="1" dirty="0" smtClean="0">
                <a:solidFill>
                  <a:srgbClr val="C00000"/>
                </a:solidFill>
                <a:latin typeface="宋体" panose="02010600030101010101" pitchFamily="2" charset="-122"/>
              </a:rPr>
              <a:t>有限元阶段</a:t>
            </a:r>
            <a:r>
              <a:rPr lang="zh-CN" altLang="en-US" b="1" dirty="0" smtClean="0">
                <a:solidFill>
                  <a:srgbClr val="000000"/>
                </a:solidFill>
                <a:latin typeface="宋体" panose="02010600030101010101" pitchFamily="2" charset="-122"/>
              </a:rPr>
              <a:t>：熔敷金属热影响区和熔金属模拟，熔敷金属材性需要额外做？</a:t>
            </a:r>
            <a:endParaRPr lang="en-US" altLang="zh-CN" b="1" dirty="0" smtClean="0">
              <a:solidFill>
                <a:srgbClr val="000000"/>
              </a:solidFill>
              <a:latin typeface="宋体" panose="02010600030101010101" pitchFamily="2" charset="-122"/>
            </a:endParaRPr>
          </a:p>
          <a:p>
            <a:r>
              <a:rPr lang="en-US" altLang="zh-CN" b="1" dirty="0" smtClean="0">
                <a:solidFill>
                  <a:srgbClr val="000000"/>
                </a:solidFill>
                <a:latin typeface="宋体" panose="02010600030101010101" pitchFamily="2" charset="-122"/>
              </a:rPr>
              <a:t>4</a:t>
            </a:r>
            <a:r>
              <a:rPr lang="zh-CN" altLang="en-US" b="1" dirty="0" smtClean="0">
                <a:solidFill>
                  <a:srgbClr val="000000"/>
                </a:solidFill>
                <a:latin typeface="宋体" panose="02010600030101010101" pitchFamily="2" charset="-122"/>
              </a:rPr>
              <a:t>）</a:t>
            </a:r>
            <a:r>
              <a:rPr lang="zh-CN" altLang="en-US" b="1" dirty="0" smtClean="0">
                <a:solidFill>
                  <a:srgbClr val="C00000"/>
                </a:solidFill>
                <a:latin typeface="宋体" panose="02010600030101010101" pitchFamily="2" charset="-122"/>
              </a:rPr>
              <a:t>断裂预测</a:t>
            </a:r>
            <a:r>
              <a:rPr lang="zh-CN" altLang="en-US" b="1" dirty="0" smtClean="0">
                <a:solidFill>
                  <a:srgbClr val="000000"/>
                </a:solidFill>
                <a:latin typeface="宋体" panose="02010600030101010101" pitchFamily="2" charset="-122"/>
              </a:rPr>
              <a:t>：用矩形缺口试验预测角焊缝断裂？</a:t>
            </a:r>
            <a:endParaRPr lang="zh-CN" altLang="en-US" b="1" dirty="0"/>
          </a:p>
        </p:txBody>
      </p:sp>
    </p:spTree>
    <p:extLst>
      <p:ext uri="{BB962C8B-B14F-4D97-AF65-F5344CB8AC3E}">
        <p14:creationId xmlns:p14="http://schemas.microsoft.com/office/powerpoint/2010/main" val="506004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直角三角形 132"/>
          <p:cNvSpPr/>
          <p:nvPr/>
        </p:nvSpPr>
        <p:spPr>
          <a:xfrm rot="10800000" flipV="1">
            <a:off x="914400" y="4646613"/>
            <a:ext cx="8229600" cy="2211387"/>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2" name="直角三角形 131"/>
          <p:cNvSpPr/>
          <p:nvPr/>
        </p:nvSpPr>
        <p:spPr>
          <a:xfrm rot="5400000">
            <a:off x="1857375" y="-1857375"/>
            <a:ext cx="1409700" cy="5124450"/>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228" name="文本框 133"/>
          <p:cNvSpPr txBox="1">
            <a:spLocks noChangeArrowheads="1"/>
          </p:cNvSpPr>
          <p:nvPr/>
        </p:nvSpPr>
        <p:spPr bwMode="auto">
          <a:xfrm>
            <a:off x="0" y="2536448"/>
            <a:ext cx="9144000" cy="860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25000"/>
              </a:lnSpc>
              <a:spcBef>
                <a:spcPct val="0"/>
              </a:spcBef>
              <a:buFontTx/>
              <a:buNone/>
            </a:pPr>
            <a:r>
              <a:rPr lang="zh-CN" altLang="en-US" sz="4400" b="1" dirty="0" smtClean="0">
                <a:solidFill>
                  <a:srgbClr val="0053A3"/>
                </a:solidFill>
                <a:latin typeface="Arial" panose="020B0604020202020204" pitchFamily="34" charset="0"/>
                <a:ea typeface="微软雅黑" panose="020B0503020204020204" pitchFamily="34" charset="-122"/>
                <a:sym typeface="Arial" panose="020B0604020202020204" pitchFamily="34" charset="0"/>
              </a:rPr>
              <a:t>    谢  谢！</a:t>
            </a:r>
            <a:endParaRPr lang="en-US" altLang="zh-CN" sz="4400" b="1" dirty="0" smtClean="0">
              <a:solidFill>
                <a:srgbClr val="0053A3"/>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52231" name="Group 39"/>
          <p:cNvGrpSpPr>
            <a:grpSpLocks noChangeAspect="1"/>
          </p:cNvGrpSpPr>
          <p:nvPr/>
        </p:nvGrpSpPr>
        <p:grpSpPr bwMode="auto">
          <a:xfrm>
            <a:off x="368300" y="220663"/>
            <a:ext cx="666750" cy="625475"/>
            <a:chOff x="3999" y="78"/>
            <a:chExt cx="1268" cy="1186"/>
          </a:xfrm>
        </p:grpSpPr>
        <p:sp>
          <p:nvSpPr>
            <p:cNvPr id="52232" name="Freeform 40"/>
            <p:cNvSpPr>
              <a:spLocks/>
            </p:cNvSpPr>
            <p:nvPr/>
          </p:nvSpPr>
          <p:spPr bwMode="auto">
            <a:xfrm>
              <a:off x="3999" y="162"/>
              <a:ext cx="1268" cy="848"/>
            </a:xfrm>
            <a:custGeom>
              <a:avLst/>
              <a:gdLst>
                <a:gd name="T0" fmla="*/ 1059488 w 120"/>
                <a:gd name="T1" fmla="*/ 0 h 80"/>
                <a:gd name="T2" fmla="*/ 0 w 120"/>
                <a:gd name="T3" fmla="*/ 8029807 h 80"/>
                <a:gd name="T4" fmla="*/ 5273771 w 120"/>
                <a:gd name="T5" fmla="*/ 8029807 h 80"/>
                <a:gd name="T6" fmla="*/ 7903571 w 120"/>
                <a:gd name="T7" fmla="*/ 10706000 h 80"/>
                <a:gd name="T8" fmla="*/ 10534597 w 120"/>
                <a:gd name="T9" fmla="*/ 8029807 h 80"/>
                <a:gd name="T10" fmla="*/ 15808378 w 120"/>
                <a:gd name="T11" fmla="*/ 8029807 h 80"/>
                <a:gd name="T12" fmla="*/ 14747654 w 120"/>
                <a:gd name="T13" fmla="*/ 0 h 80"/>
                <a:gd name="T14" fmla="*/ 0 60000 65536"/>
                <a:gd name="T15" fmla="*/ 0 60000 65536"/>
                <a:gd name="T16" fmla="*/ 0 60000 65536"/>
                <a:gd name="T17" fmla="*/ 0 60000 65536"/>
                <a:gd name="T18" fmla="*/ 0 60000 65536"/>
                <a:gd name="T19" fmla="*/ 0 60000 65536"/>
                <a:gd name="T20" fmla="*/ 0 60000 65536"/>
                <a:gd name="T21" fmla="*/ 0 w 120"/>
                <a:gd name="T22" fmla="*/ 0 h 80"/>
                <a:gd name="T23" fmla="*/ 120 w 120"/>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 h="80">
                  <a:moveTo>
                    <a:pt x="8" y="0"/>
                  </a:moveTo>
                  <a:cubicBezTo>
                    <a:pt x="0" y="60"/>
                    <a:pt x="0" y="60"/>
                    <a:pt x="0" y="60"/>
                  </a:cubicBezTo>
                  <a:cubicBezTo>
                    <a:pt x="40" y="60"/>
                    <a:pt x="40" y="60"/>
                    <a:pt x="40" y="60"/>
                  </a:cubicBezTo>
                  <a:cubicBezTo>
                    <a:pt x="40" y="71"/>
                    <a:pt x="49" y="80"/>
                    <a:pt x="60" y="80"/>
                  </a:cubicBezTo>
                  <a:cubicBezTo>
                    <a:pt x="71" y="80"/>
                    <a:pt x="80" y="71"/>
                    <a:pt x="80" y="60"/>
                  </a:cubicBezTo>
                  <a:cubicBezTo>
                    <a:pt x="120" y="60"/>
                    <a:pt x="120" y="60"/>
                    <a:pt x="120" y="60"/>
                  </a:cubicBezTo>
                  <a:cubicBezTo>
                    <a:pt x="112" y="0"/>
                    <a:pt x="112" y="0"/>
                    <a:pt x="112" y="0"/>
                  </a:cubicBezTo>
                </a:path>
              </a:pathLst>
            </a:cu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33" name="Freeform 41"/>
            <p:cNvSpPr>
              <a:spLocks/>
            </p:cNvSpPr>
            <p:nvPr/>
          </p:nvSpPr>
          <p:spPr bwMode="auto">
            <a:xfrm>
              <a:off x="3999" y="925"/>
              <a:ext cx="1268" cy="339"/>
            </a:xfrm>
            <a:custGeom>
              <a:avLst/>
              <a:gdLst>
                <a:gd name="T0" fmla="*/ 0 w 1268"/>
                <a:gd name="T1" fmla="*/ 0 h 339"/>
                <a:gd name="T2" fmla="*/ 0 w 1268"/>
                <a:gd name="T3" fmla="*/ 339 h 339"/>
                <a:gd name="T4" fmla="*/ 1268 w 1268"/>
                <a:gd name="T5" fmla="*/ 339 h 339"/>
                <a:gd name="T6" fmla="*/ 1268 w 1268"/>
                <a:gd name="T7" fmla="*/ 0 h 339"/>
                <a:gd name="T8" fmla="*/ 0 60000 65536"/>
                <a:gd name="T9" fmla="*/ 0 60000 65536"/>
                <a:gd name="T10" fmla="*/ 0 60000 65536"/>
                <a:gd name="T11" fmla="*/ 0 60000 65536"/>
                <a:gd name="T12" fmla="*/ 0 w 1268"/>
                <a:gd name="T13" fmla="*/ 0 h 339"/>
                <a:gd name="T14" fmla="*/ 1268 w 1268"/>
                <a:gd name="T15" fmla="*/ 339 h 339"/>
              </a:gdLst>
              <a:ahLst/>
              <a:cxnLst>
                <a:cxn ang="T8">
                  <a:pos x="T0" y="T1"/>
                </a:cxn>
                <a:cxn ang="T9">
                  <a:pos x="T2" y="T3"/>
                </a:cxn>
                <a:cxn ang="T10">
                  <a:pos x="T4" y="T5"/>
                </a:cxn>
                <a:cxn ang="T11">
                  <a:pos x="T6" y="T7"/>
                </a:cxn>
              </a:cxnLst>
              <a:rect l="T12" t="T13" r="T14" b="T15"/>
              <a:pathLst>
                <a:path w="1268" h="339">
                  <a:moveTo>
                    <a:pt x="0" y="0"/>
                  </a:moveTo>
                  <a:lnTo>
                    <a:pt x="0" y="339"/>
                  </a:lnTo>
                  <a:lnTo>
                    <a:pt x="1268" y="339"/>
                  </a:lnTo>
                  <a:lnTo>
                    <a:pt x="1268" y="0"/>
                  </a:lnTo>
                </a:path>
              </a:pathLst>
            </a:cu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34" name="Freeform 42"/>
            <p:cNvSpPr>
              <a:spLocks/>
            </p:cNvSpPr>
            <p:nvPr/>
          </p:nvSpPr>
          <p:spPr bwMode="auto">
            <a:xfrm>
              <a:off x="4253" y="78"/>
              <a:ext cx="760" cy="593"/>
            </a:xfrm>
            <a:custGeom>
              <a:avLst/>
              <a:gdLst>
                <a:gd name="T0" fmla="*/ 760 w 760"/>
                <a:gd name="T1" fmla="*/ 593 h 593"/>
                <a:gd name="T2" fmla="*/ 760 w 760"/>
                <a:gd name="T3" fmla="*/ 0 h 593"/>
                <a:gd name="T4" fmla="*/ 0 w 760"/>
                <a:gd name="T5" fmla="*/ 0 h 593"/>
                <a:gd name="T6" fmla="*/ 0 w 760"/>
                <a:gd name="T7" fmla="*/ 593 h 593"/>
                <a:gd name="T8" fmla="*/ 0 60000 65536"/>
                <a:gd name="T9" fmla="*/ 0 60000 65536"/>
                <a:gd name="T10" fmla="*/ 0 60000 65536"/>
                <a:gd name="T11" fmla="*/ 0 60000 65536"/>
                <a:gd name="T12" fmla="*/ 0 w 760"/>
                <a:gd name="T13" fmla="*/ 0 h 593"/>
                <a:gd name="T14" fmla="*/ 760 w 760"/>
                <a:gd name="T15" fmla="*/ 593 h 593"/>
              </a:gdLst>
              <a:ahLst/>
              <a:cxnLst>
                <a:cxn ang="T8">
                  <a:pos x="T0" y="T1"/>
                </a:cxn>
                <a:cxn ang="T9">
                  <a:pos x="T2" y="T3"/>
                </a:cxn>
                <a:cxn ang="T10">
                  <a:pos x="T4" y="T5"/>
                </a:cxn>
                <a:cxn ang="T11">
                  <a:pos x="T6" y="T7"/>
                </a:cxn>
              </a:cxnLst>
              <a:rect l="T12" t="T13" r="T14" b="T15"/>
              <a:pathLst>
                <a:path w="760" h="593">
                  <a:moveTo>
                    <a:pt x="760" y="593"/>
                  </a:moveTo>
                  <a:lnTo>
                    <a:pt x="760" y="0"/>
                  </a:lnTo>
                  <a:lnTo>
                    <a:pt x="0" y="0"/>
                  </a:lnTo>
                  <a:lnTo>
                    <a:pt x="0" y="593"/>
                  </a:lnTo>
                </a:path>
              </a:pathLst>
            </a:cu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35" name="Line 43"/>
            <p:cNvSpPr>
              <a:spLocks noChangeShapeType="1"/>
            </p:cNvSpPr>
            <p:nvPr/>
          </p:nvSpPr>
          <p:spPr bwMode="auto">
            <a:xfrm>
              <a:off x="4379" y="247"/>
              <a:ext cx="212" cy="0"/>
            </a:xfrm>
            <a:prstGeom prst="line">
              <a:avLst/>
            </a:prstGeom>
            <a:noFill/>
            <a:ln w="2857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6" name="Line 44"/>
            <p:cNvSpPr>
              <a:spLocks noChangeShapeType="1"/>
            </p:cNvSpPr>
            <p:nvPr/>
          </p:nvSpPr>
          <p:spPr bwMode="auto">
            <a:xfrm>
              <a:off x="4379" y="416"/>
              <a:ext cx="508" cy="0"/>
            </a:xfrm>
            <a:prstGeom prst="line">
              <a:avLst/>
            </a:prstGeom>
            <a:noFill/>
            <a:ln w="2857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7" name="Line 45"/>
            <p:cNvSpPr>
              <a:spLocks noChangeShapeType="1"/>
            </p:cNvSpPr>
            <p:nvPr/>
          </p:nvSpPr>
          <p:spPr bwMode="auto">
            <a:xfrm>
              <a:off x="4379" y="586"/>
              <a:ext cx="508" cy="0"/>
            </a:xfrm>
            <a:prstGeom prst="line">
              <a:avLst/>
            </a:prstGeom>
            <a:noFill/>
            <a:ln w="2857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056072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33"/>
                                        </p:tgtEl>
                                        <p:attrNameLst>
                                          <p:attrName>style.visibility</p:attrName>
                                        </p:attrNameLst>
                                      </p:cBhvr>
                                      <p:to>
                                        <p:strVal val="visible"/>
                                      </p:to>
                                    </p:set>
                                    <p:animEffect transition="in" filter="wipe(right)">
                                      <p:cBhvr>
                                        <p:cTn id="10" dur="500"/>
                                        <p:tgtEl>
                                          <p:spTgt spid="133"/>
                                        </p:tgtEl>
                                      </p:cBhvr>
                                    </p:animEffect>
                                  </p:childTnLst>
                                </p:cTn>
                              </p:par>
                              <p:par>
                                <p:cTn id="11" presetID="53" presetClass="entr" presetSubtype="16" fill="hold" grpId="0" nodeType="withEffect">
                                  <p:stCondLst>
                                    <p:cond delay="250"/>
                                  </p:stCondLst>
                                  <p:childTnLst>
                                    <p:set>
                                      <p:cBhvr>
                                        <p:cTn id="12" dur="1" fill="hold">
                                          <p:stCondLst>
                                            <p:cond delay="0"/>
                                          </p:stCondLst>
                                        </p:cTn>
                                        <p:tgtEl>
                                          <p:spTgt spid="52228"/>
                                        </p:tgtEl>
                                        <p:attrNameLst>
                                          <p:attrName>style.visibility</p:attrName>
                                        </p:attrNameLst>
                                      </p:cBhvr>
                                      <p:to>
                                        <p:strVal val="visible"/>
                                      </p:to>
                                    </p:set>
                                    <p:anim calcmode="lin" valueType="num">
                                      <p:cBhvr>
                                        <p:cTn id="13" dur="500" fill="hold"/>
                                        <p:tgtEl>
                                          <p:spTgt spid="52228"/>
                                        </p:tgtEl>
                                        <p:attrNameLst>
                                          <p:attrName>ppt_w</p:attrName>
                                        </p:attrNameLst>
                                      </p:cBhvr>
                                      <p:tavLst>
                                        <p:tav tm="0">
                                          <p:val>
                                            <p:fltVal val="0"/>
                                          </p:val>
                                        </p:tav>
                                        <p:tav tm="100000">
                                          <p:val>
                                            <p:strVal val="#ppt_w"/>
                                          </p:val>
                                        </p:tav>
                                      </p:tavLst>
                                    </p:anim>
                                    <p:anim calcmode="lin" valueType="num">
                                      <p:cBhvr>
                                        <p:cTn id="14" dur="500" fill="hold"/>
                                        <p:tgtEl>
                                          <p:spTgt spid="52228"/>
                                        </p:tgtEl>
                                        <p:attrNameLst>
                                          <p:attrName>ppt_h</p:attrName>
                                        </p:attrNameLst>
                                      </p:cBhvr>
                                      <p:tavLst>
                                        <p:tav tm="0">
                                          <p:val>
                                            <p:fltVal val="0"/>
                                          </p:val>
                                        </p:tav>
                                        <p:tav tm="100000">
                                          <p:val>
                                            <p:strVal val="#ppt_h"/>
                                          </p:val>
                                        </p:tav>
                                      </p:tavLst>
                                    </p:anim>
                                    <p:animEffect transition="in" filter="fade">
                                      <p:cBhvr>
                                        <p:cTn id="15" dur="500"/>
                                        <p:tgtEl>
                                          <p:spTgt spid="52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32" grpId="0" animBg="1"/>
      <p:bldP spid="522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6"/>
          <p:cNvGrpSpPr>
            <a:grpSpLocks/>
          </p:cNvGrpSpPr>
          <p:nvPr/>
        </p:nvGrpSpPr>
        <p:grpSpPr bwMode="auto">
          <a:xfrm>
            <a:off x="107950" y="133379"/>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6" name="组合 22"/>
          <p:cNvGrpSpPr>
            <a:grpSpLocks/>
          </p:cNvGrpSpPr>
          <p:nvPr/>
        </p:nvGrpSpPr>
        <p:grpSpPr bwMode="auto">
          <a:xfrm>
            <a:off x="1400056" y="2533903"/>
            <a:ext cx="1800225" cy="1800225"/>
            <a:chOff x="2515460" y="2529000"/>
            <a:chExt cx="1800000" cy="1800000"/>
          </a:xfrm>
        </p:grpSpPr>
        <p:sp>
          <p:nvSpPr>
            <p:cNvPr id="27" name="椭圆 26"/>
            <p:cNvSpPr/>
            <p:nvPr/>
          </p:nvSpPr>
          <p:spPr>
            <a:xfrm>
              <a:off x="2515460" y="2529000"/>
              <a:ext cx="1800000" cy="1800000"/>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28" name="Group 4"/>
            <p:cNvGrpSpPr>
              <a:grpSpLocks noChangeAspect="1"/>
            </p:cNvGrpSpPr>
            <p:nvPr/>
          </p:nvGrpSpPr>
          <p:grpSpPr bwMode="auto">
            <a:xfrm>
              <a:off x="2989984" y="2852421"/>
              <a:ext cx="850952" cy="1153159"/>
              <a:chOff x="2773" y="2014"/>
              <a:chExt cx="214" cy="290"/>
            </a:xfrm>
          </p:grpSpPr>
          <p:sp>
            <p:nvSpPr>
              <p:cNvPr id="35" name="Freeform 5"/>
              <p:cNvSpPr>
                <a:spLocks/>
              </p:cNvSpPr>
              <p:nvPr/>
            </p:nvSpPr>
            <p:spPr bwMode="auto">
              <a:xfrm>
                <a:off x="2773" y="2052"/>
                <a:ext cx="214" cy="252"/>
              </a:xfrm>
              <a:custGeom>
                <a:avLst/>
                <a:gdLst>
                  <a:gd name="T0" fmla="*/ 185 w 214"/>
                  <a:gd name="T1" fmla="*/ 0 h 252"/>
                  <a:gd name="T2" fmla="*/ 214 w 214"/>
                  <a:gd name="T3" fmla="*/ 0 h 252"/>
                  <a:gd name="T4" fmla="*/ 214 w 214"/>
                  <a:gd name="T5" fmla="*/ 252 h 252"/>
                  <a:gd name="T6" fmla="*/ 0 w 214"/>
                  <a:gd name="T7" fmla="*/ 252 h 252"/>
                  <a:gd name="T8" fmla="*/ 0 w 214"/>
                  <a:gd name="T9" fmla="*/ 0 h 252"/>
                  <a:gd name="T10" fmla="*/ 29 w 214"/>
                  <a:gd name="T11" fmla="*/ 0 h 252"/>
                  <a:gd name="T12" fmla="*/ 0 60000 65536"/>
                  <a:gd name="T13" fmla="*/ 0 60000 65536"/>
                  <a:gd name="T14" fmla="*/ 0 60000 65536"/>
                  <a:gd name="T15" fmla="*/ 0 60000 65536"/>
                  <a:gd name="T16" fmla="*/ 0 60000 65536"/>
                  <a:gd name="T17" fmla="*/ 0 60000 65536"/>
                  <a:gd name="T18" fmla="*/ 0 w 214"/>
                  <a:gd name="T19" fmla="*/ 0 h 252"/>
                  <a:gd name="T20" fmla="*/ 214 w 214"/>
                  <a:gd name="T21" fmla="*/ 252 h 252"/>
                </a:gdLst>
                <a:ahLst/>
                <a:cxnLst>
                  <a:cxn ang="T12">
                    <a:pos x="T0" y="T1"/>
                  </a:cxn>
                  <a:cxn ang="T13">
                    <a:pos x="T2" y="T3"/>
                  </a:cxn>
                  <a:cxn ang="T14">
                    <a:pos x="T4" y="T5"/>
                  </a:cxn>
                  <a:cxn ang="T15">
                    <a:pos x="T6" y="T7"/>
                  </a:cxn>
                  <a:cxn ang="T16">
                    <a:pos x="T8" y="T9"/>
                  </a:cxn>
                  <a:cxn ang="T17">
                    <a:pos x="T10" y="T11"/>
                  </a:cxn>
                </a:cxnLst>
                <a:rect l="T18" t="T19" r="T20" b="T21"/>
                <a:pathLst>
                  <a:path w="214" h="252">
                    <a:moveTo>
                      <a:pt x="185" y="0"/>
                    </a:moveTo>
                    <a:lnTo>
                      <a:pt x="214" y="0"/>
                    </a:lnTo>
                    <a:lnTo>
                      <a:pt x="214" y="252"/>
                    </a:lnTo>
                    <a:lnTo>
                      <a:pt x="0" y="252"/>
                    </a:lnTo>
                    <a:lnTo>
                      <a:pt x="0" y="0"/>
                    </a:lnTo>
                    <a:lnTo>
                      <a:pt x="29" y="0"/>
                    </a:lnTo>
                  </a:path>
                </a:pathLst>
              </a:custGeom>
              <a:noFill/>
              <a:ln w="762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 name="Freeform 6"/>
              <p:cNvSpPr>
                <a:spLocks/>
              </p:cNvSpPr>
              <p:nvPr/>
            </p:nvSpPr>
            <p:spPr bwMode="auto">
              <a:xfrm>
                <a:off x="2831" y="2014"/>
                <a:ext cx="98" cy="58"/>
              </a:xfrm>
              <a:custGeom>
                <a:avLst/>
                <a:gdLst>
                  <a:gd name="T0" fmla="*/ 3530 w 40"/>
                  <a:gd name="T1" fmla="*/ 1974 h 24"/>
                  <a:gd name="T2" fmla="*/ 3530 w 40"/>
                  <a:gd name="T3" fmla="*/ 648 h 24"/>
                  <a:gd name="T4" fmla="*/ 2484 w 40"/>
                  <a:gd name="T5" fmla="*/ 648 h 24"/>
                  <a:gd name="T6" fmla="*/ 1764 w 40"/>
                  <a:gd name="T7" fmla="*/ 0 h 24"/>
                  <a:gd name="T8" fmla="*/ 1044 w 40"/>
                  <a:gd name="T9" fmla="*/ 648 h 24"/>
                  <a:gd name="T10" fmla="*/ 0 w 40"/>
                  <a:gd name="T11" fmla="*/ 648 h 24"/>
                  <a:gd name="T12" fmla="*/ 0 w 40"/>
                  <a:gd name="T13" fmla="*/ 1974 h 24"/>
                  <a:gd name="T14" fmla="*/ 3530 w 40"/>
                  <a:gd name="T15" fmla="*/ 1974 h 24"/>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24"/>
                  <a:gd name="T26" fmla="*/ 40 w 40"/>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24">
                    <a:moveTo>
                      <a:pt x="40" y="24"/>
                    </a:moveTo>
                    <a:cubicBezTo>
                      <a:pt x="40" y="8"/>
                      <a:pt x="40" y="8"/>
                      <a:pt x="40" y="8"/>
                    </a:cubicBezTo>
                    <a:cubicBezTo>
                      <a:pt x="28" y="8"/>
                      <a:pt x="28" y="8"/>
                      <a:pt x="28" y="8"/>
                    </a:cubicBezTo>
                    <a:cubicBezTo>
                      <a:pt x="28" y="4"/>
                      <a:pt x="24" y="0"/>
                      <a:pt x="20" y="0"/>
                    </a:cubicBezTo>
                    <a:cubicBezTo>
                      <a:pt x="16" y="0"/>
                      <a:pt x="12" y="4"/>
                      <a:pt x="12" y="8"/>
                    </a:cubicBezTo>
                    <a:cubicBezTo>
                      <a:pt x="0" y="8"/>
                      <a:pt x="0" y="8"/>
                      <a:pt x="0" y="8"/>
                    </a:cubicBezTo>
                    <a:cubicBezTo>
                      <a:pt x="0" y="24"/>
                      <a:pt x="0" y="24"/>
                      <a:pt x="0" y="24"/>
                    </a:cubicBezTo>
                    <a:lnTo>
                      <a:pt x="40" y="24"/>
                    </a:lnTo>
                    <a:close/>
                  </a:path>
                </a:pathLst>
              </a:custGeom>
              <a:noFill/>
              <a:ln w="762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 name="Line 7"/>
              <p:cNvSpPr>
                <a:spLocks noChangeShapeType="1"/>
              </p:cNvSpPr>
              <p:nvPr/>
            </p:nvSpPr>
            <p:spPr bwMode="auto">
              <a:xfrm flipH="1">
                <a:off x="2822" y="2168"/>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8"/>
              <p:cNvSpPr>
                <a:spLocks noChangeShapeType="1"/>
              </p:cNvSpPr>
              <p:nvPr/>
            </p:nvSpPr>
            <p:spPr bwMode="auto">
              <a:xfrm flipH="1">
                <a:off x="2822" y="2207"/>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9"/>
              <p:cNvSpPr>
                <a:spLocks noChangeShapeType="1"/>
              </p:cNvSpPr>
              <p:nvPr/>
            </p:nvSpPr>
            <p:spPr bwMode="auto">
              <a:xfrm flipH="1">
                <a:off x="2822" y="2246"/>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10"/>
              <p:cNvSpPr>
                <a:spLocks noChangeShapeType="1"/>
              </p:cNvSpPr>
              <p:nvPr/>
            </p:nvSpPr>
            <p:spPr bwMode="auto">
              <a:xfrm flipH="1">
                <a:off x="2822" y="2130"/>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41" name="文本框 40"/>
          <p:cNvSpPr txBox="1"/>
          <p:nvPr/>
        </p:nvSpPr>
        <p:spPr>
          <a:xfrm>
            <a:off x="3525777" y="3203183"/>
            <a:ext cx="4662879" cy="58477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dirty="0" smtClean="0">
                <a:solidFill>
                  <a:prstClr val="black">
                    <a:alpha val="75000"/>
                  </a:prstClr>
                </a:solidFill>
              </a:rPr>
              <a:t>研究方法及研究内容</a:t>
            </a:r>
            <a:endParaRPr lang="zh-CN" altLang="en-US" dirty="0">
              <a:solidFill>
                <a:prstClr val="black">
                  <a:alpha val="75000"/>
                </a:prstClr>
              </a:solidFill>
            </a:endParaRPr>
          </a:p>
        </p:txBody>
      </p:sp>
      <p:pic>
        <p:nvPicPr>
          <p:cNvPr id="1025"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345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nodeType="withEffect">
                                  <p:stCondLst>
                                    <p:cond delay="500"/>
                                  </p:stCondLst>
                                  <p:childTnLst>
                                    <p:set>
                                      <p:cBhvr>
                                        <p:cTn id="11" dur="1" fill="hold">
                                          <p:stCondLst>
                                            <p:cond delay="0"/>
                                          </p:stCondLst>
                                        </p:cTn>
                                        <p:tgtEl>
                                          <p:spTgt spid="26"/>
                                        </p:tgtEl>
                                        <p:attrNameLst>
                                          <p:attrName>style.visibility</p:attrName>
                                        </p:attrNameLst>
                                      </p:cBhvr>
                                      <p:to>
                                        <p:strVal val="visible"/>
                                      </p:to>
                                    </p:set>
                                    <p:anim calcmode="lin" valueType="num">
                                      <p:cBhvr>
                                        <p:cTn id="12" dur="500" fill="hold"/>
                                        <p:tgtEl>
                                          <p:spTgt spid="26"/>
                                        </p:tgtEl>
                                        <p:attrNameLst>
                                          <p:attrName>ppt_w</p:attrName>
                                        </p:attrNameLst>
                                      </p:cBhvr>
                                      <p:tavLst>
                                        <p:tav tm="0">
                                          <p:val>
                                            <p:fltVal val="0"/>
                                          </p:val>
                                        </p:tav>
                                        <p:tav tm="100000">
                                          <p:val>
                                            <p:strVal val="#ppt_w"/>
                                          </p:val>
                                        </p:tav>
                                      </p:tavLst>
                                    </p:anim>
                                    <p:anim calcmode="lin" valueType="num">
                                      <p:cBhvr>
                                        <p:cTn id="13" dur="500" fill="hold"/>
                                        <p:tgtEl>
                                          <p:spTgt spid="26"/>
                                        </p:tgtEl>
                                        <p:attrNameLst>
                                          <p:attrName>ppt_h</p:attrName>
                                        </p:attrNameLst>
                                      </p:cBhvr>
                                      <p:tavLst>
                                        <p:tav tm="0">
                                          <p:val>
                                            <p:fltVal val="0"/>
                                          </p:val>
                                        </p:tav>
                                        <p:tav tm="100000">
                                          <p:val>
                                            <p:strVal val="#ppt_h"/>
                                          </p:val>
                                        </p:tav>
                                      </p:tavLst>
                                    </p:anim>
                                    <p:animEffect transition="in" filter="fade">
                                      <p:cBhvr>
                                        <p:cTn id="14" dur="500"/>
                                        <p:tgtEl>
                                          <p:spTgt spid="26"/>
                                        </p:tgtEl>
                                      </p:cBhvr>
                                    </p:animEffect>
                                  </p:childTnLst>
                                </p:cTn>
                              </p:par>
                              <p:par>
                                <p:cTn id="15" presetID="22" presetClass="entr" presetSubtype="8" fill="hold" grpId="0" nodeType="withEffect">
                                  <p:stCondLst>
                                    <p:cond delay="500"/>
                                  </p:stCondLst>
                                  <p:childTnLst>
                                    <p:set>
                                      <p:cBhvr>
                                        <p:cTn id="16" dur="1" fill="hold">
                                          <p:stCondLst>
                                            <p:cond delay="0"/>
                                          </p:stCondLst>
                                        </p:cTn>
                                        <p:tgtEl>
                                          <p:spTgt spid="41"/>
                                        </p:tgtEl>
                                        <p:attrNameLst>
                                          <p:attrName>style.visibility</p:attrName>
                                        </p:attrNameLst>
                                      </p:cBhvr>
                                      <p:to>
                                        <p:strVal val="visible"/>
                                      </p:to>
                                    </p:set>
                                    <p:animEffect transition="in" filter="wipe(left)">
                                      <p:cBhvr>
                                        <p:cTn id="1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8" y="330566"/>
            <a:ext cx="2160588"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smtClean="0">
                <a:solidFill>
                  <a:schemeClr val="bg1"/>
                </a:solidFill>
                <a:latin typeface="微软雅黑" pitchFamily="34" charset="-122"/>
                <a:ea typeface="微软雅黑" pitchFamily="34" charset="-122"/>
              </a:rPr>
              <a:t>研究背景</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1925967" y="637745"/>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200417" y="1332162"/>
            <a:ext cx="8780745" cy="1015663"/>
          </a:xfrm>
          <a:prstGeom prst="rect">
            <a:avLst/>
          </a:prstGeom>
        </p:spPr>
        <p:txBody>
          <a:bodyPr wrap="square">
            <a:spAutoFit/>
          </a:bodyPr>
          <a:lstStyle/>
          <a:p>
            <a:pPr indent="266700" algn="just">
              <a:lnSpc>
                <a:spcPts val="1800"/>
              </a:lnSpc>
              <a:spcAft>
                <a:spcPts val="0"/>
              </a:spcAft>
            </a:pPr>
            <a:r>
              <a:rPr lang="zh-CN" altLang="zh-CN" kern="0" dirty="0">
                <a:latin typeface="宋体" panose="02010600030101010101" pitchFamily="2" charset="-122"/>
                <a:cs typeface="Times New Roman" panose="02020603050405020304" pitchFamily="18" charset="0"/>
              </a:rPr>
              <a:t>钢材由于微观结构、应力条件和温度的不同，可以有多种断裂模式，如</a:t>
            </a:r>
            <a:r>
              <a:rPr lang="zh-CN" altLang="zh-CN" b="1" kern="0" dirty="0">
                <a:solidFill>
                  <a:srgbClr val="FF0000"/>
                </a:solidFill>
                <a:latin typeface="宋体" panose="02010600030101010101" pitchFamily="2" charset="-122"/>
                <a:cs typeface="Times New Roman" panose="02020603050405020304" pitchFamily="18" charset="0"/>
              </a:rPr>
              <a:t>稳定的延性断裂和不稳定的</a:t>
            </a:r>
            <a:r>
              <a:rPr lang="zh-CN" altLang="zh-CN" b="1" kern="0" dirty="0" smtClean="0">
                <a:solidFill>
                  <a:srgbClr val="FF0000"/>
                </a:solidFill>
                <a:latin typeface="宋体" panose="02010600030101010101" pitchFamily="2" charset="-122"/>
                <a:cs typeface="Times New Roman" panose="02020603050405020304" pitchFamily="18" charset="0"/>
              </a:rPr>
              <a:t>脆性断裂</a:t>
            </a:r>
            <a:r>
              <a:rPr lang="zh-CN" altLang="zh-CN" kern="0" dirty="0" smtClean="0">
                <a:latin typeface="宋体" panose="02010600030101010101" pitchFamily="2" charset="-122"/>
                <a:cs typeface="Times New Roman" panose="02020603050405020304" pitchFamily="18" charset="0"/>
              </a:rPr>
              <a:t>，</a:t>
            </a:r>
            <a:r>
              <a:rPr lang="zh-CN" altLang="zh-CN" kern="0" dirty="0">
                <a:latin typeface="宋体" panose="02010600030101010101" pitchFamily="2" charset="-122"/>
                <a:cs typeface="Times New Roman" panose="02020603050405020304" pitchFamily="18" charset="0"/>
              </a:rPr>
              <a:t>这些不同的断裂模式是由不同条件下起作用的断裂机制所引起的。结构工程中普遍使用的钢材经常出现延性断裂并伴随着大量的塑性变形，这种类型的断裂大体有</a:t>
            </a:r>
            <a:r>
              <a:rPr lang="zh-CN" altLang="zh-CN" b="1" kern="0" dirty="0">
                <a:solidFill>
                  <a:srgbClr val="FF0000"/>
                </a:solidFill>
                <a:latin typeface="宋体" panose="02010600030101010101" pitchFamily="2" charset="-122"/>
                <a:cs typeface="Times New Roman" panose="02020603050405020304" pitchFamily="18" charset="0"/>
              </a:rPr>
              <a:t>空穴形核，扩张和聚合</a:t>
            </a:r>
            <a:r>
              <a:rPr lang="zh-CN" altLang="zh-CN" kern="0" dirty="0">
                <a:latin typeface="宋体" panose="02010600030101010101" pitchFamily="2" charset="-122"/>
                <a:cs typeface="Times New Roman" panose="02020603050405020304" pitchFamily="18" charset="0"/>
              </a:rPr>
              <a:t>几个</a:t>
            </a:r>
            <a:r>
              <a:rPr lang="zh-CN" altLang="zh-CN" kern="0" dirty="0" smtClean="0">
                <a:latin typeface="宋体" panose="02010600030101010101" pitchFamily="2" charset="-122"/>
                <a:cs typeface="Times New Roman" panose="02020603050405020304" pitchFamily="18" charset="0"/>
              </a:rPr>
              <a:t>过程</a:t>
            </a:r>
            <a:r>
              <a:rPr lang="zh-CN" altLang="en-US" kern="0" dirty="0" smtClean="0">
                <a:latin typeface="宋体" panose="02010600030101010101" pitchFamily="2" charset="-122"/>
                <a:cs typeface="Times New Roman" panose="02020603050405020304" pitchFamily="18" charset="0"/>
              </a:rPr>
              <a:t>。</a:t>
            </a:r>
            <a:endParaRPr lang="zh-CN" altLang="zh-CN" kern="100" dirty="0">
              <a:latin typeface="宋体" panose="02010600030101010101" pitchFamily="2" charset="-122"/>
              <a:cs typeface="Times New Roman" panose="02020603050405020304" pitchFamily="18" charset="0"/>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59" y="2777828"/>
            <a:ext cx="2753109" cy="2896004"/>
          </a:xfrm>
          <a:prstGeom prst="rect">
            <a:avLst/>
          </a:prstGeom>
        </p:spPr>
      </p:pic>
      <p:sp>
        <p:nvSpPr>
          <p:cNvPr id="15" name="矩形 14"/>
          <p:cNvSpPr/>
          <p:nvPr/>
        </p:nvSpPr>
        <p:spPr>
          <a:xfrm>
            <a:off x="605950" y="2475403"/>
            <a:ext cx="1541206" cy="323165"/>
          </a:xfrm>
          <a:prstGeom prst="rect">
            <a:avLst/>
          </a:prstGeom>
        </p:spPr>
        <p:txBody>
          <a:bodyPr wrap="square">
            <a:spAutoFit/>
          </a:bodyPr>
          <a:lstStyle/>
          <a:p>
            <a:pPr indent="266700" algn="just">
              <a:lnSpc>
                <a:spcPts val="1800"/>
              </a:lnSpc>
              <a:spcAft>
                <a:spcPts val="0"/>
              </a:spcAft>
            </a:pPr>
            <a:r>
              <a:rPr lang="zh-CN" altLang="zh-CN" b="1" kern="0" dirty="0" smtClean="0">
                <a:latin typeface="宋体" panose="02010600030101010101" pitchFamily="2" charset="-122"/>
                <a:cs typeface="Times New Roman" panose="02020603050405020304" pitchFamily="18" charset="0"/>
              </a:rPr>
              <a:t>延性断裂</a:t>
            </a:r>
            <a:endParaRPr lang="zh-CN" altLang="zh-CN" kern="100" dirty="0">
              <a:latin typeface="宋体" panose="02010600030101010101" pitchFamily="2" charset="-122"/>
              <a:cs typeface="Times New Roman" panose="02020603050405020304" pitchFamily="18" charset="0"/>
            </a:endParaRPr>
          </a:p>
        </p:txBody>
      </p:sp>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67030" y="2809138"/>
            <a:ext cx="3086531" cy="1924319"/>
          </a:xfrm>
          <a:prstGeom prst="rect">
            <a:avLst/>
          </a:prstGeom>
        </p:spPr>
      </p:pic>
      <p:sp>
        <p:nvSpPr>
          <p:cNvPr id="17" name="矩形 16"/>
          <p:cNvSpPr/>
          <p:nvPr/>
        </p:nvSpPr>
        <p:spPr>
          <a:xfrm>
            <a:off x="3659122" y="2475403"/>
            <a:ext cx="1541206" cy="323165"/>
          </a:xfrm>
          <a:prstGeom prst="rect">
            <a:avLst/>
          </a:prstGeom>
        </p:spPr>
        <p:txBody>
          <a:bodyPr wrap="square">
            <a:spAutoFit/>
          </a:bodyPr>
          <a:lstStyle/>
          <a:p>
            <a:pPr indent="266700" algn="just">
              <a:lnSpc>
                <a:spcPts val="1800"/>
              </a:lnSpc>
              <a:spcAft>
                <a:spcPts val="0"/>
              </a:spcAft>
            </a:pPr>
            <a:r>
              <a:rPr lang="zh-CN" altLang="en-US" b="1" kern="0" dirty="0" smtClean="0">
                <a:latin typeface="宋体" panose="02010600030101010101" pitchFamily="2" charset="-122"/>
                <a:cs typeface="Times New Roman" panose="02020603050405020304" pitchFamily="18" charset="0"/>
              </a:rPr>
              <a:t>劈开</a:t>
            </a:r>
            <a:r>
              <a:rPr lang="zh-CN" altLang="zh-CN" b="1" kern="0" dirty="0" smtClean="0">
                <a:latin typeface="宋体" panose="02010600030101010101" pitchFamily="2" charset="-122"/>
                <a:cs typeface="Times New Roman" panose="02020603050405020304" pitchFamily="18" charset="0"/>
              </a:rPr>
              <a:t>断裂</a:t>
            </a:r>
            <a:endParaRPr lang="zh-CN" altLang="zh-CN" kern="100" dirty="0">
              <a:latin typeface="宋体" panose="02010600030101010101" pitchFamily="2" charset="-122"/>
              <a:cs typeface="Times New Roman" panose="02020603050405020304" pitchFamily="18" charset="0"/>
            </a:endParaRPr>
          </a:p>
        </p:txBody>
      </p:sp>
      <p:sp>
        <p:nvSpPr>
          <p:cNvPr id="5" name="矩形 4"/>
          <p:cNvSpPr/>
          <p:nvPr/>
        </p:nvSpPr>
        <p:spPr>
          <a:xfrm>
            <a:off x="3315138" y="4828771"/>
            <a:ext cx="2542736" cy="1200329"/>
          </a:xfrm>
          <a:prstGeom prst="rect">
            <a:avLst/>
          </a:prstGeom>
        </p:spPr>
        <p:txBody>
          <a:bodyPr wrap="square">
            <a:spAutoFit/>
          </a:bodyPr>
          <a:lstStyle/>
          <a:p>
            <a:r>
              <a:rPr lang="zh-CN" altLang="en-US" dirty="0">
                <a:solidFill>
                  <a:srgbClr val="000000"/>
                </a:solidFill>
                <a:latin typeface="宋体" panose="02010600030101010101" pitchFamily="2" charset="-122"/>
              </a:rPr>
              <a:t>劈开断裂是材料</a:t>
            </a:r>
            <a:r>
              <a:rPr lang="zh-CN" altLang="en-US" b="1" dirty="0">
                <a:solidFill>
                  <a:srgbClr val="000000"/>
                </a:solidFill>
                <a:latin typeface="宋体" panose="02010600030101010101" pitchFamily="2" charset="-122"/>
              </a:rPr>
              <a:t>突然沿结晶平面分离引起的</a:t>
            </a:r>
            <a:r>
              <a:rPr lang="zh-CN" altLang="en-US" dirty="0">
                <a:solidFill>
                  <a:srgbClr val="000000"/>
                </a:solidFill>
                <a:latin typeface="宋体" panose="02010600030101010101" pitchFamily="2" charset="-122"/>
              </a:rPr>
              <a:t>，是突然的脆性断裂，断裂面位于微粒内部</a:t>
            </a:r>
            <a:endParaRPr lang="zh-CN" altLang="en-US" dirty="0"/>
          </a:p>
        </p:txBody>
      </p:sp>
      <p:pic>
        <p:nvPicPr>
          <p:cNvPr id="6" name="图片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4684" y="2798568"/>
            <a:ext cx="2886478" cy="1952898"/>
          </a:xfrm>
          <a:prstGeom prst="rect">
            <a:avLst/>
          </a:prstGeom>
        </p:spPr>
      </p:pic>
      <p:sp>
        <p:nvSpPr>
          <p:cNvPr id="7" name="矩形 6"/>
          <p:cNvSpPr/>
          <p:nvPr/>
        </p:nvSpPr>
        <p:spPr>
          <a:xfrm>
            <a:off x="6273977" y="4828771"/>
            <a:ext cx="2707185" cy="1200329"/>
          </a:xfrm>
          <a:prstGeom prst="rect">
            <a:avLst/>
          </a:prstGeom>
        </p:spPr>
        <p:txBody>
          <a:bodyPr wrap="square">
            <a:spAutoFit/>
          </a:bodyPr>
          <a:lstStyle/>
          <a:p>
            <a:r>
              <a:rPr lang="zh-CN" altLang="en-US" dirty="0">
                <a:solidFill>
                  <a:srgbClr val="000000"/>
                </a:solidFill>
                <a:latin typeface="宋体" panose="02010600030101010101" pitchFamily="2" charset="-122"/>
              </a:rPr>
              <a:t>虽然大多数金属不会沿晶粒边界破坏，但是在有些情况下，裂纹也可以沿</a:t>
            </a:r>
            <a:r>
              <a:rPr lang="zh-CN" altLang="en-US" b="1" dirty="0">
                <a:latin typeface="宋体" panose="02010600030101010101" pitchFamily="2" charset="-122"/>
              </a:rPr>
              <a:t>晶粒边界形成并</a:t>
            </a:r>
            <a:r>
              <a:rPr lang="zh-CN" altLang="en-US" b="1" dirty="0" smtClean="0">
                <a:latin typeface="宋体" panose="02010600030101010101" pitchFamily="2" charset="-122"/>
              </a:rPr>
              <a:t>扩展</a:t>
            </a:r>
            <a:endParaRPr lang="zh-CN" altLang="en-US" dirty="0"/>
          </a:p>
        </p:txBody>
      </p:sp>
      <p:sp>
        <p:nvSpPr>
          <p:cNvPr id="21" name="矩形 20"/>
          <p:cNvSpPr/>
          <p:nvPr/>
        </p:nvSpPr>
        <p:spPr>
          <a:xfrm>
            <a:off x="6207112" y="2475403"/>
            <a:ext cx="1878649" cy="323165"/>
          </a:xfrm>
          <a:prstGeom prst="rect">
            <a:avLst/>
          </a:prstGeom>
        </p:spPr>
        <p:txBody>
          <a:bodyPr wrap="square">
            <a:spAutoFit/>
          </a:bodyPr>
          <a:lstStyle/>
          <a:p>
            <a:pPr indent="266700" algn="just">
              <a:lnSpc>
                <a:spcPts val="1800"/>
              </a:lnSpc>
              <a:spcAft>
                <a:spcPts val="0"/>
              </a:spcAft>
            </a:pPr>
            <a:r>
              <a:rPr lang="zh-CN" altLang="en-US" b="1" kern="0" dirty="0" smtClean="0">
                <a:latin typeface="宋体" panose="02010600030101010101" pitchFamily="2" charset="-122"/>
                <a:cs typeface="Times New Roman" panose="02020603050405020304" pitchFamily="18" charset="0"/>
              </a:rPr>
              <a:t>晶间型</a:t>
            </a:r>
            <a:r>
              <a:rPr lang="zh-CN" altLang="zh-CN" b="1" kern="0" dirty="0" smtClean="0">
                <a:latin typeface="宋体" panose="02010600030101010101" pitchFamily="2" charset="-122"/>
                <a:cs typeface="Times New Roman" panose="02020603050405020304" pitchFamily="18" charset="0"/>
              </a:rPr>
              <a:t>断裂</a:t>
            </a:r>
            <a:endParaRPr lang="zh-CN" altLang="zh-CN" kern="100" dirty="0">
              <a:latin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729217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8" y="330566"/>
            <a:ext cx="2160588"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smtClean="0">
                <a:solidFill>
                  <a:schemeClr val="bg1"/>
                </a:solidFill>
                <a:latin typeface="微软雅黑" pitchFamily="34" charset="-122"/>
                <a:ea typeface="微软雅黑" pitchFamily="34" charset="-122"/>
              </a:rPr>
              <a:t>研究</a:t>
            </a:r>
            <a:r>
              <a:rPr lang="zh-CN" altLang="en-US" sz="2400" b="1" dirty="0">
                <a:solidFill>
                  <a:schemeClr val="bg1"/>
                </a:solidFill>
                <a:latin typeface="微软雅黑" pitchFamily="34" charset="-122"/>
                <a:ea typeface="微软雅黑" pitchFamily="34" charset="-122"/>
              </a:rPr>
              <a:t>对象</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1925967" y="637745"/>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738946" y="1044674"/>
            <a:ext cx="7399213" cy="923330"/>
          </a:xfrm>
          <a:prstGeom prst="rect">
            <a:avLst/>
          </a:prstGeom>
        </p:spPr>
        <p:txBody>
          <a:bodyPr wrap="square">
            <a:spAutoFit/>
          </a:bodyPr>
          <a:lstStyle/>
          <a:p>
            <a:pPr>
              <a:lnSpc>
                <a:spcPct val="150000"/>
              </a:lnSpc>
            </a:pPr>
            <a:r>
              <a:rPr lang="en-US" altLang="zh-CN" dirty="0" smtClean="0"/>
              <a:t>        </a:t>
            </a:r>
            <a:r>
              <a:rPr lang="zh-CN" altLang="zh-CN" b="1" dirty="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本文为研究高强</a:t>
            </a:r>
            <a:r>
              <a:rPr lang="zh-CN" altLang="zh-CN" b="1"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钢</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和熔敷金属的断裂力学性能</a:t>
            </a:r>
            <a:r>
              <a:rPr lang="zh-CN" altLang="zh-CN" b="1"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a:t>
            </a:r>
            <a:r>
              <a:rPr lang="zh-CN" altLang="zh-CN" b="1" dirty="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主要采用了</a:t>
            </a:r>
            <a:r>
              <a:rPr lang="zh-CN" altLang="zh-CN" b="1" dirty="0">
                <a:latin typeface="微软雅黑" panose="020B0503020204020204" pitchFamily="34" charset="-122"/>
                <a:ea typeface="微软雅黑" panose="020B0503020204020204" pitchFamily="34" charset="-122"/>
                <a:cs typeface="Arial" pitchFamily="34" charset="0"/>
              </a:rPr>
              <a:t>试验</a:t>
            </a:r>
            <a:r>
              <a:rPr lang="zh-CN" altLang="zh-CN" b="1" dirty="0" smtClean="0">
                <a:latin typeface="微软雅黑" panose="020B0503020204020204" pitchFamily="34" charset="-122"/>
                <a:ea typeface="微软雅黑" panose="020B0503020204020204" pitchFamily="34" charset="-122"/>
                <a:cs typeface="Arial" pitchFamily="34" charset="0"/>
              </a:rPr>
              <a:t>研究</a:t>
            </a:r>
            <a:r>
              <a:rPr lang="zh-CN" altLang="en-US" b="1" dirty="0">
                <a:latin typeface="微软雅黑" panose="020B0503020204020204" pitchFamily="34" charset="-122"/>
                <a:ea typeface="微软雅黑" panose="020B0503020204020204" pitchFamily="34" charset="-122"/>
                <a:cs typeface="Arial" pitchFamily="34" charset="0"/>
              </a:rPr>
              <a:t>和</a:t>
            </a:r>
            <a:r>
              <a:rPr lang="zh-CN" altLang="en-US" b="1" dirty="0" smtClean="0">
                <a:latin typeface="微软雅黑" panose="020B0503020204020204" pitchFamily="34" charset="-122"/>
                <a:ea typeface="微软雅黑" panose="020B0503020204020204" pitchFamily="34" charset="-122"/>
                <a:cs typeface="Arial" pitchFamily="34" charset="0"/>
              </a:rPr>
              <a:t>有限元分析</a:t>
            </a:r>
            <a:r>
              <a:rPr lang="zh-CN" altLang="zh-CN" b="1" dirty="0" smtClean="0">
                <a:latin typeface="微软雅黑" panose="020B0503020204020204" pitchFamily="34" charset="-122"/>
                <a:ea typeface="微软雅黑" panose="020B0503020204020204" pitchFamily="34" charset="-122"/>
                <a:cs typeface="Arial" pitchFamily="34" charset="0"/>
              </a:rPr>
              <a:t>相</a:t>
            </a:r>
            <a:r>
              <a:rPr lang="zh-CN" altLang="zh-CN" b="1" dirty="0">
                <a:latin typeface="微软雅黑" panose="020B0503020204020204" pitchFamily="34" charset="-122"/>
                <a:ea typeface="微软雅黑" panose="020B0503020204020204" pitchFamily="34" charset="-122"/>
                <a:cs typeface="Arial" pitchFamily="34" charset="0"/>
              </a:rPr>
              <a:t>结合的研究方法。</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152" y="1993325"/>
            <a:ext cx="7487695" cy="4248743"/>
          </a:xfrm>
          <a:prstGeom prst="rect">
            <a:avLst/>
          </a:prstGeom>
        </p:spPr>
      </p:pic>
    </p:spTree>
    <p:extLst>
      <p:ext uri="{BB962C8B-B14F-4D97-AF65-F5344CB8AC3E}">
        <p14:creationId xmlns:p14="http://schemas.microsoft.com/office/powerpoint/2010/main" val="159232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8" y="330566"/>
            <a:ext cx="2160588"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smtClean="0">
                <a:solidFill>
                  <a:schemeClr val="bg1"/>
                </a:solidFill>
                <a:latin typeface="微软雅黑" pitchFamily="34" charset="-122"/>
                <a:ea typeface="微软雅黑" pitchFamily="34" charset="-122"/>
              </a:rPr>
              <a:t>研究方法</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1925967" y="637745"/>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310152" y="526530"/>
            <a:ext cx="1828800" cy="439672"/>
          </a:xfrm>
          <a:prstGeom prst="rect">
            <a:avLst/>
          </a:prstGeom>
          <a:solidFill>
            <a:srgbClr val="0053A3"/>
          </a:solidFill>
          <a:ln w="19050">
            <a:noFill/>
            <a:prstDash val="dash"/>
          </a:ln>
        </p:spPr>
        <p:txBody>
          <a:bodyPr wrap="square">
            <a:spAutoFit/>
          </a:bodyPr>
          <a:lstStyle/>
          <a:p>
            <a:pPr indent="266700">
              <a:lnSpc>
                <a:spcPts val="2880"/>
              </a:lnSpc>
              <a:spcAft>
                <a:spcPts val="0"/>
              </a:spcAft>
            </a:pPr>
            <a:r>
              <a:rPr lang="zh-CN" altLang="en-US" sz="2400" kern="100" dirty="0" smtClean="0">
                <a:solidFill>
                  <a:schemeClr val="bg1"/>
                </a:solidFill>
                <a:latin typeface="Times New Roman" panose="02020603050405020304" pitchFamily="18" charset="0"/>
              </a:rPr>
              <a:t>试件尺寸</a:t>
            </a:r>
            <a:endParaRPr lang="zh-CN" altLang="zh-CN" sz="2400" kern="100" dirty="0">
              <a:solidFill>
                <a:schemeClr val="bg1"/>
              </a:solidFill>
              <a:latin typeface="Times New Roman" panose="02020603050405020304" pitchFamily="18" charset="0"/>
            </a:endParaRPr>
          </a:p>
        </p:txBody>
      </p:sp>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r="-1170" b="75636"/>
          <a:stretch/>
        </p:blipFill>
        <p:spPr>
          <a:xfrm>
            <a:off x="262259" y="1778599"/>
            <a:ext cx="8146872" cy="1275800"/>
          </a:xfrm>
          <a:prstGeom prst="rect">
            <a:avLst/>
          </a:prstGeom>
        </p:spPr>
      </p:pic>
      <p:pic>
        <p:nvPicPr>
          <p:cNvPr id="4" name="图片 3"/>
          <p:cNvPicPr>
            <a:picLocks noChangeAspect="1"/>
          </p:cNvPicPr>
          <p:nvPr/>
        </p:nvPicPr>
        <p:blipFill rotWithShape="1">
          <a:blip r:embed="rId4">
            <a:extLst>
              <a:ext uri="{28A0092B-C50C-407E-A947-70E740481C1C}">
                <a14:useLocalDpi xmlns:a14="http://schemas.microsoft.com/office/drawing/2010/main" val="0"/>
              </a:ext>
            </a:extLst>
          </a:blip>
          <a:srcRect l="5355" r="2941" b="925"/>
          <a:stretch/>
        </p:blipFill>
        <p:spPr>
          <a:xfrm>
            <a:off x="4404883" y="3520696"/>
            <a:ext cx="4428162" cy="2688053"/>
          </a:xfrm>
          <a:prstGeom prst="rect">
            <a:avLst/>
          </a:prstGeom>
        </p:spPr>
      </p:pic>
      <p:pic>
        <p:nvPicPr>
          <p:cNvPr id="15" name="图片 14"/>
          <p:cNvPicPr>
            <a:picLocks noChangeAspect="1"/>
          </p:cNvPicPr>
          <p:nvPr/>
        </p:nvPicPr>
        <p:blipFill rotWithShape="1">
          <a:blip r:embed="rId3">
            <a:extLst>
              <a:ext uri="{28A0092B-C50C-407E-A947-70E740481C1C}">
                <a14:useLocalDpi xmlns:a14="http://schemas.microsoft.com/office/drawing/2010/main" val="0"/>
              </a:ext>
            </a:extLst>
          </a:blip>
          <a:srcRect l="7805" t="25799" r="11853" b="-1"/>
          <a:stretch/>
        </p:blipFill>
        <p:spPr>
          <a:xfrm>
            <a:off x="0" y="3520696"/>
            <a:ext cx="4335695" cy="2603879"/>
          </a:xfrm>
          <a:prstGeom prst="rect">
            <a:avLst/>
          </a:prstGeom>
        </p:spPr>
      </p:pic>
    </p:spTree>
    <p:extLst>
      <p:ext uri="{BB962C8B-B14F-4D97-AF65-F5344CB8AC3E}">
        <p14:creationId xmlns:p14="http://schemas.microsoft.com/office/powerpoint/2010/main" val="15224940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8" y="330566"/>
            <a:ext cx="2160588"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smtClean="0">
                <a:solidFill>
                  <a:schemeClr val="bg1"/>
                </a:solidFill>
                <a:latin typeface="微软雅黑" pitchFamily="34" charset="-122"/>
                <a:ea typeface="微软雅黑" pitchFamily="34" charset="-122"/>
              </a:rPr>
              <a:t>研究方法</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1925967" y="637745"/>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521850" y="526530"/>
            <a:ext cx="1828800" cy="439672"/>
          </a:xfrm>
          <a:prstGeom prst="rect">
            <a:avLst/>
          </a:prstGeom>
          <a:solidFill>
            <a:srgbClr val="0053A3"/>
          </a:solidFill>
          <a:ln w="19050">
            <a:noFill/>
            <a:prstDash val="dash"/>
          </a:ln>
        </p:spPr>
        <p:txBody>
          <a:bodyPr wrap="square">
            <a:spAutoFit/>
          </a:bodyPr>
          <a:lstStyle/>
          <a:p>
            <a:pPr indent="266700">
              <a:lnSpc>
                <a:spcPts val="2880"/>
              </a:lnSpc>
              <a:spcAft>
                <a:spcPts val="0"/>
              </a:spcAft>
            </a:pPr>
            <a:r>
              <a:rPr lang="zh-CN" altLang="en-US" sz="2400" kern="100" dirty="0" smtClean="0">
                <a:solidFill>
                  <a:schemeClr val="bg1"/>
                </a:solidFill>
                <a:latin typeface="Times New Roman" panose="02020603050405020304" pitchFamily="18" charset="0"/>
              </a:rPr>
              <a:t>试件尺寸</a:t>
            </a:r>
            <a:endParaRPr lang="zh-CN" altLang="zh-CN" sz="2400" kern="100" dirty="0">
              <a:solidFill>
                <a:schemeClr val="bg1"/>
              </a:solidFill>
              <a:latin typeface="Times New Roman" panose="02020603050405020304" pitchFamily="18" charset="0"/>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247" y="1185883"/>
            <a:ext cx="8107963" cy="5032528"/>
          </a:xfrm>
          <a:prstGeom prst="rect">
            <a:avLst/>
          </a:prstGeom>
        </p:spPr>
      </p:pic>
    </p:spTree>
    <p:extLst>
      <p:ext uri="{BB962C8B-B14F-4D97-AF65-F5344CB8AC3E}">
        <p14:creationId xmlns:p14="http://schemas.microsoft.com/office/powerpoint/2010/main" val="26302018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8" y="330566"/>
            <a:ext cx="2160588"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smtClean="0">
                <a:solidFill>
                  <a:schemeClr val="bg1"/>
                </a:solidFill>
                <a:latin typeface="微软雅黑" pitchFamily="34" charset="-122"/>
                <a:ea typeface="微软雅黑" pitchFamily="34" charset="-122"/>
              </a:rPr>
              <a:t>研究方法</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1925967" y="637745"/>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662466" y="514251"/>
            <a:ext cx="1476486" cy="464230"/>
          </a:xfrm>
          <a:prstGeom prst="rect">
            <a:avLst/>
          </a:prstGeom>
          <a:solidFill>
            <a:srgbClr val="0053A3"/>
          </a:solidFill>
          <a:ln w="19050">
            <a:noFill/>
            <a:prstDash val="dash"/>
          </a:ln>
        </p:spPr>
        <p:txBody>
          <a:bodyPr wrap="square">
            <a:spAutoFit/>
          </a:bodyPr>
          <a:lstStyle/>
          <a:p>
            <a:pPr indent="266700">
              <a:lnSpc>
                <a:spcPts val="2880"/>
              </a:lnSpc>
              <a:spcAft>
                <a:spcPts val="0"/>
              </a:spcAft>
            </a:pPr>
            <a:r>
              <a:rPr lang="zh-CN" altLang="en-US" sz="2400" kern="100" dirty="0" smtClean="0">
                <a:solidFill>
                  <a:schemeClr val="bg1"/>
                </a:solidFill>
                <a:latin typeface="Times New Roman" panose="02020603050405020304" pitchFamily="18" charset="0"/>
              </a:rPr>
              <a:t>断  口</a:t>
            </a:r>
            <a:endParaRPr lang="zh-CN" altLang="zh-CN" sz="2400" kern="100" dirty="0">
              <a:solidFill>
                <a:schemeClr val="bg1"/>
              </a:solidFill>
              <a:latin typeface="Times New Roman" panose="02020603050405020304" pitchFamily="18" charset="0"/>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792988" y="1376879"/>
            <a:ext cx="2879998" cy="2160000"/>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0800000">
            <a:off x="4417873" y="1278987"/>
            <a:ext cx="2880000" cy="2257893"/>
          </a:xfrm>
          <a:prstGeom prst="rect">
            <a:avLst/>
          </a:prstGeom>
        </p:spPr>
      </p:pic>
      <p:pic>
        <p:nvPicPr>
          <p:cNvPr id="7" name="图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0800000">
            <a:off x="4417874" y="3858460"/>
            <a:ext cx="2880000" cy="2160000"/>
          </a:xfrm>
          <a:prstGeom prst="rect">
            <a:avLst/>
          </a:prstGeom>
        </p:spPr>
      </p:pic>
      <p:pic>
        <p:nvPicPr>
          <p:cNvPr id="8" name="图片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0800000">
            <a:off x="792987" y="3858460"/>
            <a:ext cx="2880000" cy="2160000"/>
          </a:xfrm>
          <a:prstGeom prst="rect">
            <a:avLst/>
          </a:prstGeom>
        </p:spPr>
      </p:pic>
      <p:sp>
        <p:nvSpPr>
          <p:cNvPr id="14" name="矩形 13"/>
          <p:cNvSpPr/>
          <p:nvPr/>
        </p:nvSpPr>
        <p:spPr>
          <a:xfrm>
            <a:off x="1281363" y="3566176"/>
            <a:ext cx="2119383" cy="323165"/>
          </a:xfrm>
          <a:prstGeom prst="rect">
            <a:avLst/>
          </a:prstGeom>
        </p:spPr>
        <p:txBody>
          <a:bodyPr wrap="square">
            <a:spAutoFit/>
          </a:bodyPr>
          <a:lstStyle/>
          <a:p>
            <a:pPr indent="266700" algn="just">
              <a:lnSpc>
                <a:spcPts val="1800"/>
              </a:lnSpc>
              <a:spcAft>
                <a:spcPts val="0"/>
              </a:spcAft>
            </a:pPr>
            <a:r>
              <a:rPr lang="en-US" altLang="zh-CN" b="1" kern="100" dirty="0" smtClean="0">
                <a:latin typeface="宋体" panose="02010600030101010101" pitchFamily="2" charset="-122"/>
                <a:cs typeface="Times New Roman" panose="02020603050405020304" pitchFamily="18" charset="0"/>
              </a:rPr>
              <a:t>A--ratio=1</a:t>
            </a:r>
            <a:endParaRPr lang="zh-CN" altLang="zh-CN" b="1" kern="100" dirty="0">
              <a:latin typeface="宋体" panose="02010600030101010101" pitchFamily="2" charset="-122"/>
              <a:cs typeface="Times New Roman" panose="02020603050405020304" pitchFamily="18" charset="0"/>
            </a:endParaRPr>
          </a:p>
        </p:txBody>
      </p:sp>
      <p:sp>
        <p:nvSpPr>
          <p:cNvPr id="15" name="矩形 14"/>
          <p:cNvSpPr/>
          <p:nvPr/>
        </p:nvSpPr>
        <p:spPr>
          <a:xfrm>
            <a:off x="4959512" y="3566176"/>
            <a:ext cx="2119383" cy="323165"/>
          </a:xfrm>
          <a:prstGeom prst="rect">
            <a:avLst/>
          </a:prstGeom>
        </p:spPr>
        <p:txBody>
          <a:bodyPr wrap="square">
            <a:spAutoFit/>
          </a:bodyPr>
          <a:lstStyle/>
          <a:p>
            <a:pPr indent="266700" algn="just">
              <a:lnSpc>
                <a:spcPts val="1800"/>
              </a:lnSpc>
              <a:spcAft>
                <a:spcPts val="0"/>
              </a:spcAft>
            </a:pPr>
            <a:r>
              <a:rPr lang="en-US" altLang="zh-CN" b="1" kern="100" dirty="0" smtClean="0">
                <a:latin typeface="宋体" panose="02010600030101010101" pitchFamily="2" charset="-122"/>
                <a:cs typeface="Times New Roman" panose="02020603050405020304" pitchFamily="18" charset="0"/>
              </a:rPr>
              <a:t>B--ratio=1.5</a:t>
            </a:r>
            <a:endParaRPr lang="zh-CN" altLang="zh-CN" b="1" kern="100" dirty="0">
              <a:latin typeface="宋体" panose="02010600030101010101" pitchFamily="2" charset="-122"/>
              <a:cs typeface="Times New Roman" panose="02020603050405020304" pitchFamily="18" charset="0"/>
            </a:endParaRPr>
          </a:p>
        </p:txBody>
      </p:sp>
      <p:sp>
        <p:nvSpPr>
          <p:cNvPr id="16" name="矩形 15"/>
          <p:cNvSpPr/>
          <p:nvPr/>
        </p:nvSpPr>
        <p:spPr>
          <a:xfrm>
            <a:off x="1281363" y="6018460"/>
            <a:ext cx="2119383" cy="323165"/>
          </a:xfrm>
          <a:prstGeom prst="rect">
            <a:avLst/>
          </a:prstGeom>
        </p:spPr>
        <p:txBody>
          <a:bodyPr wrap="square">
            <a:spAutoFit/>
          </a:bodyPr>
          <a:lstStyle/>
          <a:p>
            <a:pPr indent="266700" algn="just">
              <a:lnSpc>
                <a:spcPts val="1800"/>
              </a:lnSpc>
              <a:spcAft>
                <a:spcPts val="0"/>
              </a:spcAft>
            </a:pPr>
            <a:r>
              <a:rPr lang="en-US" altLang="zh-CN" b="1" kern="100" dirty="0" smtClean="0">
                <a:latin typeface="宋体" panose="02010600030101010101" pitchFamily="2" charset="-122"/>
                <a:cs typeface="Times New Roman" panose="02020603050405020304" pitchFamily="18" charset="0"/>
              </a:rPr>
              <a:t>C--ratio=2</a:t>
            </a:r>
            <a:endParaRPr lang="zh-CN" altLang="zh-CN" b="1" kern="100" dirty="0">
              <a:latin typeface="宋体" panose="02010600030101010101" pitchFamily="2" charset="-122"/>
              <a:cs typeface="Times New Roman" panose="02020603050405020304" pitchFamily="18" charset="0"/>
            </a:endParaRPr>
          </a:p>
        </p:txBody>
      </p:sp>
      <p:sp>
        <p:nvSpPr>
          <p:cNvPr id="17" name="矩形 16"/>
          <p:cNvSpPr/>
          <p:nvPr/>
        </p:nvSpPr>
        <p:spPr>
          <a:xfrm>
            <a:off x="4959512" y="6018460"/>
            <a:ext cx="2119383" cy="323165"/>
          </a:xfrm>
          <a:prstGeom prst="rect">
            <a:avLst/>
          </a:prstGeom>
        </p:spPr>
        <p:txBody>
          <a:bodyPr wrap="square">
            <a:spAutoFit/>
          </a:bodyPr>
          <a:lstStyle/>
          <a:p>
            <a:pPr indent="266700" algn="just">
              <a:lnSpc>
                <a:spcPts val="1800"/>
              </a:lnSpc>
              <a:spcAft>
                <a:spcPts val="0"/>
              </a:spcAft>
            </a:pPr>
            <a:r>
              <a:rPr lang="en-US" altLang="zh-CN" b="1" kern="100" dirty="0" smtClean="0">
                <a:latin typeface="宋体" panose="02010600030101010101" pitchFamily="2" charset="-122"/>
                <a:cs typeface="Times New Roman" panose="02020603050405020304" pitchFamily="18" charset="0"/>
              </a:rPr>
              <a:t>D--ratio=3</a:t>
            </a:r>
            <a:endParaRPr lang="zh-CN" altLang="zh-CN" b="1" kern="100" dirty="0">
              <a:latin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327353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8" y="330566"/>
            <a:ext cx="2160588"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smtClean="0">
                <a:solidFill>
                  <a:schemeClr val="bg1"/>
                </a:solidFill>
                <a:latin typeface="微软雅黑" pitchFamily="34" charset="-122"/>
                <a:ea typeface="微软雅黑" pitchFamily="34" charset="-122"/>
              </a:rPr>
              <a:t>试验结果</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1925967" y="637745"/>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705535" y="514251"/>
            <a:ext cx="2205512" cy="464230"/>
          </a:xfrm>
          <a:prstGeom prst="rect">
            <a:avLst/>
          </a:prstGeom>
          <a:solidFill>
            <a:srgbClr val="0053A3"/>
          </a:solidFill>
          <a:ln w="19050">
            <a:noFill/>
            <a:prstDash val="dash"/>
          </a:ln>
        </p:spPr>
        <p:txBody>
          <a:bodyPr wrap="square">
            <a:spAutoFit/>
          </a:bodyPr>
          <a:lstStyle/>
          <a:p>
            <a:pPr indent="266700">
              <a:lnSpc>
                <a:spcPts val="2880"/>
              </a:lnSpc>
              <a:spcAft>
                <a:spcPts val="0"/>
              </a:spcAft>
            </a:pPr>
            <a:r>
              <a:rPr lang="zh-CN" altLang="en-US" sz="2400" kern="100" dirty="0" smtClean="0">
                <a:solidFill>
                  <a:schemeClr val="bg1"/>
                </a:solidFill>
                <a:latin typeface="Times New Roman" panose="02020603050405020304" pitchFamily="18" charset="0"/>
              </a:rPr>
              <a:t>力</a:t>
            </a:r>
            <a:r>
              <a:rPr lang="zh-CN" altLang="en-US" sz="2400" kern="100" dirty="0" smtClean="0">
                <a:solidFill>
                  <a:schemeClr val="bg1"/>
                </a:solidFill>
                <a:latin typeface="Times New Roman" panose="02020603050405020304" pitchFamily="18" charset="0"/>
              </a:rPr>
              <a:t>位移曲线</a:t>
            </a:r>
            <a:endParaRPr lang="zh-CN" altLang="zh-CN" sz="2400" kern="100" dirty="0">
              <a:solidFill>
                <a:schemeClr val="bg1"/>
              </a:solidFill>
              <a:latin typeface="Times New Roman" panose="02020603050405020304" pitchFamily="18"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695" y="1268281"/>
            <a:ext cx="7330276" cy="5525757"/>
          </a:xfrm>
          <a:prstGeom prst="rect">
            <a:avLst/>
          </a:prstGeom>
        </p:spPr>
      </p:pic>
      <p:sp>
        <p:nvSpPr>
          <p:cNvPr id="4" name="椭圆 3"/>
          <p:cNvSpPr/>
          <p:nvPr/>
        </p:nvSpPr>
        <p:spPr>
          <a:xfrm>
            <a:off x="4132948" y="1520575"/>
            <a:ext cx="482885" cy="472611"/>
          </a:xfrm>
          <a:prstGeom prst="ellipse">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7410404" y="1520575"/>
            <a:ext cx="685632" cy="565079"/>
          </a:xfrm>
          <a:prstGeom prst="ellipse">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4132948" y="4315146"/>
            <a:ext cx="482885" cy="472611"/>
          </a:xfrm>
          <a:prstGeom prst="ellipse">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7270335" y="4203540"/>
            <a:ext cx="681863" cy="676685"/>
          </a:xfrm>
          <a:prstGeom prst="ellipse">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661075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8" y="330566"/>
            <a:ext cx="2160588"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smtClean="0">
                <a:solidFill>
                  <a:schemeClr val="bg1"/>
                </a:solidFill>
                <a:latin typeface="微软雅黑" pitchFamily="34" charset="-122"/>
                <a:ea typeface="微软雅黑" pitchFamily="34" charset="-122"/>
              </a:rPr>
              <a:t>试验结果</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1925967" y="637745"/>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705535" y="514251"/>
            <a:ext cx="2205512" cy="443391"/>
          </a:xfrm>
          <a:prstGeom prst="rect">
            <a:avLst/>
          </a:prstGeom>
          <a:solidFill>
            <a:srgbClr val="0053A3"/>
          </a:solidFill>
          <a:ln w="19050">
            <a:noFill/>
            <a:prstDash val="dash"/>
          </a:ln>
        </p:spPr>
        <p:txBody>
          <a:bodyPr wrap="square">
            <a:spAutoFit/>
          </a:bodyPr>
          <a:lstStyle/>
          <a:p>
            <a:pPr indent="266700">
              <a:lnSpc>
                <a:spcPts val="2880"/>
              </a:lnSpc>
              <a:spcAft>
                <a:spcPts val="0"/>
              </a:spcAft>
            </a:pPr>
            <a:r>
              <a:rPr lang="zh-CN" altLang="en-US" sz="2400" kern="100" dirty="0" smtClean="0">
                <a:solidFill>
                  <a:schemeClr val="bg1"/>
                </a:solidFill>
                <a:latin typeface="Times New Roman" panose="02020603050405020304" pitchFamily="18" charset="0"/>
              </a:rPr>
              <a:t>承载力总结</a:t>
            </a:r>
            <a:endParaRPr lang="zh-CN" altLang="zh-CN" sz="2400" kern="100" dirty="0">
              <a:solidFill>
                <a:schemeClr val="bg1"/>
              </a:solidFill>
              <a:latin typeface="Times New Roman" panose="02020603050405020304" pitchFamily="18" charset="0"/>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8930" y="1162166"/>
            <a:ext cx="6020656" cy="5429919"/>
          </a:xfrm>
          <a:prstGeom prst="rect">
            <a:avLst/>
          </a:prstGeom>
        </p:spPr>
      </p:pic>
    </p:spTree>
    <p:extLst>
      <p:ext uri="{BB962C8B-B14F-4D97-AF65-F5344CB8AC3E}">
        <p14:creationId xmlns:p14="http://schemas.microsoft.com/office/powerpoint/2010/main" val="24327602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8" y="330566"/>
            <a:ext cx="2160588"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smtClean="0">
                <a:solidFill>
                  <a:schemeClr val="bg1"/>
                </a:solidFill>
                <a:latin typeface="微软雅黑" pitchFamily="34" charset="-122"/>
                <a:ea typeface="微软雅黑" pitchFamily="34" charset="-122"/>
              </a:rPr>
              <a:t>有限元</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1925967" y="637745"/>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rotWithShape="1">
          <a:blip r:embed="rId3">
            <a:extLst>
              <a:ext uri="{28A0092B-C50C-407E-A947-70E740481C1C}">
                <a14:useLocalDpi xmlns:a14="http://schemas.microsoft.com/office/drawing/2010/main" val="0"/>
              </a:ext>
            </a:extLst>
          </a:blip>
          <a:srcRect l="1186" t="112"/>
          <a:stretch/>
        </p:blipFill>
        <p:spPr>
          <a:xfrm>
            <a:off x="0" y="1254109"/>
            <a:ext cx="6160348" cy="4778522"/>
          </a:xfrm>
          <a:prstGeom prst="rect">
            <a:avLst/>
          </a:prstGeom>
        </p:spPr>
      </p:pic>
      <p:pic>
        <p:nvPicPr>
          <p:cNvPr id="2" name="图片 1"/>
          <p:cNvPicPr>
            <a:picLocks noChangeAspect="1"/>
          </p:cNvPicPr>
          <p:nvPr/>
        </p:nvPicPr>
        <p:blipFill rotWithShape="1">
          <a:blip r:embed="rId4">
            <a:extLst>
              <a:ext uri="{28A0092B-C50C-407E-A947-70E740481C1C}">
                <a14:useLocalDpi xmlns:a14="http://schemas.microsoft.com/office/drawing/2010/main" val="0"/>
              </a:ext>
            </a:extLst>
          </a:blip>
          <a:srcRect r="410" b="46925"/>
          <a:stretch/>
        </p:blipFill>
        <p:spPr>
          <a:xfrm>
            <a:off x="6638574" y="2343169"/>
            <a:ext cx="2495151" cy="576393"/>
          </a:xfrm>
          <a:prstGeom prst="rect">
            <a:avLst/>
          </a:prstGeom>
        </p:spPr>
      </p:pic>
      <p:pic>
        <p:nvPicPr>
          <p:cNvPr id="10" name="图片 9"/>
          <p:cNvPicPr>
            <a:picLocks noChangeAspect="1"/>
          </p:cNvPicPr>
          <p:nvPr/>
        </p:nvPicPr>
        <p:blipFill rotWithShape="1">
          <a:blip r:embed="rId4">
            <a:extLst>
              <a:ext uri="{28A0092B-C50C-407E-A947-70E740481C1C}">
                <a14:useLocalDpi xmlns:a14="http://schemas.microsoft.com/office/drawing/2010/main" val="0"/>
              </a:ext>
            </a:extLst>
          </a:blip>
          <a:srcRect t="49448" r="-410"/>
          <a:stretch/>
        </p:blipFill>
        <p:spPr>
          <a:xfrm>
            <a:off x="6638574" y="4625071"/>
            <a:ext cx="2515699" cy="548993"/>
          </a:xfrm>
          <a:prstGeom prst="rect">
            <a:avLst/>
          </a:prstGeom>
        </p:spPr>
      </p:pic>
      <p:sp>
        <p:nvSpPr>
          <p:cNvPr id="13" name="矩形 12"/>
          <p:cNvSpPr/>
          <p:nvPr/>
        </p:nvSpPr>
        <p:spPr>
          <a:xfrm>
            <a:off x="6774100" y="1605916"/>
            <a:ext cx="2205511" cy="464230"/>
          </a:xfrm>
          <a:prstGeom prst="rect">
            <a:avLst/>
          </a:prstGeom>
          <a:solidFill>
            <a:srgbClr val="0053A3"/>
          </a:solidFill>
          <a:ln w="19050">
            <a:noFill/>
            <a:prstDash val="dash"/>
          </a:ln>
        </p:spPr>
        <p:txBody>
          <a:bodyPr wrap="square">
            <a:spAutoFit/>
          </a:bodyPr>
          <a:lstStyle/>
          <a:p>
            <a:pPr indent="266700">
              <a:lnSpc>
                <a:spcPts val="2880"/>
              </a:lnSpc>
              <a:spcAft>
                <a:spcPts val="0"/>
              </a:spcAft>
            </a:pPr>
            <a:r>
              <a:rPr lang="zh-CN" altLang="en-US" sz="2400" kern="100" dirty="0" smtClean="0">
                <a:solidFill>
                  <a:schemeClr val="bg1"/>
                </a:solidFill>
                <a:latin typeface="Times New Roman" panose="02020603050405020304" pitchFamily="18" charset="0"/>
              </a:rPr>
              <a:t>应力三轴度</a:t>
            </a:r>
            <a:endParaRPr lang="zh-CN" altLang="zh-CN" sz="2400" kern="100" dirty="0">
              <a:solidFill>
                <a:schemeClr val="bg1"/>
              </a:solidFill>
              <a:latin typeface="Times New Roman" panose="02020603050405020304" pitchFamily="18" charset="0"/>
            </a:endParaRPr>
          </a:p>
        </p:txBody>
      </p:sp>
      <p:sp>
        <p:nvSpPr>
          <p:cNvPr id="14" name="矩形 13"/>
          <p:cNvSpPr/>
          <p:nvPr/>
        </p:nvSpPr>
        <p:spPr>
          <a:xfrm>
            <a:off x="6774100" y="3775655"/>
            <a:ext cx="2205511" cy="443391"/>
          </a:xfrm>
          <a:prstGeom prst="rect">
            <a:avLst/>
          </a:prstGeom>
          <a:solidFill>
            <a:srgbClr val="0053A3"/>
          </a:solidFill>
          <a:ln w="19050">
            <a:noFill/>
            <a:prstDash val="dash"/>
          </a:ln>
        </p:spPr>
        <p:txBody>
          <a:bodyPr wrap="square">
            <a:spAutoFit/>
          </a:bodyPr>
          <a:lstStyle/>
          <a:p>
            <a:pPr indent="266700">
              <a:lnSpc>
                <a:spcPts val="2880"/>
              </a:lnSpc>
              <a:spcAft>
                <a:spcPts val="0"/>
              </a:spcAft>
            </a:pPr>
            <a:r>
              <a:rPr lang="en-US" altLang="zh-CN" sz="2400" kern="100" dirty="0" smtClean="0">
                <a:solidFill>
                  <a:schemeClr val="bg1"/>
                </a:solidFill>
                <a:latin typeface="Times New Roman" panose="02020603050405020304" pitchFamily="18" charset="0"/>
              </a:rPr>
              <a:t>Lode</a:t>
            </a:r>
            <a:r>
              <a:rPr lang="zh-CN" altLang="en-US" sz="2400" kern="100" dirty="0" smtClean="0">
                <a:solidFill>
                  <a:schemeClr val="bg1"/>
                </a:solidFill>
                <a:latin typeface="Times New Roman" panose="02020603050405020304" pitchFamily="18" charset="0"/>
              </a:rPr>
              <a:t>角</a:t>
            </a:r>
            <a:endParaRPr lang="zh-CN" altLang="zh-CN" sz="2400" kern="100" dirty="0">
              <a:solidFill>
                <a:schemeClr val="bg1"/>
              </a:solidFill>
              <a:latin typeface="Times New Roman" panose="02020603050405020304" pitchFamily="18" charset="0"/>
            </a:endParaRPr>
          </a:p>
        </p:txBody>
      </p:sp>
      <p:sp>
        <p:nvSpPr>
          <p:cNvPr id="4" name="右箭头 3"/>
          <p:cNvSpPr/>
          <p:nvPr/>
        </p:nvSpPr>
        <p:spPr>
          <a:xfrm rot="19017607">
            <a:off x="6176985" y="2897061"/>
            <a:ext cx="657546" cy="821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箭头 14"/>
          <p:cNvSpPr/>
          <p:nvPr/>
        </p:nvSpPr>
        <p:spPr>
          <a:xfrm rot="2884331">
            <a:off x="6170840" y="3616770"/>
            <a:ext cx="657546" cy="821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572722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8" y="330566"/>
            <a:ext cx="2160588"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smtClean="0">
                <a:solidFill>
                  <a:schemeClr val="bg1"/>
                </a:solidFill>
                <a:latin typeface="微软雅黑" pitchFamily="34" charset="-122"/>
                <a:ea typeface="微软雅黑" pitchFamily="34" charset="-122"/>
              </a:rPr>
              <a:t>有限元</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1925967" y="637745"/>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795757"/>
            <a:ext cx="4469258" cy="3173528"/>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9258" y="2795758"/>
            <a:ext cx="4687482" cy="3173528"/>
          </a:xfrm>
          <a:prstGeom prst="rect">
            <a:avLst/>
          </a:prstGeom>
        </p:spPr>
      </p:pic>
      <p:sp>
        <p:nvSpPr>
          <p:cNvPr id="11" name="矩形 10"/>
          <p:cNvSpPr/>
          <p:nvPr/>
        </p:nvSpPr>
        <p:spPr>
          <a:xfrm>
            <a:off x="1339072" y="1902166"/>
            <a:ext cx="1547966" cy="464230"/>
          </a:xfrm>
          <a:prstGeom prst="rect">
            <a:avLst/>
          </a:prstGeom>
          <a:solidFill>
            <a:srgbClr val="0053A3"/>
          </a:solidFill>
          <a:ln w="19050">
            <a:noFill/>
            <a:prstDash val="dash"/>
          </a:ln>
        </p:spPr>
        <p:txBody>
          <a:bodyPr wrap="square">
            <a:spAutoFit/>
          </a:bodyPr>
          <a:lstStyle/>
          <a:p>
            <a:pPr indent="266700">
              <a:lnSpc>
                <a:spcPts val="2880"/>
              </a:lnSpc>
              <a:spcAft>
                <a:spcPts val="0"/>
              </a:spcAft>
            </a:pPr>
            <a:r>
              <a:rPr lang="en-US" altLang="zh-CN" sz="2400" kern="100" dirty="0" err="1" smtClean="0">
                <a:solidFill>
                  <a:schemeClr val="bg1"/>
                </a:solidFill>
                <a:latin typeface="Times New Roman" panose="02020603050405020304" pitchFamily="18" charset="0"/>
              </a:rPr>
              <a:t>Mises</a:t>
            </a:r>
            <a:endParaRPr lang="zh-CN" altLang="zh-CN" sz="2400" kern="100" dirty="0">
              <a:solidFill>
                <a:schemeClr val="bg1"/>
              </a:solidFill>
              <a:latin typeface="Times New Roman" panose="02020603050405020304" pitchFamily="18" charset="0"/>
            </a:endParaRPr>
          </a:p>
        </p:txBody>
      </p:sp>
      <p:sp>
        <p:nvSpPr>
          <p:cNvPr id="13" name="矩形 12"/>
          <p:cNvSpPr/>
          <p:nvPr/>
        </p:nvSpPr>
        <p:spPr>
          <a:xfrm>
            <a:off x="5685040" y="1902166"/>
            <a:ext cx="1547966" cy="443391"/>
          </a:xfrm>
          <a:prstGeom prst="rect">
            <a:avLst/>
          </a:prstGeom>
          <a:solidFill>
            <a:srgbClr val="0053A3"/>
          </a:solidFill>
          <a:ln w="19050">
            <a:noFill/>
            <a:prstDash val="dash"/>
          </a:ln>
        </p:spPr>
        <p:txBody>
          <a:bodyPr wrap="square">
            <a:spAutoFit/>
          </a:bodyPr>
          <a:lstStyle/>
          <a:p>
            <a:pPr indent="266700">
              <a:lnSpc>
                <a:spcPts val="2880"/>
              </a:lnSpc>
              <a:spcAft>
                <a:spcPts val="0"/>
              </a:spcAft>
            </a:pPr>
            <a:r>
              <a:rPr lang="en-US" altLang="zh-CN" sz="2400" kern="100" dirty="0" smtClean="0">
                <a:solidFill>
                  <a:schemeClr val="bg1"/>
                </a:solidFill>
                <a:latin typeface="Times New Roman" panose="02020603050405020304" pitchFamily="18" charset="0"/>
              </a:rPr>
              <a:t>PEEQ</a:t>
            </a:r>
            <a:endParaRPr lang="zh-CN" altLang="zh-CN" sz="2400" kern="100" dirty="0">
              <a:solidFill>
                <a:schemeClr val="bg1"/>
              </a:solidFill>
              <a:latin typeface="Times New Roman" panose="02020603050405020304" pitchFamily="18" charset="0"/>
            </a:endParaRPr>
          </a:p>
        </p:txBody>
      </p:sp>
      <p:sp>
        <p:nvSpPr>
          <p:cNvPr id="14" name="矩形 13"/>
          <p:cNvSpPr/>
          <p:nvPr/>
        </p:nvSpPr>
        <p:spPr>
          <a:xfrm>
            <a:off x="2555967" y="514251"/>
            <a:ext cx="3927025" cy="464230"/>
          </a:xfrm>
          <a:prstGeom prst="rect">
            <a:avLst/>
          </a:prstGeom>
          <a:solidFill>
            <a:srgbClr val="0053A3"/>
          </a:solidFill>
          <a:ln w="19050">
            <a:noFill/>
            <a:prstDash val="dash"/>
          </a:ln>
        </p:spPr>
        <p:txBody>
          <a:bodyPr wrap="square">
            <a:spAutoFit/>
          </a:bodyPr>
          <a:lstStyle/>
          <a:p>
            <a:pPr indent="266700">
              <a:lnSpc>
                <a:spcPts val="2880"/>
              </a:lnSpc>
              <a:spcAft>
                <a:spcPts val="0"/>
              </a:spcAft>
            </a:pPr>
            <a:r>
              <a:rPr lang="en-US" altLang="zh-CN" sz="2400" kern="100" dirty="0" err="1" smtClean="0">
                <a:solidFill>
                  <a:schemeClr val="bg1"/>
                </a:solidFill>
                <a:latin typeface="Times New Roman" panose="02020603050405020304" pitchFamily="18" charset="0"/>
              </a:rPr>
              <a:t>Abaqus</a:t>
            </a:r>
            <a:r>
              <a:rPr lang="zh-CN" altLang="en-US" sz="2400" kern="100" dirty="0" smtClean="0">
                <a:solidFill>
                  <a:schemeClr val="bg1"/>
                </a:solidFill>
                <a:latin typeface="Times New Roman" panose="02020603050405020304" pitchFamily="18" charset="0"/>
              </a:rPr>
              <a:t>：</a:t>
            </a:r>
            <a:r>
              <a:rPr lang="en-US" altLang="zh-CN" sz="2400" kern="100" dirty="0" smtClean="0">
                <a:solidFill>
                  <a:schemeClr val="bg1"/>
                </a:solidFill>
                <a:latin typeface="Times New Roman" panose="02020603050405020304" pitchFamily="18" charset="0"/>
              </a:rPr>
              <a:t>1/8</a:t>
            </a:r>
            <a:r>
              <a:rPr lang="zh-CN" altLang="en-US" sz="2400" kern="100" dirty="0" smtClean="0">
                <a:solidFill>
                  <a:schemeClr val="bg1"/>
                </a:solidFill>
                <a:latin typeface="Times New Roman" panose="02020603050405020304" pitchFamily="18" charset="0"/>
              </a:rPr>
              <a:t>实体模型</a:t>
            </a:r>
            <a:endParaRPr lang="zh-CN" altLang="zh-CN" sz="2400" kern="100" dirty="0">
              <a:solidFill>
                <a:schemeClr val="bg1"/>
              </a:solidFill>
              <a:latin typeface="Times New Roman" panose="02020603050405020304" pitchFamily="18" charset="0"/>
            </a:endParaRPr>
          </a:p>
        </p:txBody>
      </p:sp>
    </p:spTree>
    <p:extLst>
      <p:ext uri="{BB962C8B-B14F-4D97-AF65-F5344CB8AC3E}">
        <p14:creationId xmlns:p14="http://schemas.microsoft.com/office/powerpoint/2010/main" val="29840054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6471</TotalTime>
  <Words>367</Words>
  <Application>Microsoft Office PowerPoint</Application>
  <PresentationFormat>全屏显示(4:3)</PresentationFormat>
  <Paragraphs>53</Paragraphs>
  <Slides>15</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宋体</vt:lpstr>
      <vt:lpstr>微软雅黑</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DY</dc:creator>
  <cp:lastModifiedBy>zhaochen</cp:lastModifiedBy>
  <cp:revision>591</cp:revision>
  <cp:lastPrinted>2016-11-06T12:59:21Z</cp:lastPrinted>
  <dcterms:created xsi:type="dcterms:W3CDTF">2014-12-14T07:13:29Z</dcterms:created>
  <dcterms:modified xsi:type="dcterms:W3CDTF">2018-12-10T10:20:37Z</dcterms:modified>
</cp:coreProperties>
</file>