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1F429-72C0-4F74-AE41-ED70545B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0E93D-5B8D-47EA-AC73-5B0BF2DF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7F26-CED3-4C0D-A4C1-806595AF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98D08-ADAF-49E3-8F0B-45316996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A0A8C-55BE-4CC6-A4DC-0D999035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7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A3922-CB6D-499C-94FA-8124D825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E4C8B-8A2A-46D9-82B4-7F77965C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169B-9DD2-4F73-A314-FE7621B4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80DAA-8C97-41DF-AC11-40CC0E0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7939F-18A3-4017-9E97-44D7BC7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CCD74-21AE-4F5E-B938-A8A427E4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CAFA8-64FF-4D95-9732-EA73205A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F9482-9E9F-489D-8920-D0915BEF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D5A8-B624-4654-8F7F-4C7F7A34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2B5B6-267D-4E39-9599-F3DE6A8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92089-4AA4-4B06-ACD5-A59E4D1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542BE-C1D3-4521-899F-04633BF5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9FDCA-DE10-4237-8F50-EAACB912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42CA7-F8C0-4219-9863-E1C75365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065E7-6AD9-426B-83BC-F22DAFD7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A76FE-14B9-4283-B7E0-339B8480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3A0F6-3FA1-4C1E-9434-2FE6FC5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3EE4F-1908-493F-ACF7-7A95324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05534-6E6B-4A0D-81BE-531CA7F2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F27C1-A3DB-46A9-9B89-B93A516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53C7-E3FB-4FCE-A5E1-C4DA68CA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487F2-0194-49A3-BF81-E5DBF483D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1B2C1-F727-4500-ABBA-F6633F9D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0558F-767C-4001-A5F3-D095BBBB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00EEB-B747-4566-A13E-5EF86FED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1FFF7-0697-4607-B8E0-6BED4C3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6622-145E-4596-8FFF-6B770D40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51090-829F-47B9-BB5A-139A96B0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2AFF4-B805-4711-B304-198EE61C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BD5476-DA11-48AE-8528-235B26F47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EE5FA-3516-4F20-B62C-D479B3379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C6D7B-F806-4F90-A164-EAB0BBED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1A47BC-6E33-4CA9-B594-412869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0328F-A3C2-429B-844A-9F75633F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47BE-1789-4B1A-BC14-CE034863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92C26-8690-424E-ADAB-A8382CAF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25E7F-1BB6-4480-B9D2-A1B88449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0E077-8FC7-48DA-A8C7-6F335D90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96C64-A44C-4F8B-A17A-0F4AE25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4AFB1-F4C2-4C3F-818D-758F22AE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5960C-24A0-4FC3-A3D7-65FE8C6C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8A9CA-5CBB-42F1-9267-B2189D94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CD240-1F56-45B6-8BD1-54A475A5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B2E96-4847-4282-90F0-4F22E5B7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4EE67-5F44-463E-A685-C006B240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6ABF0-4AEA-4D4D-8E0C-9FBAE5BE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F711E-17D0-490C-893F-8822B8E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2747-4C5F-4E91-8083-5EEB757E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DB9FC-1415-4416-A2FC-D3A064B5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4B041-E7AF-48F4-9276-833EBB20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E2C84-B01C-4188-8863-560BD8F7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14E78-4C34-4F77-8045-5B6A678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A4730-B7D1-4A0A-811E-82A245AB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A1F7F-56E9-4CDB-8057-72A608A6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66EE2-B6FC-48D4-AF24-A5DFAF74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7914D-CE72-4126-AB24-A4211069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DC36-6149-4678-A2A5-2AA2B47D0C5D}" type="datetimeFigureOut">
              <a:rPr lang="zh-CN" altLang="en-US" smtClean="0"/>
              <a:t>2020/11/6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FEF89-2510-4AF1-A6CB-7FAC90E0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2C16F-2E26-41E9-9BE6-BB27CB76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47D0-E90B-40B7-84D2-242D5345D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2159-83C7-4897-8903-9145CB200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Nearest to Feasible Counterfactual Explanations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3723D-2F7C-44A3-9507-5DB17A3AE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82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0F9E8-73B0-4BBF-BC30-EFBAAC0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literature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0F507-257F-41A2-B781-EEE3556A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2073568"/>
            <a:ext cx="8305800" cy="27108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Introduction of the nearest CFs</a:t>
            </a:r>
          </a:p>
          <a:p>
            <a:pPr lvl="1"/>
            <a:r>
              <a:rPr lang="en-US" altLang="zh-CN" dirty="0"/>
              <a:t>Watcher2017: gradient based method</a:t>
            </a:r>
          </a:p>
          <a:p>
            <a:pPr lvl="1"/>
            <a:r>
              <a:rPr lang="en-US" altLang="zh-CN" dirty="0"/>
              <a:t>CERTIFAI: genetic method</a:t>
            </a:r>
          </a:p>
          <a:p>
            <a:r>
              <a:rPr lang="en-US" altLang="zh-CN" b="1" dirty="0"/>
              <a:t>Difference between CFs and adversarial examples</a:t>
            </a:r>
          </a:p>
          <a:p>
            <a:pPr lvl="1"/>
            <a:r>
              <a:rPr lang="en-US" altLang="zh-CN" dirty="0" err="1"/>
              <a:t>Freiesleben</a:t>
            </a:r>
            <a:r>
              <a:rPr lang="en-US" altLang="zh-CN" dirty="0"/>
              <a:t>, T.: Counterfactual explanations &amp; adversarial examples </a:t>
            </a:r>
            <a:endParaRPr lang="en-US" altLang="zh-CN" b="1" dirty="0"/>
          </a:p>
          <a:p>
            <a:r>
              <a:rPr lang="en-US" altLang="zh-CN" b="1" dirty="0"/>
              <a:t>Including casualty to CFs to obtain feasible CFs</a:t>
            </a:r>
          </a:p>
          <a:p>
            <a:pPr lvl="1"/>
            <a:r>
              <a:rPr lang="en-US" altLang="zh-CN" dirty="0"/>
              <a:t>Algorithmic Recourse: from Counterfactual Explanations to Interventions (Karimi et al., 2020) </a:t>
            </a:r>
          </a:p>
        </p:txBody>
      </p:sp>
    </p:spTree>
    <p:extLst>
      <p:ext uri="{BB962C8B-B14F-4D97-AF65-F5344CB8AC3E}">
        <p14:creationId xmlns:p14="http://schemas.microsoft.com/office/powerpoint/2010/main" val="276432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3C6F-A840-478A-AFDC-BA7D284A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feasibility?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0E56-7F2F-4132-AA5C-102B9453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b="1" dirty="0"/>
              <a:t>exceeds the range (user defined)</a:t>
            </a:r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not presentative in the CF class (data distribution)</a:t>
            </a:r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not actionable - casualty (e.g. credit score)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31A845-C845-4D99-AF10-7510513A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83" y="3571334"/>
            <a:ext cx="3438944" cy="28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From Nearest to Feasible Counterfactual Explanations</vt:lpstr>
      <vt:lpstr>Key literature</vt:lpstr>
      <vt:lpstr>Definition of feasibility?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2020-11-06T12:36:58Z</dcterms:created>
  <dcterms:modified xsi:type="dcterms:W3CDTF">2020-11-06T14:19:36Z</dcterms:modified>
</cp:coreProperties>
</file>