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3" r:id="rId5"/>
    <p:sldId id="260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9"/>
    <p:restoredTop sz="94675"/>
  </p:normalViewPr>
  <p:slideViewPr>
    <p:cSldViewPr snapToGrid="0" snapToObjects="1">
      <p:cViewPr varScale="1">
        <p:scale>
          <a:sx n="140" d="100"/>
          <a:sy n="140" d="100"/>
        </p:scale>
        <p:origin x="13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BA07D-8281-FA4A-8D9C-1E79D7C0D43D}" type="datetimeFigureOut">
              <a:rPr lang="en-US" smtClean="0"/>
              <a:t>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24B37-70A0-2248-8B64-BDC775969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4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24B37-70A0-2248-8B64-BDC7759694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36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24B37-70A0-2248-8B64-BDC7759694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1D51-0100-EA43-B63B-8E9A033D13EE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24D3-01A1-DE43-A5BE-19313744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1D51-0100-EA43-B63B-8E9A033D13EE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24D3-01A1-DE43-A5BE-19313744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1D51-0100-EA43-B63B-8E9A033D13EE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24D3-01A1-DE43-A5BE-19313744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1D51-0100-EA43-B63B-8E9A033D13EE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24D3-01A1-DE43-A5BE-19313744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1D51-0100-EA43-B63B-8E9A033D13EE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24D3-01A1-DE43-A5BE-19313744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1D51-0100-EA43-B63B-8E9A033D13EE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24D3-01A1-DE43-A5BE-19313744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1D51-0100-EA43-B63B-8E9A033D13EE}" type="datetimeFigureOut">
              <a:rPr lang="en-US" smtClean="0"/>
              <a:t>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24D3-01A1-DE43-A5BE-19313744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1D51-0100-EA43-B63B-8E9A033D13EE}" type="datetimeFigureOut">
              <a:rPr lang="en-US" smtClean="0"/>
              <a:t>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24D3-01A1-DE43-A5BE-19313744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1D51-0100-EA43-B63B-8E9A033D13EE}" type="datetimeFigureOut">
              <a:rPr lang="en-US" smtClean="0"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24D3-01A1-DE43-A5BE-19313744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1D51-0100-EA43-B63B-8E9A033D13EE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24D3-01A1-DE43-A5BE-19313744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1D51-0100-EA43-B63B-8E9A033D13EE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24D3-01A1-DE43-A5BE-19313744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41D51-0100-EA43-B63B-8E9A033D13EE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224D3-01A1-DE43-A5BE-19313744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6"/>
          <a:stretch/>
        </p:blipFill>
        <p:spPr>
          <a:xfrm>
            <a:off x="1524000" y="0"/>
            <a:ext cx="9046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37" y="659871"/>
            <a:ext cx="1592729" cy="5261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0" t="39506" r="29074" b="40988"/>
          <a:stretch/>
        </p:blipFill>
        <p:spPr>
          <a:xfrm>
            <a:off x="4233333" y="3386666"/>
            <a:ext cx="3776134" cy="13377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651" y="5135919"/>
            <a:ext cx="3570816" cy="10719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6566" y="552110"/>
            <a:ext cx="879492" cy="741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1049" y="589948"/>
            <a:ext cx="2203051" cy="7146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4167" y="636216"/>
            <a:ext cx="1584163" cy="6221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8185" y="659871"/>
            <a:ext cx="2455929" cy="58378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221212" y="1366729"/>
            <a:ext cx="4379488" cy="20553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56312" y="1439048"/>
            <a:ext cx="3131873" cy="1947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86300" y="1304628"/>
            <a:ext cx="1193800" cy="2082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</p:cNvCxnSpPr>
          <p:nvPr/>
        </p:nvCxnSpPr>
        <p:spPr>
          <a:xfrm flipH="1">
            <a:off x="6053667" y="1243657"/>
            <a:ext cx="962483" cy="2178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241152" y="1293801"/>
            <a:ext cx="3537848" cy="2153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7693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5312" y="4998643"/>
            <a:ext cx="8510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u="none" strike="noStrike" dirty="0" smtClean="0">
                <a:solidFill>
                  <a:srgbClr val="000000"/>
                </a:solidFill>
                <a:effectLst/>
                <a:latin typeface="Avenir Medium" charset="0"/>
                <a:ea typeface="Avenir Medium" charset="0"/>
                <a:cs typeface="Avenir Medium" charset="0"/>
              </a:rPr>
              <a:t>Record, save, and share anything you like on </a:t>
            </a:r>
            <a:r>
              <a:rPr lang="en-US" u="none" strike="noStrike" smtClean="0">
                <a:solidFill>
                  <a:srgbClr val="000000"/>
                </a:solidFill>
                <a:effectLst/>
                <a:latin typeface="Avenir Medium" charset="0"/>
                <a:ea typeface="Avenir Medium" charset="0"/>
                <a:cs typeface="Avenir Medium" charset="0"/>
              </a:rPr>
              <a:t>the web inside your browser</a:t>
            </a:r>
            <a:endParaRPr lang="en-US" dirty="0">
              <a:latin typeface="Avenir Medium" charset="0"/>
              <a:ea typeface="Avenir Medium" charset="0"/>
              <a:cs typeface="Avenir Medium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0" t="39506" r="29074" b="40988"/>
          <a:stretch/>
        </p:blipFill>
        <p:spPr>
          <a:xfrm>
            <a:off x="4087029" y="1091522"/>
            <a:ext cx="3776134" cy="13377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347" y="2840775"/>
            <a:ext cx="3570816" cy="107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2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"/>
            <a:ext cx="12192000" cy="545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6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18593" y="396840"/>
            <a:ext cx="1457643" cy="977238"/>
            <a:chOff x="28351" y="261554"/>
            <a:chExt cx="1828800" cy="1226070"/>
          </a:xfrm>
        </p:grpSpPr>
        <p:sp>
          <p:nvSpPr>
            <p:cNvPr id="4" name="TextBox 3"/>
            <p:cNvSpPr txBox="1"/>
            <p:nvPr/>
          </p:nvSpPr>
          <p:spPr>
            <a:xfrm>
              <a:off x="28351" y="1101478"/>
              <a:ext cx="1828800" cy="3861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navigate to </a:t>
              </a:r>
              <a:r>
                <a:rPr lang="en-US" sz="1400" dirty="0" err="1" smtClean="0"/>
                <a:t>url</a:t>
              </a:r>
              <a:endParaRPr lang="en-US" sz="1400" dirty="0" smtClean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/>
            <a:srcRect t="11418"/>
            <a:stretch/>
          </p:blipFill>
          <p:spPr>
            <a:xfrm>
              <a:off x="428849" y="261554"/>
              <a:ext cx="971101" cy="933743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1521247" y="1543216"/>
            <a:ext cx="1457643" cy="909104"/>
            <a:chOff x="1891017" y="1518247"/>
            <a:chExt cx="1828800" cy="1140587"/>
          </a:xfrm>
        </p:grpSpPr>
        <p:sp>
          <p:nvSpPr>
            <p:cNvPr id="5" name="TextBox 4"/>
            <p:cNvSpPr txBox="1"/>
            <p:nvPr/>
          </p:nvSpPr>
          <p:spPr>
            <a:xfrm>
              <a:off x="1891017" y="2272688"/>
              <a:ext cx="1828800" cy="3861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Start recording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6601" y="1518247"/>
              <a:ext cx="959892" cy="832473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2978890" y="396840"/>
            <a:ext cx="1457643" cy="977238"/>
            <a:chOff x="28351" y="261554"/>
            <a:chExt cx="1828800" cy="1226070"/>
          </a:xfrm>
        </p:grpSpPr>
        <p:sp>
          <p:nvSpPr>
            <p:cNvPr id="21" name="TextBox 20"/>
            <p:cNvSpPr txBox="1"/>
            <p:nvPr/>
          </p:nvSpPr>
          <p:spPr>
            <a:xfrm>
              <a:off x="28351" y="1101478"/>
              <a:ext cx="1828800" cy="3861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Do stuff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/>
            <a:srcRect t="11418"/>
            <a:stretch/>
          </p:blipFill>
          <p:spPr>
            <a:xfrm>
              <a:off x="428849" y="261554"/>
              <a:ext cx="971101" cy="933743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4220809" y="1556105"/>
            <a:ext cx="1457643" cy="911295"/>
            <a:chOff x="1882147" y="1518247"/>
            <a:chExt cx="1828800" cy="1143336"/>
          </a:xfrm>
        </p:grpSpPr>
        <p:sp>
          <p:nvSpPr>
            <p:cNvPr id="27" name="TextBox 26"/>
            <p:cNvSpPr txBox="1"/>
            <p:nvPr/>
          </p:nvSpPr>
          <p:spPr>
            <a:xfrm>
              <a:off x="1882147" y="2275437"/>
              <a:ext cx="1828800" cy="3861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Stop recording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6601" y="1518247"/>
              <a:ext cx="959892" cy="832473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5765922" y="1556105"/>
            <a:ext cx="1457643" cy="911295"/>
            <a:chOff x="1882147" y="1518247"/>
            <a:chExt cx="1828800" cy="1143336"/>
          </a:xfrm>
        </p:grpSpPr>
        <p:sp>
          <p:nvSpPr>
            <p:cNvPr id="33" name="TextBox 32"/>
            <p:cNvSpPr txBox="1"/>
            <p:nvPr/>
          </p:nvSpPr>
          <p:spPr>
            <a:xfrm>
              <a:off x="1882147" y="2275437"/>
              <a:ext cx="1828800" cy="3861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Download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6601" y="1518247"/>
              <a:ext cx="959892" cy="83247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7184980" y="1611174"/>
            <a:ext cx="1457642" cy="867401"/>
            <a:chOff x="6659818" y="1611173"/>
            <a:chExt cx="1828800" cy="1088266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6033" y="1611173"/>
              <a:ext cx="693629" cy="662692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659818" y="2313293"/>
              <a:ext cx="1828800" cy="3861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Process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622874" y="396840"/>
            <a:ext cx="2264549" cy="769913"/>
            <a:chOff x="7752935" y="2177068"/>
            <a:chExt cx="2841170" cy="965955"/>
          </a:xfrm>
        </p:grpSpPr>
        <p:sp>
          <p:nvSpPr>
            <p:cNvPr id="41" name="TextBox 40"/>
            <p:cNvSpPr txBox="1"/>
            <p:nvPr/>
          </p:nvSpPr>
          <p:spPr>
            <a:xfrm>
              <a:off x="7752935" y="2756877"/>
              <a:ext cx="2841170" cy="3861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Copy GIF </a:t>
              </a:r>
              <a:r>
                <a:rPr lang="en-US" sz="1400" dirty="0" err="1" smtClean="0"/>
                <a:t>url</a:t>
              </a:r>
              <a:r>
                <a:rPr lang="en-US" sz="1400" dirty="0" smtClean="0"/>
                <a:t> and share</a:t>
              </a: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3"/>
            <a:srcRect t="11418"/>
            <a:stretch/>
          </p:blipFill>
          <p:spPr>
            <a:xfrm>
              <a:off x="8494499" y="2177068"/>
              <a:ext cx="696735" cy="669932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73520" y="2177068"/>
              <a:ext cx="603715" cy="645220"/>
            </a:xfrm>
            <a:prstGeom prst="rect">
              <a:avLst/>
            </a:prstGeom>
          </p:spPr>
        </p:pic>
      </p:grpSp>
      <p:cxnSp>
        <p:nvCxnSpPr>
          <p:cNvPr id="50" name="Straight Arrow Connector 49"/>
          <p:cNvCxnSpPr/>
          <p:nvPr/>
        </p:nvCxnSpPr>
        <p:spPr>
          <a:xfrm>
            <a:off x="1147323" y="1465315"/>
            <a:ext cx="545462" cy="416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065915" y="1410645"/>
            <a:ext cx="456218" cy="5483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955884" y="1383423"/>
            <a:ext cx="480649" cy="5755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499844" y="1931566"/>
            <a:ext cx="532155" cy="9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6957487" y="1866568"/>
            <a:ext cx="532155" cy="9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30" idx="2"/>
          </p:cNvCxnSpPr>
          <p:nvPr/>
        </p:nvCxnSpPr>
        <p:spPr>
          <a:xfrm flipV="1">
            <a:off x="8408773" y="1232119"/>
            <a:ext cx="599138" cy="5922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7738267" y="396840"/>
            <a:ext cx="1998465" cy="835279"/>
            <a:chOff x="7738267" y="396840"/>
            <a:chExt cx="1998465" cy="835279"/>
          </a:xfrm>
        </p:grpSpPr>
        <p:grpSp>
          <p:nvGrpSpPr>
            <p:cNvPr id="47" name="Group 46"/>
            <p:cNvGrpSpPr/>
            <p:nvPr/>
          </p:nvGrpSpPr>
          <p:grpSpPr>
            <a:xfrm>
              <a:off x="8279090" y="396840"/>
              <a:ext cx="1457642" cy="835279"/>
              <a:chOff x="8279090" y="512063"/>
              <a:chExt cx="1828800" cy="1047965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8279090" y="1173882"/>
                <a:ext cx="1828800" cy="3861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Upload</a:t>
                </a: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3"/>
              <a:srcRect t="11418"/>
              <a:stretch/>
            </p:blipFill>
            <p:spPr>
              <a:xfrm>
                <a:off x="8512213" y="512063"/>
                <a:ext cx="696735" cy="66993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91234" y="512063"/>
                <a:ext cx="603715" cy="645220"/>
              </a:xfrm>
              <a:prstGeom prst="rect">
                <a:avLst/>
              </a:prstGeom>
            </p:spPr>
          </p:pic>
        </p:grp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38267" y="418148"/>
              <a:ext cx="642094" cy="512660"/>
            </a:xfrm>
            <a:prstGeom prst="rect">
              <a:avLst/>
            </a:prstGeom>
          </p:spPr>
        </p:pic>
      </p:grpSp>
      <p:cxnSp>
        <p:nvCxnSpPr>
          <p:cNvPr id="67" name="Straight Arrow Connector 66"/>
          <p:cNvCxnSpPr/>
          <p:nvPr/>
        </p:nvCxnSpPr>
        <p:spPr>
          <a:xfrm flipV="1">
            <a:off x="9589170" y="672831"/>
            <a:ext cx="532155" cy="9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18593" y="396840"/>
            <a:ext cx="1457643" cy="977238"/>
            <a:chOff x="28351" y="261554"/>
            <a:chExt cx="1828800" cy="1226070"/>
          </a:xfrm>
        </p:grpSpPr>
        <p:sp>
          <p:nvSpPr>
            <p:cNvPr id="4" name="TextBox 3"/>
            <p:cNvSpPr txBox="1"/>
            <p:nvPr/>
          </p:nvSpPr>
          <p:spPr>
            <a:xfrm>
              <a:off x="28351" y="1101478"/>
              <a:ext cx="1828800" cy="3861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navigate to </a:t>
              </a:r>
              <a:r>
                <a:rPr lang="en-US" sz="1400" dirty="0" err="1" smtClean="0"/>
                <a:t>url</a:t>
              </a:r>
              <a:endParaRPr lang="en-US" sz="1400" dirty="0" smtClean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/>
            <a:srcRect t="11418"/>
            <a:stretch/>
          </p:blipFill>
          <p:spPr>
            <a:xfrm>
              <a:off x="428849" y="261554"/>
              <a:ext cx="971101" cy="933743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1521247" y="1543216"/>
            <a:ext cx="1457643" cy="909104"/>
            <a:chOff x="1891017" y="1518247"/>
            <a:chExt cx="1828800" cy="1140587"/>
          </a:xfrm>
        </p:grpSpPr>
        <p:sp>
          <p:nvSpPr>
            <p:cNvPr id="5" name="TextBox 4"/>
            <p:cNvSpPr txBox="1"/>
            <p:nvPr/>
          </p:nvSpPr>
          <p:spPr>
            <a:xfrm>
              <a:off x="1891017" y="2272688"/>
              <a:ext cx="1828800" cy="3861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Start recording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6601" y="1518247"/>
              <a:ext cx="959892" cy="832473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2978890" y="396840"/>
            <a:ext cx="1457643" cy="977238"/>
            <a:chOff x="28351" y="261554"/>
            <a:chExt cx="1828800" cy="1226070"/>
          </a:xfrm>
        </p:grpSpPr>
        <p:sp>
          <p:nvSpPr>
            <p:cNvPr id="21" name="TextBox 20"/>
            <p:cNvSpPr txBox="1"/>
            <p:nvPr/>
          </p:nvSpPr>
          <p:spPr>
            <a:xfrm>
              <a:off x="28351" y="1101478"/>
              <a:ext cx="1828800" cy="3861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Do stuff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/>
            <a:srcRect t="11418"/>
            <a:stretch/>
          </p:blipFill>
          <p:spPr>
            <a:xfrm>
              <a:off x="428849" y="261554"/>
              <a:ext cx="971101" cy="933743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4220809" y="1556105"/>
            <a:ext cx="1457643" cy="911295"/>
            <a:chOff x="1882147" y="1518247"/>
            <a:chExt cx="1828800" cy="1143336"/>
          </a:xfrm>
        </p:grpSpPr>
        <p:sp>
          <p:nvSpPr>
            <p:cNvPr id="27" name="TextBox 26"/>
            <p:cNvSpPr txBox="1"/>
            <p:nvPr/>
          </p:nvSpPr>
          <p:spPr>
            <a:xfrm>
              <a:off x="1882147" y="2275437"/>
              <a:ext cx="1828800" cy="3861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Stop recording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6601" y="1518247"/>
              <a:ext cx="959892" cy="832473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5765922" y="1556105"/>
            <a:ext cx="1457643" cy="911295"/>
            <a:chOff x="1882147" y="1518247"/>
            <a:chExt cx="1828800" cy="1143336"/>
          </a:xfrm>
        </p:grpSpPr>
        <p:sp>
          <p:nvSpPr>
            <p:cNvPr id="33" name="TextBox 32"/>
            <p:cNvSpPr txBox="1"/>
            <p:nvPr/>
          </p:nvSpPr>
          <p:spPr>
            <a:xfrm>
              <a:off x="1882147" y="2275437"/>
              <a:ext cx="1828800" cy="3861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Download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6601" y="1518247"/>
              <a:ext cx="959892" cy="83247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7184980" y="1611174"/>
            <a:ext cx="1457642" cy="867401"/>
            <a:chOff x="6659818" y="1611173"/>
            <a:chExt cx="1828800" cy="1088266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6033" y="1611173"/>
              <a:ext cx="693629" cy="662692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659818" y="2313293"/>
              <a:ext cx="1828800" cy="3861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Process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622874" y="396840"/>
            <a:ext cx="2264549" cy="769913"/>
            <a:chOff x="7752935" y="2177068"/>
            <a:chExt cx="2841170" cy="965955"/>
          </a:xfrm>
        </p:grpSpPr>
        <p:sp>
          <p:nvSpPr>
            <p:cNvPr id="41" name="TextBox 40"/>
            <p:cNvSpPr txBox="1"/>
            <p:nvPr/>
          </p:nvSpPr>
          <p:spPr>
            <a:xfrm>
              <a:off x="7752935" y="2756877"/>
              <a:ext cx="2841170" cy="3861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Copy GIF </a:t>
              </a:r>
              <a:r>
                <a:rPr lang="en-US" sz="1400" dirty="0" err="1" smtClean="0"/>
                <a:t>url</a:t>
              </a:r>
              <a:r>
                <a:rPr lang="en-US" sz="1400" dirty="0" smtClean="0"/>
                <a:t> and share</a:t>
              </a: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3"/>
            <a:srcRect t="11418"/>
            <a:stretch/>
          </p:blipFill>
          <p:spPr>
            <a:xfrm>
              <a:off x="8494499" y="2177068"/>
              <a:ext cx="696735" cy="669932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73520" y="2177068"/>
              <a:ext cx="603715" cy="645220"/>
            </a:xfrm>
            <a:prstGeom prst="rect">
              <a:avLst/>
            </a:prstGeom>
          </p:spPr>
        </p:pic>
      </p:grpSp>
      <p:cxnSp>
        <p:nvCxnSpPr>
          <p:cNvPr id="50" name="Straight Arrow Connector 49"/>
          <p:cNvCxnSpPr/>
          <p:nvPr/>
        </p:nvCxnSpPr>
        <p:spPr>
          <a:xfrm>
            <a:off x="1147323" y="1465315"/>
            <a:ext cx="545462" cy="416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065915" y="1410645"/>
            <a:ext cx="456218" cy="5483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955884" y="1383423"/>
            <a:ext cx="480649" cy="5755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499844" y="1931566"/>
            <a:ext cx="532155" cy="9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6957487" y="1866568"/>
            <a:ext cx="532155" cy="9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30" idx="2"/>
          </p:cNvCxnSpPr>
          <p:nvPr/>
        </p:nvCxnSpPr>
        <p:spPr>
          <a:xfrm flipV="1">
            <a:off x="8408773" y="1232119"/>
            <a:ext cx="599138" cy="5922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7738267" y="396840"/>
            <a:ext cx="1998465" cy="835279"/>
            <a:chOff x="7738267" y="396840"/>
            <a:chExt cx="1998465" cy="835279"/>
          </a:xfrm>
        </p:grpSpPr>
        <p:grpSp>
          <p:nvGrpSpPr>
            <p:cNvPr id="47" name="Group 46"/>
            <p:cNvGrpSpPr/>
            <p:nvPr/>
          </p:nvGrpSpPr>
          <p:grpSpPr>
            <a:xfrm>
              <a:off x="8279090" y="396840"/>
              <a:ext cx="1457642" cy="835279"/>
              <a:chOff x="8279090" y="512063"/>
              <a:chExt cx="1828800" cy="1047965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8279090" y="1173882"/>
                <a:ext cx="1828800" cy="3861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Upload</a:t>
                </a: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3"/>
              <a:srcRect t="11418"/>
              <a:stretch/>
            </p:blipFill>
            <p:spPr>
              <a:xfrm>
                <a:off x="8512213" y="512063"/>
                <a:ext cx="696735" cy="66993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91234" y="512063"/>
                <a:ext cx="603715" cy="645220"/>
              </a:xfrm>
              <a:prstGeom prst="rect">
                <a:avLst/>
              </a:prstGeom>
            </p:spPr>
          </p:pic>
        </p:grp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38267" y="418148"/>
              <a:ext cx="642094" cy="512660"/>
            </a:xfrm>
            <a:prstGeom prst="rect">
              <a:avLst/>
            </a:prstGeom>
          </p:spPr>
        </p:pic>
      </p:grpSp>
      <p:cxnSp>
        <p:nvCxnSpPr>
          <p:cNvPr id="67" name="Straight Arrow Connector 66"/>
          <p:cNvCxnSpPr/>
          <p:nvPr/>
        </p:nvCxnSpPr>
        <p:spPr>
          <a:xfrm flipV="1">
            <a:off x="9589170" y="672831"/>
            <a:ext cx="532155" cy="9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149153" y="3854416"/>
            <a:ext cx="11614252" cy="2173877"/>
            <a:chOff x="149153" y="3854416"/>
            <a:chExt cx="11614252" cy="2173877"/>
          </a:xfrm>
        </p:grpSpPr>
        <p:grpSp>
          <p:nvGrpSpPr>
            <p:cNvPr id="68" name="Group 67"/>
            <p:cNvGrpSpPr/>
            <p:nvPr/>
          </p:nvGrpSpPr>
          <p:grpSpPr>
            <a:xfrm>
              <a:off x="418593" y="4835613"/>
              <a:ext cx="1457643" cy="977238"/>
              <a:chOff x="28351" y="261554"/>
              <a:chExt cx="1828800" cy="1226070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28351" y="1101478"/>
                <a:ext cx="1828800" cy="3861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navigate to </a:t>
                </a:r>
                <a:r>
                  <a:rPr lang="en-US" sz="1400" dirty="0" err="1" smtClean="0"/>
                  <a:t>url</a:t>
                </a:r>
                <a:endParaRPr lang="en-US" sz="1400" dirty="0" smtClean="0"/>
              </a:p>
            </p:txBody>
          </p:sp>
          <p:pic>
            <p:nvPicPr>
              <p:cNvPr id="70" name="Picture 69"/>
              <p:cNvPicPr>
                <a:picLocks noChangeAspect="1"/>
              </p:cNvPicPr>
              <p:nvPr/>
            </p:nvPicPr>
            <p:blipFill rotWithShape="1">
              <a:blip r:embed="rId3"/>
              <a:srcRect t="11418"/>
              <a:stretch/>
            </p:blipFill>
            <p:spPr>
              <a:xfrm>
                <a:off x="428849" y="261554"/>
                <a:ext cx="971101" cy="933743"/>
              </a:xfrm>
              <a:prstGeom prst="rect">
                <a:avLst/>
              </a:prstGeom>
            </p:spPr>
          </p:pic>
        </p:grpSp>
        <p:grpSp>
          <p:nvGrpSpPr>
            <p:cNvPr id="71" name="Group 70"/>
            <p:cNvGrpSpPr/>
            <p:nvPr/>
          </p:nvGrpSpPr>
          <p:grpSpPr>
            <a:xfrm>
              <a:off x="2066454" y="4835613"/>
              <a:ext cx="1457643" cy="977238"/>
              <a:chOff x="28351" y="261554"/>
              <a:chExt cx="1828800" cy="1226069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8351" y="1101478"/>
                <a:ext cx="1828800" cy="3861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Start recording</a:t>
                </a:r>
              </a:p>
            </p:txBody>
          </p:sp>
          <p:pic>
            <p:nvPicPr>
              <p:cNvPr id="73" name="Picture 72"/>
              <p:cNvPicPr>
                <a:picLocks noChangeAspect="1"/>
              </p:cNvPicPr>
              <p:nvPr/>
            </p:nvPicPr>
            <p:blipFill rotWithShape="1">
              <a:blip r:embed="rId3"/>
              <a:srcRect t="11418"/>
              <a:stretch/>
            </p:blipFill>
            <p:spPr>
              <a:xfrm>
                <a:off x="428849" y="261554"/>
                <a:ext cx="971101" cy="933743"/>
              </a:xfrm>
              <a:prstGeom prst="rect">
                <a:avLst/>
              </a:prstGeom>
            </p:spPr>
          </p:pic>
        </p:grpSp>
        <p:grpSp>
          <p:nvGrpSpPr>
            <p:cNvPr id="74" name="Group 73"/>
            <p:cNvGrpSpPr/>
            <p:nvPr/>
          </p:nvGrpSpPr>
          <p:grpSpPr>
            <a:xfrm>
              <a:off x="3714315" y="4835613"/>
              <a:ext cx="1457643" cy="977238"/>
              <a:chOff x="28351" y="261554"/>
              <a:chExt cx="1828800" cy="1226070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28351" y="1101478"/>
                <a:ext cx="1828800" cy="3861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Do stuff</a:t>
                </a:r>
              </a:p>
            </p:txBody>
          </p:sp>
          <p:pic>
            <p:nvPicPr>
              <p:cNvPr id="76" name="Picture 75"/>
              <p:cNvPicPr>
                <a:picLocks noChangeAspect="1"/>
              </p:cNvPicPr>
              <p:nvPr/>
            </p:nvPicPr>
            <p:blipFill rotWithShape="1">
              <a:blip r:embed="rId3"/>
              <a:srcRect t="11418"/>
              <a:stretch/>
            </p:blipFill>
            <p:spPr>
              <a:xfrm>
                <a:off x="428849" y="261554"/>
                <a:ext cx="971101" cy="933743"/>
              </a:xfrm>
              <a:prstGeom prst="rect">
                <a:avLst/>
              </a:prstGeom>
            </p:spPr>
          </p:pic>
        </p:grpSp>
        <p:grpSp>
          <p:nvGrpSpPr>
            <p:cNvPr id="77" name="Group 76"/>
            <p:cNvGrpSpPr/>
            <p:nvPr/>
          </p:nvGrpSpPr>
          <p:grpSpPr>
            <a:xfrm>
              <a:off x="5362177" y="4835613"/>
              <a:ext cx="1457643" cy="977238"/>
              <a:chOff x="28351" y="261554"/>
              <a:chExt cx="1828800" cy="1226070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28351" y="1101478"/>
                <a:ext cx="1828800" cy="3861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Stop recording</a:t>
                </a:r>
              </a:p>
            </p:txBody>
          </p:sp>
          <p:pic>
            <p:nvPicPr>
              <p:cNvPr id="79" name="Picture 78"/>
              <p:cNvPicPr>
                <a:picLocks noChangeAspect="1"/>
              </p:cNvPicPr>
              <p:nvPr/>
            </p:nvPicPr>
            <p:blipFill rotWithShape="1">
              <a:blip r:embed="rId3"/>
              <a:srcRect t="11418"/>
              <a:stretch/>
            </p:blipFill>
            <p:spPr>
              <a:xfrm>
                <a:off x="428849" y="261554"/>
                <a:ext cx="971101" cy="933743"/>
              </a:xfrm>
              <a:prstGeom prst="rect">
                <a:avLst/>
              </a:prstGeom>
            </p:spPr>
          </p:pic>
        </p:grpSp>
        <p:grpSp>
          <p:nvGrpSpPr>
            <p:cNvPr id="80" name="Group 79"/>
            <p:cNvGrpSpPr/>
            <p:nvPr/>
          </p:nvGrpSpPr>
          <p:grpSpPr>
            <a:xfrm>
              <a:off x="7010039" y="4835613"/>
              <a:ext cx="1457643" cy="1192680"/>
              <a:chOff x="28351" y="261554"/>
              <a:chExt cx="1828800" cy="1496370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28351" y="1101478"/>
                <a:ext cx="1828800" cy="656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Process image sequence</a:t>
                </a:r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 rotWithShape="1">
              <a:blip r:embed="rId3"/>
              <a:srcRect t="11418"/>
              <a:stretch/>
            </p:blipFill>
            <p:spPr>
              <a:xfrm>
                <a:off x="428849" y="261554"/>
                <a:ext cx="971101" cy="933743"/>
              </a:xfrm>
              <a:prstGeom prst="rect">
                <a:avLst/>
              </a:prstGeom>
            </p:spPr>
          </p:pic>
        </p:grpSp>
        <p:grpSp>
          <p:nvGrpSpPr>
            <p:cNvPr id="83" name="Group 82"/>
            <p:cNvGrpSpPr/>
            <p:nvPr/>
          </p:nvGrpSpPr>
          <p:grpSpPr>
            <a:xfrm>
              <a:off x="8657901" y="4835613"/>
              <a:ext cx="1457643" cy="977238"/>
              <a:chOff x="28351" y="261554"/>
              <a:chExt cx="1828800" cy="1226070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28351" y="1101478"/>
                <a:ext cx="1828800" cy="3861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Convert to GIF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/>
            </p:nvPicPr>
            <p:blipFill rotWithShape="1">
              <a:blip r:embed="rId3"/>
              <a:srcRect t="11418"/>
              <a:stretch/>
            </p:blipFill>
            <p:spPr>
              <a:xfrm>
                <a:off x="428849" y="261554"/>
                <a:ext cx="971101" cy="933743"/>
              </a:xfrm>
              <a:prstGeom prst="rect">
                <a:avLst/>
              </a:prstGeom>
            </p:spPr>
          </p:pic>
        </p:grpSp>
        <p:grpSp>
          <p:nvGrpSpPr>
            <p:cNvPr id="86" name="Group 85"/>
            <p:cNvGrpSpPr/>
            <p:nvPr/>
          </p:nvGrpSpPr>
          <p:grpSpPr>
            <a:xfrm>
              <a:off x="10305762" y="4835613"/>
              <a:ext cx="1457643" cy="1192680"/>
              <a:chOff x="28351" y="261554"/>
              <a:chExt cx="1828800" cy="1496370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28351" y="1101477"/>
                <a:ext cx="1828800" cy="6564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Upload to </a:t>
                </a:r>
                <a:r>
                  <a:rPr lang="en-US" sz="1400" dirty="0" err="1"/>
                  <a:t>G</a:t>
                </a:r>
                <a:r>
                  <a:rPr lang="en-US" sz="1400" dirty="0" err="1" smtClean="0"/>
                  <a:t>fycat</a:t>
                </a:r>
                <a:r>
                  <a:rPr lang="en-US" sz="1400" dirty="0" smtClean="0"/>
                  <a:t> and get GIF </a:t>
                </a:r>
                <a:r>
                  <a:rPr lang="en-US" sz="1400" dirty="0" err="1" smtClean="0"/>
                  <a:t>url</a:t>
                </a:r>
                <a:endParaRPr lang="en-US" sz="1400" dirty="0" smtClean="0"/>
              </a:p>
            </p:txBody>
          </p:sp>
          <p:pic>
            <p:nvPicPr>
              <p:cNvPr id="88" name="Picture 87"/>
              <p:cNvPicPr>
                <a:picLocks noChangeAspect="1"/>
              </p:cNvPicPr>
              <p:nvPr/>
            </p:nvPicPr>
            <p:blipFill rotWithShape="1">
              <a:blip r:embed="rId3"/>
              <a:srcRect t="11418"/>
              <a:stretch/>
            </p:blipFill>
            <p:spPr>
              <a:xfrm>
                <a:off x="428849" y="261554"/>
                <a:ext cx="971101" cy="933743"/>
              </a:xfrm>
              <a:prstGeom prst="rect">
                <a:avLst/>
              </a:prstGeom>
            </p:spPr>
          </p:pic>
        </p:grpSp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30" t="39506" r="29074" b="40988"/>
            <a:stretch/>
          </p:blipFill>
          <p:spPr>
            <a:xfrm>
              <a:off x="149153" y="3854416"/>
              <a:ext cx="2350648" cy="832741"/>
            </a:xfrm>
            <a:prstGeom prst="rect">
              <a:avLst/>
            </a:prstGeom>
          </p:spPr>
        </p:pic>
        <p:cxnSp>
          <p:nvCxnSpPr>
            <p:cNvPr id="95" name="Straight Arrow Connector 94"/>
            <p:cNvCxnSpPr/>
            <p:nvPr/>
          </p:nvCxnSpPr>
          <p:spPr>
            <a:xfrm>
              <a:off x="2551670" y="4331045"/>
              <a:ext cx="861883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1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73</Words>
  <Application>Microsoft Macintosh PowerPoint</Application>
  <PresentationFormat>Widescreen</PresentationFormat>
  <Paragraphs>26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Avenir Medium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 Zhao</dc:creator>
  <cp:lastModifiedBy>Young Zhao</cp:lastModifiedBy>
  <cp:revision>17</cp:revision>
  <dcterms:created xsi:type="dcterms:W3CDTF">2017-01-29T21:24:10Z</dcterms:created>
  <dcterms:modified xsi:type="dcterms:W3CDTF">2017-01-29T22:55:41Z</dcterms:modified>
</cp:coreProperties>
</file>