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FBA4-AC7B-45A8-AFD2-4004F54A2ED3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AB443-03A9-4E53-91C5-20E1F9384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9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天上一声惊雷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AB443-03A9-4E53-91C5-20E1F93845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6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6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7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1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DACD-88D2-40E6-8C68-C4AEA06F6F4A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8DAE-9D6B-4A9C-88BC-8FAB8D7A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下一</a:t>
            </a:r>
            <a:r>
              <a:rPr lang="zh-CN" altLang="en-US" dirty="0" smtClean="0"/>
              <a:t>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-PWA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Progressive Web Apps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8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Sw.js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619" y="2663199"/>
            <a:ext cx="550476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自定义响应请求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除了静态的页面和文件之外，如果对 </a:t>
            </a:r>
            <a:r>
              <a:rPr lang="en-US" altLang="zh-CN" dirty="0"/>
              <a:t>Ajax </a:t>
            </a:r>
            <a:r>
              <a:rPr lang="zh-CN" altLang="en-US" dirty="0"/>
              <a:t>数据加以适当的缓存可以实现真正的离线可用， 要达到这一步可能需要对既有的 </a:t>
            </a:r>
            <a:r>
              <a:rPr lang="en-US" altLang="zh-CN" dirty="0"/>
              <a:t>Web App </a:t>
            </a:r>
            <a:r>
              <a:rPr lang="zh-CN" altLang="en-US" dirty="0"/>
              <a:t>进行一些重构以分离数据和模板。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286143"/>
            <a:ext cx="6066667" cy="6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Shell 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是构建 </a:t>
            </a:r>
            <a:r>
              <a:rPr lang="en-US" altLang="zh-CN" dirty="0"/>
              <a:t>Progressive Web App </a:t>
            </a:r>
            <a:r>
              <a:rPr lang="zh-CN" altLang="en-US" dirty="0"/>
              <a:t>的一种方式，这种应用能可靠且即时地加载到您的用户屏幕上，与本机应用相似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简单</a:t>
            </a:r>
            <a:r>
              <a:rPr lang="zh-CN" altLang="en-US" dirty="0" smtClean="0"/>
              <a:t>说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先加载页面的骨架，再填充数据内容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09" y="795666"/>
            <a:ext cx="7752381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结合电商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</a:t>
            </a:r>
            <a:r>
              <a:rPr lang="zh-CN" altLang="en-US" dirty="0" smtClean="0"/>
              <a:t>动端和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端实现</a:t>
            </a:r>
            <a:r>
              <a:rPr lang="en-US" altLang="zh-CN" dirty="0" smtClean="0"/>
              <a:t>ServiceWorker</a:t>
            </a:r>
            <a:r>
              <a:rPr lang="zh-CN" altLang="en-US" smtClean="0"/>
              <a:t>已提高访</a:t>
            </a:r>
            <a:r>
              <a:rPr lang="zh-CN" altLang="en-US" dirty="0" smtClean="0"/>
              <a:t>问性能。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先来玩个游戏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5" y="1681841"/>
            <a:ext cx="4958445" cy="4958445"/>
          </a:xfrm>
        </p:spPr>
      </p:pic>
    </p:spTree>
    <p:extLst>
      <p:ext uri="{BB962C8B-B14F-4D97-AF65-F5344CB8AC3E}">
        <p14:creationId xmlns:p14="http://schemas.microsoft.com/office/powerpoint/2010/main" val="28131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客户端责任越来越重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近年来，</a:t>
            </a:r>
            <a:r>
              <a:rPr lang="en-US" altLang="zh-CN" dirty="0"/>
              <a:t>Web </a:t>
            </a:r>
            <a:r>
              <a:rPr lang="zh-CN" altLang="en-US" dirty="0"/>
              <a:t>应用在整个软件与互联网行业承载的责任越来越重，软件复杂度和维护成本越来越高，</a:t>
            </a:r>
            <a:r>
              <a:rPr lang="en-US" altLang="zh-CN" dirty="0"/>
              <a:t>Web </a:t>
            </a:r>
            <a:r>
              <a:rPr lang="zh-CN" altLang="en-US" dirty="0"/>
              <a:t>技术，尤其是 </a:t>
            </a:r>
            <a:r>
              <a:rPr lang="en-US" altLang="zh-CN" dirty="0"/>
              <a:t>Web </a:t>
            </a:r>
            <a:r>
              <a:rPr lang="zh-CN" altLang="en-US" dirty="0"/>
              <a:t>客户端技术，迎来了爆发式的发展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桌</a:t>
            </a:r>
            <a:r>
              <a:rPr lang="zh-CN" altLang="en-US" dirty="0" smtClean="0"/>
              <a:t>面端越来越多软件被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应用取代。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1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能力太弱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</a:t>
            </a:r>
            <a:r>
              <a:rPr lang="zh-CN" altLang="en-US" dirty="0" smtClean="0"/>
              <a:t>动端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应用的远没有桌面端</a:t>
            </a:r>
            <a:r>
              <a:rPr lang="zh-CN" altLang="en-US" dirty="0" smtClean="0"/>
              <a:t>流行。</a:t>
            </a:r>
            <a:endParaRPr lang="en-US" altLang="zh-CN" dirty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要依赖网络</a:t>
            </a:r>
            <a:endParaRPr lang="en-US" altLang="zh-CN" dirty="0" smtClean="0"/>
          </a:p>
          <a:p>
            <a:r>
              <a:rPr lang="zh-CN" altLang="en-US" dirty="0"/>
              <a:t>依</a:t>
            </a:r>
            <a:r>
              <a:rPr lang="zh-CN" altLang="en-US" dirty="0" smtClean="0"/>
              <a:t>赖浏览器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图片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6" y="1305743"/>
            <a:ext cx="6300844" cy="35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前人的努力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2008 </a:t>
            </a:r>
            <a:r>
              <a:rPr lang="zh-CN" altLang="en-US" dirty="0"/>
              <a:t>年的 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就支持添加到主屏和全屏支持</a:t>
            </a:r>
            <a:endParaRPr lang="en-US" altLang="zh-CN" dirty="0" smtClean="0"/>
          </a:p>
          <a:p>
            <a:r>
              <a:rPr lang="en-US" altLang="zh-CN" dirty="0" smtClean="0"/>
              <a:t>2007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Google Gears: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Gmail</a:t>
            </a:r>
            <a:r>
              <a:rPr lang="zh-CN" altLang="en-US" dirty="0"/>
              <a:t>、</a:t>
            </a:r>
            <a:r>
              <a:rPr lang="en-US" altLang="zh-CN" dirty="0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Google Reader </a:t>
            </a:r>
            <a:r>
              <a:rPr lang="zh-CN" altLang="en-US" dirty="0"/>
              <a:t>等 </a:t>
            </a:r>
            <a:r>
              <a:rPr lang="en-US" altLang="zh-CN" dirty="0"/>
              <a:t>Web </a:t>
            </a:r>
            <a:r>
              <a:rPr lang="zh-CN" altLang="en-US" dirty="0"/>
              <a:t>应用可以在本地存储数据与离线执</a:t>
            </a:r>
            <a:r>
              <a:rPr lang="zh-CN" altLang="en-US" dirty="0" smtClean="0"/>
              <a:t>行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HTML5 App Cache </a:t>
            </a:r>
            <a:r>
              <a:rPr lang="zh-CN" altLang="en-US" dirty="0" smtClean="0"/>
              <a:t>提供离线缓存能力</a:t>
            </a:r>
            <a:endParaRPr lang="en-US" altLang="zh-CN" dirty="0" smtClean="0"/>
          </a:p>
          <a:p>
            <a:r>
              <a:rPr lang="zh-CN" altLang="en-US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无法清理缓存、几乎没有路由机制</a:t>
            </a:r>
          </a:p>
          <a:p>
            <a:r>
              <a:rPr lang="en-US" altLang="zh-CN" dirty="0" smtClean="0"/>
              <a:t>HTML5.1 </a:t>
            </a:r>
            <a:r>
              <a:rPr lang="zh-CN" altLang="en-US" dirty="0" smtClean="0"/>
              <a:t>取消</a:t>
            </a:r>
            <a:r>
              <a:rPr lang="en-US" altLang="zh-CN" dirty="0" smtClean="0"/>
              <a:t>App 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76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横空出世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Progressive Web Apps</a:t>
            </a:r>
          </a:p>
          <a:p>
            <a:r>
              <a:rPr lang="zh-CN" altLang="en-US" dirty="0" smtClean="0"/>
              <a:t>渐进性：无论什么浏览器都能够使用。</a:t>
            </a:r>
            <a:endParaRPr lang="en-US" altLang="zh-CN" dirty="0" smtClean="0"/>
          </a:p>
          <a:p>
            <a:r>
              <a:rPr lang="zh-CN" altLang="en-US" dirty="0"/>
              <a:t>离</a:t>
            </a:r>
            <a:r>
              <a:rPr lang="zh-CN" altLang="en-US" dirty="0" smtClean="0"/>
              <a:t>线性：允许离线或者低质量网络工作。</a:t>
            </a:r>
            <a:endParaRPr lang="en-US" altLang="zh-CN" dirty="0" smtClean="0"/>
          </a:p>
          <a:p>
            <a:r>
              <a:rPr lang="zh-CN" altLang="en-US" dirty="0" smtClean="0"/>
              <a:t>安全性：必须开启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推</a:t>
            </a:r>
            <a:r>
              <a:rPr lang="zh-CN" altLang="en-US" dirty="0" smtClean="0"/>
              <a:t>送通知：可接收推送通知</a:t>
            </a:r>
            <a:endParaRPr lang="en-US" altLang="zh-CN" dirty="0" smtClean="0"/>
          </a:p>
          <a:p>
            <a:r>
              <a:rPr lang="zh-CN" altLang="en-US" dirty="0" smtClean="0"/>
              <a:t>可安装：允许用户添加到主屏上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7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App Manifest:</a:t>
            </a:r>
            <a:r>
              <a:rPr lang="zh-CN" altLang="en-US" dirty="0" smtClean="0"/>
              <a:t>为浏览器提供这个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应用的基本信息的一个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文件，已提供更丰富的离线特性。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8" y="2869459"/>
            <a:ext cx="4904762" cy="3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9" y="330291"/>
            <a:ext cx="12104762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r>
              <a:rPr lang="zh-CN" altLang="en-US" dirty="0" smtClean="0"/>
              <a:t>：</a:t>
            </a:r>
            <a:r>
              <a:rPr lang="zh-CN" altLang="en-US" dirty="0"/>
              <a:t>一个可编程</a:t>
            </a:r>
            <a:r>
              <a:rPr lang="zh-CN" altLang="en-US" dirty="0" smtClean="0"/>
              <a:t>的独立于网页的工作线程，</a:t>
            </a:r>
            <a:r>
              <a:rPr lang="zh-CN" altLang="en-US" dirty="0"/>
              <a:t>它就像一个位于浏览器与网络之间的客户端代理，可以拦截、处理、响应流经的 </a:t>
            </a:r>
            <a:r>
              <a:rPr lang="en-US" altLang="zh-CN" dirty="0"/>
              <a:t>HTTP </a:t>
            </a:r>
            <a:r>
              <a:rPr lang="zh-CN" altLang="en-US" dirty="0"/>
              <a:t>请</a:t>
            </a:r>
            <a:r>
              <a:rPr lang="zh-CN" altLang="en-US" dirty="0" smtClean="0"/>
              <a:t>求。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01" y="2264281"/>
            <a:ext cx="5695238" cy="40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" y="257571"/>
            <a:ext cx="12047619" cy="6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用前需要向浏览器注册</a:t>
            </a:r>
            <a:r>
              <a:rPr lang="en-US" altLang="zh-CN" dirty="0" smtClean="0"/>
              <a:t>ServiceWorker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90" y="2355125"/>
            <a:ext cx="7447619" cy="22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57" y="1262333"/>
            <a:ext cx="63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531</Words>
  <Application>Microsoft Office PowerPoint</Application>
  <PresentationFormat>宽屏</PresentationFormat>
  <Paragraphs>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下一代Web应用-PWA</vt:lpstr>
      <vt:lpstr>先来玩个游戏</vt:lpstr>
      <vt:lpstr>Web客户端责任越来越重</vt:lpstr>
      <vt:lpstr>移动端Web能力太弱</vt:lpstr>
      <vt:lpstr>前人的努力</vt:lpstr>
      <vt:lpstr>横空出世</vt:lpstr>
      <vt:lpstr>核心技术</vt:lpstr>
      <vt:lpstr>PowerPoint 演示文稿</vt:lpstr>
      <vt:lpstr>注册Service Worker</vt:lpstr>
      <vt:lpstr>Sw.js 安装</vt:lpstr>
      <vt:lpstr>自定义响应请求</vt:lpstr>
      <vt:lpstr>App Shell 模型</vt:lpstr>
      <vt:lpstr>结合电商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下一代Web应用-PWA</dc:title>
  <dc:creator>Administrator</dc:creator>
  <cp:lastModifiedBy>Administrator</cp:lastModifiedBy>
  <cp:revision>37</cp:revision>
  <dcterms:created xsi:type="dcterms:W3CDTF">2018-03-22T01:48:03Z</dcterms:created>
  <dcterms:modified xsi:type="dcterms:W3CDTF">2018-03-22T09:58:43Z</dcterms:modified>
</cp:coreProperties>
</file>