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24" r:id="rId2"/>
    <p:sldId id="541" r:id="rId3"/>
    <p:sldId id="543" r:id="rId4"/>
    <p:sldId id="544" r:id="rId5"/>
    <p:sldId id="545" r:id="rId6"/>
    <p:sldId id="546" r:id="rId7"/>
    <p:sldId id="547" r:id="rId8"/>
    <p:sldId id="548" r:id="rId9"/>
    <p:sldId id="549" r:id="rId10"/>
    <p:sldId id="550" r:id="rId11"/>
    <p:sldId id="542" r:id="rId12"/>
  </p:sldIdLst>
  <p:sldSz cx="8618538" cy="64643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27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1B4155"/>
    <a:srgbClr val="5B9BD5"/>
    <a:srgbClr val="FFFF00"/>
    <a:srgbClr val="F9F9FA"/>
    <a:srgbClr val="0099FF"/>
    <a:srgbClr val="0378B0"/>
    <a:srgbClr val="1A4155"/>
    <a:srgbClr val="262626"/>
    <a:srgbClr val="6CCE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4" autoAdjust="0"/>
    <p:restoredTop sz="91129" autoAdjust="0"/>
  </p:normalViewPr>
  <p:slideViewPr>
    <p:cSldViewPr snapToGrid="0">
      <p:cViewPr varScale="1">
        <p:scale>
          <a:sx n="123" d="100"/>
          <a:sy n="123" d="100"/>
        </p:scale>
        <p:origin x="1638" y="114"/>
      </p:cViewPr>
      <p:guideLst>
        <p:guide orient="horz" pos="2041"/>
        <p:guide pos="27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592"/>
    </p:cViewPr>
  </p:sorter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3661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CA597-42A6-46D6-AD84-1DBF8312B858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1C446-62AD-4D75-AB92-58C631DF8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5308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8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60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666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107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342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214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250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352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以上就是我全部的答辩内容，我的答辩完毕，谢谢大家！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94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17"/>
          <a:stretch>
            <a:fillRect/>
          </a:stretch>
        </p:blipFill>
        <p:spPr>
          <a:xfrm>
            <a:off x="0" y="0"/>
            <a:ext cx="8618538" cy="5118652"/>
          </a:xfrm>
          <a:prstGeom prst="rect">
            <a:avLst/>
          </a:prstGeom>
        </p:spPr>
      </p:pic>
      <p:pic>
        <p:nvPicPr>
          <p:cNvPr id="2" name="图片 1" descr="联合LOGO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53958" y="4992528"/>
            <a:ext cx="2391643" cy="1345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7" y="0"/>
            <a:ext cx="8618538" cy="6464300"/>
          </a:xfrm>
          <a:prstGeom prst="rect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>
            <a:off x="1828803" y="507425"/>
            <a:ext cx="678848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-4317" y="507425"/>
            <a:ext cx="47896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Slogan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76415" y="139065"/>
            <a:ext cx="1741170" cy="328295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 userDrawn="1"/>
        </p:nvSpPr>
        <p:spPr bwMode="auto">
          <a:xfrm>
            <a:off x="3149955" y="171905"/>
            <a:ext cx="2309097" cy="26261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</p:spPr>
        <p:txBody>
          <a:bodyPr lIns="0" tIns="0" rIns="0" bIns="0" anchor="ctr" anchorCtr="1"/>
          <a:lstStyle/>
          <a:p>
            <a:pPr algn="ctr"/>
            <a:r>
              <a:rPr lang="zh-CN" altLang="en-US" sz="1200" b="1" dirty="0" smtClean="0">
                <a:solidFill>
                  <a:srgbClr val="FF0000"/>
                </a:solidFill>
              </a:rPr>
              <a:t>内幕信息，未经披露，严格保密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3" name="图片 2" descr="联合LOGO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72128" y="-163118"/>
            <a:ext cx="1843428" cy="1037757"/>
          </a:xfrm>
          <a:prstGeom prst="rect">
            <a:avLst/>
          </a:prstGeom>
        </p:spPr>
      </p:pic>
      <p:sp>
        <p:nvSpPr>
          <p:cNvPr id="8" name="灯片编号占位符 5"/>
          <p:cNvSpPr txBox="1"/>
          <p:nvPr userDrawn="1"/>
        </p:nvSpPr>
        <p:spPr>
          <a:xfrm>
            <a:off x="6679439" y="6120136"/>
            <a:ext cx="1939099" cy="34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9BB5D0-35E4-459D-AEF3-FE4D7C45CC19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7" y="0"/>
            <a:ext cx="8618538" cy="6464300"/>
          </a:xfrm>
          <a:prstGeom prst="rect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>
            <a:off x="-22860" y="6287770"/>
            <a:ext cx="66217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8052435" y="6287770"/>
            <a:ext cx="56197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长安行天下 横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3535" y="5927725"/>
            <a:ext cx="1304290" cy="45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3149955" y="171905"/>
            <a:ext cx="2309097" cy="26261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</p:spPr>
        <p:txBody>
          <a:bodyPr lIns="0" tIns="0" rIns="0" bIns="0" anchor="ctr" anchorCtr="1"/>
          <a:lstStyle/>
          <a:p>
            <a:pPr algn="ctr"/>
            <a:r>
              <a:rPr lang="zh-CN" altLang="en-US" sz="1200" b="1" dirty="0" smtClean="0">
                <a:solidFill>
                  <a:srgbClr val="FF0000"/>
                </a:solidFill>
              </a:rPr>
              <a:t>内幕信息，未经披露，严格保密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7" y="0"/>
            <a:ext cx="8618538" cy="6464300"/>
          </a:xfrm>
          <a:prstGeom prst="rect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>
            <a:off x="-22860" y="6287770"/>
            <a:ext cx="66217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8052435" y="6287770"/>
            <a:ext cx="56197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长安行天下 横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3535" y="5927725"/>
            <a:ext cx="1304290" cy="45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5290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2503" y="344164"/>
            <a:ext cx="7433214" cy="1249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2503" y="1720821"/>
            <a:ext cx="7433214" cy="4101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2503" y="5991448"/>
            <a:ext cx="1939099" cy="34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54785" y="5991448"/>
            <a:ext cx="2908649" cy="34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86618" y="5991448"/>
            <a:ext cx="1939099" cy="34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646430" rtl="0" eaLnBrk="1" latinLnBrk="0" hangingPunct="1">
        <a:lnSpc>
          <a:spcPct val="90000"/>
        </a:lnSpc>
        <a:spcBef>
          <a:spcPct val="0"/>
        </a:spcBef>
        <a:buNone/>
        <a:defRPr sz="31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290" indent="-160655" algn="l" defTabSz="646430" rtl="0" eaLnBrk="1" latinLnBrk="0" hangingPunct="1">
        <a:lnSpc>
          <a:spcPct val="90000"/>
        </a:lnSpc>
        <a:spcBef>
          <a:spcPts val="705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484505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695" kern="1200">
          <a:solidFill>
            <a:schemeClr val="tx1"/>
          </a:solidFill>
          <a:latin typeface="+mn-lt"/>
          <a:ea typeface="+mn-ea"/>
          <a:cs typeface="+mn-cs"/>
        </a:defRPr>
      </a:lvl2pPr>
      <a:lvl3pPr marL="807720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130935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4pPr>
      <a:lvl5pPr marL="1454150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5pPr>
      <a:lvl6pPr marL="1777365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6pPr>
      <a:lvl7pPr marL="2100580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7pPr>
      <a:lvl8pPr marL="2423795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8pPr>
      <a:lvl9pPr marL="2747010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1pPr>
      <a:lvl2pPr marL="323215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2pPr>
      <a:lvl3pPr marL="64643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3pPr>
      <a:lvl4pPr marL="969645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4pPr>
      <a:lvl5pPr marL="129286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5pPr>
      <a:lvl6pPr marL="1616075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6pPr>
      <a:lvl7pPr marL="193929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7pPr>
      <a:lvl8pPr marL="2262505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8pPr>
      <a:lvl9pPr marL="258572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/>
        </p:nvSpPr>
        <p:spPr>
          <a:xfrm>
            <a:off x="2688956" y="2595912"/>
            <a:ext cx="3719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全站搜索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（整合分类搜索与关键字搜索）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82484" y="67102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七、商品返回封装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023" y="1247613"/>
            <a:ext cx="5816415" cy="470524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8454" y="1534332"/>
            <a:ext cx="18830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因商品类型不同，价格字段不同，需判断后设置，并返回</a:t>
            </a:r>
            <a:r>
              <a:rPr lang="en-US" altLang="zh-CN" dirty="0" err="1" smtClean="0"/>
              <a:t>productType</a:t>
            </a:r>
            <a:r>
              <a:rPr lang="zh-CN" altLang="en-US" dirty="0" smtClean="0"/>
              <a:t>告之前端商品渲染模板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07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中英文共用横版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526" y="1242439"/>
            <a:ext cx="5461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gray">
          <a:xfrm>
            <a:off x="1352164" y="3235805"/>
            <a:ext cx="592772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dirty="0" err="1">
                <a:ea typeface="黑体" pitchFamily="2" charset="-122"/>
              </a:rPr>
              <a:t>Changan</a:t>
            </a:r>
            <a:r>
              <a:rPr lang="en-US" altLang="zh-CN" sz="3200" b="1" dirty="0">
                <a:ea typeface="黑体" pitchFamily="2" charset="-122"/>
              </a:rPr>
              <a:t> Drives The World</a:t>
            </a:r>
          </a:p>
        </p:txBody>
      </p:sp>
    </p:spTree>
    <p:extLst>
      <p:ext uri="{BB962C8B-B14F-4D97-AF65-F5344CB8AC3E}">
        <p14:creationId xmlns:p14="http://schemas.microsoft.com/office/powerpoint/2010/main" val="28868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66247" y="88370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方案：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20243" y="1707794"/>
            <a:ext cx="651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改造原查询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sz="1400" dirty="0" smtClean="0"/>
              <a:t>剥离查询条件，排序条件，分页条件，剩余</a:t>
            </a:r>
            <a:r>
              <a:rPr lang="en-US" altLang="zh-CN" sz="1400" dirty="0" err="1" smtClean="0"/>
              <a:t>sql</a:t>
            </a:r>
            <a:r>
              <a:rPr lang="zh-CN" altLang="en-US" sz="1400" dirty="0" smtClean="0"/>
              <a:t>查询出整个商品池，存入</a:t>
            </a:r>
            <a:r>
              <a:rPr lang="en-US" altLang="zh-CN" sz="1400" dirty="0" err="1" smtClean="0"/>
              <a:t>redis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920244" y="2354126"/>
            <a:ext cx="6518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内存比较替代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条件：</a:t>
            </a:r>
            <a:endParaRPr lang="en-US" altLang="zh-CN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</a:t>
            </a:r>
            <a:r>
              <a:rPr lang="zh-CN" altLang="en-US" sz="1400" dirty="0" smtClean="0"/>
              <a:t>利用判空，三目运算组合筛选条件，</a:t>
            </a:r>
            <a:r>
              <a:rPr lang="en-US" altLang="zh-CN" sz="1400" dirty="0" err="1" smtClean="0"/>
              <a:t>String.indexOf</a:t>
            </a:r>
            <a:r>
              <a:rPr lang="en-US" altLang="zh-CN" sz="1400" dirty="0" smtClean="0"/>
              <a:t>()</a:t>
            </a:r>
            <a:r>
              <a:rPr lang="zh-CN" altLang="en-US" sz="1400" dirty="0" smtClean="0"/>
              <a:t>代替</a:t>
            </a:r>
            <a:r>
              <a:rPr lang="en-US" altLang="zh-CN" sz="1400" dirty="0" smtClean="0"/>
              <a:t>like</a:t>
            </a:r>
            <a:endParaRPr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20244" y="3017970"/>
            <a:ext cx="6518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自定义比较器代替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排序：</a:t>
            </a:r>
            <a:endParaRPr lang="en-US" altLang="zh-CN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</a:t>
            </a:r>
            <a:r>
              <a:rPr lang="en-US" altLang="zh-CN" sz="1400" dirty="0" err="1" smtClean="0"/>
              <a:t>list.sort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list,compare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进行数据排序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920242" y="3602745"/>
            <a:ext cx="67281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分页：</a:t>
            </a:r>
            <a:endParaRPr lang="en-US" altLang="zh-CN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</a:t>
            </a:r>
            <a:r>
              <a:rPr lang="en-US" altLang="zh-CN" sz="1400" dirty="0" err="1" smtClean="0"/>
              <a:t>list.subList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fromIndex,endIndex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进行分页，需通过传入的分页参数计算出</a:t>
            </a:r>
            <a:r>
              <a:rPr lang="en-US" altLang="zh-CN" sz="1400" dirty="0" err="1" smtClean="0"/>
              <a:t>fromIndex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endIndex</a:t>
            </a:r>
            <a:r>
              <a:rPr lang="zh-CN" altLang="en-US" sz="1400" dirty="0" smtClean="0"/>
              <a:t>，并注意前开后闭，并注意计算出的</a:t>
            </a:r>
            <a:r>
              <a:rPr lang="en-US" altLang="zh-CN" sz="1400" dirty="0" err="1" smtClean="0"/>
              <a:t>endIndex</a:t>
            </a:r>
            <a:r>
              <a:rPr lang="zh-CN" altLang="en-US" sz="1400" dirty="0" smtClean="0"/>
              <a:t>不能超过</a:t>
            </a:r>
            <a:r>
              <a:rPr lang="en-US" altLang="zh-CN" sz="1400" dirty="0" err="1" smtClean="0"/>
              <a:t>list.size</a:t>
            </a:r>
            <a:r>
              <a:rPr lang="en-US" altLang="zh-CN" sz="1400" dirty="0" smtClean="0"/>
              <a:t>()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20242" y="4402964"/>
            <a:ext cx="654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组装返回数据：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sz="1400" dirty="0" smtClean="0"/>
              <a:t>因整车，精品，积分商品返回字段不同，需进行判断商品类型再组装数据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82484" y="671025"/>
            <a:ext cx="1864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400" b="1" dirty="0" err="1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215" y="534147"/>
            <a:ext cx="5943801" cy="540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82484" y="671025"/>
            <a:ext cx="1864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400" b="1" dirty="0" err="1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改造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244" y="802760"/>
            <a:ext cx="6324294" cy="534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82484" y="671025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二、判断商品池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110" y="1132690"/>
            <a:ext cx="6030428" cy="47084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9485" y="1286360"/>
            <a:ext cx="2448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</a:t>
            </a:r>
            <a:r>
              <a:rPr lang="zh-CN" altLang="en-US" sz="1400" dirty="0" smtClean="0"/>
              <a:t>根据参数商品类型与关键字，判断查询数据池为关键字搜索数据池，还是分类搜索数据池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492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82484" y="67102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三、分类数据集合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290" y="829159"/>
            <a:ext cx="4921402" cy="201746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9485" y="1286360"/>
            <a:ext cx="298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循环商品池，分类组合出整车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，精品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，积分</a:t>
            </a:r>
            <a:r>
              <a:rPr lang="en-US" altLang="zh-CN" dirty="0" smtClean="0"/>
              <a:t>list</a:t>
            </a:r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85" y="3000298"/>
            <a:ext cx="6726460" cy="31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1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82484" y="67102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四、组装返回数据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362" y="759417"/>
            <a:ext cx="5405139" cy="535501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1220" y="1317356"/>
            <a:ext cx="2487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根据需求，制定相应返回商品类型规则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82484" y="671025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、分页、排序、组装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445" y="1548556"/>
            <a:ext cx="5414174" cy="336685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6470" y="2084522"/>
            <a:ext cx="205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先排序，后分页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3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82484" y="67102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六、自定义比较器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221" y="522149"/>
            <a:ext cx="3980402" cy="23089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6" y="2912529"/>
            <a:ext cx="5565373" cy="35517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7458" y="1491972"/>
            <a:ext cx="359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productListModel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comparable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2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292</Words>
  <Application>Microsoft Office PowerPoint</Application>
  <PresentationFormat>自定义</PresentationFormat>
  <Paragraphs>30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黑体</vt:lpstr>
      <vt:lpstr>宋体</vt:lpstr>
      <vt:lpstr>微软雅黑</vt:lpstr>
      <vt:lpstr>Arial</vt:lpstr>
      <vt:lpstr>Calibri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Mickey Jiang</dc:creator>
  <cp:lastModifiedBy>cqca63662</cp:lastModifiedBy>
  <cp:revision>1904</cp:revision>
  <cp:lastPrinted>2017-02-12T05:58:00Z</cp:lastPrinted>
  <dcterms:created xsi:type="dcterms:W3CDTF">2015-05-15T03:51:00Z</dcterms:created>
  <dcterms:modified xsi:type="dcterms:W3CDTF">2018-01-16T09:11:03Z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2052-10.1.0.6759</vt:lpwstr>
  </property>
</Properties>
</file>