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6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0.xml" ContentType="application/vnd.openxmlformats-officedocument.presentationml.notesSlide+xml"/>
  <Override PartName="/ppt/tags/tag12.xml" ContentType="application/vnd.openxmlformats-officedocument.presentationml.tags+xml"/>
  <Override PartName="/ppt/notesSlides/notesSlide2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2.xml" ContentType="application/vnd.openxmlformats-officedocument.presentationml.notesSlide+xml"/>
  <Override PartName="/ppt/tags/tag15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88" r:id="rId5"/>
    <p:sldId id="295" r:id="rId6"/>
    <p:sldId id="294" r:id="rId7"/>
    <p:sldId id="296" r:id="rId8"/>
    <p:sldId id="297" r:id="rId9"/>
    <p:sldId id="290" r:id="rId10"/>
    <p:sldId id="298" r:id="rId11"/>
    <p:sldId id="262" r:id="rId12"/>
    <p:sldId id="299" r:id="rId13"/>
    <p:sldId id="278" r:id="rId14"/>
    <p:sldId id="300" r:id="rId15"/>
    <p:sldId id="289" r:id="rId16"/>
    <p:sldId id="301" r:id="rId17"/>
    <p:sldId id="275" r:id="rId18"/>
    <p:sldId id="268" r:id="rId19"/>
    <p:sldId id="281" r:id="rId20"/>
    <p:sldId id="302" r:id="rId21"/>
    <p:sldId id="284" r:id="rId22"/>
    <p:sldId id="285" r:id="rId23"/>
    <p:sldId id="293" r:id="rId24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3D8ADAB-F73B-43ED-BE88-F09F12E1B95B}">
          <p14:sldIdLst>
            <p14:sldId id="257"/>
            <p14:sldId id="258"/>
            <p14:sldId id="259"/>
            <p14:sldId id="288"/>
            <p14:sldId id="295"/>
          </p14:sldIdLst>
        </p14:section>
        <p14:section name="无标题节" id="{CA0FD1E9-D07F-4788-9081-FF4F071D0872}">
          <p14:sldIdLst>
            <p14:sldId id="294"/>
            <p14:sldId id="296"/>
            <p14:sldId id="297"/>
            <p14:sldId id="290"/>
            <p14:sldId id="298"/>
            <p14:sldId id="262"/>
            <p14:sldId id="299"/>
            <p14:sldId id="278"/>
            <p14:sldId id="300"/>
            <p14:sldId id="289"/>
            <p14:sldId id="301"/>
            <p14:sldId id="275"/>
            <p14:sldId id="268"/>
            <p14:sldId id="281"/>
            <p14:sldId id="302"/>
            <p14:sldId id="284"/>
            <p14:sldId id="285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26" y="216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92670-5A24-4A9E-8D08-B4B3B0FBFBCE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B7B1C-B1AE-46DF-9C35-8FF65D41A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3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B7B1C-B1AE-46DF-9C35-8FF65D41A5C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029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848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B7B1C-B1AE-46DF-9C35-8FF65D41A5C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525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8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710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59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72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3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B7B1C-B1AE-46DF-9C35-8FF65D41A5C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043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011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74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B7B1C-B1AE-46DF-9C35-8FF65D41A5C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520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681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40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064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B7B1C-B1AE-46DF-9C35-8FF65D41A5C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937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825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969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547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487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80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929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94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4"/>
            <a:ext cx="7772400" cy="1102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30"/>
            <a:ext cx="2057400" cy="329309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30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11972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176735"/>
      </p:ext>
    </p:extLst>
  </p:cSld>
  <p:clrMapOvr>
    <a:masterClrMapping/>
  </p:clrMapOvr>
  <p:transition spd="med" advClick="0" advTm="0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545627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3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1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661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Freeform 9"/>
          <p:cNvSpPr>
            <a:spLocks noEditPoints="1"/>
          </p:cNvSpPr>
          <p:nvPr userDrawn="1"/>
        </p:nvSpPr>
        <p:spPr bwMode="auto">
          <a:xfrm>
            <a:off x="79221" y="107880"/>
            <a:ext cx="640353" cy="484444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6" name="文本框 3"/>
          <p:cNvSpPr txBox="1"/>
          <p:nvPr userDrawn="1"/>
        </p:nvSpPr>
        <p:spPr>
          <a:xfrm flipH="1">
            <a:off x="294729" y="160277"/>
            <a:ext cx="2585085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请添加您的标题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852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659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4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3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6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357CF-2E90-4926-9E91-500AB2B33A9B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6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6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2865A-DFA0-4CF8-B93E-F62718142DB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4" descr="D:\1\千库网-褶皱的空白纸张.jpg"/>
          <p:cNvPicPr>
            <a:picLocks noChangeAspect="1" noChangeArrowheads="1"/>
          </p:cNvPicPr>
          <p:nvPr userDrawn="1"/>
        </p:nvPicPr>
        <p:blipFill>
          <a:blip r:embed="rId16" cstate="screen">
            <a:lum bright="7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4" r:id="rId13"/>
    <p:sldLayoutId id="2147483665" r:id="rId14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9.xml"/><Relationship Id="rId7" Type="http://schemas.openxmlformats.org/officeDocument/2006/relationships/notesSlide" Target="../notesSlides/notesSlide20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1\567d2b9cee98991c8dd3d513cb5ddf8d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7524" y="745768"/>
            <a:ext cx="2880320" cy="4399320"/>
          </a:xfrm>
          <a:prstGeom prst="rect">
            <a:avLst/>
          </a:prstGeom>
          <a:noFill/>
        </p:spPr>
      </p:pic>
      <p:pic>
        <p:nvPicPr>
          <p:cNvPr id="14" name="Picture 2" descr="E:\8a7e72bc23287cee45049fd0ab7064bd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899"/>
          <a:stretch>
            <a:fillRect/>
          </a:stretch>
        </p:blipFill>
        <p:spPr bwMode="auto">
          <a:xfrm flipH="1">
            <a:off x="5904148" y="16260"/>
            <a:ext cx="1188132" cy="2160240"/>
          </a:xfrm>
          <a:prstGeom prst="rect">
            <a:avLst/>
          </a:prstGeom>
          <a:noFill/>
        </p:spPr>
      </p:pic>
      <p:pic>
        <p:nvPicPr>
          <p:cNvPr id="3074" name="Picture 2" descr="E:\8a7e72bc23287cee45049fd0ab7064bd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23928" y="572580"/>
            <a:ext cx="2484276" cy="2109930"/>
          </a:xfrm>
          <a:prstGeom prst="rect">
            <a:avLst/>
          </a:prstGeom>
          <a:noFill/>
        </p:spPr>
      </p:pic>
      <p:sp>
        <p:nvSpPr>
          <p:cNvPr id="15" name="文本框 29"/>
          <p:cNvSpPr txBox="1"/>
          <p:nvPr/>
        </p:nvSpPr>
        <p:spPr>
          <a:xfrm>
            <a:off x="4211960" y="1096381"/>
            <a:ext cx="612068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blipFill>
                  <a:blip r:embed="rId7"/>
                  <a:stretch>
                    <a:fillRect/>
                  </a:stretch>
                </a:blipFill>
                <a:latin typeface="方正舒体" panose="02010601030101010101" pitchFamily="2" charset="-122"/>
                <a:ea typeface="方正舒体" panose="02010601030101010101" pitchFamily="2" charset="-122"/>
              </a:rPr>
              <a:t>钱</a:t>
            </a:r>
          </a:p>
        </p:txBody>
      </p:sp>
      <p:sp>
        <p:nvSpPr>
          <p:cNvPr id="16" name="文本框 29"/>
          <p:cNvSpPr txBox="1"/>
          <p:nvPr/>
        </p:nvSpPr>
        <p:spPr>
          <a:xfrm>
            <a:off x="4896036" y="1312405"/>
            <a:ext cx="648072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600" dirty="0">
                <a:ln>
                  <a:solidFill>
                    <a:srgbClr val="4A67AA"/>
                  </a:solidFill>
                </a:ln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去</a:t>
            </a:r>
          </a:p>
        </p:txBody>
      </p:sp>
      <p:sp>
        <p:nvSpPr>
          <p:cNvPr id="17" name="文本框 29"/>
          <p:cNvSpPr txBox="1"/>
          <p:nvPr/>
        </p:nvSpPr>
        <p:spPr>
          <a:xfrm rot="21046325">
            <a:off x="5519277" y="1162994"/>
            <a:ext cx="432048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600" dirty="0">
                <a:ln>
                  <a:solidFill>
                    <a:srgbClr val="4A67AA"/>
                  </a:solidFill>
                </a:ln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哪</a:t>
            </a:r>
          </a:p>
        </p:txBody>
      </p:sp>
      <p:sp>
        <p:nvSpPr>
          <p:cNvPr id="18" name="文本框 29"/>
          <p:cNvSpPr txBox="1"/>
          <p:nvPr/>
        </p:nvSpPr>
        <p:spPr>
          <a:xfrm rot="20840064">
            <a:off x="6161942" y="997420"/>
            <a:ext cx="54006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blipFill>
                  <a:blip r:embed="rId7"/>
                  <a:stretch>
                    <a:fillRect/>
                  </a:stretch>
                </a:blipFill>
                <a:latin typeface="方正舒体" panose="02010601030101010101" pitchFamily="2" charset="-122"/>
                <a:ea typeface="方正舒体" panose="02010601030101010101" pitchFamily="2" charset="-122"/>
              </a:rPr>
              <a:t>了</a:t>
            </a:r>
          </a:p>
        </p:txBody>
      </p:sp>
      <p:sp>
        <p:nvSpPr>
          <p:cNvPr id="19" name="Rectangle 40"/>
          <p:cNvSpPr>
            <a:spLocks noChangeArrowheads="1"/>
          </p:cNvSpPr>
          <p:nvPr/>
        </p:nvSpPr>
        <p:spPr bwMode="auto">
          <a:xfrm>
            <a:off x="3455876" y="3472644"/>
            <a:ext cx="42124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algn="r"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  <a:sym typeface="微软雅黑" pitchFamily="34" charset="-122"/>
              </a:rPr>
              <a:t>让支付简单、方便和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  <a:sym typeface="微软雅黑" pitchFamily="34" charset="-122"/>
              </a:rPr>
              <a:t>温暖，让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  <a:sym typeface="微软雅黑" pitchFamily="34" charset="-122"/>
              </a:rPr>
              <a:t>数据安全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  <a:sym typeface="微软雅黑" pitchFamily="34" charset="-122"/>
              </a:rPr>
              <a:t>、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  <a:sym typeface="微软雅黑" pitchFamily="34" charset="-122"/>
              </a:rPr>
              <a:t>全面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  <a:sym typeface="微软雅黑" pitchFamily="34" charset="-122"/>
              </a:rPr>
              <a:t>和透明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hakuyoxingshu7000" pitchFamily="2" charset="-122"/>
              <a:sym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712588" y="3940697"/>
            <a:ext cx="1407584" cy="257731"/>
          </a:xfrm>
          <a:prstGeom prst="roundRect">
            <a:avLst>
              <a:gd name="adj" fmla="val 50000"/>
            </a:avLst>
          </a:prstGeom>
          <a:blipFill dpi="0" rotWithShape="1">
            <a:blip r:embed="rId8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lum bright="-72000" contrast="-9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汇报人：杨凡</a:t>
            </a:r>
            <a:endParaRPr lang="zh-CN" altLang="en-US" sz="1400" b="1" dirty="0">
              <a:solidFill>
                <a:schemeClr val="bg1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64326" y="2644553"/>
            <a:ext cx="4924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spc="1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长安电商支付平台来了！</a:t>
            </a:r>
            <a:endParaRPr lang="zh-CN" altLang="en-US" sz="3200" spc="160" dirty="0">
              <a:solidFill>
                <a:schemeClr val="tx1">
                  <a:lumMod val="75000"/>
                  <a:lumOff val="2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1"/>
            </p:custDataLst>
          </p:nvPr>
        </p:nvGrpSpPr>
        <p:grpSpPr>
          <a:xfrm rot="21073">
            <a:off x="3420305" y="3295860"/>
            <a:ext cx="4428851" cy="154356"/>
            <a:chOff x="2481804" y="4179888"/>
            <a:chExt cx="7313171" cy="325437"/>
          </a:xfrm>
          <a:solidFill>
            <a:srgbClr val="FF0000"/>
          </a:solidFill>
        </p:grpSpPr>
        <p:sp>
          <p:nvSpPr>
            <p:cNvPr id="23" name="Freeform 35"/>
            <p:cNvSpPr>
              <a:spLocks/>
            </p:cNvSpPr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1"/>
            <p:cNvSpPr>
              <a:spLocks/>
            </p:cNvSpPr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7"/>
            <p:cNvSpPr>
              <a:spLocks/>
            </p:cNvSpPr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52"/>
            <p:cNvSpPr>
              <a:spLocks/>
            </p:cNvSpPr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56"/>
            <p:cNvSpPr>
              <a:spLocks/>
            </p:cNvSpPr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59"/>
            <p:cNvSpPr>
              <a:spLocks/>
            </p:cNvSpPr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1"/>
            <p:cNvSpPr>
              <a:spLocks/>
            </p:cNvSpPr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8"/>
            <p:cNvSpPr>
              <a:spLocks/>
            </p:cNvSpPr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73"/>
            <p:cNvSpPr>
              <a:spLocks/>
            </p:cNvSpPr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74"/>
            <p:cNvSpPr>
              <a:spLocks/>
            </p:cNvSpPr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76"/>
            <p:cNvSpPr>
              <a:spLocks/>
            </p:cNvSpPr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9"/>
            <p:cNvSpPr>
              <a:spLocks/>
            </p:cNvSpPr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0"/>
            <p:cNvSpPr>
              <a:spLocks/>
            </p:cNvSpPr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81"/>
            <p:cNvSpPr>
              <a:spLocks/>
            </p:cNvSpPr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83"/>
            <p:cNvSpPr>
              <a:spLocks/>
            </p:cNvSpPr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85"/>
            <p:cNvSpPr>
              <a:spLocks/>
            </p:cNvSpPr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87"/>
            <p:cNvSpPr>
              <a:spLocks/>
            </p:cNvSpPr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88"/>
            <p:cNvSpPr>
              <a:spLocks/>
            </p:cNvSpPr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92"/>
            <p:cNvSpPr>
              <a:spLocks/>
            </p:cNvSpPr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93"/>
            <p:cNvSpPr>
              <a:spLocks/>
            </p:cNvSpPr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94"/>
            <p:cNvSpPr>
              <a:spLocks/>
            </p:cNvSpPr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95"/>
            <p:cNvSpPr>
              <a:spLocks/>
            </p:cNvSpPr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96"/>
            <p:cNvSpPr>
              <a:spLocks/>
            </p:cNvSpPr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0"/>
            <p:cNvSpPr>
              <a:spLocks/>
            </p:cNvSpPr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01"/>
            <p:cNvSpPr>
              <a:spLocks/>
            </p:cNvSpPr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02"/>
            <p:cNvSpPr>
              <a:spLocks/>
            </p:cNvSpPr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03"/>
            <p:cNvSpPr>
              <a:spLocks/>
            </p:cNvSpPr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05"/>
            <p:cNvSpPr>
              <a:spLocks/>
            </p:cNvSpPr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07"/>
            <p:cNvSpPr>
              <a:spLocks/>
            </p:cNvSpPr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08"/>
            <p:cNvSpPr>
              <a:spLocks/>
            </p:cNvSpPr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09"/>
            <p:cNvSpPr>
              <a:spLocks/>
            </p:cNvSpPr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0"/>
            <p:cNvSpPr>
              <a:spLocks/>
            </p:cNvSpPr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1"/>
            <p:cNvSpPr>
              <a:spLocks/>
            </p:cNvSpPr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2"/>
            <p:cNvSpPr>
              <a:spLocks/>
            </p:cNvSpPr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13"/>
            <p:cNvSpPr>
              <a:spLocks/>
            </p:cNvSpPr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14"/>
            <p:cNvSpPr>
              <a:spLocks/>
            </p:cNvSpPr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15"/>
            <p:cNvSpPr>
              <a:spLocks/>
            </p:cNvSpPr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16"/>
            <p:cNvSpPr>
              <a:spLocks/>
            </p:cNvSpPr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17"/>
            <p:cNvSpPr>
              <a:spLocks/>
            </p:cNvSpPr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18"/>
            <p:cNvSpPr>
              <a:spLocks/>
            </p:cNvSpPr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0"/>
            <p:cNvSpPr>
              <a:spLocks/>
            </p:cNvSpPr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30"/>
            <p:cNvSpPr>
              <a:spLocks/>
            </p:cNvSpPr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3"/>
            <p:cNvSpPr>
              <a:spLocks/>
            </p:cNvSpPr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5"/>
            <p:cNvSpPr>
              <a:spLocks/>
            </p:cNvSpPr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7"/>
            <p:cNvSpPr>
              <a:spLocks/>
            </p:cNvSpPr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8"/>
            <p:cNvSpPr>
              <a:spLocks/>
            </p:cNvSpPr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9"/>
            <p:cNvSpPr>
              <a:spLocks/>
            </p:cNvSpPr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40"/>
            <p:cNvSpPr>
              <a:spLocks/>
            </p:cNvSpPr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44"/>
            <p:cNvSpPr>
              <a:spLocks/>
            </p:cNvSpPr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45"/>
            <p:cNvSpPr>
              <a:spLocks/>
            </p:cNvSpPr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46"/>
            <p:cNvSpPr>
              <a:spLocks/>
            </p:cNvSpPr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8"/>
            <p:cNvSpPr>
              <a:spLocks/>
            </p:cNvSpPr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9"/>
            <p:cNvSpPr>
              <a:spLocks/>
            </p:cNvSpPr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50"/>
            <p:cNvSpPr>
              <a:spLocks/>
            </p:cNvSpPr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51"/>
            <p:cNvSpPr>
              <a:spLocks/>
            </p:cNvSpPr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53"/>
            <p:cNvSpPr>
              <a:spLocks/>
            </p:cNvSpPr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54"/>
            <p:cNvSpPr>
              <a:spLocks/>
            </p:cNvSpPr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55"/>
            <p:cNvSpPr>
              <a:spLocks/>
            </p:cNvSpPr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5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6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 animBg="1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797205" y="244792"/>
            <a:ext cx="533400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48308"/>
            <a:ext cx="753444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289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854591" y="412304"/>
            <a:ext cx="5397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告别繁琐，支付本来就应该这么简单！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948" y="1492424"/>
            <a:ext cx="3881231" cy="176419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628" y="1132384"/>
            <a:ext cx="2346317" cy="3204356"/>
          </a:xfrm>
          <a:prstGeom prst="rect">
            <a:avLst/>
          </a:prstGeom>
        </p:spPr>
      </p:pic>
      <p:sp>
        <p:nvSpPr>
          <p:cNvPr id="33" name="圆角矩形 32"/>
          <p:cNvSpPr/>
          <p:nvPr/>
        </p:nvSpPr>
        <p:spPr>
          <a:xfrm>
            <a:off x="1151620" y="1096380"/>
            <a:ext cx="2448272" cy="3312368"/>
          </a:xfrm>
          <a:prstGeom prst="roundRect">
            <a:avLst/>
          </a:prstGeom>
          <a:solidFill>
            <a:schemeClr val="tx1">
              <a:alpha val="0"/>
            </a:schemeClr>
          </a:solidFill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4067944" y="1348408"/>
            <a:ext cx="4140460" cy="2052228"/>
          </a:xfrm>
          <a:prstGeom prst="roundRect">
            <a:avLst/>
          </a:prstGeom>
          <a:solidFill>
            <a:schemeClr val="tx1">
              <a:alpha val="0"/>
            </a:schemeClr>
          </a:solidFill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815916" y="3508648"/>
            <a:ext cx="4784002" cy="130035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不管您是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PC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还是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WAP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支付，只需要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输入支付平台提供的统一支持地址即可，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平台会自动识别您是来自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PC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还是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WAP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。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一切就是那么简单！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6189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10874">
            <a:off x="3206036" y="1030395"/>
            <a:ext cx="4178462" cy="2772308"/>
          </a:xfrm>
          <a:prstGeom prst="rect">
            <a:avLst/>
          </a:prstGeom>
          <a:noFill/>
        </p:spPr>
      </p:pic>
      <p:sp>
        <p:nvSpPr>
          <p:cNvPr id="10" name="文本框 54"/>
          <p:cNvSpPr txBox="1"/>
          <p:nvPr/>
        </p:nvSpPr>
        <p:spPr>
          <a:xfrm rot="21151886" flipH="1">
            <a:off x="4315933" y="2199257"/>
            <a:ext cx="2367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让支付</a:t>
            </a:r>
            <a:r>
              <a:rPr lang="zh-CN" altLang="en-US" sz="2400" b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更</a:t>
            </a:r>
            <a:r>
              <a:rPr lang="zh-CN" altLang="en-US" sz="24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安全</a:t>
            </a:r>
            <a:r>
              <a:rPr lang="zh-CN" altLang="en-US" sz="2400" b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、更</a:t>
            </a:r>
            <a:r>
              <a:rPr lang="zh-CN" altLang="en-US" sz="24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全面</a:t>
            </a:r>
            <a:r>
              <a:rPr lang="zh-CN" altLang="en-US" sz="2400" b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、更透明！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6" name="文本框 94"/>
          <p:cNvSpPr txBox="1"/>
          <p:nvPr/>
        </p:nvSpPr>
        <p:spPr>
          <a:xfrm rot="21105042" flipH="1">
            <a:off x="4265538" y="1485998"/>
            <a:ext cx="1754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 smtClean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</a:rPr>
              <a:t>PART</a:t>
            </a:r>
            <a:r>
              <a:rPr lang="en-US" altLang="zh-CN" sz="4800" spc="3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</a:rPr>
              <a:t>3</a:t>
            </a:r>
            <a:endParaRPr lang="zh-CN" altLang="en-US" sz="2800" spc="300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hakuyoxingshu7000" pitchFamily="2" charset="-122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1"/>
            </p:custDataLst>
          </p:nvPr>
        </p:nvGrpSpPr>
        <p:grpSpPr>
          <a:xfrm rot="21165983">
            <a:off x="4207835" y="2198521"/>
            <a:ext cx="2799159" cy="111373"/>
            <a:chOff x="2481804" y="4179888"/>
            <a:chExt cx="7313171" cy="325437"/>
          </a:xfrm>
          <a:solidFill>
            <a:srgbClr val="FF0000"/>
          </a:solidFill>
        </p:grpSpPr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"/>
            <p:cNvSpPr>
              <a:spLocks/>
            </p:cNvSpPr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7"/>
            <p:cNvSpPr>
              <a:spLocks/>
            </p:cNvSpPr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6"/>
            <p:cNvSpPr>
              <a:spLocks/>
            </p:cNvSpPr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9"/>
            <p:cNvSpPr>
              <a:spLocks/>
            </p:cNvSpPr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1"/>
            <p:cNvSpPr>
              <a:spLocks/>
            </p:cNvSpPr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8"/>
            <p:cNvSpPr>
              <a:spLocks/>
            </p:cNvSpPr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3"/>
            <p:cNvSpPr>
              <a:spLocks/>
            </p:cNvSpPr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4"/>
            <p:cNvSpPr>
              <a:spLocks/>
            </p:cNvSpPr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76"/>
            <p:cNvSpPr>
              <a:spLocks/>
            </p:cNvSpPr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9"/>
            <p:cNvSpPr>
              <a:spLocks/>
            </p:cNvSpPr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80"/>
            <p:cNvSpPr>
              <a:spLocks/>
            </p:cNvSpPr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1"/>
            <p:cNvSpPr>
              <a:spLocks/>
            </p:cNvSpPr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3"/>
            <p:cNvSpPr>
              <a:spLocks/>
            </p:cNvSpPr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5"/>
            <p:cNvSpPr>
              <a:spLocks/>
            </p:cNvSpPr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7"/>
            <p:cNvSpPr>
              <a:spLocks/>
            </p:cNvSpPr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88"/>
            <p:cNvSpPr>
              <a:spLocks/>
            </p:cNvSpPr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92"/>
            <p:cNvSpPr>
              <a:spLocks/>
            </p:cNvSpPr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93"/>
            <p:cNvSpPr>
              <a:spLocks/>
            </p:cNvSpPr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94"/>
            <p:cNvSpPr>
              <a:spLocks/>
            </p:cNvSpPr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95"/>
            <p:cNvSpPr>
              <a:spLocks/>
            </p:cNvSpPr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96"/>
            <p:cNvSpPr>
              <a:spLocks/>
            </p:cNvSpPr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0"/>
            <p:cNvSpPr>
              <a:spLocks/>
            </p:cNvSpPr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1"/>
            <p:cNvSpPr>
              <a:spLocks/>
            </p:cNvSpPr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2"/>
            <p:cNvSpPr>
              <a:spLocks/>
            </p:cNvSpPr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3"/>
            <p:cNvSpPr>
              <a:spLocks/>
            </p:cNvSpPr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5"/>
            <p:cNvSpPr>
              <a:spLocks/>
            </p:cNvSpPr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0"/>
            <p:cNvSpPr>
              <a:spLocks/>
            </p:cNvSpPr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7"/>
            <p:cNvSpPr>
              <a:spLocks/>
            </p:cNvSpPr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8"/>
            <p:cNvSpPr>
              <a:spLocks/>
            </p:cNvSpPr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30"/>
            <p:cNvSpPr>
              <a:spLocks/>
            </p:cNvSpPr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33"/>
            <p:cNvSpPr>
              <a:spLocks/>
            </p:cNvSpPr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35"/>
            <p:cNvSpPr>
              <a:spLocks/>
            </p:cNvSpPr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37"/>
            <p:cNvSpPr>
              <a:spLocks/>
            </p:cNvSpPr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8"/>
            <p:cNvSpPr>
              <a:spLocks/>
            </p:cNvSpPr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9"/>
            <p:cNvSpPr>
              <a:spLocks/>
            </p:cNvSpPr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40"/>
            <p:cNvSpPr>
              <a:spLocks/>
            </p:cNvSpPr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44"/>
            <p:cNvSpPr>
              <a:spLocks/>
            </p:cNvSpPr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45"/>
            <p:cNvSpPr>
              <a:spLocks/>
            </p:cNvSpPr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46"/>
            <p:cNvSpPr>
              <a:spLocks/>
            </p:cNvSpPr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48"/>
            <p:cNvSpPr>
              <a:spLocks/>
            </p:cNvSpPr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49"/>
            <p:cNvSpPr>
              <a:spLocks/>
            </p:cNvSpPr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50"/>
            <p:cNvSpPr>
              <a:spLocks/>
            </p:cNvSpPr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51"/>
            <p:cNvSpPr>
              <a:spLocks/>
            </p:cNvSpPr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53"/>
            <p:cNvSpPr>
              <a:spLocks/>
            </p:cNvSpPr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54"/>
            <p:cNvSpPr>
              <a:spLocks/>
            </p:cNvSpPr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55"/>
            <p:cNvSpPr>
              <a:spLocks/>
            </p:cNvSpPr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223628" y="2176500"/>
            <a:ext cx="2326734" cy="24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5252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79512" y="52264"/>
            <a:ext cx="508857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支付全流程加密传输，数据更安全！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700336"/>
            <a:ext cx="6552728" cy="24673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292624"/>
            <a:ext cx="6876764" cy="1525614"/>
          </a:xfrm>
          <a:prstGeom prst="rect">
            <a:avLst/>
          </a:prstGeom>
        </p:spPr>
      </p:pic>
      <p:sp>
        <p:nvSpPr>
          <p:cNvPr id="22" name="圆角矩形 21"/>
          <p:cNvSpPr/>
          <p:nvPr/>
        </p:nvSpPr>
        <p:spPr>
          <a:xfrm>
            <a:off x="143508" y="628328"/>
            <a:ext cx="7020780" cy="2556284"/>
          </a:xfrm>
          <a:prstGeom prst="roundRect">
            <a:avLst/>
          </a:prstGeom>
          <a:solidFill>
            <a:schemeClr val="tx1">
              <a:alpha val="0"/>
            </a:schemeClr>
          </a:solidFill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07504" y="3256620"/>
            <a:ext cx="7056784" cy="1584176"/>
          </a:xfrm>
          <a:prstGeom prst="roundRect">
            <a:avLst/>
          </a:prstGeom>
          <a:solidFill>
            <a:schemeClr val="tx1">
              <a:alpha val="0"/>
            </a:schemeClr>
          </a:solidFill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87524" y="88268"/>
            <a:ext cx="6326091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支付全流程数据平台全持久化，数据更全面！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808348"/>
            <a:ext cx="8299954" cy="41044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87524" y="772344"/>
            <a:ext cx="8388932" cy="4140460"/>
          </a:xfrm>
          <a:prstGeom prst="rect">
            <a:avLst/>
          </a:prstGeom>
          <a:solidFill>
            <a:schemeClr val="tx1">
              <a:alpha val="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58852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96830" y="88268"/>
            <a:ext cx="5397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支付全流程数据可视化，数据更透明！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628328"/>
            <a:ext cx="8737111" cy="4264732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215516" y="592324"/>
            <a:ext cx="8856984" cy="4356484"/>
          </a:xfrm>
          <a:prstGeom prst="rect">
            <a:avLst/>
          </a:prstGeom>
          <a:solidFill>
            <a:schemeClr val="tx1">
              <a:alpha val="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3869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10874">
            <a:off x="3206036" y="1030395"/>
            <a:ext cx="4178462" cy="2772308"/>
          </a:xfrm>
          <a:prstGeom prst="rect">
            <a:avLst/>
          </a:prstGeom>
          <a:noFill/>
        </p:spPr>
      </p:pic>
      <p:sp>
        <p:nvSpPr>
          <p:cNvPr id="10" name="文本框 54"/>
          <p:cNvSpPr txBox="1"/>
          <p:nvPr/>
        </p:nvSpPr>
        <p:spPr>
          <a:xfrm rot="21151886" flipH="1">
            <a:off x="4314585" y="2332505"/>
            <a:ext cx="268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集成从现在开始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6" name="文本框 94"/>
          <p:cNvSpPr txBox="1"/>
          <p:nvPr/>
        </p:nvSpPr>
        <p:spPr>
          <a:xfrm rot="21105042" flipH="1">
            <a:off x="4265538" y="1485998"/>
            <a:ext cx="1754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 smtClean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</a:rPr>
              <a:t>PART</a:t>
            </a:r>
            <a:r>
              <a:rPr lang="en-US" altLang="zh-CN" sz="4800" spc="300" dirty="0" smtClean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</a:rPr>
              <a:t>4</a:t>
            </a:r>
            <a:endParaRPr lang="zh-CN" altLang="en-US" sz="2800" spc="300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hakuyoxingshu7000" pitchFamily="2" charset="-122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1"/>
            </p:custDataLst>
          </p:nvPr>
        </p:nvGrpSpPr>
        <p:grpSpPr>
          <a:xfrm rot="21165983">
            <a:off x="4207835" y="2198521"/>
            <a:ext cx="2799159" cy="111373"/>
            <a:chOff x="2481804" y="4179888"/>
            <a:chExt cx="7313171" cy="325437"/>
          </a:xfrm>
          <a:solidFill>
            <a:srgbClr val="FF0000"/>
          </a:solidFill>
        </p:grpSpPr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"/>
            <p:cNvSpPr>
              <a:spLocks/>
            </p:cNvSpPr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7"/>
            <p:cNvSpPr>
              <a:spLocks/>
            </p:cNvSpPr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6"/>
            <p:cNvSpPr>
              <a:spLocks/>
            </p:cNvSpPr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9"/>
            <p:cNvSpPr>
              <a:spLocks/>
            </p:cNvSpPr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1"/>
            <p:cNvSpPr>
              <a:spLocks/>
            </p:cNvSpPr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8"/>
            <p:cNvSpPr>
              <a:spLocks/>
            </p:cNvSpPr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3"/>
            <p:cNvSpPr>
              <a:spLocks/>
            </p:cNvSpPr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4"/>
            <p:cNvSpPr>
              <a:spLocks/>
            </p:cNvSpPr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76"/>
            <p:cNvSpPr>
              <a:spLocks/>
            </p:cNvSpPr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9"/>
            <p:cNvSpPr>
              <a:spLocks/>
            </p:cNvSpPr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80"/>
            <p:cNvSpPr>
              <a:spLocks/>
            </p:cNvSpPr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1"/>
            <p:cNvSpPr>
              <a:spLocks/>
            </p:cNvSpPr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3"/>
            <p:cNvSpPr>
              <a:spLocks/>
            </p:cNvSpPr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5"/>
            <p:cNvSpPr>
              <a:spLocks/>
            </p:cNvSpPr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7"/>
            <p:cNvSpPr>
              <a:spLocks/>
            </p:cNvSpPr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88"/>
            <p:cNvSpPr>
              <a:spLocks/>
            </p:cNvSpPr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92"/>
            <p:cNvSpPr>
              <a:spLocks/>
            </p:cNvSpPr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93"/>
            <p:cNvSpPr>
              <a:spLocks/>
            </p:cNvSpPr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94"/>
            <p:cNvSpPr>
              <a:spLocks/>
            </p:cNvSpPr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95"/>
            <p:cNvSpPr>
              <a:spLocks/>
            </p:cNvSpPr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96"/>
            <p:cNvSpPr>
              <a:spLocks/>
            </p:cNvSpPr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0"/>
            <p:cNvSpPr>
              <a:spLocks/>
            </p:cNvSpPr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1"/>
            <p:cNvSpPr>
              <a:spLocks/>
            </p:cNvSpPr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2"/>
            <p:cNvSpPr>
              <a:spLocks/>
            </p:cNvSpPr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3"/>
            <p:cNvSpPr>
              <a:spLocks/>
            </p:cNvSpPr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5"/>
            <p:cNvSpPr>
              <a:spLocks/>
            </p:cNvSpPr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0"/>
            <p:cNvSpPr>
              <a:spLocks/>
            </p:cNvSpPr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7"/>
            <p:cNvSpPr>
              <a:spLocks/>
            </p:cNvSpPr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8"/>
            <p:cNvSpPr>
              <a:spLocks/>
            </p:cNvSpPr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30"/>
            <p:cNvSpPr>
              <a:spLocks/>
            </p:cNvSpPr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33"/>
            <p:cNvSpPr>
              <a:spLocks/>
            </p:cNvSpPr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35"/>
            <p:cNvSpPr>
              <a:spLocks/>
            </p:cNvSpPr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37"/>
            <p:cNvSpPr>
              <a:spLocks/>
            </p:cNvSpPr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8"/>
            <p:cNvSpPr>
              <a:spLocks/>
            </p:cNvSpPr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9"/>
            <p:cNvSpPr>
              <a:spLocks/>
            </p:cNvSpPr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40"/>
            <p:cNvSpPr>
              <a:spLocks/>
            </p:cNvSpPr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44"/>
            <p:cNvSpPr>
              <a:spLocks/>
            </p:cNvSpPr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45"/>
            <p:cNvSpPr>
              <a:spLocks/>
            </p:cNvSpPr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46"/>
            <p:cNvSpPr>
              <a:spLocks/>
            </p:cNvSpPr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48"/>
            <p:cNvSpPr>
              <a:spLocks/>
            </p:cNvSpPr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49"/>
            <p:cNvSpPr>
              <a:spLocks/>
            </p:cNvSpPr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50"/>
            <p:cNvSpPr>
              <a:spLocks/>
            </p:cNvSpPr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51"/>
            <p:cNvSpPr>
              <a:spLocks/>
            </p:cNvSpPr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53"/>
            <p:cNvSpPr>
              <a:spLocks/>
            </p:cNvSpPr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54"/>
            <p:cNvSpPr>
              <a:spLocks/>
            </p:cNvSpPr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55"/>
            <p:cNvSpPr>
              <a:spLocks/>
            </p:cNvSpPr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223628" y="2176500"/>
            <a:ext cx="2326734" cy="24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3520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8232" y="4228728"/>
            <a:ext cx="927068" cy="38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 descr="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2310" y="4348061"/>
            <a:ext cx="229275" cy="276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 descr="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6226" y="3256620"/>
            <a:ext cx="398739" cy="71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 descr="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60242" y="3724672"/>
            <a:ext cx="189401" cy="19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 descr="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8214" y="3652664"/>
            <a:ext cx="428645" cy="875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 descr="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00100" y="3004592"/>
            <a:ext cx="877226" cy="1271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8" descr="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04156" y="3112604"/>
            <a:ext cx="398739" cy="538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9" descr="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32148" y="2032484"/>
            <a:ext cx="1365682" cy="107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0" name="Picture 10" descr="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98652" y="2205097"/>
            <a:ext cx="1026753" cy="1099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1" name="Picture 11" descr="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12170" y="2896580"/>
            <a:ext cx="448581" cy="38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2" name="Picture 12" descr="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52130" y="3328628"/>
            <a:ext cx="757605" cy="36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3" name="Picture 13" descr="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48172" y="3220616"/>
            <a:ext cx="89716" cy="26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4" name="Picture 14" descr="1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872208" y="3400637"/>
            <a:ext cx="360040" cy="372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5" name="Picture 15" descr="1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620182" y="3292625"/>
            <a:ext cx="239245" cy="97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6" name="Picture 16" descr="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232250" y="3796680"/>
            <a:ext cx="59811" cy="18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7" name="Picture 17" descr="15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764198" y="3904692"/>
            <a:ext cx="528329" cy="650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8" name="Picture 18" descr="16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656186" y="4012705"/>
            <a:ext cx="179433" cy="216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9" name="Picture 19" descr="17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2160242" y="3940697"/>
            <a:ext cx="677857" cy="53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0" name="Picture 20" descr="18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2736306" y="4588768"/>
            <a:ext cx="109653" cy="7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1" name="Picture 21" descr="13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440160" y="3652664"/>
            <a:ext cx="538298" cy="38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2" name="Picture 22" descr="b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808312" y="4636540"/>
            <a:ext cx="338928" cy="50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3" name="Picture 23" descr="a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0" y="4228728"/>
            <a:ext cx="1285934" cy="89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4" name="Picture 24" descr="27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1895018" y="3068619"/>
            <a:ext cx="59811" cy="18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25" descr="21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5033526" y="3268514"/>
            <a:ext cx="863600" cy="92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文本框 62"/>
          <p:cNvSpPr txBox="1"/>
          <p:nvPr/>
        </p:nvSpPr>
        <p:spPr>
          <a:xfrm>
            <a:off x="3023828" y="1708448"/>
            <a:ext cx="2015404" cy="31290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ts val="1875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</a:rPr>
              <a:t>我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</a:rPr>
              <a:t>需要做什么？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hakuyoxingshu7000" pitchFamily="2" charset="-122"/>
            </a:endParaRPr>
          </a:p>
        </p:txBody>
      </p:sp>
      <p:sp>
        <p:nvSpPr>
          <p:cNvPr id="58" name="Freeform 19"/>
          <p:cNvSpPr>
            <a:spLocks noEditPoints="1"/>
          </p:cNvSpPr>
          <p:nvPr/>
        </p:nvSpPr>
        <p:spPr bwMode="auto">
          <a:xfrm>
            <a:off x="6113646" y="1900363"/>
            <a:ext cx="2634818" cy="2191639"/>
          </a:xfrm>
          <a:custGeom>
            <a:avLst/>
            <a:gdLst>
              <a:gd name="T0" fmla="*/ 104 w 118"/>
              <a:gd name="T1" fmla="*/ 15 h 98"/>
              <a:gd name="T2" fmla="*/ 43 w 118"/>
              <a:gd name="T3" fmla="*/ 4 h 98"/>
              <a:gd name="T4" fmla="*/ 15 w 118"/>
              <a:gd name="T5" fmla="*/ 20 h 98"/>
              <a:gd name="T6" fmla="*/ 7 w 118"/>
              <a:gd name="T7" fmla="*/ 50 h 98"/>
              <a:gd name="T8" fmla="*/ 20 w 118"/>
              <a:gd name="T9" fmla="*/ 72 h 98"/>
              <a:gd name="T10" fmla="*/ 3 w 118"/>
              <a:gd name="T11" fmla="*/ 94 h 98"/>
              <a:gd name="T12" fmla="*/ 3 w 118"/>
              <a:gd name="T13" fmla="*/ 94 h 98"/>
              <a:gd name="T14" fmla="*/ 2 w 118"/>
              <a:gd name="T15" fmla="*/ 95 h 98"/>
              <a:gd name="T16" fmla="*/ 3 w 118"/>
              <a:gd name="T17" fmla="*/ 97 h 98"/>
              <a:gd name="T18" fmla="*/ 40 w 118"/>
              <a:gd name="T19" fmla="*/ 75 h 98"/>
              <a:gd name="T20" fmla="*/ 104 w 118"/>
              <a:gd name="T21" fmla="*/ 64 h 98"/>
              <a:gd name="T22" fmla="*/ 117 w 118"/>
              <a:gd name="T23" fmla="*/ 37 h 98"/>
              <a:gd name="T24" fmla="*/ 104 w 118"/>
              <a:gd name="T25" fmla="*/ 15 h 98"/>
              <a:gd name="T26" fmla="*/ 103 w 118"/>
              <a:gd name="T27" fmla="*/ 61 h 98"/>
              <a:gd name="T28" fmla="*/ 39 w 118"/>
              <a:gd name="T29" fmla="*/ 72 h 98"/>
              <a:gd name="T30" fmla="*/ 39 w 118"/>
              <a:gd name="T31" fmla="*/ 72 h 98"/>
              <a:gd name="T32" fmla="*/ 38 w 118"/>
              <a:gd name="T33" fmla="*/ 73 h 98"/>
              <a:gd name="T34" fmla="*/ 10 w 118"/>
              <a:gd name="T35" fmla="*/ 93 h 98"/>
              <a:gd name="T36" fmla="*/ 23 w 118"/>
              <a:gd name="T37" fmla="*/ 72 h 98"/>
              <a:gd name="T38" fmla="*/ 23 w 118"/>
              <a:gd name="T39" fmla="*/ 72 h 98"/>
              <a:gd name="T40" fmla="*/ 22 w 118"/>
              <a:gd name="T41" fmla="*/ 70 h 98"/>
              <a:gd name="T42" fmla="*/ 10 w 118"/>
              <a:gd name="T43" fmla="*/ 42 h 98"/>
              <a:gd name="T44" fmla="*/ 27 w 118"/>
              <a:gd name="T45" fmla="*/ 13 h 98"/>
              <a:gd name="T46" fmla="*/ 62 w 118"/>
              <a:gd name="T47" fmla="*/ 5 h 98"/>
              <a:gd name="T48" fmla="*/ 92 w 118"/>
              <a:gd name="T49" fmla="*/ 11 h 98"/>
              <a:gd name="T50" fmla="*/ 113 w 118"/>
              <a:gd name="T51" fmla="*/ 31 h 98"/>
              <a:gd name="T52" fmla="*/ 103 w 118"/>
              <a:gd name="T53" fmla="*/ 61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8" h="98">
                <a:moveTo>
                  <a:pt x="104" y="15"/>
                </a:moveTo>
                <a:cubicBezTo>
                  <a:pt x="87" y="1"/>
                  <a:pt x="64" y="0"/>
                  <a:pt x="43" y="4"/>
                </a:cubicBezTo>
                <a:cubicBezTo>
                  <a:pt x="33" y="6"/>
                  <a:pt x="21" y="11"/>
                  <a:pt x="15" y="20"/>
                </a:cubicBezTo>
                <a:cubicBezTo>
                  <a:pt x="9" y="28"/>
                  <a:pt x="6" y="40"/>
                  <a:pt x="7" y="50"/>
                </a:cubicBezTo>
                <a:cubicBezTo>
                  <a:pt x="8" y="59"/>
                  <a:pt x="13" y="66"/>
                  <a:pt x="20" y="72"/>
                </a:cubicBezTo>
                <a:cubicBezTo>
                  <a:pt x="19" y="81"/>
                  <a:pt x="10" y="89"/>
                  <a:pt x="3" y="94"/>
                </a:cubicBezTo>
                <a:cubicBezTo>
                  <a:pt x="3" y="94"/>
                  <a:pt x="3" y="94"/>
                  <a:pt x="3" y="94"/>
                </a:cubicBezTo>
                <a:cubicBezTo>
                  <a:pt x="3" y="95"/>
                  <a:pt x="3" y="95"/>
                  <a:pt x="2" y="95"/>
                </a:cubicBezTo>
                <a:cubicBezTo>
                  <a:pt x="0" y="95"/>
                  <a:pt x="1" y="98"/>
                  <a:pt x="3" y="97"/>
                </a:cubicBezTo>
                <a:cubicBezTo>
                  <a:pt x="17" y="95"/>
                  <a:pt x="33" y="87"/>
                  <a:pt x="40" y="75"/>
                </a:cubicBezTo>
                <a:cubicBezTo>
                  <a:pt x="61" y="75"/>
                  <a:pt x="86" y="78"/>
                  <a:pt x="104" y="64"/>
                </a:cubicBezTo>
                <a:cubicBezTo>
                  <a:pt x="112" y="57"/>
                  <a:pt x="118" y="48"/>
                  <a:pt x="117" y="37"/>
                </a:cubicBezTo>
                <a:cubicBezTo>
                  <a:pt x="117" y="28"/>
                  <a:pt x="111" y="20"/>
                  <a:pt x="104" y="15"/>
                </a:cubicBezTo>
                <a:close/>
                <a:moveTo>
                  <a:pt x="103" y="61"/>
                </a:moveTo>
                <a:cubicBezTo>
                  <a:pt x="86" y="76"/>
                  <a:pt x="60" y="72"/>
                  <a:pt x="39" y="72"/>
                </a:cubicBezTo>
                <a:cubicBezTo>
                  <a:pt x="39" y="72"/>
                  <a:pt x="39" y="72"/>
                  <a:pt x="39" y="72"/>
                </a:cubicBezTo>
                <a:cubicBezTo>
                  <a:pt x="38" y="72"/>
                  <a:pt x="38" y="73"/>
                  <a:pt x="38" y="73"/>
                </a:cubicBezTo>
                <a:cubicBezTo>
                  <a:pt x="32" y="83"/>
                  <a:pt x="21" y="90"/>
                  <a:pt x="10" y="93"/>
                </a:cubicBezTo>
                <a:cubicBezTo>
                  <a:pt x="16" y="87"/>
                  <a:pt x="22" y="80"/>
                  <a:pt x="23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1"/>
                  <a:pt x="23" y="71"/>
                  <a:pt x="22" y="70"/>
                </a:cubicBezTo>
                <a:cubicBezTo>
                  <a:pt x="14" y="63"/>
                  <a:pt x="9" y="54"/>
                  <a:pt x="10" y="42"/>
                </a:cubicBezTo>
                <a:cubicBezTo>
                  <a:pt x="11" y="30"/>
                  <a:pt x="16" y="20"/>
                  <a:pt x="27" y="13"/>
                </a:cubicBezTo>
                <a:cubicBezTo>
                  <a:pt x="37" y="7"/>
                  <a:pt x="50" y="5"/>
                  <a:pt x="62" y="5"/>
                </a:cubicBezTo>
                <a:cubicBezTo>
                  <a:pt x="73" y="5"/>
                  <a:pt x="83" y="7"/>
                  <a:pt x="92" y="11"/>
                </a:cubicBezTo>
                <a:cubicBezTo>
                  <a:pt x="101" y="15"/>
                  <a:pt x="109" y="22"/>
                  <a:pt x="113" y="31"/>
                </a:cubicBezTo>
                <a:cubicBezTo>
                  <a:pt x="118" y="42"/>
                  <a:pt x="111" y="53"/>
                  <a:pt x="103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Freeform 19"/>
          <p:cNvSpPr>
            <a:spLocks noEditPoints="1"/>
          </p:cNvSpPr>
          <p:nvPr/>
        </p:nvSpPr>
        <p:spPr bwMode="auto">
          <a:xfrm flipH="1">
            <a:off x="2693266" y="964259"/>
            <a:ext cx="2634818" cy="2191639"/>
          </a:xfrm>
          <a:custGeom>
            <a:avLst/>
            <a:gdLst>
              <a:gd name="T0" fmla="*/ 104 w 118"/>
              <a:gd name="T1" fmla="*/ 15 h 98"/>
              <a:gd name="T2" fmla="*/ 43 w 118"/>
              <a:gd name="T3" fmla="*/ 4 h 98"/>
              <a:gd name="T4" fmla="*/ 15 w 118"/>
              <a:gd name="T5" fmla="*/ 20 h 98"/>
              <a:gd name="T6" fmla="*/ 7 w 118"/>
              <a:gd name="T7" fmla="*/ 50 h 98"/>
              <a:gd name="T8" fmla="*/ 20 w 118"/>
              <a:gd name="T9" fmla="*/ 72 h 98"/>
              <a:gd name="T10" fmla="*/ 3 w 118"/>
              <a:gd name="T11" fmla="*/ 94 h 98"/>
              <a:gd name="T12" fmla="*/ 3 w 118"/>
              <a:gd name="T13" fmla="*/ 94 h 98"/>
              <a:gd name="T14" fmla="*/ 2 w 118"/>
              <a:gd name="T15" fmla="*/ 95 h 98"/>
              <a:gd name="T16" fmla="*/ 3 w 118"/>
              <a:gd name="T17" fmla="*/ 97 h 98"/>
              <a:gd name="T18" fmla="*/ 40 w 118"/>
              <a:gd name="T19" fmla="*/ 75 h 98"/>
              <a:gd name="T20" fmla="*/ 104 w 118"/>
              <a:gd name="T21" fmla="*/ 64 h 98"/>
              <a:gd name="T22" fmla="*/ 117 w 118"/>
              <a:gd name="T23" fmla="*/ 37 h 98"/>
              <a:gd name="T24" fmla="*/ 104 w 118"/>
              <a:gd name="T25" fmla="*/ 15 h 98"/>
              <a:gd name="T26" fmla="*/ 103 w 118"/>
              <a:gd name="T27" fmla="*/ 61 h 98"/>
              <a:gd name="T28" fmla="*/ 39 w 118"/>
              <a:gd name="T29" fmla="*/ 72 h 98"/>
              <a:gd name="T30" fmla="*/ 39 w 118"/>
              <a:gd name="T31" fmla="*/ 72 h 98"/>
              <a:gd name="T32" fmla="*/ 38 w 118"/>
              <a:gd name="T33" fmla="*/ 73 h 98"/>
              <a:gd name="T34" fmla="*/ 10 w 118"/>
              <a:gd name="T35" fmla="*/ 93 h 98"/>
              <a:gd name="T36" fmla="*/ 23 w 118"/>
              <a:gd name="T37" fmla="*/ 72 h 98"/>
              <a:gd name="T38" fmla="*/ 23 w 118"/>
              <a:gd name="T39" fmla="*/ 72 h 98"/>
              <a:gd name="T40" fmla="*/ 22 w 118"/>
              <a:gd name="T41" fmla="*/ 70 h 98"/>
              <a:gd name="T42" fmla="*/ 10 w 118"/>
              <a:gd name="T43" fmla="*/ 42 h 98"/>
              <a:gd name="T44" fmla="*/ 27 w 118"/>
              <a:gd name="T45" fmla="*/ 13 h 98"/>
              <a:gd name="T46" fmla="*/ 62 w 118"/>
              <a:gd name="T47" fmla="*/ 5 h 98"/>
              <a:gd name="T48" fmla="*/ 92 w 118"/>
              <a:gd name="T49" fmla="*/ 11 h 98"/>
              <a:gd name="T50" fmla="*/ 113 w 118"/>
              <a:gd name="T51" fmla="*/ 31 h 98"/>
              <a:gd name="T52" fmla="*/ 103 w 118"/>
              <a:gd name="T53" fmla="*/ 61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8" h="98">
                <a:moveTo>
                  <a:pt x="104" y="15"/>
                </a:moveTo>
                <a:cubicBezTo>
                  <a:pt x="87" y="1"/>
                  <a:pt x="64" y="0"/>
                  <a:pt x="43" y="4"/>
                </a:cubicBezTo>
                <a:cubicBezTo>
                  <a:pt x="33" y="6"/>
                  <a:pt x="21" y="11"/>
                  <a:pt x="15" y="20"/>
                </a:cubicBezTo>
                <a:cubicBezTo>
                  <a:pt x="9" y="28"/>
                  <a:pt x="6" y="40"/>
                  <a:pt x="7" y="50"/>
                </a:cubicBezTo>
                <a:cubicBezTo>
                  <a:pt x="8" y="59"/>
                  <a:pt x="13" y="66"/>
                  <a:pt x="20" y="72"/>
                </a:cubicBezTo>
                <a:cubicBezTo>
                  <a:pt x="19" y="81"/>
                  <a:pt x="10" y="89"/>
                  <a:pt x="3" y="94"/>
                </a:cubicBezTo>
                <a:cubicBezTo>
                  <a:pt x="3" y="94"/>
                  <a:pt x="3" y="94"/>
                  <a:pt x="3" y="94"/>
                </a:cubicBezTo>
                <a:cubicBezTo>
                  <a:pt x="3" y="95"/>
                  <a:pt x="3" y="95"/>
                  <a:pt x="2" y="95"/>
                </a:cubicBezTo>
                <a:cubicBezTo>
                  <a:pt x="0" y="95"/>
                  <a:pt x="1" y="98"/>
                  <a:pt x="3" y="97"/>
                </a:cubicBezTo>
                <a:cubicBezTo>
                  <a:pt x="17" y="95"/>
                  <a:pt x="33" y="87"/>
                  <a:pt x="40" y="75"/>
                </a:cubicBezTo>
                <a:cubicBezTo>
                  <a:pt x="61" y="75"/>
                  <a:pt x="86" y="78"/>
                  <a:pt x="104" y="64"/>
                </a:cubicBezTo>
                <a:cubicBezTo>
                  <a:pt x="112" y="57"/>
                  <a:pt x="118" y="48"/>
                  <a:pt x="117" y="37"/>
                </a:cubicBezTo>
                <a:cubicBezTo>
                  <a:pt x="117" y="28"/>
                  <a:pt x="111" y="20"/>
                  <a:pt x="104" y="15"/>
                </a:cubicBezTo>
                <a:close/>
                <a:moveTo>
                  <a:pt x="103" y="61"/>
                </a:moveTo>
                <a:cubicBezTo>
                  <a:pt x="86" y="76"/>
                  <a:pt x="60" y="72"/>
                  <a:pt x="39" y="72"/>
                </a:cubicBezTo>
                <a:cubicBezTo>
                  <a:pt x="39" y="72"/>
                  <a:pt x="39" y="72"/>
                  <a:pt x="39" y="72"/>
                </a:cubicBezTo>
                <a:cubicBezTo>
                  <a:pt x="38" y="72"/>
                  <a:pt x="38" y="73"/>
                  <a:pt x="38" y="73"/>
                </a:cubicBezTo>
                <a:cubicBezTo>
                  <a:pt x="32" y="83"/>
                  <a:pt x="21" y="90"/>
                  <a:pt x="10" y="93"/>
                </a:cubicBezTo>
                <a:cubicBezTo>
                  <a:pt x="16" y="87"/>
                  <a:pt x="22" y="80"/>
                  <a:pt x="23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1"/>
                  <a:pt x="23" y="71"/>
                  <a:pt x="22" y="70"/>
                </a:cubicBezTo>
                <a:cubicBezTo>
                  <a:pt x="14" y="63"/>
                  <a:pt x="9" y="54"/>
                  <a:pt x="10" y="42"/>
                </a:cubicBezTo>
                <a:cubicBezTo>
                  <a:pt x="11" y="30"/>
                  <a:pt x="16" y="20"/>
                  <a:pt x="27" y="13"/>
                </a:cubicBezTo>
                <a:cubicBezTo>
                  <a:pt x="37" y="7"/>
                  <a:pt x="50" y="5"/>
                  <a:pt x="62" y="5"/>
                </a:cubicBezTo>
                <a:cubicBezTo>
                  <a:pt x="73" y="5"/>
                  <a:pt x="83" y="7"/>
                  <a:pt x="92" y="11"/>
                </a:cubicBezTo>
                <a:cubicBezTo>
                  <a:pt x="101" y="15"/>
                  <a:pt x="109" y="22"/>
                  <a:pt x="113" y="31"/>
                </a:cubicBezTo>
                <a:cubicBezTo>
                  <a:pt x="118" y="42"/>
                  <a:pt x="111" y="53"/>
                  <a:pt x="103" y="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文本框 62"/>
          <p:cNvSpPr txBox="1"/>
          <p:nvPr/>
        </p:nvSpPr>
        <p:spPr>
          <a:xfrm>
            <a:off x="6552220" y="2644552"/>
            <a:ext cx="2015404" cy="31290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ts val="1875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</a:rPr>
              <a:t>您需要做什么？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hakuyoxingshu7000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700"/>
                            </p:stCondLst>
                            <p:childTnLst>
                              <p:par>
                                <p:cTn id="7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8" grpId="0" animBg="1"/>
      <p:bldP spid="59" grpId="0" animBg="1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1821"/>
            <a:ext cx="2124236" cy="22807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88268"/>
            <a:ext cx="2340260" cy="22102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2574165"/>
            <a:ext cx="2099142" cy="24466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572544"/>
            <a:ext cx="2214305" cy="244827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2100" y="340296"/>
            <a:ext cx="1521513" cy="115212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2280" y="1348408"/>
            <a:ext cx="1753909" cy="111612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43508" y="88268"/>
            <a:ext cx="2196244" cy="2340260"/>
          </a:xfrm>
          <a:prstGeom prst="rect">
            <a:avLst/>
          </a:prstGeom>
          <a:solidFill>
            <a:schemeClr val="tx1">
              <a:alpha val="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3508" y="2536540"/>
            <a:ext cx="2196244" cy="2556284"/>
          </a:xfrm>
          <a:prstGeom prst="rect">
            <a:avLst/>
          </a:prstGeom>
          <a:solidFill>
            <a:schemeClr val="tx1">
              <a:alpha val="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771800" y="88268"/>
            <a:ext cx="2340260" cy="2340260"/>
          </a:xfrm>
          <a:prstGeom prst="rect">
            <a:avLst/>
          </a:prstGeom>
          <a:solidFill>
            <a:schemeClr val="tx1">
              <a:alpha val="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771800" y="2536540"/>
            <a:ext cx="2340260" cy="2556284"/>
          </a:xfrm>
          <a:prstGeom prst="rect">
            <a:avLst/>
          </a:prstGeom>
          <a:solidFill>
            <a:schemeClr val="tx1">
              <a:alpha val="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392524"/>
            <a:ext cx="1728192" cy="144996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2260" y="3796680"/>
            <a:ext cx="2016224" cy="1008112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328084" y="88268"/>
            <a:ext cx="3672408" cy="5004556"/>
          </a:xfrm>
          <a:prstGeom prst="rect">
            <a:avLst/>
          </a:prstGeom>
          <a:solidFill>
            <a:schemeClr val="tx1">
              <a:alpha val="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11522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96036" y="2047797"/>
            <a:ext cx="522027" cy="839597"/>
          </a:xfrm>
          <a:prstGeom prst="rect">
            <a:avLst/>
          </a:prstGeom>
          <a:solidFill>
            <a:srgbClr val="005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73"/>
          <p:cNvGrpSpPr/>
          <p:nvPr/>
        </p:nvGrpSpPr>
        <p:grpSpPr>
          <a:xfrm>
            <a:off x="1158239" y="628328"/>
            <a:ext cx="1402762" cy="2215852"/>
            <a:chOff x="1677504" y="1937037"/>
            <a:chExt cx="1870349" cy="2953557"/>
          </a:xfrm>
          <a:solidFill>
            <a:schemeClr val="accent1"/>
          </a:solidFill>
        </p:grpSpPr>
        <p:grpSp>
          <p:nvGrpSpPr>
            <p:cNvPr id="8" name="组合 4"/>
            <p:cNvGrpSpPr/>
            <p:nvPr/>
          </p:nvGrpSpPr>
          <p:grpSpPr>
            <a:xfrm>
              <a:off x="1677504" y="1937037"/>
              <a:ext cx="1806678" cy="2953557"/>
              <a:chOff x="2620963" y="2576513"/>
              <a:chExt cx="830263" cy="1357313"/>
            </a:xfrm>
            <a:grpFill/>
          </p:grpSpPr>
          <p:sp>
            <p:nvSpPr>
              <p:cNvPr id="6" name="Freeform 212"/>
              <p:cNvSpPr>
                <a:spLocks noEditPoints="1"/>
              </p:cNvSpPr>
              <p:nvPr/>
            </p:nvSpPr>
            <p:spPr bwMode="auto">
              <a:xfrm>
                <a:off x="2620963" y="2576513"/>
                <a:ext cx="830263" cy="1357313"/>
              </a:xfrm>
              <a:custGeom>
                <a:avLst/>
                <a:gdLst>
                  <a:gd name="T0" fmla="*/ 394 w 403"/>
                  <a:gd name="T1" fmla="*/ 179 h 659"/>
                  <a:gd name="T2" fmla="*/ 173 w 403"/>
                  <a:gd name="T3" fmla="*/ 4 h 659"/>
                  <a:gd name="T4" fmla="*/ 20 w 403"/>
                  <a:gd name="T5" fmla="*/ 161 h 659"/>
                  <a:gd name="T6" fmla="*/ 112 w 403"/>
                  <a:gd name="T7" fmla="*/ 362 h 659"/>
                  <a:gd name="T8" fmla="*/ 93 w 403"/>
                  <a:gd name="T9" fmla="*/ 644 h 659"/>
                  <a:gd name="T10" fmla="*/ 104 w 403"/>
                  <a:gd name="T11" fmla="*/ 653 h 659"/>
                  <a:gd name="T12" fmla="*/ 207 w 403"/>
                  <a:gd name="T13" fmla="*/ 598 h 659"/>
                  <a:gd name="T14" fmla="*/ 315 w 403"/>
                  <a:gd name="T15" fmla="*/ 650 h 659"/>
                  <a:gd name="T16" fmla="*/ 317 w 403"/>
                  <a:gd name="T17" fmla="*/ 580 h 659"/>
                  <a:gd name="T18" fmla="*/ 303 w 403"/>
                  <a:gd name="T19" fmla="*/ 362 h 659"/>
                  <a:gd name="T20" fmla="*/ 303 w 403"/>
                  <a:gd name="T21" fmla="*/ 638 h 659"/>
                  <a:gd name="T22" fmla="*/ 200 w 403"/>
                  <a:gd name="T23" fmla="*/ 582 h 659"/>
                  <a:gd name="T24" fmla="*/ 160 w 403"/>
                  <a:gd name="T25" fmla="*/ 612 h 659"/>
                  <a:gd name="T26" fmla="*/ 117 w 403"/>
                  <a:gd name="T27" fmla="*/ 486 h 659"/>
                  <a:gd name="T28" fmla="*/ 134 w 403"/>
                  <a:gd name="T29" fmla="*/ 371 h 659"/>
                  <a:gd name="T30" fmla="*/ 122 w 403"/>
                  <a:gd name="T31" fmla="*/ 601 h 659"/>
                  <a:gd name="T32" fmla="*/ 131 w 403"/>
                  <a:gd name="T33" fmla="*/ 605 h 659"/>
                  <a:gd name="T34" fmla="*/ 207 w 403"/>
                  <a:gd name="T35" fmla="*/ 551 h 659"/>
                  <a:gd name="T36" fmla="*/ 262 w 403"/>
                  <a:gd name="T37" fmla="*/ 597 h 659"/>
                  <a:gd name="T38" fmla="*/ 286 w 403"/>
                  <a:gd name="T39" fmla="*/ 601 h 659"/>
                  <a:gd name="T40" fmla="*/ 287 w 403"/>
                  <a:gd name="T41" fmla="*/ 369 h 659"/>
                  <a:gd name="T42" fmla="*/ 299 w 403"/>
                  <a:gd name="T43" fmla="*/ 573 h 659"/>
                  <a:gd name="T44" fmla="*/ 138 w 403"/>
                  <a:gd name="T45" fmla="*/ 373 h 659"/>
                  <a:gd name="T46" fmla="*/ 276 w 403"/>
                  <a:gd name="T47" fmla="*/ 594 h 659"/>
                  <a:gd name="T48" fmla="*/ 245 w 403"/>
                  <a:gd name="T49" fmla="*/ 573 h 659"/>
                  <a:gd name="T50" fmla="*/ 208 w 403"/>
                  <a:gd name="T51" fmla="*/ 546 h 659"/>
                  <a:gd name="T52" fmla="*/ 165 w 403"/>
                  <a:gd name="T53" fmla="*/ 573 h 659"/>
                  <a:gd name="T54" fmla="*/ 141 w 403"/>
                  <a:gd name="T55" fmla="*/ 481 h 659"/>
                  <a:gd name="T56" fmla="*/ 72 w 403"/>
                  <a:gd name="T57" fmla="*/ 313 h 659"/>
                  <a:gd name="T58" fmla="*/ 181 w 403"/>
                  <a:gd name="T59" fmla="*/ 17 h 659"/>
                  <a:gd name="T60" fmla="*/ 292 w 403"/>
                  <a:gd name="T61" fmla="*/ 39 h 659"/>
                  <a:gd name="T62" fmla="*/ 302 w 403"/>
                  <a:gd name="T63" fmla="*/ 344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3" h="659">
                    <a:moveTo>
                      <a:pt x="314" y="355"/>
                    </a:moveTo>
                    <a:cubicBezTo>
                      <a:pt x="373" y="319"/>
                      <a:pt x="403" y="247"/>
                      <a:pt x="394" y="179"/>
                    </a:cubicBezTo>
                    <a:cubicBezTo>
                      <a:pt x="387" y="126"/>
                      <a:pt x="360" y="75"/>
                      <a:pt x="319" y="41"/>
                    </a:cubicBezTo>
                    <a:cubicBezTo>
                      <a:pt x="278" y="6"/>
                      <a:pt x="225" y="0"/>
                      <a:pt x="173" y="4"/>
                    </a:cubicBezTo>
                    <a:cubicBezTo>
                      <a:pt x="172" y="4"/>
                      <a:pt x="172" y="4"/>
                      <a:pt x="171" y="4"/>
                    </a:cubicBezTo>
                    <a:cubicBezTo>
                      <a:pt x="93" y="8"/>
                      <a:pt x="39" y="92"/>
                      <a:pt x="20" y="161"/>
                    </a:cubicBezTo>
                    <a:cubicBezTo>
                      <a:pt x="0" y="236"/>
                      <a:pt x="33" y="312"/>
                      <a:pt x="98" y="353"/>
                    </a:cubicBezTo>
                    <a:cubicBezTo>
                      <a:pt x="102" y="356"/>
                      <a:pt x="107" y="359"/>
                      <a:pt x="112" y="362"/>
                    </a:cubicBezTo>
                    <a:cubicBezTo>
                      <a:pt x="95" y="396"/>
                      <a:pt x="102" y="440"/>
                      <a:pt x="101" y="476"/>
                    </a:cubicBezTo>
                    <a:cubicBezTo>
                      <a:pt x="101" y="532"/>
                      <a:pt x="96" y="589"/>
                      <a:pt x="93" y="644"/>
                    </a:cubicBezTo>
                    <a:cubicBezTo>
                      <a:pt x="93" y="649"/>
                      <a:pt x="96" y="652"/>
                      <a:pt x="100" y="652"/>
                    </a:cubicBezTo>
                    <a:cubicBezTo>
                      <a:pt x="101" y="653"/>
                      <a:pt x="102" y="653"/>
                      <a:pt x="104" y="653"/>
                    </a:cubicBezTo>
                    <a:cubicBezTo>
                      <a:pt x="126" y="651"/>
                      <a:pt x="146" y="640"/>
                      <a:pt x="164" y="629"/>
                    </a:cubicBezTo>
                    <a:cubicBezTo>
                      <a:pt x="175" y="622"/>
                      <a:pt x="198" y="611"/>
                      <a:pt x="207" y="598"/>
                    </a:cubicBezTo>
                    <a:cubicBezTo>
                      <a:pt x="231" y="627"/>
                      <a:pt x="270" y="640"/>
                      <a:pt x="303" y="657"/>
                    </a:cubicBezTo>
                    <a:cubicBezTo>
                      <a:pt x="308" y="659"/>
                      <a:pt x="314" y="655"/>
                      <a:pt x="315" y="650"/>
                    </a:cubicBezTo>
                    <a:cubicBezTo>
                      <a:pt x="317" y="650"/>
                      <a:pt x="318" y="648"/>
                      <a:pt x="318" y="646"/>
                    </a:cubicBezTo>
                    <a:cubicBezTo>
                      <a:pt x="324" y="626"/>
                      <a:pt x="318" y="600"/>
                      <a:pt x="317" y="580"/>
                    </a:cubicBezTo>
                    <a:cubicBezTo>
                      <a:pt x="314" y="553"/>
                      <a:pt x="312" y="525"/>
                      <a:pt x="310" y="498"/>
                    </a:cubicBezTo>
                    <a:cubicBezTo>
                      <a:pt x="308" y="452"/>
                      <a:pt x="300" y="408"/>
                      <a:pt x="303" y="362"/>
                    </a:cubicBezTo>
                    <a:cubicBezTo>
                      <a:pt x="307" y="360"/>
                      <a:pt x="310" y="357"/>
                      <a:pt x="314" y="355"/>
                    </a:cubicBezTo>
                    <a:moveTo>
                      <a:pt x="303" y="638"/>
                    </a:moveTo>
                    <a:cubicBezTo>
                      <a:pt x="270" y="622"/>
                      <a:pt x="237" y="607"/>
                      <a:pt x="209" y="581"/>
                    </a:cubicBezTo>
                    <a:cubicBezTo>
                      <a:pt x="206" y="578"/>
                      <a:pt x="202" y="579"/>
                      <a:pt x="200" y="582"/>
                    </a:cubicBezTo>
                    <a:cubicBezTo>
                      <a:pt x="196" y="584"/>
                      <a:pt x="193" y="588"/>
                      <a:pt x="189" y="591"/>
                    </a:cubicBezTo>
                    <a:cubicBezTo>
                      <a:pt x="180" y="599"/>
                      <a:pt x="170" y="605"/>
                      <a:pt x="160" y="612"/>
                    </a:cubicBezTo>
                    <a:cubicBezTo>
                      <a:pt x="145" y="622"/>
                      <a:pt x="128" y="632"/>
                      <a:pt x="110" y="638"/>
                    </a:cubicBezTo>
                    <a:cubicBezTo>
                      <a:pt x="112" y="588"/>
                      <a:pt x="114" y="537"/>
                      <a:pt x="117" y="486"/>
                    </a:cubicBezTo>
                    <a:cubicBezTo>
                      <a:pt x="119" y="446"/>
                      <a:pt x="114" y="406"/>
                      <a:pt x="123" y="367"/>
                    </a:cubicBezTo>
                    <a:cubicBezTo>
                      <a:pt x="126" y="368"/>
                      <a:pt x="130" y="370"/>
                      <a:pt x="134" y="371"/>
                    </a:cubicBezTo>
                    <a:cubicBezTo>
                      <a:pt x="126" y="404"/>
                      <a:pt x="132" y="443"/>
                      <a:pt x="132" y="476"/>
                    </a:cubicBezTo>
                    <a:cubicBezTo>
                      <a:pt x="132" y="518"/>
                      <a:pt x="130" y="560"/>
                      <a:pt x="122" y="601"/>
                    </a:cubicBezTo>
                    <a:cubicBezTo>
                      <a:pt x="121" y="606"/>
                      <a:pt x="128" y="609"/>
                      <a:pt x="130" y="605"/>
                    </a:cubicBezTo>
                    <a:cubicBezTo>
                      <a:pt x="130" y="605"/>
                      <a:pt x="131" y="605"/>
                      <a:pt x="131" y="605"/>
                    </a:cubicBezTo>
                    <a:cubicBezTo>
                      <a:pt x="143" y="604"/>
                      <a:pt x="153" y="594"/>
                      <a:pt x="163" y="587"/>
                    </a:cubicBezTo>
                    <a:cubicBezTo>
                      <a:pt x="178" y="575"/>
                      <a:pt x="193" y="564"/>
                      <a:pt x="207" y="551"/>
                    </a:cubicBezTo>
                    <a:cubicBezTo>
                      <a:pt x="211" y="562"/>
                      <a:pt x="229" y="573"/>
                      <a:pt x="237" y="579"/>
                    </a:cubicBezTo>
                    <a:cubicBezTo>
                      <a:pt x="245" y="585"/>
                      <a:pt x="254" y="591"/>
                      <a:pt x="262" y="597"/>
                    </a:cubicBezTo>
                    <a:cubicBezTo>
                      <a:pt x="267" y="601"/>
                      <a:pt x="273" y="606"/>
                      <a:pt x="279" y="606"/>
                    </a:cubicBezTo>
                    <a:cubicBezTo>
                      <a:pt x="282" y="608"/>
                      <a:pt x="287" y="605"/>
                      <a:pt x="286" y="601"/>
                    </a:cubicBezTo>
                    <a:cubicBezTo>
                      <a:pt x="272" y="526"/>
                      <a:pt x="274" y="451"/>
                      <a:pt x="268" y="375"/>
                    </a:cubicBezTo>
                    <a:cubicBezTo>
                      <a:pt x="274" y="373"/>
                      <a:pt x="281" y="371"/>
                      <a:pt x="287" y="369"/>
                    </a:cubicBezTo>
                    <a:cubicBezTo>
                      <a:pt x="278" y="408"/>
                      <a:pt x="290" y="455"/>
                      <a:pt x="293" y="493"/>
                    </a:cubicBezTo>
                    <a:cubicBezTo>
                      <a:pt x="295" y="520"/>
                      <a:pt x="297" y="547"/>
                      <a:pt x="299" y="573"/>
                    </a:cubicBezTo>
                    <a:cubicBezTo>
                      <a:pt x="301" y="594"/>
                      <a:pt x="299" y="618"/>
                      <a:pt x="303" y="638"/>
                    </a:cubicBezTo>
                    <a:moveTo>
                      <a:pt x="138" y="373"/>
                    </a:moveTo>
                    <a:cubicBezTo>
                      <a:pt x="178" y="386"/>
                      <a:pt x="222" y="388"/>
                      <a:pt x="262" y="377"/>
                    </a:cubicBezTo>
                    <a:cubicBezTo>
                      <a:pt x="260" y="449"/>
                      <a:pt x="263" y="523"/>
                      <a:pt x="276" y="594"/>
                    </a:cubicBezTo>
                    <a:cubicBezTo>
                      <a:pt x="274" y="593"/>
                      <a:pt x="272" y="592"/>
                      <a:pt x="270" y="590"/>
                    </a:cubicBezTo>
                    <a:cubicBezTo>
                      <a:pt x="261" y="585"/>
                      <a:pt x="253" y="579"/>
                      <a:pt x="245" y="573"/>
                    </a:cubicBezTo>
                    <a:cubicBezTo>
                      <a:pt x="237" y="567"/>
                      <a:pt x="230" y="561"/>
                      <a:pt x="222" y="555"/>
                    </a:cubicBezTo>
                    <a:cubicBezTo>
                      <a:pt x="218" y="552"/>
                      <a:pt x="214" y="547"/>
                      <a:pt x="208" y="546"/>
                    </a:cubicBezTo>
                    <a:cubicBezTo>
                      <a:pt x="208" y="545"/>
                      <a:pt x="206" y="544"/>
                      <a:pt x="204" y="544"/>
                    </a:cubicBezTo>
                    <a:cubicBezTo>
                      <a:pt x="190" y="550"/>
                      <a:pt x="177" y="563"/>
                      <a:pt x="165" y="573"/>
                    </a:cubicBezTo>
                    <a:cubicBezTo>
                      <a:pt x="155" y="581"/>
                      <a:pt x="143" y="594"/>
                      <a:pt x="131" y="600"/>
                    </a:cubicBezTo>
                    <a:cubicBezTo>
                      <a:pt x="139" y="561"/>
                      <a:pt x="140" y="521"/>
                      <a:pt x="141" y="481"/>
                    </a:cubicBezTo>
                    <a:cubicBezTo>
                      <a:pt x="142" y="447"/>
                      <a:pt x="146" y="407"/>
                      <a:pt x="138" y="373"/>
                    </a:cubicBezTo>
                    <a:moveTo>
                      <a:pt x="72" y="313"/>
                    </a:moveTo>
                    <a:cubicBezTo>
                      <a:pt x="6" y="245"/>
                      <a:pt x="26" y="140"/>
                      <a:pt x="81" y="72"/>
                    </a:cubicBezTo>
                    <a:cubicBezTo>
                      <a:pt x="106" y="42"/>
                      <a:pt x="141" y="19"/>
                      <a:pt x="181" y="17"/>
                    </a:cubicBezTo>
                    <a:cubicBezTo>
                      <a:pt x="184" y="17"/>
                      <a:pt x="186" y="16"/>
                      <a:pt x="186" y="13"/>
                    </a:cubicBezTo>
                    <a:cubicBezTo>
                      <a:pt x="223" y="15"/>
                      <a:pt x="260" y="21"/>
                      <a:pt x="292" y="39"/>
                    </a:cubicBezTo>
                    <a:cubicBezTo>
                      <a:pt x="329" y="61"/>
                      <a:pt x="356" y="102"/>
                      <a:pt x="370" y="142"/>
                    </a:cubicBezTo>
                    <a:cubicBezTo>
                      <a:pt x="397" y="217"/>
                      <a:pt x="371" y="303"/>
                      <a:pt x="302" y="344"/>
                    </a:cubicBezTo>
                    <a:cubicBezTo>
                      <a:pt x="231" y="387"/>
                      <a:pt x="130" y="371"/>
                      <a:pt x="72" y="3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213"/>
              <p:cNvSpPr>
                <a:spLocks noEditPoints="1"/>
              </p:cNvSpPr>
              <p:nvPr/>
            </p:nvSpPr>
            <p:spPr bwMode="auto">
              <a:xfrm>
                <a:off x="2676525" y="2611438"/>
                <a:ext cx="728663" cy="725488"/>
              </a:xfrm>
              <a:custGeom>
                <a:avLst/>
                <a:gdLst>
                  <a:gd name="T0" fmla="*/ 289 w 354"/>
                  <a:gd name="T1" fmla="*/ 71 h 352"/>
                  <a:gd name="T2" fmla="*/ 103 w 354"/>
                  <a:gd name="T3" fmla="*/ 38 h 352"/>
                  <a:gd name="T4" fmla="*/ 29 w 354"/>
                  <a:gd name="T5" fmla="*/ 243 h 352"/>
                  <a:gd name="T6" fmla="*/ 115 w 354"/>
                  <a:gd name="T7" fmla="*/ 320 h 352"/>
                  <a:gd name="T8" fmla="*/ 117 w 354"/>
                  <a:gd name="T9" fmla="*/ 322 h 352"/>
                  <a:gd name="T10" fmla="*/ 313 w 354"/>
                  <a:gd name="T11" fmla="*/ 262 h 352"/>
                  <a:gd name="T12" fmla="*/ 289 w 354"/>
                  <a:gd name="T13" fmla="*/ 71 h 352"/>
                  <a:gd name="T14" fmla="*/ 120 w 354"/>
                  <a:gd name="T15" fmla="*/ 314 h 352"/>
                  <a:gd name="T16" fmla="*/ 116 w 354"/>
                  <a:gd name="T17" fmla="*/ 315 h 352"/>
                  <a:gd name="T18" fmla="*/ 34 w 354"/>
                  <a:gd name="T19" fmla="*/ 236 h 352"/>
                  <a:gd name="T20" fmla="*/ 46 w 354"/>
                  <a:gd name="T21" fmla="*/ 113 h 352"/>
                  <a:gd name="T22" fmla="*/ 243 w 354"/>
                  <a:gd name="T23" fmla="*/ 44 h 352"/>
                  <a:gd name="T24" fmla="*/ 320 w 354"/>
                  <a:gd name="T25" fmla="*/ 227 h 352"/>
                  <a:gd name="T26" fmla="*/ 120 w 354"/>
                  <a:gd name="T27" fmla="*/ 314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4" h="352">
                    <a:moveTo>
                      <a:pt x="289" y="71"/>
                    </a:moveTo>
                    <a:cubicBezTo>
                      <a:pt x="242" y="19"/>
                      <a:pt x="165" y="0"/>
                      <a:pt x="103" y="38"/>
                    </a:cubicBezTo>
                    <a:cubicBezTo>
                      <a:pt x="36" y="78"/>
                      <a:pt x="0" y="170"/>
                      <a:pt x="29" y="243"/>
                    </a:cubicBezTo>
                    <a:cubicBezTo>
                      <a:pt x="43" y="278"/>
                      <a:pt x="74" y="319"/>
                      <a:pt x="115" y="320"/>
                    </a:cubicBezTo>
                    <a:cubicBezTo>
                      <a:pt x="116" y="321"/>
                      <a:pt x="116" y="321"/>
                      <a:pt x="117" y="322"/>
                    </a:cubicBezTo>
                    <a:cubicBezTo>
                      <a:pt x="188" y="352"/>
                      <a:pt x="271" y="326"/>
                      <a:pt x="313" y="262"/>
                    </a:cubicBezTo>
                    <a:cubicBezTo>
                      <a:pt x="354" y="200"/>
                      <a:pt x="337" y="123"/>
                      <a:pt x="289" y="71"/>
                    </a:cubicBezTo>
                    <a:moveTo>
                      <a:pt x="120" y="314"/>
                    </a:moveTo>
                    <a:cubicBezTo>
                      <a:pt x="118" y="313"/>
                      <a:pt x="117" y="314"/>
                      <a:pt x="116" y="315"/>
                    </a:cubicBezTo>
                    <a:cubicBezTo>
                      <a:pt x="77" y="310"/>
                      <a:pt x="48" y="271"/>
                      <a:pt x="34" y="236"/>
                    </a:cubicBezTo>
                    <a:cubicBezTo>
                      <a:pt x="18" y="196"/>
                      <a:pt x="27" y="150"/>
                      <a:pt x="46" y="113"/>
                    </a:cubicBezTo>
                    <a:cubicBezTo>
                      <a:pt x="83" y="37"/>
                      <a:pt x="168" y="2"/>
                      <a:pt x="243" y="44"/>
                    </a:cubicBezTo>
                    <a:cubicBezTo>
                      <a:pt x="306" y="79"/>
                      <a:pt x="344" y="158"/>
                      <a:pt x="320" y="227"/>
                    </a:cubicBezTo>
                    <a:cubicBezTo>
                      <a:pt x="292" y="311"/>
                      <a:pt x="199" y="343"/>
                      <a:pt x="120" y="3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1956711" y="2357341"/>
              <a:ext cx="1591142" cy="779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accent1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入站</a:t>
              </a:r>
              <a:endParaRPr lang="zh-CN" altLang="en-US" sz="3200" b="1" dirty="0">
                <a:solidFill>
                  <a:schemeClr val="accent1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</p:grpSp>
      <p:grpSp>
        <p:nvGrpSpPr>
          <p:cNvPr id="11" name="组合 74"/>
          <p:cNvGrpSpPr/>
          <p:nvPr/>
        </p:nvGrpSpPr>
        <p:grpSpPr>
          <a:xfrm>
            <a:off x="3732688" y="685345"/>
            <a:ext cx="1355009" cy="2215852"/>
            <a:chOff x="5110099" y="2013035"/>
            <a:chExt cx="1806678" cy="2953557"/>
          </a:xfrm>
        </p:grpSpPr>
        <p:grpSp>
          <p:nvGrpSpPr>
            <p:cNvPr id="17" name="组合 7"/>
            <p:cNvGrpSpPr/>
            <p:nvPr/>
          </p:nvGrpSpPr>
          <p:grpSpPr>
            <a:xfrm>
              <a:off x="5110099" y="2013035"/>
              <a:ext cx="1806678" cy="2953557"/>
              <a:chOff x="2620963" y="2576513"/>
              <a:chExt cx="830263" cy="1357313"/>
            </a:xfrm>
            <a:solidFill>
              <a:srgbClr val="0057A6"/>
            </a:solidFill>
          </p:grpSpPr>
          <p:sp>
            <p:nvSpPr>
              <p:cNvPr id="9" name="Freeform 212"/>
              <p:cNvSpPr>
                <a:spLocks noEditPoints="1"/>
              </p:cNvSpPr>
              <p:nvPr/>
            </p:nvSpPr>
            <p:spPr bwMode="auto">
              <a:xfrm>
                <a:off x="2620963" y="2576513"/>
                <a:ext cx="830263" cy="1357313"/>
              </a:xfrm>
              <a:custGeom>
                <a:avLst/>
                <a:gdLst>
                  <a:gd name="T0" fmla="*/ 394 w 403"/>
                  <a:gd name="T1" fmla="*/ 179 h 659"/>
                  <a:gd name="T2" fmla="*/ 173 w 403"/>
                  <a:gd name="T3" fmla="*/ 4 h 659"/>
                  <a:gd name="T4" fmla="*/ 20 w 403"/>
                  <a:gd name="T5" fmla="*/ 161 h 659"/>
                  <a:gd name="T6" fmla="*/ 112 w 403"/>
                  <a:gd name="T7" fmla="*/ 362 h 659"/>
                  <a:gd name="T8" fmla="*/ 93 w 403"/>
                  <a:gd name="T9" fmla="*/ 644 h 659"/>
                  <a:gd name="T10" fmla="*/ 104 w 403"/>
                  <a:gd name="T11" fmla="*/ 653 h 659"/>
                  <a:gd name="T12" fmla="*/ 207 w 403"/>
                  <a:gd name="T13" fmla="*/ 598 h 659"/>
                  <a:gd name="T14" fmla="*/ 315 w 403"/>
                  <a:gd name="T15" fmla="*/ 650 h 659"/>
                  <a:gd name="T16" fmla="*/ 317 w 403"/>
                  <a:gd name="T17" fmla="*/ 580 h 659"/>
                  <a:gd name="T18" fmla="*/ 303 w 403"/>
                  <a:gd name="T19" fmla="*/ 362 h 659"/>
                  <a:gd name="T20" fmla="*/ 303 w 403"/>
                  <a:gd name="T21" fmla="*/ 638 h 659"/>
                  <a:gd name="T22" fmla="*/ 200 w 403"/>
                  <a:gd name="T23" fmla="*/ 582 h 659"/>
                  <a:gd name="T24" fmla="*/ 160 w 403"/>
                  <a:gd name="T25" fmla="*/ 612 h 659"/>
                  <a:gd name="T26" fmla="*/ 117 w 403"/>
                  <a:gd name="T27" fmla="*/ 486 h 659"/>
                  <a:gd name="T28" fmla="*/ 134 w 403"/>
                  <a:gd name="T29" fmla="*/ 371 h 659"/>
                  <a:gd name="T30" fmla="*/ 122 w 403"/>
                  <a:gd name="T31" fmla="*/ 601 h 659"/>
                  <a:gd name="T32" fmla="*/ 131 w 403"/>
                  <a:gd name="T33" fmla="*/ 605 h 659"/>
                  <a:gd name="T34" fmla="*/ 207 w 403"/>
                  <a:gd name="T35" fmla="*/ 551 h 659"/>
                  <a:gd name="T36" fmla="*/ 262 w 403"/>
                  <a:gd name="T37" fmla="*/ 597 h 659"/>
                  <a:gd name="T38" fmla="*/ 286 w 403"/>
                  <a:gd name="T39" fmla="*/ 601 h 659"/>
                  <a:gd name="T40" fmla="*/ 287 w 403"/>
                  <a:gd name="T41" fmla="*/ 369 h 659"/>
                  <a:gd name="T42" fmla="*/ 299 w 403"/>
                  <a:gd name="T43" fmla="*/ 573 h 659"/>
                  <a:gd name="T44" fmla="*/ 138 w 403"/>
                  <a:gd name="T45" fmla="*/ 373 h 659"/>
                  <a:gd name="T46" fmla="*/ 276 w 403"/>
                  <a:gd name="T47" fmla="*/ 594 h 659"/>
                  <a:gd name="T48" fmla="*/ 245 w 403"/>
                  <a:gd name="T49" fmla="*/ 573 h 659"/>
                  <a:gd name="T50" fmla="*/ 208 w 403"/>
                  <a:gd name="T51" fmla="*/ 546 h 659"/>
                  <a:gd name="T52" fmla="*/ 165 w 403"/>
                  <a:gd name="T53" fmla="*/ 573 h 659"/>
                  <a:gd name="T54" fmla="*/ 141 w 403"/>
                  <a:gd name="T55" fmla="*/ 481 h 659"/>
                  <a:gd name="T56" fmla="*/ 72 w 403"/>
                  <a:gd name="T57" fmla="*/ 313 h 659"/>
                  <a:gd name="T58" fmla="*/ 181 w 403"/>
                  <a:gd name="T59" fmla="*/ 17 h 659"/>
                  <a:gd name="T60" fmla="*/ 292 w 403"/>
                  <a:gd name="T61" fmla="*/ 39 h 659"/>
                  <a:gd name="T62" fmla="*/ 302 w 403"/>
                  <a:gd name="T63" fmla="*/ 344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3" h="659">
                    <a:moveTo>
                      <a:pt x="314" y="355"/>
                    </a:moveTo>
                    <a:cubicBezTo>
                      <a:pt x="373" y="319"/>
                      <a:pt x="403" y="247"/>
                      <a:pt x="394" y="179"/>
                    </a:cubicBezTo>
                    <a:cubicBezTo>
                      <a:pt x="387" y="126"/>
                      <a:pt x="360" y="75"/>
                      <a:pt x="319" y="41"/>
                    </a:cubicBezTo>
                    <a:cubicBezTo>
                      <a:pt x="278" y="6"/>
                      <a:pt x="225" y="0"/>
                      <a:pt x="173" y="4"/>
                    </a:cubicBezTo>
                    <a:cubicBezTo>
                      <a:pt x="172" y="4"/>
                      <a:pt x="172" y="4"/>
                      <a:pt x="171" y="4"/>
                    </a:cubicBezTo>
                    <a:cubicBezTo>
                      <a:pt x="93" y="8"/>
                      <a:pt x="39" y="92"/>
                      <a:pt x="20" y="161"/>
                    </a:cubicBezTo>
                    <a:cubicBezTo>
                      <a:pt x="0" y="236"/>
                      <a:pt x="33" y="312"/>
                      <a:pt x="98" y="353"/>
                    </a:cubicBezTo>
                    <a:cubicBezTo>
                      <a:pt x="102" y="356"/>
                      <a:pt x="107" y="359"/>
                      <a:pt x="112" y="362"/>
                    </a:cubicBezTo>
                    <a:cubicBezTo>
                      <a:pt x="95" y="396"/>
                      <a:pt x="102" y="440"/>
                      <a:pt x="101" y="476"/>
                    </a:cubicBezTo>
                    <a:cubicBezTo>
                      <a:pt x="101" y="532"/>
                      <a:pt x="96" y="589"/>
                      <a:pt x="93" y="644"/>
                    </a:cubicBezTo>
                    <a:cubicBezTo>
                      <a:pt x="93" y="649"/>
                      <a:pt x="96" y="652"/>
                      <a:pt x="100" y="652"/>
                    </a:cubicBezTo>
                    <a:cubicBezTo>
                      <a:pt x="101" y="653"/>
                      <a:pt x="102" y="653"/>
                      <a:pt x="104" y="653"/>
                    </a:cubicBezTo>
                    <a:cubicBezTo>
                      <a:pt x="126" y="651"/>
                      <a:pt x="146" y="640"/>
                      <a:pt x="164" y="629"/>
                    </a:cubicBezTo>
                    <a:cubicBezTo>
                      <a:pt x="175" y="622"/>
                      <a:pt x="198" y="611"/>
                      <a:pt x="207" y="598"/>
                    </a:cubicBezTo>
                    <a:cubicBezTo>
                      <a:pt x="231" y="627"/>
                      <a:pt x="270" y="640"/>
                      <a:pt x="303" y="657"/>
                    </a:cubicBezTo>
                    <a:cubicBezTo>
                      <a:pt x="308" y="659"/>
                      <a:pt x="314" y="655"/>
                      <a:pt x="315" y="650"/>
                    </a:cubicBezTo>
                    <a:cubicBezTo>
                      <a:pt x="317" y="650"/>
                      <a:pt x="318" y="648"/>
                      <a:pt x="318" y="646"/>
                    </a:cubicBezTo>
                    <a:cubicBezTo>
                      <a:pt x="324" y="626"/>
                      <a:pt x="318" y="600"/>
                      <a:pt x="317" y="580"/>
                    </a:cubicBezTo>
                    <a:cubicBezTo>
                      <a:pt x="314" y="553"/>
                      <a:pt x="312" y="525"/>
                      <a:pt x="310" y="498"/>
                    </a:cubicBezTo>
                    <a:cubicBezTo>
                      <a:pt x="308" y="452"/>
                      <a:pt x="300" y="408"/>
                      <a:pt x="303" y="362"/>
                    </a:cubicBezTo>
                    <a:cubicBezTo>
                      <a:pt x="307" y="360"/>
                      <a:pt x="310" y="357"/>
                      <a:pt x="314" y="355"/>
                    </a:cubicBezTo>
                    <a:moveTo>
                      <a:pt x="303" y="638"/>
                    </a:moveTo>
                    <a:cubicBezTo>
                      <a:pt x="270" y="622"/>
                      <a:pt x="237" y="607"/>
                      <a:pt x="209" y="581"/>
                    </a:cubicBezTo>
                    <a:cubicBezTo>
                      <a:pt x="206" y="578"/>
                      <a:pt x="202" y="579"/>
                      <a:pt x="200" y="582"/>
                    </a:cubicBezTo>
                    <a:cubicBezTo>
                      <a:pt x="196" y="584"/>
                      <a:pt x="193" y="588"/>
                      <a:pt x="189" y="591"/>
                    </a:cubicBezTo>
                    <a:cubicBezTo>
                      <a:pt x="180" y="599"/>
                      <a:pt x="170" y="605"/>
                      <a:pt x="160" y="612"/>
                    </a:cubicBezTo>
                    <a:cubicBezTo>
                      <a:pt x="145" y="622"/>
                      <a:pt x="128" y="632"/>
                      <a:pt x="110" y="638"/>
                    </a:cubicBezTo>
                    <a:cubicBezTo>
                      <a:pt x="112" y="588"/>
                      <a:pt x="114" y="537"/>
                      <a:pt x="117" y="486"/>
                    </a:cubicBezTo>
                    <a:cubicBezTo>
                      <a:pt x="119" y="446"/>
                      <a:pt x="114" y="406"/>
                      <a:pt x="123" y="367"/>
                    </a:cubicBezTo>
                    <a:cubicBezTo>
                      <a:pt x="126" y="368"/>
                      <a:pt x="130" y="370"/>
                      <a:pt x="134" y="371"/>
                    </a:cubicBezTo>
                    <a:cubicBezTo>
                      <a:pt x="126" y="404"/>
                      <a:pt x="132" y="443"/>
                      <a:pt x="132" y="476"/>
                    </a:cubicBezTo>
                    <a:cubicBezTo>
                      <a:pt x="132" y="518"/>
                      <a:pt x="130" y="560"/>
                      <a:pt x="122" y="601"/>
                    </a:cubicBezTo>
                    <a:cubicBezTo>
                      <a:pt x="121" y="606"/>
                      <a:pt x="128" y="609"/>
                      <a:pt x="130" y="605"/>
                    </a:cubicBezTo>
                    <a:cubicBezTo>
                      <a:pt x="130" y="605"/>
                      <a:pt x="131" y="605"/>
                      <a:pt x="131" y="605"/>
                    </a:cubicBezTo>
                    <a:cubicBezTo>
                      <a:pt x="143" y="604"/>
                      <a:pt x="153" y="594"/>
                      <a:pt x="163" y="587"/>
                    </a:cubicBezTo>
                    <a:cubicBezTo>
                      <a:pt x="178" y="575"/>
                      <a:pt x="193" y="564"/>
                      <a:pt x="207" y="551"/>
                    </a:cubicBezTo>
                    <a:cubicBezTo>
                      <a:pt x="211" y="562"/>
                      <a:pt x="229" y="573"/>
                      <a:pt x="237" y="579"/>
                    </a:cubicBezTo>
                    <a:cubicBezTo>
                      <a:pt x="245" y="585"/>
                      <a:pt x="254" y="591"/>
                      <a:pt x="262" y="597"/>
                    </a:cubicBezTo>
                    <a:cubicBezTo>
                      <a:pt x="267" y="601"/>
                      <a:pt x="273" y="606"/>
                      <a:pt x="279" y="606"/>
                    </a:cubicBezTo>
                    <a:cubicBezTo>
                      <a:pt x="282" y="608"/>
                      <a:pt x="287" y="605"/>
                      <a:pt x="286" y="601"/>
                    </a:cubicBezTo>
                    <a:cubicBezTo>
                      <a:pt x="272" y="526"/>
                      <a:pt x="274" y="451"/>
                      <a:pt x="268" y="375"/>
                    </a:cubicBezTo>
                    <a:cubicBezTo>
                      <a:pt x="274" y="373"/>
                      <a:pt x="281" y="371"/>
                      <a:pt x="287" y="369"/>
                    </a:cubicBezTo>
                    <a:cubicBezTo>
                      <a:pt x="278" y="408"/>
                      <a:pt x="290" y="455"/>
                      <a:pt x="293" y="493"/>
                    </a:cubicBezTo>
                    <a:cubicBezTo>
                      <a:pt x="295" y="520"/>
                      <a:pt x="297" y="547"/>
                      <a:pt x="299" y="573"/>
                    </a:cubicBezTo>
                    <a:cubicBezTo>
                      <a:pt x="301" y="594"/>
                      <a:pt x="299" y="618"/>
                      <a:pt x="303" y="638"/>
                    </a:cubicBezTo>
                    <a:moveTo>
                      <a:pt x="138" y="373"/>
                    </a:moveTo>
                    <a:cubicBezTo>
                      <a:pt x="178" y="386"/>
                      <a:pt x="222" y="388"/>
                      <a:pt x="262" y="377"/>
                    </a:cubicBezTo>
                    <a:cubicBezTo>
                      <a:pt x="260" y="449"/>
                      <a:pt x="263" y="523"/>
                      <a:pt x="276" y="594"/>
                    </a:cubicBezTo>
                    <a:cubicBezTo>
                      <a:pt x="274" y="593"/>
                      <a:pt x="272" y="592"/>
                      <a:pt x="270" y="590"/>
                    </a:cubicBezTo>
                    <a:cubicBezTo>
                      <a:pt x="261" y="585"/>
                      <a:pt x="253" y="579"/>
                      <a:pt x="245" y="573"/>
                    </a:cubicBezTo>
                    <a:cubicBezTo>
                      <a:pt x="237" y="567"/>
                      <a:pt x="230" y="561"/>
                      <a:pt x="222" y="555"/>
                    </a:cubicBezTo>
                    <a:cubicBezTo>
                      <a:pt x="218" y="552"/>
                      <a:pt x="214" y="547"/>
                      <a:pt x="208" y="546"/>
                    </a:cubicBezTo>
                    <a:cubicBezTo>
                      <a:pt x="208" y="545"/>
                      <a:pt x="206" y="544"/>
                      <a:pt x="204" y="544"/>
                    </a:cubicBezTo>
                    <a:cubicBezTo>
                      <a:pt x="190" y="550"/>
                      <a:pt x="177" y="563"/>
                      <a:pt x="165" y="573"/>
                    </a:cubicBezTo>
                    <a:cubicBezTo>
                      <a:pt x="155" y="581"/>
                      <a:pt x="143" y="594"/>
                      <a:pt x="131" y="600"/>
                    </a:cubicBezTo>
                    <a:cubicBezTo>
                      <a:pt x="139" y="561"/>
                      <a:pt x="140" y="521"/>
                      <a:pt x="141" y="481"/>
                    </a:cubicBezTo>
                    <a:cubicBezTo>
                      <a:pt x="142" y="447"/>
                      <a:pt x="146" y="407"/>
                      <a:pt x="138" y="373"/>
                    </a:cubicBezTo>
                    <a:moveTo>
                      <a:pt x="72" y="313"/>
                    </a:moveTo>
                    <a:cubicBezTo>
                      <a:pt x="6" y="245"/>
                      <a:pt x="26" y="140"/>
                      <a:pt x="81" y="72"/>
                    </a:cubicBezTo>
                    <a:cubicBezTo>
                      <a:pt x="106" y="42"/>
                      <a:pt x="141" y="19"/>
                      <a:pt x="181" y="17"/>
                    </a:cubicBezTo>
                    <a:cubicBezTo>
                      <a:pt x="184" y="17"/>
                      <a:pt x="186" y="16"/>
                      <a:pt x="186" y="13"/>
                    </a:cubicBezTo>
                    <a:cubicBezTo>
                      <a:pt x="223" y="15"/>
                      <a:pt x="260" y="21"/>
                      <a:pt x="292" y="39"/>
                    </a:cubicBezTo>
                    <a:cubicBezTo>
                      <a:pt x="329" y="61"/>
                      <a:pt x="356" y="102"/>
                      <a:pt x="370" y="142"/>
                    </a:cubicBezTo>
                    <a:cubicBezTo>
                      <a:pt x="397" y="217"/>
                      <a:pt x="371" y="303"/>
                      <a:pt x="302" y="344"/>
                    </a:cubicBezTo>
                    <a:cubicBezTo>
                      <a:pt x="231" y="387"/>
                      <a:pt x="130" y="371"/>
                      <a:pt x="72" y="31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13"/>
              <p:cNvSpPr>
                <a:spLocks noEditPoints="1"/>
              </p:cNvSpPr>
              <p:nvPr/>
            </p:nvSpPr>
            <p:spPr bwMode="auto">
              <a:xfrm>
                <a:off x="2676525" y="2611438"/>
                <a:ext cx="728663" cy="725488"/>
              </a:xfrm>
              <a:custGeom>
                <a:avLst/>
                <a:gdLst>
                  <a:gd name="T0" fmla="*/ 289 w 354"/>
                  <a:gd name="T1" fmla="*/ 71 h 352"/>
                  <a:gd name="T2" fmla="*/ 103 w 354"/>
                  <a:gd name="T3" fmla="*/ 38 h 352"/>
                  <a:gd name="T4" fmla="*/ 29 w 354"/>
                  <a:gd name="T5" fmla="*/ 243 h 352"/>
                  <a:gd name="T6" fmla="*/ 115 w 354"/>
                  <a:gd name="T7" fmla="*/ 320 h 352"/>
                  <a:gd name="T8" fmla="*/ 117 w 354"/>
                  <a:gd name="T9" fmla="*/ 322 h 352"/>
                  <a:gd name="T10" fmla="*/ 313 w 354"/>
                  <a:gd name="T11" fmla="*/ 262 h 352"/>
                  <a:gd name="T12" fmla="*/ 289 w 354"/>
                  <a:gd name="T13" fmla="*/ 71 h 352"/>
                  <a:gd name="T14" fmla="*/ 120 w 354"/>
                  <a:gd name="T15" fmla="*/ 314 h 352"/>
                  <a:gd name="T16" fmla="*/ 116 w 354"/>
                  <a:gd name="T17" fmla="*/ 315 h 352"/>
                  <a:gd name="T18" fmla="*/ 34 w 354"/>
                  <a:gd name="T19" fmla="*/ 236 h 352"/>
                  <a:gd name="T20" fmla="*/ 46 w 354"/>
                  <a:gd name="T21" fmla="*/ 113 h 352"/>
                  <a:gd name="T22" fmla="*/ 243 w 354"/>
                  <a:gd name="T23" fmla="*/ 44 h 352"/>
                  <a:gd name="T24" fmla="*/ 320 w 354"/>
                  <a:gd name="T25" fmla="*/ 227 h 352"/>
                  <a:gd name="T26" fmla="*/ 120 w 354"/>
                  <a:gd name="T27" fmla="*/ 314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4" h="352">
                    <a:moveTo>
                      <a:pt x="289" y="71"/>
                    </a:moveTo>
                    <a:cubicBezTo>
                      <a:pt x="242" y="19"/>
                      <a:pt x="165" y="0"/>
                      <a:pt x="103" y="38"/>
                    </a:cubicBezTo>
                    <a:cubicBezTo>
                      <a:pt x="36" y="78"/>
                      <a:pt x="0" y="170"/>
                      <a:pt x="29" y="243"/>
                    </a:cubicBezTo>
                    <a:cubicBezTo>
                      <a:pt x="43" y="278"/>
                      <a:pt x="74" y="319"/>
                      <a:pt x="115" y="320"/>
                    </a:cubicBezTo>
                    <a:cubicBezTo>
                      <a:pt x="116" y="321"/>
                      <a:pt x="116" y="321"/>
                      <a:pt x="117" y="322"/>
                    </a:cubicBezTo>
                    <a:cubicBezTo>
                      <a:pt x="188" y="352"/>
                      <a:pt x="271" y="326"/>
                      <a:pt x="313" y="262"/>
                    </a:cubicBezTo>
                    <a:cubicBezTo>
                      <a:pt x="354" y="200"/>
                      <a:pt x="337" y="123"/>
                      <a:pt x="289" y="71"/>
                    </a:cubicBezTo>
                    <a:moveTo>
                      <a:pt x="120" y="314"/>
                    </a:moveTo>
                    <a:cubicBezTo>
                      <a:pt x="118" y="313"/>
                      <a:pt x="117" y="314"/>
                      <a:pt x="116" y="315"/>
                    </a:cubicBezTo>
                    <a:cubicBezTo>
                      <a:pt x="77" y="310"/>
                      <a:pt x="48" y="271"/>
                      <a:pt x="34" y="236"/>
                    </a:cubicBezTo>
                    <a:cubicBezTo>
                      <a:pt x="18" y="196"/>
                      <a:pt x="27" y="150"/>
                      <a:pt x="46" y="113"/>
                    </a:cubicBezTo>
                    <a:cubicBezTo>
                      <a:pt x="83" y="37"/>
                      <a:pt x="168" y="2"/>
                      <a:pt x="243" y="44"/>
                    </a:cubicBezTo>
                    <a:cubicBezTo>
                      <a:pt x="306" y="79"/>
                      <a:pt x="344" y="158"/>
                      <a:pt x="320" y="227"/>
                    </a:cubicBezTo>
                    <a:cubicBezTo>
                      <a:pt x="292" y="311"/>
                      <a:pt x="199" y="343"/>
                      <a:pt x="120" y="31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5365086" y="2416941"/>
              <a:ext cx="1463651" cy="779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集成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</p:grpSp>
      <p:grpSp>
        <p:nvGrpSpPr>
          <p:cNvPr id="21" name="组合 75"/>
          <p:cNvGrpSpPr/>
          <p:nvPr/>
        </p:nvGrpSpPr>
        <p:grpSpPr>
          <a:xfrm>
            <a:off x="6372201" y="628328"/>
            <a:ext cx="1355009" cy="2215852"/>
            <a:chOff x="8629451" y="1937037"/>
            <a:chExt cx="1806678" cy="2953557"/>
          </a:xfrm>
        </p:grpSpPr>
        <p:grpSp>
          <p:nvGrpSpPr>
            <p:cNvPr id="28" name="组合 10"/>
            <p:cNvGrpSpPr/>
            <p:nvPr/>
          </p:nvGrpSpPr>
          <p:grpSpPr>
            <a:xfrm>
              <a:off x="8629451" y="1937037"/>
              <a:ext cx="1806678" cy="2953557"/>
              <a:chOff x="2620963" y="2576513"/>
              <a:chExt cx="830263" cy="1357313"/>
            </a:xfrm>
            <a:solidFill>
              <a:srgbClr val="0057A6"/>
            </a:solidFill>
          </p:grpSpPr>
          <p:sp>
            <p:nvSpPr>
              <p:cNvPr id="12" name="Freeform 212"/>
              <p:cNvSpPr>
                <a:spLocks noEditPoints="1"/>
              </p:cNvSpPr>
              <p:nvPr/>
            </p:nvSpPr>
            <p:spPr bwMode="auto">
              <a:xfrm>
                <a:off x="2620963" y="2576513"/>
                <a:ext cx="830263" cy="1357313"/>
              </a:xfrm>
              <a:custGeom>
                <a:avLst/>
                <a:gdLst>
                  <a:gd name="T0" fmla="*/ 394 w 403"/>
                  <a:gd name="T1" fmla="*/ 179 h 659"/>
                  <a:gd name="T2" fmla="*/ 173 w 403"/>
                  <a:gd name="T3" fmla="*/ 4 h 659"/>
                  <a:gd name="T4" fmla="*/ 20 w 403"/>
                  <a:gd name="T5" fmla="*/ 161 h 659"/>
                  <a:gd name="T6" fmla="*/ 112 w 403"/>
                  <a:gd name="T7" fmla="*/ 362 h 659"/>
                  <a:gd name="T8" fmla="*/ 93 w 403"/>
                  <a:gd name="T9" fmla="*/ 644 h 659"/>
                  <a:gd name="T10" fmla="*/ 104 w 403"/>
                  <a:gd name="T11" fmla="*/ 653 h 659"/>
                  <a:gd name="T12" fmla="*/ 207 w 403"/>
                  <a:gd name="T13" fmla="*/ 598 h 659"/>
                  <a:gd name="T14" fmla="*/ 315 w 403"/>
                  <a:gd name="T15" fmla="*/ 650 h 659"/>
                  <a:gd name="T16" fmla="*/ 317 w 403"/>
                  <a:gd name="T17" fmla="*/ 580 h 659"/>
                  <a:gd name="T18" fmla="*/ 303 w 403"/>
                  <a:gd name="T19" fmla="*/ 362 h 659"/>
                  <a:gd name="T20" fmla="*/ 303 w 403"/>
                  <a:gd name="T21" fmla="*/ 638 h 659"/>
                  <a:gd name="T22" fmla="*/ 200 w 403"/>
                  <a:gd name="T23" fmla="*/ 582 h 659"/>
                  <a:gd name="T24" fmla="*/ 160 w 403"/>
                  <a:gd name="T25" fmla="*/ 612 h 659"/>
                  <a:gd name="T26" fmla="*/ 117 w 403"/>
                  <a:gd name="T27" fmla="*/ 486 h 659"/>
                  <a:gd name="T28" fmla="*/ 134 w 403"/>
                  <a:gd name="T29" fmla="*/ 371 h 659"/>
                  <a:gd name="T30" fmla="*/ 122 w 403"/>
                  <a:gd name="T31" fmla="*/ 601 h 659"/>
                  <a:gd name="T32" fmla="*/ 131 w 403"/>
                  <a:gd name="T33" fmla="*/ 605 h 659"/>
                  <a:gd name="T34" fmla="*/ 207 w 403"/>
                  <a:gd name="T35" fmla="*/ 551 h 659"/>
                  <a:gd name="T36" fmla="*/ 262 w 403"/>
                  <a:gd name="T37" fmla="*/ 597 h 659"/>
                  <a:gd name="T38" fmla="*/ 286 w 403"/>
                  <a:gd name="T39" fmla="*/ 601 h 659"/>
                  <a:gd name="T40" fmla="*/ 287 w 403"/>
                  <a:gd name="T41" fmla="*/ 369 h 659"/>
                  <a:gd name="T42" fmla="*/ 299 w 403"/>
                  <a:gd name="T43" fmla="*/ 573 h 659"/>
                  <a:gd name="T44" fmla="*/ 138 w 403"/>
                  <a:gd name="T45" fmla="*/ 373 h 659"/>
                  <a:gd name="T46" fmla="*/ 276 w 403"/>
                  <a:gd name="T47" fmla="*/ 594 h 659"/>
                  <a:gd name="T48" fmla="*/ 245 w 403"/>
                  <a:gd name="T49" fmla="*/ 573 h 659"/>
                  <a:gd name="T50" fmla="*/ 208 w 403"/>
                  <a:gd name="T51" fmla="*/ 546 h 659"/>
                  <a:gd name="T52" fmla="*/ 165 w 403"/>
                  <a:gd name="T53" fmla="*/ 573 h 659"/>
                  <a:gd name="T54" fmla="*/ 141 w 403"/>
                  <a:gd name="T55" fmla="*/ 481 h 659"/>
                  <a:gd name="T56" fmla="*/ 72 w 403"/>
                  <a:gd name="T57" fmla="*/ 313 h 659"/>
                  <a:gd name="T58" fmla="*/ 181 w 403"/>
                  <a:gd name="T59" fmla="*/ 17 h 659"/>
                  <a:gd name="T60" fmla="*/ 292 w 403"/>
                  <a:gd name="T61" fmla="*/ 39 h 659"/>
                  <a:gd name="T62" fmla="*/ 302 w 403"/>
                  <a:gd name="T63" fmla="*/ 344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3" h="659">
                    <a:moveTo>
                      <a:pt x="314" y="355"/>
                    </a:moveTo>
                    <a:cubicBezTo>
                      <a:pt x="373" y="319"/>
                      <a:pt x="403" y="247"/>
                      <a:pt x="394" y="179"/>
                    </a:cubicBezTo>
                    <a:cubicBezTo>
                      <a:pt x="387" y="126"/>
                      <a:pt x="360" y="75"/>
                      <a:pt x="319" y="41"/>
                    </a:cubicBezTo>
                    <a:cubicBezTo>
                      <a:pt x="278" y="6"/>
                      <a:pt x="225" y="0"/>
                      <a:pt x="173" y="4"/>
                    </a:cubicBezTo>
                    <a:cubicBezTo>
                      <a:pt x="172" y="4"/>
                      <a:pt x="172" y="4"/>
                      <a:pt x="171" y="4"/>
                    </a:cubicBezTo>
                    <a:cubicBezTo>
                      <a:pt x="93" y="8"/>
                      <a:pt x="39" y="92"/>
                      <a:pt x="20" y="161"/>
                    </a:cubicBezTo>
                    <a:cubicBezTo>
                      <a:pt x="0" y="236"/>
                      <a:pt x="33" y="312"/>
                      <a:pt x="98" y="353"/>
                    </a:cubicBezTo>
                    <a:cubicBezTo>
                      <a:pt x="102" y="356"/>
                      <a:pt x="107" y="359"/>
                      <a:pt x="112" y="362"/>
                    </a:cubicBezTo>
                    <a:cubicBezTo>
                      <a:pt x="95" y="396"/>
                      <a:pt x="102" y="440"/>
                      <a:pt x="101" y="476"/>
                    </a:cubicBezTo>
                    <a:cubicBezTo>
                      <a:pt x="101" y="532"/>
                      <a:pt x="96" y="589"/>
                      <a:pt x="93" y="644"/>
                    </a:cubicBezTo>
                    <a:cubicBezTo>
                      <a:pt x="93" y="649"/>
                      <a:pt x="96" y="652"/>
                      <a:pt x="100" y="652"/>
                    </a:cubicBezTo>
                    <a:cubicBezTo>
                      <a:pt x="101" y="653"/>
                      <a:pt x="102" y="653"/>
                      <a:pt x="104" y="653"/>
                    </a:cubicBezTo>
                    <a:cubicBezTo>
                      <a:pt x="126" y="651"/>
                      <a:pt x="146" y="640"/>
                      <a:pt x="164" y="629"/>
                    </a:cubicBezTo>
                    <a:cubicBezTo>
                      <a:pt x="175" y="622"/>
                      <a:pt x="198" y="611"/>
                      <a:pt x="207" y="598"/>
                    </a:cubicBezTo>
                    <a:cubicBezTo>
                      <a:pt x="231" y="627"/>
                      <a:pt x="270" y="640"/>
                      <a:pt x="303" y="657"/>
                    </a:cubicBezTo>
                    <a:cubicBezTo>
                      <a:pt x="308" y="659"/>
                      <a:pt x="314" y="655"/>
                      <a:pt x="315" y="650"/>
                    </a:cubicBezTo>
                    <a:cubicBezTo>
                      <a:pt x="317" y="650"/>
                      <a:pt x="318" y="648"/>
                      <a:pt x="318" y="646"/>
                    </a:cubicBezTo>
                    <a:cubicBezTo>
                      <a:pt x="324" y="626"/>
                      <a:pt x="318" y="600"/>
                      <a:pt x="317" y="580"/>
                    </a:cubicBezTo>
                    <a:cubicBezTo>
                      <a:pt x="314" y="553"/>
                      <a:pt x="312" y="525"/>
                      <a:pt x="310" y="498"/>
                    </a:cubicBezTo>
                    <a:cubicBezTo>
                      <a:pt x="308" y="452"/>
                      <a:pt x="300" y="408"/>
                      <a:pt x="303" y="362"/>
                    </a:cubicBezTo>
                    <a:cubicBezTo>
                      <a:pt x="307" y="360"/>
                      <a:pt x="310" y="357"/>
                      <a:pt x="314" y="355"/>
                    </a:cubicBezTo>
                    <a:moveTo>
                      <a:pt x="303" y="638"/>
                    </a:moveTo>
                    <a:cubicBezTo>
                      <a:pt x="270" y="622"/>
                      <a:pt x="237" y="607"/>
                      <a:pt x="209" y="581"/>
                    </a:cubicBezTo>
                    <a:cubicBezTo>
                      <a:pt x="206" y="578"/>
                      <a:pt x="202" y="579"/>
                      <a:pt x="200" y="582"/>
                    </a:cubicBezTo>
                    <a:cubicBezTo>
                      <a:pt x="196" y="584"/>
                      <a:pt x="193" y="588"/>
                      <a:pt x="189" y="591"/>
                    </a:cubicBezTo>
                    <a:cubicBezTo>
                      <a:pt x="180" y="599"/>
                      <a:pt x="170" y="605"/>
                      <a:pt x="160" y="612"/>
                    </a:cubicBezTo>
                    <a:cubicBezTo>
                      <a:pt x="145" y="622"/>
                      <a:pt x="128" y="632"/>
                      <a:pt x="110" y="638"/>
                    </a:cubicBezTo>
                    <a:cubicBezTo>
                      <a:pt x="112" y="588"/>
                      <a:pt x="114" y="537"/>
                      <a:pt x="117" y="486"/>
                    </a:cubicBezTo>
                    <a:cubicBezTo>
                      <a:pt x="119" y="446"/>
                      <a:pt x="114" y="406"/>
                      <a:pt x="123" y="367"/>
                    </a:cubicBezTo>
                    <a:cubicBezTo>
                      <a:pt x="126" y="368"/>
                      <a:pt x="130" y="370"/>
                      <a:pt x="134" y="371"/>
                    </a:cubicBezTo>
                    <a:cubicBezTo>
                      <a:pt x="126" y="404"/>
                      <a:pt x="132" y="443"/>
                      <a:pt x="132" y="476"/>
                    </a:cubicBezTo>
                    <a:cubicBezTo>
                      <a:pt x="132" y="518"/>
                      <a:pt x="130" y="560"/>
                      <a:pt x="122" y="601"/>
                    </a:cubicBezTo>
                    <a:cubicBezTo>
                      <a:pt x="121" y="606"/>
                      <a:pt x="128" y="609"/>
                      <a:pt x="130" y="605"/>
                    </a:cubicBezTo>
                    <a:cubicBezTo>
                      <a:pt x="130" y="605"/>
                      <a:pt x="131" y="605"/>
                      <a:pt x="131" y="605"/>
                    </a:cubicBezTo>
                    <a:cubicBezTo>
                      <a:pt x="143" y="604"/>
                      <a:pt x="153" y="594"/>
                      <a:pt x="163" y="587"/>
                    </a:cubicBezTo>
                    <a:cubicBezTo>
                      <a:pt x="178" y="575"/>
                      <a:pt x="193" y="564"/>
                      <a:pt x="207" y="551"/>
                    </a:cubicBezTo>
                    <a:cubicBezTo>
                      <a:pt x="211" y="562"/>
                      <a:pt x="229" y="573"/>
                      <a:pt x="237" y="579"/>
                    </a:cubicBezTo>
                    <a:cubicBezTo>
                      <a:pt x="245" y="585"/>
                      <a:pt x="254" y="591"/>
                      <a:pt x="262" y="597"/>
                    </a:cubicBezTo>
                    <a:cubicBezTo>
                      <a:pt x="267" y="601"/>
                      <a:pt x="273" y="606"/>
                      <a:pt x="279" y="606"/>
                    </a:cubicBezTo>
                    <a:cubicBezTo>
                      <a:pt x="282" y="608"/>
                      <a:pt x="287" y="605"/>
                      <a:pt x="286" y="601"/>
                    </a:cubicBezTo>
                    <a:cubicBezTo>
                      <a:pt x="272" y="526"/>
                      <a:pt x="274" y="451"/>
                      <a:pt x="268" y="375"/>
                    </a:cubicBezTo>
                    <a:cubicBezTo>
                      <a:pt x="274" y="373"/>
                      <a:pt x="281" y="371"/>
                      <a:pt x="287" y="369"/>
                    </a:cubicBezTo>
                    <a:cubicBezTo>
                      <a:pt x="278" y="408"/>
                      <a:pt x="290" y="455"/>
                      <a:pt x="293" y="493"/>
                    </a:cubicBezTo>
                    <a:cubicBezTo>
                      <a:pt x="295" y="520"/>
                      <a:pt x="297" y="547"/>
                      <a:pt x="299" y="573"/>
                    </a:cubicBezTo>
                    <a:cubicBezTo>
                      <a:pt x="301" y="594"/>
                      <a:pt x="299" y="618"/>
                      <a:pt x="303" y="638"/>
                    </a:cubicBezTo>
                    <a:moveTo>
                      <a:pt x="138" y="373"/>
                    </a:moveTo>
                    <a:cubicBezTo>
                      <a:pt x="178" y="386"/>
                      <a:pt x="222" y="388"/>
                      <a:pt x="262" y="377"/>
                    </a:cubicBezTo>
                    <a:cubicBezTo>
                      <a:pt x="260" y="449"/>
                      <a:pt x="263" y="523"/>
                      <a:pt x="276" y="594"/>
                    </a:cubicBezTo>
                    <a:cubicBezTo>
                      <a:pt x="274" y="593"/>
                      <a:pt x="272" y="592"/>
                      <a:pt x="270" y="590"/>
                    </a:cubicBezTo>
                    <a:cubicBezTo>
                      <a:pt x="261" y="585"/>
                      <a:pt x="253" y="579"/>
                      <a:pt x="245" y="573"/>
                    </a:cubicBezTo>
                    <a:cubicBezTo>
                      <a:pt x="237" y="567"/>
                      <a:pt x="230" y="561"/>
                      <a:pt x="222" y="555"/>
                    </a:cubicBezTo>
                    <a:cubicBezTo>
                      <a:pt x="218" y="552"/>
                      <a:pt x="214" y="547"/>
                      <a:pt x="208" y="546"/>
                    </a:cubicBezTo>
                    <a:cubicBezTo>
                      <a:pt x="208" y="545"/>
                      <a:pt x="206" y="544"/>
                      <a:pt x="204" y="544"/>
                    </a:cubicBezTo>
                    <a:cubicBezTo>
                      <a:pt x="190" y="550"/>
                      <a:pt x="177" y="563"/>
                      <a:pt x="165" y="573"/>
                    </a:cubicBezTo>
                    <a:cubicBezTo>
                      <a:pt x="155" y="581"/>
                      <a:pt x="143" y="594"/>
                      <a:pt x="131" y="600"/>
                    </a:cubicBezTo>
                    <a:cubicBezTo>
                      <a:pt x="139" y="561"/>
                      <a:pt x="140" y="521"/>
                      <a:pt x="141" y="481"/>
                    </a:cubicBezTo>
                    <a:cubicBezTo>
                      <a:pt x="142" y="447"/>
                      <a:pt x="146" y="407"/>
                      <a:pt x="138" y="373"/>
                    </a:cubicBezTo>
                    <a:moveTo>
                      <a:pt x="72" y="313"/>
                    </a:moveTo>
                    <a:cubicBezTo>
                      <a:pt x="6" y="245"/>
                      <a:pt x="26" y="140"/>
                      <a:pt x="81" y="72"/>
                    </a:cubicBezTo>
                    <a:cubicBezTo>
                      <a:pt x="106" y="42"/>
                      <a:pt x="141" y="19"/>
                      <a:pt x="181" y="17"/>
                    </a:cubicBezTo>
                    <a:cubicBezTo>
                      <a:pt x="184" y="17"/>
                      <a:pt x="186" y="16"/>
                      <a:pt x="186" y="13"/>
                    </a:cubicBezTo>
                    <a:cubicBezTo>
                      <a:pt x="223" y="15"/>
                      <a:pt x="260" y="21"/>
                      <a:pt x="292" y="39"/>
                    </a:cubicBezTo>
                    <a:cubicBezTo>
                      <a:pt x="329" y="61"/>
                      <a:pt x="356" y="102"/>
                      <a:pt x="370" y="142"/>
                    </a:cubicBezTo>
                    <a:cubicBezTo>
                      <a:pt x="397" y="217"/>
                      <a:pt x="371" y="303"/>
                      <a:pt x="302" y="344"/>
                    </a:cubicBezTo>
                    <a:cubicBezTo>
                      <a:pt x="231" y="387"/>
                      <a:pt x="130" y="371"/>
                      <a:pt x="72" y="31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13"/>
              <p:cNvSpPr>
                <a:spLocks noEditPoints="1"/>
              </p:cNvSpPr>
              <p:nvPr/>
            </p:nvSpPr>
            <p:spPr bwMode="auto">
              <a:xfrm>
                <a:off x="2676525" y="2611438"/>
                <a:ext cx="728663" cy="725488"/>
              </a:xfrm>
              <a:custGeom>
                <a:avLst/>
                <a:gdLst>
                  <a:gd name="T0" fmla="*/ 289 w 354"/>
                  <a:gd name="T1" fmla="*/ 71 h 352"/>
                  <a:gd name="T2" fmla="*/ 103 w 354"/>
                  <a:gd name="T3" fmla="*/ 38 h 352"/>
                  <a:gd name="T4" fmla="*/ 29 w 354"/>
                  <a:gd name="T5" fmla="*/ 243 h 352"/>
                  <a:gd name="T6" fmla="*/ 115 w 354"/>
                  <a:gd name="T7" fmla="*/ 320 h 352"/>
                  <a:gd name="T8" fmla="*/ 117 w 354"/>
                  <a:gd name="T9" fmla="*/ 322 h 352"/>
                  <a:gd name="T10" fmla="*/ 313 w 354"/>
                  <a:gd name="T11" fmla="*/ 262 h 352"/>
                  <a:gd name="T12" fmla="*/ 289 w 354"/>
                  <a:gd name="T13" fmla="*/ 71 h 352"/>
                  <a:gd name="T14" fmla="*/ 120 w 354"/>
                  <a:gd name="T15" fmla="*/ 314 h 352"/>
                  <a:gd name="T16" fmla="*/ 116 w 354"/>
                  <a:gd name="T17" fmla="*/ 315 h 352"/>
                  <a:gd name="T18" fmla="*/ 34 w 354"/>
                  <a:gd name="T19" fmla="*/ 236 h 352"/>
                  <a:gd name="T20" fmla="*/ 46 w 354"/>
                  <a:gd name="T21" fmla="*/ 113 h 352"/>
                  <a:gd name="T22" fmla="*/ 243 w 354"/>
                  <a:gd name="T23" fmla="*/ 44 h 352"/>
                  <a:gd name="T24" fmla="*/ 320 w 354"/>
                  <a:gd name="T25" fmla="*/ 227 h 352"/>
                  <a:gd name="T26" fmla="*/ 120 w 354"/>
                  <a:gd name="T27" fmla="*/ 314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4" h="352">
                    <a:moveTo>
                      <a:pt x="289" y="71"/>
                    </a:moveTo>
                    <a:cubicBezTo>
                      <a:pt x="242" y="19"/>
                      <a:pt x="165" y="0"/>
                      <a:pt x="103" y="38"/>
                    </a:cubicBezTo>
                    <a:cubicBezTo>
                      <a:pt x="36" y="78"/>
                      <a:pt x="0" y="170"/>
                      <a:pt x="29" y="243"/>
                    </a:cubicBezTo>
                    <a:cubicBezTo>
                      <a:pt x="43" y="278"/>
                      <a:pt x="74" y="319"/>
                      <a:pt x="115" y="320"/>
                    </a:cubicBezTo>
                    <a:cubicBezTo>
                      <a:pt x="116" y="321"/>
                      <a:pt x="116" y="321"/>
                      <a:pt x="117" y="322"/>
                    </a:cubicBezTo>
                    <a:cubicBezTo>
                      <a:pt x="188" y="352"/>
                      <a:pt x="271" y="326"/>
                      <a:pt x="313" y="262"/>
                    </a:cubicBezTo>
                    <a:cubicBezTo>
                      <a:pt x="354" y="200"/>
                      <a:pt x="337" y="123"/>
                      <a:pt x="289" y="71"/>
                    </a:cubicBezTo>
                    <a:moveTo>
                      <a:pt x="120" y="314"/>
                    </a:moveTo>
                    <a:cubicBezTo>
                      <a:pt x="118" y="313"/>
                      <a:pt x="117" y="314"/>
                      <a:pt x="116" y="315"/>
                    </a:cubicBezTo>
                    <a:cubicBezTo>
                      <a:pt x="77" y="310"/>
                      <a:pt x="48" y="271"/>
                      <a:pt x="34" y="236"/>
                    </a:cubicBezTo>
                    <a:cubicBezTo>
                      <a:pt x="18" y="196"/>
                      <a:pt x="27" y="150"/>
                      <a:pt x="46" y="113"/>
                    </a:cubicBezTo>
                    <a:cubicBezTo>
                      <a:pt x="83" y="37"/>
                      <a:pt x="168" y="2"/>
                      <a:pt x="243" y="44"/>
                    </a:cubicBezTo>
                    <a:cubicBezTo>
                      <a:pt x="306" y="79"/>
                      <a:pt x="344" y="158"/>
                      <a:pt x="320" y="227"/>
                    </a:cubicBezTo>
                    <a:cubicBezTo>
                      <a:pt x="292" y="311"/>
                      <a:pt x="199" y="343"/>
                      <a:pt x="120" y="31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8869478" y="2368952"/>
              <a:ext cx="1548268" cy="779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accent1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验证</a:t>
              </a:r>
              <a:endParaRPr lang="zh-CN" altLang="en-US" sz="3200" b="1" dirty="0">
                <a:solidFill>
                  <a:schemeClr val="accent1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</p:grpSp>
      <p:grpSp>
        <p:nvGrpSpPr>
          <p:cNvPr id="29" name="组合 16"/>
          <p:cNvGrpSpPr/>
          <p:nvPr/>
        </p:nvGrpSpPr>
        <p:grpSpPr>
          <a:xfrm>
            <a:off x="2828171" y="1553875"/>
            <a:ext cx="595929" cy="508620"/>
            <a:chOff x="4349506" y="3098800"/>
            <a:chExt cx="565617" cy="482600"/>
          </a:xfrm>
        </p:grpSpPr>
        <p:sp>
          <p:nvSpPr>
            <p:cNvPr id="18" name="任意多边形 17"/>
            <p:cNvSpPr/>
            <p:nvPr/>
          </p:nvSpPr>
          <p:spPr>
            <a:xfrm>
              <a:off x="4349506" y="3223928"/>
              <a:ext cx="459084" cy="7200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4349506" y="3396132"/>
              <a:ext cx="459084" cy="10800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622800" y="3098800"/>
              <a:ext cx="292323" cy="482600"/>
            </a:xfrm>
            <a:custGeom>
              <a:avLst/>
              <a:gdLst>
                <a:gd name="connsiteX0" fmla="*/ 0 w 292323"/>
                <a:gd name="connsiteY0" fmla="*/ 0 h 482600"/>
                <a:gd name="connsiteX1" fmla="*/ 292100 w 292323"/>
                <a:gd name="connsiteY1" fmla="*/ 215900 h 482600"/>
                <a:gd name="connsiteX2" fmla="*/ 38100 w 292323"/>
                <a:gd name="connsiteY2" fmla="*/ 482600 h 482600"/>
                <a:gd name="connsiteX0-1" fmla="*/ 0 w 292323"/>
                <a:gd name="connsiteY0-2" fmla="*/ 0 h 482600"/>
                <a:gd name="connsiteX1-3" fmla="*/ 292100 w 292323"/>
                <a:gd name="connsiteY1-4" fmla="*/ 215900 h 482600"/>
                <a:gd name="connsiteX2-5" fmla="*/ 38100 w 292323"/>
                <a:gd name="connsiteY2-6" fmla="*/ 482600 h 482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92323" h="482600">
                  <a:moveTo>
                    <a:pt x="0" y="0"/>
                  </a:moveTo>
                  <a:cubicBezTo>
                    <a:pt x="142875" y="67733"/>
                    <a:pt x="285750" y="135467"/>
                    <a:pt x="292100" y="215900"/>
                  </a:cubicBezTo>
                  <a:cubicBezTo>
                    <a:pt x="298450" y="296333"/>
                    <a:pt x="168275" y="389466"/>
                    <a:pt x="38100" y="482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0"/>
          <p:cNvGrpSpPr/>
          <p:nvPr/>
        </p:nvGrpSpPr>
        <p:grpSpPr>
          <a:xfrm>
            <a:off x="5523648" y="1505232"/>
            <a:ext cx="595929" cy="508620"/>
            <a:chOff x="4349506" y="3098800"/>
            <a:chExt cx="565617" cy="482600"/>
          </a:xfrm>
        </p:grpSpPr>
        <p:sp>
          <p:nvSpPr>
            <p:cNvPr id="22" name="任意多边形 21"/>
            <p:cNvSpPr/>
            <p:nvPr/>
          </p:nvSpPr>
          <p:spPr>
            <a:xfrm>
              <a:off x="4349506" y="3223928"/>
              <a:ext cx="459084" cy="7200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>
              <a:solidFill>
                <a:schemeClr val="accent2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349506" y="3396132"/>
              <a:ext cx="459084" cy="10800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>
              <a:solidFill>
                <a:schemeClr val="accent2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4622800" y="3098800"/>
              <a:ext cx="292323" cy="482600"/>
            </a:xfrm>
            <a:custGeom>
              <a:avLst/>
              <a:gdLst>
                <a:gd name="connsiteX0" fmla="*/ 0 w 292323"/>
                <a:gd name="connsiteY0" fmla="*/ 0 h 482600"/>
                <a:gd name="connsiteX1" fmla="*/ 292100 w 292323"/>
                <a:gd name="connsiteY1" fmla="*/ 215900 h 482600"/>
                <a:gd name="connsiteX2" fmla="*/ 38100 w 292323"/>
                <a:gd name="connsiteY2" fmla="*/ 482600 h 482600"/>
                <a:gd name="connsiteX0-1" fmla="*/ 0 w 292323"/>
                <a:gd name="connsiteY0-2" fmla="*/ 0 h 482600"/>
                <a:gd name="connsiteX1-3" fmla="*/ 292100 w 292323"/>
                <a:gd name="connsiteY1-4" fmla="*/ 215900 h 482600"/>
                <a:gd name="connsiteX2-5" fmla="*/ 38100 w 292323"/>
                <a:gd name="connsiteY2-6" fmla="*/ 482600 h 482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92323" h="482600">
                  <a:moveTo>
                    <a:pt x="0" y="0"/>
                  </a:moveTo>
                  <a:cubicBezTo>
                    <a:pt x="142875" y="67733"/>
                    <a:pt x="285750" y="135467"/>
                    <a:pt x="292100" y="215900"/>
                  </a:cubicBezTo>
                  <a:cubicBezTo>
                    <a:pt x="298450" y="296333"/>
                    <a:pt x="168275" y="389466"/>
                    <a:pt x="38100" y="482600"/>
                  </a:cubicBezTo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079612" y="2860576"/>
            <a:ext cx="1541859" cy="191590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系统创建应用，填写必要的信息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及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订单及价格验证接口、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订单支付状态刷新接口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671900" y="3040596"/>
            <a:ext cx="1541859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参考前后端集成文档完成系统间集成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300192" y="3040596"/>
            <a:ext cx="1541859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测试环境进行下单，支付全流程验证测试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49753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1"/>
          <p:cNvSpPr txBox="1"/>
          <p:nvPr/>
        </p:nvSpPr>
        <p:spPr>
          <a:xfrm>
            <a:off x="3955283" y="1583448"/>
            <a:ext cx="4812721" cy="43858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1</a:t>
            </a:r>
            <a:r>
              <a:rPr lang="en-US" altLang="zh-CN" sz="24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.</a:t>
            </a:r>
            <a:r>
              <a:rPr lang="zh-CN" altLang="en-US" sz="2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 为何而来</a:t>
            </a:r>
            <a:r>
              <a:rPr lang="en-US" altLang="zh-CN" sz="2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?</a:t>
            </a:r>
            <a:endParaRPr lang="en-GB" altLang="zh-CN" sz="24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sp>
        <p:nvSpPr>
          <p:cNvPr id="22" name="文本框 1"/>
          <p:cNvSpPr txBox="1"/>
          <p:nvPr/>
        </p:nvSpPr>
        <p:spPr>
          <a:xfrm>
            <a:off x="3959935" y="2137801"/>
            <a:ext cx="4806515" cy="43858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2.</a:t>
            </a:r>
            <a:r>
              <a:rPr lang="zh-CN" altLang="en-US" sz="2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支付更简单、更方便、更温暖</a:t>
            </a:r>
            <a:endParaRPr lang="en-GB" altLang="zh-CN" sz="24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sp>
        <p:nvSpPr>
          <p:cNvPr id="23" name="文本框 1"/>
          <p:cNvSpPr txBox="1"/>
          <p:nvPr/>
        </p:nvSpPr>
        <p:spPr>
          <a:xfrm>
            <a:off x="3970128" y="2716560"/>
            <a:ext cx="4382292" cy="43858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3.</a:t>
            </a:r>
            <a:r>
              <a:rPr lang="zh-CN" altLang="en-US" sz="2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数据更安全、更全面</a:t>
            </a:r>
            <a:r>
              <a:rPr lang="zh-CN" altLang="en-US" sz="24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、</a:t>
            </a:r>
            <a:r>
              <a:rPr lang="zh-CN" altLang="en-US" sz="2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更透明</a:t>
            </a:r>
            <a:endParaRPr lang="en-GB" altLang="zh-CN" sz="24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3980384" y="3292624"/>
            <a:ext cx="4010170" cy="43858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4</a:t>
            </a:r>
            <a:r>
              <a:rPr lang="en-US" altLang="zh-CN" sz="2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.</a:t>
            </a:r>
            <a:r>
              <a:rPr lang="zh-CN" altLang="en-US" sz="2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集成从现在开始</a:t>
            </a:r>
            <a:endParaRPr lang="en-GB" altLang="zh-CN" sz="24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pic>
        <p:nvPicPr>
          <p:cNvPr id="530" name="Picture 2" descr="E:\8a7e72bc23287cee45049fd0ab7064bd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48308"/>
            <a:ext cx="1619672" cy="2109930"/>
          </a:xfrm>
          <a:prstGeom prst="rect">
            <a:avLst/>
          </a:prstGeom>
          <a:noFill/>
        </p:spPr>
      </p:pic>
      <p:sp>
        <p:nvSpPr>
          <p:cNvPr id="16" name="텍스트 개체 틀 1"/>
          <p:cNvSpPr txBox="1">
            <a:spLocks/>
          </p:cNvSpPr>
          <p:nvPr/>
        </p:nvSpPr>
        <p:spPr>
          <a:xfrm rot="5400000">
            <a:off x="-251642" y="1574174"/>
            <a:ext cx="1440160" cy="43204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Contents</a:t>
            </a:r>
            <a:endParaRPr kumimoji="0" lang="ko-KR" altLang="en-US" sz="3200" b="1" i="0" u="none" strike="noStrike" kern="1200" cap="none" spc="0" normalizeH="0" baseline="0" noProof="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uLnTx/>
              <a:uFillTx/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3200" b="1" i="0" u="none" strike="noStrike" kern="1200" cap="none" spc="0" normalizeH="0" baseline="0" noProof="0" dirty="0">
              <a:ln w="25400">
                <a:solidFill>
                  <a:schemeClr val="accent1"/>
                </a:solidFill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텍스트 개체 틀 1"/>
          <p:cNvSpPr txBox="1">
            <a:spLocks/>
          </p:cNvSpPr>
          <p:nvPr/>
        </p:nvSpPr>
        <p:spPr>
          <a:xfrm rot="21014461">
            <a:off x="740613" y="677895"/>
            <a:ext cx="720080" cy="1584176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3600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目录</a:t>
            </a:r>
            <a:endParaRPr kumimoji="0" lang="ko-KR" altLang="en-US" sz="2800" i="0" u="none" strike="noStrike" kern="1200" cap="none" spc="0" normalizeH="0" baseline="0" noProof="0" dirty="0">
              <a:solidFill>
                <a:schemeClr val="bg1"/>
              </a:solidFill>
              <a:effectLst/>
              <a:uLnTx/>
              <a:uFillTx/>
              <a:latin typeface="方正舒体" pitchFamily="2" charset="-122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1"/>
            </p:custDataLst>
          </p:nvPr>
        </p:nvGrpSpPr>
        <p:grpSpPr>
          <a:xfrm rot="5421073">
            <a:off x="750103" y="3203183"/>
            <a:ext cx="4141099" cy="144327"/>
            <a:chOff x="2481804" y="4179888"/>
            <a:chExt cx="7313171" cy="325437"/>
          </a:xfrm>
          <a:solidFill>
            <a:srgbClr val="C00000"/>
          </a:solidFill>
        </p:grpSpPr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1"/>
            <p:cNvSpPr>
              <a:spLocks/>
            </p:cNvSpPr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47"/>
            <p:cNvSpPr>
              <a:spLocks/>
            </p:cNvSpPr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2"/>
            <p:cNvSpPr>
              <a:spLocks/>
            </p:cNvSpPr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6"/>
            <p:cNvSpPr>
              <a:spLocks/>
            </p:cNvSpPr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9"/>
            <p:cNvSpPr>
              <a:spLocks/>
            </p:cNvSpPr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1"/>
            <p:cNvSpPr>
              <a:spLocks/>
            </p:cNvSpPr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8"/>
            <p:cNvSpPr>
              <a:spLocks/>
            </p:cNvSpPr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3"/>
            <p:cNvSpPr>
              <a:spLocks/>
            </p:cNvSpPr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74"/>
            <p:cNvSpPr>
              <a:spLocks/>
            </p:cNvSpPr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76"/>
            <p:cNvSpPr>
              <a:spLocks/>
            </p:cNvSpPr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79"/>
            <p:cNvSpPr>
              <a:spLocks/>
            </p:cNvSpPr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80"/>
            <p:cNvSpPr>
              <a:spLocks/>
            </p:cNvSpPr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81"/>
            <p:cNvSpPr>
              <a:spLocks/>
            </p:cNvSpPr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83"/>
            <p:cNvSpPr>
              <a:spLocks/>
            </p:cNvSpPr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85"/>
            <p:cNvSpPr>
              <a:spLocks/>
            </p:cNvSpPr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87"/>
            <p:cNvSpPr>
              <a:spLocks/>
            </p:cNvSpPr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88"/>
            <p:cNvSpPr>
              <a:spLocks/>
            </p:cNvSpPr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92"/>
            <p:cNvSpPr>
              <a:spLocks/>
            </p:cNvSpPr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93"/>
            <p:cNvSpPr>
              <a:spLocks/>
            </p:cNvSpPr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4"/>
            <p:cNvSpPr>
              <a:spLocks/>
            </p:cNvSpPr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95"/>
            <p:cNvSpPr>
              <a:spLocks/>
            </p:cNvSpPr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96"/>
            <p:cNvSpPr>
              <a:spLocks/>
            </p:cNvSpPr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00"/>
            <p:cNvSpPr>
              <a:spLocks/>
            </p:cNvSpPr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01"/>
            <p:cNvSpPr>
              <a:spLocks/>
            </p:cNvSpPr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02"/>
            <p:cNvSpPr>
              <a:spLocks/>
            </p:cNvSpPr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03"/>
            <p:cNvSpPr>
              <a:spLocks/>
            </p:cNvSpPr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05"/>
            <p:cNvSpPr>
              <a:spLocks/>
            </p:cNvSpPr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07"/>
            <p:cNvSpPr>
              <a:spLocks/>
            </p:cNvSpPr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08"/>
            <p:cNvSpPr>
              <a:spLocks/>
            </p:cNvSpPr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09"/>
            <p:cNvSpPr>
              <a:spLocks/>
            </p:cNvSpPr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10"/>
            <p:cNvSpPr>
              <a:spLocks/>
            </p:cNvSpPr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11"/>
            <p:cNvSpPr>
              <a:spLocks/>
            </p:cNvSpPr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12"/>
            <p:cNvSpPr>
              <a:spLocks/>
            </p:cNvSpPr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13"/>
            <p:cNvSpPr>
              <a:spLocks/>
            </p:cNvSpPr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14"/>
            <p:cNvSpPr>
              <a:spLocks/>
            </p:cNvSpPr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15"/>
            <p:cNvSpPr>
              <a:spLocks/>
            </p:cNvSpPr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16"/>
            <p:cNvSpPr>
              <a:spLocks/>
            </p:cNvSpPr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17"/>
            <p:cNvSpPr>
              <a:spLocks/>
            </p:cNvSpPr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18"/>
            <p:cNvSpPr>
              <a:spLocks/>
            </p:cNvSpPr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20"/>
            <p:cNvSpPr>
              <a:spLocks/>
            </p:cNvSpPr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27"/>
            <p:cNvSpPr>
              <a:spLocks/>
            </p:cNvSpPr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28"/>
            <p:cNvSpPr>
              <a:spLocks/>
            </p:cNvSpPr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0"/>
            <p:cNvSpPr>
              <a:spLocks/>
            </p:cNvSpPr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33"/>
            <p:cNvSpPr>
              <a:spLocks/>
            </p:cNvSpPr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35"/>
            <p:cNvSpPr>
              <a:spLocks/>
            </p:cNvSpPr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37"/>
            <p:cNvSpPr>
              <a:spLocks/>
            </p:cNvSpPr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38"/>
            <p:cNvSpPr>
              <a:spLocks/>
            </p:cNvSpPr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39"/>
            <p:cNvSpPr>
              <a:spLocks/>
            </p:cNvSpPr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0"/>
            <p:cNvSpPr>
              <a:spLocks/>
            </p:cNvSpPr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4"/>
            <p:cNvSpPr>
              <a:spLocks/>
            </p:cNvSpPr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5"/>
            <p:cNvSpPr>
              <a:spLocks/>
            </p:cNvSpPr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6"/>
            <p:cNvSpPr>
              <a:spLocks/>
            </p:cNvSpPr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48"/>
            <p:cNvSpPr>
              <a:spLocks/>
            </p:cNvSpPr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49"/>
            <p:cNvSpPr>
              <a:spLocks/>
            </p:cNvSpPr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0"/>
            <p:cNvSpPr>
              <a:spLocks/>
            </p:cNvSpPr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1"/>
            <p:cNvSpPr>
              <a:spLocks/>
            </p:cNvSpPr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3"/>
            <p:cNvSpPr>
              <a:spLocks/>
            </p:cNvSpPr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4"/>
            <p:cNvSpPr>
              <a:spLocks/>
            </p:cNvSpPr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5"/>
            <p:cNvSpPr>
              <a:spLocks/>
            </p:cNvSpPr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94" name="图片 9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550" y="2217020"/>
            <a:ext cx="2276727" cy="2928068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0012" y="520316"/>
            <a:ext cx="4248472" cy="424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A_chenying0907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1520" y="304292"/>
            <a:ext cx="30603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ea"/>
                <a:sym typeface="+mn-lt"/>
              </a:rPr>
              <a:t>入站是不是太繁琐？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7" name="PA_chenying0907 6"/>
          <p:cNvSpPr/>
          <p:nvPr>
            <p:custDataLst>
              <p:tags r:id="rId3"/>
            </p:custDataLst>
          </p:nvPr>
        </p:nvSpPr>
        <p:spPr>
          <a:xfrm>
            <a:off x="251520" y="880356"/>
            <a:ext cx="4284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ea"/>
                <a:sym typeface="+mn-lt"/>
              </a:rPr>
              <a:t>1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ea"/>
                <a:sym typeface="+mn-lt"/>
              </a:rPr>
              <a:t>、 为什么要提供订单及价格的验证接口？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6" name="PA_chenying0907 6"/>
          <p:cNvSpPr/>
          <p:nvPr>
            <p:custDataLst>
              <p:tags r:id="rId4"/>
            </p:custDataLst>
          </p:nvPr>
        </p:nvSpPr>
        <p:spPr>
          <a:xfrm>
            <a:off x="287524" y="1456420"/>
            <a:ext cx="4536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ea"/>
                <a:sym typeface="+mn-lt"/>
              </a:rPr>
              <a:t>2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ea"/>
                <a:sym typeface="+mn-lt"/>
              </a:rPr>
              <a:t>、为什么还需要提供订单状态的刷新接口？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9" name="PA_chenying0907 6"/>
          <p:cNvSpPr/>
          <p:nvPr>
            <p:custDataLst>
              <p:tags r:id="rId5"/>
            </p:custDataLst>
          </p:nvPr>
        </p:nvSpPr>
        <p:spPr>
          <a:xfrm>
            <a:off x="287524" y="2032484"/>
            <a:ext cx="4536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ea"/>
                <a:sym typeface="+mn-lt"/>
              </a:rPr>
              <a:t>3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ea"/>
                <a:sym typeface="+mn-lt"/>
              </a:rPr>
              <a:t>、如果业务系统进行系统发布或者异常，怎么保证订单支付相关信息同步？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154641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30282" y="1656507"/>
            <a:ext cx="3325006" cy="2567944"/>
            <a:chOff x="4451350" y="511175"/>
            <a:chExt cx="3092450" cy="2387601"/>
          </a:xfrm>
          <a:solidFill>
            <a:schemeClr val="accent2"/>
          </a:solidFill>
        </p:grpSpPr>
        <p:sp>
          <p:nvSpPr>
            <p:cNvPr id="6" name="Freeform 51"/>
            <p:cNvSpPr/>
            <p:nvPr/>
          </p:nvSpPr>
          <p:spPr bwMode="auto">
            <a:xfrm>
              <a:off x="5808663" y="1974850"/>
              <a:ext cx="39688" cy="141288"/>
            </a:xfrm>
            <a:custGeom>
              <a:avLst/>
              <a:gdLst>
                <a:gd name="T0" fmla="*/ 1 w 2"/>
                <a:gd name="T1" fmla="*/ 3 h 7"/>
                <a:gd name="T2" fmla="*/ 0 w 2"/>
                <a:gd name="T3" fmla="*/ 6 h 7"/>
                <a:gd name="T4" fmla="*/ 1 w 2"/>
                <a:gd name="T5" fmla="*/ 6 h 7"/>
                <a:gd name="T6" fmla="*/ 1 w 2"/>
                <a:gd name="T7" fmla="*/ 2 h 7"/>
                <a:gd name="T8" fmla="*/ 1 w 2"/>
                <a:gd name="T9" fmla="*/ 0 h 7"/>
                <a:gd name="T10" fmla="*/ 1 w 2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7">
                  <a:moveTo>
                    <a:pt x="1" y="3"/>
                  </a:moveTo>
                  <a:cubicBezTo>
                    <a:pt x="1" y="4"/>
                    <a:pt x="0" y="5"/>
                    <a:pt x="0" y="6"/>
                  </a:cubicBezTo>
                  <a:cubicBezTo>
                    <a:pt x="1" y="6"/>
                    <a:pt x="1" y="7"/>
                    <a:pt x="1" y="6"/>
                  </a:cubicBezTo>
                  <a:cubicBezTo>
                    <a:pt x="1" y="5"/>
                    <a:pt x="1" y="4"/>
                    <a:pt x="1" y="2"/>
                  </a:cubicBezTo>
                  <a:cubicBezTo>
                    <a:pt x="1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52"/>
            <p:cNvSpPr/>
            <p:nvPr/>
          </p:nvSpPr>
          <p:spPr bwMode="auto">
            <a:xfrm>
              <a:off x="5349875" y="2116138"/>
              <a:ext cx="19050" cy="200025"/>
            </a:xfrm>
            <a:custGeom>
              <a:avLst/>
              <a:gdLst>
                <a:gd name="T0" fmla="*/ 1 w 1"/>
                <a:gd name="T1" fmla="*/ 0 h 10"/>
                <a:gd name="T2" fmla="*/ 1 w 1"/>
                <a:gd name="T3" fmla="*/ 0 h 10"/>
                <a:gd name="T4" fmla="*/ 1 w 1"/>
                <a:gd name="T5" fmla="*/ 2 h 10"/>
                <a:gd name="T6" fmla="*/ 0 w 1"/>
                <a:gd name="T7" fmla="*/ 9 h 10"/>
                <a:gd name="T8" fmla="*/ 1 w 1"/>
                <a:gd name="T9" fmla="*/ 10 h 10"/>
                <a:gd name="T10" fmla="*/ 1 w 1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1" y="4"/>
                    <a:pt x="0" y="7"/>
                    <a:pt x="0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1" y="5"/>
                    <a:pt x="1" y="3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53"/>
            <p:cNvSpPr>
              <a:spLocks noEditPoints="1"/>
            </p:cNvSpPr>
            <p:nvPr/>
          </p:nvSpPr>
          <p:spPr bwMode="auto">
            <a:xfrm>
              <a:off x="4791075" y="911225"/>
              <a:ext cx="2254250" cy="1606550"/>
            </a:xfrm>
            <a:custGeom>
              <a:avLst/>
              <a:gdLst>
                <a:gd name="T0" fmla="*/ 87 w 113"/>
                <a:gd name="T1" fmla="*/ 18 h 80"/>
                <a:gd name="T2" fmla="*/ 88 w 113"/>
                <a:gd name="T3" fmla="*/ 27 h 80"/>
                <a:gd name="T4" fmla="*/ 63 w 113"/>
                <a:gd name="T5" fmla="*/ 46 h 80"/>
                <a:gd name="T6" fmla="*/ 35 w 113"/>
                <a:gd name="T7" fmla="*/ 57 h 80"/>
                <a:gd name="T8" fmla="*/ 1 w 113"/>
                <a:gd name="T9" fmla="*/ 74 h 80"/>
                <a:gd name="T10" fmla="*/ 19 w 113"/>
                <a:gd name="T11" fmla="*/ 76 h 80"/>
                <a:gd name="T12" fmla="*/ 67 w 113"/>
                <a:gd name="T13" fmla="*/ 54 h 80"/>
                <a:gd name="T14" fmla="*/ 91 w 113"/>
                <a:gd name="T15" fmla="*/ 33 h 80"/>
                <a:gd name="T16" fmla="*/ 107 w 113"/>
                <a:gd name="T17" fmla="*/ 19 h 80"/>
                <a:gd name="T18" fmla="*/ 92 w 113"/>
                <a:gd name="T19" fmla="*/ 17 h 80"/>
                <a:gd name="T20" fmla="*/ 1 w 113"/>
                <a:gd name="T21" fmla="*/ 67 h 80"/>
                <a:gd name="T22" fmla="*/ 3 w 113"/>
                <a:gd name="T23" fmla="*/ 67 h 80"/>
                <a:gd name="T24" fmla="*/ 6 w 113"/>
                <a:gd name="T25" fmla="*/ 68 h 80"/>
                <a:gd name="T26" fmla="*/ 6 w 113"/>
                <a:gd name="T27" fmla="*/ 63 h 80"/>
                <a:gd name="T28" fmla="*/ 8 w 113"/>
                <a:gd name="T29" fmla="*/ 62 h 80"/>
                <a:gd name="T30" fmla="*/ 9 w 113"/>
                <a:gd name="T31" fmla="*/ 62 h 80"/>
                <a:gd name="T32" fmla="*/ 11 w 113"/>
                <a:gd name="T33" fmla="*/ 75 h 80"/>
                <a:gd name="T34" fmla="*/ 13 w 113"/>
                <a:gd name="T35" fmla="*/ 74 h 80"/>
                <a:gd name="T36" fmla="*/ 17 w 113"/>
                <a:gd name="T37" fmla="*/ 65 h 80"/>
                <a:gd name="T38" fmla="*/ 21 w 113"/>
                <a:gd name="T39" fmla="*/ 73 h 80"/>
                <a:gd name="T40" fmla="*/ 19 w 113"/>
                <a:gd name="T41" fmla="*/ 68 h 80"/>
                <a:gd name="T42" fmla="*/ 21 w 113"/>
                <a:gd name="T43" fmla="*/ 61 h 80"/>
                <a:gd name="T44" fmla="*/ 22 w 113"/>
                <a:gd name="T45" fmla="*/ 72 h 80"/>
                <a:gd name="T46" fmla="*/ 26 w 113"/>
                <a:gd name="T47" fmla="*/ 67 h 80"/>
                <a:gd name="T48" fmla="*/ 26 w 113"/>
                <a:gd name="T49" fmla="*/ 67 h 80"/>
                <a:gd name="T50" fmla="*/ 31 w 113"/>
                <a:gd name="T51" fmla="*/ 69 h 80"/>
                <a:gd name="T52" fmla="*/ 34 w 113"/>
                <a:gd name="T53" fmla="*/ 68 h 80"/>
                <a:gd name="T54" fmla="*/ 38 w 113"/>
                <a:gd name="T55" fmla="*/ 58 h 80"/>
                <a:gd name="T56" fmla="*/ 41 w 113"/>
                <a:gd name="T57" fmla="*/ 58 h 80"/>
                <a:gd name="T58" fmla="*/ 42 w 113"/>
                <a:gd name="T59" fmla="*/ 64 h 80"/>
                <a:gd name="T60" fmla="*/ 45 w 113"/>
                <a:gd name="T61" fmla="*/ 57 h 80"/>
                <a:gd name="T62" fmla="*/ 47 w 113"/>
                <a:gd name="T63" fmla="*/ 55 h 80"/>
                <a:gd name="T64" fmla="*/ 50 w 113"/>
                <a:gd name="T65" fmla="*/ 60 h 80"/>
                <a:gd name="T66" fmla="*/ 55 w 113"/>
                <a:gd name="T67" fmla="*/ 51 h 80"/>
                <a:gd name="T68" fmla="*/ 57 w 113"/>
                <a:gd name="T69" fmla="*/ 57 h 80"/>
                <a:gd name="T70" fmla="*/ 59 w 113"/>
                <a:gd name="T71" fmla="*/ 56 h 80"/>
                <a:gd name="T72" fmla="*/ 62 w 113"/>
                <a:gd name="T73" fmla="*/ 48 h 80"/>
                <a:gd name="T74" fmla="*/ 64 w 113"/>
                <a:gd name="T75" fmla="*/ 53 h 80"/>
                <a:gd name="T76" fmla="*/ 66 w 113"/>
                <a:gd name="T77" fmla="*/ 45 h 80"/>
                <a:gd name="T78" fmla="*/ 71 w 113"/>
                <a:gd name="T79" fmla="*/ 47 h 80"/>
                <a:gd name="T80" fmla="*/ 74 w 113"/>
                <a:gd name="T81" fmla="*/ 40 h 80"/>
                <a:gd name="T82" fmla="*/ 76 w 113"/>
                <a:gd name="T83" fmla="*/ 39 h 80"/>
                <a:gd name="T84" fmla="*/ 79 w 113"/>
                <a:gd name="T85" fmla="*/ 36 h 80"/>
                <a:gd name="T86" fmla="*/ 82 w 113"/>
                <a:gd name="T87" fmla="*/ 40 h 80"/>
                <a:gd name="T88" fmla="*/ 87 w 113"/>
                <a:gd name="T89" fmla="*/ 34 h 80"/>
                <a:gd name="T90" fmla="*/ 89 w 113"/>
                <a:gd name="T91" fmla="*/ 28 h 80"/>
                <a:gd name="T92" fmla="*/ 94 w 113"/>
                <a:gd name="T93" fmla="*/ 15 h 80"/>
                <a:gd name="T94" fmla="*/ 93 w 113"/>
                <a:gd name="T95" fmla="*/ 24 h 80"/>
                <a:gd name="T96" fmla="*/ 96 w 113"/>
                <a:gd name="T97" fmla="*/ 20 h 80"/>
                <a:gd name="T98" fmla="*/ 97 w 113"/>
                <a:gd name="T99" fmla="*/ 23 h 80"/>
                <a:gd name="T100" fmla="*/ 98 w 113"/>
                <a:gd name="T101" fmla="*/ 23 h 80"/>
                <a:gd name="T102" fmla="*/ 100 w 113"/>
                <a:gd name="T103" fmla="*/ 24 h 80"/>
                <a:gd name="T104" fmla="*/ 101 w 113"/>
                <a:gd name="T105" fmla="*/ 19 h 80"/>
                <a:gd name="T106" fmla="*/ 101 w 113"/>
                <a:gd name="T107" fmla="*/ 12 h 80"/>
                <a:gd name="T108" fmla="*/ 102 w 113"/>
                <a:gd name="T109" fmla="*/ 24 h 80"/>
                <a:gd name="T110" fmla="*/ 106 w 113"/>
                <a:gd name="T111" fmla="*/ 16 h 80"/>
                <a:gd name="T112" fmla="*/ 108 w 113"/>
                <a:gd name="T113" fmla="*/ 11 h 80"/>
                <a:gd name="T114" fmla="*/ 109 w 113"/>
                <a:gd name="T115" fmla="*/ 9 h 80"/>
                <a:gd name="T116" fmla="*/ 110 w 113"/>
                <a:gd name="T117" fmla="*/ 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3" h="80">
                  <a:moveTo>
                    <a:pt x="112" y="0"/>
                  </a:moveTo>
                  <a:cubicBezTo>
                    <a:pt x="111" y="1"/>
                    <a:pt x="109" y="2"/>
                    <a:pt x="108" y="3"/>
                  </a:cubicBezTo>
                  <a:cubicBezTo>
                    <a:pt x="108" y="4"/>
                    <a:pt x="107" y="5"/>
                    <a:pt x="106" y="6"/>
                  </a:cubicBezTo>
                  <a:cubicBezTo>
                    <a:pt x="106" y="6"/>
                    <a:pt x="106" y="6"/>
                    <a:pt x="105" y="6"/>
                  </a:cubicBezTo>
                  <a:cubicBezTo>
                    <a:pt x="101" y="10"/>
                    <a:pt x="96" y="13"/>
                    <a:pt x="91" y="16"/>
                  </a:cubicBezTo>
                  <a:cubicBezTo>
                    <a:pt x="90" y="16"/>
                    <a:pt x="90" y="17"/>
                    <a:pt x="89" y="17"/>
                  </a:cubicBezTo>
                  <a:cubicBezTo>
                    <a:pt x="89" y="17"/>
                    <a:pt x="88" y="17"/>
                    <a:pt x="87" y="18"/>
                  </a:cubicBezTo>
                  <a:cubicBezTo>
                    <a:pt x="88" y="19"/>
                    <a:pt x="90" y="19"/>
                    <a:pt x="92" y="19"/>
                  </a:cubicBezTo>
                  <a:cubicBezTo>
                    <a:pt x="93" y="19"/>
                    <a:pt x="93" y="20"/>
                    <a:pt x="94" y="20"/>
                  </a:cubicBezTo>
                  <a:cubicBezTo>
                    <a:pt x="94" y="20"/>
                    <a:pt x="95" y="20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3" y="22"/>
                    <a:pt x="93" y="22"/>
                    <a:pt x="92" y="23"/>
                  </a:cubicBezTo>
                  <a:cubicBezTo>
                    <a:pt x="91" y="25"/>
                    <a:pt x="89" y="26"/>
                    <a:pt x="89" y="27"/>
                  </a:cubicBezTo>
                  <a:cubicBezTo>
                    <a:pt x="88" y="26"/>
                    <a:pt x="88" y="27"/>
                    <a:pt x="88" y="27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87" y="28"/>
                    <a:pt x="87" y="29"/>
                    <a:pt x="86" y="29"/>
                  </a:cubicBezTo>
                  <a:cubicBezTo>
                    <a:pt x="86" y="29"/>
                    <a:pt x="86" y="30"/>
                    <a:pt x="86" y="30"/>
                  </a:cubicBezTo>
                  <a:cubicBezTo>
                    <a:pt x="84" y="31"/>
                    <a:pt x="83" y="33"/>
                    <a:pt x="81" y="33"/>
                  </a:cubicBezTo>
                  <a:cubicBezTo>
                    <a:pt x="81" y="34"/>
                    <a:pt x="80" y="34"/>
                    <a:pt x="80" y="34"/>
                  </a:cubicBezTo>
                  <a:cubicBezTo>
                    <a:pt x="78" y="36"/>
                    <a:pt x="76" y="37"/>
                    <a:pt x="74" y="39"/>
                  </a:cubicBezTo>
                  <a:cubicBezTo>
                    <a:pt x="70" y="42"/>
                    <a:pt x="67" y="44"/>
                    <a:pt x="63" y="46"/>
                  </a:cubicBezTo>
                  <a:cubicBezTo>
                    <a:pt x="62" y="46"/>
                    <a:pt x="61" y="47"/>
                    <a:pt x="60" y="48"/>
                  </a:cubicBezTo>
                  <a:cubicBezTo>
                    <a:pt x="60" y="47"/>
                    <a:pt x="60" y="48"/>
                    <a:pt x="59" y="48"/>
                  </a:cubicBezTo>
                  <a:cubicBezTo>
                    <a:pt x="57" y="49"/>
                    <a:pt x="53" y="51"/>
                    <a:pt x="50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49" y="53"/>
                    <a:pt x="47" y="53"/>
                    <a:pt x="47" y="54"/>
                  </a:cubicBezTo>
                  <a:cubicBezTo>
                    <a:pt x="44" y="54"/>
                    <a:pt x="40" y="56"/>
                    <a:pt x="37" y="57"/>
                  </a:cubicBezTo>
                  <a:cubicBezTo>
                    <a:pt x="36" y="57"/>
                    <a:pt x="35" y="57"/>
                    <a:pt x="35" y="57"/>
                  </a:cubicBezTo>
                  <a:cubicBezTo>
                    <a:pt x="34" y="57"/>
                    <a:pt x="33" y="58"/>
                    <a:pt x="32" y="58"/>
                  </a:cubicBezTo>
                  <a:cubicBezTo>
                    <a:pt x="30" y="58"/>
                    <a:pt x="27" y="59"/>
                    <a:pt x="26" y="60"/>
                  </a:cubicBezTo>
                  <a:cubicBezTo>
                    <a:pt x="21" y="60"/>
                    <a:pt x="17" y="62"/>
                    <a:pt x="13" y="61"/>
                  </a:cubicBezTo>
                  <a:cubicBezTo>
                    <a:pt x="11" y="61"/>
                    <a:pt x="8" y="61"/>
                    <a:pt x="5" y="61"/>
                  </a:cubicBezTo>
                  <a:cubicBezTo>
                    <a:pt x="3" y="61"/>
                    <a:pt x="2" y="61"/>
                    <a:pt x="0" y="61"/>
                  </a:cubicBezTo>
                  <a:cubicBezTo>
                    <a:pt x="0" y="63"/>
                    <a:pt x="0" y="64"/>
                    <a:pt x="1" y="65"/>
                  </a:cubicBezTo>
                  <a:cubicBezTo>
                    <a:pt x="1" y="68"/>
                    <a:pt x="0" y="71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5"/>
                    <a:pt x="1" y="75"/>
                    <a:pt x="1" y="76"/>
                  </a:cubicBezTo>
                  <a:cubicBezTo>
                    <a:pt x="1" y="76"/>
                    <a:pt x="1" y="76"/>
                    <a:pt x="0" y="77"/>
                  </a:cubicBezTo>
                  <a:cubicBezTo>
                    <a:pt x="1" y="78"/>
                    <a:pt x="1" y="79"/>
                    <a:pt x="1" y="80"/>
                  </a:cubicBezTo>
                  <a:cubicBezTo>
                    <a:pt x="2" y="80"/>
                    <a:pt x="3" y="80"/>
                    <a:pt x="3" y="80"/>
                  </a:cubicBezTo>
                  <a:cubicBezTo>
                    <a:pt x="7" y="79"/>
                    <a:pt x="11" y="78"/>
                    <a:pt x="14" y="78"/>
                  </a:cubicBezTo>
                  <a:cubicBezTo>
                    <a:pt x="16" y="77"/>
                    <a:pt x="17" y="77"/>
                    <a:pt x="19" y="76"/>
                  </a:cubicBezTo>
                  <a:cubicBezTo>
                    <a:pt x="24" y="74"/>
                    <a:pt x="29" y="73"/>
                    <a:pt x="34" y="72"/>
                  </a:cubicBezTo>
                  <a:cubicBezTo>
                    <a:pt x="37" y="70"/>
                    <a:pt x="41" y="69"/>
                    <a:pt x="44" y="67"/>
                  </a:cubicBezTo>
                  <a:cubicBezTo>
                    <a:pt x="46" y="67"/>
                    <a:pt x="47" y="65"/>
                    <a:pt x="49" y="65"/>
                  </a:cubicBezTo>
                  <a:cubicBezTo>
                    <a:pt x="52" y="63"/>
                    <a:pt x="56" y="61"/>
                    <a:pt x="60" y="59"/>
                  </a:cubicBezTo>
                  <a:cubicBezTo>
                    <a:pt x="61" y="58"/>
                    <a:pt x="63" y="57"/>
                    <a:pt x="64" y="56"/>
                  </a:cubicBezTo>
                  <a:cubicBezTo>
                    <a:pt x="65" y="56"/>
                    <a:pt x="65" y="56"/>
                    <a:pt x="66" y="55"/>
                  </a:cubicBezTo>
                  <a:cubicBezTo>
                    <a:pt x="66" y="55"/>
                    <a:pt x="66" y="55"/>
                    <a:pt x="67" y="54"/>
                  </a:cubicBezTo>
                  <a:cubicBezTo>
                    <a:pt x="67" y="54"/>
                    <a:pt x="68" y="54"/>
                    <a:pt x="68" y="54"/>
                  </a:cubicBezTo>
                  <a:cubicBezTo>
                    <a:pt x="68" y="53"/>
                    <a:pt x="69" y="53"/>
                    <a:pt x="69" y="53"/>
                  </a:cubicBezTo>
                  <a:cubicBezTo>
                    <a:pt x="70" y="52"/>
                    <a:pt x="71" y="52"/>
                    <a:pt x="71" y="51"/>
                  </a:cubicBezTo>
                  <a:cubicBezTo>
                    <a:pt x="75" y="48"/>
                    <a:pt x="79" y="45"/>
                    <a:pt x="83" y="42"/>
                  </a:cubicBezTo>
                  <a:cubicBezTo>
                    <a:pt x="83" y="42"/>
                    <a:pt x="83" y="41"/>
                    <a:pt x="83" y="41"/>
                  </a:cubicBezTo>
                  <a:cubicBezTo>
                    <a:pt x="86" y="39"/>
                    <a:pt x="88" y="36"/>
                    <a:pt x="91" y="34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3" y="31"/>
                    <a:pt x="95" y="28"/>
                    <a:pt x="97" y="25"/>
                  </a:cubicBezTo>
                  <a:cubicBezTo>
                    <a:pt x="98" y="25"/>
                    <a:pt x="98" y="24"/>
                    <a:pt x="99" y="24"/>
                  </a:cubicBezTo>
                  <a:cubicBezTo>
                    <a:pt x="99" y="26"/>
                    <a:pt x="99" y="28"/>
                    <a:pt x="99" y="29"/>
                  </a:cubicBezTo>
                  <a:cubicBezTo>
                    <a:pt x="100" y="30"/>
                    <a:pt x="100" y="30"/>
                    <a:pt x="100" y="31"/>
                  </a:cubicBezTo>
                  <a:cubicBezTo>
                    <a:pt x="102" y="31"/>
                    <a:pt x="102" y="29"/>
                    <a:pt x="103" y="28"/>
                  </a:cubicBezTo>
                  <a:cubicBezTo>
                    <a:pt x="103" y="26"/>
                    <a:pt x="105" y="24"/>
                    <a:pt x="105" y="22"/>
                  </a:cubicBezTo>
                  <a:cubicBezTo>
                    <a:pt x="106" y="21"/>
                    <a:pt x="106" y="20"/>
                    <a:pt x="107" y="19"/>
                  </a:cubicBezTo>
                  <a:cubicBezTo>
                    <a:pt x="107" y="18"/>
                    <a:pt x="107" y="17"/>
                    <a:pt x="108" y="16"/>
                  </a:cubicBezTo>
                  <a:cubicBezTo>
                    <a:pt x="108" y="15"/>
                    <a:pt x="109" y="15"/>
                    <a:pt x="109" y="13"/>
                  </a:cubicBezTo>
                  <a:cubicBezTo>
                    <a:pt x="111" y="9"/>
                    <a:pt x="112" y="6"/>
                    <a:pt x="113" y="1"/>
                  </a:cubicBezTo>
                  <a:cubicBezTo>
                    <a:pt x="113" y="1"/>
                    <a:pt x="112" y="0"/>
                    <a:pt x="112" y="0"/>
                  </a:cubicBezTo>
                  <a:close/>
                  <a:moveTo>
                    <a:pt x="91" y="18"/>
                  </a:moveTo>
                  <a:cubicBezTo>
                    <a:pt x="91" y="18"/>
                    <a:pt x="90" y="18"/>
                    <a:pt x="89" y="18"/>
                  </a:cubicBezTo>
                  <a:cubicBezTo>
                    <a:pt x="90" y="18"/>
                    <a:pt x="91" y="17"/>
                    <a:pt x="92" y="17"/>
                  </a:cubicBezTo>
                  <a:cubicBezTo>
                    <a:pt x="92" y="17"/>
                    <a:pt x="92" y="18"/>
                    <a:pt x="91" y="18"/>
                  </a:cubicBezTo>
                  <a:close/>
                  <a:moveTo>
                    <a:pt x="2" y="75"/>
                  </a:moveTo>
                  <a:cubicBezTo>
                    <a:pt x="2" y="75"/>
                    <a:pt x="2" y="75"/>
                    <a:pt x="2" y="75"/>
                  </a:cubicBezTo>
                  <a:cubicBezTo>
                    <a:pt x="2" y="74"/>
                    <a:pt x="2" y="75"/>
                    <a:pt x="2" y="75"/>
                  </a:cubicBezTo>
                  <a:close/>
                  <a:moveTo>
                    <a:pt x="2" y="74"/>
                  </a:moveTo>
                  <a:cubicBezTo>
                    <a:pt x="1" y="74"/>
                    <a:pt x="2" y="72"/>
                    <a:pt x="2" y="72"/>
                  </a:cubicBezTo>
                  <a:cubicBezTo>
                    <a:pt x="2" y="70"/>
                    <a:pt x="2" y="68"/>
                    <a:pt x="1" y="67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3" y="65"/>
                    <a:pt x="2" y="69"/>
                    <a:pt x="2" y="74"/>
                  </a:cubicBezTo>
                  <a:close/>
                  <a:moveTo>
                    <a:pt x="3" y="76"/>
                  </a:moveTo>
                  <a:cubicBezTo>
                    <a:pt x="3" y="76"/>
                    <a:pt x="3" y="76"/>
                    <a:pt x="3" y="76"/>
                  </a:cubicBezTo>
                  <a:cubicBezTo>
                    <a:pt x="3" y="74"/>
                    <a:pt x="3" y="72"/>
                    <a:pt x="3" y="69"/>
                  </a:cubicBezTo>
                  <a:cubicBezTo>
                    <a:pt x="3" y="68"/>
                    <a:pt x="3" y="68"/>
                    <a:pt x="3" y="67"/>
                  </a:cubicBezTo>
                  <a:cubicBezTo>
                    <a:pt x="3" y="65"/>
                    <a:pt x="3" y="63"/>
                    <a:pt x="3" y="62"/>
                  </a:cubicBezTo>
                  <a:cubicBezTo>
                    <a:pt x="3" y="62"/>
                    <a:pt x="4" y="62"/>
                    <a:pt x="4" y="62"/>
                  </a:cubicBezTo>
                  <a:cubicBezTo>
                    <a:pt x="4" y="67"/>
                    <a:pt x="4" y="70"/>
                    <a:pt x="4" y="74"/>
                  </a:cubicBezTo>
                  <a:cubicBezTo>
                    <a:pt x="4" y="74"/>
                    <a:pt x="4" y="74"/>
                    <a:pt x="4" y="75"/>
                  </a:cubicBezTo>
                  <a:cubicBezTo>
                    <a:pt x="4" y="75"/>
                    <a:pt x="3" y="76"/>
                    <a:pt x="3" y="76"/>
                  </a:cubicBezTo>
                  <a:close/>
                  <a:moveTo>
                    <a:pt x="6" y="63"/>
                  </a:moveTo>
                  <a:cubicBezTo>
                    <a:pt x="6" y="65"/>
                    <a:pt x="6" y="66"/>
                    <a:pt x="6" y="68"/>
                  </a:cubicBezTo>
                  <a:cubicBezTo>
                    <a:pt x="6" y="68"/>
                    <a:pt x="6" y="69"/>
                    <a:pt x="6" y="70"/>
                  </a:cubicBezTo>
                  <a:cubicBezTo>
                    <a:pt x="6" y="72"/>
                    <a:pt x="6" y="74"/>
                    <a:pt x="6" y="76"/>
                  </a:cubicBezTo>
                  <a:cubicBezTo>
                    <a:pt x="5" y="76"/>
                    <a:pt x="5" y="76"/>
                    <a:pt x="4" y="76"/>
                  </a:cubicBezTo>
                  <a:cubicBezTo>
                    <a:pt x="5" y="70"/>
                    <a:pt x="4" y="67"/>
                    <a:pt x="5" y="62"/>
                  </a:cubicBezTo>
                  <a:cubicBezTo>
                    <a:pt x="5" y="62"/>
                    <a:pt x="5" y="62"/>
                    <a:pt x="6" y="62"/>
                  </a:cubicBezTo>
                  <a:cubicBezTo>
                    <a:pt x="6" y="62"/>
                    <a:pt x="6" y="63"/>
                    <a:pt x="6" y="63"/>
                  </a:cubicBezTo>
                  <a:cubicBezTo>
                    <a:pt x="6" y="63"/>
                    <a:pt x="6" y="63"/>
                    <a:pt x="6" y="63"/>
                  </a:cubicBezTo>
                  <a:close/>
                  <a:moveTo>
                    <a:pt x="10" y="68"/>
                  </a:moveTo>
                  <a:cubicBezTo>
                    <a:pt x="10" y="68"/>
                    <a:pt x="10" y="68"/>
                    <a:pt x="10" y="68"/>
                  </a:cubicBezTo>
                  <a:cubicBezTo>
                    <a:pt x="10" y="71"/>
                    <a:pt x="10" y="72"/>
                    <a:pt x="10" y="75"/>
                  </a:cubicBezTo>
                  <a:cubicBezTo>
                    <a:pt x="9" y="75"/>
                    <a:pt x="10" y="75"/>
                    <a:pt x="10" y="75"/>
                  </a:cubicBezTo>
                  <a:cubicBezTo>
                    <a:pt x="9" y="76"/>
                    <a:pt x="7" y="76"/>
                    <a:pt x="7" y="76"/>
                  </a:cubicBezTo>
                  <a:cubicBezTo>
                    <a:pt x="6" y="71"/>
                    <a:pt x="6" y="66"/>
                    <a:pt x="7" y="62"/>
                  </a:cubicBezTo>
                  <a:cubicBezTo>
                    <a:pt x="7" y="62"/>
                    <a:pt x="8" y="62"/>
                    <a:pt x="8" y="62"/>
                  </a:cubicBezTo>
                  <a:cubicBezTo>
                    <a:pt x="9" y="63"/>
                    <a:pt x="8" y="64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8"/>
                    <a:pt x="8" y="72"/>
                    <a:pt x="7" y="75"/>
                  </a:cubicBezTo>
                  <a:cubicBezTo>
                    <a:pt x="7" y="76"/>
                    <a:pt x="9" y="76"/>
                    <a:pt x="9" y="75"/>
                  </a:cubicBezTo>
                  <a:cubicBezTo>
                    <a:pt x="9" y="75"/>
                    <a:pt x="9" y="74"/>
                    <a:pt x="8" y="74"/>
                  </a:cubicBezTo>
                  <a:cubicBezTo>
                    <a:pt x="8" y="71"/>
                    <a:pt x="9" y="68"/>
                    <a:pt x="9" y="65"/>
                  </a:cubicBezTo>
                  <a:cubicBezTo>
                    <a:pt x="9" y="64"/>
                    <a:pt x="9" y="63"/>
                    <a:pt x="9" y="62"/>
                  </a:cubicBezTo>
                  <a:cubicBezTo>
                    <a:pt x="9" y="62"/>
                    <a:pt x="9" y="62"/>
                    <a:pt x="10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4"/>
                    <a:pt x="10" y="67"/>
                    <a:pt x="10" y="68"/>
                  </a:cubicBezTo>
                  <a:close/>
                  <a:moveTo>
                    <a:pt x="15" y="63"/>
                  </a:moveTo>
                  <a:cubicBezTo>
                    <a:pt x="15" y="66"/>
                    <a:pt x="15" y="68"/>
                    <a:pt x="15" y="71"/>
                  </a:cubicBezTo>
                  <a:cubicBezTo>
                    <a:pt x="14" y="71"/>
                    <a:pt x="14" y="73"/>
                    <a:pt x="14" y="74"/>
                  </a:cubicBezTo>
                  <a:cubicBezTo>
                    <a:pt x="13" y="75"/>
                    <a:pt x="12" y="75"/>
                    <a:pt x="11" y="75"/>
                  </a:cubicBezTo>
                  <a:cubicBezTo>
                    <a:pt x="11" y="70"/>
                    <a:pt x="11" y="66"/>
                    <a:pt x="11" y="62"/>
                  </a:cubicBezTo>
                  <a:cubicBezTo>
                    <a:pt x="11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3" y="63"/>
                    <a:pt x="12" y="67"/>
                    <a:pt x="13" y="68"/>
                  </a:cubicBezTo>
                  <a:cubicBezTo>
                    <a:pt x="13" y="69"/>
                    <a:pt x="12" y="69"/>
                    <a:pt x="12" y="69"/>
                  </a:cubicBezTo>
                  <a:cubicBezTo>
                    <a:pt x="13" y="70"/>
                    <a:pt x="12" y="72"/>
                    <a:pt x="12" y="74"/>
                  </a:cubicBezTo>
                  <a:cubicBezTo>
                    <a:pt x="12" y="75"/>
                    <a:pt x="13" y="75"/>
                    <a:pt x="13" y="74"/>
                  </a:cubicBezTo>
                  <a:cubicBezTo>
                    <a:pt x="13" y="74"/>
                    <a:pt x="13" y="73"/>
                    <a:pt x="13" y="73"/>
                  </a:cubicBezTo>
                  <a:cubicBezTo>
                    <a:pt x="13" y="69"/>
                    <a:pt x="12" y="66"/>
                    <a:pt x="13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4" y="62"/>
                    <a:pt x="14" y="63"/>
                    <a:pt x="15" y="63"/>
                  </a:cubicBezTo>
                  <a:cubicBezTo>
                    <a:pt x="15" y="63"/>
                    <a:pt x="15" y="63"/>
                    <a:pt x="15" y="63"/>
                  </a:cubicBezTo>
                  <a:close/>
                  <a:moveTo>
                    <a:pt x="17" y="64"/>
                  </a:moveTo>
                  <a:cubicBezTo>
                    <a:pt x="17" y="64"/>
                    <a:pt x="17" y="64"/>
                    <a:pt x="17" y="65"/>
                  </a:cubicBezTo>
                  <a:cubicBezTo>
                    <a:pt x="17" y="68"/>
                    <a:pt x="17" y="70"/>
                    <a:pt x="16" y="74"/>
                  </a:cubicBezTo>
                  <a:cubicBezTo>
                    <a:pt x="16" y="74"/>
                    <a:pt x="16" y="74"/>
                    <a:pt x="15" y="74"/>
                  </a:cubicBezTo>
                  <a:cubicBezTo>
                    <a:pt x="15" y="69"/>
                    <a:pt x="15" y="66"/>
                    <a:pt x="15" y="62"/>
                  </a:cubicBezTo>
                  <a:cubicBezTo>
                    <a:pt x="16" y="62"/>
                    <a:pt x="16" y="62"/>
                    <a:pt x="17" y="62"/>
                  </a:cubicBezTo>
                  <a:cubicBezTo>
                    <a:pt x="18" y="62"/>
                    <a:pt x="17" y="62"/>
                    <a:pt x="17" y="62"/>
                  </a:cubicBezTo>
                  <a:cubicBezTo>
                    <a:pt x="17" y="63"/>
                    <a:pt x="18" y="64"/>
                    <a:pt x="17" y="64"/>
                  </a:cubicBezTo>
                  <a:close/>
                  <a:moveTo>
                    <a:pt x="21" y="73"/>
                  </a:moveTo>
                  <a:cubicBezTo>
                    <a:pt x="20" y="73"/>
                    <a:pt x="20" y="73"/>
                    <a:pt x="20" y="73"/>
                  </a:cubicBezTo>
                  <a:cubicBezTo>
                    <a:pt x="20" y="71"/>
                    <a:pt x="20" y="70"/>
                    <a:pt x="20" y="69"/>
                  </a:cubicBezTo>
                  <a:cubicBezTo>
                    <a:pt x="20" y="68"/>
                    <a:pt x="20" y="69"/>
                    <a:pt x="20" y="69"/>
                  </a:cubicBezTo>
                  <a:cubicBezTo>
                    <a:pt x="19" y="67"/>
                    <a:pt x="20" y="64"/>
                    <a:pt x="20" y="62"/>
                  </a:cubicBezTo>
                  <a:cubicBezTo>
                    <a:pt x="19" y="63"/>
                    <a:pt x="20" y="65"/>
                    <a:pt x="19" y="65"/>
                  </a:cubicBezTo>
                  <a:cubicBezTo>
                    <a:pt x="20" y="66"/>
                    <a:pt x="19" y="66"/>
                    <a:pt x="19" y="67"/>
                  </a:cubicBezTo>
                  <a:cubicBezTo>
                    <a:pt x="19" y="67"/>
                    <a:pt x="19" y="68"/>
                    <a:pt x="19" y="68"/>
                  </a:cubicBezTo>
                  <a:cubicBezTo>
                    <a:pt x="19" y="69"/>
                    <a:pt x="19" y="69"/>
                    <a:pt x="19" y="7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9" y="71"/>
                    <a:pt x="19" y="72"/>
                    <a:pt x="19" y="73"/>
                  </a:cubicBezTo>
                  <a:cubicBezTo>
                    <a:pt x="18" y="73"/>
                    <a:pt x="18" y="73"/>
                    <a:pt x="17" y="73"/>
                  </a:cubicBezTo>
                  <a:cubicBezTo>
                    <a:pt x="17" y="70"/>
                    <a:pt x="17" y="66"/>
                    <a:pt x="18" y="62"/>
                  </a:cubicBezTo>
                  <a:cubicBezTo>
                    <a:pt x="18" y="62"/>
                    <a:pt x="17" y="62"/>
                    <a:pt x="17" y="62"/>
                  </a:cubicBezTo>
                  <a:cubicBezTo>
                    <a:pt x="19" y="61"/>
                    <a:pt x="20" y="61"/>
                    <a:pt x="21" y="61"/>
                  </a:cubicBezTo>
                  <a:cubicBezTo>
                    <a:pt x="22" y="64"/>
                    <a:pt x="21" y="66"/>
                    <a:pt x="22" y="69"/>
                  </a:cubicBezTo>
                  <a:cubicBezTo>
                    <a:pt x="21" y="70"/>
                    <a:pt x="21" y="71"/>
                    <a:pt x="21" y="73"/>
                  </a:cubicBezTo>
                  <a:close/>
                  <a:moveTo>
                    <a:pt x="24" y="66"/>
                  </a:moveTo>
                  <a:cubicBezTo>
                    <a:pt x="24" y="67"/>
                    <a:pt x="24" y="68"/>
                    <a:pt x="24" y="68"/>
                  </a:cubicBezTo>
                  <a:cubicBezTo>
                    <a:pt x="24" y="69"/>
                    <a:pt x="24" y="69"/>
                    <a:pt x="24" y="70"/>
                  </a:cubicBezTo>
                  <a:cubicBezTo>
                    <a:pt x="23" y="70"/>
                    <a:pt x="24" y="71"/>
                    <a:pt x="23" y="72"/>
                  </a:cubicBezTo>
                  <a:cubicBezTo>
                    <a:pt x="23" y="72"/>
                    <a:pt x="23" y="72"/>
                    <a:pt x="22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22" y="69"/>
                    <a:pt x="22" y="65"/>
                    <a:pt x="22" y="61"/>
                  </a:cubicBezTo>
                  <a:cubicBezTo>
                    <a:pt x="22" y="61"/>
                    <a:pt x="23" y="61"/>
                    <a:pt x="23" y="61"/>
                  </a:cubicBezTo>
                  <a:cubicBezTo>
                    <a:pt x="23" y="61"/>
                    <a:pt x="24" y="61"/>
                    <a:pt x="24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3"/>
                    <a:pt x="23" y="65"/>
                    <a:pt x="24" y="66"/>
                  </a:cubicBezTo>
                  <a:close/>
                  <a:moveTo>
                    <a:pt x="26" y="67"/>
                  </a:moveTo>
                  <a:cubicBezTo>
                    <a:pt x="26" y="67"/>
                    <a:pt x="26" y="68"/>
                    <a:pt x="26" y="68"/>
                  </a:cubicBezTo>
                  <a:cubicBezTo>
                    <a:pt x="26" y="68"/>
                    <a:pt x="26" y="69"/>
                    <a:pt x="26" y="69"/>
                  </a:cubicBezTo>
                  <a:cubicBezTo>
                    <a:pt x="26" y="70"/>
                    <a:pt x="26" y="70"/>
                    <a:pt x="26" y="71"/>
                  </a:cubicBezTo>
                  <a:cubicBezTo>
                    <a:pt x="25" y="71"/>
                    <a:pt x="25" y="72"/>
                    <a:pt x="24" y="72"/>
                  </a:cubicBezTo>
                  <a:cubicBezTo>
                    <a:pt x="24" y="67"/>
                    <a:pt x="24" y="65"/>
                    <a:pt x="24" y="60"/>
                  </a:cubicBezTo>
                  <a:cubicBezTo>
                    <a:pt x="27" y="59"/>
                    <a:pt x="26" y="63"/>
                    <a:pt x="26" y="65"/>
                  </a:cubicBezTo>
                  <a:cubicBezTo>
                    <a:pt x="26" y="65"/>
                    <a:pt x="27" y="66"/>
                    <a:pt x="26" y="67"/>
                  </a:cubicBezTo>
                  <a:close/>
                  <a:moveTo>
                    <a:pt x="33" y="69"/>
                  </a:moveTo>
                  <a:cubicBezTo>
                    <a:pt x="33" y="69"/>
                    <a:pt x="32" y="69"/>
                    <a:pt x="32" y="69"/>
                  </a:cubicBezTo>
                  <a:cubicBezTo>
                    <a:pt x="31" y="66"/>
                    <a:pt x="32" y="63"/>
                    <a:pt x="32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61"/>
                    <a:pt x="31" y="63"/>
                    <a:pt x="31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6"/>
                    <a:pt x="30" y="67"/>
                    <a:pt x="31" y="69"/>
                  </a:cubicBezTo>
                  <a:cubicBezTo>
                    <a:pt x="29" y="70"/>
                    <a:pt x="28" y="70"/>
                    <a:pt x="27" y="71"/>
                  </a:cubicBezTo>
                  <a:cubicBezTo>
                    <a:pt x="27" y="67"/>
                    <a:pt x="27" y="63"/>
                    <a:pt x="27" y="60"/>
                  </a:cubicBezTo>
                  <a:cubicBezTo>
                    <a:pt x="29" y="59"/>
                    <a:pt x="31" y="59"/>
                    <a:pt x="33" y="5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62"/>
                    <a:pt x="32" y="65"/>
                    <a:pt x="33" y="69"/>
                  </a:cubicBezTo>
                  <a:close/>
                  <a:moveTo>
                    <a:pt x="35" y="67"/>
                  </a:moveTo>
                  <a:cubicBezTo>
                    <a:pt x="35" y="68"/>
                    <a:pt x="34" y="68"/>
                    <a:pt x="34" y="68"/>
                  </a:cubicBezTo>
                  <a:cubicBezTo>
                    <a:pt x="33" y="65"/>
                    <a:pt x="34" y="61"/>
                    <a:pt x="33" y="59"/>
                  </a:cubicBezTo>
                  <a:cubicBezTo>
                    <a:pt x="34" y="58"/>
                    <a:pt x="35" y="58"/>
                    <a:pt x="35" y="58"/>
                  </a:cubicBezTo>
                  <a:cubicBezTo>
                    <a:pt x="36" y="61"/>
                    <a:pt x="36" y="64"/>
                    <a:pt x="35" y="67"/>
                  </a:cubicBezTo>
                  <a:close/>
                  <a:moveTo>
                    <a:pt x="38" y="66"/>
                  </a:moveTo>
                  <a:cubicBezTo>
                    <a:pt x="37" y="66"/>
                    <a:pt x="37" y="67"/>
                    <a:pt x="36" y="67"/>
                  </a:cubicBezTo>
                  <a:cubicBezTo>
                    <a:pt x="36" y="64"/>
                    <a:pt x="36" y="60"/>
                    <a:pt x="36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7" y="58"/>
                    <a:pt x="38" y="59"/>
                    <a:pt x="38" y="61"/>
                  </a:cubicBezTo>
                  <a:cubicBezTo>
                    <a:pt x="38" y="62"/>
                    <a:pt x="38" y="64"/>
                    <a:pt x="38" y="66"/>
                  </a:cubicBezTo>
                  <a:close/>
                  <a:moveTo>
                    <a:pt x="40" y="65"/>
                  </a:moveTo>
                  <a:cubicBezTo>
                    <a:pt x="40" y="65"/>
                    <a:pt x="40" y="66"/>
                    <a:pt x="39" y="66"/>
                  </a:cubicBezTo>
                  <a:cubicBezTo>
                    <a:pt x="38" y="63"/>
                    <a:pt x="39" y="60"/>
                    <a:pt x="38" y="57"/>
                  </a:cubicBezTo>
                  <a:cubicBezTo>
                    <a:pt x="39" y="57"/>
                    <a:pt x="40" y="57"/>
                    <a:pt x="40" y="57"/>
                  </a:cubicBezTo>
                  <a:cubicBezTo>
                    <a:pt x="40" y="57"/>
                    <a:pt x="40" y="58"/>
                    <a:pt x="41" y="58"/>
                  </a:cubicBezTo>
                  <a:cubicBezTo>
                    <a:pt x="40" y="59"/>
                    <a:pt x="41" y="62"/>
                    <a:pt x="40" y="63"/>
                  </a:cubicBezTo>
                  <a:cubicBezTo>
                    <a:pt x="40" y="64"/>
                    <a:pt x="40" y="64"/>
                    <a:pt x="40" y="65"/>
                  </a:cubicBezTo>
                  <a:close/>
                  <a:moveTo>
                    <a:pt x="41" y="65"/>
                  </a:moveTo>
                  <a:cubicBezTo>
                    <a:pt x="41" y="62"/>
                    <a:pt x="41" y="58"/>
                    <a:pt x="41" y="56"/>
                  </a:cubicBezTo>
                  <a:cubicBezTo>
                    <a:pt x="42" y="56"/>
                    <a:pt x="42" y="56"/>
                    <a:pt x="43" y="56"/>
                  </a:cubicBezTo>
                  <a:cubicBezTo>
                    <a:pt x="43" y="58"/>
                    <a:pt x="43" y="61"/>
                    <a:pt x="43" y="63"/>
                  </a:cubicBezTo>
                  <a:cubicBezTo>
                    <a:pt x="42" y="63"/>
                    <a:pt x="42" y="64"/>
                    <a:pt x="42" y="64"/>
                  </a:cubicBezTo>
                  <a:cubicBezTo>
                    <a:pt x="42" y="64"/>
                    <a:pt x="42" y="65"/>
                    <a:pt x="41" y="65"/>
                  </a:cubicBezTo>
                  <a:close/>
                  <a:moveTo>
                    <a:pt x="45" y="63"/>
                  </a:moveTo>
                  <a:cubicBezTo>
                    <a:pt x="44" y="64"/>
                    <a:pt x="43" y="64"/>
                    <a:pt x="43" y="64"/>
                  </a:cubicBezTo>
                  <a:cubicBezTo>
                    <a:pt x="43" y="64"/>
                    <a:pt x="43" y="64"/>
                    <a:pt x="43" y="63"/>
                  </a:cubicBezTo>
                  <a:cubicBezTo>
                    <a:pt x="43" y="60"/>
                    <a:pt x="43" y="58"/>
                    <a:pt x="44" y="56"/>
                  </a:cubicBezTo>
                  <a:cubicBezTo>
                    <a:pt x="44" y="55"/>
                    <a:pt x="44" y="55"/>
                    <a:pt x="45" y="55"/>
                  </a:cubicBezTo>
                  <a:cubicBezTo>
                    <a:pt x="45" y="56"/>
                    <a:pt x="45" y="56"/>
                    <a:pt x="45" y="57"/>
                  </a:cubicBezTo>
                  <a:cubicBezTo>
                    <a:pt x="45" y="58"/>
                    <a:pt x="44" y="62"/>
                    <a:pt x="45" y="63"/>
                  </a:cubicBezTo>
                  <a:close/>
                  <a:moveTo>
                    <a:pt x="47" y="55"/>
                  </a:moveTo>
                  <a:cubicBezTo>
                    <a:pt x="47" y="57"/>
                    <a:pt x="46" y="60"/>
                    <a:pt x="46" y="62"/>
                  </a:cubicBezTo>
                  <a:cubicBezTo>
                    <a:pt x="46" y="63"/>
                    <a:pt x="46" y="63"/>
                    <a:pt x="45" y="63"/>
                  </a:cubicBezTo>
                  <a:cubicBezTo>
                    <a:pt x="45" y="60"/>
                    <a:pt x="46" y="57"/>
                    <a:pt x="45" y="55"/>
                  </a:cubicBezTo>
                  <a:cubicBezTo>
                    <a:pt x="46" y="55"/>
                    <a:pt x="47" y="55"/>
                    <a:pt x="47" y="54"/>
                  </a:cubicBezTo>
                  <a:cubicBezTo>
                    <a:pt x="47" y="54"/>
                    <a:pt x="47" y="55"/>
                    <a:pt x="47" y="55"/>
                  </a:cubicBezTo>
                  <a:close/>
                  <a:moveTo>
                    <a:pt x="47" y="62"/>
                  </a:moveTo>
                  <a:cubicBezTo>
                    <a:pt x="47" y="59"/>
                    <a:pt x="48" y="56"/>
                    <a:pt x="47" y="54"/>
                  </a:cubicBezTo>
                  <a:cubicBezTo>
                    <a:pt x="48" y="54"/>
                    <a:pt x="49" y="54"/>
                    <a:pt x="49" y="53"/>
                  </a:cubicBezTo>
                  <a:cubicBezTo>
                    <a:pt x="50" y="56"/>
                    <a:pt x="49" y="58"/>
                    <a:pt x="50" y="61"/>
                  </a:cubicBezTo>
                  <a:cubicBezTo>
                    <a:pt x="49" y="61"/>
                    <a:pt x="48" y="62"/>
                    <a:pt x="47" y="62"/>
                  </a:cubicBezTo>
                  <a:close/>
                  <a:moveTo>
                    <a:pt x="53" y="59"/>
                  </a:moveTo>
                  <a:cubicBezTo>
                    <a:pt x="52" y="60"/>
                    <a:pt x="52" y="60"/>
                    <a:pt x="50" y="60"/>
                  </a:cubicBezTo>
                  <a:cubicBezTo>
                    <a:pt x="50" y="57"/>
                    <a:pt x="50" y="56"/>
                    <a:pt x="50" y="53"/>
                  </a:cubicBezTo>
                  <a:cubicBezTo>
                    <a:pt x="51" y="53"/>
                    <a:pt x="52" y="52"/>
                    <a:pt x="53" y="52"/>
                  </a:cubicBezTo>
                  <a:cubicBezTo>
                    <a:pt x="54" y="54"/>
                    <a:pt x="53" y="56"/>
                    <a:pt x="53" y="59"/>
                  </a:cubicBezTo>
                  <a:close/>
                  <a:moveTo>
                    <a:pt x="57" y="57"/>
                  </a:moveTo>
                  <a:cubicBezTo>
                    <a:pt x="56" y="58"/>
                    <a:pt x="55" y="58"/>
                    <a:pt x="54" y="59"/>
                  </a:cubicBezTo>
                  <a:cubicBezTo>
                    <a:pt x="54" y="56"/>
                    <a:pt x="54" y="54"/>
                    <a:pt x="54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5" y="53"/>
                    <a:pt x="55" y="55"/>
                    <a:pt x="55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8"/>
                    <a:pt x="56" y="57"/>
                    <a:pt x="56" y="57"/>
                  </a:cubicBezTo>
                  <a:cubicBezTo>
                    <a:pt x="56" y="55"/>
                    <a:pt x="56" y="53"/>
                    <a:pt x="56" y="51"/>
                  </a:cubicBezTo>
                  <a:cubicBezTo>
                    <a:pt x="56" y="50"/>
                    <a:pt x="57" y="50"/>
                    <a:pt x="57" y="50"/>
                  </a:cubicBezTo>
                  <a:cubicBezTo>
                    <a:pt x="57" y="50"/>
                    <a:pt x="57" y="51"/>
                    <a:pt x="57" y="51"/>
                  </a:cubicBezTo>
                  <a:cubicBezTo>
                    <a:pt x="57" y="53"/>
                    <a:pt x="57" y="55"/>
                    <a:pt x="57" y="57"/>
                  </a:cubicBezTo>
                  <a:close/>
                  <a:moveTo>
                    <a:pt x="59" y="56"/>
                  </a:moveTo>
                  <a:cubicBezTo>
                    <a:pt x="59" y="56"/>
                    <a:pt x="59" y="56"/>
                    <a:pt x="58" y="56"/>
                  </a:cubicBezTo>
                  <a:cubicBezTo>
                    <a:pt x="58" y="54"/>
                    <a:pt x="58" y="52"/>
                    <a:pt x="58" y="50"/>
                  </a:cubicBezTo>
                  <a:cubicBezTo>
                    <a:pt x="58" y="49"/>
                    <a:pt x="59" y="49"/>
                    <a:pt x="59" y="49"/>
                  </a:cubicBezTo>
                  <a:cubicBezTo>
                    <a:pt x="60" y="49"/>
                    <a:pt x="59" y="50"/>
                    <a:pt x="60" y="50"/>
                  </a:cubicBezTo>
                  <a:cubicBezTo>
                    <a:pt x="59" y="50"/>
                    <a:pt x="59" y="50"/>
                    <a:pt x="59" y="51"/>
                  </a:cubicBezTo>
                  <a:cubicBezTo>
                    <a:pt x="59" y="52"/>
                    <a:pt x="60" y="54"/>
                    <a:pt x="59" y="56"/>
                  </a:cubicBezTo>
                  <a:close/>
                  <a:moveTo>
                    <a:pt x="61" y="55"/>
                  </a:moveTo>
                  <a:cubicBezTo>
                    <a:pt x="61" y="55"/>
                    <a:pt x="61" y="56"/>
                    <a:pt x="60" y="56"/>
                  </a:cubicBezTo>
                  <a:cubicBezTo>
                    <a:pt x="61" y="53"/>
                    <a:pt x="60" y="51"/>
                    <a:pt x="60" y="49"/>
                  </a:cubicBezTo>
                  <a:cubicBezTo>
                    <a:pt x="60" y="48"/>
                    <a:pt x="61" y="48"/>
                    <a:pt x="62" y="48"/>
                  </a:cubicBezTo>
                  <a:cubicBezTo>
                    <a:pt x="62" y="50"/>
                    <a:pt x="61" y="53"/>
                    <a:pt x="61" y="55"/>
                  </a:cubicBezTo>
                  <a:close/>
                  <a:moveTo>
                    <a:pt x="62" y="54"/>
                  </a:moveTo>
                  <a:cubicBezTo>
                    <a:pt x="62" y="52"/>
                    <a:pt x="63" y="49"/>
                    <a:pt x="62" y="48"/>
                  </a:cubicBezTo>
                  <a:cubicBezTo>
                    <a:pt x="62" y="47"/>
                    <a:pt x="63" y="47"/>
                    <a:pt x="63" y="47"/>
                  </a:cubicBezTo>
                  <a:cubicBezTo>
                    <a:pt x="64" y="47"/>
                    <a:pt x="63" y="49"/>
                    <a:pt x="63" y="49"/>
                  </a:cubicBezTo>
                  <a:cubicBezTo>
                    <a:pt x="63" y="51"/>
                    <a:pt x="64" y="52"/>
                    <a:pt x="63" y="53"/>
                  </a:cubicBezTo>
                  <a:cubicBezTo>
                    <a:pt x="63" y="53"/>
                    <a:pt x="63" y="54"/>
                    <a:pt x="63" y="53"/>
                  </a:cubicBezTo>
                  <a:cubicBezTo>
                    <a:pt x="63" y="54"/>
                    <a:pt x="63" y="54"/>
                    <a:pt x="62" y="54"/>
                  </a:cubicBezTo>
                  <a:close/>
                  <a:moveTo>
                    <a:pt x="65" y="52"/>
                  </a:moveTo>
                  <a:cubicBezTo>
                    <a:pt x="65" y="52"/>
                    <a:pt x="65" y="53"/>
                    <a:pt x="64" y="53"/>
                  </a:cubicBezTo>
                  <a:cubicBezTo>
                    <a:pt x="64" y="51"/>
                    <a:pt x="64" y="48"/>
                    <a:pt x="64" y="46"/>
                  </a:cubicBezTo>
                  <a:cubicBezTo>
                    <a:pt x="65" y="46"/>
                    <a:pt x="65" y="46"/>
                    <a:pt x="66" y="46"/>
                  </a:cubicBezTo>
                  <a:cubicBezTo>
                    <a:pt x="66" y="48"/>
                    <a:pt x="66" y="51"/>
                    <a:pt x="65" y="52"/>
                  </a:cubicBezTo>
                  <a:close/>
                  <a:moveTo>
                    <a:pt x="73" y="47"/>
                  </a:moveTo>
                  <a:cubicBezTo>
                    <a:pt x="72" y="48"/>
                    <a:pt x="70" y="49"/>
                    <a:pt x="69" y="50"/>
                  </a:cubicBezTo>
                  <a:cubicBezTo>
                    <a:pt x="68" y="50"/>
                    <a:pt x="68" y="52"/>
                    <a:pt x="66" y="52"/>
                  </a:cubicBezTo>
                  <a:cubicBezTo>
                    <a:pt x="66" y="49"/>
                    <a:pt x="66" y="48"/>
                    <a:pt x="66" y="45"/>
                  </a:cubicBezTo>
                  <a:cubicBezTo>
                    <a:pt x="67" y="45"/>
                    <a:pt x="67" y="44"/>
                    <a:pt x="68" y="44"/>
                  </a:cubicBezTo>
                  <a:cubicBezTo>
                    <a:pt x="68" y="47"/>
                    <a:pt x="68" y="48"/>
                    <a:pt x="68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48"/>
                    <a:pt x="68" y="45"/>
                    <a:pt x="69" y="44"/>
                  </a:cubicBezTo>
                  <a:cubicBezTo>
                    <a:pt x="69" y="44"/>
                    <a:pt x="70" y="43"/>
                    <a:pt x="70" y="43"/>
                  </a:cubicBezTo>
                  <a:cubicBezTo>
                    <a:pt x="71" y="44"/>
                    <a:pt x="69" y="47"/>
                    <a:pt x="71" y="48"/>
                  </a:cubicBezTo>
                  <a:cubicBezTo>
                    <a:pt x="71" y="48"/>
                    <a:pt x="71" y="48"/>
                    <a:pt x="71" y="47"/>
                  </a:cubicBezTo>
                  <a:cubicBezTo>
                    <a:pt x="71" y="46"/>
                    <a:pt x="71" y="44"/>
                    <a:pt x="71" y="42"/>
                  </a:cubicBezTo>
                  <a:cubicBezTo>
                    <a:pt x="71" y="42"/>
                    <a:pt x="72" y="41"/>
                    <a:pt x="72" y="42"/>
                  </a:cubicBezTo>
                  <a:cubicBezTo>
                    <a:pt x="72" y="43"/>
                    <a:pt x="73" y="45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6"/>
                    <a:pt x="73" y="45"/>
                    <a:pt x="73" y="44"/>
                  </a:cubicBezTo>
                  <a:cubicBezTo>
                    <a:pt x="73" y="43"/>
                    <a:pt x="73" y="42"/>
                    <a:pt x="73" y="41"/>
                  </a:cubicBezTo>
                  <a:cubicBezTo>
                    <a:pt x="73" y="41"/>
                    <a:pt x="74" y="40"/>
                    <a:pt x="74" y="40"/>
                  </a:cubicBezTo>
                  <a:cubicBezTo>
                    <a:pt x="74" y="43"/>
                    <a:pt x="74" y="43"/>
                    <a:pt x="74" y="45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46"/>
                    <a:pt x="73" y="47"/>
                    <a:pt x="73" y="47"/>
                  </a:cubicBezTo>
                  <a:close/>
                  <a:moveTo>
                    <a:pt x="76" y="44"/>
                  </a:moveTo>
                  <a:cubicBezTo>
                    <a:pt x="76" y="44"/>
                    <a:pt x="76" y="45"/>
                    <a:pt x="75" y="45"/>
                  </a:cubicBezTo>
                  <a:cubicBezTo>
                    <a:pt x="75" y="43"/>
                    <a:pt x="75" y="42"/>
                    <a:pt x="75" y="39"/>
                  </a:cubicBezTo>
                  <a:cubicBezTo>
                    <a:pt x="75" y="39"/>
                    <a:pt x="76" y="38"/>
                    <a:pt x="76" y="39"/>
                  </a:cubicBezTo>
                  <a:cubicBezTo>
                    <a:pt x="76" y="41"/>
                    <a:pt x="76" y="42"/>
                    <a:pt x="76" y="44"/>
                  </a:cubicBezTo>
                  <a:close/>
                  <a:moveTo>
                    <a:pt x="77" y="43"/>
                  </a:moveTo>
                  <a:cubicBezTo>
                    <a:pt x="77" y="41"/>
                    <a:pt x="77" y="39"/>
                    <a:pt x="77" y="38"/>
                  </a:cubicBezTo>
                  <a:cubicBezTo>
                    <a:pt x="78" y="38"/>
                    <a:pt x="78" y="37"/>
                    <a:pt x="79" y="37"/>
                  </a:cubicBezTo>
                  <a:cubicBezTo>
                    <a:pt x="78" y="39"/>
                    <a:pt x="79" y="42"/>
                    <a:pt x="77" y="43"/>
                  </a:cubicBezTo>
                  <a:close/>
                  <a:moveTo>
                    <a:pt x="79" y="42"/>
                  </a:moveTo>
                  <a:cubicBezTo>
                    <a:pt x="79" y="40"/>
                    <a:pt x="79" y="38"/>
                    <a:pt x="79" y="36"/>
                  </a:cubicBezTo>
                  <a:cubicBezTo>
                    <a:pt x="80" y="36"/>
                    <a:pt x="80" y="35"/>
                    <a:pt x="81" y="35"/>
                  </a:cubicBezTo>
                  <a:cubicBezTo>
                    <a:pt x="81" y="37"/>
                    <a:pt x="81" y="40"/>
                    <a:pt x="79" y="42"/>
                  </a:cubicBezTo>
                  <a:close/>
                  <a:moveTo>
                    <a:pt x="82" y="40"/>
                  </a:moveTo>
                  <a:cubicBezTo>
                    <a:pt x="82" y="38"/>
                    <a:pt x="81" y="36"/>
                    <a:pt x="82" y="34"/>
                  </a:cubicBezTo>
                  <a:cubicBezTo>
                    <a:pt x="82" y="34"/>
                    <a:pt x="83" y="34"/>
                    <a:pt x="83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6"/>
                    <a:pt x="84" y="39"/>
                    <a:pt x="82" y="40"/>
                  </a:cubicBezTo>
                  <a:close/>
                  <a:moveTo>
                    <a:pt x="84" y="38"/>
                  </a:moveTo>
                  <a:cubicBezTo>
                    <a:pt x="84" y="35"/>
                    <a:pt x="84" y="34"/>
                    <a:pt x="84" y="32"/>
                  </a:cubicBezTo>
                  <a:cubicBezTo>
                    <a:pt x="84" y="32"/>
                    <a:pt x="85" y="31"/>
                    <a:pt x="86" y="31"/>
                  </a:cubicBezTo>
                  <a:cubicBezTo>
                    <a:pt x="86" y="32"/>
                    <a:pt x="85" y="34"/>
                    <a:pt x="85" y="35"/>
                  </a:cubicBezTo>
                  <a:cubicBezTo>
                    <a:pt x="85" y="36"/>
                    <a:pt x="85" y="36"/>
                    <a:pt x="86" y="36"/>
                  </a:cubicBezTo>
                  <a:cubicBezTo>
                    <a:pt x="85" y="36"/>
                    <a:pt x="85" y="37"/>
                    <a:pt x="84" y="38"/>
                  </a:cubicBezTo>
                  <a:close/>
                  <a:moveTo>
                    <a:pt x="87" y="34"/>
                  </a:moveTo>
                  <a:cubicBezTo>
                    <a:pt x="87" y="35"/>
                    <a:pt x="87" y="35"/>
                    <a:pt x="86" y="35"/>
                  </a:cubicBezTo>
                  <a:cubicBezTo>
                    <a:pt x="86" y="33"/>
                    <a:pt x="86" y="30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31"/>
                    <a:pt x="87" y="33"/>
                    <a:pt x="87" y="34"/>
                  </a:cubicBezTo>
                  <a:close/>
                  <a:moveTo>
                    <a:pt x="89" y="32"/>
                  </a:moveTo>
                  <a:cubicBezTo>
                    <a:pt x="89" y="32"/>
                    <a:pt x="89" y="33"/>
                    <a:pt x="88" y="33"/>
                  </a:cubicBezTo>
                  <a:cubicBezTo>
                    <a:pt x="89" y="31"/>
                    <a:pt x="88" y="29"/>
                    <a:pt x="89" y="28"/>
                  </a:cubicBezTo>
                  <a:cubicBezTo>
                    <a:pt x="90" y="29"/>
                    <a:pt x="89" y="31"/>
                    <a:pt x="89" y="32"/>
                  </a:cubicBezTo>
                  <a:close/>
                  <a:moveTo>
                    <a:pt x="94" y="19"/>
                  </a:moveTo>
                  <a:cubicBezTo>
                    <a:pt x="93" y="19"/>
                    <a:pt x="93" y="18"/>
                    <a:pt x="92" y="18"/>
                  </a:cubicBezTo>
                  <a:cubicBezTo>
                    <a:pt x="92" y="18"/>
                    <a:pt x="92" y="17"/>
                    <a:pt x="93" y="16"/>
                  </a:cubicBezTo>
                  <a:cubicBezTo>
                    <a:pt x="93" y="16"/>
                    <a:pt x="93" y="17"/>
                    <a:pt x="93" y="18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5" y="18"/>
                    <a:pt x="93" y="15"/>
                    <a:pt x="94" y="15"/>
                  </a:cubicBezTo>
                  <a:cubicBezTo>
                    <a:pt x="94" y="16"/>
                    <a:pt x="95" y="18"/>
                    <a:pt x="94" y="19"/>
                  </a:cubicBezTo>
                  <a:close/>
                  <a:moveTo>
                    <a:pt x="90" y="31"/>
                  </a:moveTo>
                  <a:cubicBezTo>
                    <a:pt x="90" y="29"/>
                    <a:pt x="89" y="27"/>
                    <a:pt x="91" y="25"/>
                  </a:cubicBezTo>
                  <a:cubicBezTo>
                    <a:pt x="92" y="26"/>
                    <a:pt x="91" y="27"/>
                    <a:pt x="91" y="27"/>
                  </a:cubicBezTo>
                  <a:cubicBezTo>
                    <a:pt x="91" y="28"/>
                    <a:pt x="91" y="30"/>
                    <a:pt x="90" y="31"/>
                  </a:cubicBezTo>
                  <a:close/>
                  <a:moveTo>
                    <a:pt x="92" y="29"/>
                  </a:moveTo>
                  <a:cubicBezTo>
                    <a:pt x="92" y="27"/>
                    <a:pt x="91" y="25"/>
                    <a:pt x="93" y="24"/>
                  </a:cubicBezTo>
                  <a:cubicBezTo>
                    <a:pt x="93" y="25"/>
                    <a:pt x="93" y="28"/>
                    <a:pt x="92" y="29"/>
                  </a:cubicBezTo>
                  <a:close/>
                  <a:moveTo>
                    <a:pt x="93" y="27"/>
                  </a:moveTo>
                  <a:cubicBezTo>
                    <a:pt x="93" y="25"/>
                    <a:pt x="93" y="22"/>
                    <a:pt x="95" y="22"/>
                  </a:cubicBezTo>
                  <a:cubicBezTo>
                    <a:pt x="94" y="24"/>
                    <a:pt x="95" y="26"/>
                    <a:pt x="93" y="27"/>
                  </a:cubicBezTo>
                  <a:close/>
                  <a:moveTo>
                    <a:pt x="96" y="24"/>
                  </a:moveTo>
                  <a:cubicBezTo>
                    <a:pt x="96" y="24"/>
                    <a:pt x="95" y="25"/>
                    <a:pt x="95" y="25"/>
                  </a:cubicBezTo>
                  <a:cubicBezTo>
                    <a:pt x="95" y="23"/>
                    <a:pt x="95" y="21"/>
                    <a:pt x="96" y="20"/>
                  </a:cubicBezTo>
                  <a:cubicBezTo>
                    <a:pt x="97" y="21"/>
                    <a:pt x="95" y="23"/>
                    <a:pt x="96" y="24"/>
                  </a:cubicBezTo>
                  <a:close/>
                  <a:moveTo>
                    <a:pt x="95" y="19"/>
                  </a:moveTo>
                  <a:cubicBezTo>
                    <a:pt x="95" y="17"/>
                    <a:pt x="95" y="16"/>
                    <a:pt x="95" y="14"/>
                  </a:cubicBezTo>
                  <a:cubicBezTo>
                    <a:pt x="96" y="16"/>
                    <a:pt x="96" y="17"/>
                    <a:pt x="96" y="19"/>
                  </a:cubicBezTo>
                  <a:cubicBezTo>
                    <a:pt x="96" y="19"/>
                    <a:pt x="95" y="19"/>
                    <a:pt x="95" y="19"/>
                  </a:cubicBezTo>
                  <a:close/>
                  <a:moveTo>
                    <a:pt x="98" y="21"/>
                  </a:moveTo>
                  <a:cubicBezTo>
                    <a:pt x="97" y="21"/>
                    <a:pt x="98" y="23"/>
                    <a:pt x="97" y="23"/>
                  </a:cubicBezTo>
                  <a:cubicBezTo>
                    <a:pt x="96" y="20"/>
                    <a:pt x="96" y="17"/>
                    <a:pt x="96" y="14"/>
                  </a:cubicBezTo>
                  <a:cubicBezTo>
                    <a:pt x="97" y="14"/>
                    <a:pt x="97" y="14"/>
                    <a:pt x="97" y="13"/>
                  </a:cubicBezTo>
                  <a:cubicBezTo>
                    <a:pt x="98" y="14"/>
                    <a:pt x="97" y="15"/>
                    <a:pt x="98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8" y="18"/>
                    <a:pt x="98" y="19"/>
                    <a:pt x="98" y="21"/>
                  </a:cubicBezTo>
                  <a:close/>
                  <a:moveTo>
                    <a:pt x="98" y="23"/>
                  </a:moveTo>
                  <a:cubicBezTo>
                    <a:pt x="98" y="23"/>
                    <a:pt x="98" y="23"/>
                    <a:pt x="98" y="23"/>
                  </a:cubicBezTo>
                  <a:cubicBezTo>
                    <a:pt x="99" y="23"/>
                    <a:pt x="98" y="23"/>
                    <a:pt x="98" y="23"/>
                  </a:cubicBezTo>
                  <a:close/>
                  <a:moveTo>
                    <a:pt x="98" y="22"/>
                  </a:moveTo>
                  <a:cubicBezTo>
                    <a:pt x="98" y="19"/>
                    <a:pt x="99" y="16"/>
                    <a:pt x="98" y="13"/>
                  </a:cubicBezTo>
                  <a:cubicBezTo>
                    <a:pt x="98" y="13"/>
                    <a:pt x="98" y="14"/>
                    <a:pt x="98" y="13"/>
                  </a:cubicBezTo>
                  <a:cubicBezTo>
                    <a:pt x="98" y="13"/>
                    <a:pt x="99" y="13"/>
                    <a:pt x="99" y="12"/>
                  </a:cubicBezTo>
                  <a:cubicBezTo>
                    <a:pt x="100" y="15"/>
                    <a:pt x="99" y="20"/>
                    <a:pt x="100" y="24"/>
                  </a:cubicBezTo>
                  <a:cubicBezTo>
                    <a:pt x="99" y="23"/>
                    <a:pt x="100" y="22"/>
                    <a:pt x="98" y="22"/>
                  </a:cubicBezTo>
                  <a:close/>
                  <a:moveTo>
                    <a:pt x="101" y="27"/>
                  </a:moveTo>
                  <a:cubicBezTo>
                    <a:pt x="100" y="22"/>
                    <a:pt x="100" y="18"/>
                    <a:pt x="100" y="12"/>
                  </a:cubicBezTo>
                  <a:cubicBezTo>
                    <a:pt x="100" y="12"/>
                    <a:pt x="100" y="11"/>
                    <a:pt x="100" y="11"/>
                  </a:cubicBezTo>
                  <a:cubicBezTo>
                    <a:pt x="101" y="12"/>
                    <a:pt x="100" y="14"/>
                    <a:pt x="101" y="14"/>
                  </a:cubicBezTo>
                  <a:cubicBezTo>
                    <a:pt x="101" y="16"/>
                    <a:pt x="102" y="17"/>
                    <a:pt x="101" y="18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102" y="21"/>
                    <a:pt x="101" y="23"/>
                    <a:pt x="101" y="25"/>
                  </a:cubicBezTo>
                  <a:cubicBezTo>
                    <a:pt x="101" y="25"/>
                    <a:pt x="101" y="26"/>
                    <a:pt x="102" y="26"/>
                  </a:cubicBezTo>
                  <a:cubicBezTo>
                    <a:pt x="101" y="26"/>
                    <a:pt x="101" y="27"/>
                    <a:pt x="101" y="27"/>
                  </a:cubicBezTo>
                  <a:close/>
                  <a:moveTo>
                    <a:pt x="102" y="24"/>
                  </a:moveTo>
                  <a:cubicBezTo>
                    <a:pt x="102" y="20"/>
                    <a:pt x="101" y="17"/>
                    <a:pt x="102" y="13"/>
                  </a:cubicBezTo>
                  <a:cubicBezTo>
                    <a:pt x="101" y="13"/>
                    <a:pt x="102" y="12"/>
                    <a:pt x="101" y="12"/>
                  </a:cubicBezTo>
                  <a:cubicBezTo>
                    <a:pt x="102" y="12"/>
                    <a:pt x="101" y="10"/>
                    <a:pt x="102" y="10"/>
                  </a:cubicBezTo>
                  <a:cubicBezTo>
                    <a:pt x="102" y="11"/>
                    <a:pt x="102" y="11"/>
                    <a:pt x="102" y="12"/>
                  </a:cubicBezTo>
                  <a:cubicBezTo>
                    <a:pt x="103" y="12"/>
                    <a:pt x="102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5"/>
                    <a:pt x="103" y="16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9"/>
                    <a:pt x="104" y="22"/>
                    <a:pt x="102" y="24"/>
                  </a:cubicBezTo>
                  <a:close/>
                  <a:moveTo>
                    <a:pt x="104" y="21"/>
                  </a:moveTo>
                  <a:cubicBezTo>
                    <a:pt x="103" y="19"/>
                    <a:pt x="103" y="17"/>
                    <a:pt x="103" y="16"/>
                  </a:cubicBezTo>
                  <a:cubicBezTo>
                    <a:pt x="103" y="14"/>
                    <a:pt x="103" y="12"/>
                    <a:pt x="103" y="9"/>
                  </a:cubicBezTo>
                  <a:cubicBezTo>
                    <a:pt x="103" y="9"/>
                    <a:pt x="104" y="9"/>
                    <a:pt x="104" y="9"/>
                  </a:cubicBezTo>
                  <a:cubicBezTo>
                    <a:pt x="104" y="9"/>
                    <a:pt x="104" y="10"/>
                    <a:pt x="104" y="10"/>
                  </a:cubicBezTo>
                  <a:cubicBezTo>
                    <a:pt x="104" y="13"/>
                    <a:pt x="106" y="18"/>
                    <a:pt x="104" y="21"/>
                  </a:cubicBezTo>
                  <a:close/>
                  <a:moveTo>
                    <a:pt x="106" y="16"/>
                  </a:moveTo>
                  <a:cubicBezTo>
                    <a:pt x="105" y="14"/>
                    <a:pt x="105" y="11"/>
                    <a:pt x="104" y="8"/>
                  </a:cubicBezTo>
                  <a:cubicBezTo>
                    <a:pt x="105" y="8"/>
                    <a:pt x="105" y="8"/>
                    <a:pt x="106" y="7"/>
                  </a:cubicBezTo>
                  <a:cubicBezTo>
                    <a:pt x="106" y="7"/>
                    <a:pt x="106" y="8"/>
                    <a:pt x="106" y="9"/>
                  </a:cubicBezTo>
                  <a:cubicBezTo>
                    <a:pt x="106" y="9"/>
                    <a:pt x="106" y="9"/>
                    <a:pt x="106" y="10"/>
                  </a:cubicBezTo>
                  <a:cubicBezTo>
                    <a:pt x="106" y="10"/>
                    <a:pt x="106" y="11"/>
                    <a:pt x="106" y="11"/>
                  </a:cubicBezTo>
                  <a:cubicBezTo>
                    <a:pt x="106" y="12"/>
                    <a:pt x="107" y="15"/>
                    <a:pt x="106" y="16"/>
                  </a:cubicBezTo>
                  <a:close/>
                  <a:moveTo>
                    <a:pt x="108" y="11"/>
                  </a:moveTo>
                  <a:cubicBezTo>
                    <a:pt x="108" y="12"/>
                    <a:pt x="107" y="12"/>
                    <a:pt x="107" y="12"/>
                  </a:cubicBezTo>
                  <a:cubicBezTo>
                    <a:pt x="106" y="11"/>
                    <a:pt x="107" y="9"/>
                    <a:pt x="107" y="7"/>
                  </a:cubicBezTo>
                  <a:cubicBezTo>
                    <a:pt x="107" y="6"/>
                    <a:pt x="107" y="6"/>
                    <a:pt x="108" y="5"/>
                  </a:cubicBezTo>
                  <a:cubicBezTo>
                    <a:pt x="108" y="7"/>
                    <a:pt x="108" y="8"/>
                    <a:pt x="108" y="9"/>
                  </a:cubicBezTo>
                  <a:cubicBezTo>
                    <a:pt x="108" y="10"/>
                    <a:pt x="107" y="9"/>
                    <a:pt x="107" y="10"/>
                  </a:cubicBezTo>
                  <a:cubicBezTo>
                    <a:pt x="107" y="10"/>
                    <a:pt x="108" y="11"/>
                    <a:pt x="108" y="11"/>
                  </a:cubicBezTo>
                  <a:close/>
                  <a:moveTo>
                    <a:pt x="109" y="9"/>
                  </a:moveTo>
                  <a:cubicBezTo>
                    <a:pt x="109" y="7"/>
                    <a:pt x="108" y="6"/>
                    <a:pt x="109" y="4"/>
                  </a:cubicBezTo>
                  <a:cubicBezTo>
                    <a:pt x="110" y="5"/>
                    <a:pt x="108" y="7"/>
                    <a:pt x="109" y="7"/>
                  </a:cubicBezTo>
                  <a:cubicBezTo>
                    <a:pt x="109" y="8"/>
                    <a:pt x="109" y="9"/>
                    <a:pt x="109" y="9"/>
                  </a:cubicBezTo>
                  <a:close/>
                  <a:moveTo>
                    <a:pt x="110" y="6"/>
                  </a:moveTo>
                  <a:cubicBezTo>
                    <a:pt x="109" y="5"/>
                    <a:pt x="110" y="4"/>
                    <a:pt x="110" y="4"/>
                  </a:cubicBezTo>
                  <a:cubicBezTo>
                    <a:pt x="110" y="3"/>
                    <a:pt x="110" y="3"/>
                    <a:pt x="111" y="3"/>
                  </a:cubicBezTo>
                  <a:cubicBezTo>
                    <a:pt x="111" y="4"/>
                    <a:pt x="110" y="5"/>
                    <a:pt x="110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54"/>
            <p:cNvSpPr>
              <a:spLocks noEditPoints="1"/>
            </p:cNvSpPr>
            <p:nvPr/>
          </p:nvSpPr>
          <p:spPr bwMode="auto">
            <a:xfrm>
              <a:off x="4451350" y="511175"/>
              <a:ext cx="3092450" cy="2387601"/>
            </a:xfrm>
            <a:custGeom>
              <a:avLst/>
              <a:gdLst>
                <a:gd name="T0" fmla="*/ 135 w 155"/>
                <a:gd name="T1" fmla="*/ 101 h 119"/>
                <a:gd name="T2" fmla="*/ 134 w 155"/>
                <a:gd name="T3" fmla="*/ 50 h 119"/>
                <a:gd name="T4" fmla="*/ 121 w 155"/>
                <a:gd name="T5" fmla="*/ 96 h 119"/>
                <a:gd name="T6" fmla="*/ 106 w 155"/>
                <a:gd name="T7" fmla="*/ 70 h 119"/>
                <a:gd name="T8" fmla="*/ 93 w 155"/>
                <a:gd name="T9" fmla="*/ 113 h 119"/>
                <a:gd name="T10" fmla="*/ 78 w 155"/>
                <a:gd name="T11" fmla="*/ 84 h 119"/>
                <a:gd name="T12" fmla="*/ 71 w 155"/>
                <a:gd name="T13" fmla="*/ 106 h 119"/>
                <a:gd name="T14" fmla="*/ 46 w 155"/>
                <a:gd name="T15" fmla="*/ 101 h 119"/>
                <a:gd name="T16" fmla="*/ 11 w 155"/>
                <a:gd name="T17" fmla="*/ 113 h 119"/>
                <a:gd name="T18" fmla="*/ 10 w 155"/>
                <a:gd name="T19" fmla="*/ 39 h 119"/>
                <a:gd name="T20" fmla="*/ 10 w 155"/>
                <a:gd name="T21" fmla="*/ 0 h 119"/>
                <a:gd name="T22" fmla="*/ 9 w 155"/>
                <a:gd name="T23" fmla="*/ 35 h 119"/>
                <a:gd name="T24" fmla="*/ 1 w 155"/>
                <a:gd name="T25" fmla="*/ 114 h 119"/>
                <a:gd name="T26" fmla="*/ 37 w 155"/>
                <a:gd name="T27" fmla="*/ 115 h 119"/>
                <a:gd name="T28" fmla="*/ 116 w 155"/>
                <a:gd name="T29" fmla="*/ 114 h 119"/>
                <a:gd name="T30" fmla="*/ 155 w 155"/>
                <a:gd name="T31" fmla="*/ 113 h 119"/>
                <a:gd name="T32" fmla="*/ 18 w 155"/>
                <a:gd name="T33" fmla="*/ 113 h 119"/>
                <a:gd name="T34" fmla="*/ 25 w 155"/>
                <a:gd name="T35" fmla="*/ 108 h 119"/>
                <a:gd name="T36" fmla="*/ 38 w 155"/>
                <a:gd name="T37" fmla="*/ 103 h 119"/>
                <a:gd name="T38" fmla="*/ 41 w 155"/>
                <a:gd name="T39" fmla="*/ 108 h 119"/>
                <a:gd name="T40" fmla="*/ 47 w 155"/>
                <a:gd name="T41" fmla="*/ 103 h 119"/>
                <a:gd name="T42" fmla="*/ 42 w 155"/>
                <a:gd name="T43" fmla="*/ 113 h 119"/>
                <a:gd name="T44" fmla="*/ 62 w 155"/>
                <a:gd name="T45" fmla="*/ 96 h 119"/>
                <a:gd name="T46" fmla="*/ 59 w 155"/>
                <a:gd name="T47" fmla="*/ 105 h 119"/>
                <a:gd name="T48" fmla="*/ 66 w 155"/>
                <a:gd name="T49" fmla="*/ 103 h 119"/>
                <a:gd name="T50" fmla="*/ 69 w 155"/>
                <a:gd name="T51" fmla="*/ 110 h 119"/>
                <a:gd name="T52" fmla="*/ 69 w 155"/>
                <a:gd name="T53" fmla="*/ 105 h 119"/>
                <a:gd name="T54" fmla="*/ 62 w 155"/>
                <a:gd name="T55" fmla="*/ 109 h 119"/>
                <a:gd name="T56" fmla="*/ 81 w 155"/>
                <a:gd name="T57" fmla="*/ 89 h 119"/>
                <a:gd name="T58" fmla="*/ 80 w 155"/>
                <a:gd name="T59" fmla="*/ 84 h 119"/>
                <a:gd name="T60" fmla="*/ 91 w 155"/>
                <a:gd name="T61" fmla="*/ 87 h 119"/>
                <a:gd name="T62" fmla="*/ 87 w 155"/>
                <a:gd name="T63" fmla="*/ 93 h 119"/>
                <a:gd name="T64" fmla="*/ 85 w 155"/>
                <a:gd name="T65" fmla="*/ 112 h 119"/>
                <a:gd name="T66" fmla="*/ 87 w 155"/>
                <a:gd name="T67" fmla="*/ 104 h 119"/>
                <a:gd name="T68" fmla="*/ 80 w 155"/>
                <a:gd name="T69" fmla="*/ 111 h 119"/>
                <a:gd name="T70" fmla="*/ 99 w 155"/>
                <a:gd name="T71" fmla="*/ 113 h 119"/>
                <a:gd name="T72" fmla="*/ 109 w 155"/>
                <a:gd name="T73" fmla="*/ 92 h 119"/>
                <a:gd name="T74" fmla="*/ 101 w 155"/>
                <a:gd name="T75" fmla="*/ 97 h 119"/>
                <a:gd name="T76" fmla="*/ 101 w 155"/>
                <a:gd name="T77" fmla="*/ 73 h 119"/>
                <a:gd name="T78" fmla="*/ 104 w 155"/>
                <a:gd name="T79" fmla="*/ 79 h 119"/>
                <a:gd name="T80" fmla="*/ 105 w 155"/>
                <a:gd name="T81" fmla="*/ 85 h 119"/>
                <a:gd name="T82" fmla="*/ 112 w 155"/>
                <a:gd name="T83" fmla="*/ 89 h 119"/>
                <a:gd name="T84" fmla="*/ 101 w 155"/>
                <a:gd name="T85" fmla="*/ 113 h 119"/>
                <a:gd name="T86" fmla="*/ 103 w 155"/>
                <a:gd name="T87" fmla="*/ 112 h 119"/>
                <a:gd name="T88" fmla="*/ 104 w 155"/>
                <a:gd name="T89" fmla="*/ 112 h 119"/>
                <a:gd name="T90" fmla="*/ 124 w 155"/>
                <a:gd name="T91" fmla="*/ 51 h 119"/>
                <a:gd name="T92" fmla="*/ 122 w 155"/>
                <a:gd name="T93" fmla="*/ 57 h 119"/>
                <a:gd name="T94" fmla="*/ 132 w 155"/>
                <a:gd name="T95" fmla="*/ 57 h 119"/>
                <a:gd name="T96" fmla="*/ 127 w 155"/>
                <a:gd name="T97" fmla="*/ 67 h 119"/>
                <a:gd name="T98" fmla="*/ 127 w 155"/>
                <a:gd name="T99" fmla="*/ 73 h 119"/>
                <a:gd name="T100" fmla="*/ 129 w 155"/>
                <a:gd name="T101" fmla="*/ 72 h 119"/>
                <a:gd name="T102" fmla="*/ 124 w 155"/>
                <a:gd name="T103" fmla="*/ 87 h 119"/>
                <a:gd name="T104" fmla="*/ 122 w 155"/>
                <a:gd name="T105" fmla="*/ 86 h 119"/>
                <a:gd name="T106" fmla="*/ 127 w 155"/>
                <a:gd name="T107" fmla="*/ 95 h 119"/>
                <a:gd name="T108" fmla="*/ 128 w 155"/>
                <a:gd name="T109" fmla="*/ 94 h 119"/>
                <a:gd name="T110" fmla="*/ 125 w 155"/>
                <a:gd name="T111" fmla="*/ 112 h 119"/>
                <a:gd name="T112" fmla="*/ 129 w 155"/>
                <a:gd name="T113" fmla="*/ 106 h 119"/>
                <a:gd name="T114" fmla="*/ 126 w 155"/>
                <a:gd name="T115" fmla="*/ 112 h 119"/>
                <a:gd name="T116" fmla="*/ 134 w 155"/>
                <a:gd name="T117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5" h="119">
                  <a:moveTo>
                    <a:pt x="153" y="112"/>
                  </a:moveTo>
                  <a:cubicBezTo>
                    <a:pt x="152" y="113"/>
                    <a:pt x="152" y="112"/>
                    <a:pt x="151" y="112"/>
                  </a:cubicBezTo>
                  <a:cubicBezTo>
                    <a:pt x="150" y="112"/>
                    <a:pt x="149" y="112"/>
                    <a:pt x="148" y="112"/>
                  </a:cubicBezTo>
                  <a:cubicBezTo>
                    <a:pt x="146" y="112"/>
                    <a:pt x="144" y="111"/>
                    <a:pt x="142" y="111"/>
                  </a:cubicBezTo>
                  <a:cubicBezTo>
                    <a:pt x="141" y="111"/>
                    <a:pt x="140" y="110"/>
                    <a:pt x="139" y="110"/>
                  </a:cubicBezTo>
                  <a:cubicBezTo>
                    <a:pt x="138" y="110"/>
                    <a:pt x="137" y="109"/>
                    <a:pt x="136" y="110"/>
                  </a:cubicBezTo>
                  <a:cubicBezTo>
                    <a:pt x="136" y="111"/>
                    <a:pt x="137" y="111"/>
                    <a:pt x="137" y="112"/>
                  </a:cubicBezTo>
                  <a:cubicBezTo>
                    <a:pt x="136" y="112"/>
                    <a:pt x="136" y="112"/>
                    <a:pt x="135" y="112"/>
                  </a:cubicBezTo>
                  <a:cubicBezTo>
                    <a:pt x="135" y="108"/>
                    <a:pt x="135" y="105"/>
                    <a:pt x="135" y="101"/>
                  </a:cubicBezTo>
                  <a:cubicBezTo>
                    <a:pt x="136" y="94"/>
                    <a:pt x="135" y="88"/>
                    <a:pt x="135" y="81"/>
                  </a:cubicBezTo>
                  <a:cubicBezTo>
                    <a:pt x="135" y="80"/>
                    <a:pt x="135" y="80"/>
                    <a:pt x="135" y="79"/>
                  </a:cubicBezTo>
                  <a:cubicBezTo>
                    <a:pt x="135" y="79"/>
                    <a:pt x="135" y="78"/>
                    <a:pt x="135" y="78"/>
                  </a:cubicBezTo>
                  <a:cubicBezTo>
                    <a:pt x="136" y="75"/>
                    <a:pt x="135" y="71"/>
                    <a:pt x="136" y="68"/>
                  </a:cubicBezTo>
                  <a:cubicBezTo>
                    <a:pt x="135" y="66"/>
                    <a:pt x="135" y="64"/>
                    <a:pt x="135" y="62"/>
                  </a:cubicBezTo>
                  <a:cubicBezTo>
                    <a:pt x="135" y="62"/>
                    <a:pt x="135" y="61"/>
                    <a:pt x="135" y="61"/>
                  </a:cubicBezTo>
                  <a:cubicBezTo>
                    <a:pt x="135" y="61"/>
                    <a:pt x="135" y="60"/>
                    <a:pt x="135" y="60"/>
                  </a:cubicBezTo>
                  <a:cubicBezTo>
                    <a:pt x="135" y="57"/>
                    <a:pt x="135" y="54"/>
                    <a:pt x="135" y="50"/>
                  </a:cubicBezTo>
                  <a:cubicBezTo>
                    <a:pt x="135" y="50"/>
                    <a:pt x="134" y="50"/>
                    <a:pt x="134" y="50"/>
                  </a:cubicBezTo>
                  <a:cubicBezTo>
                    <a:pt x="134" y="50"/>
                    <a:pt x="134" y="50"/>
                    <a:pt x="134" y="49"/>
                  </a:cubicBezTo>
                  <a:cubicBezTo>
                    <a:pt x="134" y="49"/>
                    <a:pt x="133" y="49"/>
                    <a:pt x="133" y="49"/>
                  </a:cubicBezTo>
                  <a:cubicBezTo>
                    <a:pt x="130" y="49"/>
                    <a:pt x="127" y="49"/>
                    <a:pt x="124" y="49"/>
                  </a:cubicBezTo>
                  <a:cubicBezTo>
                    <a:pt x="122" y="49"/>
                    <a:pt x="120" y="49"/>
                    <a:pt x="119" y="50"/>
                  </a:cubicBezTo>
                  <a:cubicBezTo>
                    <a:pt x="119" y="50"/>
                    <a:pt x="120" y="50"/>
                    <a:pt x="120" y="51"/>
                  </a:cubicBezTo>
                  <a:cubicBezTo>
                    <a:pt x="119" y="55"/>
                    <a:pt x="120" y="59"/>
                    <a:pt x="120" y="63"/>
                  </a:cubicBezTo>
                  <a:cubicBezTo>
                    <a:pt x="120" y="65"/>
                    <a:pt x="120" y="67"/>
                    <a:pt x="120" y="70"/>
                  </a:cubicBezTo>
                  <a:cubicBezTo>
                    <a:pt x="120" y="74"/>
                    <a:pt x="120" y="78"/>
                    <a:pt x="120" y="82"/>
                  </a:cubicBezTo>
                  <a:cubicBezTo>
                    <a:pt x="120" y="86"/>
                    <a:pt x="120" y="91"/>
                    <a:pt x="121" y="96"/>
                  </a:cubicBezTo>
                  <a:cubicBezTo>
                    <a:pt x="121" y="97"/>
                    <a:pt x="120" y="99"/>
                    <a:pt x="120" y="100"/>
                  </a:cubicBezTo>
                  <a:cubicBezTo>
                    <a:pt x="120" y="105"/>
                    <a:pt x="120" y="108"/>
                    <a:pt x="120" y="112"/>
                  </a:cubicBezTo>
                  <a:cubicBezTo>
                    <a:pt x="119" y="112"/>
                    <a:pt x="117" y="112"/>
                    <a:pt x="115" y="112"/>
                  </a:cubicBezTo>
                  <a:cubicBezTo>
                    <a:pt x="115" y="108"/>
                    <a:pt x="115" y="101"/>
                    <a:pt x="114" y="96"/>
                  </a:cubicBezTo>
                  <a:cubicBezTo>
                    <a:pt x="115" y="93"/>
                    <a:pt x="114" y="91"/>
                    <a:pt x="115" y="89"/>
                  </a:cubicBezTo>
                  <a:cubicBezTo>
                    <a:pt x="114" y="84"/>
                    <a:pt x="114" y="78"/>
                    <a:pt x="114" y="74"/>
                  </a:cubicBezTo>
                  <a:cubicBezTo>
                    <a:pt x="113" y="73"/>
                    <a:pt x="114" y="71"/>
                    <a:pt x="114" y="70"/>
                  </a:cubicBezTo>
                  <a:cubicBezTo>
                    <a:pt x="112" y="69"/>
                    <a:pt x="111" y="70"/>
                    <a:pt x="109" y="70"/>
                  </a:cubicBezTo>
                  <a:cubicBezTo>
                    <a:pt x="108" y="70"/>
                    <a:pt x="107" y="70"/>
                    <a:pt x="106" y="70"/>
                  </a:cubicBezTo>
                  <a:cubicBezTo>
                    <a:pt x="104" y="70"/>
                    <a:pt x="102" y="71"/>
                    <a:pt x="100" y="71"/>
                  </a:cubicBezTo>
                  <a:cubicBezTo>
                    <a:pt x="100" y="71"/>
                    <a:pt x="99" y="71"/>
                    <a:pt x="99" y="71"/>
                  </a:cubicBezTo>
                  <a:cubicBezTo>
                    <a:pt x="98" y="72"/>
                    <a:pt x="98" y="73"/>
                    <a:pt x="98" y="73"/>
                  </a:cubicBezTo>
                  <a:cubicBezTo>
                    <a:pt x="98" y="77"/>
                    <a:pt x="98" y="80"/>
                    <a:pt x="98" y="83"/>
                  </a:cubicBezTo>
                  <a:cubicBezTo>
                    <a:pt x="98" y="84"/>
                    <a:pt x="98" y="85"/>
                    <a:pt x="98" y="86"/>
                  </a:cubicBezTo>
                  <a:cubicBezTo>
                    <a:pt x="98" y="87"/>
                    <a:pt x="99" y="88"/>
                    <a:pt x="99" y="89"/>
                  </a:cubicBezTo>
                  <a:cubicBezTo>
                    <a:pt x="99" y="93"/>
                    <a:pt x="99" y="97"/>
                    <a:pt x="99" y="102"/>
                  </a:cubicBezTo>
                  <a:cubicBezTo>
                    <a:pt x="99" y="105"/>
                    <a:pt x="98" y="109"/>
                    <a:pt x="98" y="113"/>
                  </a:cubicBezTo>
                  <a:cubicBezTo>
                    <a:pt x="96" y="113"/>
                    <a:pt x="94" y="113"/>
                    <a:pt x="93" y="113"/>
                  </a:cubicBezTo>
                  <a:cubicBezTo>
                    <a:pt x="93" y="108"/>
                    <a:pt x="93" y="103"/>
                    <a:pt x="93" y="97"/>
                  </a:cubicBezTo>
                  <a:cubicBezTo>
                    <a:pt x="93" y="97"/>
                    <a:pt x="92" y="98"/>
                    <a:pt x="92" y="97"/>
                  </a:cubicBezTo>
                  <a:cubicBezTo>
                    <a:pt x="93" y="96"/>
                    <a:pt x="93" y="95"/>
                    <a:pt x="92" y="94"/>
                  </a:cubicBezTo>
                  <a:cubicBezTo>
                    <a:pt x="92" y="94"/>
                    <a:pt x="92" y="94"/>
                    <a:pt x="92" y="93"/>
                  </a:cubicBezTo>
                  <a:cubicBezTo>
                    <a:pt x="92" y="92"/>
                    <a:pt x="92" y="90"/>
                    <a:pt x="92" y="88"/>
                  </a:cubicBezTo>
                  <a:cubicBezTo>
                    <a:pt x="92" y="86"/>
                    <a:pt x="93" y="83"/>
                    <a:pt x="92" y="82"/>
                  </a:cubicBezTo>
                  <a:cubicBezTo>
                    <a:pt x="90" y="82"/>
                    <a:pt x="88" y="82"/>
                    <a:pt x="87" y="82"/>
                  </a:cubicBezTo>
                  <a:cubicBezTo>
                    <a:pt x="84" y="81"/>
                    <a:pt x="81" y="82"/>
                    <a:pt x="79" y="82"/>
                  </a:cubicBezTo>
                  <a:cubicBezTo>
                    <a:pt x="78" y="83"/>
                    <a:pt x="78" y="83"/>
                    <a:pt x="78" y="84"/>
                  </a:cubicBezTo>
                  <a:cubicBezTo>
                    <a:pt x="77" y="85"/>
                    <a:pt x="78" y="87"/>
                    <a:pt x="78" y="89"/>
                  </a:cubicBezTo>
                  <a:cubicBezTo>
                    <a:pt x="78" y="91"/>
                    <a:pt x="78" y="93"/>
                    <a:pt x="78" y="95"/>
                  </a:cubicBezTo>
                  <a:cubicBezTo>
                    <a:pt x="78" y="96"/>
                    <a:pt x="78" y="97"/>
                    <a:pt x="78" y="99"/>
                  </a:cubicBezTo>
                  <a:cubicBezTo>
                    <a:pt x="78" y="99"/>
                    <a:pt x="78" y="100"/>
                    <a:pt x="78" y="101"/>
                  </a:cubicBezTo>
                  <a:cubicBezTo>
                    <a:pt x="78" y="102"/>
                    <a:pt x="78" y="103"/>
                    <a:pt x="78" y="104"/>
                  </a:cubicBezTo>
                  <a:cubicBezTo>
                    <a:pt x="78" y="107"/>
                    <a:pt x="78" y="111"/>
                    <a:pt x="78" y="113"/>
                  </a:cubicBezTo>
                  <a:cubicBezTo>
                    <a:pt x="76" y="113"/>
                    <a:pt x="73" y="114"/>
                    <a:pt x="72" y="114"/>
                  </a:cubicBezTo>
                  <a:cubicBezTo>
                    <a:pt x="71" y="112"/>
                    <a:pt x="71" y="110"/>
                    <a:pt x="71" y="108"/>
                  </a:cubicBezTo>
                  <a:cubicBezTo>
                    <a:pt x="71" y="107"/>
                    <a:pt x="71" y="107"/>
                    <a:pt x="71" y="106"/>
                  </a:cubicBezTo>
                  <a:cubicBezTo>
                    <a:pt x="71" y="105"/>
                    <a:pt x="71" y="105"/>
                    <a:pt x="71" y="104"/>
                  </a:cubicBezTo>
                  <a:cubicBezTo>
                    <a:pt x="71" y="101"/>
                    <a:pt x="71" y="97"/>
                    <a:pt x="71" y="94"/>
                  </a:cubicBezTo>
                  <a:cubicBezTo>
                    <a:pt x="66" y="94"/>
                    <a:pt x="62" y="94"/>
                    <a:pt x="57" y="94"/>
                  </a:cubicBezTo>
                  <a:cubicBezTo>
                    <a:pt x="56" y="95"/>
                    <a:pt x="57" y="96"/>
                    <a:pt x="57" y="97"/>
                  </a:cubicBezTo>
                  <a:cubicBezTo>
                    <a:pt x="56" y="101"/>
                    <a:pt x="57" y="106"/>
                    <a:pt x="57" y="110"/>
                  </a:cubicBezTo>
                  <a:cubicBezTo>
                    <a:pt x="57" y="111"/>
                    <a:pt x="57" y="112"/>
                    <a:pt x="57" y="113"/>
                  </a:cubicBezTo>
                  <a:cubicBezTo>
                    <a:pt x="55" y="113"/>
                    <a:pt x="52" y="113"/>
                    <a:pt x="51" y="113"/>
                  </a:cubicBezTo>
                  <a:cubicBezTo>
                    <a:pt x="51" y="110"/>
                    <a:pt x="51" y="105"/>
                    <a:pt x="51" y="101"/>
                  </a:cubicBezTo>
                  <a:cubicBezTo>
                    <a:pt x="50" y="100"/>
                    <a:pt x="47" y="101"/>
                    <a:pt x="46" y="101"/>
                  </a:cubicBezTo>
                  <a:cubicBezTo>
                    <a:pt x="43" y="101"/>
                    <a:pt x="39" y="100"/>
                    <a:pt x="37" y="101"/>
                  </a:cubicBezTo>
                  <a:cubicBezTo>
                    <a:pt x="36" y="105"/>
                    <a:pt x="37" y="109"/>
                    <a:pt x="36" y="113"/>
                  </a:cubicBezTo>
                  <a:cubicBezTo>
                    <a:pt x="33" y="113"/>
                    <a:pt x="31" y="113"/>
                    <a:pt x="29" y="113"/>
                  </a:cubicBezTo>
                  <a:cubicBezTo>
                    <a:pt x="29" y="111"/>
                    <a:pt x="29" y="109"/>
                    <a:pt x="29" y="107"/>
                  </a:cubicBezTo>
                  <a:cubicBezTo>
                    <a:pt x="28" y="106"/>
                    <a:pt x="27" y="106"/>
                    <a:pt x="26" y="106"/>
                  </a:cubicBezTo>
                  <a:cubicBezTo>
                    <a:pt x="24" y="106"/>
                    <a:pt x="23" y="106"/>
                    <a:pt x="22" y="106"/>
                  </a:cubicBezTo>
                  <a:cubicBezTo>
                    <a:pt x="20" y="106"/>
                    <a:pt x="18" y="106"/>
                    <a:pt x="16" y="107"/>
                  </a:cubicBezTo>
                  <a:cubicBezTo>
                    <a:pt x="16" y="109"/>
                    <a:pt x="16" y="112"/>
                    <a:pt x="16" y="114"/>
                  </a:cubicBezTo>
                  <a:cubicBezTo>
                    <a:pt x="14" y="114"/>
                    <a:pt x="13" y="114"/>
                    <a:pt x="11" y="113"/>
                  </a:cubicBezTo>
                  <a:cubicBezTo>
                    <a:pt x="11" y="112"/>
                    <a:pt x="11" y="110"/>
                    <a:pt x="11" y="108"/>
                  </a:cubicBezTo>
                  <a:cubicBezTo>
                    <a:pt x="11" y="104"/>
                    <a:pt x="11" y="102"/>
                    <a:pt x="11" y="99"/>
                  </a:cubicBezTo>
                  <a:cubicBezTo>
                    <a:pt x="11" y="95"/>
                    <a:pt x="11" y="90"/>
                    <a:pt x="11" y="87"/>
                  </a:cubicBezTo>
                  <a:cubicBezTo>
                    <a:pt x="11" y="86"/>
                    <a:pt x="11" y="85"/>
                    <a:pt x="11" y="84"/>
                  </a:cubicBezTo>
                  <a:cubicBezTo>
                    <a:pt x="11" y="83"/>
                    <a:pt x="10" y="82"/>
                    <a:pt x="10" y="81"/>
                  </a:cubicBezTo>
                  <a:cubicBezTo>
                    <a:pt x="10" y="78"/>
                    <a:pt x="11" y="75"/>
                    <a:pt x="10" y="72"/>
                  </a:cubicBezTo>
                  <a:cubicBezTo>
                    <a:pt x="10" y="70"/>
                    <a:pt x="10" y="67"/>
                    <a:pt x="10" y="65"/>
                  </a:cubicBezTo>
                  <a:cubicBezTo>
                    <a:pt x="10" y="58"/>
                    <a:pt x="11" y="51"/>
                    <a:pt x="10" y="44"/>
                  </a:cubicBezTo>
                  <a:cubicBezTo>
                    <a:pt x="10" y="42"/>
                    <a:pt x="10" y="41"/>
                    <a:pt x="10" y="39"/>
                  </a:cubicBezTo>
                  <a:cubicBezTo>
                    <a:pt x="10" y="36"/>
                    <a:pt x="10" y="33"/>
                    <a:pt x="10" y="30"/>
                  </a:cubicBezTo>
                  <a:cubicBezTo>
                    <a:pt x="10" y="28"/>
                    <a:pt x="10" y="26"/>
                    <a:pt x="10" y="24"/>
                  </a:cubicBezTo>
                  <a:cubicBezTo>
                    <a:pt x="10" y="22"/>
                    <a:pt x="10" y="20"/>
                    <a:pt x="10" y="18"/>
                  </a:cubicBezTo>
                  <a:cubicBezTo>
                    <a:pt x="11" y="18"/>
                    <a:pt x="11" y="19"/>
                    <a:pt x="12" y="19"/>
                  </a:cubicBezTo>
                  <a:cubicBezTo>
                    <a:pt x="12" y="18"/>
                    <a:pt x="12" y="15"/>
                    <a:pt x="11" y="14"/>
                  </a:cubicBezTo>
                  <a:cubicBezTo>
                    <a:pt x="12" y="14"/>
                    <a:pt x="11" y="13"/>
                    <a:pt x="12" y="13"/>
                  </a:cubicBezTo>
                  <a:cubicBezTo>
                    <a:pt x="11" y="11"/>
                    <a:pt x="11" y="9"/>
                    <a:pt x="11" y="7"/>
                  </a:cubicBezTo>
                  <a:cubicBezTo>
                    <a:pt x="11" y="6"/>
                    <a:pt x="10" y="4"/>
                    <a:pt x="10" y="2"/>
                  </a:cubicBezTo>
                  <a:cubicBezTo>
                    <a:pt x="10" y="1"/>
                    <a:pt x="11" y="1"/>
                    <a:pt x="10" y="0"/>
                  </a:cubicBez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4"/>
                    <a:pt x="9" y="5"/>
                  </a:cubicBezTo>
                  <a:cubicBezTo>
                    <a:pt x="9" y="9"/>
                    <a:pt x="8" y="14"/>
                    <a:pt x="8" y="17"/>
                  </a:cubicBezTo>
                  <a:cubicBezTo>
                    <a:pt x="7" y="17"/>
                    <a:pt x="7" y="18"/>
                    <a:pt x="7" y="19"/>
                  </a:cubicBezTo>
                  <a:cubicBezTo>
                    <a:pt x="8" y="19"/>
                    <a:pt x="8" y="18"/>
                    <a:pt x="9" y="18"/>
                  </a:cubicBezTo>
                  <a:cubicBezTo>
                    <a:pt x="9" y="19"/>
                    <a:pt x="9" y="21"/>
                    <a:pt x="9" y="22"/>
                  </a:cubicBezTo>
                  <a:cubicBezTo>
                    <a:pt x="9" y="23"/>
                    <a:pt x="9" y="24"/>
                    <a:pt x="9" y="26"/>
                  </a:cubicBezTo>
                  <a:cubicBezTo>
                    <a:pt x="9" y="27"/>
                    <a:pt x="9" y="29"/>
                    <a:pt x="9" y="30"/>
                  </a:cubicBezTo>
                  <a:cubicBezTo>
                    <a:pt x="9" y="31"/>
                    <a:pt x="9" y="33"/>
                    <a:pt x="9" y="35"/>
                  </a:cubicBezTo>
                  <a:cubicBezTo>
                    <a:pt x="9" y="36"/>
                    <a:pt x="9" y="38"/>
                    <a:pt x="9" y="40"/>
                  </a:cubicBezTo>
                  <a:cubicBezTo>
                    <a:pt x="9" y="49"/>
                    <a:pt x="9" y="59"/>
                    <a:pt x="9" y="67"/>
                  </a:cubicBezTo>
                  <a:cubicBezTo>
                    <a:pt x="8" y="70"/>
                    <a:pt x="9" y="73"/>
                    <a:pt x="9" y="75"/>
                  </a:cubicBezTo>
                  <a:cubicBezTo>
                    <a:pt x="8" y="79"/>
                    <a:pt x="9" y="83"/>
                    <a:pt x="9" y="87"/>
                  </a:cubicBezTo>
                  <a:cubicBezTo>
                    <a:pt x="9" y="89"/>
                    <a:pt x="9" y="90"/>
                    <a:pt x="9" y="92"/>
                  </a:cubicBezTo>
                  <a:cubicBezTo>
                    <a:pt x="9" y="99"/>
                    <a:pt x="9" y="107"/>
                    <a:pt x="9" y="113"/>
                  </a:cubicBezTo>
                  <a:cubicBezTo>
                    <a:pt x="7" y="114"/>
                    <a:pt x="5" y="113"/>
                    <a:pt x="4" y="113"/>
                  </a:cubicBezTo>
                  <a:cubicBezTo>
                    <a:pt x="3" y="114"/>
                    <a:pt x="3" y="114"/>
                    <a:pt x="2" y="114"/>
                  </a:cubicBezTo>
                  <a:cubicBezTo>
                    <a:pt x="2" y="114"/>
                    <a:pt x="1" y="114"/>
                    <a:pt x="1" y="114"/>
                  </a:cubicBezTo>
                  <a:cubicBezTo>
                    <a:pt x="1" y="115"/>
                    <a:pt x="0" y="115"/>
                    <a:pt x="0" y="116"/>
                  </a:cubicBezTo>
                  <a:cubicBezTo>
                    <a:pt x="1" y="116"/>
                    <a:pt x="1" y="116"/>
                    <a:pt x="2" y="115"/>
                  </a:cubicBezTo>
                  <a:cubicBezTo>
                    <a:pt x="2" y="116"/>
                    <a:pt x="2" y="116"/>
                    <a:pt x="3" y="116"/>
                  </a:cubicBezTo>
                  <a:cubicBezTo>
                    <a:pt x="5" y="116"/>
                    <a:pt x="7" y="116"/>
                    <a:pt x="9" y="116"/>
                  </a:cubicBezTo>
                  <a:cubicBezTo>
                    <a:pt x="9" y="117"/>
                    <a:pt x="9" y="117"/>
                    <a:pt x="9" y="119"/>
                  </a:cubicBezTo>
                  <a:cubicBezTo>
                    <a:pt x="10" y="119"/>
                    <a:pt x="10" y="119"/>
                    <a:pt x="11" y="119"/>
                  </a:cubicBezTo>
                  <a:cubicBezTo>
                    <a:pt x="11" y="118"/>
                    <a:pt x="11" y="117"/>
                    <a:pt x="11" y="116"/>
                  </a:cubicBezTo>
                  <a:cubicBezTo>
                    <a:pt x="17" y="115"/>
                    <a:pt x="22" y="115"/>
                    <a:pt x="27" y="115"/>
                  </a:cubicBezTo>
                  <a:cubicBezTo>
                    <a:pt x="31" y="115"/>
                    <a:pt x="34" y="115"/>
                    <a:pt x="37" y="115"/>
                  </a:cubicBezTo>
                  <a:cubicBezTo>
                    <a:pt x="39" y="115"/>
                    <a:pt x="41" y="115"/>
                    <a:pt x="43" y="115"/>
                  </a:cubicBezTo>
                  <a:cubicBezTo>
                    <a:pt x="47" y="115"/>
                    <a:pt x="51" y="115"/>
                    <a:pt x="54" y="115"/>
                  </a:cubicBezTo>
                  <a:cubicBezTo>
                    <a:pt x="56" y="115"/>
                    <a:pt x="57" y="115"/>
                    <a:pt x="58" y="115"/>
                  </a:cubicBezTo>
                  <a:cubicBezTo>
                    <a:pt x="65" y="115"/>
                    <a:pt x="71" y="115"/>
                    <a:pt x="77" y="114"/>
                  </a:cubicBezTo>
                  <a:cubicBezTo>
                    <a:pt x="78" y="115"/>
                    <a:pt x="81" y="115"/>
                    <a:pt x="83" y="114"/>
                  </a:cubicBezTo>
                  <a:cubicBezTo>
                    <a:pt x="84" y="115"/>
                    <a:pt x="84" y="114"/>
                    <a:pt x="85" y="114"/>
                  </a:cubicBezTo>
                  <a:cubicBezTo>
                    <a:pt x="86" y="114"/>
                    <a:pt x="86" y="115"/>
                    <a:pt x="87" y="115"/>
                  </a:cubicBezTo>
                  <a:cubicBezTo>
                    <a:pt x="88" y="115"/>
                    <a:pt x="89" y="114"/>
                    <a:pt x="90" y="114"/>
                  </a:cubicBezTo>
                  <a:cubicBezTo>
                    <a:pt x="99" y="115"/>
                    <a:pt x="107" y="114"/>
                    <a:pt x="116" y="114"/>
                  </a:cubicBezTo>
                  <a:cubicBezTo>
                    <a:pt x="119" y="114"/>
                    <a:pt x="121" y="114"/>
                    <a:pt x="124" y="113"/>
                  </a:cubicBezTo>
                  <a:cubicBezTo>
                    <a:pt x="126" y="114"/>
                    <a:pt x="129" y="113"/>
                    <a:pt x="131" y="113"/>
                  </a:cubicBezTo>
                  <a:cubicBezTo>
                    <a:pt x="132" y="113"/>
                    <a:pt x="134" y="113"/>
                    <a:pt x="136" y="113"/>
                  </a:cubicBezTo>
                  <a:cubicBezTo>
                    <a:pt x="136" y="114"/>
                    <a:pt x="135" y="114"/>
                    <a:pt x="135" y="115"/>
                  </a:cubicBezTo>
                  <a:cubicBezTo>
                    <a:pt x="137" y="115"/>
                    <a:pt x="140" y="115"/>
                    <a:pt x="143" y="114"/>
                  </a:cubicBezTo>
                  <a:cubicBezTo>
                    <a:pt x="144" y="114"/>
                    <a:pt x="145" y="114"/>
                    <a:pt x="147" y="114"/>
                  </a:cubicBezTo>
                  <a:cubicBezTo>
                    <a:pt x="148" y="114"/>
                    <a:pt x="150" y="113"/>
                    <a:pt x="151" y="114"/>
                  </a:cubicBezTo>
                  <a:cubicBezTo>
                    <a:pt x="152" y="114"/>
                    <a:pt x="153" y="114"/>
                    <a:pt x="153" y="113"/>
                  </a:cubicBezTo>
                  <a:cubicBezTo>
                    <a:pt x="154" y="113"/>
                    <a:pt x="155" y="114"/>
                    <a:pt x="155" y="113"/>
                  </a:cubicBezTo>
                  <a:cubicBezTo>
                    <a:pt x="155" y="112"/>
                    <a:pt x="154" y="113"/>
                    <a:pt x="153" y="112"/>
                  </a:cubicBezTo>
                  <a:close/>
                  <a:moveTo>
                    <a:pt x="10" y="11"/>
                  </a:moveTo>
                  <a:cubicBezTo>
                    <a:pt x="11" y="12"/>
                    <a:pt x="10" y="13"/>
                    <a:pt x="11" y="14"/>
                  </a:cubicBezTo>
                  <a:cubicBezTo>
                    <a:pt x="10" y="13"/>
                    <a:pt x="10" y="12"/>
                    <a:pt x="10" y="11"/>
                  </a:cubicBezTo>
                  <a:close/>
                  <a:moveTo>
                    <a:pt x="18" y="108"/>
                  </a:moveTo>
                  <a:cubicBezTo>
                    <a:pt x="19" y="107"/>
                    <a:pt x="20" y="108"/>
                    <a:pt x="21" y="107"/>
                  </a:cubicBezTo>
                  <a:cubicBezTo>
                    <a:pt x="20" y="109"/>
                    <a:pt x="19" y="110"/>
                    <a:pt x="18" y="111"/>
                  </a:cubicBezTo>
                  <a:cubicBezTo>
                    <a:pt x="18" y="110"/>
                    <a:pt x="18" y="109"/>
                    <a:pt x="18" y="108"/>
                  </a:cubicBezTo>
                  <a:close/>
                  <a:moveTo>
                    <a:pt x="18" y="113"/>
                  </a:moveTo>
                  <a:cubicBezTo>
                    <a:pt x="18" y="113"/>
                    <a:pt x="18" y="113"/>
                    <a:pt x="18" y="112"/>
                  </a:cubicBezTo>
                  <a:cubicBezTo>
                    <a:pt x="18" y="112"/>
                    <a:pt x="18" y="112"/>
                    <a:pt x="19" y="112"/>
                  </a:cubicBezTo>
                  <a:cubicBezTo>
                    <a:pt x="19" y="111"/>
                    <a:pt x="20" y="110"/>
                    <a:pt x="20" y="109"/>
                  </a:cubicBezTo>
                  <a:cubicBezTo>
                    <a:pt x="21" y="109"/>
                    <a:pt x="21" y="108"/>
                    <a:pt x="22" y="108"/>
                  </a:cubicBezTo>
                  <a:cubicBezTo>
                    <a:pt x="23" y="108"/>
                    <a:pt x="23" y="108"/>
                    <a:pt x="24" y="108"/>
                  </a:cubicBezTo>
                  <a:cubicBezTo>
                    <a:pt x="24" y="109"/>
                    <a:pt x="22" y="111"/>
                    <a:pt x="20" y="112"/>
                  </a:cubicBezTo>
                  <a:cubicBezTo>
                    <a:pt x="20" y="113"/>
                    <a:pt x="19" y="114"/>
                    <a:pt x="18" y="113"/>
                  </a:cubicBezTo>
                  <a:close/>
                  <a:moveTo>
                    <a:pt x="21" y="113"/>
                  </a:moveTo>
                  <a:cubicBezTo>
                    <a:pt x="22" y="111"/>
                    <a:pt x="24" y="110"/>
                    <a:pt x="25" y="108"/>
                  </a:cubicBezTo>
                  <a:cubicBezTo>
                    <a:pt x="26" y="108"/>
                    <a:pt x="26" y="107"/>
                    <a:pt x="27" y="108"/>
                  </a:cubicBezTo>
                  <a:cubicBezTo>
                    <a:pt x="27" y="108"/>
                    <a:pt x="27" y="109"/>
                    <a:pt x="27" y="109"/>
                  </a:cubicBezTo>
                  <a:cubicBezTo>
                    <a:pt x="26" y="111"/>
                    <a:pt x="25" y="112"/>
                    <a:pt x="24" y="113"/>
                  </a:cubicBezTo>
                  <a:cubicBezTo>
                    <a:pt x="23" y="113"/>
                    <a:pt x="22" y="113"/>
                    <a:pt x="21" y="113"/>
                  </a:cubicBezTo>
                  <a:close/>
                  <a:moveTo>
                    <a:pt x="27" y="113"/>
                  </a:moveTo>
                  <a:cubicBezTo>
                    <a:pt x="26" y="113"/>
                    <a:pt x="26" y="113"/>
                    <a:pt x="25" y="113"/>
                  </a:cubicBezTo>
                  <a:cubicBezTo>
                    <a:pt x="25" y="112"/>
                    <a:pt x="26" y="111"/>
                    <a:pt x="27" y="110"/>
                  </a:cubicBezTo>
                  <a:cubicBezTo>
                    <a:pt x="28" y="111"/>
                    <a:pt x="27" y="112"/>
                    <a:pt x="27" y="113"/>
                  </a:cubicBezTo>
                  <a:close/>
                  <a:moveTo>
                    <a:pt x="38" y="103"/>
                  </a:moveTo>
                  <a:cubicBezTo>
                    <a:pt x="39" y="103"/>
                    <a:pt x="40" y="103"/>
                    <a:pt x="41" y="102"/>
                  </a:cubicBezTo>
                  <a:cubicBezTo>
                    <a:pt x="40" y="104"/>
                    <a:pt x="39" y="105"/>
                    <a:pt x="38" y="106"/>
                  </a:cubicBezTo>
                  <a:cubicBezTo>
                    <a:pt x="38" y="105"/>
                    <a:pt x="38" y="104"/>
                    <a:pt x="38" y="103"/>
                  </a:cubicBezTo>
                  <a:close/>
                  <a:moveTo>
                    <a:pt x="38" y="108"/>
                  </a:moveTo>
                  <a:cubicBezTo>
                    <a:pt x="38" y="107"/>
                    <a:pt x="39" y="106"/>
                    <a:pt x="39" y="106"/>
                  </a:cubicBezTo>
                  <a:cubicBezTo>
                    <a:pt x="39" y="106"/>
                    <a:pt x="39" y="106"/>
                    <a:pt x="39" y="106"/>
                  </a:cubicBezTo>
                  <a:cubicBezTo>
                    <a:pt x="40" y="104"/>
                    <a:pt x="41" y="103"/>
                    <a:pt x="42" y="102"/>
                  </a:cubicBezTo>
                  <a:cubicBezTo>
                    <a:pt x="43" y="102"/>
                    <a:pt x="45" y="102"/>
                    <a:pt x="45" y="103"/>
                  </a:cubicBezTo>
                  <a:cubicBezTo>
                    <a:pt x="44" y="105"/>
                    <a:pt x="42" y="106"/>
                    <a:pt x="41" y="108"/>
                  </a:cubicBezTo>
                  <a:cubicBezTo>
                    <a:pt x="40" y="109"/>
                    <a:pt x="40" y="111"/>
                    <a:pt x="38" y="111"/>
                  </a:cubicBezTo>
                  <a:cubicBezTo>
                    <a:pt x="38" y="110"/>
                    <a:pt x="38" y="108"/>
                    <a:pt x="38" y="108"/>
                  </a:cubicBezTo>
                  <a:close/>
                  <a:moveTo>
                    <a:pt x="41" y="113"/>
                  </a:moveTo>
                  <a:cubicBezTo>
                    <a:pt x="40" y="113"/>
                    <a:pt x="39" y="113"/>
                    <a:pt x="38" y="113"/>
                  </a:cubicBezTo>
                  <a:cubicBezTo>
                    <a:pt x="38" y="112"/>
                    <a:pt x="38" y="113"/>
                    <a:pt x="38" y="113"/>
                  </a:cubicBezTo>
                  <a:cubicBezTo>
                    <a:pt x="39" y="112"/>
                    <a:pt x="39" y="111"/>
                    <a:pt x="40" y="110"/>
                  </a:cubicBezTo>
                  <a:cubicBezTo>
                    <a:pt x="42" y="109"/>
                    <a:pt x="42" y="107"/>
                    <a:pt x="44" y="106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45" y="104"/>
                    <a:pt x="46" y="103"/>
                    <a:pt x="47" y="103"/>
                  </a:cubicBezTo>
                  <a:cubicBezTo>
                    <a:pt x="48" y="103"/>
                    <a:pt x="48" y="103"/>
                    <a:pt x="49" y="103"/>
                  </a:cubicBezTo>
                  <a:cubicBezTo>
                    <a:pt x="47" y="106"/>
                    <a:pt x="44" y="108"/>
                    <a:pt x="43" y="111"/>
                  </a:cubicBezTo>
                  <a:cubicBezTo>
                    <a:pt x="42" y="111"/>
                    <a:pt x="42" y="112"/>
                    <a:pt x="41" y="113"/>
                  </a:cubicBezTo>
                  <a:close/>
                  <a:moveTo>
                    <a:pt x="49" y="113"/>
                  </a:moveTo>
                  <a:cubicBezTo>
                    <a:pt x="48" y="113"/>
                    <a:pt x="47" y="113"/>
                    <a:pt x="46" y="113"/>
                  </a:cubicBezTo>
                  <a:cubicBezTo>
                    <a:pt x="47" y="112"/>
                    <a:pt x="48" y="111"/>
                    <a:pt x="49" y="110"/>
                  </a:cubicBezTo>
                  <a:cubicBezTo>
                    <a:pt x="49" y="111"/>
                    <a:pt x="49" y="112"/>
                    <a:pt x="49" y="113"/>
                  </a:cubicBezTo>
                  <a:close/>
                  <a:moveTo>
                    <a:pt x="45" y="113"/>
                  </a:moveTo>
                  <a:cubicBezTo>
                    <a:pt x="44" y="113"/>
                    <a:pt x="43" y="113"/>
                    <a:pt x="42" y="113"/>
                  </a:cubicBezTo>
                  <a:cubicBezTo>
                    <a:pt x="42" y="112"/>
                    <a:pt x="44" y="111"/>
                    <a:pt x="44" y="109"/>
                  </a:cubicBezTo>
                  <a:cubicBezTo>
                    <a:pt x="44" y="109"/>
                    <a:pt x="44" y="109"/>
                    <a:pt x="45" y="109"/>
                  </a:cubicBezTo>
                  <a:cubicBezTo>
                    <a:pt x="46" y="108"/>
                    <a:pt x="47" y="106"/>
                    <a:pt x="49" y="105"/>
                  </a:cubicBezTo>
                  <a:cubicBezTo>
                    <a:pt x="49" y="106"/>
                    <a:pt x="49" y="108"/>
                    <a:pt x="49" y="108"/>
                  </a:cubicBezTo>
                  <a:cubicBezTo>
                    <a:pt x="48" y="110"/>
                    <a:pt x="47" y="111"/>
                    <a:pt x="45" y="113"/>
                  </a:cubicBezTo>
                  <a:close/>
                  <a:moveTo>
                    <a:pt x="62" y="96"/>
                  </a:moveTo>
                  <a:cubicBezTo>
                    <a:pt x="61" y="97"/>
                    <a:pt x="60" y="99"/>
                    <a:pt x="59" y="100"/>
                  </a:cubicBezTo>
                  <a:cubicBezTo>
                    <a:pt x="59" y="98"/>
                    <a:pt x="59" y="98"/>
                    <a:pt x="59" y="97"/>
                  </a:cubicBezTo>
                  <a:cubicBezTo>
                    <a:pt x="59" y="96"/>
                    <a:pt x="61" y="97"/>
                    <a:pt x="62" y="96"/>
                  </a:cubicBezTo>
                  <a:close/>
                  <a:moveTo>
                    <a:pt x="59" y="100"/>
                  </a:moveTo>
                  <a:cubicBezTo>
                    <a:pt x="59" y="100"/>
                    <a:pt x="60" y="100"/>
                    <a:pt x="60" y="100"/>
                  </a:cubicBezTo>
                  <a:cubicBezTo>
                    <a:pt x="61" y="99"/>
                    <a:pt x="62" y="97"/>
                    <a:pt x="63" y="96"/>
                  </a:cubicBezTo>
                  <a:cubicBezTo>
                    <a:pt x="64" y="96"/>
                    <a:pt x="66" y="96"/>
                    <a:pt x="66" y="96"/>
                  </a:cubicBezTo>
                  <a:cubicBezTo>
                    <a:pt x="67" y="96"/>
                    <a:pt x="66" y="96"/>
                    <a:pt x="66" y="97"/>
                  </a:cubicBezTo>
                  <a:cubicBezTo>
                    <a:pt x="66" y="97"/>
                    <a:pt x="65" y="98"/>
                    <a:pt x="65" y="99"/>
                  </a:cubicBezTo>
                  <a:cubicBezTo>
                    <a:pt x="65" y="99"/>
                    <a:pt x="64" y="99"/>
                    <a:pt x="64" y="100"/>
                  </a:cubicBezTo>
                  <a:cubicBezTo>
                    <a:pt x="63" y="101"/>
                    <a:pt x="62" y="102"/>
                    <a:pt x="61" y="103"/>
                  </a:cubicBezTo>
                  <a:cubicBezTo>
                    <a:pt x="60" y="103"/>
                    <a:pt x="60" y="105"/>
                    <a:pt x="59" y="105"/>
                  </a:cubicBezTo>
                  <a:cubicBezTo>
                    <a:pt x="59" y="104"/>
                    <a:pt x="59" y="103"/>
                    <a:pt x="59" y="102"/>
                  </a:cubicBezTo>
                  <a:cubicBezTo>
                    <a:pt x="59" y="101"/>
                    <a:pt x="59" y="101"/>
                    <a:pt x="59" y="100"/>
                  </a:cubicBezTo>
                  <a:close/>
                  <a:moveTo>
                    <a:pt x="59" y="106"/>
                  </a:move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2" y="103"/>
                    <a:pt x="64" y="101"/>
                    <a:pt x="66" y="98"/>
                  </a:cubicBezTo>
                  <a:cubicBezTo>
                    <a:pt x="67" y="98"/>
                    <a:pt x="67" y="95"/>
                    <a:pt x="69" y="96"/>
                  </a:cubicBezTo>
                  <a:cubicBezTo>
                    <a:pt x="70" y="100"/>
                    <a:pt x="67" y="101"/>
                    <a:pt x="66" y="103"/>
                  </a:cubicBezTo>
                  <a:cubicBezTo>
                    <a:pt x="65" y="104"/>
                    <a:pt x="64" y="104"/>
                    <a:pt x="64" y="105"/>
                  </a:cubicBezTo>
                  <a:cubicBezTo>
                    <a:pt x="62" y="107"/>
                    <a:pt x="61" y="109"/>
                    <a:pt x="60" y="110"/>
                  </a:cubicBezTo>
                  <a:cubicBezTo>
                    <a:pt x="60" y="111"/>
                    <a:pt x="60" y="111"/>
                    <a:pt x="59" y="111"/>
                  </a:cubicBezTo>
                  <a:cubicBezTo>
                    <a:pt x="59" y="110"/>
                    <a:pt x="59" y="108"/>
                    <a:pt x="59" y="106"/>
                  </a:cubicBezTo>
                  <a:close/>
                  <a:moveTo>
                    <a:pt x="69" y="114"/>
                  </a:moveTo>
                  <a:cubicBezTo>
                    <a:pt x="68" y="114"/>
                    <a:pt x="67" y="114"/>
                    <a:pt x="66" y="114"/>
                  </a:cubicBezTo>
                  <a:cubicBezTo>
                    <a:pt x="66" y="113"/>
                    <a:pt x="67" y="113"/>
                    <a:pt x="67" y="111"/>
                  </a:cubicBezTo>
                  <a:cubicBezTo>
                    <a:pt x="68" y="112"/>
                    <a:pt x="68" y="110"/>
                    <a:pt x="68" y="110"/>
                  </a:cubicBezTo>
                  <a:cubicBezTo>
                    <a:pt x="68" y="110"/>
                    <a:pt x="69" y="110"/>
                    <a:pt x="69" y="110"/>
                  </a:cubicBezTo>
                  <a:cubicBezTo>
                    <a:pt x="69" y="111"/>
                    <a:pt x="69" y="112"/>
                    <a:pt x="69" y="114"/>
                  </a:cubicBezTo>
                  <a:close/>
                  <a:moveTo>
                    <a:pt x="69" y="109"/>
                  </a:moveTo>
                  <a:cubicBezTo>
                    <a:pt x="68" y="110"/>
                    <a:pt x="66" y="112"/>
                    <a:pt x="65" y="114"/>
                  </a:cubicBezTo>
                  <a:cubicBezTo>
                    <a:pt x="64" y="114"/>
                    <a:pt x="63" y="114"/>
                    <a:pt x="62" y="113"/>
                  </a:cubicBezTo>
                  <a:cubicBezTo>
                    <a:pt x="62" y="112"/>
                    <a:pt x="63" y="112"/>
                    <a:pt x="63" y="111"/>
                  </a:cubicBezTo>
                  <a:cubicBezTo>
                    <a:pt x="63" y="111"/>
                    <a:pt x="63" y="111"/>
                    <a:pt x="64" y="111"/>
                  </a:cubicBezTo>
                  <a:cubicBezTo>
                    <a:pt x="65" y="109"/>
                    <a:pt x="67" y="108"/>
                    <a:pt x="68" y="106"/>
                  </a:cubicBezTo>
                  <a:cubicBezTo>
                    <a:pt x="68" y="106"/>
                    <a:pt x="69" y="106"/>
                    <a:pt x="69" y="105"/>
                  </a:cubicBezTo>
                  <a:cubicBezTo>
                    <a:pt x="69" y="105"/>
                    <a:pt x="69" y="105"/>
                    <a:pt x="69" y="105"/>
                  </a:cubicBezTo>
                  <a:cubicBezTo>
                    <a:pt x="69" y="107"/>
                    <a:pt x="69" y="107"/>
                    <a:pt x="69" y="109"/>
                  </a:cubicBezTo>
                  <a:close/>
                  <a:moveTo>
                    <a:pt x="69" y="103"/>
                  </a:moveTo>
                  <a:cubicBezTo>
                    <a:pt x="69" y="106"/>
                    <a:pt x="65" y="107"/>
                    <a:pt x="64" y="110"/>
                  </a:cubicBezTo>
                  <a:cubicBezTo>
                    <a:pt x="63" y="111"/>
                    <a:pt x="62" y="112"/>
                    <a:pt x="61" y="114"/>
                  </a:cubicBezTo>
                  <a:cubicBezTo>
                    <a:pt x="60" y="114"/>
                    <a:pt x="60" y="114"/>
                    <a:pt x="59" y="113"/>
                  </a:cubicBezTo>
                  <a:cubicBezTo>
                    <a:pt x="59" y="113"/>
                    <a:pt x="59" y="113"/>
                    <a:pt x="59" y="112"/>
                  </a:cubicBezTo>
                  <a:cubicBezTo>
                    <a:pt x="59" y="112"/>
                    <a:pt x="60" y="112"/>
                    <a:pt x="60" y="112"/>
                  </a:cubicBezTo>
                  <a:cubicBezTo>
                    <a:pt x="60" y="112"/>
                    <a:pt x="60" y="112"/>
                    <a:pt x="60" y="111"/>
                  </a:cubicBezTo>
                  <a:cubicBezTo>
                    <a:pt x="61" y="111"/>
                    <a:pt x="61" y="109"/>
                    <a:pt x="62" y="109"/>
                  </a:cubicBezTo>
                  <a:cubicBezTo>
                    <a:pt x="63" y="107"/>
                    <a:pt x="64" y="106"/>
                    <a:pt x="65" y="104"/>
                  </a:cubicBezTo>
                  <a:cubicBezTo>
                    <a:pt x="66" y="104"/>
                    <a:pt x="67" y="103"/>
                    <a:pt x="67" y="102"/>
                  </a:cubicBezTo>
                  <a:cubicBezTo>
                    <a:pt x="68" y="102"/>
                    <a:pt x="68" y="101"/>
                    <a:pt x="69" y="100"/>
                  </a:cubicBezTo>
                  <a:cubicBezTo>
                    <a:pt x="69" y="101"/>
                    <a:pt x="70" y="102"/>
                    <a:pt x="69" y="103"/>
                  </a:cubicBezTo>
                  <a:close/>
                  <a:moveTo>
                    <a:pt x="80" y="84"/>
                  </a:moveTo>
                  <a:cubicBezTo>
                    <a:pt x="81" y="84"/>
                    <a:pt x="82" y="84"/>
                    <a:pt x="83" y="84"/>
                  </a:cubicBezTo>
                  <a:cubicBezTo>
                    <a:pt x="83" y="85"/>
                    <a:pt x="82" y="86"/>
                    <a:pt x="82" y="86"/>
                  </a:cubicBezTo>
                  <a:cubicBezTo>
                    <a:pt x="81" y="87"/>
                    <a:pt x="80" y="88"/>
                    <a:pt x="80" y="89"/>
                  </a:cubicBezTo>
                  <a:cubicBezTo>
                    <a:pt x="80" y="89"/>
                    <a:pt x="80" y="89"/>
                    <a:pt x="81" y="89"/>
                  </a:cubicBezTo>
                  <a:cubicBezTo>
                    <a:pt x="81" y="89"/>
                    <a:pt x="81" y="89"/>
                    <a:pt x="81" y="88"/>
                  </a:cubicBezTo>
                  <a:cubicBezTo>
                    <a:pt x="82" y="87"/>
                    <a:pt x="83" y="85"/>
                    <a:pt x="84" y="84"/>
                  </a:cubicBezTo>
                  <a:cubicBezTo>
                    <a:pt x="85" y="84"/>
                    <a:pt x="86" y="84"/>
                    <a:pt x="87" y="84"/>
                  </a:cubicBezTo>
                  <a:cubicBezTo>
                    <a:pt x="86" y="86"/>
                    <a:pt x="83" y="89"/>
                    <a:pt x="81" y="92"/>
                  </a:cubicBezTo>
                  <a:cubicBezTo>
                    <a:pt x="81" y="92"/>
                    <a:pt x="81" y="92"/>
                    <a:pt x="81" y="93"/>
                  </a:cubicBezTo>
                  <a:cubicBezTo>
                    <a:pt x="80" y="93"/>
                    <a:pt x="81" y="93"/>
                    <a:pt x="80" y="94"/>
                  </a:cubicBezTo>
                  <a:cubicBezTo>
                    <a:pt x="79" y="93"/>
                    <a:pt x="80" y="91"/>
                    <a:pt x="80" y="90"/>
                  </a:cubicBezTo>
                  <a:cubicBezTo>
                    <a:pt x="80" y="89"/>
                    <a:pt x="79" y="89"/>
                    <a:pt x="79" y="88"/>
                  </a:cubicBezTo>
                  <a:cubicBezTo>
                    <a:pt x="79" y="86"/>
                    <a:pt x="80" y="85"/>
                    <a:pt x="80" y="84"/>
                  </a:cubicBezTo>
                  <a:close/>
                  <a:moveTo>
                    <a:pt x="80" y="100"/>
                  </a:moveTo>
                  <a:cubicBezTo>
                    <a:pt x="79" y="99"/>
                    <a:pt x="80" y="97"/>
                    <a:pt x="80" y="96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94"/>
                    <a:pt x="81" y="94"/>
                    <a:pt x="80" y="94"/>
                  </a:cubicBezTo>
                  <a:cubicBezTo>
                    <a:pt x="81" y="94"/>
                    <a:pt x="81" y="93"/>
                    <a:pt x="81" y="92"/>
                  </a:cubicBezTo>
                  <a:cubicBezTo>
                    <a:pt x="82" y="92"/>
                    <a:pt x="82" y="92"/>
                    <a:pt x="83" y="91"/>
                  </a:cubicBezTo>
                  <a:cubicBezTo>
                    <a:pt x="85" y="89"/>
                    <a:pt x="86" y="86"/>
                    <a:pt x="89" y="84"/>
                  </a:cubicBezTo>
                  <a:cubicBezTo>
                    <a:pt x="89" y="84"/>
                    <a:pt x="90" y="84"/>
                    <a:pt x="90" y="84"/>
                  </a:cubicBezTo>
                  <a:cubicBezTo>
                    <a:pt x="90" y="85"/>
                    <a:pt x="91" y="86"/>
                    <a:pt x="91" y="87"/>
                  </a:cubicBezTo>
                  <a:cubicBezTo>
                    <a:pt x="90" y="88"/>
                    <a:pt x="89" y="89"/>
                    <a:pt x="88" y="90"/>
                  </a:cubicBezTo>
                  <a:cubicBezTo>
                    <a:pt x="87" y="91"/>
                    <a:pt x="87" y="92"/>
                    <a:pt x="86" y="93"/>
                  </a:cubicBezTo>
                  <a:cubicBezTo>
                    <a:pt x="86" y="93"/>
                    <a:pt x="85" y="93"/>
                    <a:pt x="85" y="93"/>
                  </a:cubicBezTo>
                  <a:cubicBezTo>
                    <a:pt x="85" y="94"/>
                    <a:pt x="85" y="94"/>
                    <a:pt x="85" y="95"/>
                  </a:cubicBezTo>
                  <a:cubicBezTo>
                    <a:pt x="84" y="96"/>
                    <a:pt x="83" y="97"/>
                    <a:pt x="82" y="98"/>
                  </a:cubicBezTo>
                  <a:cubicBezTo>
                    <a:pt x="81" y="99"/>
                    <a:pt x="81" y="100"/>
                    <a:pt x="80" y="100"/>
                  </a:cubicBezTo>
                  <a:close/>
                  <a:moveTo>
                    <a:pt x="80" y="102"/>
                  </a:moveTo>
                  <a:cubicBezTo>
                    <a:pt x="82" y="98"/>
                    <a:pt x="85" y="96"/>
                    <a:pt x="87" y="93"/>
                  </a:cubicBezTo>
                  <a:cubicBezTo>
                    <a:pt x="87" y="93"/>
                    <a:pt x="87" y="93"/>
                    <a:pt x="87" y="93"/>
                  </a:cubicBezTo>
                  <a:cubicBezTo>
                    <a:pt x="87" y="92"/>
                    <a:pt x="89" y="91"/>
                    <a:pt x="89" y="90"/>
                  </a:cubicBezTo>
                  <a:cubicBezTo>
                    <a:pt x="90" y="90"/>
                    <a:pt x="90" y="89"/>
                    <a:pt x="90" y="88"/>
                  </a:cubicBezTo>
                  <a:cubicBezTo>
                    <a:pt x="90" y="88"/>
                    <a:pt x="90" y="88"/>
                    <a:pt x="91" y="88"/>
                  </a:cubicBezTo>
                  <a:cubicBezTo>
                    <a:pt x="91" y="90"/>
                    <a:pt x="91" y="92"/>
                    <a:pt x="91" y="93"/>
                  </a:cubicBezTo>
                  <a:cubicBezTo>
                    <a:pt x="87" y="97"/>
                    <a:pt x="84" y="102"/>
                    <a:pt x="80" y="106"/>
                  </a:cubicBezTo>
                  <a:cubicBezTo>
                    <a:pt x="80" y="105"/>
                    <a:pt x="80" y="103"/>
                    <a:pt x="80" y="102"/>
                  </a:cubicBezTo>
                  <a:close/>
                  <a:moveTo>
                    <a:pt x="91" y="113"/>
                  </a:moveTo>
                  <a:cubicBezTo>
                    <a:pt x="88" y="113"/>
                    <a:pt x="87" y="113"/>
                    <a:pt x="85" y="113"/>
                  </a:cubicBezTo>
                  <a:cubicBezTo>
                    <a:pt x="84" y="112"/>
                    <a:pt x="85" y="112"/>
                    <a:pt x="85" y="112"/>
                  </a:cubicBezTo>
                  <a:cubicBezTo>
                    <a:pt x="87" y="110"/>
                    <a:pt x="89" y="108"/>
                    <a:pt x="91" y="105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91" y="107"/>
                    <a:pt x="91" y="111"/>
                    <a:pt x="91" y="113"/>
                  </a:cubicBezTo>
                  <a:close/>
                  <a:moveTo>
                    <a:pt x="91" y="104"/>
                  </a:moveTo>
                  <a:cubicBezTo>
                    <a:pt x="89" y="107"/>
                    <a:pt x="85" y="110"/>
                    <a:pt x="83" y="113"/>
                  </a:cubicBezTo>
                  <a:cubicBezTo>
                    <a:pt x="82" y="113"/>
                    <a:pt x="81" y="113"/>
                    <a:pt x="80" y="113"/>
                  </a:cubicBezTo>
                  <a:cubicBezTo>
                    <a:pt x="80" y="112"/>
                    <a:pt x="81" y="112"/>
                    <a:pt x="82" y="111"/>
                  </a:cubicBezTo>
                  <a:cubicBezTo>
                    <a:pt x="83" y="109"/>
                    <a:pt x="83" y="108"/>
                    <a:pt x="85" y="107"/>
                  </a:cubicBezTo>
                  <a:cubicBezTo>
                    <a:pt x="86" y="106"/>
                    <a:pt x="87" y="105"/>
                    <a:pt x="87" y="104"/>
                  </a:cubicBezTo>
                  <a:cubicBezTo>
                    <a:pt x="87" y="104"/>
                    <a:pt x="88" y="104"/>
                    <a:pt x="88" y="103"/>
                  </a:cubicBezTo>
                  <a:cubicBezTo>
                    <a:pt x="88" y="103"/>
                    <a:pt x="89" y="102"/>
                    <a:pt x="89" y="102"/>
                  </a:cubicBezTo>
                  <a:cubicBezTo>
                    <a:pt x="90" y="101"/>
                    <a:pt x="90" y="100"/>
                    <a:pt x="91" y="100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1"/>
                    <a:pt x="91" y="102"/>
                    <a:pt x="91" y="104"/>
                  </a:cubicBezTo>
                  <a:close/>
                  <a:moveTo>
                    <a:pt x="91" y="98"/>
                  </a:moveTo>
                  <a:cubicBezTo>
                    <a:pt x="89" y="100"/>
                    <a:pt x="88" y="102"/>
                    <a:pt x="87" y="103"/>
                  </a:cubicBezTo>
                  <a:cubicBezTo>
                    <a:pt x="86" y="105"/>
                    <a:pt x="84" y="106"/>
                    <a:pt x="83" y="108"/>
                  </a:cubicBezTo>
                  <a:cubicBezTo>
                    <a:pt x="82" y="109"/>
                    <a:pt x="81" y="111"/>
                    <a:pt x="80" y="111"/>
                  </a:cubicBezTo>
                  <a:cubicBezTo>
                    <a:pt x="80" y="110"/>
                    <a:pt x="80" y="109"/>
                    <a:pt x="80" y="108"/>
                  </a:cubicBezTo>
                  <a:cubicBezTo>
                    <a:pt x="81" y="107"/>
                    <a:pt x="81" y="106"/>
                    <a:pt x="82" y="105"/>
                  </a:cubicBezTo>
                  <a:cubicBezTo>
                    <a:pt x="83" y="104"/>
                    <a:pt x="84" y="103"/>
                    <a:pt x="85" y="102"/>
                  </a:cubicBezTo>
                  <a:cubicBezTo>
                    <a:pt x="85" y="101"/>
                    <a:pt x="86" y="101"/>
                    <a:pt x="86" y="99"/>
                  </a:cubicBezTo>
                  <a:cubicBezTo>
                    <a:pt x="86" y="99"/>
                    <a:pt x="86" y="99"/>
                    <a:pt x="87" y="99"/>
                  </a:cubicBezTo>
                  <a:cubicBezTo>
                    <a:pt x="88" y="98"/>
                    <a:pt x="89" y="96"/>
                    <a:pt x="91" y="94"/>
                  </a:cubicBezTo>
                  <a:cubicBezTo>
                    <a:pt x="91" y="94"/>
                    <a:pt x="91" y="94"/>
                    <a:pt x="91" y="94"/>
                  </a:cubicBezTo>
                  <a:cubicBezTo>
                    <a:pt x="91" y="96"/>
                    <a:pt x="91" y="96"/>
                    <a:pt x="91" y="98"/>
                  </a:cubicBezTo>
                  <a:close/>
                  <a:moveTo>
                    <a:pt x="99" y="113"/>
                  </a:moveTo>
                  <a:cubicBezTo>
                    <a:pt x="99" y="112"/>
                    <a:pt x="99" y="112"/>
                    <a:pt x="99" y="111"/>
                  </a:cubicBezTo>
                  <a:cubicBezTo>
                    <a:pt x="99" y="112"/>
                    <a:pt x="100" y="112"/>
                    <a:pt x="99" y="113"/>
                  </a:cubicBezTo>
                  <a:close/>
                  <a:moveTo>
                    <a:pt x="101" y="99"/>
                  </a:moveTo>
                  <a:cubicBezTo>
                    <a:pt x="102" y="96"/>
                    <a:pt x="104" y="94"/>
                    <a:pt x="106" y="92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106" y="90"/>
                    <a:pt x="108" y="90"/>
                    <a:pt x="108" y="88"/>
                  </a:cubicBezTo>
                  <a:cubicBezTo>
                    <a:pt x="110" y="87"/>
                    <a:pt x="111" y="85"/>
                    <a:pt x="112" y="83"/>
                  </a:cubicBezTo>
                  <a:cubicBezTo>
                    <a:pt x="113" y="85"/>
                    <a:pt x="113" y="87"/>
                    <a:pt x="112" y="89"/>
                  </a:cubicBezTo>
                  <a:cubicBezTo>
                    <a:pt x="111" y="90"/>
                    <a:pt x="110" y="91"/>
                    <a:pt x="109" y="92"/>
                  </a:cubicBezTo>
                  <a:cubicBezTo>
                    <a:pt x="108" y="94"/>
                    <a:pt x="107" y="95"/>
                    <a:pt x="106" y="96"/>
                  </a:cubicBezTo>
                  <a:cubicBezTo>
                    <a:pt x="104" y="98"/>
                    <a:pt x="103" y="101"/>
                    <a:pt x="101" y="103"/>
                  </a:cubicBezTo>
                  <a:cubicBezTo>
                    <a:pt x="100" y="102"/>
                    <a:pt x="101" y="100"/>
                    <a:pt x="101" y="99"/>
                  </a:cubicBezTo>
                  <a:close/>
                  <a:moveTo>
                    <a:pt x="112" y="81"/>
                  </a:moveTo>
                  <a:cubicBezTo>
                    <a:pt x="112" y="82"/>
                    <a:pt x="111" y="83"/>
                    <a:pt x="110" y="84"/>
                  </a:cubicBezTo>
                  <a:cubicBezTo>
                    <a:pt x="109" y="86"/>
                    <a:pt x="109" y="87"/>
                    <a:pt x="108" y="88"/>
                  </a:cubicBezTo>
                  <a:cubicBezTo>
                    <a:pt x="108" y="88"/>
                    <a:pt x="108" y="88"/>
                    <a:pt x="107" y="88"/>
                  </a:cubicBezTo>
                  <a:cubicBezTo>
                    <a:pt x="107" y="89"/>
                    <a:pt x="107" y="90"/>
                    <a:pt x="106" y="91"/>
                  </a:cubicBezTo>
                  <a:cubicBezTo>
                    <a:pt x="104" y="93"/>
                    <a:pt x="103" y="95"/>
                    <a:pt x="101" y="97"/>
                  </a:cubicBezTo>
                  <a:cubicBezTo>
                    <a:pt x="101" y="96"/>
                    <a:pt x="101" y="93"/>
                    <a:pt x="101" y="92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01" y="91"/>
                    <a:pt x="102" y="90"/>
                    <a:pt x="102" y="89"/>
                  </a:cubicBezTo>
                  <a:cubicBezTo>
                    <a:pt x="103" y="88"/>
                    <a:pt x="104" y="88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7" y="83"/>
                    <a:pt x="110" y="80"/>
                    <a:pt x="112" y="76"/>
                  </a:cubicBezTo>
                  <a:cubicBezTo>
                    <a:pt x="113" y="77"/>
                    <a:pt x="113" y="77"/>
                    <a:pt x="112" y="78"/>
                  </a:cubicBezTo>
                  <a:cubicBezTo>
                    <a:pt x="112" y="79"/>
                    <a:pt x="113" y="81"/>
                    <a:pt x="112" y="81"/>
                  </a:cubicBezTo>
                  <a:close/>
                  <a:moveTo>
                    <a:pt x="101" y="73"/>
                  </a:moveTo>
                  <a:cubicBezTo>
                    <a:pt x="102" y="72"/>
                    <a:pt x="103" y="72"/>
                    <a:pt x="103" y="73"/>
                  </a:cubicBezTo>
                  <a:cubicBezTo>
                    <a:pt x="102" y="74"/>
                    <a:pt x="101" y="75"/>
                    <a:pt x="101" y="77"/>
                  </a:cubicBezTo>
                  <a:cubicBezTo>
                    <a:pt x="100" y="76"/>
                    <a:pt x="101" y="76"/>
                    <a:pt x="101" y="75"/>
                  </a:cubicBezTo>
                  <a:cubicBezTo>
                    <a:pt x="101" y="74"/>
                    <a:pt x="100" y="73"/>
                    <a:pt x="101" y="73"/>
                  </a:cubicBezTo>
                  <a:close/>
                  <a:moveTo>
                    <a:pt x="101" y="76"/>
                  </a:moveTo>
                  <a:cubicBezTo>
                    <a:pt x="102" y="76"/>
                    <a:pt x="103" y="74"/>
                    <a:pt x="104" y="73"/>
                  </a:cubicBezTo>
                  <a:cubicBezTo>
                    <a:pt x="105" y="72"/>
                    <a:pt x="107" y="72"/>
                    <a:pt x="108" y="72"/>
                  </a:cubicBezTo>
                  <a:cubicBezTo>
                    <a:pt x="108" y="73"/>
                    <a:pt x="107" y="74"/>
                    <a:pt x="106" y="75"/>
                  </a:cubicBezTo>
                  <a:cubicBezTo>
                    <a:pt x="105" y="77"/>
                    <a:pt x="105" y="78"/>
                    <a:pt x="104" y="79"/>
                  </a:cubicBezTo>
                  <a:cubicBezTo>
                    <a:pt x="103" y="80"/>
                    <a:pt x="102" y="82"/>
                    <a:pt x="101" y="83"/>
                  </a:cubicBezTo>
                  <a:cubicBezTo>
                    <a:pt x="100" y="82"/>
                    <a:pt x="100" y="80"/>
                    <a:pt x="100" y="79"/>
                  </a:cubicBezTo>
                  <a:cubicBezTo>
                    <a:pt x="100" y="78"/>
                    <a:pt x="102" y="77"/>
                    <a:pt x="101" y="76"/>
                  </a:cubicBezTo>
                  <a:close/>
                  <a:moveTo>
                    <a:pt x="101" y="85"/>
                  </a:moveTo>
                  <a:cubicBezTo>
                    <a:pt x="101" y="84"/>
                    <a:pt x="102" y="83"/>
                    <a:pt x="102" y="82"/>
                  </a:cubicBezTo>
                  <a:cubicBezTo>
                    <a:pt x="105" y="79"/>
                    <a:pt x="107" y="75"/>
                    <a:pt x="109" y="73"/>
                  </a:cubicBezTo>
                  <a:cubicBezTo>
                    <a:pt x="111" y="73"/>
                    <a:pt x="112" y="72"/>
                    <a:pt x="112" y="73"/>
                  </a:cubicBezTo>
                  <a:cubicBezTo>
                    <a:pt x="112" y="74"/>
                    <a:pt x="112" y="75"/>
                    <a:pt x="111" y="76"/>
                  </a:cubicBezTo>
                  <a:cubicBezTo>
                    <a:pt x="110" y="79"/>
                    <a:pt x="107" y="82"/>
                    <a:pt x="105" y="85"/>
                  </a:cubicBezTo>
                  <a:cubicBezTo>
                    <a:pt x="104" y="86"/>
                    <a:pt x="103" y="87"/>
                    <a:pt x="102" y="88"/>
                  </a:cubicBezTo>
                  <a:cubicBezTo>
                    <a:pt x="102" y="89"/>
                    <a:pt x="101" y="90"/>
                    <a:pt x="101" y="90"/>
                  </a:cubicBezTo>
                  <a:cubicBezTo>
                    <a:pt x="101" y="89"/>
                    <a:pt x="100" y="87"/>
                    <a:pt x="101" y="85"/>
                  </a:cubicBezTo>
                  <a:close/>
                  <a:moveTo>
                    <a:pt x="103" y="102"/>
                  </a:moveTo>
                  <a:cubicBezTo>
                    <a:pt x="104" y="101"/>
                    <a:pt x="105" y="100"/>
                    <a:pt x="106" y="98"/>
                  </a:cubicBezTo>
                  <a:cubicBezTo>
                    <a:pt x="106" y="98"/>
                    <a:pt x="107" y="97"/>
                    <a:pt x="107" y="97"/>
                  </a:cubicBezTo>
                  <a:cubicBezTo>
                    <a:pt x="107" y="97"/>
                    <a:pt x="107" y="96"/>
                    <a:pt x="107" y="96"/>
                  </a:cubicBezTo>
                  <a:cubicBezTo>
                    <a:pt x="108" y="95"/>
                    <a:pt x="108" y="95"/>
                    <a:pt x="109" y="94"/>
                  </a:cubicBezTo>
                  <a:cubicBezTo>
                    <a:pt x="110" y="93"/>
                    <a:pt x="111" y="91"/>
                    <a:pt x="112" y="89"/>
                  </a:cubicBezTo>
                  <a:cubicBezTo>
                    <a:pt x="113" y="89"/>
                    <a:pt x="113" y="89"/>
                    <a:pt x="113" y="89"/>
                  </a:cubicBezTo>
                  <a:cubicBezTo>
                    <a:pt x="112" y="91"/>
                    <a:pt x="113" y="92"/>
                    <a:pt x="113" y="94"/>
                  </a:cubicBezTo>
                  <a:cubicBezTo>
                    <a:pt x="113" y="95"/>
                    <a:pt x="112" y="95"/>
                    <a:pt x="112" y="96"/>
                  </a:cubicBezTo>
                  <a:cubicBezTo>
                    <a:pt x="111" y="97"/>
                    <a:pt x="110" y="98"/>
                    <a:pt x="109" y="99"/>
                  </a:cubicBezTo>
                  <a:cubicBezTo>
                    <a:pt x="107" y="102"/>
                    <a:pt x="104" y="106"/>
                    <a:pt x="102" y="109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01" y="108"/>
                    <a:pt x="101" y="107"/>
                    <a:pt x="101" y="105"/>
                  </a:cubicBezTo>
                  <a:cubicBezTo>
                    <a:pt x="101" y="104"/>
                    <a:pt x="102" y="103"/>
                    <a:pt x="103" y="102"/>
                  </a:cubicBezTo>
                  <a:close/>
                  <a:moveTo>
                    <a:pt x="101" y="113"/>
                  </a:moveTo>
                  <a:cubicBezTo>
                    <a:pt x="101" y="112"/>
                    <a:pt x="101" y="111"/>
                    <a:pt x="101" y="110"/>
                  </a:cubicBezTo>
                  <a:cubicBezTo>
                    <a:pt x="101" y="110"/>
                    <a:pt x="102" y="110"/>
                    <a:pt x="102" y="110"/>
                  </a:cubicBezTo>
                  <a:cubicBezTo>
                    <a:pt x="102" y="110"/>
                    <a:pt x="102" y="110"/>
                    <a:pt x="102" y="109"/>
                  </a:cubicBezTo>
                  <a:cubicBezTo>
                    <a:pt x="105" y="105"/>
                    <a:pt x="109" y="101"/>
                    <a:pt x="112" y="97"/>
                  </a:cubicBezTo>
                  <a:cubicBezTo>
                    <a:pt x="112" y="96"/>
                    <a:pt x="113" y="96"/>
                    <a:pt x="113" y="95"/>
                  </a:cubicBezTo>
                  <a:cubicBezTo>
                    <a:pt x="113" y="95"/>
                    <a:pt x="113" y="95"/>
                    <a:pt x="113" y="95"/>
                  </a:cubicBezTo>
                  <a:cubicBezTo>
                    <a:pt x="113" y="97"/>
                    <a:pt x="113" y="98"/>
                    <a:pt x="113" y="99"/>
                  </a:cubicBezTo>
                  <a:cubicBezTo>
                    <a:pt x="113" y="100"/>
                    <a:pt x="113" y="100"/>
                    <a:pt x="113" y="100"/>
                  </a:cubicBezTo>
                  <a:cubicBezTo>
                    <a:pt x="110" y="103"/>
                    <a:pt x="107" y="108"/>
                    <a:pt x="103" y="112"/>
                  </a:cubicBezTo>
                  <a:cubicBezTo>
                    <a:pt x="103" y="112"/>
                    <a:pt x="104" y="112"/>
                    <a:pt x="104" y="113"/>
                  </a:cubicBezTo>
                  <a:cubicBezTo>
                    <a:pt x="102" y="113"/>
                    <a:pt x="102" y="113"/>
                    <a:pt x="101" y="113"/>
                  </a:cubicBezTo>
                  <a:close/>
                  <a:moveTo>
                    <a:pt x="113" y="112"/>
                  </a:moveTo>
                  <a:cubicBezTo>
                    <a:pt x="112" y="113"/>
                    <a:pt x="109" y="113"/>
                    <a:pt x="108" y="113"/>
                  </a:cubicBezTo>
                  <a:cubicBezTo>
                    <a:pt x="109" y="110"/>
                    <a:pt x="111" y="108"/>
                    <a:pt x="113" y="106"/>
                  </a:cubicBezTo>
                  <a:cubicBezTo>
                    <a:pt x="112" y="106"/>
                    <a:pt x="112" y="106"/>
                    <a:pt x="112" y="107"/>
                  </a:cubicBezTo>
                  <a:cubicBezTo>
                    <a:pt x="110" y="108"/>
                    <a:pt x="108" y="111"/>
                    <a:pt x="106" y="113"/>
                  </a:cubicBezTo>
                  <a:cubicBezTo>
                    <a:pt x="106" y="113"/>
                    <a:pt x="104" y="113"/>
                    <a:pt x="104" y="113"/>
                  </a:cubicBezTo>
                  <a:cubicBezTo>
                    <a:pt x="103" y="112"/>
                    <a:pt x="105" y="112"/>
                    <a:pt x="104" y="112"/>
                  </a:cubicBezTo>
                  <a:cubicBezTo>
                    <a:pt x="106" y="111"/>
                    <a:pt x="107" y="109"/>
                    <a:pt x="107" y="108"/>
                  </a:cubicBezTo>
                  <a:cubicBezTo>
                    <a:pt x="108" y="107"/>
                    <a:pt x="109" y="106"/>
                    <a:pt x="109" y="105"/>
                  </a:cubicBezTo>
                  <a:cubicBezTo>
                    <a:pt x="110" y="105"/>
                    <a:pt x="109" y="105"/>
                    <a:pt x="110" y="105"/>
                  </a:cubicBezTo>
                  <a:cubicBezTo>
                    <a:pt x="110" y="105"/>
                    <a:pt x="110" y="104"/>
                    <a:pt x="110" y="104"/>
                  </a:cubicBezTo>
                  <a:cubicBezTo>
                    <a:pt x="111" y="103"/>
                    <a:pt x="112" y="102"/>
                    <a:pt x="113" y="101"/>
                  </a:cubicBezTo>
                  <a:cubicBezTo>
                    <a:pt x="113" y="101"/>
                    <a:pt x="113" y="101"/>
                    <a:pt x="113" y="101"/>
                  </a:cubicBezTo>
                  <a:cubicBezTo>
                    <a:pt x="113" y="105"/>
                    <a:pt x="113" y="108"/>
                    <a:pt x="113" y="112"/>
                  </a:cubicBezTo>
                  <a:close/>
                  <a:moveTo>
                    <a:pt x="122" y="52"/>
                  </a:moveTo>
                  <a:cubicBezTo>
                    <a:pt x="122" y="51"/>
                    <a:pt x="124" y="51"/>
                    <a:pt x="124" y="51"/>
                  </a:cubicBezTo>
                  <a:cubicBezTo>
                    <a:pt x="123" y="53"/>
                    <a:pt x="123" y="54"/>
                    <a:pt x="122" y="55"/>
                  </a:cubicBezTo>
                  <a:cubicBezTo>
                    <a:pt x="121" y="54"/>
                    <a:pt x="122" y="53"/>
                    <a:pt x="122" y="52"/>
                  </a:cubicBezTo>
                  <a:close/>
                  <a:moveTo>
                    <a:pt x="122" y="57"/>
                  </a:moveTo>
                  <a:cubicBezTo>
                    <a:pt x="122" y="54"/>
                    <a:pt x="124" y="53"/>
                    <a:pt x="125" y="51"/>
                  </a:cubicBezTo>
                  <a:cubicBezTo>
                    <a:pt x="127" y="51"/>
                    <a:pt x="128" y="51"/>
                    <a:pt x="130" y="51"/>
                  </a:cubicBezTo>
                  <a:cubicBezTo>
                    <a:pt x="129" y="53"/>
                    <a:pt x="128" y="54"/>
                    <a:pt x="127" y="56"/>
                  </a:cubicBezTo>
                  <a:cubicBezTo>
                    <a:pt x="126" y="57"/>
                    <a:pt x="125" y="59"/>
                    <a:pt x="124" y="60"/>
                  </a:cubicBezTo>
                  <a:cubicBezTo>
                    <a:pt x="123" y="61"/>
                    <a:pt x="123" y="63"/>
                    <a:pt x="122" y="64"/>
                  </a:cubicBezTo>
                  <a:cubicBezTo>
                    <a:pt x="122" y="61"/>
                    <a:pt x="122" y="59"/>
                    <a:pt x="122" y="57"/>
                  </a:cubicBezTo>
                  <a:cubicBezTo>
                    <a:pt x="122" y="57"/>
                    <a:pt x="122" y="57"/>
                    <a:pt x="122" y="57"/>
                  </a:cubicBezTo>
                  <a:close/>
                  <a:moveTo>
                    <a:pt x="122" y="66"/>
                  </a:moveTo>
                  <a:cubicBezTo>
                    <a:pt x="122" y="66"/>
                    <a:pt x="122" y="65"/>
                    <a:pt x="123" y="65"/>
                  </a:cubicBezTo>
                  <a:cubicBezTo>
                    <a:pt x="123" y="64"/>
                    <a:pt x="124" y="63"/>
                    <a:pt x="124" y="62"/>
                  </a:cubicBezTo>
                  <a:cubicBezTo>
                    <a:pt x="125" y="61"/>
                    <a:pt x="126" y="60"/>
                    <a:pt x="126" y="58"/>
                  </a:cubicBezTo>
                  <a:cubicBezTo>
                    <a:pt x="126" y="58"/>
                    <a:pt x="126" y="58"/>
                    <a:pt x="126" y="58"/>
                  </a:cubicBezTo>
                  <a:cubicBezTo>
                    <a:pt x="128" y="56"/>
                    <a:pt x="129" y="53"/>
                    <a:pt x="131" y="51"/>
                  </a:cubicBezTo>
                  <a:cubicBezTo>
                    <a:pt x="132" y="51"/>
                    <a:pt x="132" y="51"/>
                    <a:pt x="133" y="51"/>
                  </a:cubicBezTo>
                  <a:cubicBezTo>
                    <a:pt x="132" y="53"/>
                    <a:pt x="134" y="56"/>
                    <a:pt x="132" y="57"/>
                  </a:cubicBezTo>
                  <a:cubicBezTo>
                    <a:pt x="130" y="61"/>
                    <a:pt x="128" y="64"/>
                    <a:pt x="126" y="67"/>
                  </a:cubicBezTo>
                  <a:cubicBezTo>
                    <a:pt x="124" y="69"/>
                    <a:pt x="123" y="72"/>
                    <a:pt x="122" y="73"/>
                  </a:cubicBezTo>
                  <a:cubicBezTo>
                    <a:pt x="122" y="70"/>
                    <a:pt x="122" y="69"/>
                    <a:pt x="122" y="66"/>
                  </a:cubicBezTo>
                  <a:close/>
                  <a:moveTo>
                    <a:pt x="122" y="75"/>
                  </a:moveTo>
                  <a:cubicBezTo>
                    <a:pt x="122" y="74"/>
                    <a:pt x="124" y="72"/>
                    <a:pt x="124" y="71"/>
                  </a:cubicBezTo>
                  <a:cubicBezTo>
                    <a:pt x="125" y="70"/>
                    <a:pt x="125" y="69"/>
                    <a:pt x="126" y="69"/>
                  </a:cubicBezTo>
                  <a:cubicBezTo>
                    <a:pt x="125" y="68"/>
                    <a:pt x="126" y="68"/>
                    <a:pt x="126" y="68"/>
                  </a:cubicBezTo>
                  <a:cubicBezTo>
                    <a:pt x="126" y="67"/>
                    <a:pt x="126" y="67"/>
                    <a:pt x="127" y="67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7" y="67"/>
                    <a:pt x="128" y="66"/>
                    <a:pt x="127" y="66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30" y="62"/>
                    <a:pt x="131" y="59"/>
                    <a:pt x="133" y="57"/>
                  </a:cubicBezTo>
                  <a:cubicBezTo>
                    <a:pt x="133" y="59"/>
                    <a:pt x="133" y="61"/>
                    <a:pt x="133" y="63"/>
                  </a:cubicBezTo>
                  <a:cubicBezTo>
                    <a:pt x="133" y="64"/>
                    <a:pt x="132" y="64"/>
                    <a:pt x="131" y="66"/>
                  </a:cubicBezTo>
                  <a:cubicBezTo>
                    <a:pt x="130" y="67"/>
                    <a:pt x="130" y="69"/>
                    <a:pt x="129" y="70"/>
                  </a:cubicBezTo>
                  <a:cubicBezTo>
                    <a:pt x="128" y="71"/>
                    <a:pt x="127" y="72"/>
                    <a:pt x="127" y="7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6" y="74"/>
                    <a:pt x="126" y="74"/>
                    <a:pt x="125" y="75"/>
                  </a:cubicBezTo>
                  <a:cubicBezTo>
                    <a:pt x="125" y="76"/>
                    <a:pt x="124" y="77"/>
                    <a:pt x="124" y="78"/>
                  </a:cubicBezTo>
                  <a:cubicBezTo>
                    <a:pt x="123" y="78"/>
                    <a:pt x="123" y="79"/>
                    <a:pt x="122" y="80"/>
                  </a:cubicBezTo>
                  <a:cubicBezTo>
                    <a:pt x="122" y="79"/>
                    <a:pt x="121" y="76"/>
                    <a:pt x="122" y="75"/>
                  </a:cubicBezTo>
                  <a:close/>
                  <a:moveTo>
                    <a:pt x="122" y="86"/>
                  </a:moveTo>
                  <a:cubicBezTo>
                    <a:pt x="122" y="84"/>
                    <a:pt x="122" y="83"/>
                    <a:pt x="122" y="82"/>
                  </a:cubicBezTo>
                  <a:cubicBezTo>
                    <a:pt x="124" y="79"/>
                    <a:pt x="126" y="76"/>
                    <a:pt x="128" y="72"/>
                  </a:cubicBezTo>
                  <a:cubicBezTo>
                    <a:pt x="128" y="72"/>
                    <a:pt x="128" y="72"/>
                    <a:pt x="129" y="72"/>
                  </a:cubicBezTo>
                  <a:cubicBezTo>
                    <a:pt x="129" y="70"/>
                    <a:pt x="130" y="69"/>
                    <a:pt x="130" y="68"/>
                  </a:cubicBezTo>
                  <a:cubicBezTo>
                    <a:pt x="131" y="67"/>
                    <a:pt x="132" y="67"/>
                    <a:pt x="132" y="66"/>
                  </a:cubicBezTo>
                  <a:cubicBezTo>
                    <a:pt x="133" y="66"/>
                    <a:pt x="132" y="65"/>
                    <a:pt x="133" y="65"/>
                  </a:cubicBezTo>
                  <a:cubicBezTo>
                    <a:pt x="134" y="67"/>
                    <a:pt x="133" y="68"/>
                    <a:pt x="133" y="71"/>
                  </a:cubicBezTo>
                  <a:cubicBezTo>
                    <a:pt x="131" y="73"/>
                    <a:pt x="130" y="76"/>
                    <a:pt x="128" y="78"/>
                  </a:cubicBezTo>
                  <a:cubicBezTo>
                    <a:pt x="127" y="80"/>
                    <a:pt x="127" y="81"/>
                    <a:pt x="126" y="83"/>
                  </a:cubicBezTo>
                  <a:cubicBezTo>
                    <a:pt x="125" y="84"/>
                    <a:pt x="123" y="86"/>
                    <a:pt x="123" y="87"/>
                  </a:cubicBezTo>
                  <a:cubicBezTo>
                    <a:pt x="123" y="88"/>
                    <a:pt x="123" y="88"/>
                    <a:pt x="123" y="89"/>
                  </a:cubicBezTo>
                  <a:cubicBezTo>
                    <a:pt x="124" y="88"/>
                    <a:pt x="124" y="87"/>
                    <a:pt x="124" y="87"/>
                  </a:cubicBezTo>
                  <a:cubicBezTo>
                    <a:pt x="125" y="84"/>
                    <a:pt x="127" y="83"/>
                    <a:pt x="128" y="80"/>
                  </a:cubicBezTo>
                  <a:cubicBezTo>
                    <a:pt x="129" y="79"/>
                    <a:pt x="129" y="78"/>
                    <a:pt x="130" y="77"/>
                  </a:cubicBezTo>
                  <a:cubicBezTo>
                    <a:pt x="131" y="76"/>
                    <a:pt x="132" y="74"/>
                    <a:pt x="133" y="72"/>
                  </a:cubicBezTo>
                  <a:cubicBezTo>
                    <a:pt x="133" y="75"/>
                    <a:pt x="133" y="76"/>
                    <a:pt x="133" y="79"/>
                  </a:cubicBezTo>
                  <a:cubicBezTo>
                    <a:pt x="133" y="80"/>
                    <a:pt x="131" y="81"/>
                    <a:pt x="131" y="83"/>
                  </a:cubicBezTo>
                  <a:cubicBezTo>
                    <a:pt x="129" y="85"/>
                    <a:pt x="128" y="86"/>
                    <a:pt x="127" y="88"/>
                  </a:cubicBezTo>
                  <a:cubicBezTo>
                    <a:pt x="126" y="89"/>
                    <a:pt x="126" y="90"/>
                    <a:pt x="125" y="92"/>
                  </a:cubicBezTo>
                  <a:cubicBezTo>
                    <a:pt x="124" y="93"/>
                    <a:pt x="123" y="94"/>
                    <a:pt x="122" y="95"/>
                  </a:cubicBezTo>
                  <a:cubicBezTo>
                    <a:pt x="122" y="92"/>
                    <a:pt x="122" y="88"/>
                    <a:pt x="122" y="86"/>
                  </a:cubicBezTo>
                  <a:close/>
                  <a:moveTo>
                    <a:pt x="123" y="96"/>
                  </a:moveTo>
                  <a:cubicBezTo>
                    <a:pt x="124" y="93"/>
                    <a:pt x="126" y="92"/>
                    <a:pt x="126" y="90"/>
                  </a:cubicBezTo>
                  <a:cubicBezTo>
                    <a:pt x="127" y="90"/>
                    <a:pt x="127" y="89"/>
                    <a:pt x="127" y="89"/>
                  </a:cubicBezTo>
                  <a:cubicBezTo>
                    <a:pt x="127" y="89"/>
                    <a:pt x="128" y="89"/>
                    <a:pt x="127" y="89"/>
                  </a:cubicBezTo>
                  <a:cubicBezTo>
                    <a:pt x="130" y="86"/>
                    <a:pt x="131" y="83"/>
                    <a:pt x="133" y="80"/>
                  </a:cubicBezTo>
                  <a:cubicBezTo>
                    <a:pt x="133" y="80"/>
                    <a:pt x="133" y="80"/>
                    <a:pt x="133" y="80"/>
                  </a:cubicBezTo>
                  <a:cubicBezTo>
                    <a:pt x="133" y="82"/>
                    <a:pt x="133" y="83"/>
                    <a:pt x="133" y="85"/>
                  </a:cubicBezTo>
                  <a:cubicBezTo>
                    <a:pt x="133" y="86"/>
                    <a:pt x="132" y="87"/>
                    <a:pt x="131" y="88"/>
                  </a:cubicBezTo>
                  <a:cubicBezTo>
                    <a:pt x="130" y="90"/>
                    <a:pt x="128" y="93"/>
                    <a:pt x="127" y="95"/>
                  </a:cubicBezTo>
                  <a:cubicBezTo>
                    <a:pt x="126" y="96"/>
                    <a:pt x="125" y="97"/>
                    <a:pt x="125" y="98"/>
                  </a:cubicBezTo>
                  <a:cubicBezTo>
                    <a:pt x="124" y="99"/>
                    <a:pt x="124" y="99"/>
                    <a:pt x="124" y="99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23" y="100"/>
                    <a:pt x="123" y="101"/>
                    <a:pt x="122" y="101"/>
                  </a:cubicBezTo>
                  <a:cubicBezTo>
                    <a:pt x="122" y="99"/>
                    <a:pt x="122" y="98"/>
                    <a:pt x="122" y="96"/>
                  </a:cubicBezTo>
                  <a:cubicBezTo>
                    <a:pt x="123" y="96"/>
                    <a:pt x="123" y="96"/>
                    <a:pt x="123" y="96"/>
                  </a:cubicBezTo>
                  <a:close/>
                  <a:moveTo>
                    <a:pt x="122" y="102"/>
                  </a:moveTo>
                  <a:cubicBezTo>
                    <a:pt x="123" y="102"/>
                    <a:pt x="123" y="102"/>
                    <a:pt x="123" y="102"/>
                  </a:cubicBezTo>
                  <a:cubicBezTo>
                    <a:pt x="124" y="99"/>
                    <a:pt x="127" y="97"/>
                    <a:pt x="128" y="94"/>
                  </a:cubicBezTo>
                  <a:cubicBezTo>
                    <a:pt x="128" y="94"/>
                    <a:pt x="129" y="93"/>
                    <a:pt x="129" y="92"/>
                  </a:cubicBezTo>
                  <a:cubicBezTo>
                    <a:pt x="130" y="91"/>
                    <a:pt x="132" y="89"/>
                    <a:pt x="133" y="87"/>
                  </a:cubicBezTo>
                  <a:cubicBezTo>
                    <a:pt x="133" y="87"/>
                    <a:pt x="133" y="87"/>
                    <a:pt x="133" y="87"/>
                  </a:cubicBezTo>
                  <a:cubicBezTo>
                    <a:pt x="133" y="88"/>
                    <a:pt x="134" y="90"/>
                    <a:pt x="133" y="92"/>
                  </a:cubicBezTo>
                  <a:cubicBezTo>
                    <a:pt x="133" y="93"/>
                    <a:pt x="131" y="94"/>
                    <a:pt x="131" y="96"/>
                  </a:cubicBezTo>
                  <a:cubicBezTo>
                    <a:pt x="128" y="99"/>
                    <a:pt x="126" y="104"/>
                    <a:pt x="123" y="107"/>
                  </a:cubicBezTo>
                  <a:cubicBezTo>
                    <a:pt x="123" y="107"/>
                    <a:pt x="122" y="107"/>
                    <a:pt x="122" y="107"/>
                  </a:cubicBezTo>
                  <a:cubicBezTo>
                    <a:pt x="122" y="106"/>
                    <a:pt x="122" y="104"/>
                    <a:pt x="122" y="102"/>
                  </a:cubicBezTo>
                  <a:close/>
                  <a:moveTo>
                    <a:pt x="125" y="112"/>
                  </a:moveTo>
                  <a:cubicBezTo>
                    <a:pt x="124" y="113"/>
                    <a:pt x="124" y="112"/>
                    <a:pt x="123" y="112"/>
                  </a:cubicBezTo>
                  <a:cubicBezTo>
                    <a:pt x="123" y="111"/>
                    <a:pt x="122" y="110"/>
                    <a:pt x="122" y="109"/>
                  </a:cubicBezTo>
                  <a:cubicBezTo>
                    <a:pt x="123" y="109"/>
                    <a:pt x="123" y="108"/>
                    <a:pt x="124" y="108"/>
                  </a:cubicBezTo>
                  <a:cubicBezTo>
                    <a:pt x="124" y="107"/>
                    <a:pt x="124" y="107"/>
                    <a:pt x="124" y="107"/>
                  </a:cubicBezTo>
                  <a:cubicBezTo>
                    <a:pt x="126" y="104"/>
                    <a:pt x="128" y="102"/>
                    <a:pt x="129" y="99"/>
                  </a:cubicBezTo>
                  <a:cubicBezTo>
                    <a:pt x="131" y="97"/>
                    <a:pt x="132" y="95"/>
                    <a:pt x="133" y="93"/>
                  </a:cubicBezTo>
                  <a:cubicBezTo>
                    <a:pt x="133" y="95"/>
                    <a:pt x="133" y="96"/>
                    <a:pt x="134" y="98"/>
                  </a:cubicBezTo>
                  <a:cubicBezTo>
                    <a:pt x="134" y="100"/>
                    <a:pt x="132" y="101"/>
                    <a:pt x="131" y="104"/>
                  </a:cubicBezTo>
                  <a:cubicBezTo>
                    <a:pt x="130" y="105"/>
                    <a:pt x="130" y="106"/>
                    <a:pt x="129" y="106"/>
                  </a:cubicBezTo>
                  <a:cubicBezTo>
                    <a:pt x="129" y="108"/>
                    <a:pt x="128" y="108"/>
                    <a:pt x="127" y="110"/>
                  </a:cubicBezTo>
                  <a:cubicBezTo>
                    <a:pt x="126" y="110"/>
                    <a:pt x="126" y="111"/>
                    <a:pt x="125" y="112"/>
                  </a:cubicBezTo>
                  <a:close/>
                  <a:moveTo>
                    <a:pt x="130" y="112"/>
                  </a:moveTo>
                  <a:cubicBezTo>
                    <a:pt x="130" y="111"/>
                    <a:pt x="132" y="110"/>
                    <a:pt x="132" y="109"/>
                  </a:cubicBezTo>
                  <a:cubicBezTo>
                    <a:pt x="132" y="108"/>
                    <a:pt x="133" y="108"/>
                    <a:pt x="133" y="107"/>
                  </a:cubicBezTo>
                  <a:cubicBezTo>
                    <a:pt x="134" y="108"/>
                    <a:pt x="133" y="111"/>
                    <a:pt x="134" y="112"/>
                  </a:cubicBezTo>
                  <a:cubicBezTo>
                    <a:pt x="133" y="112"/>
                    <a:pt x="131" y="112"/>
                    <a:pt x="130" y="112"/>
                  </a:cubicBezTo>
                  <a:close/>
                  <a:moveTo>
                    <a:pt x="129" y="112"/>
                  </a:moveTo>
                  <a:cubicBezTo>
                    <a:pt x="128" y="112"/>
                    <a:pt x="127" y="112"/>
                    <a:pt x="126" y="112"/>
                  </a:cubicBezTo>
                  <a:cubicBezTo>
                    <a:pt x="126" y="111"/>
                    <a:pt x="127" y="111"/>
                    <a:pt x="127" y="110"/>
                  </a:cubicBezTo>
                  <a:cubicBezTo>
                    <a:pt x="128" y="110"/>
                    <a:pt x="128" y="109"/>
                    <a:pt x="128" y="109"/>
                  </a:cubicBezTo>
                  <a:cubicBezTo>
                    <a:pt x="128" y="108"/>
                    <a:pt x="130" y="107"/>
                    <a:pt x="130" y="106"/>
                  </a:cubicBezTo>
                  <a:cubicBezTo>
                    <a:pt x="130" y="106"/>
                    <a:pt x="130" y="106"/>
                    <a:pt x="130" y="106"/>
                  </a:cubicBezTo>
                  <a:cubicBezTo>
                    <a:pt x="130" y="106"/>
                    <a:pt x="130" y="106"/>
                    <a:pt x="130" y="105"/>
                  </a:cubicBezTo>
                  <a:cubicBezTo>
                    <a:pt x="132" y="104"/>
                    <a:pt x="132" y="102"/>
                    <a:pt x="133" y="101"/>
                  </a:cubicBezTo>
                  <a:cubicBezTo>
                    <a:pt x="134" y="106"/>
                    <a:pt x="131" y="108"/>
                    <a:pt x="129" y="112"/>
                  </a:cubicBezTo>
                  <a:close/>
                  <a:moveTo>
                    <a:pt x="134" y="72"/>
                  </a:moveTo>
                  <a:cubicBezTo>
                    <a:pt x="134" y="71"/>
                    <a:pt x="134" y="71"/>
                    <a:pt x="134" y="70"/>
                  </a:cubicBezTo>
                  <a:cubicBezTo>
                    <a:pt x="135" y="71"/>
                    <a:pt x="135" y="71"/>
                    <a:pt x="134" y="72"/>
                  </a:cubicBezTo>
                  <a:close/>
                  <a:moveTo>
                    <a:pt x="135" y="104"/>
                  </a:moveTo>
                  <a:cubicBezTo>
                    <a:pt x="134" y="104"/>
                    <a:pt x="135" y="103"/>
                    <a:pt x="134" y="103"/>
                  </a:cubicBezTo>
                  <a:cubicBezTo>
                    <a:pt x="135" y="103"/>
                    <a:pt x="135" y="104"/>
                    <a:pt x="135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55"/>
            <p:cNvSpPr/>
            <p:nvPr/>
          </p:nvSpPr>
          <p:spPr bwMode="auto">
            <a:xfrm>
              <a:off x="6985000" y="18542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925372" y="1725326"/>
            <a:ext cx="199089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accent2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不再有孤岛！</a:t>
            </a:r>
            <a:endParaRPr lang="zh-CN" altLang="en-US" sz="1800" dirty="0">
              <a:solidFill>
                <a:schemeClr val="accent2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04148" y="2464532"/>
            <a:ext cx="199089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accent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支付全过程可见！</a:t>
            </a:r>
            <a:endParaRPr lang="zh-CN" altLang="en-US" sz="1800" dirty="0">
              <a:solidFill>
                <a:schemeClr val="accent1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5" name="椭圆 31"/>
          <p:cNvSpPr/>
          <p:nvPr/>
        </p:nvSpPr>
        <p:spPr>
          <a:xfrm>
            <a:off x="4968044" y="1716094"/>
            <a:ext cx="838395" cy="36248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b="1" spc="-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支付集成</a:t>
            </a:r>
            <a:endParaRPr lang="zh-CN" altLang="en-US" sz="1400" b="1" spc="-225" dirty="0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6" name="椭圆 31"/>
          <p:cNvSpPr/>
          <p:nvPr/>
        </p:nvSpPr>
        <p:spPr>
          <a:xfrm>
            <a:off x="4968044" y="2464532"/>
            <a:ext cx="828092" cy="36248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2225" cap="rnd">
            <a:solidFill>
              <a:schemeClr val="accent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b="1" spc="-225" dirty="0" smtClean="0">
                <a:solidFill>
                  <a:schemeClr val="accent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数据透明</a:t>
            </a:r>
            <a:endParaRPr lang="zh-CN" altLang="en-US" sz="1400" b="1" spc="-225" dirty="0">
              <a:solidFill>
                <a:schemeClr val="accent1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8" name="PA_chenying0907 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71900" y="448308"/>
            <a:ext cx="30603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ea"/>
                <a:sym typeface="+mn-lt"/>
              </a:rPr>
              <a:t>效率提升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62587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735796" y="1600436"/>
            <a:ext cx="3415066" cy="2854460"/>
            <a:chOff x="1306513" y="3424238"/>
            <a:chExt cx="3524250" cy="2944812"/>
          </a:xfrm>
          <a:solidFill>
            <a:schemeClr val="accent2"/>
          </a:solidFill>
        </p:grpSpPr>
        <p:sp>
          <p:nvSpPr>
            <p:cNvPr id="6" name="Freeform 56"/>
            <p:cNvSpPr>
              <a:spLocks noEditPoints="1"/>
            </p:cNvSpPr>
            <p:nvPr/>
          </p:nvSpPr>
          <p:spPr bwMode="auto">
            <a:xfrm>
              <a:off x="2339976" y="4327525"/>
              <a:ext cx="669925" cy="677863"/>
            </a:xfrm>
            <a:custGeom>
              <a:avLst/>
              <a:gdLst>
                <a:gd name="T0" fmla="*/ 56 w 122"/>
                <a:gd name="T1" fmla="*/ 116 h 123"/>
                <a:gd name="T2" fmla="*/ 49 w 122"/>
                <a:gd name="T3" fmla="*/ 104 h 123"/>
                <a:gd name="T4" fmla="*/ 23 w 122"/>
                <a:gd name="T5" fmla="*/ 103 h 123"/>
                <a:gd name="T6" fmla="*/ 24 w 122"/>
                <a:gd name="T7" fmla="*/ 86 h 123"/>
                <a:gd name="T8" fmla="*/ 25 w 122"/>
                <a:gd name="T9" fmla="*/ 75 h 123"/>
                <a:gd name="T10" fmla="*/ 6 w 122"/>
                <a:gd name="T11" fmla="*/ 43 h 123"/>
                <a:gd name="T12" fmla="*/ 26 w 122"/>
                <a:gd name="T13" fmla="*/ 5 h 123"/>
                <a:gd name="T14" fmla="*/ 27 w 122"/>
                <a:gd name="T15" fmla="*/ 2 h 123"/>
                <a:gd name="T16" fmla="*/ 30 w 122"/>
                <a:gd name="T17" fmla="*/ 1 h 123"/>
                <a:gd name="T18" fmla="*/ 58 w 122"/>
                <a:gd name="T19" fmla="*/ 4 h 123"/>
                <a:gd name="T20" fmla="*/ 60 w 122"/>
                <a:gd name="T21" fmla="*/ 9 h 123"/>
                <a:gd name="T22" fmla="*/ 73 w 122"/>
                <a:gd name="T23" fmla="*/ 30 h 123"/>
                <a:gd name="T24" fmla="*/ 81 w 122"/>
                <a:gd name="T25" fmla="*/ 7 h 123"/>
                <a:gd name="T26" fmla="*/ 98 w 122"/>
                <a:gd name="T27" fmla="*/ 6 h 123"/>
                <a:gd name="T28" fmla="*/ 122 w 122"/>
                <a:gd name="T29" fmla="*/ 11 h 123"/>
                <a:gd name="T30" fmla="*/ 120 w 122"/>
                <a:gd name="T31" fmla="*/ 48 h 123"/>
                <a:gd name="T32" fmla="*/ 117 w 122"/>
                <a:gd name="T33" fmla="*/ 51 h 123"/>
                <a:gd name="T34" fmla="*/ 100 w 122"/>
                <a:gd name="T35" fmla="*/ 61 h 123"/>
                <a:gd name="T36" fmla="*/ 119 w 122"/>
                <a:gd name="T37" fmla="*/ 74 h 123"/>
                <a:gd name="T38" fmla="*/ 116 w 122"/>
                <a:gd name="T39" fmla="*/ 103 h 123"/>
                <a:gd name="T40" fmla="*/ 90 w 122"/>
                <a:gd name="T41" fmla="*/ 105 h 123"/>
                <a:gd name="T42" fmla="*/ 82 w 122"/>
                <a:gd name="T43" fmla="*/ 117 h 123"/>
                <a:gd name="T44" fmla="*/ 59 w 122"/>
                <a:gd name="T45" fmla="*/ 97 h 123"/>
                <a:gd name="T46" fmla="*/ 61 w 122"/>
                <a:gd name="T47" fmla="*/ 102 h 123"/>
                <a:gd name="T48" fmla="*/ 70 w 122"/>
                <a:gd name="T49" fmla="*/ 117 h 123"/>
                <a:gd name="T50" fmla="*/ 77 w 122"/>
                <a:gd name="T51" fmla="*/ 103 h 123"/>
                <a:gd name="T52" fmla="*/ 81 w 122"/>
                <a:gd name="T53" fmla="*/ 99 h 123"/>
                <a:gd name="T54" fmla="*/ 114 w 122"/>
                <a:gd name="T55" fmla="*/ 77 h 123"/>
                <a:gd name="T56" fmla="*/ 97 w 122"/>
                <a:gd name="T57" fmla="*/ 52 h 123"/>
                <a:gd name="T58" fmla="*/ 116 w 122"/>
                <a:gd name="T59" fmla="*/ 21 h 123"/>
                <a:gd name="T60" fmla="*/ 98 w 122"/>
                <a:gd name="T61" fmla="*/ 12 h 123"/>
                <a:gd name="T62" fmla="*/ 86 w 122"/>
                <a:gd name="T63" fmla="*/ 13 h 123"/>
                <a:gd name="T64" fmla="*/ 54 w 122"/>
                <a:gd name="T65" fmla="*/ 28 h 123"/>
                <a:gd name="T66" fmla="*/ 38 w 122"/>
                <a:gd name="T67" fmla="*/ 8 h 123"/>
                <a:gd name="T68" fmla="*/ 31 w 122"/>
                <a:gd name="T69" fmla="*/ 44 h 123"/>
                <a:gd name="T70" fmla="*/ 26 w 122"/>
                <a:gd name="T71" fmla="*/ 46 h 123"/>
                <a:gd name="T72" fmla="*/ 7 w 122"/>
                <a:gd name="T73" fmla="*/ 57 h 123"/>
                <a:gd name="T74" fmla="*/ 28 w 122"/>
                <a:gd name="T75" fmla="*/ 69 h 123"/>
                <a:gd name="T76" fmla="*/ 30 w 122"/>
                <a:gd name="T77" fmla="*/ 87 h 123"/>
                <a:gd name="T78" fmla="*/ 48 w 122"/>
                <a:gd name="T79" fmla="*/ 98 h 123"/>
                <a:gd name="T80" fmla="*/ 59 w 122"/>
                <a:gd name="T81" fmla="*/ 9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23">
                  <a:moveTo>
                    <a:pt x="70" y="123"/>
                  </a:moveTo>
                  <a:cubicBezTo>
                    <a:pt x="64" y="123"/>
                    <a:pt x="59" y="120"/>
                    <a:pt x="56" y="116"/>
                  </a:cubicBezTo>
                  <a:cubicBezTo>
                    <a:pt x="55" y="114"/>
                    <a:pt x="53" y="109"/>
                    <a:pt x="54" y="104"/>
                  </a:cubicBezTo>
                  <a:cubicBezTo>
                    <a:pt x="52" y="104"/>
                    <a:pt x="50" y="104"/>
                    <a:pt x="49" y="104"/>
                  </a:cubicBezTo>
                  <a:cubicBezTo>
                    <a:pt x="41" y="104"/>
                    <a:pt x="35" y="105"/>
                    <a:pt x="25" y="104"/>
                  </a:cubicBezTo>
                  <a:cubicBezTo>
                    <a:pt x="25" y="104"/>
                    <a:pt x="24" y="104"/>
                    <a:pt x="23" y="103"/>
                  </a:cubicBezTo>
                  <a:cubicBezTo>
                    <a:pt x="23" y="103"/>
                    <a:pt x="22" y="102"/>
                    <a:pt x="22" y="101"/>
                  </a:cubicBezTo>
                  <a:cubicBezTo>
                    <a:pt x="23" y="96"/>
                    <a:pt x="23" y="91"/>
                    <a:pt x="24" y="86"/>
                  </a:cubicBezTo>
                  <a:cubicBezTo>
                    <a:pt x="24" y="82"/>
                    <a:pt x="25" y="79"/>
                    <a:pt x="25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17" y="75"/>
                    <a:pt x="1" y="74"/>
                    <a:pt x="1" y="57"/>
                  </a:cubicBezTo>
                  <a:cubicBezTo>
                    <a:pt x="0" y="51"/>
                    <a:pt x="2" y="47"/>
                    <a:pt x="6" y="43"/>
                  </a:cubicBezTo>
                  <a:cubicBezTo>
                    <a:pt x="11" y="38"/>
                    <a:pt x="19" y="36"/>
                    <a:pt x="26" y="39"/>
                  </a:cubicBezTo>
                  <a:cubicBezTo>
                    <a:pt x="29" y="22"/>
                    <a:pt x="27" y="8"/>
                    <a:pt x="26" y="5"/>
                  </a:cubicBezTo>
                  <a:cubicBezTo>
                    <a:pt x="26" y="5"/>
                    <a:pt x="26" y="4"/>
                    <a:pt x="26" y="4"/>
                  </a:cubicBezTo>
                  <a:cubicBezTo>
                    <a:pt x="26" y="3"/>
                    <a:pt x="26" y="2"/>
                    <a:pt x="27" y="2"/>
                  </a:cubicBezTo>
                  <a:cubicBezTo>
                    <a:pt x="27" y="1"/>
                    <a:pt x="28" y="0"/>
                    <a:pt x="29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2" y="1"/>
                    <a:pt x="35" y="2"/>
                    <a:pt x="38" y="2"/>
                  </a:cubicBezTo>
                  <a:cubicBezTo>
                    <a:pt x="45" y="2"/>
                    <a:pt x="52" y="3"/>
                    <a:pt x="58" y="4"/>
                  </a:cubicBezTo>
                  <a:cubicBezTo>
                    <a:pt x="59" y="4"/>
                    <a:pt x="59" y="5"/>
                    <a:pt x="60" y="6"/>
                  </a:cubicBezTo>
                  <a:cubicBezTo>
                    <a:pt x="60" y="7"/>
                    <a:pt x="60" y="8"/>
                    <a:pt x="60" y="9"/>
                  </a:cubicBezTo>
                  <a:cubicBezTo>
                    <a:pt x="57" y="12"/>
                    <a:pt x="57" y="20"/>
                    <a:pt x="60" y="25"/>
                  </a:cubicBezTo>
                  <a:cubicBezTo>
                    <a:pt x="62" y="29"/>
                    <a:pt x="66" y="31"/>
                    <a:pt x="73" y="30"/>
                  </a:cubicBezTo>
                  <a:cubicBezTo>
                    <a:pt x="79" y="29"/>
                    <a:pt x="80" y="22"/>
                    <a:pt x="80" y="12"/>
                  </a:cubicBezTo>
                  <a:cubicBezTo>
                    <a:pt x="80" y="11"/>
                    <a:pt x="81" y="9"/>
                    <a:pt x="81" y="7"/>
                  </a:cubicBezTo>
                  <a:cubicBezTo>
                    <a:pt x="81" y="6"/>
                    <a:pt x="83" y="4"/>
                    <a:pt x="84" y="5"/>
                  </a:cubicBezTo>
                  <a:cubicBezTo>
                    <a:pt x="89" y="5"/>
                    <a:pt x="93" y="5"/>
                    <a:pt x="98" y="6"/>
                  </a:cubicBezTo>
                  <a:cubicBezTo>
                    <a:pt x="105" y="6"/>
                    <a:pt x="113" y="7"/>
                    <a:pt x="120" y="8"/>
                  </a:cubicBezTo>
                  <a:cubicBezTo>
                    <a:pt x="121" y="8"/>
                    <a:pt x="122" y="9"/>
                    <a:pt x="122" y="11"/>
                  </a:cubicBezTo>
                  <a:cubicBezTo>
                    <a:pt x="122" y="14"/>
                    <a:pt x="122" y="18"/>
                    <a:pt x="122" y="21"/>
                  </a:cubicBezTo>
                  <a:cubicBezTo>
                    <a:pt x="122" y="30"/>
                    <a:pt x="121" y="39"/>
                    <a:pt x="120" y="48"/>
                  </a:cubicBezTo>
                  <a:cubicBezTo>
                    <a:pt x="120" y="49"/>
                    <a:pt x="120" y="50"/>
                    <a:pt x="119" y="50"/>
                  </a:cubicBezTo>
                  <a:cubicBezTo>
                    <a:pt x="118" y="51"/>
                    <a:pt x="117" y="51"/>
                    <a:pt x="117" y="51"/>
                  </a:cubicBezTo>
                  <a:cubicBezTo>
                    <a:pt x="111" y="50"/>
                    <a:pt x="105" y="52"/>
                    <a:pt x="102" y="56"/>
                  </a:cubicBezTo>
                  <a:cubicBezTo>
                    <a:pt x="100" y="57"/>
                    <a:pt x="100" y="59"/>
                    <a:pt x="100" y="61"/>
                  </a:cubicBezTo>
                  <a:cubicBezTo>
                    <a:pt x="102" y="67"/>
                    <a:pt x="107" y="71"/>
                    <a:pt x="117" y="72"/>
                  </a:cubicBezTo>
                  <a:cubicBezTo>
                    <a:pt x="118" y="72"/>
                    <a:pt x="119" y="73"/>
                    <a:pt x="119" y="74"/>
                  </a:cubicBezTo>
                  <a:cubicBezTo>
                    <a:pt x="122" y="83"/>
                    <a:pt x="120" y="97"/>
                    <a:pt x="119" y="101"/>
                  </a:cubicBezTo>
                  <a:cubicBezTo>
                    <a:pt x="119" y="102"/>
                    <a:pt x="118" y="103"/>
                    <a:pt x="116" y="103"/>
                  </a:cubicBezTo>
                  <a:cubicBezTo>
                    <a:pt x="107" y="104"/>
                    <a:pt x="98" y="105"/>
                    <a:pt x="90" y="105"/>
                  </a:cubicBezTo>
                  <a:cubicBezTo>
                    <a:pt x="90" y="105"/>
                    <a:pt x="90" y="105"/>
                    <a:pt x="90" y="105"/>
                  </a:cubicBezTo>
                  <a:cubicBezTo>
                    <a:pt x="88" y="105"/>
                    <a:pt x="86" y="105"/>
                    <a:pt x="84" y="105"/>
                  </a:cubicBezTo>
                  <a:cubicBezTo>
                    <a:pt x="85" y="111"/>
                    <a:pt x="84" y="115"/>
                    <a:pt x="82" y="117"/>
                  </a:cubicBezTo>
                  <a:cubicBezTo>
                    <a:pt x="79" y="121"/>
                    <a:pt x="75" y="123"/>
                    <a:pt x="70" y="123"/>
                  </a:cubicBezTo>
                  <a:close/>
                  <a:moveTo>
                    <a:pt x="59" y="97"/>
                  </a:moveTo>
                  <a:cubicBezTo>
                    <a:pt x="60" y="97"/>
                    <a:pt x="61" y="98"/>
                    <a:pt x="61" y="99"/>
                  </a:cubicBezTo>
                  <a:cubicBezTo>
                    <a:pt x="62" y="100"/>
                    <a:pt x="62" y="101"/>
                    <a:pt x="61" y="102"/>
                  </a:cubicBezTo>
                  <a:cubicBezTo>
                    <a:pt x="59" y="106"/>
                    <a:pt x="59" y="110"/>
                    <a:pt x="61" y="113"/>
                  </a:cubicBezTo>
                  <a:cubicBezTo>
                    <a:pt x="63" y="115"/>
                    <a:pt x="66" y="117"/>
                    <a:pt x="70" y="117"/>
                  </a:cubicBezTo>
                  <a:cubicBezTo>
                    <a:pt x="73" y="117"/>
                    <a:pt x="76" y="116"/>
                    <a:pt x="77" y="114"/>
                  </a:cubicBezTo>
                  <a:cubicBezTo>
                    <a:pt x="79" y="111"/>
                    <a:pt x="79" y="107"/>
                    <a:pt x="77" y="103"/>
                  </a:cubicBezTo>
                  <a:cubicBezTo>
                    <a:pt x="77" y="102"/>
                    <a:pt x="77" y="100"/>
                    <a:pt x="78" y="100"/>
                  </a:cubicBezTo>
                  <a:cubicBezTo>
                    <a:pt x="79" y="99"/>
                    <a:pt x="80" y="98"/>
                    <a:pt x="81" y="99"/>
                  </a:cubicBezTo>
                  <a:cubicBezTo>
                    <a:pt x="88" y="99"/>
                    <a:pt x="101" y="99"/>
                    <a:pt x="113" y="97"/>
                  </a:cubicBezTo>
                  <a:cubicBezTo>
                    <a:pt x="114" y="91"/>
                    <a:pt x="115" y="83"/>
                    <a:pt x="114" y="77"/>
                  </a:cubicBezTo>
                  <a:cubicBezTo>
                    <a:pt x="103" y="76"/>
                    <a:pt x="97" y="71"/>
                    <a:pt x="94" y="62"/>
                  </a:cubicBezTo>
                  <a:cubicBezTo>
                    <a:pt x="94" y="59"/>
                    <a:pt x="94" y="55"/>
                    <a:pt x="97" y="52"/>
                  </a:cubicBezTo>
                  <a:cubicBezTo>
                    <a:pt x="101" y="47"/>
                    <a:pt x="108" y="44"/>
                    <a:pt x="115" y="44"/>
                  </a:cubicBezTo>
                  <a:cubicBezTo>
                    <a:pt x="115" y="37"/>
                    <a:pt x="116" y="29"/>
                    <a:pt x="116" y="21"/>
                  </a:cubicBezTo>
                  <a:cubicBezTo>
                    <a:pt x="116" y="19"/>
                    <a:pt x="116" y="16"/>
                    <a:pt x="116" y="13"/>
                  </a:cubicBezTo>
                  <a:cubicBezTo>
                    <a:pt x="110" y="13"/>
                    <a:pt x="104" y="12"/>
                    <a:pt x="98" y="12"/>
                  </a:cubicBezTo>
                  <a:cubicBezTo>
                    <a:pt x="94" y="12"/>
                    <a:pt x="90" y="11"/>
                    <a:pt x="86" y="11"/>
                  </a:cubicBezTo>
                  <a:cubicBezTo>
                    <a:pt x="86" y="12"/>
                    <a:pt x="86" y="12"/>
                    <a:pt x="86" y="13"/>
                  </a:cubicBezTo>
                  <a:cubicBezTo>
                    <a:pt x="86" y="21"/>
                    <a:pt x="85" y="34"/>
                    <a:pt x="74" y="36"/>
                  </a:cubicBezTo>
                  <a:cubicBezTo>
                    <a:pt x="65" y="37"/>
                    <a:pt x="58" y="34"/>
                    <a:pt x="54" y="28"/>
                  </a:cubicBezTo>
                  <a:cubicBezTo>
                    <a:pt x="51" y="22"/>
                    <a:pt x="51" y="15"/>
                    <a:pt x="53" y="9"/>
                  </a:cubicBezTo>
                  <a:cubicBezTo>
                    <a:pt x="48" y="9"/>
                    <a:pt x="43" y="8"/>
                    <a:pt x="38" y="8"/>
                  </a:cubicBezTo>
                  <a:cubicBezTo>
                    <a:pt x="36" y="8"/>
                    <a:pt x="34" y="8"/>
                    <a:pt x="33" y="7"/>
                  </a:cubicBezTo>
                  <a:cubicBezTo>
                    <a:pt x="34" y="14"/>
                    <a:pt x="35" y="28"/>
                    <a:pt x="31" y="44"/>
                  </a:cubicBezTo>
                  <a:cubicBezTo>
                    <a:pt x="31" y="45"/>
                    <a:pt x="30" y="46"/>
                    <a:pt x="29" y="46"/>
                  </a:cubicBezTo>
                  <a:cubicBezTo>
                    <a:pt x="28" y="46"/>
                    <a:pt x="27" y="46"/>
                    <a:pt x="26" y="46"/>
                  </a:cubicBezTo>
                  <a:cubicBezTo>
                    <a:pt x="21" y="43"/>
                    <a:pt x="14" y="43"/>
                    <a:pt x="10" y="47"/>
                  </a:cubicBezTo>
                  <a:cubicBezTo>
                    <a:pt x="8" y="50"/>
                    <a:pt x="6" y="53"/>
                    <a:pt x="7" y="57"/>
                  </a:cubicBezTo>
                  <a:cubicBezTo>
                    <a:pt x="7" y="67"/>
                    <a:pt x="15" y="69"/>
                    <a:pt x="25" y="69"/>
                  </a:cubicBezTo>
                  <a:cubicBezTo>
                    <a:pt x="26" y="69"/>
                    <a:pt x="27" y="69"/>
                    <a:pt x="28" y="69"/>
                  </a:cubicBezTo>
                  <a:cubicBezTo>
                    <a:pt x="30" y="69"/>
                    <a:pt x="31" y="71"/>
                    <a:pt x="31" y="72"/>
                  </a:cubicBezTo>
                  <a:cubicBezTo>
                    <a:pt x="31" y="77"/>
                    <a:pt x="30" y="82"/>
                    <a:pt x="30" y="87"/>
                  </a:cubicBezTo>
                  <a:cubicBezTo>
                    <a:pt x="29" y="90"/>
                    <a:pt x="29" y="94"/>
                    <a:pt x="29" y="98"/>
                  </a:cubicBezTo>
                  <a:cubicBezTo>
                    <a:pt x="36" y="98"/>
                    <a:pt x="42" y="98"/>
                    <a:pt x="48" y="98"/>
                  </a:cubicBezTo>
                  <a:cubicBezTo>
                    <a:pt x="51" y="98"/>
                    <a:pt x="55" y="98"/>
                    <a:pt x="58" y="97"/>
                  </a:cubicBezTo>
                  <a:cubicBezTo>
                    <a:pt x="59" y="97"/>
                    <a:pt x="59" y="97"/>
                    <a:pt x="59" y="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57"/>
            <p:cNvSpPr/>
            <p:nvPr/>
          </p:nvSpPr>
          <p:spPr bwMode="auto">
            <a:xfrm>
              <a:off x="2967038" y="4267200"/>
              <a:ext cx="565150" cy="655638"/>
            </a:xfrm>
            <a:custGeom>
              <a:avLst/>
              <a:gdLst>
                <a:gd name="T0" fmla="*/ 92 w 103"/>
                <a:gd name="T1" fmla="*/ 119 h 119"/>
                <a:gd name="T2" fmla="*/ 92 w 103"/>
                <a:gd name="T3" fmla="*/ 119 h 119"/>
                <a:gd name="T4" fmla="*/ 63 w 103"/>
                <a:gd name="T5" fmla="*/ 117 h 119"/>
                <a:gd name="T6" fmla="*/ 61 w 103"/>
                <a:gd name="T7" fmla="*/ 116 h 119"/>
                <a:gd name="T8" fmla="*/ 60 w 103"/>
                <a:gd name="T9" fmla="*/ 113 h 119"/>
                <a:gd name="T10" fmla="*/ 56 w 103"/>
                <a:gd name="T11" fmla="*/ 101 h 119"/>
                <a:gd name="T12" fmla="*/ 44 w 103"/>
                <a:gd name="T13" fmla="*/ 100 h 119"/>
                <a:gd name="T14" fmla="*/ 39 w 103"/>
                <a:gd name="T15" fmla="*/ 111 h 119"/>
                <a:gd name="T16" fmla="*/ 38 w 103"/>
                <a:gd name="T17" fmla="*/ 113 h 119"/>
                <a:gd name="T18" fmla="*/ 36 w 103"/>
                <a:gd name="T19" fmla="*/ 114 h 119"/>
                <a:gd name="T20" fmla="*/ 3 w 103"/>
                <a:gd name="T21" fmla="*/ 114 h 119"/>
                <a:gd name="T22" fmla="*/ 0 w 103"/>
                <a:gd name="T23" fmla="*/ 111 h 119"/>
                <a:gd name="T24" fmla="*/ 3 w 103"/>
                <a:gd name="T25" fmla="*/ 108 h 119"/>
                <a:gd name="T26" fmla="*/ 33 w 103"/>
                <a:gd name="T27" fmla="*/ 108 h 119"/>
                <a:gd name="T28" fmla="*/ 41 w 103"/>
                <a:gd name="T29" fmla="*/ 95 h 119"/>
                <a:gd name="T30" fmla="*/ 59 w 103"/>
                <a:gd name="T31" fmla="*/ 96 h 119"/>
                <a:gd name="T32" fmla="*/ 66 w 103"/>
                <a:gd name="T33" fmla="*/ 111 h 119"/>
                <a:gd name="T34" fmla="*/ 89 w 103"/>
                <a:gd name="T35" fmla="*/ 113 h 119"/>
                <a:gd name="T36" fmla="*/ 90 w 103"/>
                <a:gd name="T37" fmla="*/ 107 h 119"/>
                <a:gd name="T38" fmla="*/ 91 w 103"/>
                <a:gd name="T39" fmla="*/ 91 h 119"/>
                <a:gd name="T40" fmla="*/ 75 w 103"/>
                <a:gd name="T41" fmla="*/ 75 h 119"/>
                <a:gd name="T42" fmla="*/ 81 w 103"/>
                <a:gd name="T43" fmla="*/ 62 h 119"/>
                <a:gd name="T44" fmla="*/ 96 w 103"/>
                <a:gd name="T45" fmla="*/ 58 h 119"/>
                <a:gd name="T46" fmla="*/ 97 w 103"/>
                <a:gd name="T47" fmla="*/ 32 h 119"/>
                <a:gd name="T48" fmla="*/ 73 w 103"/>
                <a:gd name="T49" fmla="*/ 31 h 119"/>
                <a:gd name="T50" fmla="*/ 70 w 103"/>
                <a:gd name="T51" fmla="*/ 30 h 119"/>
                <a:gd name="T52" fmla="*/ 69 w 103"/>
                <a:gd name="T53" fmla="*/ 27 h 119"/>
                <a:gd name="T54" fmla="*/ 68 w 103"/>
                <a:gd name="T55" fmla="*/ 11 h 119"/>
                <a:gd name="T56" fmla="*/ 48 w 103"/>
                <a:gd name="T57" fmla="*/ 11 h 119"/>
                <a:gd name="T58" fmla="*/ 47 w 103"/>
                <a:gd name="T59" fmla="*/ 22 h 119"/>
                <a:gd name="T60" fmla="*/ 47 w 103"/>
                <a:gd name="T61" fmla="*/ 26 h 119"/>
                <a:gd name="T62" fmla="*/ 44 w 103"/>
                <a:gd name="T63" fmla="*/ 27 h 119"/>
                <a:gd name="T64" fmla="*/ 4 w 103"/>
                <a:gd name="T65" fmla="*/ 26 h 119"/>
                <a:gd name="T66" fmla="*/ 1 w 103"/>
                <a:gd name="T67" fmla="*/ 22 h 119"/>
                <a:gd name="T68" fmla="*/ 4 w 103"/>
                <a:gd name="T69" fmla="*/ 19 h 119"/>
                <a:gd name="T70" fmla="*/ 4 w 103"/>
                <a:gd name="T71" fmla="*/ 19 h 119"/>
                <a:gd name="T72" fmla="*/ 40 w 103"/>
                <a:gd name="T73" fmla="*/ 21 h 119"/>
                <a:gd name="T74" fmla="*/ 44 w 103"/>
                <a:gd name="T75" fmla="*/ 7 h 119"/>
                <a:gd name="T76" fmla="*/ 72 w 103"/>
                <a:gd name="T77" fmla="*/ 6 h 119"/>
                <a:gd name="T78" fmla="*/ 77 w 103"/>
                <a:gd name="T79" fmla="*/ 25 h 119"/>
                <a:gd name="T80" fmla="*/ 101 w 103"/>
                <a:gd name="T81" fmla="*/ 26 h 119"/>
                <a:gd name="T82" fmla="*/ 103 w 103"/>
                <a:gd name="T83" fmla="*/ 29 h 119"/>
                <a:gd name="T84" fmla="*/ 101 w 103"/>
                <a:gd name="T85" fmla="*/ 61 h 119"/>
                <a:gd name="T86" fmla="*/ 98 w 103"/>
                <a:gd name="T87" fmla="*/ 64 h 119"/>
                <a:gd name="T88" fmla="*/ 85 w 103"/>
                <a:gd name="T89" fmla="*/ 67 h 119"/>
                <a:gd name="T90" fmla="*/ 81 w 103"/>
                <a:gd name="T91" fmla="*/ 75 h 119"/>
                <a:gd name="T92" fmla="*/ 94 w 103"/>
                <a:gd name="T93" fmla="*/ 85 h 119"/>
                <a:gd name="T94" fmla="*/ 94 w 103"/>
                <a:gd name="T95" fmla="*/ 85 h 119"/>
                <a:gd name="T96" fmla="*/ 97 w 103"/>
                <a:gd name="T97" fmla="*/ 88 h 119"/>
                <a:gd name="T98" fmla="*/ 96 w 103"/>
                <a:gd name="T99" fmla="*/ 107 h 119"/>
                <a:gd name="T100" fmla="*/ 95 w 103"/>
                <a:gd name="T101" fmla="*/ 116 h 119"/>
                <a:gd name="T102" fmla="*/ 92 w 103"/>
                <a:gd name="T10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19">
                  <a:moveTo>
                    <a:pt x="92" y="119"/>
                  </a:moveTo>
                  <a:cubicBezTo>
                    <a:pt x="92" y="119"/>
                    <a:pt x="92" y="119"/>
                    <a:pt x="92" y="119"/>
                  </a:cubicBezTo>
                  <a:cubicBezTo>
                    <a:pt x="85" y="119"/>
                    <a:pt x="72" y="118"/>
                    <a:pt x="63" y="117"/>
                  </a:cubicBezTo>
                  <a:cubicBezTo>
                    <a:pt x="62" y="117"/>
                    <a:pt x="61" y="116"/>
                    <a:pt x="61" y="116"/>
                  </a:cubicBezTo>
                  <a:cubicBezTo>
                    <a:pt x="60" y="115"/>
                    <a:pt x="60" y="114"/>
                    <a:pt x="60" y="113"/>
                  </a:cubicBezTo>
                  <a:cubicBezTo>
                    <a:pt x="61" y="108"/>
                    <a:pt x="60" y="104"/>
                    <a:pt x="56" y="101"/>
                  </a:cubicBezTo>
                  <a:cubicBezTo>
                    <a:pt x="52" y="99"/>
                    <a:pt x="47" y="98"/>
                    <a:pt x="44" y="100"/>
                  </a:cubicBezTo>
                  <a:cubicBezTo>
                    <a:pt x="41" y="102"/>
                    <a:pt x="38" y="105"/>
                    <a:pt x="39" y="111"/>
                  </a:cubicBezTo>
                  <a:cubicBezTo>
                    <a:pt x="39" y="112"/>
                    <a:pt x="38" y="113"/>
                    <a:pt x="38" y="113"/>
                  </a:cubicBezTo>
                  <a:cubicBezTo>
                    <a:pt x="37" y="114"/>
                    <a:pt x="36" y="114"/>
                    <a:pt x="36" y="114"/>
                  </a:cubicBezTo>
                  <a:cubicBezTo>
                    <a:pt x="29" y="114"/>
                    <a:pt x="9" y="114"/>
                    <a:pt x="3" y="114"/>
                  </a:cubicBezTo>
                  <a:cubicBezTo>
                    <a:pt x="2" y="114"/>
                    <a:pt x="0" y="113"/>
                    <a:pt x="0" y="111"/>
                  </a:cubicBezTo>
                  <a:cubicBezTo>
                    <a:pt x="0" y="109"/>
                    <a:pt x="2" y="108"/>
                    <a:pt x="3" y="108"/>
                  </a:cubicBezTo>
                  <a:cubicBezTo>
                    <a:pt x="8" y="108"/>
                    <a:pt x="24" y="108"/>
                    <a:pt x="33" y="108"/>
                  </a:cubicBezTo>
                  <a:cubicBezTo>
                    <a:pt x="33" y="102"/>
                    <a:pt x="36" y="98"/>
                    <a:pt x="41" y="95"/>
                  </a:cubicBezTo>
                  <a:cubicBezTo>
                    <a:pt x="46" y="92"/>
                    <a:pt x="54" y="92"/>
                    <a:pt x="59" y="96"/>
                  </a:cubicBezTo>
                  <a:cubicBezTo>
                    <a:pt x="64" y="100"/>
                    <a:pt x="67" y="105"/>
                    <a:pt x="66" y="111"/>
                  </a:cubicBezTo>
                  <a:cubicBezTo>
                    <a:pt x="74" y="112"/>
                    <a:pt x="83" y="113"/>
                    <a:pt x="89" y="113"/>
                  </a:cubicBezTo>
                  <a:cubicBezTo>
                    <a:pt x="89" y="111"/>
                    <a:pt x="90" y="109"/>
                    <a:pt x="90" y="107"/>
                  </a:cubicBezTo>
                  <a:cubicBezTo>
                    <a:pt x="90" y="101"/>
                    <a:pt x="91" y="96"/>
                    <a:pt x="91" y="91"/>
                  </a:cubicBezTo>
                  <a:cubicBezTo>
                    <a:pt x="83" y="89"/>
                    <a:pt x="74" y="86"/>
                    <a:pt x="75" y="75"/>
                  </a:cubicBezTo>
                  <a:cubicBezTo>
                    <a:pt x="76" y="70"/>
                    <a:pt x="78" y="65"/>
                    <a:pt x="81" y="62"/>
                  </a:cubicBezTo>
                  <a:cubicBezTo>
                    <a:pt x="85" y="59"/>
                    <a:pt x="90" y="58"/>
                    <a:pt x="96" y="58"/>
                  </a:cubicBezTo>
                  <a:cubicBezTo>
                    <a:pt x="96" y="51"/>
                    <a:pt x="97" y="38"/>
                    <a:pt x="97" y="32"/>
                  </a:cubicBezTo>
                  <a:cubicBezTo>
                    <a:pt x="89" y="31"/>
                    <a:pt x="76" y="30"/>
                    <a:pt x="73" y="31"/>
                  </a:cubicBezTo>
                  <a:cubicBezTo>
                    <a:pt x="72" y="31"/>
                    <a:pt x="71" y="31"/>
                    <a:pt x="70" y="30"/>
                  </a:cubicBezTo>
                  <a:cubicBezTo>
                    <a:pt x="69" y="29"/>
                    <a:pt x="69" y="28"/>
                    <a:pt x="69" y="27"/>
                  </a:cubicBezTo>
                  <a:cubicBezTo>
                    <a:pt x="72" y="22"/>
                    <a:pt x="73" y="15"/>
                    <a:pt x="68" y="11"/>
                  </a:cubicBezTo>
                  <a:cubicBezTo>
                    <a:pt x="62" y="7"/>
                    <a:pt x="52" y="7"/>
                    <a:pt x="48" y="11"/>
                  </a:cubicBezTo>
                  <a:cubicBezTo>
                    <a:pt x="45" y="14"/>
                    <a:pt x="44" y="18"/>
                    <a:pt x="47" y="22"/>
                  </a:cubicBezTo>
                  <a:cubicBezTo>
                    <a:pt x="48" y="23"/>
                    <a:pt x="48" y="25"/>
                    <a:pt x="47" y="26"/>
                  </a:cubicBezTo>
                  <a:cubicBezTo>
                    <a:pt x="47" y="27"/>
                    <a:pt x="46" y="27"/>
                    <a:pt x="44" y="27"/>
                  </a:cubicBezTo>
                  <a:cubicBezTo>
                    <a:pt x="37" y="27"/>
                    <a:pt x="4" y="26"/>
                    <a:pt x="4" y="26"/>
                  </a:cubicBezTo>
                  <a:cubicBezTo>
                    <a:pt x="2" y="25"/>
                    <a:pt x="1" y="24"/>
                    <a:pt x="1" y="22"/>
                  </a:cubicBezTo>
                  <a:cubicBezTo>
                    <a:pt x="1" y="21"/>
                    <a:pt x="3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28" y="20"/>
                    <a:pt x="40" y="21"/>
                  </a:cubicBezTo>
                  <a:cubicBezTo>
                    <a:pt x="37" y="13"/>
                    <a:pt x="41" y="8"/>
                    <a:pt x="44" y="7"/>
                  </a:cubicBezTo>
                  <a:cubicBezTo>
                    <a:pt x="50" y="0"/>
                    <a:pt x="64" y="0"/>
                    <a:pt x="72" y="6"/>
                  </a:cubicBezTo>
                  <a:cubicBezTo>
                    <a:pt x="74" y="8"/>
                    <a:pt x="80" y="14"/>
                    <a:pt x="77" y="25"/>
                  </a:cubicBezTo>
                  <a:cubicBezTo>
                    <a:pt x="85" y="24"/>
                    <a:pt x="99" y="26"/>
                    <a:pt x="101" y="26"/>
                  </a:cubicBezTo>
                  <a:cubicBezTo>
                    <a:pt x="102" y="26"/>
                    <a:pt x="103" y="27"/>
                    <a:pt x="103" y="29"/>
                  </a:cubicBezTo>
                  <a:cubicBezTo>
                    <a:pt x="103" y="30"/>
                    <a:pt x="102" y="54"/>
                    <a:pt x="101" y="61"/>
                  </a:cubicBezTo>
                  <a:cubicBezTo>
                    <a:pt x="101" y="63"/>
                    <a:pt x="100" y="64"/>
                    <a:pt x="98" y="64"/>
                  </a:cubicBezTo>
                  <a:cubicBezTo>
                    <a:pt x="93" y="63"/>
                    <a:pt x="88" y="65"/>
                    <a:pt x="85" y="67"/>
                  </a:cubicBezTo>
                  <a:cubicBezTo>
                    <a:pt x="83" y="69"/>
                    <a:pt x="82" y="72"/>
                    <a:pt x="81" y="75"/>
                  </a:cubicBezTo>
                  <a:cubicBezTo>
                    <a:pt x="81" y="81"/>
                    <a:pt x="85" y="83"/>
                    <a:pt x="94" y="85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6" y="86"/>
                    <a:pt x="97" y="87"/>
                    <a:pt x="97" y="88"/>
                  </a:cubicBezTo>
                  <a:cubicBezTo>
                    <a:pt x="97" y="95"/>
                    <a:pt x="96" y="101"/>
                    <a:pt x="96" y="107"/>
                  </a:cubicBezTo>
                  <a:cubicBezTo>
                    <a:pt x="96" y="110"/>
                    <a:pt x="95" y="113"/>
                    <a:pt x="95" y="116"/>
                  </a:cubicBezTo>
                  <a:cubicBezTo>
                    <a:pt x="95" y="118"/>
                    <a:pt x="94" y="119"/>
                    <a:pt x="92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58"/>
            <p:cNvSpPr/>
            <p:nvPr/>
          </p:nvSpPr>
          <p:spPr bwMode="auto">
            <a:xfrm>
              <a:off x="3263901" y="4889500"/>
              <a:ext cx="330200" cy="495300"/>
            </a:xfrm>
            <a:custGeom>
              <a:avLst/>
              <a:gdLst>
                <a:gd name="T0" fmla="*/ 21 w 60"/>
                <a:gd name="T1" fmla="*/ 90 h 90"/>
                <a:gd name="T2" fmla="*/ 3 w 60"/>
                <a:gd name="T3" fmla="*/ 89 h 90"/>
                <a:gd name="T4" fmla="*/ 0 w 60"/>
                <a:gd name="T5" fmla="*/ 86 h 90"/>
                <a:gd name="T6" fmla="*/ 4 w 60"/>
                <a:gd name="T7" fmla="*/ 83 h 90"/>
                <a:gd name="T8" fmla="*/ 30 w 60"/>
                <a:gd name="T9" fmla="*/ 84 h 90"/>
                <a:gd name="T10" fmla="*/ 30 w 60"/>
                <a:gd name="T11" fmla="*/ 56 h 90"/>
                <a:gd name="T12" fmla="*/ 31 w 60"/>
                <a:gd name="T13" fmla="*/ 53 h 90"/>
                <a:gd name="T14" fmla="*/ 34 w 60"/>
                <a:gd name="T15" fmla="*/ 53 h 90"/>
                <a:gd name="T16" fmla="*/ 51 w 60"/>
                <a:gd name="T17" fmla="*/ 51 h 90"/>
                <a:gd name="T18" fmla="*/ 51 w 60"/>
                <a:gd name="T19" fmla="*/ 38 h 90"/>
                <a:gd name="T20" fmla="*/ 35 w 60"/>
                <a:gd name="T21" fmla="*/ 33 h 90"/>
                <a:gd name="T22" fmla="*/ 32 w 60"/>
                <a:gd name="T23" fmla="*/ 32 h 90"/>
                <a:gd name="T24" fmla="*/ 32 w 60"/>
                <a:gd name="T25" fmla="*/ 30 h 90"/>
                <a:gd name="T26" fmla="*/ 33 w 60"/>
                <a:gd name="T27" fmla="*/ 16 h 90"/>
                <a:gd name="T28" fmla="*/ 35 w 60"/>
                <a:gd name="T29" fmla="*/ 3 h 90"/>
                <a:gd name="T30" fmla="*/ 39 w 60"/>
                <a:gd name="T31" fmla="*/ 1 h 90"/>
                <a:gd name="T32" fmla="*/ 41 w 60"/>
                <a:gd name="T33" fmla="*/ 4 h 90"/>
                <a:gd name="T34" fmla="*/ 39 w 60"/>
                <a:gd name="T35" fmla="*/ 17 h 90"/>
                <a:gd name="T36" fmla="*/ 38 w 60"/>
                <a:gd name="T37" fmla="*/ 27 h 90"/>
                <a:gd name="T38" fmla="*/ 57 w 60"/>
                <a:gd name="T39" fmla="*/ 35 h 90"/>
                <a:gd name="T40" fmla="*/ 55 w 60"/>
                <a:gd name="T41" fmla="*/ 55 h 90"/>
                <a:gd name="T42" fmla="*/ 36 w 60"/>
                <a:gd name="T43" fmla="*/ 60 h 90"/>
                <a:gd name="T44" fmla="*/ 36 w 60"/>
                <a:gd name="T45" fmla="*/ 87 h 90"/>
                <a:gd name="T46" fmla="*/ 33 w 60"/>
                <a:gd name="T47" fmla="*/ 90 h 90"/>
                <a:gd name="T48" fmla="*/ 21 w 60"/>
                <a:gd name="T4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90">
                  <a:moveTo>
                    <a:pt x="21" y="90"/>
                  </a:moveTo>
                  <a:cubicBezTo>
                    <a:pt x="16" y="90"/>
                    <a:pt x="10" y="90"/>
                    <a:pt x="3" y="89"/>
                  </a:cubicBezTo>
                  <a:cubicBezTo>
                    <a:pt x="1" y="89"/>
                    <a:pt x="0" y="87"/>
                    <a:pt x="0" y="86"/>
                  </a:cubicBezTo>
                  <a:cubicBezTo>
                    <a:pt x="0" y="84"/>
                    <a:pt x="2" y="83"/>
                    <a:pt x="4" y="83"/>
                  </a:cubicBezTo>
                  <a:cubicBezTo>
                    <a:pt x="16" y="85"/>
                    <a:pt x="24" y="85"/>
                    <a:pt x="30" y="84"/>
                  </a:cubicBezTo>
                  <a:cubicBezTo>
                    <a:pt x="30" y="77"/>
                    <a:pt x="31" y="59"/>
                    <a:pt x="30" y="56"/>
                  </a:cubicBezTo>
                  <a:cubicBezTo>
                    <a:pt x="30" y="55"/>
                    <a:pt x="30" y="54"/>
                    <a:pt x="31" y="53"/>
                  </a:cubicBezTo>
                  <a:cubicBezTo>
                    <a:pt x="32" y="53"/>
                    <a:pt x="33" y="52"/>
                    <a:pt x="34" y="53"/>
                  </a:cubicBezTo>
                  <a:cubicBezTo>
                    <a:pt x="41" y="56"/>
                    <a:pt x="47" y="55"/>
                    <a:pt x="51" y="51"/>
                  </a:cubicBezTo>
                  <a:cubicBezTo>
                    <a:pt x="54" y="48"/>
                    <a:pt x="54" y="42"/>
                    <a:pt x="51" y="38"/>
                  </a:cubicBezTo>
                  <a:cubicBezTo>
                    <a:pt x="49" y="33"/>
                    <a:pt x="43" y="32"/>
                    <a:pt x="35" y="33"/>
                  </a:cubicBezTo>
                  <a:cubicBezTo>
                    <a:pt x="34" y="33"/>
                    <a:pt x="33" y="33"/>
                    <a:pt x="32" y="32"/>
                  </a:cubicBezTo>
                  <a:cubicBezTo>
                    <a:pt x="32" y="32"/>
                    <a:pt x="31" y="31"/>
                    <a:pt x="32" y="30"/>
                  </a:cubicBezTo>
                  <a:cubicBezTo>
                    <a:pt x="32" y="26"/>
                    <a:pt x="33" y="21"/>
                    <a:pt x="33" y="16"/>
                  </a:cubicBezTo>
                  <a:cubicBezTo>
                    <a:pt x="34" y="11"/>
                    <a:pt x="34" y="5"/>
                    <a:pt x="35" y="3"/>
                  </a:cubicBezTo>
                  <a:cubicBezTo>
                    <a:pt x="35" y="1"/>
                    <a:pt x="37" y="0"/>
                    <a:pt x="39" y="1"/>
                  </a:cubicBezTo>
                  <a:cubicBezTo>
                    <a:pt x="40" y="1"/>
                    <a:pt x="41" y="3"/>
                    <a:pt x="41" y="4"/>
                  </a:cubicBezTo>
                  <a:cubicBezTo>
                    <a:pt x="40" y="6"/>
                    <a:pt x="40" y="12"/>
                    <a:pt x="39" y="17"/>
                  </a:cubicBezTo>
                  <a:cubicBezTo>
                    <a:pt x="39" y="20"/>
                    <a:pt x="39" y="24"/>
                    <a:pt x="38" y="27"/>
                  </a:cubicBezTo>
                  <a:cubicBezTo>
                    <a:pt x="46" y="26"/>
                    <a:pt x="53" y="29"/>
                    <a:pt x="57" y="35"/>
                  </a:cubicBezTo>
                  <a:cubicBezTo>
                    <a:pt x="60" y="42"/>
                    <a:pt x="60" y="50"/>
                    <a:pt x="55" y="55"/>
                  </a:cubicBezTo>
                  <a:cubicBezTo>
                    <a:pt x="53" y="58"/>
                    <a:pt x="47" y="63"/>
                    <a:pt x="36" y="60"/>
                  </a:cubicBezTo>
                  <a:cubicBezTo>
                    <a:pt x="37" y="68"/>
                    <a:pt x="36" y="84"/>
                    <a:pt x="36" y="87"/>
                  </a:cubicBezTo>
                  <a:cubicBezTo>
                    <a:pt x="36" y="88"/>
                    <a:pt x="34" y="90"/>
                    <a:pt x="33" y="90"/>
                  </a:cubicBezTo>
                  <a:cubicBezTo>
                    <a:pt x="30" y="90"/>
                    <a:pt x="26" y="90"/>
                    <a:pt x="21" y="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59"/>
            <p:cNvSpPr/>
            <p:nvPr/>
          </p:nvSpPr>
          <p:spPr bwMode="auto">
            <a:xfrm>
              <a:off x="2895601" y="5302250"/>
              <a:ext cx="252413" cy="65088"/>
            </a:xfrm>
            <a:custGeom>
              <a:avLst/>
              <a:gdLst>
                <a:gd name="T0" fmla="*/ 42 w 46"/>
                <a:gd name="T1" fmla="*/ 12 h 12"/>
                <a:gd name="T2" fmla="*/ 42 w 46"/>
                <a:gd name="T3" fmla="*/ 12 h 12"/>
                <a:gd name="T4" fmla="*/ 3 w 46"/>
                <a:gd name="T5" fmla="*/ 6 h 12"/>
                <a:gd name="T6" fmla="*/ 0 w 46"/>
                <a:gd name="T7" fmla="*/ 3 h 12"/>
                <a:gd name="T8" fmla="*/ 4 w 46"/>
                <a:gd name="T9" fmla="*/ 0 h 12"/>
                <a:gd name="T10" fmla="*/ 43 w 46"/>
                <a:gd name="T11" fmla="*/ 6 h 12"/>
                <a:gd name="T12" fmla="*/ 45 w 46"/>
                <a:gd name="T13" fmla="*/ 9 h 12"/>
                <a:gd name="T14" fmla="*/ 42 w 46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12">
                  <a:moveTo>
                    <a:pt x="42" y="12"/>
                  </a:moveTo>
                  <a:cubicBezTo>
                    <a:pt x="42" y="12"/>
                    <a:pt x="42" y="12"/>
                    <a:pt x="42" y="12"/>
                  </a:cubicBezTo>
                  <a:cubicBezTo>
                    <a:pt x="25" y="10"/>
                    <a:pt x="10" y="8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11" y="2"/>
                    <a:pt x="25" y="4"/>
                    <a:pt x="43" y="6"/>
                  </a:cubicBezTo>
                  <a:cubicBezTo>
                    <a:pt x="44" y="6"/>
                    <a:pt x="46" y="8"/>
                    <a:pt x="45" y="9"/>
                  </a:cubicBezTo>
                  <a:cubicBezTo>
                    <a:pt x="45" y="11"/>
                    <a:pt x="44" y="12"/>
                    <a:pt x="42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0"/>
            <p:cNvSpPr/>
            <p:nvPr/>
          </p:nvSpPr>
          <p:spPr bwMode="auto">
            <a:xfrm>
              <a:off x="2438401" y="4856163"/>
              <a:ext cx="682625" cy="593725"/>
            </a:xfrm>
            <a:custGeom>
              <a:avLst/>
              <a:gdLst>
                <a:gd name="T0" fmla="*/ 53 w 124"/>
                <a:gd name="T1" fmla="*/ 108 h 108"/>
                <a:gd name="T2" fmla="*/ 35 w 124"/>
                <a:gd name="T3" fmla="*/ 95 h 108"/>
                <a:gd name="T4" fmla="*/ 36 w 124"/>
                <a:gd name="T5" fmla="*/ 88 h 108"/>
                <a:gd name="T6" fmla="*/ 36 w 124"/>
                <a:gd name="T7" fmla="*/ 84 h 108"/>
                <a:gd name="T8" fmla="*/ 31 w 124"/>
                <a:gd name="T9" fmla="*/ 84 h 108"/>
                <a:gd name="T10" fmla="*/ 27 w 124"/>
                <a:gd name="T11" fmla="*/ 84 h 108"/>
                <a:gd name="T12" fmla="*/ 24 w 124"/>
                <a:gd name="T13" fmla="*/ 84 h 108"/>
                <a:gd name="T14" fmla="*/ 2 w 124"/>
                <a:gd name="T15" fmla="*/ 82 h 108"/>
                <a:gd name="T16" fmla="*/ 0 w 124"/>
                <a:gd name="T17" fmla="*/ 79 h 108"/>
                <a:gd name="T18" fmla="*/ 5 w 124"/>
                <a:gd name="T19" fmla="*/ 3 h 108"/>
                <a:gd name="T20" fmla="*/ 8 w 124"/>
                <a:gd name="T21" fmla="*/ 0 h 108"/>
                <a:gd name="T22" fmla="*/ 11 w 124"/>
                <a:gd name="T23" fmla="*/ 3 h 108"/>
                <a:gd name="T24" fmla="*/ 6 w 124"/>
                <a:gd name="T25" fmla="*/ 77 h 108"/>
                <a:gd name="T26" fmla="*/ 24 w 124"/>
                <a:gd name="T27" fmla="*/ 78 h 108"/>
                <a:gd name="T28" fmla="*/ 27 w 124"/>
                <a:gd name="T29" fmla="*/ 78 h 108"/>
                <a:gd name="T30" fmla="*/ 30 w 124"/>
                <a:gd name="T31" fmla="*/ 78 h 108"/>
                <a:gd name="T32" fmla="*/ 39 w 124"/>
                <a:gd name="T33" fmla="*/ 78 h 108"/>
                <a:gd name="T34" fmla="*/ 42 w 124"/>
                <a:gd name="T35" fmla="*/ 90 h 108"/>
                <a:gd name="T36" fmla="*/ 41 w 124"/>
                <a:gd name="T37" fmla="*/ 95 h 108"/>
                <a:gd name="T38" fmla="*/ 54 w 124"/>
                <a:gd name="T39" fmla="*/ 102 h 108"/>
                <a:gd name="T40" fmla="*/ 64 w 124"/>
                <a:gd name="T41" fmla="*/ 87 h 108"/>
                <a:gd name="T42" fmla="*/ 64 w 124"/>
                <a:gd name="T43" fmla="*/ 83 h 108"/>
                <a:gd name="T44" fmla="*/ 67 w 124"/>
                <a:gd name="T45" fmla="*/ 80 h 108"/>
                <a:gd name="T46" fmla="*/ 81 w 124"/>
                <a:gd name="T47" fmla="*/ 81 h 108"/>
                <a:gd name="T48" fmla="*/ 86 w 124"/>
                <a:gd name="T49" fmla="*/ 82 h 108"/>
                <a:gd name="T50" fmla="*/ 88 w 124"/>
                <a:gd name="T51" fmla="*/ 70 h 108"/>
                <a:gd name="T52" fmla="*/ 91 w 124"/>
                <a:gd name="T53" fmla="*/ 53 h 108"/>
                <a:gd name="T54" fmla="*/ 93 w 124"/>
                <a:gd name="T55" fmla="*/ 51 h 108"/>
                <a:gd name="T56" fmla="*/ 96 w 124"/>
                <a:gd name="T57" fmla="*/ 51 h 108"/>
                <a:gd name="T58" fmla="*/ 109 w 124"/>
                <a:gd name="T59" fmla="*/ 55 h 108"/>
                <a:gd name="T60" fmla="*/ 117 w 124"/>
                <a:gd name="T61" fmla="*/ 46 h 108"/>
                <a:gd name="T62" fmla="*/ 109 w 124"/>
                <a:gd name="T63" fmla="*/ 33 h 108"/>
                <a:gd name="T64" fmla="*/ 102 w 124"/>
                <a:gd name="T65" fmla="*/ 34 h 108"/>
                <a:gd name="T66" fmla="*/ 96 w 124"/>
                <a:gd name="T67" fmla="*/ 33 h 108"/>
                <a:gd name="T68" fmla="*/ 94 w 124"/>
                <a:gd name="T69" fmla="*/ 30 h 108"/>
                <a:gd name="T70" fmla="*/ 95 w 124"/>
                <a:gd name="T71" fmla="*/ 3 h 108"/>
                <a:gd name="T72" fmla="*/ 99 w 124"/>
                <a:gd name="T73" fmla="*/ 1 h 108"/>
                <a:gd name="T74" fmla="*/ 101 w 124"/>
                <a:gd name="T75" fmla="*/ 4 h 108"/>
                <a:gd name="T76" fmla="*/ 101 w 124"/>
                <a:gd name="T77" fmla="*/ 28 h 108"/>
                <a:gd name="T78" fmla="*/ 101 w 124"/>
                <a:gd name="T79" fmla="*/ 28 h 108"/>
                <a:gd name="T80" fmla="*/ 110 w 124"/>
                <a:gd name="T81" fmla="*/ 27 h 108"/>
                <a:gd name="T82" fmla="*/ 123 w 124"/>
                <a:gd name="T83" fmla="*/ 46 h 108"/>
                <a:gd name="T84" fmla="*/ 110 w 124"/>
                <a:gd name="T85" fmla="*/ 61 h 108"/>
                <a:gd name="T86" fmla="*/ 96 w 124"/>
                <a:gd name="T87" fmla="*/ 59 h 108"/>
                <a:gd name="T88" fmla="*/ 94 w 124"/>
                <a:gd name="T89" fmla="*/ 71 h 108"/>
                <a:gd name="T90" fmla="*/ 92 w 124"/>
                <a:gd name="T91" fmla="*/ 85 h 108"/>
                <a:gd name="T92" fmla="*/ 89 w 124"/>
                <a:gd name="T93" fmla="*/ 88 h 108"/>
                <a:gd name="T94" fmla="*/ 80 w 124"/>
                <a:gd name="T95" fmla="*/ 87 h 108"/>
                <a:gd name="T96" fmla="*/ 70 w 124"/>
                <a:gd name="T97" fmla="*/ 86 h 108"/>
                <a:gd name="T98" fmla="*/ 70 w 124"/>
                <a:gd name="T99" fmla="*/ 87 h 108"/>
                <a:gd name="T100" fmla="*/ 55 w 124"/>
                <a:gd name="T101" fmla="*/ 108 h 108"/>
                <a:gd name="T102" fmla="*/ 53 w 124"/>
                <a:gd name="T10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4" h="108">
                  <a:moveTo>
                    <a:pt x="53" y="108"/>
                  </a:moveTo>
                  <a:cubicBezTo>
                    <a:pt x="45" y="108"/>
                    <a:pt x="36" y="104"/>
                    <a:pt x="35" y="95"/>
                  </a:cubicBezTo>
                  <a:cubicBezTo>
                    <a:pt x="35" y="93"/>
                    <a:pt x="35" y="91"/>
                    <a:pt x="36" y="88"/>
                  </a:cubicBezTo>
                  <a:cubicBezTo>
                    <a:pt x="37" y="86"/>
                    <a:pt x="37" y="84"/>
                    <a:pt x="36" y="84"/>
                  </a:cubicBezTo>
                  <a:cubicBezTo>
                    <a:pt x="35" y="84"/>
                    <a:pt x="32" y="84"/>
                    <a:pt x="31" y="84"/>
                  </a:cubicBezTo>
                  <a:cubicBezTo>
                    <a:pt x="29" y="84"/>
                    <a:pt x="28" y="84"/>
                    <a:pt x="27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17" y="84"/>
                    <a:pt x="9" y="84"/>
                    <a:pt x="2" y="82"/>
                  </a:cubicBezTo>
                  <a:cubicBezTo>
                    <a:pt x="1" y="81"/>
                    <a:pt x="0" y="80"/>
                    <a:pt x="0" y="79"/>
                  </a:cubicBezTo>
                  <a:cubicBezTo>
                    <a:pt x="0" y="55"/>
                    <a:pt x="4" y="11"/>
                    <a:pt x="5" y="3"/>
                  </a:cubicBezTo>
                  <a:cubicBezTo>
                    <a:pt x="5" y="1"/>
                    <a:pt x="6" y="0"/>
                    <a:pt x="8" y="0"/>
                  </a:cubicBezTo>
                  <a:cubicBezTo>
                    <a:pt x="9" y="0"/>
                    <a:pt x="11" y="2"/>
                    <a:pt x="11" y="3"/>
                  </a:cubicBezTo>
                  <a:cubicBezTo>
                    <a:pt x="9" y="26"/>
                    <a:pt x="6" y="58"/>
                    <a:pt x="6" y="77"/>
                  </a:cubicBezTo>
                  <a:cubicBezTo>
                    <a:pt x="12" y="78"/>
                    <a:pt x="18" y="78"/>
                    <a:pt x="24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8"/>
                    <a:pt x="29" y="78"/>
                    <a:pt x="30" y="78"/>
                  </a:cubicBezTo>
                  <a:cubicBezTo>
                    <a:pt x="36" y="78"/>
                    <a:pt x="38" y="78"/>
                    <a:pt x="39" y="78"/>
                  </a:cubicBezTo>
                  <a:cubicBezTo>
                    <a:pt x="44" y="81"/>
                    <a:pt x="43" y="86"/>
                    <a:pt x="42" y="90"/>
                  </a:cubicBezTo>
                  <a:cubicBezTo>
                    <a:pt x="41" y="92"/>
                    <a:pt x="41" y="93"/>
                    <a:pt x="41" y="95"/>
                  </a:cubicBezTo>
                  <a:cubicBezTo>
                    <a:pt x="42" y="101"/>
                    <a:pt x="50" y="103"/>
                    <a:pt x="54" y="102"/>
                  </a:cubicBezTo>
                  <a:cubicBezTo>
                    <a:pt x="63" y="101"/>
                    <a:pt x="64" y="96"/>
                    <a:pt x="64" y="87"/>
                  </a:cubicBezTo>
                  <a:cubicBezTo>
                    <a:pt x="64" y="86"/>
                    <a:pt x="64" y="84"/>
                    <a:pt x="64" y="83"/>
                  </a:cubicBezTo>
                  <a:cubicBezTo>
                    <a:pt x="65" y="82"/>
                    <a:pt x="65" y="81"/>
                    <a:pt x="67" y="80"/>
                  </a:cubicBezTo>
                  <a:cubicBezTo>
                    <a:pt x="72" y="79"/>
                    <a:pt x="77" y="80"/>
                    <a:pt x="81" y="81"/>
                  </a:cubicBezTo>
                  <a:cubicBezTo>
                    <a:pt x="83" y="81"/>
                    <a:pt x="85" y="81"/>
                    <a:pt x="86" y="82"/>
                  </a:cubicBezTo>
                  <a:cubicBezTo>
                    <a:pt x="87" y="77"/>
                    <a:pt x="88" y="74"/>
                    <a:pt x="88" y="70"/>
                  </a:cubicBezTo>
                  <a:cubicBezTo>
                    <a:pt x="89" y="64"/>
                    <a:pt x="90" y="59"/>
                    <a:pt x="91" y="53"/>
                  </a:cubicBezTo>
                  <a:cubicBezTo>
                    <a:pt x="91" y="52"/>
                    <a:pt x="92" y="51"/>
                    <a:pt x="93" y="51"/>
                  </a:cubicBezTo>
                  <a:cubicBezTo>
                    <a:pt x="94" y="51"/>
                    <a:pt x="95" y="51"/>
                    <a:pt x="96" y="51"/>
                  </a:cubicBezTo>
                  <a:cubicBezTo>
                    <a:pt x="98" y="54"/>
                    <a:pt x="104" y="55"/>
                    <a:pt x="109" y="55"/>
                  </a:cubicBezTo>
                  <a:cubicBezTo>
                    <a:pt x="116" y="53"/>
                    <a:pt x="117" y="48"/>
                    <a:pt x="117" y="46"/>
                  </a:cubicBezTo>
                  <a:cubicBezTo>
                    <a:pt x="118" y="37"/>
                    <a:pt x="113" y="34"/>
                    <a:pt x="109" y="33"/>
                  </a:cubicBezTo>
                  <a:cubicBezTo>
                    <a:pt x="106" y="33"/>
                    <a:pt x="104" y="33"/>
                    <a:pt x="102" y="34"/>
                  </a:cubicBezTo>
                  <a:cubicBezTo>
                    <a:pt x="99" y="34"/>
                    <a:pt x="97" y="34"/>
                    <a:pt x="96" y="33"/>
                  </a:cubicBezTo>
                  <a:cubicBezTo>
                    <a:pt x="95" y="32"/>
                    <a:pt x="95" y="31"/>
                    <a:pt x="94" y="30"/>
                  </a:cubicBezTo>
                  <a:cubicBezTo>
                    <a:pt x="94" y="23"/>
                    <a:pt x="95" y="7"/>
                    <a:pt x="95" y="3"/>
                  </a:cubicBezTo>
                  <a:cubicBezTo>
                    <a:pt x="95" y="2"/>
                    <a:pt x="97" y="0"/>
                    <a:pt x="99" y="1"/>
                  </a:cubicBezTo>
                  <a:cubicBezTo>
                    <a:pt x="100" y="1"/>
                    <a:pt x="102" y="2"/>
                    <a:pt x="101" y="4"/>
                  </a:cubicBezTo>
                  <a:cubicBezTo>
                    <a:pt x="101" y="7"/>
                    <a:pt x="100" y="20"/>
                    <a:pt x="101" y="28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3" y="27"/>
                    <a:pt x="106" y="27"/>
                    <a:pt x="110" y="27"/>
                  </a:cubicBezTo>
                  <a:cubicBezTo>
                    <a:pt x="119" y="29"/>
                    <a:pt x="124" y="36"/>
                    <a:pt x="123" y="46"/>
                  </a:cubicBezTo>
                  <a:cubicBezTo>
                    <a:pt x="123" y="54"/>
                    <a:pt x="118" y="59"/>
                    <a:pt x="110" y="61"/>
                  </a:cubicBezTo>
                  <a:cubicBezTo>
                    <a:pt x="105" y="61"/>
                    <a:pt x="100" y="60"/>
                    <a:pt x="96" y="59"/>
                  </a:cubicBezTo>
                  <a:cubicBezTo>
                    <a:pt x="96" y="63"/>
                    <a:pt x="95" y="67"/>
                    <a:pt x="94" y="71"/>
                  </a:cubicBezTo>
                  <a:cubicBezTo>
                    <a:pt x="93" y="75"/>
                    <a:pt x="93" y="80"/>
                    <a:pt x="92" y="85"/>
                  </a:cubicBezTo>
                  <a:cubicBezTo>
                    <a:pt x="92" y="87"/>
                    <a:pt x="90" y="88"/>
                    <a:pt x="89" y="88"/>
                  </a:cubicBezTo>
                  <a:cubicBezTo>
                    <a:pt x="86" y="88"/>
                    <a:pt x="83" y="87"/>
                    <a:pt x="80" y="87"/>
                  </a:cubicBezTo>
                  <a:cubicBezTo>
                    <a:pt x="77" y="86"/>
                    <a:pt x="73" y="85"/>
                    <a:pt x="70" y="86"/>
                  </a:cubicBezTo>
                  <a:cubicBezTo>
                    <a:pt x="70" y="86"/>
                    <a:pt x="70" y="87"/>
                    <a:pt x="70" y="87"/>
                  </a:cubicBezTo>
                  <a:cubicBezTo>
                    <a:pt x="70" y="95"/>
                    <a:pt x="69" y="107"/>
                    <a:pt x="55" y="108"/>
                  </a:cubicBezTo>
                  <a:cubicBezTo>
                    <a:pt x="54" y="108"/>
                    <a:pt x="53" y="108"/>
                    <a:pt x="53" y="1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1"/>
            <p:cNvSpPr/>
            <p:nvPr/>
          </p:nvSpPr>
          <p:spPr bwMode="auto">
            <a:xfrm>
              <a:off x="3087688" y="5224463"/>
              <a:ext cx="214313" cy="160338"/>
            </a:xfrm>
            <a:custGeom>
              <a:avLst/>
              <a:gdLst>
                <a:gd name="T0" fmla="*/ 35 w 39"/>
                <a:gd name="T1" fmla="*/ 29 h 29"/>
                <a:gd name="T2" fmla="*/ 34 w 39"/>
                <a:gd name="T3" fmla="*/ 29 h 29"/>
                <a:gd name="T4" fmla="*/ 32 w 39"/>
                <a:gd name="T5" fmla="*/ 25 h 29"/>
                <a:gd name="T6" fmla="*/ 32 w 39"/>
                <a:gd name="T7" fmla="*/ 25 h 29"/>
                <a:gd name="T8" fmla="*/ 29 w 39"/>
                <a:gd name="T9" fmla="*/ 12 h 29"/>
                <a:gd name="T10" fmla="*/ 18 w 39"/>
                <a:gd name="T11" fmla="*/ 7 h 29"/>
                <a:gd name="T12" fmla="*/ 10 w 39"/>
                <a:gd name="T13" fmla="*/ 11 h 29"/>
                <a:gd name="T14" fmla="*/ 9 w 39"/>
                <a:gd name="T15" fmla="*/ 20 h 29"/>
                <a:gd name="T16" fmla="*/ 10 w 39"/>
                <a:gd name="T17" fmla="*/ 24 h 29"/>
                <a:gd name="T18" fmla="*/ 6 w 39"/>
                <a:gd name="T19" fmla="*/ 25 h 29"/>
                <a:gd name="T20" fmla="*/ 4 w 39"/>
                <a:gd name="T21" fmla="*/ 8 h 29"/>
                <a:gd name="T22" fmla="*/ 17 w 39"/>
                <a:gd name="T23" fmla="*/ 1 h 29"/>
                <a:gd name="T24" fmla="*/ 33 w 39"/>
                <a:gd name="T25" fmla="*/ 7 h 29"/>
                <a:gd name="T26" fmla="*/ 38 w 39"/>
                <a:gd name="T27" fmla="*/ 25 h 29"/>
                <a:gd name="T28" fmla="*/ 38 w 39"/>
                <a:gd name="T29" fmla="*/ 26 h 29"/>
                <a:gd name="T30" fmla="*/ 35 w 39"/>
                <a:gd name="T3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29">
                  <a:moveTo>
                    <a:pt x="35" y="29"/>
                  </a:moveTo>
                  <a:cubicBezTo>
                    <a:pt x="35" y="29"/>
                    <a:pt x="35" y="29"/>
                    <a:pt x="34" y="29"/>
                  </a:cubicBezTo>
                  <a:cubicBezTo>
                    <a:pt x="33" y="29"/>
                    <a:pt x="32" y="27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0"/>
                    <a:pt x="33" y="15"/>
                    <a:pt x="29" y="12"/>
                  </a:cubicBezTo>
                  <a:cubicBezTo>
                    <a:pt x="26" y="9"/>
                    <a:pt x="21" y="6"/>
                    <a:pt x="18" y="7"/>
                  </a:cubicBezTo>
                  <a:cubicBezTo>
                    <a:pt x="13" y="7"/>
                    <a:pt x="11" y="8"/>
                    <a:pt x="10" y="11"/>
                  </a:cubicBezTo>
                  <a:cubicBezTo>
                    <a:pt x="8" y="14"/>
                    <a:pt x="8" y="19"/>
                    <a:pt x="9" y="20"/>
                  </a:cubicBezTo>
                  <a:cubicBezTo>
                    <a:pt x="10" y="21"/>
                    <a:pt x="11" y="22"/>
                    <a:pt x="10" y="24"/>
                  </a:cubicBezTo>
                  <a:cubicBezTo>
                    <a:pt x="9" y="25"/>
                    <a:pt x="7" y="26"/>
                    <a:pt x="6" y="25"/>
                  </a:cubicBezTo>
                  <a:cubicBezTo>
                    <a:pt x="0" y="22"/>
                    <a:pt x="3" y="11"/>
                    <a:pt x="4" y="8"/>
                  </a:cubicBezTo>
                  <a:cubicBezTo>
                    <a:pt x="6" y="4"/>
                    <a:pt x="11" y="1"/>
                    <a:pt x="17" y="1"/>
                  </a:cubicBezTo>
                  <a:cubicBezTo>
                    <a:pt x="23" y="0"/>
                    <a:pt x="29" y="4"/>
                    <a:pt x="33" y="7"/>
                  </a:cubicBezTo>
                  <a:cubicBezTo>
                    <a:pt x="39" y="13"/>
                    <a:pt x="38" y="20"/>
                    <a:pt x="38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8"/>
                    <a:pt x="36" y="29"/>
                    <a:pt x="35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2"/>
            <p:cNvSpPr/>
            <p:nvPr/>
          </p:nvSpPr>
          <p:spPr bwMode="auto">
            <a:xfrm>
              <a:off x="3560763" y="3622675"/>
              <a:ext cx="598488" cy="127000"/>
            </a:xfrm>
            <a:custGeom>
              <a:avLst/>
              <a:gdLst>
                <a:gd name="T0" fmla="*/ 4 w 109"/>
                <a:gd name="T1" fmla="*/ 23 h 23"/>
                <a:gd name="T2" fmla="*/ 0 w 109"/>
                <a:gd name="T3" fmla="*/ 20 h 23"/>
                <a:gd name="T4" fmla="*/ 3 w 109"/>
                <a:gd name="T5" fmla="*/ 17 h 23"/>
                <a:gd name="T6" fmla="*/ 18 w 109"/>
                <a:gd name="T7" fmla="*/ 3 h 23"/>
                <a:gd name="T8" fmla="*/ 40 w 109"/>
                <a:gd name="T9" fmla="*/ 2 h 23"/>
                <a:gd name="T10" fmla="*/ 48 w 109"/>
                <a:gd name="T11" fmla="*/ 3 h 23"/>
                <a:gd name="T12" fmla="*/ 84 w 109"/>
                <a:gd name="T13" fmla="*/ 8 h 23"/>
                <a:gd name="T14" fmla="*/ 106 w 109"/>
                <a:gd name="T15" fmla="*/ 3 h 23"/>
                <a:gd name="T16" fmla="*/ 109 w 109"/>
                <a:gd name="T17" fmla="*/ 7 h 23"/>
                <a:gd name="T18" fmla="*/ 83 w 109"/>
                <a:gd name="T19" fmla="*/ 13 h 23"/>
                <a:gd name="T20" fmla="*/ 48 w 109"/>
                <a:gd name="T21" fmla="*/ 8 h 23"/>
                <a:gd name="T22" fmla="*/ 40 w 109"/>
                <a:gd name="T23" fmla="*/ 7 h 23"/>
                <a:gd name="T24" fmla="*/ 20 w 109"/>
                <a:gd name="T25" fmla="*/ 8 h 23"/>
                <a:gd name="T26" fmla="*/ 7 w 109"/>
                <a:gd name="T27" fmla="*/ 20 h 23"/>
                <a:gd name="T28" fmla="*/ 4 w 109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3">
                  <a:moveTo>
                    <a:pt x="4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1" y="19"/>
                    <a:pt x="2" y="18"/>
                    <a:pt x="3" y="17"/>
                  </a:cubicBezTo>
                  <a:cubicBezTo>
                    <a:pt x="7" y="12"/>
                    <a:pt x="12" y="6"/>
                    <a:pt x="18" y="3"/>
                  </a:cubicBezTo>
                  <a:cubicBezTo>
                    <a:pt x="25" y="0"/>
                    <a:pt x="33" y="1"/>
                    <a:pt x="40" y="2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60" y="5"/>
                    <a:pt x="74" y="7"/>
                    <a:pt x="84" y="8"/>
                  </a:cubicBezTo>
                  <a:cubicBezTo>
                    <a:pt x="92" y="9"/>
                    <a:pt x="98" y="7"/>
                    <a:pt x="106" y="3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0" y="12"/>
                    <a:pt x="92" y="14"/>
                    <a:pt x="83" y="13"/>
                  </a:cubicBezTo>
                  <a:cubicBezTo>
                    <a:pt x="74" y="12"/>
                    <a:pt x="59" y="10"/>
                    <a:pt x="48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3" y="6"/>
                    <a:pt x="26" y="5"/>
                    <a:pt x="20" y="8"/>
                  </a:cubicBezTo>
                  <a:cubicBezTo>
                    <a:pt x="15" y="10"/>
                    <a:pt x="10" y="16"/>
                    <a:pt x="7" y="20"/>
                  </a:cubicBezTo>
                  <a:cubicBezTo>
                    <a:pt x="6" y="21"/>
                    <a:pt x="5" y="23"/>
                    <a:pt x="4" y="23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3"/>
            <p:cNvSpPr/>
            <p:nvPr/>
          </p:nvSpPr>
          <p:spPr bwMode="auto">
            <a:xfrm>
              <a:off x="3214688" y="3705225"/>
              <a:ext cx="1109663" cy="738188"/>
            </a:xfrm>
            <a:custGeom>
              <a:avLst/>
              <a:gdLst>
                <a:gd name="T0" fmla="*/ 69 w 202"/>
                <a:gd name="T1" fmla="*/ 134 h 134"/>
                <a:gd name="T2" fmla="*/ 68 w 202"/>
                <a:gd name="T3" fmla="*/ 133 h 134"/>
                <a:gd name="T4" fmla="*/ 59 w 202"/>
                <a:gd name="T5" fmla="*/ 122 h 134"/>
                <a:gd name="T6" fmla="*/ 69 w 202"/>
                <a:gd name="T7" fmla="*/ 101 h 134"/>
                <a:gd name="T8" fmla="*/ 81 w 202"/>
                <a:gd name="T9" fmla="*/ 90 h 134"/>
                <a:gd name="T10" fmla="*/ 100 w 202"/>
                <a:gd name="T11" fmla="*/ 73 h 134"/>
                <a:gd name="T12" fmla="*/ 77 w 202"/>
                <a:gd name="T13" fmla="*/ 43 h 134"/>
                <a:gd name="T14" fmla="*/ 41 w 202"/>
                <a:gd name="T15" fmla="*/ 48 h 134"/>
                <a:gd name="T16" fmla="*/ 35 w 202"/>
                <a:gd name="T17" fmla="*/ 65 h 134"/>
                <a:gd name="T18" fmla="*/ 27 w 202"/>
                <a:gd name="T19" fmla="*/ 87 h 134"/>
                <a:gd name="T20" fmla="*/ 11 w 202"/>
                <a:gd name="T21" fmla="*/ 96 h 134"/>
                <a:gd name="T22" fmla="*/ 1 w 202"/>
                <a:gd name="T23" fmla="*/ 94 h 134"/>
                <a:gd name="T24" fmla="*/ 0 w 202"/>
                <a:gd name="T25" fmla="*/ 90 h 134"/>
                <a:gd name="T26" fmla="*/ 16 w 202"/>
                <a:gd name="T27" fmla="*/ 30 h 134"/>
                <a:gd name="T28" fmla="*/ 75 w 202"/>
                <a:gd name="T29" fmla="*/ 0 h 134"/>
                <a:gd name="T30" fmla="*/ 77 w 202"/>
                <a:gd name="T31" fmla="*/ 5 h 134"/>
                <a:gd name="T32" fmla="*/ 19 w 202"/>
                <a:gd name="T33" fmla="*/ 34 h 134"/>
                <a:gd name="T34" fmla="*/ 5 w 202"/>
                <a:gd name="T35" fmla="*/ 91 h 134"/>
                <a:gd name="T36" fmla="*/ 10 w 202"/>
                <a:gd name="T37" fmla="*/ 91 h 134"/>
                <a:gd name="T38" fmla="*/ 23 w 202"/>
                <a:gd name="T39" fmla="*/ 84 h 134"/>
                <a:gd name="T40" fmla="*/ 30 w 202"/>
                <a:gd name="T41" fmla="*/ 64 h 134"/>
                <a:gd name="T42" fmla="*/ 38 w 202"/>
                <a:gd name="T43" fmla="*/ 44 h 134"/>
                <a:gd name="T44" fmla="*/ 77 w 202"/>
                <a:gd name="T45" fmla="*/ 38 h 134"/>
                <a:gd name="T46" fmla="*/ 105 w 202"/>
                <a:gd name="T47" fmla="*/ 74 h 134"/>
                <a:gd name="T48" fmla="*/ 105 w 202"/>
                <a:gd name="T49" fmla="*/ 76 h 134"/>
                <a:gd name="T50" fmla="*/ 104 w 202"/>
                <a:gd name="T51" fmla="*/ 77 h 134"/>
                <a:gd name="T52" fmla="*/ 85 w 202"/>
                <a:gd name="T53" fmla="*/ 94 h 134"/>
                <a:gd name="T54" fmla="*/ 72 w 202"/>
                <a:gd name="T55" fmla="*/ 105 h 134"/>
                <a:gd name="T56" fmla="*/ 64 w 202"/>
                <a:gd name="T57" fmla="*/ 121 h 134"/>
                <a:gd name="T58" fmla="*/ 70 w 202"/>
                <a:gd name="T59" fmla="*/ 129 h 134"/>
                <a:gd name="T60" fmla="*/ 142 w 202"/>
                <a:gd name="T61" fmla="*/ 84 h 134"/>
                <a:gd name="T62" fmla="*/ 166 w 202"/>
                <a:gd name="T63" fmla="*/ 63 h 134"/>
                <a:gd name="T64" fmla="*/ 174 w 202"/>
                <a:gd name="T65" fmla="*/ 56 h 134"/>
                <a:gd name="T66" fmla="*/ 201 w 202"/>
                <a:gd name="T67" fmla="*/ 38 h 134"/>
                <a:gd name="T68" fmla="*/ 202 w 202"/>
                <a:gd name="T69" fmla="*/ 43 h 134"/>
                <a:gd name="T70" fmla="*/ 177 w 202"/>
                <a:gd name="T71" fmla="*/ 59 h 134"/>
                <a:gd name="T72" fmla="*/ 169 w 202"/>
                <a:gd name="T73" fmla="*/ 67 h 134"/>
                <a:gd name="T74" fmla="*/ 145 w 202"/>
                <a:gd name="T75" fmla="*/ 87 h 134"/>
                <a:gd name="T76" fmla="*/ 70 w 202"/>
                <a:gd name="T77" fmla="*/ 134 h 134"/>
                <a:gd name="T78" fmla="*/ 69 w 202"/>
                <a:gd name="T7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2" h="134">
                  <a:moveTo>
                    <a:pt x="69" y="134"/>
                  </a:moveTo>
                  <a:cubicBezTo>
                    <a:pt x="68" y="133"/>
                    <a:pt x="68" y="133"/>
                    <a:pt x="68" y="133"/>
                  </a:cubicBezTo>
                  <a:cubicBezTo>
                    <a:pt x="61" y="130"/>
                    <a:pt x="60" y="125"/>
                    <a:pt x="59" y="122"/>
                  </a:cubicBezTo>
                  <a:cubicBezTo>
                    <a:pt x="58" y="114"/>
                    <a:pt x="63" y="106"/>
                    <a:pt x="69" y="101"/>
                  </a:cubicBezTo>
                  <a:cubicBezTo>
                    <a:pt x="71" y="99"/>
                    <a:pt x="76" y="95"/>
                    <a:pt x="81" y="90"/>
                  </a:cubicBezTo>
                  <a:cubicBezTo>
                    <a:pt x="91" y="82"/>
                    <a:pt x="97" y="76"/>
                    <a:pt x="100" y="73"/>
                  </a:cubicBezTo>
                  <a:cubicBezTo>
                    <a:pt x="99" y="48"/>
                    <a:pt x="83" y="44"/>
                    <a:pt x="77" y="43"/>
                  </a:cubicBezTo>
                  <a:cubicBezTo>
                    <a:pt x="74" y="43"/>
                    <a:pt x="46" y="47"/>
                    <a:pt x="41" y="48"/>
                  </a:cubicBezTo>
                  <a:cubicBezTo>
                    <a:pt x="40" y="50"/>
                    <a:pt x="37" y="59"/>
                    <a:pt x="35" y="65"/>
                  </a:cubicBezTo>
                  <a:cubicBezTo>
                    <a:pt x="31" y="77"/>
                    <a:pt x="28" y="84"/>
                    <a:pt x="27" y="87"/>
                  </a:cubicBezTo>
                  <a:cubicBezTo>
                    <a:pt x="24" y="92"/>
                    <a:pt x="17" y="95"/>
                    <a:pt x="11" y="96"/>
                  </a:cubicBezTo>
                  <a:cubicBezTo>
                    <a:pt x="6" y="97"/>
                    <a:pt x="3" y="96"/>
                    <a:pt x="1" y="94"/>
                  </a:cubicBezTo>
                  <a:cubicBezTo>
                    <a:pt x="0" y="93"/>
                    <a:pt x="0" y="91"/>
                    <a:pt x="0" y="90"/>
                  </a:cubicBezTo>
                  <a:cubicBezTo>
                    <a:pt x="1" y="83"/>
                    <a:pt x="11" y="33"/>
                    <a:pt x="16" y="30"/>
                  </a:cubicBezTo>
                  <a:cubicBezTo>
                    <a:pt x="36" y="17"/>
                    <a:pt x="66" y="4"/>
                    <a:pt x="75" y="0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68" y="8"/>
                    <a:pt x="38" y="21"/>
                    <a:pt x="19" y="34"/>
                  </a:cubicBezTo>
                  <a:cubicBezTo>
                    <a:pt x="16" y="37"/>
                    <a:pt x="5" y="83"/>
                    <a:pt x="5" y="91"/>
                  </a:cubicBezTo>
                  <a:cubicBezTo>
                    <a:pt x="6" y="91"/>
                    <a:pt x="8" y="92"/>
                    <a:pt x="10" y="91"/>
                  </a:cubicBezTo>
                  <a:cubicBezTo>
                    <a:pt x="16" y="91"/>
                    <a:pt x="21" y="88"/>
                    <a:pt x="23" y="84"/>
                  </a:cubicBezTo>
                  <a:cubicBezTo>
                    <a:pt x="24" y="82"/>
                    <a:pt x="27" y="72"/>
                    <a:pt x="30" y="64"/>
                  </a:cubicBezTo>
                  <a:cubicBezTo>
                    <a:pt x="36" y="46"/>
                    <a:pt x="37" y="45"/>
                    <a:pt x="38" y="44"/>
                  </a:cubicBezTo>
                  <a:cubicBezTo>
                    <a:pt x="41" y="42"/>
                    <a:pt x="75" y="38"/>
                    <a:pt x="77" y="38"/>
                  </a:cubicBezTo>
                  <a:cubicBezTo>
                    <a:pt x="83" y="39"/>
                    <a:pt x="104" y="43"/>
                    <a:pt x="105" y="74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04" y="77"/>
                    <a:pt x="104" y="77"/>
                    <a:pt x="104" y="77"/>
                  </a:cubicBezTo>
                  <a:cubicBezTo>
                    <a:pt x="103" y="78"/>
                    <a:pt x="92" y="87"/>
                    <a:pt x="85" y="94"/>
                  </a:cubicBezTo>
                  <a:cubicBezTo>
                    <a:pt x="79" y="99"/>
                    <a:pt x="74" y="103"/>
                    <a:pt x="72" y="105"/>
                  </a:cubicBezTo>
                  <a:cubicBezTo>
                    <a:pt x="68" y="109"/>
                    <a:pt x="63" y="115"/>
                    <a:pt x="64" y="121"/>
                  </a:cubicBezTo>
                  <a:cubicBezTo>
                    <a:pt x="64" y="124"/>
                    <a:pt x="66" y="127"/>
                    <a:pt x="70" y="129"/>
                  </a:cubicBezTo>
                  <a:cubicBezTo>
                    <a:pt x="78" y="126"/>
                    <a:pt x="131" y="92"/>
                    <a:pt x="142" y="84"/>
                  </a:cubicBezTo>
                  <a:cubicBezTo>
                    <a:pt x="147" y="80"/>
                    <a:pt x="158" y="70"/>
                    <a:pt x="166" y="63"/>
                  </a:cubicBezTo>
                  <a:cubicBezTo>
                    <a:pt x="169" y="60"/>
                    <a:pt x="172" y="57"/>
                    <a:pt x="174" y="56"/>
                  </a:cubicBezTo>
                  <a:cubicBezTo>
                    <a:pt x="181" y="49"/>
                    <a:pt x="200" y="38"/>
                    <a:pt x="201" y="38"/>
                  </a:cubicBezTo>
                  <a:cubicBezTo>
                    <a:pt x="202" y="43"/>
                    <a:pt x="202" y="43"/>
                    <a:pt x="202" y="43"/>
                  </a:cubicBezTo>
                  <a:cubicBezTo>
                    <a:pt x="201" y="43"/>
                    <a:pt x="183" y="54"/>
                    <a:pt x="177" y="59"/>
                  </a:cubicBezTo>
                  <a:cubicBezTo>
                    <a:pt x="175" y="61"/>
                    <a:pt x="172" y="63"/>
                    <a:pt x="169" y="67"/>
                  </a:cubicBezTo>
                  <a:cubicBezTo>
                    <a:pt x="161" y="74"/>
                    <a:pt x="150" y="84"/>
                    <a:pt x="145" y="87"/>
                  </a:cubicBezTo>
                  <a:cubicBezTo>
                    <a:pt x="137" y="94"/>
                    <a:pt x="77" y="133"/>
                    <a:pt x="70" y="134"/>
                  </a:cubicBezTo>
                  <a:lnTo>
                    <a:pt x="69" y="134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4"/>
            <p:cNvSpPr/>
            <p:nvPr/>
          </p:nvSpPr>
          <p:spPr bwMode="auto">
            <a:xfrm>
              <a:off x="3433763" y="3937000"/>
              <a:ext cx="176213" cy="341313"/>
            </a:xfrm>
            <a:custGeom>
              <a:avLst/>
              <a:gdLst>
                <a:gd name="T0" fmla="*/ 31 w 32"/>
                <a:gd name="T1" fmla="*/ 62 h 62"/>
                <a:gd name="T2" fmla="*/ 19 w 32"/>
                <a:gd name="T3" fmla="*/ 56 h 62"/>
                <a:gd name="T4" fmla="*/ 10 w 32"/>
                <a:gd name="T5" fmla="*/ 41 h 62"/>
                <a:gd name="T6" fmla="*/ 2 w 32"/>
                <a:gd name="T7" fmla="*/ 26 h 62"/>
                <a:gd name="T8" fmla="*/ 9 w 32"/>
                <a:gd name="T9" fmla="*/ 2 h 62"/>
                <a:gd name="T10" fmla="*/ 10 w 32"/>
                <a:gd name="T11" fmla="*/ 0 h 62"/>
                <a:gd name="T12" fmla="*/ 15 w 32"/>
                <a:gd name="T13" fmla="*/ 2 h 62"/>
                <a:gd name="T14" fmla="*/ 14 w 32"/>
                <a:gd name="T15" fmla="*/ 5 h 62"/>
                <a:gd name="T16" fmla="*/ 7 w 32"/>
                <a:gd name="T17" fmla="*/ 24 h 62"/>
                <a:gd name="T18" fmla="*/ 14 w 32"/>
                <a:gd name="T19" fmla="*/ 38 h 62"/>
                <a:gd name="T20" fmla="*/ 22 w 32"/>
                <a:gd name="T21" fmla="*/ 52 h 62"/>
                <a:gd name="T22" fmla="*/ 32 w 32"/>
                <a:gd name="T23" fmla="*/ 57 h 62"/>
                <a:gd name="T24" fmla="*/ 31 w 32"/>
                <a:gd name="T2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62">
                  <a:moveTo>
                    <a:pt x="31" y="62"/>
                  </a:moveTo>
                  <a:cubicBezTo>
                    <a:pt x="29" y="62"/>
                    <a:pt x="20" y="57"/>
                    <a:pt x="19" y="56"/>
                  </a:cubicBezTo>
                  <a:cubicBezTo>
                    <a:pt x="18" y="55"/>
                    <a:pt x="16" y="51"/>
                    <a:pt x="10" y="41"/>
                  </a:cubicBezTo>
                  <a:cubicBezTo>
                    <a:pt x="7" y="35"/>
                    <a:pt x="4" y="29"/>
                    <a:pt x="2" y="26"/>
                  </a:cubicBezTo>
                  <a:cubicBezTo>
                    <a:pt x="0" y="23"/>
                    <a:pt x="3" y="16"/>
                    <a:pt x="9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9"/>
                    <a:pt x="6" y="21"/>
                    <a:pt x="7" y="24"/>
                  </a:cubicBezTo>
                  <a:cubicBezTo>
                    <a:pt x="8" y="26"/>
                    <a:pt x="11" y="32"/>
                    <a:pt x="14" y="38"/>
                  </a:cubicBezTo>
                  <a:cubicBezTo>
                    <a:pt x="17" y="44"/>
                    <a:pt x="21" y="51"/>
                    <a:pt x="22" y="52"/>
                  </a:cubicBezTo>
                  <a:cubicBezTo>
                    <a:pt x="23" y="53"/>
                    <a:pt x="31" y="57"/>
                    <a:pt x="32" y="57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5"/>
            <p:cNvSpPr/>
            <p:nvPr/>
          </p:nvSpPr>
          <p:spPr bwMode="auto">
            <a:xfrm>
              <a:off x="3582988" y="3925888"/>
              <a:ext cx="114300" cy="285750"/>
            </a:xfrm>
            <a:custGeom>
              <a:avLst/>
              <a:gdLst>
                <a:gd name="T0" fmla="*/ 18 w 21"/>
                <a:gd name="T1" fmla="*/ 52 h 52"/>
                <a:gd name="T2" fmla="*/ 16 w 21"/>
                <a:gd name="T3" fmla="*/ 51 h 52"/>
                <a:gd name="T4" fmla="*/ 9 w 21"/>
                <a:gd name="T5" fmla="*/ 48 h 52"/>
                <a:gd name="T6" fmla="*/ 9 w 21"/>
                <a:gd name="T7" fmla="*/ 47 h 52"/>
                <a:gd name="T8" fmla="*/ 8 w 21"/>
                <a:gd name="T9" fmla="*/ 47 h 52"/>
                <a:gd name="T10" fmla="*/ 7 w 21"/>
                <a:gd name="T11" fmla="*/ 43 h 52"/>
                <a:gd name="T12" fmla="*/ 0 w 21"/>
                <a:gd name="T13" fmla="*/ 25 h 52"/>
                <a:gd name="T14" fmla="*/ 0 w 21"/>
                <a:gd name="T15" fmla="*/ 25 h 52"/>
                <a:gd name="T16" fmla="*/ 0 w 21"/>
                <a:gd name="T17" fmla="*/ 24 h 52"/>
                <a:gd name="T18" fmla="*/ 11 w 21"/>
                <a:gd name="T19" fmla="*/ 2 h 52"/>
                <a:gd name="T20" fmla="*/ 12 w 21"/>
                <a:gd name="T21" fmla="*/ 0 h 52"/>
                <a:gd name="T22" fmla="*/ 16 w 21"/>
                <a:gd name="T23" fmla="*/ 3 h 52"/>
                <a:gd name="T24" fmla="*/ 15 w 21"/>
                <a:gd name="T25" fmla="*/ 4 h 52"/>
                <a:gd name="T26" fmla="*/ 5 w 21"/>
                <a:gd name="T27" fmla="*/ 25 h 52"/>
                <a:gd name="T28" fmla="*/ 11 w 21"/>
                <a:gd name="T29" fmla="*/ 41 h 52"/>
                <a:gd name="T30" fmla="*/ 13 w 21"/>
                <a:gd name="T31" fmla="*/ 44 h 52"/>
                <a:gd name="T32" fmla="*/ 18 w 21"/>
                <a:gd name="T33" fmla="*/ 46 h 52"/>
                <a:gd name="T34" fmla="*/ 21 w 21"/>
                <a:gd name="T35" fmla="*/ 47 h 52"/>
                <a:gd name="T36" fmla="*/ 18 w 21"/>
                <a:gd name="T3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52">
                  <a:moveTo>
                    <a:pt x="18" y="52"/>
                  </a:moveTo>
                  <a:cubicBezTo>
                    <a:pt x="18" y="51"/>
                    <a:pt x="17" y="51"/>
                    <a:pt x="16" y="51"/>
                  </a:cubicBezTo>
                  <a:cubicBezTo>
                    <a:pt x="13" y="49"/>
                    <a:pt x="11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6"/>
                    <a:pt x="8" y="44"/>
                    <a:pt x="7" y="43"/>
                  </a:cubicBezTo>
                  <a:cubicBezTo>
                    <a:pt x="4" y="38"/>
                    <a:pt x="1" y="31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16"/>
                    <a:pt x="7" y="9"/>
                    <a:pt x="11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11"/>
                    <a:pt x="8" y="18"/>
                    <a:pt x="5" y="25"/>
                  </a:cubicBezTo>
                  <a:cubicBezTo>
                    <a:pt x="6" y="30"/>
                    <a:pt x="9" y="36"/>
                    <a:pt x="11" y="41"/>
                  </a:cubicBezTo>
                  <a:cubicBezTo>
                    <a:pt x="12" y="42"/>
                    <a:pt x="12" y="43"/>
                    <a:pt x="13" y="44"/>
                  </a:cubicBezTo>
                  <a:cubicBezTo>
                    <a:pt x="14" y="44"/>
                    <a:pt x="16" y="45"/>
                    <a:pt x="18" y="46"/>
                  </a:cubicBezTo>
                  <a:cubicBezTo>
                    <a:pt x="19" y="47"/>
                    <a:pt x="20" y="47"/>
                    <a:pt x="21" y="47"/>
                  </a:cubicBezTo>
                  <a:lnTo>
                    <a:pt x="18" y="52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66"/>
            <p:cNvSpPr/>
            <p:nvPr/>
          </p:nvSpPr>
          <p:spPr bwMode="auto">
            <a:xfrm>
              <a:off x="3686176" y="3975100"/>
              <a:ext cx="88900" cy="115888"/>
            </a:xfrm>
            <a:custGeom>
              <a:avLst/>
              <a:gdLst>
                <a:gd name="T0" fmla="*/ 14 w 16"/>
                <a:gd name="T1" fmla="*/ 21 h 21"/>
                <a:gd name="T2" fmla="*/ 11 w 16"/>
                <a:gd name="T3" fmla="*/ 20 h 21"/>
                <a:gd name="T4" fmla="*/ 2 w 16"/>
                <a:gd name="T5" fmla="*/ 17 h 21"/>
                <a:gd name="T6" fmla="*/ 0 w 16"/>
                <a:gd name="T7" fmla="*/ 16 h 21"/>
                <a:gd name="T8" fmla="*/ 1 w 16"/>
                <a:gd name="T9" fmla="*/ 14 h 21"/>
                <a:gd name="T10" fmla="*/ 2 w 16"/>
                <a:gd name="T11" fmla="*/ 10 h 21"/>
                <a:gd name="T12" fmla="*/ 5 w 16"/>
                <a:gd name="T13" fmla="*/ 0 h 21"/>
                <a:gd name="T14" fmla="*/ 10 w 16"/>
                <a:gd name="T15" fmla="*/ 1 h 21"/>
                <a:gd name="T16" fmla="*/ 7 w 16"/>
                <a:gd name="T17" fmla="*/ 11 h 21"/>
                <a:gd name="T18" fmla="*/ 6 w 16"/>
                <a:gd name="T19" fmla="*/ 13 h 21"/>
                <a:gd name="T20" fmla="*/ 13 w 16"/>
                <a:gd name="T21" fmla="*/ 15 h 21"/>
                <a:gd name="T22" fmla="*/ 16 w 16"/>
                <a:gd name="T23" fmla="*/ 16 h 21"/>
                <a:gd name="T24" fmla="*/ 14 w 16"/>
                <a:gd name="T2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1">
                  <a:moveTo>
                    <a:pt x="14" y="21"/>
                  </a:moveTo>
                  <a:cubicBezTo>
                    <a:pt x="13" y="21"/>
                    <a:pt x="12" y="20"/>
                    <a:pt x="11" y="20"/>
                  </a:cubicBezTo>
                  <a:cubicBezTo>
                    <a:pt x="9" y="19"/>
                    <a:pt x="7" y="19"/>
                    <a:pt x="2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3"/>
                    <a:pt x="2" y="11"/>
                    <a:pt x="2" y="10"/>
                  </a:cubicBezTo>
                  <a:cubicBezTo>
                    <a:pt x="3" y="7"/>
                    <a:pt x="4" y="4"/>
                    <a:pt x="5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8" y="8"/>
                    <a:pt x="7" y="11"/>
                  </a:cubicBezTo>
                  <a:cubicBezTo>
                    <a:pt x="7" y="12"/>
                    <a:pt x="6" y="12"/>
                    <a:pt x="6" y="13"/>
                  </a:cubicBezTo>
                  <a:cubicBezTo>
                    <a:pt x="9" y="14"/>
                    <a:pt x="11" y="15"/>
                    <a:pt x="13" y="15"/>
                  </a:cubicBezTo>
                  <a:cubicBezTo>
                    <a:pt x="14" y="16"/>
                    <a:pt x="15" y="16"/>
                    <a:pt x="16" y="16"/>
                  </a:cubicBezTo>
                  <a:lnTo>
                    <a:pt x="14" y="21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67"/>
            <p:cNvSpPr/>
            <p:nvPr/>
          </p:nvSpPr>
          <p:spPr bwMode="auto">
            <a:xfrm>
              <a:off x="3625851" y="4135438"/>
              <a:ext cx="100013" cy="49213"/>
            </a:xfrm>
            <a:custGeom>
              <a:avLst/>
              <a:gdLst>
                <a:gd name="T0" fmla="*/ 18 w 18"/>
                <a:gd name="T1" fmla="*/ 9 h 9"/>
                <a:gd name="T2" fmla="*/ 0 w 18"/>
                <a:gd name="T3" fmla="*/ 5 h 9"/>
                <a:gd name="T4" fmla="*/ 2 w 18"/>
                <a:gd name="T5" fmla="*/ 0 h 9"/>
                <a:gd name="T6" fmla="*/ 18 w 18"/>
                <a:gd name="T7" fmla="*/ 4 h 9"/>
                <a:gd name="T8" fmla="*/ 18 w 18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18" y="9"/>
                  </a:moveTo>
                  <a:cubicBezTo>
                    <a:pt x="16" y="8"/>
                    <a:pt x="3" y="7"/>
                    <a:pt x="0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16" y="4"/>
                    <a:pt x="18" y="4"/>
                  </a:cubicBezTo>
                  <a:lnTo>
                    <a:pt x="18" y="9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68"/>
            <p:cNvSpPr/>
            <p:nvPr/>
          </p:nvSpPr>
          <p:spPr bwMode="auto">
            <a:xfrm>
              <a:off x="4076701" y="3606800"/>
              <a:ext cx="296863" cy="423863"/>
            </a:xfrm>
            <a:custGeom>
              <a:avLst/>
              <a:gdLst>
                <a:gd name="T0" fmla="*/ 42 w 54"/>
                <a:gd name="T1" fmla="*/ 77 h 77"/>
                <a:gd name="T2" fmla="*/ 29 w 54"/>
                <a:gd name="T3" fmla="*/ 68 h 77"/>
                <a:gd name="T4" fmla="*/ 32 w 54"/>
                <a:gd name="T5" fmla="*/ 65 h 77"/>
                <a:gd name="T6" fmla="*/ 43 w 54"/>
                <a:gd name="T7" fmla="*/ 72 h 77"/>
                <a:gd name="T8" fmla="*/ 32 w 54"/>
                <a:gd name="T9" fmla="*/ 35 h 77"/>
                <a:gd name="T10" fmla="*/ 6 w 54"/>
                <a:gd name="T11" fmla="*/ 8 h 77"/>
                <a:gd name="T12" fmla="*/ 5 w 54"/>
                <a:gd name="T13" fmla="*/ 13 h 77"/>
                <a:gd name="T14" fmla="*/ 0 w 54"/>
                <a:gd name="T15" fmla="*/ 13 h 77"/>
                <a:gd name="T16" fmla="*/ 5 w 54"/>
                <a:gd name="T17" fmla="*/ 3 h 77"/>
                <a:gd name="T18" fmla="*/ 37 w 54"/>
                <a:gd name="T19" fmla="*/ 33 h 77"/>
                <a:gd name="T20" fmla="*/ 45 w 54"/>
                <a:gd name="T21" fmla="*/ 76 h 77"/>
                <a:gd name="T22" fmla="*/ 42 w 54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77">
                  <a:moveTo>
                    <a:pt x="42" y="77"/>
                  </a:moveTo>
                  <a:cubicBezTo>
                    <a:pt x="39" y="77"/>
                    <a:pt x="34" y="74"/>
                    <a:pt x="29" y="68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8" y="71"/>
                    <a:pt x="42" y="73"/>
                    <a:pt x="43" y="72"/>
                  </a:cubicBezTo>
                  <a:cubicBezTo>
                    <a:pt x="46" y="70"/>
                    <a:pt x="44" y="57"/>
                    <a:pt x="32" y="35"/>
                  </a:cubicBezTo>
                  <a:cubicBezTo>
                    <a:pt x="21" y="15"/>
                    <a:pt x="10" y="7"/>
                    <a:pt x="6" y="8"/>
                  </a:cubicBezTo>
                  <a:cubicBezTo>
                    <a:pt x="6" y="8"/>
                    <a:pt x="5" y="9"/>
                    <a:pt x="5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2" y="4"/>
                    <a:pt x="5" y="3"/>
                  </a:cubicBezTo>
                  <a:cubicBezTo>
                    <a:pt x="14" y="0"/>
                    <a:pt x="27" y="16"/>
                    <a:pt x="37" y="33"/>
                  </a:cubicBezTo>
                  <a:cubicBezTo>
                    <a:pt x="46" y="50"/>
                    <a:pt x="54" y="71"/>
                    <a:pt x="45" y="76"/>
                  </a:cubicBezTo>
                  <a:cubicBezTo>
                    <a:pt x="45" y="77"/>
                    <a:pt x="44" y="77"/>
                    <a:pt x="42" y="7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69"/>
            <p:cNvSpPr/>
            <p:nvPr/>
          </p:nvSpPr>
          <p:spPr bwMode="auto">
            <a:xfrm>
              <a:off x="4154488" y="3535363"/>
              <a:ext cx="312738" cy="495300"/>
            </a:xfrm>
            <a:custGeom>
              <a:avLst/>
              <a:gdLst>
                <a:gd name="T0" fmla="*/ 50 w 57"/>
                <a:gd name="T1" fmla="*/ 90 h 90"/>
                <a:gd name="T2" fmla="*/ 37 w 57"/>
                <a:gd name="T3" fmla="*/ 81 h 90"/>
                <a:gd name="T4" fmla="*/ 41 w 57"/>
                <a:gd name="T5" fmla="*/ 78 h 90"/>
                <a:gd name="T6" fmla="*/ 50 w 57"/>
                <a:gd name="T7" fmla="*/ 85 h 90"/>
                <a:gd name="T8" fmla="*/ 49 w 57"/>
                <a:gd name="T9" fmla="*/ 71 h 90"/>
                <a:gd name="T10" fmla="*/ 36 w 57"/>
                <a:gd name="T11" fmla="*/ 41 h 90"/>
                <a:gd name="T12" fmla="*/ 17 w 57"/>
                <a:gd name="T13" fmla="*/ 14 h 90"/>
                <a:gd name="T14" fmla="*/ 6 w 57"/>
                <a:gd name="T15" fmla="*/ 6 h 90"/>
                <a:gd name="T16" fmla="*/ 5 w 57"/>
                <a:gd name="T17" fmla="*/ 11 h 90"/>
                <a:gd name="T18" fmla="*/ 0 w 57"/>
                <a:gd name="T19" fmla="*/ 12 h 90"/>
                <a:gd name="T20" fmla="*/ 3 w 57"/>
                <a:gd name="T21" fmla="*/ 2 h 90"/>
                <a:gd name="T22" fmla="*/ 20 w 57"/>
                <a:gd name="T23" fmla="*/ 10 h 90"/>
                <a:gd name="T24" fmla="*/ 40 w 57"/>
                <a:gd name="T25" fmla="*/ 39 h 90"/>
                <a:gd name="T26" fmla="*/ 54 w 57"/>
                <a:gd name="T27" fmla="*/ 70 h 90"/>
                <a:gd name="T28" fmla="*/ 53 w 57"/>
                <a:gd name="T29" fmla="*/ 89 h 90"/>
                <a:gd name="T30" fmla="*/ 50 w 57"/>
                <a:gd name="T3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" h="90">
                  <a:moveTo>
                    <a:pt x="50" y="90"/>
                  </a:moveTo>
                  <a:cubicBezTo>
                    <a:pt x="47" y="90"/>
                    <a:pt x="42" y="87"/>
                    <a:pt x="37" y="81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7" y="85"/>
                    <a:pt x="50" y="85"/>
                    <a:pt x="50" y="85"/>
                  </a:cubicBezTo>
                  <a:cubicBezTo>
                    <a:pt x="51" y="84"/>
                    <a:pt x="52" y="81"/>
                    <a:pt x="49" y="71"/>
                  </a:cubicBezTo>
                  <a:cubicBezTo>
                    <a:pt x="47" y="63"/>
                    <a:pt x="42" y="52"/>
                    <a:pt x="36" y="41"/>
                  </a:cubicBezTo>
                  <a:cubicBezTo>
                    <a:pt x="29" y="30"/>
                    <a:pt x="23" y="20"/>
                    <a:pt x="17" y="14"/>
                  </a:cubicBezTo>
                  <a:cubicBezTo>
                    <a:pt x="10" y="6"/>
                    <a:pt x="6" y="6"/>
                    <a:pt x="6" y="6"/>
                  </a:cubicBezTo>
                  <a:cubicBezTo>
                    <a:pt x="6" y="6"/>
                    <a:pt x="5" y="7"/>
                    <a:pt x="5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7"/>
                    <a:pt x="1" y="3"/>
                    <a:pt x="3" y="2"/>
                  </a:cubicBezTo>
                  <a:cubicBezTo>
                    <a:pt x="7" y="0"/>
                    <a:pt x="13" y="2"/>
                    <a:pt x="20" y="10"/>
                  </a:cubicBezTo>
                  <a:cubicBezTo>
                    <a:pt x="27" y="17"/>
                    <a:pt x="34" y="27"/>
                    <a:pt x="40" y="39"/>
                  </a:cubicBezTo>
                  <a:cubicBezTo>
                    <a:pt x="46" y="50"/>
                    <a:pt x="51" y="61"/>
                    <a:pt x="54" y="70"/>
                  </a:cubicBezTo>
                  <a:cubicBezTo>
                    <a:pt x="57" y="81"/>
                    <a:pt x="57" y="87"/>
                    <a:pt x="53" y="89"/>
                  </a:cubicBezTo>
                  <a:cubicBezTo>
                    <a:pt x="52" y="89"/>
                    <a:pt x="51" y="90"/>
                    <a:pt x="50" y="90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70"/>
            <p:cNvSpPr/>
            <p:nvPr/>
          </p:nvSpPr>
          <p:spPr bwMode="auto">
            <a:xfrm>
              <a:off x="4098926" y="3562350"/>
              <a:ext cx="127000" cy="88900"/>
            </a:xfrm>
            <a:custGeom>
              <a:avLst/>
              <a:gdLst>
                <a:gd name="T0" fmla="*/ 11 w 80"/>
                <a:gd name="T1" fmla="*/ 56 h 56"/>
                <a:gd name="T2" fmla="*/ 0 w 80"/>
                <a:gd name="T3" fmla="*/ 38 h 56"/>
                <a:gd name="T4" fmla="*/ 73 w 80"/>
                <a:gd name="T5" fmla="*/ 0 h 56"/>
                <a:gd name="T6" fmla="*/ 80 w 80"/>
                <a:gd name="T7" fmla="*/ 14 h 56"/>
                <a:gd name="T8" fmla="*/ 11 w 80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6">
                  <a:moveTo>
                    <a:pt x="11" y="56"/>
                  </a:moveTo>
                  <a:lnTo>
                    <a:pt x="0" y="38"/>
                  </a:lnTo>
                  <a:lnTo>
                    <a:pt x="73" y="0"/>
                  </a:lnTo>
                  <a:lnTo>
                    <a:pt x="80" y="14"/>
                  </a:lnTo>
                  <a:lnTo>
                    <a:pt x="11" y="56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71"/>
            <p:cNvSpPr/>
            <p:nvPr/>
          </p:nvSpPr>
          <p:spPr bwMode="auto">
            <a:xfrm>
              <a:off x="4313238" y="3930650"/>
              <a:ext cx="131763" cy="93663"/>
            </a:xfrm>
            <a:custGeom>
              <a:avLst/>
              <a:gdLst>
                <a:gd name="T0" fmla="*/ 7 w 83"/>
                <a:gd name="T1" fmla="*/ 59 h 59"/>
                <a:gd name="T2" fmla="*/ 0 w 83"/>
                <a:gd name="T3" fmla="*/ 46 h 59"/>
                <a:gd name="T4" fmla="*/ 77 w 83"/>
                <a:gd name="T5" fmla="*/ 0 h 59"/>
                <a:gd name="T6" fmla="*/ 83 w 83"/>
                <a:gd name="T7" fmla="*/ 14 h 59"/>
                <a:gd name="T8" fmla="*/ 7 w 83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9">
                  <a:moveTo>
                    <a:pt x="7" y="59"/>
                  </a:moveTo>
                  <a:lnTo>
                    <a:pt x="0" y="4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7" y="59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72"/>
            <p:cNvSpPr/>
            <p:nvPr/>
          </p:nvSpPr>
          <p:spPr bwMode="auto">
            <a:xfrm>
              <a:off x="4181476" y="3424238"/>
              <a:ext cx="225425" cy="138113"/>
            </a:xfrm>
            <a:custGeom>
              <a:avLst/>
              <a:gdLst>
                <a:gd name="T0" fmla="*/ 7 w 142"/>
                <a:gd name="T1" fmla="*/ 87 h 87"/>
                <a:gd name="T2" fmla="*/ 0 w 142"/>
                <a:gd name="T3" fmla="*/ 73 h 87"/>
                <a:gd name="T4" fmla="*/ 135 w 142"/>
                <a:gd name="T5" fmla="*/ 0 h 87"/>
                <a:gd name="T6" fmla="*/ 142 w 142"/>
                <a:gd name="T7" fmla="*/ 14 h 87"/>
                <a:gd name="T8" fmla="*/ 7 w 142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87">
                  <a:moveTo>
                    <a:pt x="7" y="87"/>
                  </a:moveTo>
                  <a:lnTo>
                    <a:pt x="0" y="73"/>
                  </a:lnTo>
                  <a:lnTo>
                    <a:pt x="135" y="0"/>
                  </a:lnTo>
                  <a:lnTo>
                    <a:pt x="142" y="14"/>
                  </a:lnTo>
                  <a:lnTo>
                    <a:pt x="7" y="87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3"/>
            <p:cNvSpPr/>
            <p:nvPr/>
          </p:nvSpPr>
          <p:spPr bwMode="auto">
            <a:xfrm>
              <a:off x="4429126" y="3887788"/>
              <a:ext cx="225425" cy="142875"/>
            </a:xfrm>
            <a:custGeom>
              <a:avLst/>
              <a:gdLst>
                <a:gd name="T0" fmla="*/ 7 w 142"/>
                <a:gd name="T1" fmla="*/ 90 h 90"/>
                <a:gd name="T2" fmla="*/ 0 w 142"/>
                <a:gd name="T3" fmla="*/ 73 h 90"/>
                <a:gd name="T4" fmla="*/ 135 w 142"/>
                <a:gd name="T5" fmla="*/ 0 h 90"/>
                <a:gd name="T6" fmla="*/ 142 w 142"/>
                <a:gd name="T7" fmla="*/ 14 h 90"/>
                <a:gd name="T8" fmla="*/ 7 w 14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7" y="90"/>
                  </a:moveTo>
                  <a:lnTo>
                    <a:pt x="0" y="73"/>
                  </a:lnTo>
                  <a:lnTo>
                    <a:pt x="135" y="0"/>
                  </a:lnTo>
                  <a:lnTo>
                    <a:pt x="142" y="14"/>
                  </a:lnTo>
                  <a:lnTo>
                    <a:pt x="7" y="90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74"/>
            <p:cNvSpPr>
              <a:spLocks noEditPoints="1"/>
            </p:cNvSpPr>
            <p:nvPr/>
          </p:nvSpPr>
          <p:spPr bwMode="auto">
            <a:xfrm>
              <a:off x="4335463" y="3859213"/>
              <a:ext cx="66675" cy="77788"/>
            </a:xfrm>
            <a:custGeom>
              <a:avLst/>
              <a:gdLst>
                <a:gd name="T0" fmla="*/ 7 w 12"/>
                <a:gd name="T1" fmla="*/ 14 h 14"/>
                <a:gd name="T2" fmla="*/ 1 w 12"/>
                <a:gd name="T3" fmla="*/ 8 h 14"/>
                <a:gd name="T4" fmla="*/ 1 w 12"/>
                <a:gd name="T5" fmla="*/ 3 h 14"/>
                <a:gd name="T6" fmla="*/ 5 w 12"/>
                <a:gd name="T7" fmla="*/ 0 h 14"/>
                <a:gd name="T8" fmla="*/ 6 w 12"/>
                <a:gd name="T9" fmla="*/ 0 h 14"/>
                <a:gd name="T10" fmla="*/ 11 w 12"/>
                <a:gd name="T11" fmla="*/ 6 h 14"/>
                <a:gd name="T12" fmla="*/ 7 w 12"/>
                <a:gd name="T13" fmla="*/ 14 h 14"/>
                <a:gd name="T14" fmla="*/ 6 w 12"/>
                <a:gd name="T15" fmla="*/ 5 h 14"/>
                <a:gd name="T16" fmla="*/ 6 w 12"/>
                <a:gd name="T17" fmla="*/ 7 h 14"/>
                <a:gd name="T18" fmla="*/ 6 w 12"/>
                <a:gd name="T19" fmla="*/ 9 h 14"/>
                <a:gd name="T20" fmla="*/ 7 w 12"/>
                <a:gd name="T21" fmla="*/ 7 h 14"/>
                <a:gd name="T22" fmla="*/ 6 w 12"/>
                <a:gd name="T23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4">
                  <a:moveTo>
                    <a:pt x="7" y="14"/>
                  </a:moveTo>
                  <a:cubicBezTo>
                    <a:pt x="4" y="14"/>
                    <a:pt x="1" y="12"/>
                    <a:pt x="1" y="8"/>
                  </a:cubicBezTo>
                  <a:cubicBezTo>
                    <a:pt x="0" y="6"/>
                    <a:pt x="1" y="5"/>
                    <a:pt x="1" y="3"/>
                  </a:cubicBezTo>
                  <a:cubicBezTo>
                    <a:pt x="2" y="2"/>
                    <a:pt x="3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11" y="3"/>
                    <a:pt x="11" y="6"/>
                  </a:cubicBezTo>
                  <a:cubicBezTo>
                    <a:pt x="12" y="10"/>
                    <a:pt x="10" y="14"/>
                    <a:pt x="7" y="14"/>
                  </a:cubicBezTo>
                  <a:close/>
                  <a:moveTo>
                    <a:pt x="6" y="5"/>
                  </a:moveTo>
                  <a:cubicBezTo>
                    <a:pt x="6" y="6"/>
                    <a:pt x="5" y="6"/>
                    <a:pt x="6" y="7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7" y="9"/>
                    <a:pt x="7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75"/>
            <p:cNvSpPr/>
            <p:nvPr/>
          </p:nvSpPr>
          <p:spPr bwMode="auto">
            <a:xfrm>
              <a:off x="4127501" y="4999038"/>
              <a:ext cx="388938" cy="468313"/>
            </a:xfrm>
            <a:custGeom>
              <a:avLst/>
              <a:gdLst>
                <a:gd name="T0" fmla="*/ 68 w 71"/>
                <a:gd name="T1" fmla="*/ 85 h 85"/>
                <a:gd name="T2" fmla="*/ 50 w 71"/>
                <a:gd name="T3" fmla="*/ 67 h 85"/>
                <a:gd name="T4" fmla="*/ 35 w 71"/>
                <a:gd name="T5" fmla="*/ 34 h 85"/>
                <a:gd name="T6" fmla="*/ 32 w 71"/>
                <a:gd name="T7" fmla="*/ 26 h 85"/>
                <a:gd name="T8" fmla="*/ 21 w 71"/>
                <a:gd name="T9" fmla="*/ 10 h 85"/>
                <a:gd name="T10" fmla="*/ 4 w 71"/>
                <a:gd name="T11" fmla="*/ 5 h 85"/>
                <a:gd name="T12" fmla="*/ 0 w 71"/>
                <a:gd name="T13" fmla="*/ 5 h 85"/>
                <a:gd name="T14" fmla="*/ 1 w 71"/>
                <a:gd name="T15" fmla="*/ 0 h 85"/>
                <a:gd name="T16" fmla="*/ 4 w 71"/>
                <a:gd name="T17" fmla="*/ 0 h 85"/>
                <a:gd name="T18" fmla="*/ 24 w 71"/>
                <a:gd name="T19" fmla="*/ 6 h 85"/>
                <a:gd name="T20" fmla="*/ 37 w 71"/>
                <a:gd name="T21" fmla="*/ 24 h 85"/>
                <a:gd name="T22" fmla="*/ 40 w 71"/>
                <a:gd name="T23" fmla="*/ 32 h 85"/>
                <a:gd name="T24" fmla="*/ 54 w 71"/>
                <a:gd name="T25" fmla="*/ 65 h 85"/>
                <a:gd name="T26" fmla="*/ 71 w 71"/>
                <a:gd name="T27" fmla="*/ 81 h 85"/>
                <a:gd name="T28" fmla="*/ 68 w 71"/>
                <a:gd name="T2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85">
                  <a:moveTo>
                    <a:pt x="68" y="85"/>
                  </a:moveTo>
                  <a:cubicBezTo>
                    <a:pt x="60" y="80"/>
                    <a:pt x="54" y="75"/>
                    <a:pt x="50" y="67"/>
                  </a:cubicBezTo>
                  <a:cubicBezTo>
                    <a:pt x="46" y="58"/>
                    <a:pt x="40" y="45"/>
                    <a:pt x="35" y="34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0"/>
                    <a:pt x="26" y="14"/>
                    <a:pt x="21" y="10"/>
                  </a:cubicBezTo>
                  <a:cubicBezTo>
                    <a:pt x="17" y="7"/>
                    <a:pt x="9" y="6"/>
                    <a:pt x="4" y="5"/>
                  </a:cubicBezTo>
                  <a:cubicBezTo>
                    <a:pt x="2" y="5"/>
                    <a:pt x="1" y="5"/>
                    <a:pt x="0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10" y="1"/>
                    <a:pt x="19" y="2"/>
                    <a:pt x="24" y="6"/>
                  </a:cubicBezTo>
                  <a:cubicBezTo>
                    <a:pt x="30" y="10"/>
                    <a:pt x="34" y="18"/>
                    <a:pt x="37" y="24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4" y="43"/>
                    <a:pt x="50" y="56"/>
                    <a:pt x="54" y="65"/>
                  </a:cubicBezTo>
                  <a:cubicBezTo>
                    <a:pt x="57" y="72"/>
                    <a:pt x="63" y="76"/>
                    <a:pt x="71" y="81"/>
                  </a:cubicBezTo>
                  <a:lnTo>
                    <a:pt x="68" y="85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6"/>
            <p:cNvSpPr/>
            <p:nvPr/>
          </p:nvSpPr>
          <p:spPr bwMode="auto">
            <a:xfrm>
              <a:off x="3527426" y="4833938"/>
              <a:ext cx="841375" cy="925513"/>
            </a:xfrm>
            <a:custGeom>
              <a:avLst/>
              <a:gdLst>
                <a:gd name="T0" fmla="*/ 150 w 153"/>
                <a:gd name="T1" fmla="*/ 168 h 168"/>
                <a:gd name="T2" fmla="*/ 123 w 153"/>
                <a:gd name="T3" fmla="*/ 155 h 168"/>
                <a:gd name="T4" fmla="*/ 112 w 153"/>
                <a:gd name="T5" fmla="*/ 152 h 168"/>
                <a:gd name="T6" fmla="*/ 82 w 153"/>
                <a:gd name="T7" fmla="*/ 143 h 168"/>
                <a:gd name="T8" fmla="*/ 3 w 153"/>
                <a:gd name="T9" fmla="*/ 102 h 168"/>
                <a:gd name="T10" fmla="*/ 3 w 153"/>
                <a:gd name="T11" fmla="*/ 102 h 168"/>
                <a:gd name="T12" fmla="*/ 3 w 153"/>
                <a:gd name="T13" fmla="*/ 101 h 168"/>
                <a:gd name="T14" fmla="*/ 8 w 153"/>
                <a:gd name="T15" fmla="*/ 87 h 168"/>
                <a:gd name="T16" fmla="*/ 30 w 153"/>
                <a:gd name="T17" fmla="*/ 85 h 168"/>
                <a:gd name="T18" fmla="*/ 46 w 153"/>
                <a:gd name="T19" fmla="*/ 89 h 168"/>
                <a:gd name="T20" fmla="*/ 71 w 153"/>
                <a:gd name="T21" fmla="*/ 97 h 168"/>
                <a:gd name="T22" fmla="*/ 84 w 153"/>
                <a:gd name="T23" fmla="*/ 61 h 168"/>
                <a:gd name="T24" fmla="*/ 61 w 153"/>
                <a:gd name="T25" fmla="*/ 33 h 168"/>
                <a:gd name="T26" fmla="*/ 43 w 153"/>
                <a:gd name="T27" fmla="*/ 37 h 168"/>
                <a:gd name="T28" fmla="*/ 21 w 153"/>
                <a:gd name="T29" fmla="*/ 41 h 168"/>
                <a:gd name="T30" fmla="*/ 4 w 153"/>
                <a:gd name="T31" fmla="*/ 33 h 168"/>
                <a:gd name="T32" fmla="*/ 1 w 153"/>
                <a:gd name="T33" fmla="*/ 23 h 168"/>
                <a:gd name="T34" fmla="*/ 4 w 153"/>
                <a:gd name="T35" fmla="*/ 20 h 168"/>
                <a:gd name="T36" fmla="*/ 64 w 153"/>
                <a:gd name="T37" fmla="*/ 3 h 168"/>
                <a:gd name="T38" fmla="*/ 120 w 153"/>
                <a:gd name="T39" fmla="*/ 37 h 168"/>
                <a:gd name="T40" fmla="*/ 117 w 153"/>
                <a:gd name="T41" fmla="*/ 41 h 168"/>
                <a:gd name="T42" fmla="*/ 62 w 153"/>
                <a:gd name="T43" fmla="*/ 7 h 168"/>
                <a:gd name="T44" fmla="*/ 6 w 153"/>
                <a:gd name="T45" fmla="*/ 24 h 168"/>
                <a:gd name="T46" fmla="*/ 8 w 153"/>
                <a:gd name="T47" fmla="*/ 29 h 168"/>
                <a:gd name="T48" fmla="*/ 21 w 153"/>
                <a:gd name="T49" fmla="*/ 36 h 168"/>
                <a:gd name="T50" fmla="*/ 42 w 153"/>
                <a:gd name="T51" fmla="*/ 32 h 168"/>
                <a:gd name="T52" fmla="*/ 63 w 153"/>
                <a:gd name="T53" fmla="*/ 28 h 168"/>
                <a:gd name="T54" fmla="*/ 88 w 153"/>
                <a:gd name="T55" fmla="*/ 58 h 168"/>
                <a:gd name="T56" fmla="*/ 72 w 153"/>
                <a:gd name="T57" fmla="*/ 102 h 168"/>
                <a:gd name="T58" fmla="*/ 71 w 153"/>
                <a:gd name="T59" fmla="*/ 102 h 168"/>
                <a:gd name="T60" fmla="*/ 70 w 153"/>
                <a:gd name="T61" fmla="*/ 102 h 168"/>
                <a:gd name="T62" fmla="*/ 45 w 153"/>
                <a:gd name="T63" fmla="*/ 94 h 168"/>
                <a:gd name="T64" fmla="*/ 29 w 153"/>
                <a:gd name="T65" fmla="*/ 89 h 168"/>
                <a:gd name="T66" fmla="*/ 11 w 153"/>
                <a:gd name="T67" fmla="*/ 91 h 168"/>
                <a:gd name="T68" fmla="*/ 7 w 153"/>
                <a:gd name="T69" fmla="*/ 100 h 168"/>
                <a:gd name="T70" fmla="*/ 84 w 153"/>
                <a:gd name="T71" fmla="*/ 138 h 168"/>
                <a:gd name="T72" fmla="*/ 114 w 153"/>
                <a:gd name="T73" fmla="*/ 147 h 168"/>
                <a:gd name="T74" fmla="*/ 124 w 153"/>
                <a:gd name="T75" fmla="*/ 150 h 168"/>
                <a:gd name="T76" fmla="*/ 153 w 153"/>
                <a:gd name="T77" fmla="*/ 164 h 168"/>
                <a:gd name="T78" fmla="*/ 150 w 153"/>
                <a:gd name="T7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3" h="168">
                  <a:moveTo>
                    <a:pt x="150" y="168"/>
                  </a:moveTo>
                  <a:cubicBezTo>
                    <a:pt x="149" y="167"/>
                    <a:pt x="131" y="157"/>
                    <a:pt x="123" y="155"/>
                  </a:cubicBezTo>
                  <a:cubicBezTo>
                    <a:pt x="120" y="154"/>
                    <a:pt x="117" y="153"/>
                    <a:pt x="112" y="152"/>
                  </a:cubicBezTo>
                  <a:cubicBezTo>
                    <a:pt x="101" y="149"/>
                    <a:pt x="88" y="145"/>
                    <a:pt x="82" y="143"/>
                  </a:cubicBezTo>
                  <a:cubicBezTo>
                    <a:pt x="72" y="139"/>
                    <a:pt x="8" y="108"/>
                    <a:pt x="3" y="102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3" y="101"/>
                    <a:pt x="3" y="101"/>
                    <a:pt x="3" y="101"/>
                  </a:cubicBezTo>
                  <a:cubicBezTo>
                    <a:pt x="2" y="93"/>
                    <a:pt x="5" y="89"/>
                    <a:pt x="8" y="87"/>
                  </a:cubicBezTo>
                  <a:cubicBezTo>
                    <a:pt x="14" y="82"/>
                    <a:pt x="23" y="82"/>
                    <a:pt x="30" y="85"/>
                  </a:cubicBezTo>
                  <a:cubicBezTo>
                    <a:pt x="33" y="86"/>
                    <a:pt x="39" y="87"/>
                    <a:pt x="46" y="89"/>
                  </a:cubicBezTo>
                  <a:cubicBezTo>
                    <a:pt x="58" y="93"/>
                    <a:pt x="67" y="96"/>
                    <a:pt x="71" y="97"/>
                  </a:cubicBezTo>
                  <a:cubicBezTo>
                    <a:pt x="92" y="82"/>
                    <a:pt x="87" y="67"/>
                    <a:pt x="84" y="61"/>
                  </a:cubicBezTo>
                  <a:cubicBezTo>
                    <a:pt x="83" y="58"/>
                    <a:pt x="65" y="37"/>
                    <a:pt x="61" y="33"/>
                  </a:cubicBezTo>
                  <a:cubicBezTo>
                    <a:pt x="59" y="33"/>
                    <a:pt x="50" y="35"/>
                    <a:pt x="43" y="37"/>
                  </a:cubicBezTo>
                  <a:cubicBezTo>
                    <a:pt x="32" y="40"/>
                    <a:pt x="24" y="41"/>
                    <a:pt x="21" y="41"/>
                  </a:cubicBezTo>
                  <a:cubicBezTo>
                    <a:pt x="15" y="42"/>
                    <a:pt x="8" y="37"/>
                    <a:pt x="4" y="33"/>
                  </a:cubicBezTo>
                  <a:cubicBezTo>
                    <a:pt x="2" y="29"/>
                    <a:pt x="0" y="26"/>
                    <a:pt x="1" y="23"/>
                  </a:cubicBezTo>
                  <a:cubicBezTo>
                    <a:pt x="2" y="21"/>
                    <a:pt x="3" y="21"/>
                    <a:pt x="4" y="20"/>
                  </a:cubicBezTo>
                  <a:cubicBezTo>
                    <a:pt x="11" y="17"/>
                    <a:pt x="58" y="0"/>
                    <a:pt x="64" y="3"/>
                  </a:cubicBezTo>
                  <a:cubicBezTo>
                    <a:pt x="85" y="12"/>
                    <a:pt x="112" y="32"/>
                    <a:pt x="120" y="37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09" y="36"/>
                    <a:pt x="83" y="16"/>
                    <a:pt x="62" y="7"/>
                  </a:cubicBezTo>
                  <a:cubicBezTo>
                    <a:pt x="57" y="6"/>
                    <a:pt x="13" y="21"/>
                    <a:pt x="6" y="24"/>
                  </a:cubicBezTo>
                  <a:cubicBezTo>
                    <a:pt x="6" y="26"/>
                    <a:pt x="7" y="28"/>
                    <a:pt x="8" y="29"/>
                  </a:cubicBezTo>
                  <a:cubicBezTo>
                    <a:pt x="12" y="34"/>
                    <a:pt x="17" y="37"/>
                    <a:pt x="21" y="36"/>
                  </a:cubicBezTo>
                  <a:cubicBezTo>
                    <a:pt x="23" y="36"/>
                    <a:pt x="34" y="34"/>
                    <a:pt x="42" y="32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6" y="30"/>
                    <a:pt x="88" y="57"/>
                    <a:pt x="88" y="58"/>
                  </a:cubicBezTo>
                  <a:cubicBezTo>
                    <a:pt x="91" y="64"/>
                    <a:pt x="99" y="84"/>
                    <a:pt x="72" y="102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70" y="102"/>
                    <a:pt x="70" y="102"/>
                    <a:pt x="70" y="102"/>
                  </a:cubicBezTo>
                  <a:cubicBezTo>
                    <a:pt x="68" y="101"/>
                    <a:pt x="55" y="97"/>
                    <a:pt x="45" y="94"/>
                  </a:cubicBezTo>
                  <a:cubicBezTo>
                    <a:pt x="38" y="92"/>
                    <a:pt x="32" y="90"/>
                    <a:pt x="29" y="89"/>
                  </a:cubicBezTo>
                  <a:cubicBezTo>
                    <a:pt x="23" y="88"/>
                    <a:pt x="15" y="87"/>
                    <a:pt x="11" y="91"/>
                  </a:cubicBezTo>
                  <a:cubicBezTo>
                    <a:pt x="9" y="93"/>
                    <a:pt x="7" y="96"/>
                    <a:pt x="7" y="100"/>
                  </a:cubicBezTo>
                  <a:cubicBezTo>
                    <a:pt x="14" y="105"/>
                    <a:pt x="71" y="133"/>
                    <a:pt x="84" y="138"/>
                  </a:cubicBezTo>
                  <a:cubicBezTo>
                    <a:pt x="89" y="140"/>
                    <a:pt x="103" y="144"/>
                    <a:pt x="114" y="147"/>
                  </a:cubicBezTo>
                  <a:cubicBezTo>
                    <a:pt x="118" y="148"/>
                    <a:pt x="122" y="149"/>
                    <a:pt x="124" y="150"/>
                  </a:cubicBezTo>
                  <a:cubicBezTo>
                    <a:pt x="133" y="153"/>
                    <a:pt x="152" y="163"/>
                    <a:pt x="153" y="164"/>
                  </a:cubicBezTo>
                  <a:lnTo>
                    <a:pt x="150" y="168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77"/>
            <p:cNvSpPr/>
            <p:nvPr/>
          </p:nvSpPr>
          <p:spPr bwMode="auto">
            <a:xfrm>
              <a:off x="3681413" y="5043488"/>
              <a:ext cx="241300" cy="274638"/>
            </a:xfrm>
            <a:custGeom>
              <a:avLst/>
              <a:gdLst>
                <a:gd name="T0" fmla="*/ 1 w 44"/>
                <a:gd name="T1" fmla="*/ 50 h 50"/>
                <a:gd name="T2" fmla="*/ 0 w 44"/>
                <a:gd name="T3" fmla="*/ 36 h 50"/>
                <a:gd name="T4" fmla="*/ 9 w 44"/>
                <a:gd name="T5" fmla="*/ 21 h 50"/>
                <a:gd name="T6" fmla="*/ 17 w 44"/>
                <a:gd name="T7" fmla="*/ 7 h 50"/>
                <a:gd name="T8" fmla="*/ 41 w 44"/>
                <a:gd name="T9" fmla="*/ 0 h 50"/>
                <a:gd name="T10" fmla="*/ 43 w 44"/>
                <a:gd name="T11" fmla="*/ 0 h 50"/>
                <a:gd name="T12" fmla="*/ 44 w 44"/>
                <a:gd name="T13" fmla="*/ 5 h 50"/>
                <a:gd name="T14" fmla="*/ 41 w 44"/>
                <a:gd name="T15" fmla="*/ 5 h 50"/>
                <a:gd name="T16" fmla="*/ 21 w 44"/>
                <a:gd name="T17" fmla="*/ 9 h 50"/>
                <a:gd name="T18" fmla="*/ 13 w 44"/>
                <a:gd name="T19" fmla="*/ 23 h 50"/>
                <a:gd name="T20" fmla="*/ 5 w 44"/>
                <a:gd name="T21" fmla="*/ 37 h 50"/>
                <a:gd name="T22" fmla="*/ 6 w 44"/>
                <a:gd name="T23" fmla="*/ 48 h 50"/>
                <a:gd name="T24" fmla="*/ 1 w 44"/>
                <a:gd name="T2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50">
                  <a:moveTo>
                    <a:pt x="1" y="50"/>
                  </a:moveTo>
                  <a:cubicBezTo>
                    <a:pt x="0" y="48"/>
                    <a:pt x="0" y="38"/>
                    <a:pt x="0" y="36"/>
                  </a:cubicBezTo>
                  <a:cubicBezTo>
                    <a:pt x="0" y="35"/>
                    <a:pt x="2" y="32"/>
                    <a:pt x="9" y="21"/>
                  </a:cubicBezTo>
                  <a:cubicBezTo>
                    <a:pt x="12" y="15"/>
                    <a:pt x="15" y="9"/>
                    <a:pt x="17" y="7"/>
                  </a:cubicBezTo>
                  <a:cubicBezTo>
                    <a:pt x="18" y="4"/>
                    <a:pt x="26" y="2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6" y="6"/>
                    <a:pt x="23" y="7"/>
                    <a:pt x="21" y="9"/>
                  </a:cubicBezTo>
                  <a:cubicBezTo>
                    <a:pt x="20" y="12"/>
                    <a:pt x="16" y="17"/>
                    <a:pt x="13" y="23"/>
                  </a:cubicBezTo>
                  <a:cubicBezTo>
                    <a:pt x="10" y="29"/>
                    <a:pt x="5" y="36"/>
                    <a:pt x="5" y="37"/>
                  </a:cubicBezTo>
                  <a:cubicBezTo>
                    <a:pt x="5" y="39"/>
                    <a:pt x="5" y="47"/>
                    <a:pt x="6" y="48"/>
                  </a:cubicBezTo>
                  <a:lnTo>
                    <a:pt x="1" y="50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78"/>
            <p:cNvSpPr/>
            <p:nvPr/>
          </p:nvSpPr>
          <p:spPr bwMode="auto">
            <a:xfrm>
              <a:off x="3779838" y="5170488"/>
              <a:ext cx="231775" cy="180975"/>
            </a:xfrm>
            <a:custGeom>
              <a:avLst/>
              <a:gdLst>
                <a:gd name="T0" fmla="*/ 1 w 42"/>
                <a:gd name="T1" fmla="*/ 33 h 33"/>
                <a:gd name="T2" fmla="*/ 1 w 42"/>
                <a:gd name="T3" fmla="*/ 30 h 33"/>
                <a:gd name="T4" fmla="*/ 0 w 42"/>
                <a:gd name="T5" fmla="*/ 23 h 33"/>
                <a:gd name="T6" fmla="*/ 0 w 42"/>
                <a:gd name="T7" fmla="*/ 22 h 33"/>
                <a:gd name="T8" fmla="*/ 0 w 42"/>
                <a:gd name="T9" fmla="*/ 22 h 33"/>
                <a:gd name="T10" fmla="*/ 2 w 42"/>
                <a:gd name="T11" fmla="*/ 19 h 33"/>
                <a:gd name="T12" fmla="*/ 14 w 42"/>
                <a:gd name="T13" fmla="*/ 3 h 33"/>
                <a:gd name="T14" fmla="*/ 15 w 42"/>
                <a:gd name="T15" fmla="*/ 3 h 33"/>
                <a:gd name="T16" fmla="*/ 15 w 42"/>
                <a:gd name="T17" fmla="*/ 2 h 33"/>
                <a:gd name="T18" fmla="*/ 40 w 42"/>
                <a:gd name="T19" fmla="*/ 0 h 33"/>
                <a:gd name="T20" fmla="*/ 41 w 42"/>
                <a:gd name="T21" fmla="*/ 0 h 33"/>
                <a:gd name="T22" fmla="*/ 42 w 42"/>
                <a:gd name="T23" fmla="*/ 5 h 33"/>
                <a:gd name="T24" fmla="*/ 40 w 42"/>
                <a:gd name="T25" fmla="*/ 5 h 33"/>
                <a:gd name="T26" fmla="*/ 17 w 42"/>
                <a:gd name="T27" fmla="*/ 7 h 33"/>
                <a:gd name="T28" fmla="*/ 7 w 42"/>
                <a:gd name="T29" fmla="*/ 21 h 33"/>
                <a:gd name="T30" fmla="*/ 5 w 42"/>
                <a:gd name="T31" fmla="*/ 24 h 33"/>
                <a:gd name="T32" fmla="*/ 6 w 42"/>
                <a:gd name="T33" fmla="*/ 29 h 33"/>
                <a:gd name="T34" fmla="*/ 6 w 42"/>
                <a:gd name="T35" fmla="*/ 32 h 33"/>
                <a:gd name="T36" fmla="*/ 1 w 42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33">
                  <a:moveTo>
                    <a:pt x="1" y="33"/>
                  </a:moveTo>
                  <a:cubicBezTo>
                    <a:pt x="1" y="32"/>
                    <a:pt x="1" y="31"/>
                    <a:pt x="1" y="30"/>
                  </a:cubicBezTo>
                  <a:cubicBezTo>
                    <a:pt x="0" y="27"/>
                    <a:pt x="0" y="24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1"/>
                    <a:pt x="2" y="20"/>
                    <a:pt x="2" y="19"/>
                  </a:cubicBezTo>
                  <a:cubicBezTo>
                    <a:pt x="6" y="14"/>
                    <a:pt x="10" y="7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4" y="1"/>
                    <a:pt x="31" y="1"/>
                    <a:pt x="4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2" y="6"/>
                    <a:pt x="25" y="6"/>
                    <a:pt x="17" y="7"/>
                  </a:cubicBezTo>
                  <a:cubicBezTo>
                    <a:pt x="13" y="11"/>
                    <a:pt x="9" y="17"/>
                    <a:pt x="7" y="21"/>
                  </a:cubicBezTo>
                  <a:cubicBezTo>
                    <a:pt x="6" y="22"/>
                    <a:pt x="5" y="23"/>
                    <a:pt x="5" y="24"/>
                  </a:cubicBezTo>
                  <a:cubicBezTo>
                    <a:pt x="5" y="25"/>
                    <a:pt x="5" y="27"/>
                    <a:pt x="6" y="29"/>
                  </a:cubicBezTo>
                  <a:cubicBezTo>
                    <a:pt x="6" y="31"/>
                    <a:pt x="6" y="32"/>
                    <a:pt x="6" y="32"/>
                  </a:cubicBezTo>
                  <a:lnTo>
                    <a:pt x="1" y="33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79"/>
            <p:cNvSpPr/>
            <p:nvPr/>
          </p:nvSpPr>
          <p:spPr bwMode="auto">
            <a:xfrm>
              <a:off x="3917951" y="5253038"/>
              <a:ext cx="93663" cy="103188"/>
            </a:xfrm>
            <a:custGeom>
              <a:avLst/>
              <a:gdLst>
                <a:gd name="T0" fmla="*/ 3 w 17"/>
                <a:gd name="T1" fmla="*/ 19 h 19"/>
                <a:gd name="T2" fmla="*/ 2 w 17"/>
                <a:gd name="T3" fmla="*/ 16 h 19"/>
                <a:gd name="T4" fmla="*/ 0 w 17"/>
                <a:gd name="T5" fmla="*/ 7 h 19"/>
                <a:gd name="T6" fmla="*/ 0 w 17"/>
                <a:gd name="T7" fmla="*/ 5 h 19"/>
                <a:gd name="T8" fmla="*/ 2 w 17"/>
                <a:gd name="T9" fmla="*/ 4 h 19"/>
                <a:gd name="T10" fmla="*/ 6 w 17"/>
                <a:gd name="T11" fmla="*/ 3 h 19"/>
                <a:gd name="T12" fmla="*/ 16 w 17"/>
                <a:gd name="T13" fmla="*/ 0 h 19"/>
                <a:gd name="T14" fmla="*/ 17 w 17"/>
                <a:gd name="T15" fmla="*/ 5 h 19"/>
                <a:gd name="T16" fmla="*/ 7 w 17"/>
                <a:gd name="T17" fmla="*/ 8 h 19"/>
                <a:gd name="T18" fmla="*/ 5 w 17"/>
                <a:gd name="T19" fmla="*/ 8 h 19"/>
                <a:gd name="T20" fmla="*/ 6 w 17"/>
                <a:gd name="T21" fmla="*/ 15 h 19"/>
                <a:gd name="T22" fmla="*/ 7 w 17"/>
                <a:gd name="T23" fmla="*/ 18 h 19"/>
                <a:gd name="T24" fmla="*/ 3 w 17"/>
                <a:gd name="T2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9">
                  <a:moveTo>
                    <a:pt x="3" y="19"/>
                  </a:moveTo>
                  <a:cubicBezTo>
                    <a:pt x="2" y="18"/>
                    <a:pt x="2" y="17"/>
                    <a:pt x="2" y="16"/>
                  </a:cubicBezTo>
                  <a:cubicBezTo>
                    <a:pt x="1" y="14"/>
                    <a:pt x="0" y="12"/>
                    <a:pt x="0" y="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4" y="3"/>
                    <a:pt x="6" y="3"/>
                  </a:cubicBezTo>
                  <a:cubicBezTo>
                    <a:pt x="9" y="2"/>
                    <a:pt x="12" y="2"/>
                    <a:pt x="16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4" y="6"/>
                    <a:pt x="10" y="7"/>
                    <a:pt x="7" y="8"/>
                  </a:cubicBezTo>
                  <a:cubicBezTo>
                    <a:pt x="6" y="8"/>
                    <a:pt x="6" y="8"/>
                    <a:pt x="5" y="8"/>
                  </a:cubicBezTo>
                  <a:cubicBezTo>
                    <a:pt x="5" y="11"/>
                    <a:pt x="6" y="13"/>
                    <a:pt x="6" y="15"/>
                  </a:cubicBezTo>
                  <a:cubicBezTo>
                    <a:pt x="7" y="16"/>
                    <a:pt x="7" y="17"/>
                    <a:pt x="7" y="18"/>
                  </a:cubicBezTo>
                  <a:lnTo>
                    <a:pt x="3" y="19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80"/>
            <p:cNvSpPr/>
            <p:nvPr/>
          </p:nvSpPr>
          <p:spPr bwMode="auto">
            <a:xfrm>
              <a:off x="3797301" y="5273675"/>
              <a:ext cx="60325" cy="93663"/>
            </a:xfrm>
            <a:custGeom>
              <a:avLst/>
              <a:gdLst>
                <a:gd name="T0" fmla="*/ 6 w 11"/>
                <a:gd name="T1" fmla="*/ 17 h 17"/>
                <a:gd name="T2" fmla="*/ 0 w 11"/>
                <a:gd name="T3" fmla="*/ 0 h 17"/>
                <a:gd name="T4" fmla="*/ 5 w 11"/>
                <a:gd name="T5" fmla="*/ 0 h 17"/>
                <a:gd name="T6" fmla="*/ 11 w 11"/>
                <a:gd name="T7" fmla="*/ 15 h 17"/>
                <a:gd name="T8" fmla="*/ 6 w 11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6" y="17"/>
                  </a:moveTo>
                  <a:cubicBezTo>
                    <a:pt x="6" y="16"/>
                    <a:pt x="0" y="4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10" y="13"/>
                    <a:pt x="11" y="15"/>
                  </a:cubicBezTo>
                  <a:lnTo>
                    <a:pt x="6" y="17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1"/>
            <p:cNvSpPr/>
            <p:nvPr/>
          </p:nvSpPr>
          <p:spPr bwMode="auto">
            <a:xfrm>
              <a:off x="4252913" y="5389563"/>
              <a:ext cx="292100" cy="419100"/>
            </a:xfrm>
            <a:custGeom>
              <a:avLst/>
              <a:gdLst>
                <a:gd name="T0" fmla="*/ 8 w 53"/>
                <a:gd name="T1" fmla="*/ 76 h 76"/>
                <a:gd name="T2" fmla="*/ 5 w 53"/>
                <a:gd name="T3" fmla="*/ 75 h 76"/>
                <a:gd name="T4" fmla="*/ 3 w 53"/>
                <a:gd name="T5" fmla="*/ 57 h 76"/>
                <a:gd name="T6" fmla="*/ 7 w 53"/>
                <a:gd name="T7" fmla="*/ 58 h 76"/>
                <a:gd name="T8" fmla="*/ 7 w 53"/>
                <a:gd name="T9" fmla="*/ 71 h 76"/>
                <a:gd name="T10" fmla="*/ 33 w 53"/>
                <a:gd name="T11" fmla="*/ 43 h 76"/>
                <a:gd name="T12" fmla="*/ 43 w 53"/>
                <a:gd name="T13" fmla="*/ 6 h 76"/>
                <a:gd name="T14" fmla="*/ 38 w 53"/>
                <a:gd name="T15" fmla="*/ 8 h 76"/>
                <a:gd name="T16" fmla="*/ 35 w 53"/>
                <a:gd name="T17" fmla="*/ 4 h 76"/>
                <a:gd name="T18" fmla="*/ 46 w 53"/>
                <a:gd name="T19" fmla="*/ 2 h 76"/>
                <a:gd name="T20" fmla="*/ 37 w 53"/>
                <a:gd name="T21" fmla="*/ 45 h 76"/>
                <a:gd name="T22" fmla="*/ 8 w 53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76">
                  <a:moveTo>
                    <a:pt x="8" y="76"/>
                  </a:moveTo>
                  <a:cubicBezTo>
                    <a:pt x="7" y="76"/>
                    <a:pt x="6" y="76"/>
                    <a:pt x="5" y="75"/>
                  </a:cubicBezTo>
                  <a:cubicBezTo>
                    <a:pt x="1" y="73"/>
                    <a:pt x="0" y="67"/>
                    <a:pt x="3" y="5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5" y="66"/>
                    <a:pt x="6" y="70"/>
                    <a:pt x="7" y="71"/>
                  </a:cubicBezTo>
                  <a:cubicBezTo>
                    <a:pt x="10" y="72"/>
                    <a:pt x="21" y="64"/>
                    <a:pt x="33" y="43"/>
                  </a:cubicBezTo>
                  <a:cubicBezTo>
                    <a:pt x="44" y="23"/>
                    <a:pt x="46" y="9"/>
                    <a:pt x="43" y="6"/>
                  </a:cubicBezTo>
                  <a:cubicBezTo>
                    <a:pt x="42" y="6"/>
                    <a:pt x="41" y="6"/>
                    <a:pt x="38" y="8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41" y="0"/>
                    <a:pt x="44" y="1"/>
                    <a:pt x="46" y="2"/>
                  </a:cubicBezTo>
                  <a:cubicBezTo>
                    <a:pt x="53" y="8"/>
                    <a:pt x="47" y="28"/>
                    <a:pt x="37" y="45"/>
                  </a:cubicBezTo>
                  <a:cubicBezTo>
                    <a:pt x="30" y="57"/>
                    <a:pt x="17" y="76"/>
                    <a:pt x="8" y="76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2"/>
            <p:cNvSpPr/>
            <p:nvPr/>
          </p:nvSpPr>
          <p:spPr bwMode="auto">
            <a:xfrm>
              <a:off x="4319588" y="5411788"/>
              <a:ext cx="341313" cy="495300"/>
            </a:xfrm>
            <a:custGeom>
              <a:avLst/>
              <a:gdLst>
                <a:gd name="T0" fmla="*/ 7 w 62"/>
                <a:gd name="T1" fmla="*/ 90 h 90"/>
                <a:gd name="T2" fmla="*/ 4 w 62"/>
                <a:gd name="T3" fmla="*/ 89 h 90"/>
                <a:gd name="T4" fmla="*/ 2 w 62"/>
                <a:gd name="T5" fmla="*/ 72 h 90"/>
                <a:gd name="T6" fmla="*/ 7 w 62"/>
                <a:gd name="T7" fmla="*/ 73 h 90"/>
                <a:gd name="T8" fmla="*/ 7 w 62"/>
                <a:gd name="T9" fmla="*/ 85 h 90"/>
                <a:gd name="T10" fmla="*/ 36 w 62"/>
                <a:gd name="T11" fmla="*/ 50 h 90"/>
                <a:gd name="T12" fmla="*/ 50 w 62"/>
                <a:gd name="T13" fmla="*/ 6 h 90"/>
                <a:gd name="T14" fmla="*/ 46 w 62"/>
                <a:gd name="T15" fmla="*/ 8 h 90"/>
                <a:gd name="T16" fmla="*/ 43 w 62"/>
                <a:gd name="T17" fmla="*/ 4 h 90"/>
                <a:gd name="T18" fmla="*/ 53 w 62"/>
                <a:gd name="T19" fmla="*/ 1 h 90"/>
                <a:gd name="T20" fmla="*/ 40 w 62"/>
                <a:gd name="T21" fmla="*/ 52 h 90"/>
                <a:gd name="T22" fmla="*/ 7 w 62"/>
                <a:gd name="T2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90">
                  <a:moveTo>
                    <a:pt x="7" y="90"/>
                  </a:moveTo>
                  <a:cubicBezTo>
                    <a:pt x="6" y="90"/>
                    <a:pt x="5" y="90"/>
                    <a:pt x="4" y="89"/>
                  </a:cubicBezTo>
                  <a:cubicBezTo>
                    <a:pt x="0" y="87"/>
                    <a:pt x="0" y="81"/>
                    <a:pt x="2" y="72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5" y="82"/>
                    <a:pt x="6" y="85"/>
                    <a:pt x="7" y="85"/>
                  </a:cubicBezTo>
                  <a:cubicBezTo>
                    <a:pt x="9" y="86"/>
                    <a:pt x="22" y="76"/>
                    <a:pt x="36" y="50"/>
                  </a:cubicBezTo>
                  <a:cubicBezTo>
                    <a:pt x="51" y="23"/>
                    <a:pt x="53" y="7"/>
                    <a:pt x="50" y="6"/>
                  </a:cubicBezTo>
                  <a:cubicBezTo>
                    <a:pt x="50" y="6"/>
                    <a:pt x="49" y="6"/>
                    <a:pt x="46" y="8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7" y="1"/>
                    <a:pt x="50" y="0"/>
                    <a:pt x="53" y="1"/>
                  </a:cubicBezTo>
                  <a:cubicBezTo>
                    <a:pt x="62" y="7"/>
                    <a:pt x="49" y="37"/>
                    <a:pt x="40" y="52"/>
                  </a:cubicBezTo>
                  <a:cubicBezTo>
                    <a:pt x="33" y="66"/>
                    <a:pt x="17" y="90"/>
                    <a:pt x="7" y="90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83"/>
            <p:cNvSpPr/>
            <p:nvPr/>
          </p:nvSpPr>
          <p:spPr bwMode="auto">
            <a:xfrm>
              <a:off x="4489451" y="5400675"/>
              <a:ext cx="127000" cy="88900"/>
            </a:xfrm>
            <a:custGeom>
              <a:avLst/>
              <a:gdLst>
                <a:gd name="T0" fmla="*/ 73 w 80"/>
                <a:gd name="T1" fmla="*/ 56 h 56"/>
                <a:gd name="T2" fmla="*/ 0 w 80"/>
                <a:gd name="T3" fmla="*/ 14 h 56"/>
                <a:gd name="T4" fmla="*/ 7 w 80"/>
                <a:gd name="T5" fmla="*/ 0 h 56"/>
                <a:gd name="T6" fmla="*/ 80 w 80"/>
                <a:gd name="T7" fmla="*/ 42 h 56"/>
                <a:gd name="T8" fmla="*/ 73 w 80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6">
                  <a:moveTo>
                    <a:pt x="73" y="56"/>
                  </a:moveTo>
                  <a:lnTo>
                    <a:pt x="0" y="14"/>
                  </a:lnTo>
                  <a:lnTo>
                    <a:pt x="7" y="0"/>
                  </a:lnTo>
                  <a:lnTo>
                    <a:pt x="80" y="42"/>
                  </a:lnTo>
                  <a:lnTo>
                    <a:pt x="73" y="56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84"/>
            <p:cNvSpPr/>
            <p:nvPr/>
          </p:nvSpPr>
          <p:spPr bwMode="auto">
            <a:xfrm>
              <a:off x="4281488" y="5780088"/>
              <a:ext cx="131763" cy="88900"/>
            </a:xfrm>
            <a:custGeom>
              <a:avLst/>
              <a:gdLst>
                <a:gd name="T0" fmla="*/ 76 w 83"/>
                <a:gd name="T1" fmla="*/ 56 h 56"/>
                <a:gd name="T2" fmla="*/ 0 w 83"/>
                <a:gd name="T3" fmla="*/ 14 h 56"/>
                <a:gd name="T4" fmla="*/ 6 w 83"/>
                <a:gd name="T5" fmla="*/ 0 h 56"/>
                <a:gd name="T6" fmla="*/ 83 w 83"/>
                <a:gd name="T7" fmla="*/ 39 h 56"/>
                <a:gd name="T8" fmla="*/ 76 w 83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6">
                  <a:moveTo>
                    <a:pt x="76" y="56"/>
                  </a:moveTo>
                  <a:lnTo>
                    <a:pt x="0" y="14"/>
                  </a:lnTo>
                  <a:lnTo>
                    <a:pt x="6" y="0"/>
                  </a:lnTo>
                  <a:lnTo>
                    <a:pt x="83" y="39"/>
                  </a:lnTo>
                  <a:lnTo>
                    <a:pt x="76" y="56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85"/>
            <p:cNvSpPr/>
            <p:nvPr/>
          </p:nvSpPr>
          <p:spPr bwMode="auto">
            <a:xfrm>
              <a:off x="4598988" y="5422900"/>
              <a:ext cx="231775" cy="149225"/>
            </a:xfrm>
            <a:custGeom>
              <a:avLst/>
              <a:gdLst>
                <a:gd name="T0" fmla="*/ 136 w 146"/>
                <a:gd name="T1" fmla="*/ 94 h 94"/>
                <a:gd name="T2" fmla="*/ 0 w 146"/>
                <a:gd name="T3" fmla="*/ 17 h 94"/>
                <a:gd name="T4" fmla="*/ 11 w 146"/>
                <a:gd name="T5" fmla="*/ 0 h 94"/>
                <a:gd name="T6" fmla="*/ 146 w 146"/>
                <a:gd name="T7" fmla="*/ 76 h 94"/>
                <a:gd name="T8" fmla="*/ 136 w 146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4">
                  <a:moveTo>
                    <a:pt x="136" y="94"/>
                  </a:moveTo>
                  <a:lnTo>
                    <a:pt x="0" y="17"/>
                  </a:lnTo>
                  <a:lnTo>
                    <a:pt x="11" y="0"/>
                  </a:lnTo>
                  <a:lnTo>
                    <a:pt x="146" y="76"/>
                  </a:lnTo>
                  <a:lnTo>
                    <a:pt x="136" y="94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86"/>
            <p:cNvSpPr/>
            <p:nvPr/>
          </p:nvSpPr>
          <p:spPr bwMode="auto">
            <a:xfrm>
              <a:off x="4335463" y="5880100"/>
              <a:ext cx="225425" cy="142875"/>
            </a:xfrm>
            <a:custGeom>
              <a:avLst/>
              <a:gdLst>
                <a:gd name="T0" fmla="*/ 135 w 142"/>
                <a:gd name="T1" fmla="*/ 90 h 90"/>
                <a:gd name="T2" fmla="*/ 0 w 142"/>
                <a:gd name="T3" fmla="*/ 14 h 90"/>
                <a:gd name="T4" fmla="*/ 11 w 142"/>
                <a:gd name="T5" fmla="*/ 0 h 90"/>
                <a:gd name="T6" fmla="*/ 142 w 142"/>
                <a:gd name="T7" fmla="*/ 76 h 90"/>
                <a:gd name="T8" fmla="*/ 135 w 14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35" y="90"/>
                  </a:moveTo>
                  <a:lnTo>
                    <a:pt x="0" y="14"/>
                  </a:lnTo>
                  <a:lnTo>
                    <a:pt x="11" y="0"/>
                  </a:lnTo>
                  <a:lnTo>
                    <a:pt x="142" y="76"/>
                  </a:lnTo>
                  <a:lnTo>
                    <a:pt x="135" y="90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87"/>
            <p:cNvSpPr>
              <a:spLocks noEditPoints="1"/>
            </p:cNvSpPr>
            <p:nvPr/>
          </p:nvSpPr>
          <p:spPr bwMode="auto">
            <a:xfrm>
              <a:off x="4373563" y="5737225"/>
              <a:ext cx="71438" cy="71438"/>
            </a:xfrm>
            <a:custGeom>
              <a:avLst/>
              <a:gdLst>
                <a:gd name="T0" fmla="*/ 5 w 13"/>
                <a:gd name="T1" fmla="*/ 13 h 13"/>
                <a:gd name="T2" fmla="*/ 5 w 13"/>
                <a:gd name="T3" fmla="*/ 13 h 13"/>
                <a:gd name="T4" fmla="*/ 1 w 13"/>
                <a:gd name="T5" fmla="*/ 11 h 13"/>
                <a:gd name="T6" fmla="*/ 0 w 13"/>
                <a:gd name="T7" fmla="*/ 7 h 13"/>
                <a:gd name="T8" fmla="*/ 3 w 13"/>
                <a:gd name="T9" fmla="*/ 3 h 13"/>
                <a:gd name="T10" fmla="*/ 12 w 13"/>
                <a:gd name="T11" fmla="*/ 2 h 13"/>
                <a:gd name="T12" fmla="*/ 13 w 13"/>
                <a:gd name="T13" fmla="*/ 7 h 13"/>
                <a:gd name="T14" fmla="*/ 10 w 13"/>
                <a:gd name="T15" fmla="*/ 11 h 13"/>
                <a:gd name="T16" fmla="*/ 5 w 13"/>
                <a:gd name="T17" fmla="*/ 13 h 13"/>
                <a:gd name="T18" fmla="*/ 8 w 13"/>
                <a:gd name="T19" fmla="*/ 5 h 13"/>
                <a:gd name="T20" fmla="*/ 6 w 13"/>
                <a:gd name="T21" fmla="*/ 6 h 13"/>
                <a:gd name="T22" fmla="*/ 5 w 13"/>
                <a:gd name="T23" fmla="*/ 8 h 13"/>
                <a:gd name="T24" fmla="*/ 7 w 13"/>
                <a:gd name="T25" fmla="*/ 7 h 13"/>
                <a:gd name="T26" fmla="*/ 8 w 13"/>
                <a:gd name="T27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1" y="5"/>
                    <a:pt x="2" y="4"/>
                    <a:pt x="3" y="3"/>
                  </a:cubicBezTo>
                  <a:cubicBezTo>
                    <a:pt x="6" y="0"/>
                    <a:pt x="10" y="0"/>
                    <a:pt x="12" y="2"/>
                  </a:cubicBezTo>
                  <a:cubicBezTo>
                    <a:pt x="13" y="3"/>
                    <a:pt x="13" y="5"/>
                    <a:pt x="13" y="7"/>
                  </a:cubicBezTo>
                  <a:cubicBezTo>
                    <a:pt x="12" y="8"/>
                    <a:pt x="11" y="9"/>
                    <a:pt x="10" y="11"/>
                  </a:cubicBezTo>
                  <a:cubicBezTo>
                    <a:pt x="9" y="12"/>
                    <a:pt x="7" y="13"/>
                    <a:pt x="5" y="13"/>
                  </a:cubicBezTo>
                  <a:close/>
                  <a:moveTo>
                    <a:pt x="8" y="5"/>
                  </a:moveTo>
                  <a:cubicBezTo>
                    <a:pt x="7" y="5"/>
                    <a:pt x="7" y="6"/>
                    <a:pt x="6" y="6"/>
                  </a:cubicBezTo>
                  <a:cubicBezTo>
                    <a:pt x="6" y="7"/>
                    <a:pt x="5" y="7"/>
                    <a:pt x="5" y="8"/>
                  </a:cubicBezTo>
                  <a:cubicBezTo>
                    <a:pt x="6" y="8"/>
                    <a:pt x="6" y="7"/>
                    <a:pt x="7" y="7"/>
                  </a:cubicBezTo>
                  <a:cubicBezTo>
                    <a:pt x="7" y="6"/>
                    <a:pt x="8" y="6"/>
                    <a:pt x="8" y="5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88"/>
            <p:cNvSpPr/>
            <p:nvPr/>
          </p:nvSpPr>
          <p:spPr bwMode="auto">
            <a:xfrm>
              <a:off x="1800226" y="3711575"/>
              <a:ext cx="593725" cy="125413"/>
            </a:xfrm>
            <a:custGeom>
              <a:avLst/>
              <a:gdLst>
                <a:gd name="T0" fmla="*/ 105 w 108"/>
                <a:gd name="T1" fmla="*/ 23 h 23"/>
                <a:gd name="T2" fmla="*/ 102 w 108"/>
                <a:gd name="T3" fmla="*/ 20 h 23"/>
                <a:gd name="T4" fmla="*/ 88 w 108"/>
                <a:gd name="T5" fmla="*/ 7 h 23"/>
                <a:gd name="T6" fmla="*/ 69 w 108"/>
                <a:gd name="T7" fmla="*/ 7 h 23"/>
                <a:gd name="T8" fmla="*/ 61 w 108"/>
                <a:gd name="T9" fmla="*/ 8 h 23"/>
                <a:gd name="T10" fmla="*/ 25 w 108"/>
                <a:gd name="T11" fmla="*/ 13 h 23"/>
                <a:gd name="T12" fmla="*/ 0 w 108"/>
                <a:gd name="T13" fmla="*/ 7 h 23"/>
                <a:gd name="T14" fmla="*/ 2 w 108"/>
                <a:gd name="T15" fmla="*/ 3 h 23"/>
                <a:gd name="T16" fmla="*/ 25 w 108"/>
                <a:gd name="T17" fmla="*/ 9 h 23"/>
                <a:gd name="T18" fmla="*/ 60 w 108"/>
                <a:gd name="T19" fmla="*/ 3 h 23"/>
                <a:gd name="T20" fmla="*/ 68 w 108"/>
                <a:gd name="T21" fmla="*/ 2 h 23"/>
                <a:gd name="T22" fmla="*/ 90 w 108"/>
                <a:gd name="T23" fmla="*/ 3 h 23"/>
                <a:gd name="T24" fmla="*/ 106 w 108"/>
                <a:gd name="T25" fmla="*/ 16 h 23"/>
                <a:gd name="T26" fmla="*/ 108 w 108"/>
                <a:gd name="T27" fmla="*/ 19 h 23"/>
                <a:gd name="T28" fmla="*/ 105 w 108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23">
                  <a:moveTo>
                    <a:pt x="105" y="23"/>
                  </a:moveTo>
                  <a:cubicBezTo>
                    <a:pt x="104" y="22"/>
                    <a:pt x="103" y="21"/>
                    <a:pt x="102" y="20"/>
                  </a:cubicBezTo>
                  <a:cubicBezTo>
                    <a:pt x="98" y="15"/>
                    <a:pt x="93" y="9"/>
                    <a:pt x="88" y="7"/>
                  </a:cubicBezTo>
                  <a:cubicBezTo>
                    <a:pt x="83" y="5"/>
                    <a:pt x="75" y="6"/>
                    <a:pt x="69" y="7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49" y="10"/>
                    <a:pt x="35" y="12"/>
                    <a:pt x="25" y="13"/>
                  </a:cubicBezTo>
                  <a:cubicBezTo>
                    <a:pt x="16" y="15"/>
                    <a:pt x="9" y="12"/>
                    <a:pt x="0" y="7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0" y="7"/>
                    <a:pt x="17" y="10"/>
                    <a:pt x="25" y="9"/>
                  </a:cubicBezTo>
                  <a:cubicBezTo>
                    <a:pt x="34" y="7"/>
                    <a:pt x="48" y="5"/>
                    <a:pt x="60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5" y="1"/>
                    <a:pt x="83" y="0"/>
                    <a:pt x="90" y="3"/>
                  </a:cubicBezTo>
                  <a:cubicBezTo>
                    <a:pt x="96" y="5"/>
                    <a:pt x="102" y="12"/>
                    <a:pt x="106" y="16"/>
                  </a:cubicBezTo>
                  <a:cubicBezTo>
                    <a:pt x="107" y="18"/>
                    <a:pt x="107" y="19"/>
                    <a:pt x="108" y="19"/>
                  </a:cubicBezTo>
                  <a:lnTo>
                    <a:pt x="105" y="23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89"/>
            <p:cNvSpPr/>
            <p:nvPr/>
          </p:nvSpPr>
          <p:spPr bwMode="auto">
            <a:xfrm>
              <a:off x="1630363" y="3787775"/>
              <a:ext cx="1122363" cy="738188"/>
            </a:xfrm>
            <a:custGeom>
              <a:avLst/>
              <a:gdLst>
                <a:gd name="T0" fmla="*/ 135 w 204"/>
                <a:gd name="T1" fmla="*/ 134 h 134"/>
                <a:gd name="T2" fmla="*/ 134 w 204"/>
                <a:gd name="T3" fmla="*/ 134 h 134"/>
                <a:gd name="T4" fmla="*/ 58 w 204"/>
                <a:gd name="T5" fmla="*/ 89 h 134"/>
                <a:gd name="T6" fmla="*/ 34 w 204"/>
                <a:gd name="T7" fmla="*/ 68 h 134"/>
                <a:gd name="T8" fmla="*/ 26 w 204"/>
                <a:gd name="T9" fmla="*/ 61 h 134"/>
                <a:gd name="T10" fmla="*/ 0 w 204"/>
                <a:gd name="T11" fmla="*/ 44 h 134"/>
                <a:gd name="T12" fmla="*/ 2 w 204"/>
                <a:gd name="T13" fmla="*/ 40 h 134"/>
                <a:gd name="T14" fmla="*/ 29 w 204"/>
                <a:gd name="T15" fmla="*/ 57 h 134"/>
                <a:gd name="T16" fmla="*/ 37 w 204"/>
                <a:gd name="T17" fmla="*/ 64 h 134"/>
                <a:gd name="T18" fmla="*/ 61 w 204"/>
                <a:gd name="T19" fmla="*/ 85 h 134"/>
                <a:gd name="T20" fmla="*/ 134 w 204"/>
                <a:gd name="T21" fmla="*/ 129 h 134"/>
                <a:gd name="T22" fmla="*/ 140 w 204"/>
                <a:gd name="T23" fmla="*/ 121 h 134"/>
                <a:gd name="T24" fmla="*/ 132 w 204"/>
                <a:gd name="T25" fmla="*/ 106 h 134"/>
                <a:gd name="T26" fmla="*/ 119 w 204"/>
                <a:gd name="T27" fmla="*/ 94 h 134"/>
                <a:gd name="T28" fmla="*/ 99 w 204"/>
                <a:gd name="T29" fmla="*/ 77 h 134"/>
                <a:gd name="T30" fmla="*/ 98 w 204"/>
                <a:gd name="T31" fmla="*/ 77 h 134"/>
                <a:gd name="T32" fmla="*/ 98 w 204"/>
                <a:gd name="T33" fmla="*/ 75 h 134"/>
                <a:gd name="T34" fmla="*/ 126 w 204"/>
                <a:gd name="T35" fmla="*/ 39 h 134"/>
                <a:gd name="T36" fmla="*/ 165 w 204"/>
                <a:gd name="T37" fmla="*/ 44 h 134"/>
                <a:gd name="T38" fmla="*/ 173 w 204"/>
                <a:gd name="T39" fmla="*/ 64 h 134"/>
                <a:gd name="T40" fmla="*/ 181 w 204"/>
                <a:gd name="T41" fmla="*/ 84 h 134"/>
                <a:gd name="T42" fmla="*/ 193 w 204"/>
                <a:gd name="T43" fmla="*/ 91 h 134"/>
                <a:gd name="T44" fmla="*/ 199 w 204"/>
                <a:gd name="T45" fmla="*/ 90 h 134"/>
                <a:gd name="T46" fmla="*/ 183 w 204"/>
                <a:gd name="T47" fmla="*/ 34 h 134"/>
                <a:gd name="T48" fmla="*/ 125 w 204"/>
                <a:gd name="T49" fmla="*/ 5 h 134"/>
                <a:gd name="T50" fmla="*/ 127 w 204"/>
                <a:gd name="T51" fmla="*/ 0 h 134"/>
                <a:gd name="T52" fmla="*/ 186 w 204"/>
                <a:gd name="T53" fmla="*/ 30 h 134"/>
                <a:gd name="T54" fmla="*/ 203 w 204"/>
                <a:gd name="T55" fmla="*/ 89 h 134"/>
                <a:gd name="T56" fmla="*/ 203 w 204"/>
                <a:gd name="T57" fmla="*/ 93 h 134"/>
                <a:gd name="T58" fmla="*/ 193 w 204"/>
                <a:gd name="T59" fmla="*/ 96 h 134"/>
                <a:gd name="T60" fmla="*/ 176 w 204"/>
                <a:gd name="T61" fmla="*/ 87 h 134"/>
                <a:gd name="T62" fmla="*/ 168 w 204"/>
                <a:gd name="T63" fmla="*/ 65 h 134"/>
                <a:gd name="T64" fmla="*/ 162 w 204"/>
                <a:gd name="T65" fmla="*/ 48 h 134"/>
                <a:gd name="T66" fmla="*/ 127 w 204"/>
                <a:gd name="T67" fmla="*/ 43 h 134"/>
                <a:gd name="T68" fmla="*/ 103 w 204"/>
                <a:gd name="T69" fmla="*/ 74 h 134"/>
                <a:gd name="T70" fmla="*/ 122 w 204"/>
                <a:gd name="T71" fmla="*/ 91 h 134"/>
                <a:gd name="T72" fmla="*/ 135 w 204"/>
                <a:gd name="T73" fmla="*/ 102 h 134"/>
                <a:gd name="T74" fmla="*/ 145 w 204"/>
                <a:gd name="T75" fmla="*/ 122 h 134"/>
                <a:gd name="T76" fmla="*/ 136 w 204"/>
                <a:gd name="T77" fmla="*/ 134 h 134"/>
                <a:gd name="T78" fmla="*/ 135 w 204"/>
                <a:gd name="T7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134">
                  <a:moveTo>
                    <a:pt x="135" y="134"/>
                  </a:moveTo>
                  <a:cubicBezTo>
                    <a:pt x="134" y="134"/>
                    <a:pt x="134" y="134"/>
                    <a:pt x="134" y="134"/>
                  </a:cubicBezTo>
                  <a:cubicBezTo>
                    <a:pt x="127" y="133"/>
                    <a:pt x="67" y="95"/>
                    <a:pt x="58" y="89"/>
                  </a:cubicBezTo>
                  <a:cubicBezTo>
                    <a:pt x="53" y="85"/>
                    <a:pt x="43" y="76"/>
                    <a:pt x="34" y="68"/>
                  </a:cubicBezTo>
                  <a:cubicBezTo>
                    <a:pt x="31" y="65"/>
                    <a:pt x="28" y="62"/>
                    <a:pt x="26" y="61"/>
                  </a:cubicBezTo>
                  <a:cubicBezTo>
                    <a:pt x="20" y="55"/>
                    <a:pt x="2" y="45"/>
                    <a:pt x="0" y="44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40"/>
                    <a:pt x="22" y="51"/>
                    <a:pt x="29" y="57"/>
                  </a:cubicBezTo>
                  <a:cubicBezTo>
                    <a:pt x="31" y="59"/>
                    <a:pt x="34" y="61"/>
                    <a:pt x="37" y="64"/>
                  </a:cubicBezTo>
                  <a:cubicBezTo>
                    <a:pt x="45" y="71"/>
                    <a:pt x="56" y="81"/>
                    <a:pt x="61" y="85"/>
                  </a:cubicBezTo>
                  <a:cubicBezTo>
                    <a:pt x="72" y="93"/>
                    <a:pt x="126" y="126"/>
                    <a:pt x="134" y="129"/>
                  </a:cubicBezTo>
                  <a:cubicBezTo>
                    <a:pt x="138" y="127"/>
                    <a:pt x="139" y="124"/>
                    <a:pt x="140" y="121"/>
                  </a:cubicBezTo>
                  <a:cubicBezTo>
                    <a:pt x="140" y="116"/>
                    <a:pt x="136" y="109"/>
                    <a:pt x="132" y="106"/>
                  </a:cubicBezTo>
                  <a:cubicBezTo>
                    <a:pt x="129" y="104"/>
                    <a:pt x="124" y="99"/>
                    <a:pt x="119" y="94"/>
                  </a:cubicBezTo>
                  <a:cubicBezTo>
                    <a:pt x="111" y="88"/>
                    <a:pt x="101" y="78"/>
                    <a:pt x="99" y="77"/>
                  </a:cubicBezTo>
                  <a:cubicBezTo>
                    <a:pt x="98" y="77"/>
                    <a:pt x="98" y="77"/>
                    <a:pt x="98" y="77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9" y="43"/>
                    <a:pt x="120" y="39"/>
                    <a:pt x="126" y="39"/>
                  </a:cubicBezTo>
                  <a:cubicBezTo>
                    <a:pt x="128" y="38"/>
                    <a:pt x="162" y="42"/>
                    <a:pt x="165" y="44"/>
                  </a:cubicBezTo>
                  <a:cubicBezTo>
                    <a:pt x="166" y="45"/>
                    <a:pt x="167" y="46"/>
                    <a:pt x="173" y="64"/>
                  </a:cubicBezTo>
                  <a:cubicBezTo>
                    <a:pt x="176" y="72"/>
                    <a:pt x="179" y="82"/>
                    <a:pt x="181" y="84"/>
                  </a:cubicBezTo>
                  <a:cubicBezTo>
                    <a:pt x="182" y="87"/>
                    <a:pt x="188" y="90"/>
                    <a:pt x="193" y="91"/>
                  </a:cubicBezTo>
                  <a:cubicBezTo>
                    <a:pt x="196" y="91"/>
                    <a:pt x="198" y="91"/>
                    <a:pt x="199" y="90"/>
                  </a:cubicBezTo>
                  <a:cubicBezTo>
                    <a:pt x="198" y="83"/>
                    <a:pt x="187" y="37"/>
                    <a:pt x="183" y="34"/>
                  </a:cubicBezTo>
                  <a:cubicBezTo>
                    <a:pt x="165" y="21"/>
                    <a:pt x="134" y="9"/>
                    <a:pt x="125" y="5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6" y="4"/>
                    <a:pt x="167" y="17"/>
                    <a:pt x="186" y="30"/>
                  </a:cubicBezTo>
                  <a:cubicBezTo>
                    <a:pt x="192" y="33"/>
                    <a:pt x="203" y="82"/>
                    <a:pt x="203" y="89"/>
                  </a:cubicBezTo>
                  <a:cubicBezTo>
                    <a:pt x="204" y="91"/>
                    <a:pt x="204" y="92"/>
                    <a:pt x="203" y="93"/>
                  </a:cubicBezTo>
                  <a:cubicBezTo>
                    <a:pt x="201" y="96"/>
                    <a:pt x="197" y="97"/>
                    <a:pt x="193" y="96"/>
                  </a:cubicBezTo>
                  <a:cubicBezTo>
                    <a:pt x="187" y="95"/>
                    <a:pt x="179" y="92"/>
                    <a:pt x="176" y="87"/>
                  </a:cubicBezTo>
                  <a:cubicBezTo>
                    <a:pt x="175" y="84"/>
                    <a:pt x="172" y="77"/>
                    <a:pt x="168" y="65"/>
                  </a:cubicBezTo>
                  <a:cubicBezTo>
                    <a:pt x="166" y="59"/>
                    <a:pt x="163" y="50"/>
                    <a:pt x="162" y="48"/>
                  </a:cubicBezTo>
                  <a:cubicBezTo>
                    <a:pt x="158" y="47"/>
                    <a:pt x="129" y="43"/>
                    <a:pt x="127" y="43"/>
                  </a:cubicBezTo>
                  <a:cubicBezTo>
                    <a:pt x="120" y="44"/>
                    <a:pt x="104" y="48"/>
                    <a:pt x="103" y="74"/>
                  </a:cubicBezTo>
                  <a:cubicBezTo>
                    <a:pt x="106" y="76"/>
                    <a:pt x="113" y="82"/>
                    <a:pt x="122" y="91"/>
                  </a:cubicBezTo>
                  <a:cubicBezTo>
                    <a:pt x="127" y="95"/>
                    <a:pt x="132" y="100"/>
                    <a:pt x="135" y="102"/>
                  </a:cubicBezTo>
                  <a:cubicBezTo>
                    <a:pt x="140" y="106"/>
                    <a:pt x="145" y="114"/>
                    <a:pt x="145" y="122"/>
                  </a:cubicBezTo>
                  <a:cubicBezTo>
                    <a:pt x="144" y="125"/>
                    <a:pt x="142" y="130"/>
                    <a:pt x="136" y="134"/>
                  </a:cubicBezTo>
                  <a:lnTo>
                    <a:pt x="135" y="134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90"/>
            <p:cNvSpPr/>
            <p:nvPr/>
          </p:nvSpPr>
          <p:spPr bwMode="auto">
            <a:xfrm>
              <a:off x="2351088" y="4019550"/>
              <a:ext cx="176213" cy="341313"/>
            </a:xfrm>
            <a:custGeom>
              <a:avLst/>
              <a:gdLst>
                <a:gd name="T0" fmla="*/ 1 w 32"/>
                <a:gd name="T1" fmla="*/ 62 h 62"/>
                <a:gd name="T2" fmla="*/ 0 w 32"/>
                <a:gd name="T3" fmla="*/ 58 h 62"/>
                <a:gd name="T4" fmla="*/ 10 w 32"/>
                <a:gd name="T5" fmla="*/ 52 h 62"/>
                <a:gd name="T6" fmla="*/ 18 w 32"/>
                <a:gd name="T7" fmla="*/ 38 h 62"/>
                <a:gd name="T8" fmla="*/ 26 w 32"/>
                <a:gd name="T9" fmla="*/ 24 h 62"/>
                <a:gd name="T10" fmla="*/ 18 w 32"/>
                <a:gd name="T11" fmla="*/ 5 h 62"/>
                <a:gd name="T12" fmla="*/ 17 w 32"/>
                <a:gd name="T13" fmla="*/ 3 h 62"/>
                <a:gd name="T14" fmla="*/ 22 w 32"/>
                <a:gd name="T15" fmla="*/ 0 h 62"/>
                <a:gd name="T16" fmla="*/ 23 w 32"/>
                <a:gd name="T17" fmla="*/ 3 h 62"/>
                <a:gd name="T18" fmla="*/ 30 w 32"/>
                <a:gd name="T19" fmla="*/ 26 h 62"/>
                <a:gd name="T20" fmla="*/ 22 w 32"/>
                <a:gd name="T21" fmla="*/ 41 h 62"/>
                <a:gd name="T22" fmla="*/ 14 w 32"/>
                <a:gd name="T23" fmla="*/ 56 h 62"/>
                <a:gd name="T24" fmla="*/ 1 w 32"/>
                <a:gd name="T2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62">
                  <a:moveTo>
                    <a:pt x="1" y="62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2" y="57"/>
                    <a:pt x="9" y="53"/>
                    <a:pt x="10" y="52"/>
                  </a:cubicBezTo>
                  <a:cubicBezTo>
                    <a:pt x="11" y="52"/>
                    <a:pt x="15" y="44"/>
                    <a:pt x="18" y="38"/>
                  </a:cubicBezTo>
                  <a:cubicBezTo>
                    <a:pt x="21" y="32"/>
                    <a:pt x="24" y="26"/>
                    <a:pt x="26" y="24"/>
                  </a:cubicBezTo>
                  <a:cubicBezTo>
                    <a:pt x="26" y="22"/>
                    <a:pt x="20" y="9"/>
                    <a:pt x="18" y="5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9" y="16"/>
                    <a:pt x="32" y="23"/>
                    <a:pt x="30" y="26"/>
                  </a:cubicBezTo>
                  <a:cubicBezTo>
                    <a:pt x="28" y="29"/>
                    <a:pt x="25" y="35"/>
                    <a:pt x="22" y="41"/>
                  </a:cubicBezTo>
                  <a:cubicBezTo>
                    <a:pt x="16" y="52"/>
                    <a:pt x="15" y="55"/>
                    <a:pt x="14" y="56"/>
                  </a:cubicBezTo>
                  <a:cubicBezTo>
                    <a:pt x="12" y="58"/>
                    <a:pt x="4" y="62"/>
                    <a:pt x="1" y="62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91"/>
            <p:cNvSpPr/>
            <p:nvPr/>
          </p:nvSpPr>
          <p:spPr bwMode="auto">
            <a:xfrm>
              <a:off x="2268538" y="4013200"/>
              <a:ext cx="115888" cy="280988"/>
            </a:xfrm>
            <a:custGeom>
              <a:avLst/>
              <a:gdLst>
                <a:gd name="T0" fmla="*/ 2 w 21"/>
                <a:gd name="T1" fmla="*/ 51 h 51"/>
                <a:gd name="T2" fmla="*/ 0 w 21"/>
                <a:gd name="T3" fmla="*/ 47 h 51"/>
                <a:gd name="T4" fmla="*/ 3 w 21"/>
                <a:gd name="T5" fmla="*/ 45 h 51"/>
                <a:gd name="T6" fmla="*/ 8 w 21"/>
                <a:gd name="T7" fmla="*/ 43 h 51"/>
                <a:gd name="T8" fmla="*/ 9 w 21"/>
                <a:gd name="T9" fmla="*/ 40 h 51"/>
                <a:gd name="T10" fmla="*/ 15 w 21"/>
                <a:gd name="T11" fmla="*/ 24 h 51"/>
                <a:gd name="T12" fmla="*/ 5 w 21"/>
                <a:gd name="T13" fmla="*/ 3 h 51"/>
                <a:gd name="T14" fmla="*/ 4 w 21"/>
                <a:gd name="T15" fmla="*/ 2 h 51"/>
                <a:gd name="T16" fmla="*/ 8 w 21"/>
                <a:gd name="T17" fmla="*/ 0 h 51"/>
                <a:gd name="T18" fmla="*/ 9 w 21"/>
                <a:gd name="T19" fmla="*/ 1 h 51"/>
                <a:gd name="T20" fmla="*/ 20 w 21"/>
                <a:gd name="T21" fmla="*/ 23 h 51"/>
                <a:gd name="T22" fmla="*/ 21 w 21"/>
                <a:gd name="T23" fmla="*/ 24 h 51"/>
                <a:gd name="T24" fmla="*/ 20 w 21"/>
                <a:gd name="T25" fmla="*/ 25 h 51"/>
                <a:gd name="T26" fmla="*/ 13 w 21"/>
                <a:gd name="T27" fmla="*/ 43 h 51"/>
                <a:gd name="T28" fmla="*/ 12 w 21"/>
                <a:gd name="T29" fmla="*/ 46 h 51"/>
                <a:gd name="T30" fmla="*/ 12 w 21"/>
                <a:gd name="T31" fmla="*/ 47 h 51"/>
                <a:gd name="T32" fmla="*/ 11 w 21"/>
                <a:gd name="T33" fmla="*/ 47 h 51"/>
                <a:gd name="T34" fmla="*/ 5 w 21"/>
                <a:gd name="T35" fmla="*/ 50 h 51"/>
                <a:gd name="T36" fmla="*/ 2 w 21"/>
                <a:gd name="T3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51">
                  <a:moveTo>
                    <a:pt x="2" y="51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" y="46"/>
                    <a:pt x="3" y="45"/>
                  </a:cubicBezTo>
                  <a:cubicBezTo>
                    <a:pt x="4" y="45"/>
                    <a:pt x="7" y="44"/>
                    <a:pt x="8" y="43"/>
                  </a:cubicBezTo>
                  <a:cubicBezTo>
                    <a:pt x="8" y="42"/>
                    <a:pt x="9" y="41"/>
                    <a:pt x="9" y="40"/>
                  </a:cubicBezTo>
                  <a:cubicBezTo>
                    <a:pt x="11" y="36"/>
                    <a:pt x="14" y="29"/>
                    <a:pt x="15" y="24"/>
                  </a:cubicBezTo>
                  <a:cubicBezTo>
                    <a:pt x="12" y="17"/>
                    <a:pt x="8" y="11"/>
                    <a:pt x="5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3" y="9"/>
                    <a:pt x="17" y="16"/>
                    <a:pt x="20" y="2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30"/>
                    <a:pt x="16" y="37"/>
                    <a:pt x="13" y="43"/>
                  </a:cubicBezTo>
                  <a:cubicBezTo>
                    <a:pt x="13" y="44"/>
                    <a:pt x="12" y="45"/>
                    <a:pt x="12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0" y="48"/>
                    <a:pt x="8" y="49"/>
                    <a:pt x="5" y="50"/>
                  </a:cubicBezTo>
                  <a:cubicBezTo>
                    <a:pt x="4" y="51"/>
                    <a:pt x="3" y="51"/>
                    <a:pt x="2" y="5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2"/>
            <p:cNvSpPr/>
            <p:nvPr/>
          </p:nvSpPr>
          <p:spPr bwMode="auto">
            <a:xfrm>
              <a:off x="2185988" y="4064000"/>
              <a:ext cx="87313" cy="114300"/>
            </a:xfrm>
            <a:custGeom>
              <a:avLst/>
              <a:gdLst>
                <a:gd name="T0" fmla="*/ 2 w 16"/>
                <a:gd name="T1" fmla="*/ 21 h 21"/>
                <a:gd name="T2" fmla="*/ 0 w 16"/>
                <a:gd name="T3" fmla="*/ 16 h 21"/>
                <a:gd name="T4" fmla="*/ 3 w 16"/>
                <a:gd name="T5" fmla="*/ 15 h 21"/>
                <a:gd name="T6" fmla="*/ 10 w 16"/>
                <a:gd name="T7" fmla="*/ 13 h 21"/>
                <a:gd name="T8" fmla="*/ 9 w 16"/>
                <a:gd name="T9" fmla="*/ 11 h 21"/>
                <a:gd name="T10" fmla="*/ 6 w 16"/>
                <a:gd name="T11" fmla="*/ 1 h 21"/>
                <a:gd name="T12" fmla="*/ 11 w 16"/>
                <a:gd name="T13" fmla="*/ 0 h 21"/>
                <a:gd name="T14" fmla="*/ 14 w 16"/>
                <a:gd name="T15" fmla="*/ 9 h 21"/>
                <a:gd name="T16" fmla="*/ 15 w 16"/>
                <a:gd name="T17" fmla="*/ 13 h 21"/>
                <a:gd name="T18" fmla="*/ 16 w 16"/>
                <a:gd name="T19" fmla="*/ 15 h 21"/>
                <a:gd name="T20" fmla="*/ 14 w 16"/>
                <a:gd name="T21" fmla="*/ 16 h 21"/>
                <a:gd name="T22" fmla="*/ 5 w 16"/>
                <a:gd name="T23" fmla="*/ 20 h 21"/>
                <a:gd name="T24" fmla="*/ 2 w 16"/>
                <a:gd name="T2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1">
                  <a:moveTo>
                    <a:pt x="2" y="21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5"/>
                    <a:pt x="3" y="15"/>
                  </a:cubicBezTo>
                  <a:cubicBezTo>
                    <a:pt x="5" y="14"/>
                    <a:pt x="7" y="14"/>
                    <a:pt x="10" y="13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8" y="8"/>
                    <a:pt x="7" y="4"/>
                    <a:pt x="6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3"/>
                    <a:pt x="13" y="6"/>
                    <a:pt x="14" y="9"/>
                  </a:cubicBezTo>
                  <a:cubicBezTo>
                    <a:pt x="14" y="11"/>
                    <a:pt x="15" y="12"/>
                    <a:pt x="15" y="13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9" y="18"/>
                    <a:pt x="7" y="19"/>
                    <a:pt x="5" y="20"/>
                  </a:cubicBezTo>
                  <a:cubicBezTo>
                    <a:pt x="4" y="20"/>
                    <a:pt x="3" y="20"/>
                    <a:pt x="2" y="2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93"/>
            <p:cNvSpPr/>
            <p:nvPr/>
          </p:nvSpPr>
          <p:spPr bwMode="auto">
            <a:xfrm>
              <a:off x="2235201" y="4222750"/>
              <a:ext cx="104775" cy="44450"/>
            </a:xfrm>
            <a:custGeom>
              <a:avLst/>
              <a:gdLst>
                <a:gd name="T0" fmla="*/ 1 w 19"/>
                <a:gd name="T1" fmla="*/ 8 h 8"/>
                <a:gd name="T2" fmla="*/ 0 w 19"/>
                <a:gd name="T3" fmla="*/ 3 h 8"/>
                <a:gd name="T4" fmla="*/ 16 w 19"/>
                <a:gd name="T5" fmla="*/ 0 h 8"/>
                <a:gd name="T6" fmla="*/ 19 w 19"/>
                <a:gd name="T7" fmla="*/ 4 h 8"/>
                <a:gd name="T8" fmla="*/ 1 w 19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">
                  <a:moveTo>
                    <a:pt x="1" y="8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3"/>
                    <a:pt x="14" y="1"/>
                    <a:pt x="16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6"/>
                    <a:pt x="2" y="8"/>
                    <a:pt x="1" y="8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94"/>
            <p:cNvSpPr/>
            <p:nvPr/>
          </p:nvSpPr>
          <p:spPr bwMode="auto">
            <a:xfrm>
              <a:off x="1585913" y="3700463"/>
              <a:ext cx="296863" cy="423863"/>
            </a:xfrm>
            <a:custGeom>
              <a:avLst/>
              <a:gdLst>
                <a:gd name="T0" fmla="*/ 12 w 54"/>
                <a:gd name="T1" fmla="*/ 77 h 77"/>
                <a:gd name="T2" fmla="*/ 9 w 54"/>
                <a:gd name="T3" fmla="*/ 76 h 77"/>
                <a:gd name="T4" fmla="*/ 17 w 54"/>
                <a:gd name="T5" fmla="*/ 33 h 77"/>
                <a:gd name="T6" fmla="*/ 49 w 54"/>
                <a:gd name="T7" fmla="*/ 2 h 77"/>
                <a:gd name="T8" fmla="*/ 53 w 54"/>
                <a:gd name="T9" fmla="*/ 13 h 77"/>
                <a:gd name="T10" fmla="*/ 48 w 54"/>
                <a:gd name="T11" fmla="*/ 12 h 77"/>
                <a:gd name="T12" fmla="*/ 47 w 54"/>
                <a:gd name="T13" fmla="*/ 7 h 77"/>
                <a:gd name="T14" fmla="*/ 21 w 54"/>
                <a:gd name="T15" fmla="*/ 35 h 77"/>
                <a:gd name="T16" fmla="*/ 11 w 54"/>
                <a:gd name="T17" fmla="*/ 72 h 77"/>
                <a:gd name="T18" fmla="*/ 22 w 54"/>
                <a:gd name="T19" fmla="*/ 65 h 77"/>
                <a:gd name="T20" fmla="*/ 25 w 54"/>
                <a:gd name="T21" fmla="*/ 68 h 77"/>
                <a:gd name="T22" fmla="*/ 12 w 54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77">
                  <a:moveTo>
                    <a:pt x="12" y="77"/>
                  </a:moveTo>
                  <a:cubicBezTo>
                    <a:pt x="11" y="77"/>
                    <a:pt x="10" y="76"/>
                    <a:pt x="9" y="76"/>
                  </a:cubicBezTo>
                  <a:cubicBezTo>
                    <a:pt x="0" y="71"/>
                    <a:pt x="8" y="50"/>
                    <a:pt x="17" y="33"/>
                  </a:cubicBezTo>
                  <a:cubicBezTo>
                    <a:pt x="26" y="16"/>
                    <a:pt x="39" y="0"/>
                    <a:pt x="49" y="2"/>
                  </a:cubicBezTo>
                  <a:cubicBezTo>
                    <a:pt x="51" y="3"/>
                    <a:pt x="54" y="6"/>
                    <a:pt x="53" y="1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9"/>
                    <a:pt x="48" y="7"/>
                    <a:pt x="47" y="7"/>
                  </a:cubicBezTo>
                  <a:cubicBezTo>
                    <a:pt x="43" y="6"/>
                    <a:pt x="32" y="15"/>
                    <a:pt x="21" y="35"/>
                  </a:cubicBezTo>
                  <a:cubicBezTo>
                    <a:pt x="10" y="57"/>
                    <a:pt x="8" y="70"/>
                    <a:pt x="11" y="72"/>
                  </a:cubicBezTo>
                  <a:cubicBezTo>
                    <a:pt x="12" y="72"/>
                    <a:pt x="16" y="71"/>
                    <a:pt x="22" y="65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20" y="74"/>
                    <a:pt x="15" y="77"/>
                    <a:pt x="12" y="7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95"/>
            <p:cNvSpPr/>
            <p:nvPr/>
          </p:nvSpPr>
          <p:spPr bwMode="auto">
            <a:xfrm>
              <a:off x="1465263" y="3622675"/>
              <a:ext cx="334963" cy="501650"/>
            </a:xfrm>
            <a:custGeom>
              <a:avLst/>
              <a:gdLst>
                <a:gd name="T0" fmla="*/ 12 w 61"/>
                <a:gd name="T1" fmla="*/ 91 h 91"/>
                <a:gd name="T2" fmla="*/ 9 w 61"/>
                <a:gd name="T3" fmla="*/ 90 h 91"/>
                <a:gd name="T4" fmla="*/ 22 w 61"/>
                <a:gd name="T5" fmla="*/ 40 h 91"/>
                <a:gd name="T6" fmla="*/ 41 w 61"/>
                <a:gd name="T7" fmla="*/ 11 h 91"/>
                <a:gd name="T8" fmla="*/ 58 w 61"/>
                <a:gd name="T9" fmla="*/ 2 h 91"/>
                <a:gd name="T10" fmla="*/ 61 w 61"/>
                <a:gd name="T11" fmla="*/ 12 h 91"/>
                <a:gd name="T12" fmla="*/ 56 w 61"/>
                <a:gd name="T13" fmla="*/ 12 h 91"/>
                <a:gd name="T14" fmla="*/ 55 w 61"/>
                <a:gd name="T15" fmla="*/ 7 h 91"/>
                <a:gd name="T16" fmla="*/ 45 w 61"/>
                <a:gd name="T17" fmla="*/ 14 h 91"/>
                <a:gd name="T18" fmla="*/ 26 w 61"/>
                <a:gd name="T19" fmla="*/ 42 h 91"/>
                <a:gd name="T20" fmla="*/ 12 w 61"/>
                <a:gd name="T21" fmla="*/ 86 h 91"/>
                <a:gd name="T22" fmla="*/ 21 w 61"/>
                <a:gd name="T23" fmla="*/ 79 h 91"/>
                <a:gd name="T24" fmla="*/ 25 w 61"/>
                <a:gd name="T25" fmla="*/ 82 h 91"/>
                <a:gd name="T26" fmla="*/ 12 w 61"/>
                <a:gd name="T27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91">
                  <a:moveTo>
                    <a:pt x="12" y="91"/>
                  </a:moveTo>
                  <a:cubicBezTo>
                    <a:pt x="11" y="91"/>
                    <a:pt x="10" y="90"/>
                    <a:pt x="9" y="90"/>
                  </a:cubicBezTo>
                  <a:cubicBezTo>
                    <a:pt x="0" y="85"/>
                    <a:pt x="13" y="55"/>
                    <a:pt x="22" y="40"/>
                  </a:cubicBezTo>
                  <a:cubicBezTo>
                    <a:pt x="28" y="28"/>
                    <a:pt x="35" y="18"/>
                    <a:pt x="41" y="11"/>
                  </a:cubicBezTo>
                  <a:cubicBezTo>
                    <a:pt x="48" y="3"/>
                    <a:pt x="54" y="0"/>
                    <a:pt x="58" y="2"/>
                  </a:cubicBezTo>
                  <a:cubicBezTo>
                    <a:pt x="60" y="4"/>
                    <a:pt x="61" y="7"/>
                    <a:pt x="61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8"/>
                    <a:pt x="56" y="7"/>
                    <a:pt x="55" y="7"/>
                  </a:cubicBezTo>
                  <a:cubicBezTo>
                    <a:pt x="55" y="6"/>
                    <a:pt x="52" y="7"/>
                    <a:pt x="45" y="14"/>
                  </a:cubicBezTo>
                  <a:cubicBezTo>
                    <a:pt x="39" y="21"/>
                    <a:pt x="32" y="31"/>
                    <a:pt x="26" y="42"/>
                  </a:cubicBezTo>
                  <a:cubicBezTo>
                    <a:pt x="11" y="68"/>
                    <a:pt x="9" y="84"/>
                    <a:pt x="12" y="86"/>
                  </a:cubicBezTo>
                  <a:cubicBezTo>
                    <a:pt x="12" y="86"/>
                    <a:pt x="15" y="86"/>
                    <a:pt x="21" y="79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20" y="88"/>
                    <a:pt x="15" y="91"/>
                    <a:pt x="12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96"/>
            <p:cNvSpPr/>
            <p:nvPr/>
          </p:nvSpPr>
          <p:spPr bwMode="auto">
            <a:xfrm>
              <a:off x="1728788" y="3651250"/>
              <a:ext cx="127000" cy="87313"/>
            </a:xfrm>
            <a:custGeom>
              <a:avLst/>
              <a:gdLst>
                <a:gd name="T0" fmla="*/ 73 w 80"/>
                <a:gd name="T1" fmla="*/ 55 h 55"/>
                <a:gd name="T2" fmla="*/ 0 w 80"/>
                <a:gd name="T3" fmla="*/ 17 h 55"/>
                <a:gd name="T4" fmla="*/ 7 w 80"/>
                <a:gd name="T5" fmla="*/ 0 h 55"/>
                <a:gd name="T6" fmla="*/ 80 w 80"/>
                <a:gd name="T7" fmla="*/ 41 h 55"/>
                <a:gd name="T8" fmla="*/ 73 w 80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5">
                  <a:moveTo>
                    <a:pt x="73" y="55"/>
                  </a:moveTo>
                  <a:lnTo>
                    <a:pt x="0" y="17"/>
                  </a:lnTo>
                  <a:lnTo>
                    <a:pt x="7" y="0"/>
                  </a:lnTo>
                  <a:lnTo>
                    <a:pt x="80" y="41"/>
                  </a:lnTo>
                  <a:lnTo>
                    <a:pt x="73" y="55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97"/>
            <p:cNvSpPr/>
            <p:nvPr/>
          </p:nvSpPr>
          <p:spPr bwMode="auto">
            <a:xfrm>
              <a:off x="1514476" y="4024313"/>
              <a:ext cx="131763" cy="93663"/>
            </a:xfrm>
            <a:custGeom>
              <a:avLst/>
              <a:gdLst>
                <a:gd name="T0" fmla="*/ 76 w 83"/>
                <a:gd name="T1" fmla="*/ 59 h 59"/>
                <a:gd name="T2" fmla="*/ 0 w 83"/>
                <a:gd name="T3" fmla="*/ 14 h 59"/>
                <a:gd name="T4" fmla="*/ 7 w 83"/>
                <a:gd name="T5" fmla="*/ 0 h 59"/>
                <a:gd name="T6" fmla="*/ 83 w 83"/>
                <a:gd name="T7" fmla="*/ 45 h 59"/>
                <a:gd name="T8" fmla="*/ 76 w 83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9">
                  <a:moveTo>
                    <a:pt x="76" y="59"/>
                  </a:moveTo>
                  <a:lnTo>
                    <a:pt x="0" y="14"/>
                  </a:lnTo>
                  <a:lnTo>
                    <a:pt x="7" y="0"/>
                  </a:lnTo>
                  <a:lnTo>
                    <a:pt x="83" y="45"/>
                  </a:lnTo>
                  <a:lnTo>
                    <a:pt x="76" y="59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98"/>
            <p:cNvSpPr/>
            <p:nvPr/>
          </p:nvSpPr>
          <p:spPr bwMode="auto">
            <a:xfrm>
              <a:off x="1547813" y="3517900"/>
              <a:ext cx="230188" cy="138113"/>
            </a:xfrm>
            <a:custGeom>
              <a:avLst/>
              <a:gdLst>
                <a:gd name="T0" fmla="*/ 135 w 145"/>
                <a:gd name="T1" fmla="*/ 87 h 87"/>
                <a:gd name="T2" fmla="*/ 0 w 145"/>
                <a:gd name="T3" fmla="*/ 14 h 87"/>
                <a:gd name="T4" fmla="*/ 7 w 145"/>
                <a:gd name="T5" fmla="*/ 0 h 87"/>
                <a:gd name="T6" fmla="*/ 145 w 145"/>
                <a:gd name="T7" fmla="*/ 73 h 87"/>
                <a:gd name="T8" fmla="*/ 135 w 145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7">
                  <a:moveTo>
                    <a:pt x="135" y="87"/>
                  </a:moveTo>
                  <a:lnTo>
                    <a:pt x="0" y="14"/>
                  </a:lnTo>
                  <a:lnTo>
                    <a:pt x="7" y="0"/>
                  </a:lnTo>
                  <a:lnTo>
                    <a:pt x="145" y="73"/>
                  </a:lnTo>
                  <a:lnTo>
                    <a:pt x="135" y="87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99"/>
            <p:cNvSpPr/>
            <p:nvPr/>
          </p:nvSpPr>
          <p:spPr bwMode="auto">
            <a:xfrm>
              <a:off x="1306513" y="3981450"/>
              <a:ext cx="225425" cy="142875"/>
            </a:xfrm>
            <a:custGeom>
              <a:avLst/>
              <a:gdLst>
                <a:gd name="T0" fmla="*/ 135 w 142"/>
                <a:gd name="T1" fmla="*/ 90 h 90"/>
                <a:gd name="T2" fmla="*/ 0 w 142"/>
                <a:gd name="T3" fmla="*/ 17 h 90"/>
                <a:gd name="T4" fmla="*/ 7 w 142"/>
                <a:gd name="T5" fmla="*/ 0 h 90"/>
                <a:gd name="T6" fmla="*/ 142 w 142"/>
                <a:gd name="T7" fmla="*/ 72 h 90"/>
                <a:gd name="T8" fmla="*/ 135 w 14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35" y="90"/>
                  </a:moveTo>
                  <a:lnTo>
                    <a:pt x="0" y="17"/>
                  </a:lnTo>
                  <a:lnTo>
                    <a:pt x="7" y="0"/>
                  </a:lnTo>
                  <a:lnTo>
                    <a:pt x="142" y="72"/>
                  </a:lnTo>
                  <a:lnTo>
                    <a:pt x="135" y="90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00"/>
            <p:cNvSpPr>
              <a:spLocks noEditPoints="1"/>
            </p:cNvSpPr>
            <p:nvPr/>
          </p:nvSpPr>
          <p:spPr bwMode="auto">
            <a:xfrm>
              <a:off x="1558926" y="3952875"/>
              <a:ext cx="60325" cy="77788"/>
            </a:xfrm>
            <a:custGeom>
              <a:avLst/>
              <a:gdLst>
                <a:gd name="T0" fmla="*/ 5 w 11"/>
                <a:gd name="T1" fmla="*/ 14 h 14"/>
                <a:gd name="T2" fmla="*/ 5 w 11"/>
                <a:gd name="T3" fmla="*/ 14 h 14"/>
                <a:gd name="T4" fmla="*/ 2 w 11"/>
                <a:gd name="T5" fmla="*/ 12 h 14"/>
                <a:gd name="T6" fmla="*/ 0 w 11"/>
                <a:gd name="T7" fmla="*/ 6 h 14"/>
                <a:gd name="T8" fmla="*/ 6 w 11"/>
                <a:gd name="T9" fmla="*/ 0 h 14"/>
                <a:gd name="T10" fmla="*/ 7 w 11"/>
                <a:gd name="T11" fmla="*/ 0 h 14"/>
                <a:gd name="T12" fmla="*/ 11 w 11"/>
                <a:gd name="T13" fmla="*/ 3 h 14"/>
                <a:gd name="T14" fmla="*/ 11 w 11"/>
                <a:gd name="T15" fmla="*/ 8 h 14"/>
                <a:gd name="T16" fmla="*/ 5 w 11"/>
                <a:gd name="T17" fmla="*/ 14 h 14"/>
                <a:gd name="T18" fmla="*/ 6 w 11"/>
                <a:gd name="T19" fmla="*/ 5 h 14"/>
                <a:gd name="T20" fmla="*/ 5 w 11"/>
                <a:gd name="T21" fmla="*/ 7 h 14"/>
                <a:gd name="T22" fmla="*/ 5 w 11"/>
                <a:gd name="T23" fmla="*/ 9 h 14"/>
                <a:gd name="T24" fmla="*/ 6 w 11"/>
                <a:gd name="T25" fmla="*/ 7 h 14"/>
                <a:gd name="T26" fmla="*/ 6 w 11"/>
                <a:gd name="T2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4">
                  <a:moveTo>
                    <a:pt x="5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3" y="14"/>
                    <a:pt x="2" y="13"/>
                    <a:pt x="2" y="12"/>
                  </a:cubicBezTo>
                  <a:cubicBezTo>
                    <a:pt x="0" y="10"/>
                    <a:pt x="0" y="8"/>
                    <a:pt x="0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0" y="1"/>
                    <a:pt x="11" y="3"/>
                  </a:cubicBezTo>
                  <a:cubicBezTo>
                    <a:pt x="11" y="5"/>
                    <a:pt x="11" y="6"/>
                    <a:pt x="11" y="8"/>
                  </a:cubicBezTo>
                  <a:cubicBezTo>
                    <a:pt x="10" y="11"/>
                    <a:pt x="8" y="14"/>
                    <a:pt x="5" y="14"/>
                  </a:cubicBezTo>
                  <a:close/>
                  <a:moveTo>
                    <a:pt x="6" y="5"/>
                  </a:moveTo>
                  <a:cubicBezTo>
                    <a:pt x="6" y="5"/>
                    <a:pt x="5" y="6"/>
                    <a:pt x="5" y="7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6" y="9"/>
                    <a:pt x="6" y="8"/>
                    <a:pt x="6" y="7"/>
                  </a:cubicBezTo>
                  <a:cubicBezTo>
                    <a:pt x="6" y="6"/>
                    <a:pt x="6" y="6"/>
                    <a:pt x="6" y="5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01"/>
            <p:cNvSpPr/>
            <p:nvPr/>
          </p:nvSpPr>
          <p:spPr bwMode="auto">
            <a:xfrm>
              <a:off x="1641476" y="5264150"/>
              <a:ext cx="241300" cy="566738"/>
            </a:xfrm>
            <a:custGeom>
              <a:avLst/>
              <a:gdLst>
                <a:gd name="T0" fmla="*/ 4 w 44"/>
                <a:gd name="T1" fmla="*/ 103 h 103"/>
                <a:gd name="T2" fmla="*/ 0 w 44"/>
                <a:gd name="T3" fmla="*/ 99 h 103"/>
                <a:gd name="T4" fmla="*/ 11 w 44"/>
                <a:gd name="T5" fmla="*/ 79 h 103"/>
                <a:gd name="T6" fmla="*/ 14 w 44"/>
                <a:gd name="T7" fmla="*/ 43 h 103"/>
                <a:gd name="T8" fmla="*/ 15 w 44"/>
                <a:gd name="T9" fmla="*/ 35 h 103"/>
                <a:gd name="T10" fmla="*/ 21 w 44"/>
                <a:gd name="T11" fmla="*/ 13 h 103"/>
                <a:gd name="T12" fmla="*/ 38 w 44"/>
                <a:gd name="T13" fmla="*/ 2 h 103"/>
                <a:gd name="T14" fmla="*/ 41 w 44"/>
                <a:gd name="T15" fmla="*/ 0 h 103"/>
                <a:gd name="T16" fmla="*/ 44 w 44"/>
                <a:gd name="T17" fmla="*/ 4 h 103"/>
                <a:gd name="T18" fmla="*/ 40 w 44"/>
                <a:gd name="T19" fmla="*/ 6 h 103"/>
                <a:gd name="T20" fmla="*/ 25 w 44"/>
                <a:gd name="T21" fmla="*/ 16 h 103"/>
                <a:gd name="T22" fmla="*/ 19 w 44"/>
                <a:gd name="T23" fmla="*/ 35 h 103"/>
                <a:gd name="T24" fmla="*/ 19 w 44"/>
                <a:gd name="T25" fmla="*/ 43 h 103"/>
                <a:gd name="T26" fmla="*/ 16 w 44"/>
                <a:gd name="T27" fmla="*/ 79 h 103"/>
                <a:gd name="T28" fmla="*/ 4 w 44"/>
                <a:gd name="T2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103">
                  <a:moveTo>
                    <a:pt x="4" y="103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6" y="92"/>
                    <a:pt x="10" y="87"/>
                    <a:pt x="11" y="79"/>
                  </a:cubicBezTo>
                  <a:cubicBezTo>
                    <a:pt x="12" y="69"/>
                    <a:pt x="13" y="55"/>
                    <a:pt x="14" y="43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28"/>
                    <a:pt x="16" y="20"/>
                    <a:pt x="21" y="13"/>
                  </a:cubicBezTo>
                  <a:cubicBezTo>
                    <a:pt x="24" y="8"/>
                    <a:pt x="32" y="4"/>
                    <a:pt x="38" y="2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3" y="5"/>
                    <a:pt x="41" y="6"/>
                    <a:pt x="40" y="6"/>
                  </a:cubicBezTo>
                  <a:cubicBezTo>
                    <a:pt x="35" y="9"/>
                    <a:pt x="28" y="12"/>
                    <a:pt x="25" y="16"/>
                  </a:cubicBezTo>
                  <a:cubicBezTo>
                    <a:pt x="21" y="21"/>
                    <a:pt x="20" y="29"/>
                    <a:pt x="19" y="35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55"/>
                    <a:pt x="17" y="70"/>
                    <a:pt x="16" y="79"/>
                  </a:cubicBezTo>
                  <a:cubicBezTo>
                    <a:pt x="15" y="88"/>
                    <a:pt x="10" y="95"/>
                    <a:pt x="4" y="103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02"/>
            <p:cNvSpPr/>
            <p:nvPr/>
          </p:nvSpPr>
          <p:spPr bwMode="auto">
            <a:xfrm>
              <a:off x="1822451" y="5021263"/>
              <a:ext cx="725488" cy="1035050"/>
            </a:xfrm>
            <a:custGeom>
              <a:avLst/>
              <a:gdLst>
                <a:gd name="T0" fmla="*/ 13 w 132"/>
                <a:gd name="T1" fmla="*/ 188 h 188"/>
                <a:gd name="T2" fmla="*/ 9 w 132"/>
                <a:gd name="T3" fmla="*/ 185 h 188"/>
                <a:gd name="T4" fmla="*/ 32 w 132"/>
                <a:gd name="T5" fmla="*/ 163 h 188"/>
                <a:gd name="T6" fmla="*/ 41 w 132"/>
                <a:gd name="T7" fmla="*/ 157 h 188"/>
                <a:gd name="T8" fmla="*/ 67 w 132"/>
                <a:gd name="T9" fmla="*/ 139 h 188"/>
                <a:gd name="T10" fmla="*/ 127 w 132"/>
                <a:gd name="T11" fmla="*/ 78 h 188"/>
                <a:gd name="T12" fmla="*/ 121 w 132"/>
                <a:gd name="T13" fmla="*/ 71 h 188"/>
                <a:gd name="T14" fmla="*/ 104 w 132"/>
                <a:gd name="T15" fmla="*/ 75 h 188"/>
                <a:gd name="T16" fmla="*/ 90 w 132"/>
                <a:gd name="T17" fmla="*/ 85 h 188"/>
                <a:gd name="T18" fmla="*/ 68 w 132"/>
                <a:gd name="T19" fmla="*/ 100 h 188"/>
                <a:gd name="T20" fmla="*/ 67 w 132"/>
                <a:gd name="T21" fmla="*/ 101 h 188"/>
                <a:gd name="T22" fmla="*/ 66 w 132"/>
                <a:gd name="T23" fmla="*/ 101 h 188"/>
                <a:gd name="T24" fmla="*/ 37 w 132"/>
                <a:gd name="T25" fmla="*/ 65 h 188"/>
                <a:gd name="T26" fmla="*/ 52 w 132"/>
                <a:gd name="T27" fmla="*/ 28 h 188"/>
                <a:gd name="T28" fmla="*/ 73 w 132"/>
                <a:gd name="T29" fmla="*/ 25 h 188"/>
                <a:gd name="T30" fmla="*/ 94 w 132"/>
                <a:gd name="T31" fmla="*/ 23 h 188"/>
                <a:gd name="T32" fmla="*/ 104 w 132"/>
                <a:gd name="T33" fmla="*/ 12 h 188"/>
                <a:gd name="T34" fmla="*/ 105 w 132"/>
                <a:gd name="T35" fmla="*/ 7 h 188"/>
                <a:gd name="T36" fmla="*/ 46 w 132"/>
                <a:gd name="T37" fmla="*/ 8 h 188"/>
                <a:gd name="T38" fmla="*/ 4 w 132"/>
                <a:gd name="T39" fmla="*/ 58 h 188"/>
                <a:gd name="T40" fmla="*/ 0 w 132"/>
                <a:gd name="T41" fmla="*/ 55 h 188"/>
                <a:gd name="T42" fmla="*/ 43 w 132"/>
                <a:gd name="T43" fmla="*/ 4 h 188"/>
                <a:gd name="T44" fmla="*/ 105 w 132"/>
                <a:gd name="T45" fmla="*/ 2 h 188"/>
                <a:gd name="T46" fmla="*/ 109 w 132"/>
                <a:gd name="T47" fmla="*/ 3 h 188"/>
                <a:gd name="T48" fmla="*/ 109 w 132"/>
                <a:gd name="T49" fmla="*/ 14 h 188"/>
                <a:gd name="T50" fmla="*/ 96 w 132"/>
                <a:gd name="T51" fmla="*/ 27 h 188"/>
                <a:gd name="T52" fmla="*/ 73 w 132"/>
                <a:gd name="T53" fmla="*/ 30 h 188"/>
                <a:gd name="T54" fmla="*/ 55 w 132"/>
                <a:gd name="T55" fmla="*/ 32 h 188"/>
                <a:gd name="T56" fmla="*/ 42 w 132"/>
                <a:gd name="T57" fmla="*/ 65 h 188"/>
                <a:gd name="T58" fmla="*/ 66 w 132"/>
                <a:gd name="T59" fmla="*/ 96 h 188"/>
                <a:gd name="T60" fmla="*/ 87 w 132"/>
                <a:gd name="T61" fmla="*/ 81 h 188"/>
                <a:gd name="T62" fmla="*/ 101 w 132"/>
                <a:gd name="T63" fmla="*/ 71 h 188"/>
                <a:gd name="T64" fmla="*/ 123 w 132"/>
                <a:gd name="T65" fmla="*/ 67 h 188"/>
                <a:gd name="T66" fmla="*/ 132 w 132"/>
                <a:gd name="T67" fmla="*/ 78 h 188"/>
                <a:gd name="T68" fmla="*/ 132 w 132"/>
                <a:gd name="T69" fmla="*/ 79 h 188"/>
                <a:gd name="T70" fmla="*/ 132 w 132"/>
                <a:gd name="T71" fmla="*/ 80 h 188"/>
                <a:gd name="T72" fmla="*/ 70 w 132"/>
                <a:gd name="T73" fmla="*/ 143 h 188"/>
                <a:gd name="T74" fmla="*/ 44 w 132"/>
                <a:gd name="T75" fmla="*/ 161 h 188"/>
                <a:gd name="T76" fmla="*/ 35 w 132"/>
                <a:gd name="T77" fmla="*/ 167 h 188"/>
                <a:gd name="T78" fmla="*/ 13 w 132"/>
                <a:gd name="T7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2" h="188">
                  <a:moveTo>
                    <a:pt x="13" y="188"/>
                  </a:moveTo>
                  <a:cubicBezTo>
                    <a:pt x="9" y="185"/>
                    <a:pt x="9" y="185"/>
                    <a:pt x="9" y="185"/>
                  </a:cubicBezTo>
                  <a:cubicBezTo>
                    <a:pt x="10" y="184"/>
                    <a:pt x="25" y="168"/>
                    <a:pt x="32" y="163"/>
                  </a:cubicBezTo>
                  <a:cubicBezTo>
                    <a:pt x="34" y="162"/>
                    <a:pt x="37" y="159"/>
                    <a:pt x="41" y="157"/>
                  </a:cubicBezTo>
                  <a:cubicBezTo>
                    <a:pt x="50" y="151"/>
                    <a:pt x="62" y="143"/>
                    <a:pt x="67" y="139"/>
                  </a:cubicBezTo>
                  <a:cubicBezTo>
                    <a:pt x="77" y="130"/>
                    <a:pt x="122" y="86"/>
                    <a:pt x="127" y="78"/>
                  </a:cubicBezTo>
                  <a:cubicBezTo>
                    <a:pt x="126" y="75"/>
                    <a:pt x="124" y="72"/>
                    <a:pt x="121" y="71"/>
                  </a:cubicBezTo>
                  <a:cubicBezTo>
                    <a:pt x="116" y="69"/>
                    <a:pt x="108" y="72"/>
                    <a:pt x="104" y="75"/>
                  </a:cubicBezTo>
                  <a:cubicBezTo>
                    <a:pt x="101" y="77"/>
                    <a:pt x="96" y="81"/>
                    <a:pt x="90" y="85"/>
                  </a:cubicBezTo>
                  <a:cubicBezTo>
                    <a:pt x="81" y="91"/>
                    <a:pt x="70" y="99"/>
                    <a:pt x="68" y="100"/>
                  </a:cubicBezTo>
                  <a:cubicBezTo>
                    <a:pt x="67" y="101"/>
                    <a:pt x="67" y="101"/>
                    <a:pt x="67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36" y="92"/>
                    <a:pt x="36" y="71"/>
                    <a:pt x="37" y="65"/>
                  </a:cubicBezTo>
                  <a:cubicBezTo>
                    <a:pt x="38" y="63"/>
                    <a:pt x="49" y="31"/>
                    <a:pt x="52" y="28"/>
                  </a:cubicBezTo>
                  <a:cubicBezTo>
                    <a:pt x="53" y="27"/>
                    <a:pt x="54" y="27"/>
                    <a:pt x="73" y="25"/>
                  </a:cubicBezTo>
                  <a:cubicBezTo>
                    <a:pt x="81" y="24"/>
                    <a:pt x="92" y="23"/>
                    <a:pt x="94" y="23"/>
                  </a:cubicBezTo>
                  <a:cubicBezTo>
                    <a:pt x="98" y="22"/>
                    <a:pt x="102" y="17"/>
                    <a:pt x="104" y="12"/>
                  </a:cubicBezTo>
                  <a:cubicBezTo>
                    <a:pt x="105" y="10"/>
                    <a:pt x="105" y="8"/>
                    <a:pt x="105" y="7"/>
                  </a:cubicBezTo>
                  <a:cubicBezTo>
                    <a:pt x="97" y="5"/>
                    <a:pt x="50" y="5"/>
                    <a:pt x="46" y="8"/>
                  </a:cubicBezTo>
                  <a:cubicBezTo>
                    <a:pt x="30" y="23"/>
                    <a:pt x="10" y="50"/>
                    <a:pt x="4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6" y="47"/>
                    <a:pt x="26" y="20"/>
                    <a:pt x="43" y="4"/>
                  </a:cubicBezTo>
                  <a:cubicBezTo>
                    <a:pt x="48" y="0"/>
                    <a:pt x="98" y="1"/>
                    <a:pt x="105" y="2"/>
                  </a:cubicBezTo>
                  <a:cubicBezTo>
                    <a:pt x="107" y="2"/>
                    <a:pt x="108" y="2"/>
                    <a:pt x="109" y="3"/>
                  </a:cubicBezTo>
                  <a:cubicBezTo>
                    <a:pt x="110" y="6"/>
                    <a:pt x="111" y="10"/>
                    <a:pt x="109" y="14"/>
                  </a:cubicBezTo>
                  <a:cubicBezTo>
                    <a:pt x="107" y="19"/>
                    <a:pt x="102" y="26"/>
                    <a:pt x="96" y="27"/>
                  </a:cubicBezTo>
                  <a:cubicBezTo>
                    <a:pt x="93" y="28"/>
                    <a:pt x="85" y="29"/>
                    <a:pt x="73" y="30"/>
                  </a:cubicBezTo>
                  <a:cubicBezTo>
                    <a:pt x="66" y="31"/>
                    <a:pt x="58" y="32"/>
                    <a:pt x="55" y="32"/>
                  </a:cubicBezTo>
                  <a:cubicBezTo>
                    <a:pt x="53" y="36"/>
                    <a:pt x="43" y="63"/>
                    <a:pt x="42" y="65"/>
                  </a:cubicBezTo>
                  <a:cubicBezTo>
                    <a:pt x="41" y="72"/>
                    <a:pt x="41" y="88"/>
                    <a:pt x="66" y="96"/>
                  </a:cubicBezTo>
                  <a:cubicBezTo>
                    <a:pt x="69" y="93"/>
                    <a:pt x="77" y="88"/>
                    <a:pt x="87" y="81"/>
                  </a:cubicBezTo>
                  <a:cubicBezTo>
                    <a:pt x="93" y="77"/>
                    <a:pt x="98" y="73"/>
                    <a:pt x="101" y="71"/>
                  </a:cubicBezTo>
                  <a:cubicBezTo>
                    <a:pt x="107" y="67"/>
                    <a:pt x="116" y="64"/>
                    <a:pt x="123" y="67"/>
                  </a:cubicBezTo>
                  <a:cubicBezTo>
                    <a:pt x="126" y="68"/>
                    <a:pt x="130" y="71"/>
                    <a:pt x="132" y="78"/>
                  </a:cubicBezTo>
                  <a:cubicBezTo>
                    <a:pt x="132" y="79"/>
                    <a:pt x="132" y="79"/>
                    <a:pt x="132" y="79"/>
                  </a:cubicBezTo>
                  <a:cubicBezTo>
                    <a:pt x="132" y="80"/>
                    <a:pt x="132" y="80"/>
                    <a:pt x="132" y="80"/>
                  </a:cubicBezTo>
                  <a:cubicBezTo>
                    <a:pt x="129" y="86"/>
                    <a:pt x="78" y="136"/>
                    <a:pt x="70" y="143"/>
                  </a:cubicBezTo>
                  <a:cubicBezTo>
                    <a:pt x="65" y="147"/>
                    <a:pt x="53" y="155"/>
                    <a:pt x="44" y="161"/>
                  </a:cubicBezTo>
                  <a:cubicBezTo>
                    <a:pt x="40" y="164"/>
                    <a:pt x="37" y="166"/>
                    <a:pt x="35" y="167"/>
                  </a:cubicBezTo>
                  <a:cubicBezTo>
                    <a:pt x="28" y="172"/>
                    <a:pt x="14" y="187"/>
                    <a:pt x="13" y="188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03"/>
            <p:cNvSpPr/>
            <p:nvPr/>
          </p:nvSpPr>
          <p:spPr bwMode="auto">
            <a:xfrm>
              <a:off x="2081213" y="5213350"/>
              <a:ext cx="307975" cy="220663"/>
            </a:xfrm>
            <a:custGeom>
              <a:avLst/>
              <a:gdLst>
                <a:gd name="T0" fmla="*/ 56 w 56"/>
                <a:gd name="T1" fmla="*/ 40 h 40"/>
                <a:gd name="T2" fmla="*/ 51 w 56"/>
                <a:gd name="T3" fmla="*/ 39 h 40"/>
                <a:gd name="T4" fmla="*/ 48 w 56"/>
                <a:gd name="T5" fmla="*/ 28 h 40"/>
                <a:gd name="T6" fmla="*/ 36 w 56"/>
                <a:gd name="T7" fmla="*/ 18 h 40"/>
                <a:gd name="T8" fmla="*/ 24 w 56"/>
                <a:gd name="T9" fmla="*/ 7 h 40"/>
                <a:gd name="T10" fmla="*/ 4 w 56"/>
                <a:gd name="T11" fmla="*/ 9 h 40"/>
                <a:gd name="T12" fmla="*/ 1 w 56"/>
                <a:gd name="T13" fmla="*/ 10 h 40"/>
                <a:gd name="T14" fmla="*/ 0 w 56"/>
                <a:gd name="T15" fmla="*/ 5 h 40"/>
                <a:gd name="T16" fmla="*/ 3 w 56"/>
                <a:gd name="T17" fmla="*/ 4 h 40"/>
                <a:gd name="T18" fmla="*/ 28 w 56"/>
                <a:gd name="T19" fmla="*/ 3 h 40"/>
                <a:gd name="T20" fmla="*/ 40 w 56"/>
                <a:gd name="T21" fmla="*/ 14 h 40"/>
                <a:gd name="T22" fmla="*/ 52 w 56"/>
                <a:gd name="T23" fmla="*/ 26 h 40"/>
                <a:gd name="T24" fmla="*/ 56 w 56"/>
                <a:gd name="T2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40">
                  <a:moveTo>
                    <a:pt x="56" y="40"/>
                  </a:moveTo>
                  <a:cubicBezTo>
                    <a:pt x="51" y="39"/>
                    <a:pt x="51" y="39"/>
                    <a:pt x="51" y="39"/>
                  </a:cubicBezTo>
                  <a:cubicBezTo>
                    <a:pt x="51" y="37"/>
                    <a:pt x="49" y="30"/>
                    <a:pt x="48" y="28"/>
                  </a:cubicBezTo>
                  <a:cubicBezTo>
                    <a:pt x="47" y="27"/>
                    <a:pt x="41" y="22"/>
                    <a:pt x="36" y="18"/>
                  </a:cubicBezTo>
                  <a:cubicBezTo>
                    <a:pt x="31" y="13"/>
                    <a:pt x="26" y="9"/>
                    <a:pt x="24" y="7"/>
                  </a:cubicBezTo>
                  <a:cubicBezTo>
                    <a:pt x="22" y="6"/>
                    <a:pt x="9" y="8"/>
                    <a:pt x="4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8" y="1"/>
                    <a:pt x="25" y="0"/>
                    <a:pt x="28" y="3"/>
                  </a:cubicBezTo>
                  <a:cubicBezTo>
                    <a:pt x="30" y="5"/>
                    <a:pt x="35" y="10"/>
                    <a:pt x="40" y="14"/>
                  </a:cubicBezTo>
                  <a:cubicBezTo>
                    <a:pt x="49" y="22"/>
                    <a:pt x="52" y="25"/>
                    <a:pt x="52" y="26"/>
                  </a:cubicBezTo>
                  <a:cubicBezTo>
                    <a:pt x="54" y="28"/>
                    <a:pt x="56" y="37"/>
                    <a:pt x="56" y="40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04"/>
            <p:cNvSpPr/>
            <p:nvPr/>
          </p:nvSpPr>
          <p:spPr bwMode="auto">
            <a:xfrm>
              <a:off x="2036763" y="5356225"/>
              <a:ext cx="265113" cy="144463"/>
            </a:xfrm>
            <a:custGeom>
              <a:avLst/>
              <a:gdLst>
                <a:gd name="T0" fmla="*/ 44 w 48"/>
                <a:gd name="T1" fmla="*/ 26 h 26"/>
                <a:gd name="T2" fmla="*/ 43 w 48"/>
                <a:gd name="T3" fmla="*/ 22 h 26"/>
                <a:gd name="T4" fmla="*/ 42 w 48"/>
                <a:gd name="T5" fmla="*/ 17 h 26"/>
                <a:gd name="T6" fmla="*/ 40 w 48"/>
                <a:gd name="T7" fmla="*/ 15 h 26"/>
                <a:gd name="T8" fmla="*/ 26 w 48"/>
                <a:gd name="T9" fmla="*/ 5 h 26"/>
                <a:gd name="T10" fmla="*/ 3 w 48"/>
                <a:gd name="T11" fmla="*/ 10 h 26"/>
                <a:gd name="T12" fmla="*/ 1 w 48"/>
                <a:gd name="T13" fmla="*/ 11 h 26"/>
                <a:gd name="T14" fmla="*/ 0 w 48"/>
                <a:gd name="T15" fmla="*/ 6 h 26"/>
                <a:gd name="T16" fmla="*/ 1 w 48"/>
                <a:gd name="T17" fmla="*/ 6 h 26"/>
                <a:gd name="T18" fmla="*/ 26 w 48"/>
                <a:gd name="T19" fmla="*/ 0 h 26"/>
                <a:gd name="T20" fmla="*/ 26 w 48"/>
                <a:gd name="T21" fmla="*/ 0 h 26"/>
                <a:gd name="T22" fmla="*/ 27 w 48"/>
                <a:gd name="T23" fmla="*/ 0 h 26"/>
                <a:gd name="T24" fmla="*/ 43 w 48"/>
                <a:gd name="T25" fmla="*/ 11 h 26"/>
                <a:gd name="T26" fmla="*/ 46 w 48"/>
                <a:gd name="T27" fmla="*/ 14 h 26"/>
                <a:gd name="T28" fmla="*/ 46 w 48"/>
                <a:gd name="T29" fmla="*/ 14 h 26"/>
                <a:gd name="T30" fmla="*/ 47 w 48"/>
                <a:gd name="T31" fmla="*/ 15 h 26"/>
                <a:gd name="T32" fmla="*/ 48 w 48"/>
                <a:gd name="T33" fmla="*/ 21 h 26"/>
                <a:gd name="T34" fmla="*/ 48 w 48"/>
                <a:gd name="T35" fmla="*/ 24 h 26"/>
                <a:gd name="T36" fmla="*/ 44 w 48"/>
                <a:gd name="T3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26">
                  <a:moveTo>
                    <a:pt x="44" y="26"/>
                  </a:moveTo>
                  <a:cubicBezTo>
                    <a:pt x="44" y="25"/>
                    <a:pt x="43" y="24"/>
                    <a:pt x="43" y="22"/>
                  </a:cubicBezTo>
                  <a:cubicBezTo>
                    <a:pt x="43" y="21"/>
                    <a:pt x="42" y="18"/>
                    <a:pt x="42" y="17"/>
                  </a:cubicBezTo>
                  <a:cubicBezTo>
                    <a:pt x="41" y="16"/>
                    <a:pt x="41" y="16"/>
                    <a:pt x="40" y="15"/>
                  </a:cubicBezTo>
                  <a:cubicBezTo>
                    <a:pt x="36" y="12"/>
                    <a:pt x="30" y="7"/>
                    <a:pt x="26" y="5"/>
                  </a:cubicBezTo>
                  <a:cubicBezTo>
                    <a:pt x="18" y="7"/>
                    <a:pt x="10" y="8"/>
                    <a:pt x="3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4"/>
                    <a:pt x="17" y="2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2" y="3"/>
                    <a:pt x="38" y="8"/>
                    <a:pt x="43" y="11"/>
                  </a:cubicBezTo>
                  <a:cubicBezTo>
                    <a:pt x="44" y="12"/>
                    <a:pt x="45" y="13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6"/>
                    <a:pt x="47" y="18"/>
                    <a:pt x="48" y="21"/>
                  </a:cubicBezTo>
                  <a:cubicBezTo>
                    <a:pt x="48" y="23"/>
                    <a:pt x="48" y="24"/>
                    <a:pt x="48" y="24"/>
                  </a:cubicBezTo>
                  <a:lnTo>
                    <a:pt x="44" y="26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05"/>
            <p:cNvSpPr/>
            <p:nvPr/>
          </p:nvSpPr>
          <p:spPr bwMode="auto">
            <a:xfrm>
              <a:off x="2065338" y="5461000"/>
              <a:ext cx="103188" cy="82550"/>
            </a:xfrm>
            <a:custGeom>
              <a:avLst/>
              <a:gdLst>
                <a:gd name="T0" fmla="*/ 14 w 19"/>
                <a:gd name="T1" fmla="*/ 15 h 15"/>
                <a:gd name="T2" fmla="*/ 14 w 19"/>
                <a:gd name="T3" fmla="*/ 12 h 15"/>
                <a:gd name="T4" fmla="*/ 13 w 19"/>
                <a:gd name="T5" fmla="*/ 5 h 15"/>
                <a:gd name="T6" fmla="*/ 11 w 19"/>
                <a:gd name="T7" fmla="*/ 5 h 15"/>
                <a:gd name="T8" fmla="*/ 0 w 19"/>
                <a:gd name="T9" fmla="*/ 6 h 15"/>
                <a:gd name="T10" fmla="*/ 1 w 19"/>
                <a:gd name="T11" fmla="*/ 1 h 15"/>
                <a:gd name="T12" fmla="*/ 11 w 19"/>
                <a:gd name="T13" fmla="*/ 1 h 15"/>
                <a:gd name="T14" fmla="*/ 15 w 19"/>
                <a:gd name="T15" fmla="*/ 0 h 15"/>
                <a:gd name="T16" fmla="*/ 17 w 19"/>
                <a:gd name="T17" fmla="*/ 0 h 15"/>
                <a:gd name="T18" fmla="*/ 17 w 19"/>
                <a:gd name="T19" fmla="*/ 2 h 15"/>
                <a:gd name="T20" fmla="*/ 19 w 19"/>
                <a:gd name="T21" fmla="*/ 12 h 15"/>
                <a:gd name="T22" fmla="*/ 19 w 19"/>
                <a:gd name="T23" fmla="*/ 15 h 15"/>
                <a:gd name="T24" fmla="*/ 14 w 19"/>
                <a:gd name="T2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15">
                  <a:moveTo>
                    <a:pt x="14" y="15"/>
                  </a:moveTo>
                  <a:cubicBezTo>
                    <a:pt x="14" y="14"/>
                    <a:pt x="14" y="13"/>
                    <a:pt x="14" y="12"/>
                  </a:cubicBezTo>
                  <a:cubicBezTo>
                    <a:pt x="14" y="10"/>
                    <a:pt x="14" y="8"/>
                    <a:pt x="13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8" y="6"/>
                    <a:pt x="4" y="6"/>
                    <a:pt x="0" y="6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4" y="1"/>
                    <a:pt x="8" y="1"/>
                    <a:pt x="11" y="1"/>
                  </a:cubicBezTo>
                  <a:cubicBezTo>
                    <a:pt x="12" y="0"/>
                    <a:pt x="14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9" y="7"/>
                    <a:pt x="19" y="10"/>
                    <a:pt x="19" y="12"/>
                  </a:cubicBezTo>
                  <a:cubicBezTo>
                    <a:pt x="19" y="13"/>
                    <a:pt x="19" y="14"/>
                    <a:pt x="19" y="15"/>
                  </a:cubicBezTo>
                  <a:lnTo>
                    <a:pt x="14" y="15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06"/>
            <p:cNvSpPr/>
            <p:nvPr/>
          </p:nvSpPr>
          <p:spPr bwMode="auto">
            <a:xfrm>
              <a:off x="2239963" y="5422900"/>
              <a:ext cx="33338" cy="98425"/>
            </a:xfrm>
            <a:custGeom>
              <a:avLst/>
              <a:gdLst>
                <a:gd name="T0" fmla="*/ 5 w 6"/>
                <a:gd name="T1" fmla="*/ 18 h 18"/>
                <a:gd name="T2" fmla="*/ 0 w 6"/>
                <a:gd name="T3" fmla="*/ 18 h 18"/>
                <a:gd name="T4" fmla="*/ 0 w 6"/>
                <a:gd name="T5" fmla="*/ 1 h 18"/>
                <a:gd name="T6" fmla="*/ 5 w 6"/>
                <a:gd name="T7" fmla="*/ 0 h 18"/>
                <a:gd name="T8" fmla="*/ 5 w 6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8">
                  <a:moveTo>
                    <a:pt x="5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1" y="4"/>
                    <a:pt x="0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4"/>
                    <a:pt x="5" y="17"/>
                    <a:pt x="5" y="18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07"/>
            <p:cNvSpPr/>
            <p:nvPr/>
          </p:nvSpPr>
          <p:spPr bwMode="auto">
            <a:xfrm>
              <a:off x="1608138" y="5741988"/>
              <a:ext cx="385763" cy="347663"/>
            </a:xfrm>
            <a:custGeom>
              <a:avLst/>
              <a:gdLst>
                <a:gd name="T0" fmla="*/ 62 w 70"/>
                <a:gd name="T1" fmla="*/ 63 h 63"/>
                <a:gd name="T2" fmla="*/ 27 w 70"/>
                <a:gd name="T3" fmla="*/ 42 h 63"/>
                <a:gd name="T4" fmla="*/ 5 w 70"/>
                <a:gd name="T5" fmla="*/ 4 h 63"/>
                <a:gd name="T6" fmla="*/ 16 w 70"/>
                <a:gd name="T7" fmla="*/ 3 h 63"/>
                <a:gd name="T8" fmla="*/ 15 w 70"/>
                <a:gd name="T9" fmla="*/ 7 h 63"/>
                <a:gd name="T10" fmla="*/ 10 w 70"/>
                <a:gd name="T11" fmla="*/ 7 h 63"/>
                <a:gd name="T12" fmla="*/ 30 w 70"/>
                <a:gd name="T13" fmla="*/ 39 h 63"/>
                <a:gd name="T14" fmla="*/ 64 w 70"/>
                <a:gd name="T15" fmla="*/ 57 h 63"/>
                <a:gd name="T16" fmla="*/ 59 w 70"/>
                <a:gd name="T17" fmla="*/ 45 h 63"/>
                <a:gd name="T18" fmla="*/ 63 w 70"/>
                <a:gd name="T19" fmla="*/ 43 h 63"/>
                <a:gd name="T20" fmla="*/ 67 w 70"/>
                <a:gd name="T21" fmla="*/ 61 h 63"/>
                <a:gd name="T22" fmla="*/ 62 w 70"/>
                <a:gd name="T2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63">
                  <a:moveTo>
                    <a:pt x="62" y="63"/>
                  </a:moveTo>
                  <a:cubicBezTo>
                    <a:pt x="53" y="63"/>
                    <a:pt x="39" y="53"/>
                    <a:pt x="27" y="42"/>
                  </a:cubicBezTo>
                  <a:cubicBezTo>
                    <a:pt x="13" y="29"/>
                    <a:pt x="0" y="13"/>
                    <a:pt x="5" y="4"/>
                  </a:cubicBezTo>
                  <a:cubicBezTo>
                    <a:pt x="7" y="2"/>
                    <a:pt x="9" y="0"/>
                    <a:pt x="16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1" y="6"/>
                    <a:pt x="10" y="6"/>
                    <a:pt x="10" y="7"/>
                  </a:cubicBezTo>
                  <a:cubicBezTo>
                    <a:pt x="7" y="10"/>
                    <a:pt x="13" y="23"/>
                    <a:pt x="30" y="39"/>
                  </a:cubicBezTo>
                  <a:cubicBezTo>
                    <a:pt x="49" y="55"/>
                    <a:pt x="62" y="59"/>
                    <a:pt x="64" y="57"/>
                  </a:cubicBezTo>
                  <a:cubicBezTo>
                    <a:pt x="64" y="56"/>
                    <a:pt x="64" y="52"/>
                    <a:pt x="59" y="45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9" y="51"/>
                    <a:pt x="70" y="57"/>
                    <a:pt x="67" y="61"/>
                  </a:cubicBezTo>
                  <a:cubicBezTo>
                    <a:pt x="66" y="62"/>
                    <a:pt x="64" y="63"/>
                    <a:pt x="62" y="63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08"/>
            <p:cNvSpPr/>
            <p:nvPr/>
          </p:nvSpPr>
          <p:spPr bwMode="auto">
            <a:xfrm>
              <a:off x="1525588" y="5802313"/>
              <a:ext cx="439738" cy="396875"/>
            </a:xfrm>
            <a:custGeom>
              <a:avLst/>
              <a:gdLst>
                <a:gd name="T0" fmla="*/ 72 w 80"/>
                <a:gd name="T1" fmla="*/ 72 h 72"/>
                <a:gd name="T2" fmla="*/ 58 w 80"/>
                <a:gd name="T3" fmla="*/ 67 h 72"/>
                <a:gd name="T4" fmla="*/ 31 w 80"/>
                <a:gd name="T5" fmla="*/ 46 h 72"/>
                <a:gd name="T6" fmla="*/ 8 w 80"/>
                <a:gd name="T7" fmla="*/ 21 h 72"/>
                <a:gd name="T8" fmla="*/ 3 w 80"/>
                <a:gd name="T9" fmla="*/ 2 h 72"/>
                <a:gd name="T10" fmla="*/ 14 w 80"/>
                <a:gd name="T11" fmla="*/ 2 h 72"/>
                <a:gd name="T12" fmla="*/ 12 w 80"/>
                <a:gd name="T13" fmla="*/ 6 h 72"/>
                <a:gd name="T14" fmla="*/ 7 w 80"/>
                <a:gd name="T15" fmla="*/ 6 h 72"/>
                <a:gd name="T16" fmla="*/ 12 w 80"/>
                <a:gd name="T17" fmla="*/ 18 h 72"/>
                <a:gd name="T18" fmla="*/ 34 w 80"/>
                <a:gd name="T19" fmla="*/ 43 h 72"/>
                <a:gd name="T20" fmla="*/ 61 w 80"/>
                <a:gd name="T21" fmla="*/ 63 h 72"/>
                <a:gd name="T22" fmla="*/ 73 w 80"/>
                <a:gd name="T23" fmla="*/ 67 h 72"/>
                <a:gd name="T24" fmla="*/ 69 w 80"/>
                <a:gd name="T25" fmla="*/ 56 h 72"/>
                <a:gd name="T26" fmla="*/ 73 w 80"/>
                <a:gd name="T27" fmla="*/ 53 h 72"/>
                <a:gd name="T28" fmla="*/ 77 w 80"/>
                <a:gd name="T29" fmla="*/ 70 h 72"/>
                <a:gd name="T30" fmla="*/ 72 w 80"/>
                <a:gd name="T3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72">
                  <a:moveTo>
                    <a:pt x="72" y="72"/>
                  </a:moveTo>
                  <a:cubicBezTo>
                    <a:pt x="69" y="72"/>
                    <a:pt x="64" y="71"/>
                    <a:pt x="58" y="67"/>
                  </a:cubicBezTo>
                  <a:cubicBezTo>
                    <a:pt x="50" y="63"/>
                    <a:pt x="40" y="55"/>
                    <a:pt x="31" y="46"/>
                  </a:cubicBezTo>
                  <a:cubicBezTo>
                    <a:pt x="21" y="38"/>
                    <a:pt x="13" y="28"/>
                    <a:pt x="8" y="21"/>
                  </a:cubicBezTo>
                  <a:cubicBezTo>
                    <a:pt x="2" y="12"/>
                    <a:pt x="0" y="6"/>
                    <a:pt x="3" y="2"/>
                  </a:cubicBezTo>
                  <a:cubicBezTo>
                    <a:pt x="5" y="0"/>
                    <a:pt x="9" y="0"/>
                    <a:pt x="14" y="2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9" y="5"/>
                    <a:pt x="7" y="5"/>
                    <a:pt x="7" y="6"/>
                  </a:cubicBezTo>
                  <a:cubicBezTo>
                    <a:pt x="7" y="6"/>
                    <a:pt x="6" y="9"/>
                    <a:pt x="12" y="18"/>
                  </a:cubicBezTo>
                  <a:cubicBezTo>
                    <a:pt x="17" y="25"/>
                    <a:pt x="25" y="34"/>
                    <a:pt x="34" y="43"/>
                  </a:cubicBezTo>
                  <a:cubicBezTo>
                    <a:pt x="44" y="51"/>
                    <a:pt x="53" y="58"/>
                    <a:pt x="61" y="63"/>
                  </a:cubicBezTo>
                  <a:cubicBezTo>
                    <a:pt x="70" y="68"/>
                    <a:pt x="73" y="67"/>
                    <a:pt x="73" y="67"/>
                  </a:cubicBezTo>
                  <a:cubicBezTo>
                    <a:pt x="74" y="67"/>
                    <a:pt x="74" y="64"/>
                    <a:pt x="69" y="56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9" y="62"/>
                    <a:pt x="80" y="67"/>
                    <a:pt x="77" y="70"/>
                  </a:cubicBezTo>
                  <a:cubicBezTo>
                    <a:pt x="76" y="72"/>
                    <a:pt x="74" y="72"/>
                    <a:pt x="72" y="72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09"/>
            <p:cNvSpPr/>
            <p:nvPr/>
          </p:nvSpPr>
          <p:spPr bwMode="auto">
            <a:xfrm>
              <a:off x="1552576" y="5764213"/>
              <a:ext cx="104775" cy="115888"/>
            </a:xfrm>
            <a:custGeom>
              <a:avLst/>
              <a:gdLst>
                <a:gd name="T0" fmla="*/ 11 w 66"/>
                <a:gd name="T1" fmla="*/ 73 h 73"/>
                <a:gd name="T2" fmla="*/ 0 w 66"/>
                <a:gd name="T3" fmla="*/ 59 h 73"/>
                <a:gd name="T4" fmla="*/ 56 w 66"/>
                <a:gd name="T5" fmla="*/ 0 h 73"/>
                <a:gd name="T6" fmla="*/ 66 w 66"/>
                <a:gd name="T7" fmla="*/ 10 h 73"/>
                <a:gd name="T8" fmla="*/ 11 w 66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3">
                  <a:moveTo>
                    <a:pt x="11" y="73"/>
                  </a:moveTo>
                  <a:lnTo>
                    <a:pt x="0" y="59"/>
                  </a:lnTo>
                  <a:lnTo>
                    <a:pt x="56" y="0"/>
                  </a:lnTo>
                  <a:lnTo>
                    <a:pt x="66" y="10"/>
                  </a:lnTo>
                  <a:lnTo>
                    <a:pt x="11" y="73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10"/>
            <p:cNvSpPr/>
            <p:nvPr/>
          </p:nvSpPr>
          <p:spPr bwMode="auto">
            <a:xfrm>
              <a:off x="1860551" y="6056313"/>
              <a:ext cx="115888" cy="120650"/>
            </a:xfrm>
            <a:custGeom>
              <a:avLst/>
              <a:gdLst>
                <a:gd name="T0" fmla="*/ 14 w 73"/>
                <a:gd name="T1" fmla="*/ 76 h 76"/>
                <a:gd name="T2" fmla="*/ 0 w 73"/>
                <a:gd name="T3" fmla="*/ 62 h 76"/>
                <a:gd name="T4" fmla="*/ 63 w 73"/>
                <a:gd name="T5" fmla="*/ 0 h 76"/>
                <a:gd name="T6" fmla="*/ 73 w 73"/>
                <a:gd name="T7" fmla="*/ 14 h 76"/>
                <a:gd name="T8" fmla="*/ 14 w 73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6">
                  <a:moveTo>
                    <a:pt x="14" y="76"/>
                  </a:moveTo>
                  <a:lnTo>
                    <a:pt x="0" y="62"/>
                  </a:lnTo>
                  <a:lnTo>
                    <a:pt x="63" y="0"/>
                  </a:lnTo>
                  <a:lnTo>
                    <a:pt x="73" y="14"/>
                  </a:lnTo>
                  <a:lnTo>
                    <a:pt x="14" y="76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11"/>
            <p:cNvSpPr/>
            <p:nvPr/>
          </p:nvSpPr>
          <p:spPr bwMode="auto">
            <a:xfrm>
              <a:off x="1377951" y="5819775"/>
              <a:ext cx="180975" cy="203200"/>
            </a:xfrm>
            <a:custGeom>
              <a:avLst/>
              <a:gdLst>
                <a:gd name="T0" fmla="*/ 10 w 114"/>
                <a:gd name="T1" fmla="*/ 128 h 128"/>
                <a:gd name="T2" fmla="*/ 0 w 114"/>
                <a:gd name="T3" fmla="*/ 114 h 128"/>
                <a:gd name="T4" fmla="*/ 104 w 114"/>
                <a:gd name="T5" fmla="*/ 0 h 128"/>
                <a:gd name="T6" fmla="*/ 114 w 114"/>
                <a:gd name="T7" fmla="*/ 14 h 128"/>
                <a:gd name="T8" fmla="*/ 10 w 11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28">
                  <a:moveTo>
                    <a:pt x="10" y="128"/>
                  </a:moveTo>
                  <a:lnTo>
                    <a:pt x="0" y="114"/>
                  </a:lnTo>
                  <a:lnTo>
                    <a:pt x="104" y="0"/>
                  </a:lnTo>
                  <a:lnTo>
                    <a:pt x="114" y="14"/>
                  </a:lnTo>
                  <a:lnTo>
                    <a:pt x="10" y="128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12"/>
            <p:cNvSpPr/>
            <p:nvPr/>
          </p:nvSpPr>
          <p:spPr bwMode="auto">
            <a:xfrm>
              <a:off x="1768476" y="6172200"/>
              <a:ext cx="185738" cy="196850"/>
            </a:xfrm>
            <a:custGeom>
              <a:avLst/>
              <a:gdLst>
                <a:gd name="T0" fmla="*/ 13 w 117"/>
                <a:gd name="T1" fmla="*/ 124 h 124"/>
                <a:gd name="T2" fmla="*/ 0 w 117"/>
                <a:gd name="T3" fmla="*/ 114 h 124"/>
                <a:gd name="T4" fmla="*/ 103 w 117"/>
                <a:gd name="T5" fmla="*/ 0 h 124"/>
                <a:gd name="T6" fmla="*/ 117 w 117"/>
                <a:gd name="T7" fmla="*/ 10 h 124"/>
                <a:gd name="T8" fmla="*/ 13 w 117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24">
                  <a:moveTo>
                    <a:pt x="13" y="124"/>
                  </a:moveTo>
                  <a:lnTo>
                    <a:pt x="0" y="114"/>
                  </a:lnTo>
                  <a:lnTo>
                    <a:pt x="103" y="0"/>
                  </a:lnTo>
                  <a:lnTo>
                    <a:pt x="117" y="10"/>
                  </a:lnTo>
                  <a:lnTo>
                    <a:pt x="13" y="124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13"/>
            <p:cNvSpPr>
              <a:spLocks noEditPoints="1"/>
            </p:cNvSpPr>
            <p:nvPr/>
          </p:nvSpPr>
          <p:spPr bwMode="auto">
            <a:xfrm>
              <a:off x="1800226" y="6049963"/>
              <a:ext cx="88900" cy="71438"/>
            </a:xfrm>
            <a:custGeom>
              <a:avLst/>
              <a:gdLst>
                <a:gd name="T0" fmla="*/ 9 w 16"/>
                <a:gd name="T1" fmla="*/ 13 h 13"/>
                <a:gd name="T2" fmla="*/ 6 w 16"/>
                <a:gd name="T3" fmla="*/ 12 h 13"/>
                <a:gd name="T4" fmla="*/ 1 w 16"/>
                <a:gd name="T5" fmla="*/ 4 h 13"/>
                <a:gd name="T6" fmla="*/ 10 w 16"/>
                <a:gd name="T7" fmla="*/ 2 h 13"/>
                <a:gd name="T8" fmla="*/ 14 w 16"/>
                <a:gd name="T9" fmla="*/ 10 h 13"/>
                <a:gd name="T10" fmla="*/ 9 w 16"/>
                <a:gd name="T11" fmla="*/ 13 h 13"/>
                <a:gd name="T12" fmla="*/ 6 w 16"/>
                <a:gd name="T13" fmla="*/ 6 h 13"/>
                <a:gd name="T14" fmla="*/ 8 w 16"/>
                <a:gd name="T15" fmla="*/ 7 h 13"/>
                <a:gd name="T16" fmla="*/ 10 w 16"/>
                <a:gd name="T17" fmla="*/ 8 h 13"/>
                <a:gd name="T18" fmla="*/ 8 w 16"/>
                <a:gd name="T19" fmla="*/ 6 h 13"/>
                <a:gd name="T20" fmla="*/ 6 w 16"/>
                <a:gd name="T21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3">
                  <a:moveTo>
                    <a:pt x="9" y="13"/>
                  </a:moveTo>
                  <a:cubicBezTo>
                    <a:pt x="8" y="13"/>
                    <a:pt x="7" y="12"/>
                    <a:pt x="6" y="12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3" y="1"/>
                    <a:pt x="7" y="0"/>
                    <a:pt x="10" y="2"/>
                  </a:cubicBezTo>
                  <a:cubicBezTo>
                    <a:pt x="14" y="3"/>
                    <a:pt x="16" y="7"/>
                    <a:pt x="14" y="10"/>
                  </a:cubicBezTo>
                  <a:cubicBezTo>
                    <a:pt x="14" y="11"/>
                    <a:pt x="12" y="13"/>
                    <a:pt x="9" y="13"/>
                  </a:cubicBezTo>
                  <a:close/>
                  <a:moveTo>
                    <a:pt x="6" y="6"/>
                  </a:moveTo>
                  <a:cubicBezTo>
                    <a:pt x="6" y="6"/>
                    <a:pt x="7" y="7"/>
                    <a:pt x="8" y="7"/>
                  </a:cubicBezTo>
                  <a:cubicBezTo>
                    <a:pt x="8" y="8"/>
                    <a:pt x="9" y="8"/>
                    <a:pt x="10" y="8"/>
                  </a:cubicBezTo>
                  <a:cubicBezTo>
                    <a:pt x="9" y="7"/>
                    <a:pt x="9" y="7"/>
                    <a:pt x="8" y="6"/>
                  </a:cubicBezTo>
                  <a:cubicBezTo>
                    <a:pt x="7" y="6"/>
                    <a:pt x="7" y="6"/>
                    <a:pt x="6" y="6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14"/>
            <p:cNvSpPr/>
            <p:nvPr/>
          </p:nvSpPr>
          <p:spPr bwMode="auto">
            <a:xfrm>
              <a:off x="2690813" y="4564063"/>
              <a:ext cx="39688" cy="209550"/>
            </a:xfrm>
            <a:custGeom>
              <a:avLst/>
              <a:gdLst>
                <a:gd name="T0" fmla="*/ 3 w 7"/>
                <a:gd name="T1" fmla="*/ 38 h 38"/>
                <a:gd name="T2" fmla="*/ 2 w 7"/>
                <a:gd name="T3" fmla="*/ 38 h 38"/>
                <a:gd name="T4" fmla="*/ 0 w 7"/>
                <a:gd name="T5" fmla="*/ 35 h 38"/>
                <a:gd name="T6" fmla="*/ 1 w 7"/>
                <a:gd name="T7" fmla="*/ 3 h 38"/>
                <a:gd name="T8" fmla="*/ 4 w 7"/>
                <a:gd name="T9" fmla="*/ 0 h 38"/>
                <a:gd name="T10" fmla="*/ 7 w 7"/>
                <a:gd name="T11" fmla="*/ 4 h 38"/>
                <a:gd name="T12" fmla="*/ 6 w 7"/>
                <a:gd name="T13" fmla="*/ 36 h 38"/>
                <a:gd name="T14" fmla="*/ 3 w 7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8">
                  <a:moveTo>
                    <a:pt x="3" y="38"/>
                  </a:moveTo>
                  <a:cubicBezTo>
                    <a:pt x="3" y="38"/>
                    <a:pt x="3" y="38"/>
                    <a:pt x="2" y="38"/>
                  </a:cubicBezTo>
                  <a:cubicBezTo>
                    <a:pt x="1" y="38"/>
                    <a:pt x="0" y="37"/>
                    <a:pt x="0" y="35"/>
                  </a:cubicBezTo>
                  <a:cubicBezTo>
                    <a:pt x="0" y="26"/>
                    <a:pt x="0" y="17"/>
                    <a:pt x="1" y="3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6" y="0"/>
                    <a:pt x="7" y="2"/>
                    <a:pt x="7" y="4"/>
                  </a:cubicBezTo>
                  <a:cubicBezTo>
                    <a:pt x="6" y="17"/>
                    <a:pt x="6" y="26"/>
                    <a:pt x="6" y="36"/>
                  </a:cubicBezTo>
                  <a:cubicBezTo>
                    <a:pt x="6" y="37"/>
                    <a:pt x="4" y="38"/>
                    <a:pt x="3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15"/>
            <p:cNvSpPr/>
            <p:nvPr/>
          </p:nvSpPr>
          <p:spPr bwMode="auto">
            <a:xfrm>
              <a:off x="2614613" y="4559300"/>
              <a:ext cx="198438" cy="42863"/>
            </a:xfrm>
            <a:custGeom>
              <a:avLst/>
              <a:gdLst>
                <a:gd name="T0" fmla="*/ 33 w 36"/>
                <a:gd name="T1" fmla="*/ 8 h 8"/>
                <a:gd name="T2" fmla="*/ 32 w 36"/>
                <a:gd name="T3" fmla="*/ 8 h 8"/>
                <a:gd name="T4" fmla="*/ 22 w 36"/>
                <a:gd name="T5" fmla="*/ 8 h 8"/>
                <a:gd name="T6" fmla="*/ 3 w 36"/>
                <a:gd name="T7" fmla="*/ 6 h 8"/>
                <a:gd name="T8" fmla="*/ 0 w 36"/>
                <a:gd name="T9" fmla="*/ 3 h 8"/>
                <a:gd name="T10" fmla="*/ 3 w 36"/>
                <a:gd name="T11" fmla="*/ 0 h 8"/>
                <a:gd name="T12" fmla="*/ 23 w 36"/>
                <a:gd name="T13" fmla="*/ 2 h 8"/>
                <a:gd name="T14" fmla="*/ 33 w 36"/>
                <a:gd name="T15" fmla="*/ 2 h 8"/>
                <a:gd name="T16" fmla="*/ 36 w 36"/>
                <a:gd name="T17" fmla="*/ 6 h 8"/>
                <a:gd name="T18" fmla="*/ 33 w 36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8">
                  <a:moveTo>
                    <a:pt x="33" y="8"/>
                  </a:moveTo>
                  <a:cubicBezTo>
                    <a:pt x="33" y="8"/>
                    <a:pt x="33" y="8"/>
                    <a:pt x="32" y="8"/>
                  </a:cubicBezTo>
                  <a:cubicBezTo>
                    <a:pt x="29" y="8"/>
                    <a:pt x="26" y="8"/>
                    <a:pt x="22" y="8"/>
                  </a:cubicBezTo>
                  <a:cubicBezTo>
                    <a:pt x="16" y="7"/>
                    <a:pt x="9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9" y="0"/>
                    <a:pt x="16" y="1"/>
                    <a:pt x="23" y="2"/>
                  </a:cubicBezTo>
                  <a:cubicBezTo>
                    <a:pt x="26" y="2"/>
                    <a:pt x="30" y="2"/>
                    <a:pt x="33" y="2"/>
                  </a:cubicBezTo>
                  <a:cubicBezTo>
                    <a:pt x="35" y="2"/>
                    <a:pt x="36" y="4"/>
                    <a:pt x="36" y="6"/>
                  </a:cubicBezTo>
                  <a:cubicBezTo>
                    <a:pt x="36" y="7"/>
                    <a:pt x="34" y="8"/>
                    <a:pt x="33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16"/>
            <p:cNvSpPr/>
            <p:nvPr/>
          </p:nvSpPr>
          <p:spPr bwMode="auto">
            <a:xfrm>
              <a:off x="3152776" y="4987925"/>
              <a:ext cx="220663" cy="198438"/>
            </a:xfrm>
            <a:custGeom>
              <a:avLst/>
              <a:gdLst>
                <a:gd name="T0" fmla="*/ 38 w 40"/>
                <a:gd name="T1" fmla="*/ 36 h 36"/>
                <a:gd name="T2" fmla="*/ 36 w 40"/>
                <a:gd name="T3" fmla="*/ 34 h 36"/>
                <a:gd name="T4" fmla="*/ 34 w 40"/>
                <a:gd name="T5" fmla="*/ 23 h 36"/>
                <a:gd name="T6" fmla="*/ 31 w 40"/>
                <a:gd name="T7" fmla="*/ 11 h 36"/>
                <a:gd name="T8" fmla="*/ 26 w 40"/>
                <a:gd name="T9" fmla="*/ 23 h 36"/>
                <a:gd name="T10" fmla="*/ 21 w 40"/>
                <a:gd name="T11" fmla="*/ 33 h 36"/>
                <a:gd name="T12" fmla="*/ 19 w 40"/>
                <a:gd name="T13" fmla="*/ 34 h 36"/>
                <a:gd name="T14" fmla="*/ 18 w 40"/>
                <a:gd name="T15" fmla="*/ 33 h 36"/>
                <a:gd name="T16" fmla="*/ 10 w 40"/>
                <a:gd name="T17" fmla="*/ 8 h 36"/>
                <a:gd name="T18" fmla="*/ 4 w 40"/>
                <a:gd name="T19" fmla="*/ 31 h 36"/>
                <a:gd name="T20" fmla="*/ 2 w 40"/>
                <a:gd name="T21" fmla="*/ 33 h 36"/>
                <a:gd name="T22" fmla="*/ 0 w 40"/>
                <a:gd name="T23" fmla="*/ 31 h 36"/>
                <a:gd name="T24" fmla="*/ 8 w 40"/>
                <a:gd name="T25" fmla="*/ 1 h 36"/>
                <a:gd name="T26" fmla="*/ 10 w 40"/>
                <a:gd name="T27" fmla="*/ 0 h 36"/>
                <a:gd name="T28" fmla="*/ 12 w 40"/>
                <a:gd name="T29" fmla="*/ 1 h 36"/>
                <a:gd name="T30" fmla="*/ 20 w 40"/>
                <a:gd name="T31" fmla="*/ 26 h 36"/>
                <a:gd name="T32" fmla="*/ 22 w 40"/>
                <a:gd name="T33" fmla="*/ 21 h 36"/>
                <a:gd name="T34" fmla="*/ 30 w 40"/>
                <a:gd name="T35" fmla="*/ 3 h 36"/>
                <a:gd name="T36" fmla="*/ 32 w 40"/>
                <a:gd name="T37" fmla="*/ 2 h 36"/>
                <a:gd name="T38" fmla="*/ 34 w 40"/>
                <a:gd name="T39" fmla="*/ 3 h 36"/>
                <a:gd name="T40" fmla="*/ 38 w 40"/>
                <a:gd name="T41" fmla="*/ 22 h 36"/>
                <a:gd name="T42" fmla="*/ 40 w 40"/>
                <a:gd name="T43" fmla="*/ 33 h 36"/>
                <a:gd name="T44" fmla="*/ 38 w 40"/>
                <a:gd name="T45" fmla="*/ 36 h 36"/>
                <a:gd name="T46" fmla="*/ 38 w 40"/>
                <a:gd name="T4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36">
                  <a:moveTo>
                    <a:pt x="38" y="36"/>
                  </a:moveTo>
                  <a:cubicBezTo>
                    <a:pt x="37" y="36"/>
                    <a:pt x="36" y="35"/>
                    <a:pt x="36" y="34"/>
                  </a:cubicBezTo>
                  <a:cubicBezTo>
                    <a:pt x="35" y="31"/>
                    <a:pt x="35" y="27"/>
                    <a:pt x="34" y="23"/>
                  </a:cubicBezTo>
                  <a:cubicBezTo>
                    <a:pt x="33" y="19"/>
                    <a:pt x="32" y="15"/>
                    <a:pt x="31" y="11"/>
                  </a:cubicBezTo>
                  <a:cubicBezTo>
                    <a:pt x="30" y="15"/>
                    <a:pt x="28" y="19"/>
                    <a:pt x="26" y="23"/>
                  </a:cubicBezTo>
                  <a:cubicBezTo>
                    <a:pt x="24" y="26"/>
                    <a:pt x="23" y="30"/>
                    <a:pt x="21" y="33"/>
                  </a:cubicBezTo>
                  <a:cubicBezTo>
                    <a:pt x="21" y="34"/>
                    <a:pt x="20" y="34"/>
                    <a:pt x="19" y="34"/>
                  </a:cubicBezTo>
                  <a:cubicBezTo>
                    <a:pt x="18" y="34"/>
                    <a:pt x="18" y="33"/>
                    <a:pt x="18" y="33"/>
                  </a:cubicBezTo>
                  <a:cubicBezTo>
                    <a:pt x="15" y="25"/>
                    <a:pt x="13" y="16"/>
                    <a:pt x="10" y="8"/>
                  </a:cubicBezTo>
                  <a:cubicBezTo>
                    <a:pt x="8" y="17"/>
                    <a:pt x="4" y="29"/>
                    <a:pt x="4" y="31"/>
                  </a:cubicBezTo>
                  <a:cubicBezTo>
                    <a:pt x="4" y="32"/>
                    <a:pt x="3" y="33"/>
                    <a:pt x="2" y="33"/>
                  </a:cubicBezTo>
                  <a:cubicBezTo>
                    <a:pt x="1" y="33"/>
                    <a:pt x="0" y="32"/>
                    <a:pt x="0" y="31"/>
                  </a:cubicBezTo>
                  <a:cubicBezTo>
                    <a:pt x="1" y="26"/>
                    <a:pt x="7" y="6"/>
                    <a:pt x="8" y="1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1" y="0"/>
                    <a:pt x="12" y="0"/>
                    <a:pt x="12" y="1"/>
                  </a:cubicBezTo>
                  <a:cubicBezTo>
                    <a:pt x="15" y="9"/>
                    <a:pt x="17" y="18"/>
                    <a:pt x="20" y="26"/>
                  </a:cubicBezTo>
                  <a:cubicBezTo>
                    <a:pt x="21" y="24"/>
                    <a:pt x="21" y="23"/>
                    <a:pt x="22" y="21"/>
                  </a:cubicBezTo>
                  <a:cubicBezTo>
                    <a:pt x="25" y="15"/>
                    <a:pt x="28" y="9"/>
                    <a:pt x="30" y="3"/>
                  </a:cubicBezTo>
                  <a:cubicBezTo>
                    <a:pt x="30" y="2"/>
                    <a:pt x="31" y="2"/>
                    <a:pt x="32" y="2"/>
                  </a:cubicBezTo>
                  <a:cubicBezTo>
                    <a:pt x="33" y="2"/>
                    <a:pt x="34" y="2"/>
                    <a:pt x="34" y="3"/>
                  </a:cubicBezTo>
                  <a:cubicBezTo>
                    <a:pt x="35" y="9"/>
                    <a:pt x="36" y="16"/>
                    <a:pt x="38" y="22"/>
                  </a:cubicBezTo>
                  <a:cubicBezTo>
                    <a:pt x="38" y="26"/>
                    <a:pt x="39" y="30"/>
                    <a:pt x="40" y="33"/>
                  </a:cubicBezTo>
                  <a:cubicBezTo>
                    <a:pt x="40" y="34"/>
                    <a:pt x="39" y="36"/>
                    <a:pt x="38" y="36"/>
                  </a:cubicBezTo>
                  <a:cubicBezTo>
                    <a:pt x="38" y="36"/>
                    <a:pt x="38" y="36"/>
                    <a:pt x="38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17"/>
            <p:cNvSpPr/>
            <p:nvPr/>
          </p:nvSpPr>
          <p:spPr bwMode="auto">
            <a:xfrm>
              <a:off x="3148013" y="4487863"/>
              <a:ext cx="169863" cy="230188"/>
            </a:xfrm>
            <a:custGeom>
              <a:avLst/>
              <a:gdLst>
                <a:gd name="T0" fmla="*/ 28 w 31"/>
                <a:gd name="T1" fmla="*/ 42 h 42"/>
                <a:gd name="T2" fmla="*/ 27 w 31"/>
                <a:gd name="T3" fmla="*/ 42 h 42"/>
                <a:gd name="T4" fmla="*/ 11 w 31"/>
                <a:gd name="T5" fmla="*/ 42 h 42"/>
                <a:gd name="T6" fmla="*/ 3 w 31"/>
                <a:gd name="T7" fmla="*/ 42 h 42"/>
                <a:gd name="T8" fmla="*/ 3 w 31"/>
                <a:gd name="T9" fmla="*/ 42 h 42"/>
                <a:gd name="T10" fmla="*/ 0 w 31"/>
                <a:gd name="T11" fmla="*/ 39 h 42"/>
                <a:gd name="T12" fmla="*/ 0 w 31"/>
                <a:gd name="T13" fmla="*/ 14 h 42"/>
                <a:gd name="T14" fmla="*/ 0 w 31"/>
                <a:gd name="T15" fmla="*/ 3 h 42"/>
                <a:gd name="T16" fmla="*/ 3 w 31"/>
                <a:gd name="T17" fmla="*/ 0 h 42"/>
                <a:gd name="T18" fmla="*/ 26 w 31"/>
                <a:gd name="T19" fmla="*/ 1 h 42"/>
                <a:gd name="T20" fmla="*/ 28 w 31"/>
                <a:gd name="T21" fmla="*/ 1 h 42"/>
                <a:gd name="T22" fmla="*/ 31 w 31"/>
                <a:gd name="T23" fmla="*/ 4 h 42"/>
                <a:gd name="T24" fmla="*/ 28 w 31"/>
                <a:gd name="T25" fmla="*/ 7 h 42"/>
                <a:gd name="T26" fmla="*/ 26 w 31"/>
                <a:gd name="T27" fmla="*/ 7 h 42"/>
                <a:gd name="T28" fmla="*/ 6 w 31"/>
                <a:gd name="T29" fmla="*/ 6 h 42"/>
                <a:gd name="T30" fmla="*/ 6 w 31"/>
                <a:gd name="T31" fmla="*/ 14 h 42"/>
                <a:gd name="T32" fmla="*/ 6 w 31"/>
                <a:gd name="T33" fmla="*/ 36 h 42"/>
                <a:gd name="T34" fmla="*/ 11 w 31"/>
                <a:gd name="T35" fmla="*/ 36 h 42"/>
                <a:gd name="T36" fmla="*/ 28 w 31"/>
                <a:gd name="T37" fmla="*/ 36 h 42"/>
                <a:gd name="T38" fmla="*/ 31 w 31"/>
                <a:gd name="T39" fmla="*/ 40 h 42"/>
                <a:gd name="T40" fmla="*/ 28 w 31"/>
                <a:gd name="T4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2">
                  <a:moveTo>
                    <a:pt x="28" y="42"/>
                  </a:moveTo>
                  <a:cubicBezTo>
                    <a:pt x="28" y="42"/>
                    <a:pt x="27" y="42"/>
                    <a:pt x="27" y="42"/>
                  </a:cubicBezTo>
                  <a:cubicBezTo>
                    <a:pt x="22" y="42"/>
                    <a:pt x="16" y="42"/>
                    <a:pt x="11" y="42"/>
                  </a:cubicBezTo>
                  <a:cubicBezTo>
                    <a:pt x="8" y="42"/>
                    <a:pt x="6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0" y="41"/>
                    <a:pt x="0" y="39"/>
                  </a:cubicBezTo>
                  <a:cubicBezTo>
                    <a:pt x="0" y="33"/>
                    <a:pt x="0" y="23"/>
                    <a:pt x="0" y="14"/>
                  </a:cubicBezTo>
                  <a:cubicBezTo>
                    <a:pt x="0" y="10"/>
                    <a:pt x="0" y="6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1" y="0"/>
                    <a:pt x="19" y="0"/>
                    <a:pt x="26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0" y="1"/>
                    <a:pt x="31" y="2"/>
                    <a:pt x="31" y="4"/>
                  </a:cubicBezTo>
                  <a:cubicBezTo>
                    <a:pt x="31" y="6"/>
                    <a:pt x="30" y="7"/>
                    <a:pt x="28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3" y="6"/>
                    <a:pt x="6" y="6"/>
                  </a:cubicBezTo>
                  <a:cubicBezTo>
                    <a:pt x="6" y="9"/>
                    <a:pt x="6" y="11"/>
                    <a:pt x="6" y="14"/>
                  </a:cubicBezTo>
                  <a:cubicBezTo>
                    <a:pt x="6" y="22"/>
                    <a:pt x="6" y="30"/>
                    <a:pt x="6" y="36"/>
                  </a:cubicBezTo>
                  <a:cubicBezTo>
                    <a:pt x="8" y="36"/>
                    <a:pt x="9" y="36"/>
                    <a:pt x="11" y="36"/>
                  </a:cubicBezTo>
                  <a:cubicBezTo>
                    <a:pt x="16" y="36"/>
                    <a:pt x="22" y="36"/>
                    <a:pt x="28" y="36"/>
                  </a:cubicBezTo>
                  <a:cubicBezTo>
                    <a:pt x="30" y="37"/>
                    <a:pt x="31" y="38"/>
                    <a:pt x="31" y="40"/>
                  </a:cubicBezTo>
                  <a:cubicBezTo>
                    <a:pt x="30" y="41"/>
                    <a:pt x="29" y="42"/>
                    <a:pt x="28" y="42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18"/>
            <p:cNvSpPr/>
            <p:nvPr/>
          </p:nvSpPr>
          <p:spPr bwMode="auto">
            <a:xfrm>
              <a:off x="3148013" y="4592638"/>
              <a:ext cx="165100" cy="31750"/>
            </a:xfrm>
            <a:custGeom>
              <a:avLst/>
              <a:gdLst>
                <a:gd name="T0" fmla="*/ 27 w 30"/>
                <a:gd name="T1" fmla="*/ 6 h 6"/>
                <a:gd name="T2" fmla="*/ 27 w 30"/>
                <a:gd name="T3" fmla="*/ 6 h 6"/>
                <a:gd name="T4" fmla="*/ 3 w 30"/>
                <a:gd name="T5" fmla="*/ 6 h 6"/>
                <a:gd name="T6" fmla="*/ 0 w 30"/>
                <a:gd name="T7" fmla="*/ 3 h 6"/>
                <a:gd name="T8" fmla="*/ 3 w 30"/>
                <a:gd name="T9" fmla="*/ 0 h 6"/>
                <a:gd name="T10" fmla="*/ 27 w 30"/>
                <a:gd name="T11" fmla="*/ 0 h 6"/>
                <a:gd name="T12" fmla="*/ 30 w 30"/>
                <a:gd name="T13" fmla="*/ 3 h 6"/>
                <a:gd name="T14" fmla="*/ 27 w 30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6">
                  <a:moveTo>
                    <a:pt x="27" y="6"/>
                  </a:moveTo>
                  <a:cubicBezTo>
                    <a:pt x="27" y="6"/>
                    <a:pt x="27" y="6"/>
                    <a:pt x="27" y="6"/>
                  </a:cubicBezTo>
                  <a:cubicBezTo>
                    <a:pt x="16" y="6"/>
                    <a:pt x="10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0" y="0"/>
                    <a:pt x="16" y="0"/>
                    <a:pt x="27" y="0"/>
                  </a:cubicBezTo>
                  <a:cubicBezTo>
                    <a:pt x="28" y="0"/>
                    <a:pt x="30" y="2"/>
                    <a:pt x="30" y="3"/>
                  </a:cubicBezTo>
                  <a:cubicBezTo>
                    <a:pt x="30" y="5"/>
                    <a:pt x="28" y="6"/>
                    <a:pt x="27" y="6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19"/>
            <p:cNvSpPr/>
            <p:nvPr/>
          </p:nvSpPr>
          <p:spPr bwMode="auto">
            <a:xfrm>
              <a:off x="2636838" y="5037138"/>
              <a:ext cx="158750" cy="209550"/>
            </a:xfrm>
            <a:custGeom>
              <a:avLst/>
              <a:gdLst>
                <a:gd name="T0" fmla="*/ 27 w 29"/>
                <a:gd name="T1" fmla="*/ 38 h 38"/>
                <a:gd name="T2" fmla="*/ 25 w 29"/>
                <a:gd name="T3" fmla="*/ 36 h 38"/>
                <a:gd name="T4" fmla="*/ 21 w 29"/>
                <a:gd name="T5" fmla="*/ 27 h 38"/>
                <a:gd name="T6" fmla="*/ 14 w 29"/>
                <a:gd name="T7" fmla="*/ 7 h 38"/>
                <a:gd name="T8" fmla="*/ 9 w 29"/>
                <a:gd name="T9" fmla="*/ 21 h 38"/>
                <a:gd name="T10" fmla="*/ 4 w 29"/>
                <a:gd name="T11" fmla="*/ 35 h 38"/>
                <a:gd name="T12" fmla="*/ 1 w 29"/>
                <a:gd name="T13" fmla="*/ 36 h 38"/>
                <a:gd name="T14" fmla="*/ 0 w 29"/>
                <a:gd name="T15" fmla="*/ 34 h 38"/>
                <a:gd name="T16" fmla="*/ 5 w 29"/>
                <a:gd name="T17" fmla="*/ 20 h 38"/>
                <a:gd name="T18" fmla="*/ 12 w 29"/>
                <a:gd name="T19" fmla="*/ 1 h 38"/>
                <a:gd name="T20" fmla="*/ 14 w 29"/>
                <a:gd name="T21" fmla="*/ 0 h 38"/>
                <a:gd name="T22" fmla="*/ 14 w 29"/>
                <a:gd name="T23" fmla="*/ 0 h 38"/>
                <a:gd name="T24" fmla="*/ 16 w 29"/>
                <a:gd name="T25" fmla="*/ 1 h 38"/>
                <a:gd name="T26" fmla="*/ 25 w 29"/>
                <a:gd name="T27" fmla="*/ 25 h 38"/>
                <a:gd name="T28" fmla="*/ 28 w 29"/>
                <a:gd name="T29" fmla="*/ 35 h 38"/>
                <a:gd name="T30" fmla="*/ 27 w 29"/>
                <a:gd name="T31" fmla="*/ 38 h 38"/>
                <a:gd name="T32" fmla="*/ 27 w 29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8">
                  <a:moveTo>
                    <a:pt x="27" y="38"/>
                  </a:moveTo>
                  <a:cubicBezTo>
                    <a:pt x="26" y="38"/>
                    <a:pt x="25" y="37"/>
                    <a:pt x="25" y="36"/>
                  </a:cubicBezTo>
                  <a:cubicBezTo>
                    <a:pt x="24" y="35"/>
                    <a:pt x="23" y="31"/>
                    <a:pt x="21" y="27"/>
                  </a:cubicBezTo>
                  <a:cubicBezTo>
                    <a:pt x="19" y="21"/>
                    <a:pt x="16" y="13"/>
                    <a:pt x="14" y="7"/>
                  </a:cubicBezTo>
                  <a:cubicBezTo>
                    <a:pt x="12" y="11"/>
                    <a:pt x="11" y="16"/>
                    <a:pt x="9" y="21"/>
                  </a:cubicBezTo>
                  <a:cubicBezTo>
                    <a:pt x="7" y="27"/>
                    <a:pt x="5" y="32"/>
                    <a:pt x="4" y="35"/>
                  </a:cubicBezTo>
                  <a:cubicBezTo>
                    <a:pt x="3" y="36"/>
                    <a:pt x="2" y="37"/>
                    <a:pt x="1" y="36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2" y="30"/>
                    <a:pt x="3" y="25"/>
                    <a:pt x="5" y="20"/>
                  </a:cubicBezTo>
                  <a:cubicBezTo>
                    <a:pt x="8" y="13"/>
                    <a:pt x="10" y="6"/>
                    <a:pt x="12" y="1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1"/>
                    <a:pt x="16" y="1"/>
                  </a:cubicBezTo>
                  <a:cubicBezTo>
                    <a:pt x="19" y="8"/>
                    <a:pt x="22" y="18"/>
                    <a:pt x="25" y="25"/>
                  </a:cubicBezTo>
                  <a:cubicBezTo>
                    <a:pt x="26" y="30"/>
                    <a:pt x="28" y="33"/>
                    <a:pt x="28" y="35"/>
                  </a:cubicBezTo>
                  <a:cubicBezTo>
                    <a:pt x="29" y="36"/>
                    <a:pt x="28" y="37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20"/>
            <p:cNvSpPr/>
            <p:nvPr/>
          </p:nvSpPr>
          <p:spPr bwMode="auto">
            <a:xfrm>
              <a:off x="2630488" y="5153025"/>
              <a:ext cx="165100" cy="22225"/>
            </a:xfrm>
            <a:custGeom>
              <a:avLst/>
              <a:gdLst>
                <a:gd name="T0" fmla="*/ 28 w 30"/>
                <a:gd name="T1" fmla="*/ 4 h 4"/>
                <a:gd name="T2" fmla="*/ 18 w 30"/>
                <a:gd name="T3" fmla="*/ 4 h 4"/>
                <a:gd name="T4" fmla="*/ 2 w 30"/>
                <a:gd name="T5" fmla="*/ 4 h 4"/>
                <a:gd name="T6" fmla="*/ 2 w 30"/>
                <a:gd name="T7" fmla="*/ 4 h 4"/>
                <a:gd name="T8" fmla="*/ 0 w 30"/>
                <a:gd name="T9" fmla="*/ 2 h 4"/>
                <a:gd name="T10" fmla="*/ 2 w 30"/>
                <a:gd name="T11" fmla="*/ 0 h 4"/>
                <a:gd name="T12" fmla="*/ 18 w 30"/>
                <a:gd name="T13" fmla="*/ 0 h 4"/>
                <a:gd name="T14" fmla="*/ 28 w 30"/>
                <a:gd name="T15" fmla="*/ 0 h 4"/>
                <a:gd name="T16" fmla="*/ 30 w 30"/>
                <a:gd name="T17" fmla="*/ 2 h 4"/>
                <a:gd name="T18" fmla="*/ 28 w 30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4">
                  <a:moveTo>
                    <a:pt x="28" y="4"/>
                  </a:moveTo>
                  <a:cubicBezTo>
                    <a:pt x="25" y="4"/>
                    <a:pt x="22" y="4"/>
                    <a:pt x="18" y="4"/>
                  </a:cubicBezTo>
                  <a:cubicBezTo>
                    <a:pt x="12" y="4"/>
                    <a:pt x="6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" y="0"/>
                    <a:pt x="12" y="0"/>
                    <a:pt x="18" y="0"/>
                  </a:cubicBezTo>
                  <a:cubicBezTo>
                    <a:pt x="22" y="0"/>
                    <a:pt x="25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3"/>
                    <a:pt x="29" y="4"/>
                    <a:pt x="28" y="4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5" name="PA_chenying0907 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35896" y="376300"/>
            <a:ext cx="30603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76" name="PA_chenying0907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03748" y="664332"/>
            <a:ext cx="43564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ea"/>
                <a:sym typeface="+mn-lt"/>
              </a:rPr>
              <a:t>加入我们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ea"/>
                <a:sym typeface="+mn-lt"/>
              </a:rPr>
              <a:t>，一起来搞事！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921317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1\567d2b9cee98991c8dd3d513cb5ddf8d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7524" y="745768"/>
            <a:ext cx="2880320" cy="4399320"/>
          </a:xfrm>
          <a:prstGeom prst="rect">
            <a:avLst/>
          </a:prstGeom>
          <a:noFill/>
        </p:spPr>
      </p:pic>
      <p:pic>
        <p:nvPicPr>
          <p:cNvPr id="14" name="Picture 2" descr="E:\8a7e72bc23287cee45049fd0ab7064bd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899"/>
          <a:stretch>
            <a:fillRect/>
          </a:stretch>
        </p:blipFill>
        <p:spPr bwMode="auto">
          <a:xfrm flipH="1">
            <a:off x="6228184" y="448308"/>
            <a:ext cx="1188132" cy="2160240"/>
          </a:xfrm>
          <a:prstGeom prst="rect">
            <a:avLst/>
          </a:prstGeom>
          <a:noFill/>
        </p:spPr>
      </p:pic>
      <p:pic>
        <p:nvPicPr>
          <p:cNvPr id="3074" name="Picture 2" descr="E:\8a7e72bc23287cee45049fd0ab7064bd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7964" y="1004628"/>
            <a:ext cx="2484276" cy="2109930"/>
          </a:xfrm>
          <a:prstGeom prst="rect">
            <a:avLst/>
          </a:prstGeom>
          <a:noFill/>
        </p:spPr>
      </p:pic>
      <p:sp>
        <p:nvSpPr>
          <p:cNvPr id="15" name="文本框 29"/>
          <p:cNvSpPr txBox="1"/>
          <p:nvPr/>
        </p:nvSpPr>
        <p:spPr>
          <a:xfrm>
            <a:off x="4535996" y="1528429"/>
            <a:ext cx="612068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60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blipFill>
                  <a:blip r:embed="rId7"/>
                  <a:stretch>
                    <a:fillRect/>
                  </a:stretch>
                </a:blipFill>
                <a:latin typeface="Algerian" pitchFamily="82" charset="0"/>
              </a:rPr>
              <a:t>2</a:t>
            </a:r>
            <a:endParaRPr lang="zh-CN" altLang="en-US" sz="6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blipFill>
                <a:blip r:embed="rId7"/>
                <a:stretch>
                  <a:fillRect/>
                </a:stretch>
              </a:blipFill>
              <a:latin typeface="Algerian" pitchFamily="82" charset="0"/>
            </a:endParaRPr>
          </a:p>
        </p:txBody>
      </p:sp>
      <p:sp>
        <p:nvSpPr>
          <p:cNvPr id="16" name="文本框 29"/>
          <p:cNvSpPr txBox="1"/>
          <p:nvPr/>
        </p:nvSpPr>
        <p:spPr>
          <a:xfrm>
            <a:off x="5220072" y="1744453"/>
            <a:ext cx="648072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6000" dirty="0" smtClean="0">
                <a:ln>
                  <a:solidFill>
                    <a:srgbClr val="4A67AA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0</a:t>
            </a:r>
            <a:endParaRPr lang="zh-CN" altLang="en-US" sz="6000" dirty="0">
              <a:ln>
                <a:solidFill>
                  <a:srgbClr val="4A67AA"/>
                </a:solidFill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文本框 29"/>
          <p:cNvSpPr txBox="1"/>
          <p:nvPr/>
        </p:nvSpPr>
        <p:spPr>
          <a:xfrm rot="21046325">
            <a:off x="5976156" y="1420417"/>
            <a:ext cx="432048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6000" dirty="0" smtClean="0">
                <a:ln>
                  <a:solidFill>
                    <a:srgbClr val="4A67AA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6000" dirty="0">
              <a:ln>
                <a:solidFill>
                  <a:srgbClr val="4A67AA"/>
                </a:solidFill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" name="文本框 29"/>
          <p:cNvSpPr txBox="1"/>
          <p:nvPr/>
        </p:nvSpPr>
        <p:spPr>
          <a:xfrm rot="20840064">
            <a:off x="6485978" y="1244803"/>
            <a:ext cx="540060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60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blipFill>
                  <a:blip r:embed="rId7"/>
                  <a:stretch>
                    <a:fillRect/>
                  </a:stretch>
                </a:blipFill>
                <a:latin typeface="Algerian" pitchFamily="82" charset="0"/>
              </a:rPr>
              <a:t>8</a:t>
            </a:r>
            <a:endParaRPr lang="zh-CN" altLang="en-US" sz="6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blipFill>
                <a:blip r:embed="rId7"/>
                <a:stretch>
                  <a:fillRect/>
                </a:stretch>
              </a:blipFill>
              <a:latin typeface="Algerian" pitchFamily="8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65252" y="3076601"/>
            <a:ext cx="5170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分享</a:t>
            </a:r>
            <a:r>
              <a:rPr lang="zh-CN" altLang="en-US" sz="3200" spc="1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完毕  </a:t>
            </a:r>
            <a:r>
              <a:rPr lang="zh-CN" altLang="en-US" sz="3200" spc="1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谢谢您的</a:t>
            </a:r>
            <a:r>
              <a:rPr lang="zh-CN" altLang="en-US" sz="3200" spc="1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观看！</a:t>
            </a:r>
            <a:endParaRPr lang="zh-CN" altLang="en-US" sz="3200" spc="160" dirty="0">
              <a:solidFill>
                <a:schemeClr val="tx1">
                  <a:lumMod val="75000"/>
                  <a:lumOff val="2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1"/>
            </p:custDataLst>
          </p:nvPr>
        </p:nvGrpSpPr>
        <p:grpSpPr>
          <a:xfrm rot="21073">
            <a:off x="3744341" y="3727908"/>
            <a:ext cx="4428851" cy="154356"/>
            <a:chOff x="2481804" y="4179888"/>
            <a:chExt cx="7313171" cy="325437"/>
          </a:xfrm>
          <a:solidFill>
            <a:srgbClr val="FF0000"/>
          </a:solidFill>
        </p:grpSpPr>
        <p:sp>
          <p:nvSpPr>
            <p:cNvPr id="23" name="Freeform 35"/>
            <p:cNvSpPr>
              <a:spLocks/>
            </p:cNvSpPr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1"/>
            <p:cNvSpPr>
              <a:spLocks/>
            </p:cNvSpPr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7"/>
            <p:cNvSpPr>
              <a:spLocks/>
            </p:cNvSpPr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52"/>
            <p:cNvSpPr>
              <a:spLocks/>
            </p:cNvSpPr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56"/>
            <p:cNvSpPr>
              <a:spLocks/>
            </p:cNvSpPr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59"/>
            <p:cNvSpPr>
              <a:spLocks/>
            </p:cNvSpPr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1"/>
            <p:cNvSpPr>
              <a:spLocks/>
            </p:cNvSpPr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8"/>
            <p:cNvSpPr>
              <a:spLocks/>
            </p:cNvSpPr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73"/>
            <p:cNvSpPr>
              <a:spLocks/>
            </p:cNvSpPr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74"/>
            <p:cNvSpPr>
              <a:spLocks/>
            </p:cNvSpPr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76"/>
            <p:cNvSpPr>
              <a:spLocks/>
            </p:cNvSpPr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9"/>
            <p:cNvSpPr>
              <a:spLocks/>
            </p:cNvSpPr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0"/>
            <p:cNvSpPr>
              <a:spLocks/>
            </p:cNvSpPr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81"/>
            <p:cNvSpPr>
              <a:spLocks/>
            </p:cNvSpPr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83"/>
            <p:cNvSpPr>
              <a:spLocks/>
            </p:cNvSpPr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85"/>
            <p:cNvSpPr>
              <a:spLocks/>
            </p:cNvSpPr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87"/>
            <p:cNvSpPr>
              <a:spLocks/>
            </p:cNvSpPr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88"/>
            <p:cNvSpPr>
              <a:spLocks/>
            </p:cNvSpPr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92"/>
            <p:cNvSpPr>
              <a:spLocks/>
            </p:cNvSpPr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93"/>
            <p:cNvSpPr>
              <a:spLocks/>
            </p:cNvSpPr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94"/>
            <p:cNvSpPr>
              <a:spLocks/>
            </p:cNvSpPr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95"/>
            <p:cNvSpPr>
              <a:spLocks/>
            </p:cNvSpPr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96"/>
            <p:cNvSpPr>
              <a:spLocks/>
            </p:cNvSpPr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0"/>
            <p:cNvSpPr>
              <a:spLocks/>
            </p:cNvSpPr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01"/>
            <p:cNvSpPr>
              <a:spLocks/>
            </p:cNvSpPr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02"/>
            <p:cNvSpPr>
              <a:spLocks/>
            </p:cNvSpPr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03"/>
            <p:cNvSpPr>
              <a:spLocks/>
            </p:cNvSpPr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05"/>
            <p:cNvSpPr>
              <a:spLocks/>
            </p:cNvSpPr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07"/>
            <p:cNvSpPr>
              <a:spLocks/>
            </p:cNvSpPr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08"/>
            <p:cNvSpPr>
              <a:spLocks/>
            </p:cNvSpPr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09"/>
            <p:cNvSpPr>
              <a:spLocks/>
            </p:cNvSpPr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0"/>
            <p:cNvSpPr>
              <a:spLocks/>
            </p:cNvSpPr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1"/>
            <p:cNvSpPr>
              <a:spLocks/>
            </p:cNvSpPr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2"/>
            <p:cNvSpPr>
              <a:spLocks/>
            </p:cNvSpPr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13"/>
            <p:cNvSpPr>
              <a:spLocks/>
            </p:cNvSpPr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14"/>
            <p:cNvSpPr>
              <a:spLocks/>
            </p:cNvSpPr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15"/>
            <p:cNvSpPr>
              <a:spLocks/>
            </p:cNvSpPr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16"/>
            <p:cNvSpPr>
              <a:spLocks/>
            </p:cNvSpPr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17"/>
            <p:cNvSpPr>
              <a:spLocks/>
            </p:cNvSpPr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18"/>
            <p:cNvSpPr>
              <a:spLocks/>
            </p:cNvSpPr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0"/>
            <p:cNvSpPr>
              <a:spLocks/>
            </p:cNvSpPr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30"/>
            <p:cNvSpPr>
              <a:spLocks/>
            </p:cNvSpPr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3"/>
            <p:cNvSpPr>
              <a:spLocks/>
            </p:cNvSpPr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5"/>
            <p:cNvSpPr>
              <a:spLocks/>
            </p:cNvSpPr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7"/>
            <p:cNvSpPr>
              <a:spLocks/>
            </p:cNvSpPr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8"/>
            <p:cNvSpPr>
              <a:spLocks/>
            </p:cNvSpPr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9"/>
            <p:cNvSpPr>
              <a:spLocks/>
            </p:cNvSpPr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40"/>
            <p:cNvSpPr>
              <a:spLocks/>
            </p:cNvSpPr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44"/>
            <p:cNvSpPr>
              <a:spLocks/>
            </p:cNvSpPr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45"/>
            <p:cNvSpPr>
              <a:spLocks/>
            </p:cNvSpPr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46"/>
            <p:cNvSpPr>
              <a:spLocks/>
            </p:cNvSpPr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8"/>
            <p:cNvSpPr>
              <a:spLocks/>
            </p:cNvSpPr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9"/>
            <p:cNvSpPr>
              <a:spLocks/>
            </p:cNvSpPr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50"/>
            <p:cNvSpPr>
              <a:spLocks/>
            </p:cNvSpPr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51"/>
            <p:cNvSpPr>
              <a:spLocks/>
            </p:cNvSpPr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53"/>
            <p:cNvSpPr>
              <a:spLocks/>
            </p:cNvSpPr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54"/>
            <p:cNvSpPr>
              <a:spLocks/>
            </p:cNvSpPr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55"/>
            <p:cNvSpPr>
              <a:spLocks/>
            </p:cNvSpPr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10874">
            <a:off x="3206036" y="1030395"/>
            <a:ext cx="4178462" cy="2772308"/>
          </a:xfrm>
          <a:prstGeom prst="rect">
            <a:avLst/>
          </a:prstGeom>
          <a:noFill/>
        </p:spPr>
      </p:pic>
      <p:sp>
        <p:nvSpPr>
          <p:cNvPr id="10" name="文本框 54"/>
          <p:cNvSpPr txBox="1"/>
          <p:nvPr/>
        </p:nvSpPr>
        <p:spPr>
          <a:xfrm rot="21151886" flipH="1">
            <a:off x="4315194" y="2136734"/>
            <a:ext cx="236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为何而来？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6" name="文本框 94"/>
          <p:cNvSpPr txBox="1"/>
          <p:nvPr/>
        </p:nvSpPr>
        <p:spPr>
          <a:xfrm rot="21105042" flipH="1">
            <a:off x="4266261" y="1496008"/>
            <a:ext cx="1615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 smtClean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</a:rPr>
              <a:t>PART</a:t>
            </a:r>
            <a:r>
              <a:rPr lang="en-US" altLang="zh-CN" sz="4800" spc="300" dirty="0" smtClean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</a:rPr>
              <a:t>1</a:t>
            </a:r>
            <a:endParaRPr lang="zh-CN" altLang="en-US" sz="2800" spc="300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hakuyoxingshu7000" pitchFamily="2" charset="-122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1"/>
            </p:custDataLst>
          </p:nvPr>
        </p:nvGrpSpPr>
        <p:grpSpPr>
          <a:xfrm rot="21165983">
            <a:off x="4207835" y="2198521"/>
            <a:ext cx="2799159" cy="111373"/>
            <a:chOff x="2481804" y="4179888"/>
            <a:chExt cx="7313171" cy="325437"/>
          </a:xfrm>
          <a:solidFill>
            <a:srgbClr val="FF0000"/>
          </a:solidFill>
        </p:grpSpPr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"/>
            <p:cNvSpPr>
              <a:spLocks/>
            </p:cNvSpPr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7"/>
            <p:cNvSpPr>
              <a:spLocks/>
            </p:cNvSpPr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6"/>
            <p:cNvSpPr>
              <a:spLocks/>
            </p:cNvSpPr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9"/>
            <p:cNvSpPr>
              <a:spLocks/>
            </p:cNvSpPr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1"/>
            <p:cNvSpPr>
              <a:spLocks/>
            </p:cNvSpPr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8"/>
            <p:cNvSpPr>
              <a:spLocks/>
            </p:cNvSpPr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3"/>
            <p:cNvSpPr>
              <a:spLocks/>
            </p:cNvSpPr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4"/>
            <p:cNvSpPr>
              <a:spLocks/>
            </p:cNvSpPr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76"/>
            <p:cNvSpPr>
              <a:spLocks/>
            </p:cNvSpPr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9"/>
            <p:cNvSpPr>
              <a:spLocks/>
            </p:cNvSpPr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80"/>
            <p:cNvSpPr>
              <a:spLocks/>
            </p:cNvSpPr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1"/>
            <p:cNvSpPr>
              <a:spLocks/>
            </p:cNvSpPr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3"/>
            <p:cNvSpPr>
              <a:spLocks/>
            </p:cNvSpPr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5"/>
            <p:cNvSpPr>
              <a:spLocks/>
            </p:cNvSpPr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7"/>
            <p:cNvSpPr>
              <a:spLocks/>
            </p:cNvSpPr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88"/>
            <p:cNvSpPr>
              <a:spLocks/>
            </p:cNvSpPr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92"/>
            <p:cNvSpPr>
              <a:spLocks/>
            </p:cNvSpPr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93"/>
            <p:cNvSpPr>
              <a:spLocks/>
            </p:cNvSpPr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94"/>
            <p:cNvSpPr>
              <a:spLocks/>
            </p:cNvSpPr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95"/>
            <p:cNvSpPr>
              <a:spLocks/>
            </p:cNvSpPr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96"/>
            <p:cNvSpPr>
              <a:spLocks/>
            </p:cNvSpPr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0"/>
            <p:cNvSpPr>
              <a:spLocks/>
            </p:cNvSpPr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1"/>
            <p:cNvSpPr>
              <a:spLocks/>
            </p:cNvSpPr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2"/>
            <p:cNvSpPr>
              <a:spLocks/>
            </p:cNvSpPr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3"/>
            <p:cNvSpPr>
              <a:spLocks/>
            </p:cNvSpPr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5"/>
            <p:cNvSpPr>
              <a:spLocks/>
            </p:cNvSpPr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0"/>
            <p:cNvSpPr>
              <a:spLocks/>
            </p:cNvSpPr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7"/>
            <p:cNvSpPr>
              <a:spLocks/>
            </p:cNvSpPr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8"/>
            <p:cNvSpPr>
              <a:spLocks/>
            </p:cNvSpPr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30"/>
            <p:cNvSpPr>
              <a:spLocks/>
            </p:cNvSpPr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33"/>
            <p:cNvSpPr>
              <a:spLocks/>
            </p:cNvSpPr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35"/>
            <p:cNvSpPr>
              <a:spLocks/>
            </p:cNvSpPr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37"/>
            <p:cNvSpPr>
              <a:spLocks/>
            </p:cNvSpPr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8"/>
            <p:cNvSpPr>
              <a:spLocks/>
            </p:cNvSpPr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9"/>
            <p:cNvSpPr>
              <a:spLocks/>
            </p:cNvSpPr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40"/>
            <p:cNvSpPr>
              <a:spLocks/>
            </p:cNvSpPr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44"/>
            <p:cNvSpPr>
              <a:spLocks/>
            </p:cNvSpPr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45"/>
            <p:cNvSpPr>
              <a:spLocks/>
            </p:cNvSpPr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46"/>
            <p:cNvSpPr>
              <a:spLocks/>
            </p:cNvSpPr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48"/>
            <p:cNvSpPr>
              <a:spLocks/>
            </p:cNvSpPr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49"/>
            <p:cNvSpPr>
              <a:spLocks/>
            </p:cNvSpPr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50"/>
            <p:cNvSpPr>
              <a:spLocks/>
            </p:cNvSpPr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51"/>
            <p:cNvSpPr>
              <a:spLocks/>
            </p:cNvSpPr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53"/>
            <p:cNvSpPr>
              <a:spLocks/>
            </p:cNvSpPr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54"/>
            <p:cNvSpPr>
              <a:spLocks/>
            </p:cNvSpPr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55"/>
            <p:cNvSpPr>
              <a:spLocks/>
            </p:cNvSpPr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223628" y="2176500"/>
            <a:ext cx="2326734" cy="2476399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797205" y="244792"/>
            <a:ext cx="533400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任意多边形: 形状 21">
            <a:extLst/>
          </p:cNvPr>
          <p:cNvSpPr/>
          <p:nvPr/>
        </p:nvSpPr>
        <p:spPr>
          <a:xfrm>
            <a:off x="1166643" y="1870571"/>
            <a:ext cx="267803" cy="300486"/>
          </a:xfrm>
          <a:custGeom>
            <a:avLst/>
            <a:gdLst>
              <a:gd name="connsiteX0" fmla="*/ 199932 w 300038"/>
              <a:gd name="connsiteY0" fmla="*/ 273051 h 336551"/>
              <a:gd name="connsiteX1" fmla="*/ 192088 w 300038"/>
              <a:gd name="connsiteY1" fmla="*/ 280989 h 336551"/>
              <a:gd name="connsiteX2" fmla="*/ 192088 w 300038"/>
              <a:gd name="connsiteY2" fmla="*/ 306124 h 336551"/>
              <a:gd name="connsiteX3" fmla="*/ 199932 w 300038"/>
              <a:gd name="connsiteY3" fmla="*/ 312739 h 336551"/>
              <a:gd name="connsiteX4" fmla="*/ 250919 w 300038"/>
              <a:gd name="connsiteY4" fmla="*/ 312739 h 336551"/>
              <a:gd name="connsiteX5" fmla="*/ 258763 w 300038"/>
              <a:gd name="connsiteY5" fmla="*/ 306124 h 336551"/>
              <a:gd name="connsiteX6" fmla="*/ 258763 w 300038"/>
              <a:gd name="connsiteY6" fmla="*/ 280989 h 336551"/>
              <a:gd name="connsiteX7" fmla="*/ 250919 w 300038"/>
              <a:gd name="connsiteY7" fmla="*/ 273051 h 336551"/>
              <a:gd name="connsiteX8" fmla="*/ 199932 w 300038"/>
              <a:gd name="connsiteY8" fmla="*/ 273051 h 336551"/>
              <a:gd name="connsiteX9" fmla="*/ 101328 w 300038"/>
              <a:gd name="connsiteY9" fmla="*/ 196851 h 336551"/>
              <a:gd name="connsiteX10" fmla="*/ 107908 w 300038"/>
              <a:gd name="connsiteY10" fmla="*/ 196851 h 336551"/>
              <a:gd name="connsiteX11" fmla="*/ 111856 w 300038"/>
              <a:gd name="connsiteY11" fmla="*/ 202123 h 336551"/>
              <a:gd name="connsiteX12" fmla="*/ 128964 w 300038"/>
              <a:gd name="connsiteY12" fmla="*/ 248250 h 336551"/>
              <a:gd name="connsiteX13" fmla="*/ 131595 w 300038"/>
              <a:gd name="connsiteY13" fmla="*/ 239025 h 336551"/>
              <a:gd name="connsiteX14" fmla="*/ 126332 w 300038"/>
              <a:gd name="connsiteY14" fmla="*/ 225845 h 336551"/>
              <a:gd name="connsiteX15" fmla="*/ 127648 w 300038"/>
              <a:gd name="connsiteY15" fmla="*/ 217938 h 336551"/>
              <a:gd name="connsiteX16" fmla="*/ 132911 w 300038"/>
              <a:gd name="connsiteY16" fmla="*/ 215302 h 336551"/>
              <a:gd name="connsiteX17" fmla="*/ 167126 w 300038"/>
              <a:gd name="connsiteY17" fmla="*/ 215302 h 336551"/>
              <a:gd name="connsiteX18" fmla="*/ 172390 w 300038"/>
              <a:gd name="connsiteY18" fmla="*/ 217938 h 336551"/>
              <a:gd name="connsiteX19" fmla="*/ 173706 w 300038"/>
              <a:gd name="connsiteY19" fmla="*/ 225845 h 336551"/>
              <a:gd name="connsiteX20" fmla="*/ 168442 w 300038"/>
              <a:gd name="connsiteY20" fmla="*/ 239025 h 336551"/>
              <a:gd name="connsiteX21" fmla="*/ 171074 w 300038"/>
              <a:gd name="connsiteY21" fmla="*/ 248250 h 336551"/>
              <a:gd name="connsiteX22" fmla="*/ 188182 w 300038"/>
              <a:gd name="connsiteY22" fmla="*/ 202123 h 336551"/>
              <a:gd name="connsiteX23" fmla="*/ 192130 w 300038"/>
              <a:gd name="connsiteY23" fmla="*/ 196851 h 336551"/>
              <a:gd name="connsiteX24" fmla="*/ 198710 w 300038"/>
              <a:gd name="connsiteY24" fmla="*/ 196851 h 336551"/>
              <a:gd name="connsiteX25" fmla="*/ 265823 w 300038"/>
              <a:gd name="connsiteY25" fmla="*/ 224527 h 336551"/>
              <a:gd name="connsiteX26" fmla="*/ 300038 w 300038"/>
              <a:gd name="connsiteY26" fmla="*/ 274609 h 336551"/>
              <a:gd name="connsiteX27" fmla="*/ 300038 w 300038"/>
              <a:gd name="connsiteY27" fmla="*/ 328643 h 336551"/>
              <a:gd name="connsiteX28" fmla="*/ 292142 w 300038"/>
              <a:gd name="connsiteY28" fmla="*/ 336551 h 336551"/>
              <a:gd name="connsiteX29" fmla="*/ 7896 w 300038"/>
              <a:gd name="connsiteY29" fmla="*/ 336551 h 336551"/>
              <a:gd name="connsiteX30" fmla="*/ 0 w 300038"/>
              <a:gd name="connsiteY30" fmla="*/ 328643 h 336551"/>
              <a:gd name="connsiteX31" fmla="*/ 0 w 300038"/>
              <a:gd name="connsiteY31" fmla="*/ 274609 h 336551"/>
              <a:gd name="connsiteX32" fmla="*/ 34215 w 300038"/>
              <a:gd name="connsiteY32" fmla="*/ 224527 h 336551"/>
              <a:gd name="connsiteX33" fmla="*/ 101328 w 300038"/>
              <a:gd name="connsiteY33" fmla="*/ 196851 h 336551"/>
              <a:gd name="connsiteX34" fmla="*/ 155328 w 300038"/>
              <a:gd name="connsiteY34" fmla="*/ 0 h 336551"/>
              <a:gd name="connsiteX35" fmla="*/ 201775 w 300038"/>
              <a:gd name="connsiteY35" fmla="*/ 15854 h 336551"/>
              <a:gd name="connsiteX36" fmla="*/ 223008 w 300038"/>
              <a:gd name="connsiteY36" fmla="*/ 79268 h 336551"/>
              <a:gd name="connsiteX37" fmla="*/ 224335 w 300038"/>
              <a:gd name="connsiteY37" fmla="*/ 93801 h 336551"/>
              <a:gd name="connsiteX38" fmla="*/ 229643 w 300038"/>
              <a:gd name="connsiteY38" fmla="*/ 100407 h 336551"/>
              <a:gd name="connsiteX39" fmla="*/ 232297 w 300038"/>
              <a:gd name="connsiteY39" fmla="*/ 125508 h 336551"/>
              <a:gd name="connsiteX40" fmla="*/ 208410 w 300038"/>
              <a:gd name="connsiteY40" fmla="*/ 151931 h 336551"/>
              <a:gd name="connsiteX41" fmla="*/ 185850 w 300038"/>
              <a:gd name="connsiteY41" fmla="*/ 183639 h 336551"/>
              <a:gd name="connsiteX42" fmla="*/ 172579 w 300038"/>
              <a:gd name="connsiteY42" fmla="*/ 192887 h 336551"/>
              <a:gd name="connsiteX43" fmla="*/ 150019 w 300038"/>
              <a:gd name="connsiteY43" fmla="*/ 196850 h 336551"/>
              <a:gd name="connsiteX44" fmla="*/ 127459 w 300038"/>
              <a:gd name="connsiteY44" fmla="*/ 192887 h 336551"/>
              <a:gd name="connsiteX45" fmla="*/ 114189 w 300038"/>
              <a:gd name="connsiteY45" fmla="*/ 183639 h 336551"/>
              <a:gd name="connsiteX46" fmla="*/ 91629 w 300038"/>
              <a:gd name="connsiteY46" fmla="*/ 151931 h 336551"/>
              <a:gd name="connsiteX47" fmla="*/ 67742 w 300038"/>
              <a:gd name="connsiteY47" fmla="*/ 125508 h 336551"/>
              <a:gd name="connsiteX48" fmla="*/ 70396 w 300038"/>
              <a:gd name="connsiteY48" fmla="*/ 100407 h 336551"/>
              <a:gd name="connsiteX49" fmla="*/ 75704 w 300038"/>
              <a:gd name="connsiteY49" fmla="*/ 93801 h 336551"/>
              <a:gd name="connsiteX50" fmla="*/ 77031 w 300038"/>
              <a:gd name="connsiteY50" fmla="*/ 85874 h 336551"/>
              <a:gd name="connsiteX51" fmla="*/ 74377 w 300038"/>
              <a:gd name="connsiteY51" fmla="*/ 50203 h 336551"/>
              <a:gd name="connsiteX52" fmla="*/ 103572 w 300038"/>
              <a:gd name="connsiteY52" fmla="*/ 27744 h 336551"/>
              <a:gd name="connsiteX53" fmla="*/ 119497 w 300038"/>
              <a:gd name="connsiteY53" fmla="*/ 10569 h 336551"/>
              <a:gd name="connsiteX54" fmla="*/ 155328 w 300038"/>
              <a:gd name="connsiteY54" fmla="*/ 0 h 3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00038" h="336551">
                <a:moveTo>
                  <a:pt x="199932" y="273051"/>
                </a:moveTo>
                <a:cubicBezTo>
                  <a:pt x="194703" y="273051"/>
                  <a:pt x="192088" y="277020"/>
                  <a:pt x="192088" y="280989"/>
                </a:cubicBezTo>
                <a:cubicBezTo>
                  <a:pt x="192088" y="306124"/>
                  <a:pt x="192088" y="306124"/>
                  <a:pt x="192088" y="306124"/>
                </a:cubicBezTo>
                <a:cubicBezTo>
                  <a:pt x="192088" y="310093"/>
                  <a:pt x="194703" y="312739"/>
                  <a:pt x="199932" y="312739"/>
                </a:cubicBezTo>
                <a:cubicBezTo>
                  <a:pt x="250919" y="312739"/>
                  <a:pt x="250919" y="312739"/>
                  <a:pt x="250919" y="312739"/>
                </a:cubicBezTo>
                <a:cubicBezTo>
                  <a:pt x="254841" y="312739"/>
                  <a:pt x="258763" y="310093"/>
                  <a:pt x="258763" y="306124"/>
                </a:cubicBezTo>
                <a:lnTo>
                  <a:pt x="258763" y="280989"/>
                </a:lnTo>
                <a:cubicBezTo>
                  <a:pt x="258763" y="277020"/>
                  <a:pt x="254841" y="273051"/>
                  <a:pt x="250919" y="273051"/>
                </a:cubicBezTo>
                <a:cubicBezTo>
                  <a:pt x="199932" y="273051"/>
                  <a:pt x="199932" y="273051"/>
                  <a:pt x="199932" y="273051"/>
                </a:cubicBezTo>
                <a:close/>
                <a:moveTo>
                  <a:pt x="101328" y="196851"/>
                </a:moveTo>
                <a:cubicBezTo>
                  <a:pt x="103960" y="196851"/>
                  <a:pt x="105276" y="196851"/>
                  <a:pt x="107908" y="196851"/>
                </a:cubicBezTo>
                <a:cubicBezTo>
                  <a:pt x="109224" y="198169"/>
                  <a:pt x="110540" y="199487"/>
                  <a:pt x="111856" y="202123"/>
                </a:cubicBezTo>
                <a:cubicBezTo>
                  <a:pt x="128964" y="248250"/>
                  <a:pt x="128964" y="248250"/>
                  <a:pt x="128964" y="248250"/>
                </a:cubicBezTo>
                <a:cubicBezTo>
                  <a:pt x="131595" y="239025"/>
                  <a:pt x="131595" y="239025"/>
                  <a:pt x="131595" y="239025"/>
                </a:cubicBezTo>
                <a:cubicBezTo>
                  <a:pt x="126332" y="225845"/>
                  <a:pt x="126332" y="225845"/>
                  <a:pt x="126332" y="225845"/>
                </a:cubicBezTo>
                <a:cubicBezTo>
                  <a:pt x="125016" y="223209"/>
                  <a:pt x="126332" y="220574"/>
                  <a:pt x="127648" y="217938"/>
                </a:cubicBezTo>
                <a:cubicBezTo>
                  <a:pt x="128964" y="216620"/>
                  <a:pt x="131595" y="215302"/>
                  <a:pt x="132911" y="215302"/>
                </a:cubicBezTo>
                <a:cubicBezTo>
                  <a:pt x="167126" y="215302"/>
                  <a:pt x="167126" y="215302"/>
                  <a:pt x="167126" y="215302"/>
                </a:cubicBezTo>
                <a:cubicBezTo>
                  <a:pt x="168442" y="215302"/>
                  <a:pt x="171074" y="216620"/>
                  <a:pt x="172390" y="217938"/>
                </a:cubicBezTo>
                <a:cubicBezTo>
                  <a:pt x="173706" y="220574"/>
                  <a:pt x="175022" y="223209"/>
                  <a:pt x="173706" y="225845"/>
                </a:cubicBezTo>
                <a:cubicBezTo>
                  <a:pt x="168442" y="239025"/>
                  <a:pt x="168442" y="239025"/>
                  <a:pt x="168442" y="239025"/>
                </a:cubicBezTo>
                <a:cubicBezTo>
                  <a:pt x="171074" y="248250"/>
                  <a:pt x="171074" y="248250"/>
                  <a:pt x="171074" y="248250"/>
                </a:cubicBezTo>
                <a:cubicBezTo>
                  <a:pt x="188182" y="202123"/>
                  <a:pt x="188182" y="202123"/>
                  <a:pt x="188182" y="202123"/>
                </a:cubicBezTo>
                <a:cubicBezTo>
                  <a:pt x="189498" y="199487"/>
                  <a:pt x="190814" y="198169"/>
                  <a:pt x="192130" y="196851"/>
                </a:cubicBezTo>
                <a:cubicBezTo>
                  <a:pt x="194762" y="196851"/>
                  <a:pt x="196078" y="196851"/>
                  <a:pt x="198710" y="196851"/>
                </a:cubicBezTo>
                <a:cubicBezTo>
                  <a:pt x="265823" y="224527"/>
                  <a:pt x="265823" y="224527"/>
                  <a:pt x="265823" y="224527"/>
                </a:cubicBezTo>
                <a:cubicBezTo>
                  <a:pt x="286879" y="232435"/>
                  <a:pt x="300038" y="252204"/>
                  <a:pt x="300038" y="274609"/>
                </a:cubicBezTo>
                <a:cubicBezTo>
                  <a:pt x="300038" y="328643"/>
                  <a:pt x="300038" y="328643"/>
                  <a:pt x="300038" y="328643"/>
                </a:cubicBezTo>
                <a:cubicBezTo>
                  <a:pt x="300038" y="332597"/>
                  <a:pt x="296090" y="336551"/>
                  <a:pt x="292142" y="336551"/>
                </a:cubicBezTo>
                <a:cubicBezTo>
                  <a:pt x="7896" y="336551"/>
                  <a:pt x="7896" y="336551"/>
                  <a:pt x="7896" y="336551"/>
                </a:cubicBezTo>
                <a:cubicBezTo>
                  <a:pt x="3948" y="336551"/>
                  <a:pt x="0" y="332597"/>
                  <a:pt x="0" y="328643"/>
                </a:cubicBezTo>
                <a:cubicBezTo>
                  <a:pt x="0" y="274609"/>
                  <a:pt x="0" y="274609"/>
                  <a:pt x="0" y="274609"/>
                </a:cubicBezTo>
                <a:cubicBezTo>
                  <a:pt x="0" y="252204"/>
                  <a:pt x="13159" y="232435"/>
                  <a:pt x="34215" y="224527"/>
                </a:cubicBezTo>
                <a:cubicBezTo>
                  <a:pt x="101328" y="196851"/>
                  <a:pt x="101328" y="196851"/>
                  <a:pt x="101328" y="196851"/>
                </a:cubicBezTo>
                <a:close/>
                <a:moveTo>
                  <a:pt x="155328" y="0"/>
                </a:moveTo>
                <a:cubicBezTo>
                  <a:pt x="171252" y="0"/>
                  <a:pt x="187177" y="5285"/>
                  <a:pt x="201775" y="15854"/>
                </a:cubicBezTo>
                <a:cubicBezTo>
                  <a:pt x="225662" y="34350"/>
                  <a:pt x="223008" y="72663"/>
                  <a:pt x="223008" y="79268"/>
                </a:cubicBezTo>
                <a:cubicBezTo>
                  <a:pt x="223008" y="84553"/>
                  <a:pt x="224335" y="89838"/>
                  <a:pt x="224335" y="93801"/>
                </a:cubicBezTo>
                <a:cubicBezTo>
                  <a:pt x="225662" y="95122"/>
                  <a:pt x="228316" y="96443"/>
                  <a:pt x="229643" y="100407"/>
                </a:cubicBezTo>
                <a:cubicBezTo>
                  <a:pt x="234951" y="107012"/>
                  <a:pt x="234951" y="114939"/>
                  <a:pt x="232297" y="125508"/>
                </a:cubicBezTo>
                <a:cubicBezTo>
                  <a:pt x="226989" y="146647"/>
                  <a:pt x="215045" y="150610"/>
                  <a:pt x="208410" y="151931"/>
                </a:cubicBezTo>
                <a:cubicBezTo>
                  <a:pt x="204429" y="159858"/>
                  <a:pt x="195139" y="175712"/>
                  <a:pt x="185850" y="183639"/>
                </a:cubicBezTo>
                <a:cubicBezTo>
                  <a:pt x="183196" y="187602"/>
                  <a:pt x="177888" y="190244"/>
                  <a:pt x="172579" y="192887"/>
                </a:cubicBezTo>
                <a:cubicBezTo>
                  <a:pt x="164617" y="195529"/>
                  <a:pt x="157982" y="196850"/>
                  <a:pt x="150019" y="196850"/>
                </a:cubicBezTo>
                <a:cubicBezTo>
                  <a:pt x="142057" y="196850"/>
                  <a:pt x="135422" y="195529"/>
                  <a:pt x="127459" y="192887"/>
                </a:cubicBezTo>
                <a:cubicBezTo>
                  <a:pt x="122151" y="190244"/>
                  <a:pt x="116843" y="187602"/>
                  <a:pt x="114189" y="183639"/>
                </a:cubicBezTo>
                <a:cubicBezTo>
                  <a:pt x="104900" y="175712"/>
                  <a:pt x="95610" y="159858"/>
                  <a:pt x="91629" y="151931"/>
                </a:cubicBezTo>
                <a:cubicBezTo>
                  <a:pt x="84994" y="150610"/>
                  <a:pt x="73050" y="146647"/>
                  <a:pt x="67742" y="125508"/>
                </a:cubicBezTo>
                <a:cubicBezTo>
                  <a:pt x="65088" y="114939"/>
                  <a:pt x="65088" y="107012"/>
                  <a:pt x="70396" y="100407"/>
                </a:cubicBezTo>
                <a:cubicBezTo>
                  <a:pt x="71723" y="96443"/>
                  <a:pt x="74377" y="95122"/>
                  <a:pt x="75704" y="93801"/>
                </a:cubicBezTo>
                <a:cubicBezTo>
                  <a:pt x="75704" y="91159"/>
                  <a:pt x="75704" y="88516"/>
                  <a:pt x="77031" y="85874"/>
                </a:cubicBezTo>
                <a:cubicBezTo>
                  <a:pt x="73050" y="80590"/>
                  <a:pt x="67742" y="68699"/>
                  <a:pt x="74377" y="50203"/>
                </a:cubicBezTo>
                <a:cubicBezTo>
                  <a:pt x="81013" y="30386"/>
                  <a:pt x="95610" y="27744"/>
                  <a:pt x="103572" y="27744"/>
                </a:cubicBezTo>
                <a:cubicBezTo>
                  <a:pt x="106227" y="22459"/>
                  <a:pt x="111535" y="17175"/>
                  <a:pt x="119497" y="10569"/>
                </a:cubicBezTo>
                <a:cubicBezTo>
                  <a:pt x="128786" y="3963"/>
                  <a:pt x="142057" y="0"/>
                  <a:pt x="155328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8" name="任意多边形: 形状 27">
            <a:extLst/>
          </p:cNvPr>
          <p:cNvSpPr/>
          <p:nvPr/>
        </p:nvSpPr>
        <p:spPr>
          <a:xfrm>
            <a:off x="2895185" y="1875229"/>
            <a:ext cx="300393" cy="291172"/>
          </a:xfrm>
          <a:custGeom>
            <a:avLst/>
            <a:gdLst>
              <a:gd name="connsiteX0" fmla="*/ 58918 w 323554"/>
              <a:gd name="connsiteY0" fmla="*/ 189699 h 313525"/>
              <a:gd name="connsiteX1" fmla="*/ 101421 w 323554"/>
              <a:gd name="connsiteY1" fmla="*/ 189699 h 313525"/>
              <a:gd name="connsiteX2" fmla="*/ 103997 w 323554"/>
              <a:gd name="connsiteY2" fmla="*/ 189699 h 313525"/>
              <a:gd name="connsiteX3" fmla="*/ 114301 w 323554"/>
              <a:gd name="connsiteY3" fmla="*/ 201731 h 313525"/>
              <a:gd name="connsiteX4" fmla="*/ 113013 w 323554"/>
              <a:gd name="connsiteY4" fmla="*/ 205741 h 313525"/>
              <a:gd name="connsiteX5" fmla="*/ 101421 w 323554"/>
              <a:gd name="connsiteY5" fmla="*/ 215099 h 313525"/>
              <a:gd name="connsiteX6" fmla="*/ 58918 w 323554"/>
              <a:gd name="connsiteY6" fmla="*/ 215099 h 313525"/>
              <a:gd name="connsiteX7" fmla="*/ 46038 w 323554"/>
              <a:gd name="connsiteY7" fmla="*/ 201731 h 313525"/>
              <a:gd name="connsiteX8" fmla="*/ 58918 w 323554"/>
              <a:gd name="connsiteY8" fmla="*/ 189699 h 313525"/>
              <a:gd name="connsiteX9" fmla="*/ 149225 w 323554"/>
              <a:gd name="connsiteY9" fmla="*/ 165887 h 313525"/>
              <a:gd name="connsiteX10" fmla="*/ 142875 w 323554"/>
              <a:gd name="connsiteY10" fmla="*/ 186525 h 313525"/>
              <a:gd name="connsiteX11" fmla="*/ 153988 w 323554"/>
              <a:gd name="connsiteY11" fmla="*/ 196050 h 313525"/>
              <a:gd name="connsiteX12" fmla="*/ 173038 w 323554"/>
              <a:gd name="connsiteY12" fmla="*/ 188112 h 313525"/>
              <a:gd name="connsiteX13" fmla="*/ 145188 w 323554"/>
              <a:gd name="connsiteY13" fmla="*/ 151599 h 313525"/>
              <a:gd name="connsiteX14" fmla="*/ 187326 w 323554"/>
              <a:gd name="connsiteY14" fmla="*/ 190104 h 313525"/>
              <a:gd name="connsiteX15" fmla="*/ 138803 w 323554"/>
              <a:gd name="connsiteY15" fmla="*/ 210640 h 313525"/>
              <a:gd name="connsiteX16" fmla="*/ 131142 w 323554"/>
              <a:gd name="connsiteY16" fmla="*/ 210640 h 313525"/>
              <a:gd name="connsiteX17" fmla="*/ 129865 w 323554"/>
              <a:gd name="connsiteY17" fmla="*/ 202939 h 313525"/>
              <a:gd name="connsiteX18" fmla="*/ 145188 w 323554"/>
              <a:gd name="connsiteY18" fmla="*/ 151599 h 313525"/>
              <a:gd name="connsiteX19" fmla="*/ 58982 w 323554"/>
              <a:gd name="connsiteY19" fmla="*/ 146837 h 313525"/>
              <a:gd name="connsiteX20" fmla="*/ 130176 w 323554"/>
              <a:gd name="connsiteY20" fmla="*/ 146837 h 313525"/>
              <a:gd name="connsiteX21" fmla="*/ 130176 w 323554"/>
              <a:gd name="connsiteY21" fmla="*/ 148186 h 313525"/>
              <a:gd name="connsiteX22" fmla="*/ 122409 w 323554"/>
              <a:gd name="connsiteY22" fmla="*/ 173825 h 313525"/>
              <a:gd name="connsiteX23" fmla="*/ 58982 w 323554"/>
              <a:gd name="connsiteY23" fmla="*/ 173825 h 313525"/>
              <a:gd name="connsiteX24" fmla="*/ 46038 w 323554"/>
              <a:gd name="connsiteY24" fmla="*/ 160331 h 313525"/>
              <a:gd name="connsiteX25" fmla="*/ 58982 w 323554"/>
              <a:gd name="connsiteY25" fmla="*/ 146837 h 313525"/>
              <a:gd name="connsiteX26" fmla="*/ 59011 w 323554"/>
              <a:gd name="connsiteY26" fmla="*/ 105562 h 313525"/>
              <a:gd name="connsiteX27" fmla="*/ 166688 w 323554"/>
              <a:gd name="connsiteY27" fmla="*/ 105562 h 313525"/>
              <a:gd name="connsiteX28" fmla="*/ 144634 w 323554"/>
              <a:gd name="connsiteY28" fmla="*/ 130962 h 313525"/>
              <a:gd name="connsiteX29" fmla="*/ 59011 w 323554"/>
              <a:gd name="connsiteY29" fmla="*/ 130962 h 313525"/>
              <a:gd name="connsiteX30" fmla="*/ 46038 w 323554"/>
              <a:gd name="connsiteY30" fmla="*/ 118930 h 313525"/>
              <a:gd name="connsiteX31" fmla="*/ 59011 w 323554"/>
              <a:gd name="connsiteY31" fmla="*/ 105562 h 313525"/>
              <a:gd name="connsiteX32" fmla="*/ 226883 w 323554"/>
              <a:gd name="connsiteY32" fmla="*/ 81749 h 313525"/>
              <a:gd name="connsiteX33" fmla="*/ 224292 w 323554"/>
              <a:gd name="connsiteY33" fmla="*/ 83037 h 313525"/>
              <a:gd name="connsiteX34" fmla="*/ 171159 w 323554"/>
              <a:gd name="connsiteY34" fmla="*/ 140996 h 313525"/>
              <a:gd name="connsiteX35" fmla="*/ 172455 w 323554"/>
              <a:gd name="connsiteY35" fmla="*/ 146148 h 313525"/>
              <a:gd name="connsiteX36" fmla="*/ 175047 w 323554"/>
              <a:gd name="connsiteY36" fmla="*/ 148724 h 313525"/>
              <a:gd name="connsiteX37" fmla="*/ 177639 w 323554"/>
              <a:gd name="connsiteY37" fmla="*/ 150012 h 313525"/>
              <a:gd name="connsiteX38" fmla="*/ 180230 w 323554"/>
              <a:gd name="connsiteY38" fmla="*/ 148724 h 313525"/>
              <a:gd name="connsiteX39" fmla="*/ 232067 w 323554"/>
              <a:gd name="connsiteY39" fmla="*/ 90765 h 313525"/>
              <a:gd name="connsiteX40" fmla="*/ 232067 w 323554"/>
              <a:gd name="connsiteY40" fmla="*/ 85613 h 313525"/>
              <a:gd name="connsiteX41" fmla="*/ 229475 w 323554"/>
              <a:gd name="connsiteY41" fmla="*/ 83037 h 313525"/>
              <a:gd name="connsiteX42" fmla="*/ 226883 w 323554"/>
              <a:gd name="connsiteY42" fmla="*/ 81749 h 313525"/>
              <a:gd name="connsiteX43" fmla="*/ 247254 w 323554"/>
              <a:gd name="connsiteY43" fmla="*/ 62303 h 313525"/>
              <a:gd name="connsiteX44" fmla="*/ 242491 w 323554"/>
              <a:gd name="connsiteY44" fmla="*/ 63493 h 313525"/>
              <a:gd name="connsiteX45" fmla="*/ 237729 w 323554"/>
              <a:gd name="connsiteY45" fmla="*/ 68256 h 313525"/>
              <a:gd name="connsiteX46" fmla="*/ 236538 w 323554"/>
              <a:gd name="connsiteY46" fmla="*/ 70637 h 313525"/>
              <a:gd name="connsiteX47" fmla="*/ 237729 w 323554"/>
              <a:gd name="connsiteY47" fmla="*/ 73019 h 313525"/>
              <a:gd name="connsiteX48" fmla="*/ 240110 w 323554"/>
              <a:gd name="connsiteY48" fmla="*/ 74209 h 313525"/>
              <a:gd name="connsiteX49" fmla="*/ 242491 w 323554"/>
              <a:gd name="connsiteY49" fmla="*/ 75400 h 313525"/>
              <a:gd name="connsiteX50" fmla="*/ 244873 w 323554"/>
              <a:gd name="connsiteY50" fmla="*/ 75400 h 313525"/>
              <a:gd name="connsiteX51" fmla="*/ 244873 w 323554"/>
              <a:gd name="connsiteY51" fmla="*/ 74209 h 313525"/>
              <a:gd name="connsiteX52" fmla="*/ 249635 w 323554"/>
              <a:gd name="connsiteY52" fmla="*/ 69447 h 313525"/>
              <a:gd name="connsiteX53" fmla="*/ 249635 w 323554"/>
              <a:gd name="connsiteY53" fmla="*/ 64684 h 313525"/>
              <a:gd name="connsiteX54" fmla="*/ 247254 w 323554"/>
              <a:gd name="connsiteY54" fmla="*/ 62303 h 313525"/>
              <a:gd name="connsiteX55" fmla="*/ 24647 w 323554"/>
              <a:gd name="connsiteY55" fmla="*/ 48412 h 313525"/>
              <a:gd name="connsiteX56" fmla="*/ 201069 w 323554"/>
              <a:gd name="connsiteY56" fmla="*/ 48412 h 313525"/>
              <a:gd name="connsiteX57" fmla="*/ 214041 w 323554"/>
              <a:gd name="connsiteY57" fmla="*/ 52292 h 313525"/>
              <a:gd name="connsiteX58" fmla="*/ 193285 w 323554"/>
              <a:gd name="connsiteY58" fmla="*/ 76863 h 313525"/>
              <a:gd name="connsiteX59" fmla="*/ 181610 w 323554"/>
              <a:gd name="connsiteY59" fmla="*/ 72983 h 313525"/>
              <a:gd name="connsiteX60" fmla="*/ 45403 w 323554"/>
              <a:gd name="connsiteY60" fmla="*/ 72983 h 313525"/>
              <a:gd name="connsiteX61" fmla="*/ 24647 w 323554"/>
              <a:gd name="connsiteY61" fmla="*/ 93675 h 313525"/>
              <a:gd name="connsiteX62" fmla="*/ 24647 w 323554"/>
              <a:gd name="connsiteY62" fmla="*/ 268262 h 313525"/>
              <a:gd name="connsiteX63" fmla="*/ 45403 w 323554"/>
              <a:gd name="connsiteY63" fmla="*/ 287660 h 313525"/>
              <a:gd name="connsiteX64" fmla="*/ 181610 w 323554"/>
              <a:gd name="connsiteY64" fmla="*/ 287660 h 313525"/>
              <a:gd name="connsiteX65" fmla="*/ 202366 w 323554"/>
              <a:gd name="connsiteY65" fmla="*/ 268262 h 313525"/>
              <a:gd name="connsiteX66" fmla="*/ 202366 w 323554"/>
              <a:gd name="connsiteY66" fmla="*/ 202307 h 313525"/>
              <a:gd name="connsiteX67" fmla="*/ 203663 w 323554"/>
              <a:gd name="connsiteY67" fmla="*/ 201014 h 313525"/>
              <a:gd name="connsiteX68" fmla="*/ 206258 w 323554"/>
              <a:gd name="connsiteY68" fmla="*/ 198427 h 313525"/>
              <a:gd name="connsiteX69" fmla="*/ 227013 w 323554"/>
              <a:gd name="connsiteY69" fmla="*/ 175149 h 313525"/>
              <a:gd name="connsiteX70" fmla="*/ 227013 w 323554"/>
              <a:gd name="connsiteY70" fmla="*/ 287660 h 313525"/>
              <a:gd name="connsiteX71" fmla="*/ 201069 w 323554"/>
              <a:gd name="connsiteY71" fmla="*/ 313525 h 313525"/>
              <a:gd name="connsiteX72" fmla="*/ 25944 w 323554"/>
              <a:gd name="connsiteY72" fmla="*/ 313525 h 313525"/>
              <a:gd name="connsiteX73" fmla="*/ 0 w 323554"/>
              <a:gd name="connsiteY73" fmla="*/ 287660 h 313525"/>
              <a:gd name="connsiteX74" fmla="*/ 0 w 323554"/>
              <a:gd name="connsiteY74" fmla="*/ 72983 h 313525"/>
              <a:gd name="connsiteX75" fmla="*/ 24647 w 323554"/>
              <a:gd name="connsiteY75" fmla="*/ 48412 h 313525"/>
              <a:gd name="connsiteX76" fmla="*/ 242888 w 323554"/>
              <a:gd name="connsiteY76" fmla="*/ 42062 h 313525"/>
              <a:gd name="connsiteX77" fmla="*/ 285751 w 323554"/>
              <a:gd name="connsiteY77" fmla="*/ 81750 h 313525"/>
              <a:gd name="connsiteX78" fmla="*/ 279401 w 323554"/>
              <a:gd name="connsiteY78" fmla="*/ 89687 h 313525"/>
              <a:gd name="connsiteX79" fmla="*/ 200026 w 323554"/>
              <a:gd name="connsiteY79" fmla="*/ 178587 h 313525"/>
              <a:gd name="connsiteX80" fmla="*/ 193676 w 323554"/>
              <a:gd name="connsiteY80" fmla="*/ 184937 h 313525"/>
              <a:gd name="connsiteX81" fmla="*/ 150813 w 323554"/>
              <a:gd name="connsiteY81" fmla="*/ 146837 h 313525"/>
              <a:gd name="connsiteX82" fmla="*/ 155576 w 323554"/>
              <a:gd name="connsiteY82" fmla="*/ 138899 h 313525"/>
              <a:gd name="connsiteX83" fmla="*/ 236538 w 323554"/>
              <a:gd name="connsiteY83" fmla="*/ 48412 h 313525"/>
              <a:gd name="connsiteX84" fmla="*/ 257175 w 323554"/>
              <a:gd name="connsiteY84" fmla="*/ 26187 h 313525"/>
              <a:gd name="connsiteX85" fmla="*/ 301625 w 323554"/>
              <a:gd name="connsiteY85" fmla="*/ 64287 h 313525"/>
              <a:gd name="connsiteX86" fmla="*/ 295275 w 323554"/>
              <a:gd name="connsiteY86" fmla="*/ 72225 h 313525"/>
              <a:gd name="connsiteX87" fmla="*/ 290513 w 323554"/>
              <a:gd name="connsiteY87" fmla="*/ 75400 h 313525"/>
              <a:gd name="connsiteX88" fmla="*/ 247650 w 323554"/>
              <a:gd name="connsiteY88" fmla="*/ 37300 h 313525"/>
              <a:gd name="connsiteX89" fmla="*/ 250825 w 323554"/>
              <a:gd name="connsiteY89" fmla="*/ 34125 h 313525"/>
              <a:gd name="connsiteX90" fmla="*/ 285750 w 323554"/>
              <a:gd name="connsiteY90" fmla="*/ 11899 h 313525"/>
              <a:gd name="connsiteX91" fmla="*/ 279400 w 323554"/>
              <a:gd name="connsiteY91" fmla="*/ 19837 h 313525"/>
              <a:gd name="connsiteX92" fmla="*/ 304800 w 323554"/>
              <a:gd name="connsiteY92" fmla="*/ 43649 h 313525"/>
              <a:gd name="connsiteX93" fmla="*/ 312738 w 323554"/>
              <a:gd name="connsiteY93" fmla="*/ 35712 h 313525"/>
              <a:gd name="connsiteX94" fmla="*/ 285265 w 323554"/>
              <a:gd name="connsiteY94" fmla="*/ 516 h 313525"/>
              <a:gd name="connsiteX95" fmla="*/ 294336 w 323554"/>
              <a:gd name="connsiteY95" fmla="*/ 3151 h 313525"/>
              <a:gd name="connsiteX96" fmla="*/ 318958 w 323554"/>
              <a:gd name="connsiteY96" fmla="*/ 25545 h 313525"/>
              <a:gd name="connsiteX97" fmla="*/ 320254 w 323554"/>
              <a:gd name="connsiteY97" fmla="*/ 43987 h 313525"/>
              <a:gd name="connsiteX98" fmla="*/ 305999 w 323554"/>
              <a:gd name="connsiteY98" fmla="*/ 61112 h 313525"/>
              <a:gd name="connsiteX99" fmla="*/ 261938 w 323554"/>
              <a:gd name="connsiteY99" fmla="*/ 20276 h 313525"/>
              <a:gd name="connsiteX100" fmla="*/ 276193 w 323554"/>
              <a:gd name="connsiteY100" fmla="*/ 4468 h 313525"/>
              <a:gd name="connsiteX101" fmla="*/ 285265 w 323554"/>
              <a:gd name="connsiteY101" fmla="*/ 516 h 31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23554" h="313525">
                <a:moveTo>
                  <a:pt x="58918" y="189699"/>
                </a:moveTo>
                <a:cubicBezTo>
                  <a:pt x="58918" y="189699"/>
                  <a:pt x="58918" y="189699"/>
                  <a:pt x="101421" y="189699"/>
                </a:cubicBezTo>
                <a:cubicBezTo>
                  <a:pt x="102709" y="189699"/>
                  <a:pt x="102709" y="189699"/>
                  <a:pt x="103997" y="189699"/>
                </a:cubicBezTo>
                <a:cubicBezTo>
                  <a:pt x="109149" y="189699"/>
                  <a:pt x="114301" y="195046"/>
                  <a:pt x="114301" y="201731"/>
                </a:cubicBezTo>
                <a:cubicBezTo>
                  <a:pt x="114301" y="203067"/>
                  <a:pt x="114301" y="204404"/>
                  <a:pt x="113013" y="205741"/>
                </a:cubicBezTo>
                <a:cubicBezTo>
                  <a:pt x="111725" y="211088"/>
                  <a:pt x="107861" y="215099"/>
                  <a:pt x="101421" y="215099"/>
                </a:cubicBezTo>
                <a:cubicBezTo>
                  <a:pt x="101421" y="215099"/>
                  <a:pt x="101421" y="215099"/>
                  <a:pt x="58918" y="215099"/>
                </a:cubicBezTo>
                <a:cubicBezTo>
                  <a:pt x="51190" y="215099"/>
                  <a:pt x="46038" y="209752"/>
                  <a:pt x="46038" y="201731"/>
                </a:cubicBezTo>
                <a:cubicBezTo>
                  <a:pt x="46038" y="195046"/>
                  <a:pt x="51190" y="189699"/>
                  <a:pt x="58918" y="189699"/>
                </a:cubicBezTo>
                <a:close/>
                <a:moveTo>
                  <a:pt x="149225" y="165887"/>
                </a:moveTo>
                <a:lnTo>
                  <a:pt x="142875" y="186525"/>
                </a:lnTo>
                <a:lnTo>
                  <a:pt x="153988" y="196050"/>
                </a:lnTo>
                <a:lnTo>
                  <a:pt x="173038" y="188112"/>
                </a:lnTo>
                <a:close/>
                <a:moveTo>
                  <a:pt x="145188" y="151599"/>
                </a:moveTo>
                <a:cubicBezTo>
                  <a:pt x="145188" y="151599"/>
                  <a:pt x="145188" y="151599"/>
                  <a:pt x="187326" y="190104"/>
                </a:cubicBezTo>
                <a:cubicBezTo>
                  <a:pt x="187326" y="190104"/>
                  <a:pt x="187326" y="190104"/>
                  <a:pt x="138803" y="210640"/>
                </a:cubicBezTo>
                <a:cubicBezTo>
                  <a:pt x="136249" y="211924"/>
                  <a:pt x="133696" y="211924"/>
                  <a:pt x="131142" y="210640"/>
                </a:cubicBezTo>
                <a:cubicBezTo>
                  <a:pt x="129865" y="208073"/>
                  <a:pt x="128588" y="205506"/>
                  <a:pt x="129865" y="202939"/>
                </a:cubicBezTo>
                <a:cubicBezTo>
                  <a:pt x="129865" y="202939"/>
                  <a:pt x="129865" y="202939"/>
                  <a:pt x="145188" y="151599"/>
                </a:cubicBezTo>
                <a:close/>
                <a:moveTo>
                  <a:pt x="58982" y="146837"/>
                </a:moveTo>
                <a:cubicBezTo>
                  <a:pt x="58982" y="146837"/>
                  <a:pt x="58982" y="146837"/>
                  <a:pt x="130176" y="146837"/>
                </a:cubicBezTo>
                <a:cubicBezTo>
                  <a:pt x="130176" y="148186"/>
                  <a:pt x="130176" y="148186"/>
                  <a:pt x="130176" y="148186"/>
                </a:cubicBezTo>
                <a:lnTo>
                  <a:pt x="122409" y="173825"/>
                </a:lnTo>
                <a:cubicBezTo>
                  <a:pt x="122409" y="173825"/>
                  <a:pt x="122409" y="173825"/>
                  <a:pt x="58982" y="173825"/>
                </a:cubicBezTo>
                <a:cubicBezTo>
                  <a:pt x="51216" y="173825"/>
                  <a:pt x="46038" y="167078"/>
                  <a:pt x="46038" y="160331"/>
                </a:cubicBezTo>
                <a:cubicBezTo>
                  <a:pt x="46038" y="153584"/>
                  <a:pt x="51216" y="146837"/>
                  <a:pt x="58982" y="146837"/>
                </a:cubicBezTo>
                <a:close/>
                <a:moveTo>
                  <a:pt x="59011" y="105562"/>
                </a:moveTo>
                <a:lnTo>
                  <a:pt x="166688" y="105562"/>
                </a:lnTo>
                <a:cubicBezTo>
                  <a:pt x="166688" y="105562"/>
                  <a:pt x="166688" y="105562"/>
                  <a:pt x="144634" y="130962"/>
                </a:cubicBezTo>
                <a:cubicBezTo>
                  <a:pt x="144634" y="130962"/>
                  <a:pt x="144634" y="130962"/>
                  <a:pt x="59011" y="130962"/>
                </a:cubicBezTo>
                <a:cubicBezTo>
                  <a:pt x="51227" y="130962"/>
                  <a:pt x="46038" y="125615"/>
                  <a:pt x="46038" y="118930"/>
                </a:cubicBezTo>
                <a:cubicBezTo>
                  <a:pt x="46038" y="110909"/>
                  <a:pt x="51227" y="105562"/>
                  <a:pt x="59011" y="105562"/>
                </a:cubicBezTo>
                <a:close/>
                <a:moveTo>
                  <a:pt x="226883" y="81749"/>
                </a:moveTo>
                <a:cubicBezTo>
                  <a:pt x="225587" y="81749"/>
                  <a:pt x="224292" y="83037"/>
                  <a:pt x="224292" y="83037"/>
                </a:cubicBezTo>
                <a:cubicBezTo>
                  <a:pt x="224292" y="83037"/>
                  <a:pt x="224292" y="83037"/>
                  <a:pt x="171159" y="140996"/>
                </a:cubicBezTo>
                <a:cubicBezTo>
                  <a:pt x="169863" y="142284"/>
                  <a:pt x="169863" y="144860"/>
                  <a:pt x="172455" y="146148"/>
                </a:cubicBezTo>
                <a:cubicBezTo>
                  <a:pt x="172455" y="146148"/>
                  <a:pt x="172455" y="146148"/>
                  <a:pt x="175047" y="148724"/>
                </a:cubicBezTo>
                <a:cubicBezTo>
                  <a:pt x="175047" y="148724"/>
                  <a:pt x="176343" y="150012"/>
                  <a:pt x="177639" y="150012"/>
                </a:cubicBezTo>
                <a:cubicBezTo>
                  <a:pt x="177639" y="150012"/>
                  <a:pt x="178934" y="148724"/>
                  <a:pt x="180230" y="148724"/>
                </a:cubicBezTo>
                <a:cubicBezTo>
                  <a:pt x="180230" y="148724"/>
                  <a:pt x="180230" y="148724"/>
                  <a:pt x="232067" y="90765"/>
                </a:cubicBezTo>
                <a:cubicBezTo>
                  <a:pt x="233363" y="89477"/>
                  <a:pt x="233363" y="86901"/>
                  <a:pt x="232067" y="85613"/>
                </a:cubicBezTo>
                <a:cubicBezTo>
                  <a:pt x="232067" y="85613"/>
                  <a:pt x="232067" y="85613"/>
                  <a:pt x="229475" y="83037"/>
                </a:cubicBezTo>
                <a:cubicBezTo>
                  <a:pt x="228179" y="81749"/>
                  <a:pt x="226883" y="81749"/>
                  <a:pt x="226883" y="81749"/>
                </a:cubicBezTo>
                <a:close/>
                <a:moveTo>
                  <a:pt x="247254" y="62303"/>
                </a:moveTo>
                <a:cubicBezTo>
                  <a:pt x="244873" y="61112"/>
                  <a:pt x="243682" y="62303"/>
                  <a:pt x="242491" y="63493"/>
                </a:cubicBezTo>
                <a:cubicBezTo>
                  <a:pt x="242491" y="63493"/>
                  <a:pt x="242491" y="63493"/>
                  <a:pt x="237729" y="68256"/>
                </a:cubicBezTo>
                <a:cubicBezTo>
                  <a:pt x="237729" y="68256"/>
                  <a:pt x="236538" y="69447"/>
                  <a:pt x="236538" y="70637"/>
                </a:cubicBezTo>
                <a:cubicBezTo>
                  <a:pt x="236538" y="70637"/>
                  <a:pt x="237729" y="71828"/>
                  <a:pt x="237729" y="73019"/>
                </a:cubicBezTo>
                <a:cubicBezTo>
                  <a:pt x="237729" y="73019"/>
                  <a:pt x="237729" y="73019"/>
                  <a:pt x="240110" y="74209"/>
                </a:cubicBezTo>
                <a:cubicBezTo>
                  <a:pt x="241301" y="75400"/>
                  <a:pt x="242491" y="75400"/>
                  <a:pt x="242491" y="75400"/>
                </a:cubicBezTo>
                <a:cubicBezTo>
                  <a:pt x="243682" y="75400"/>
                  <a:pt x="243682" y="75400"/>
                  <a:pt x="244873" y="75400"/>
                </a:cubicBezTo>
                <a:cubicBezTo>
                  <a:pt x="244873" y="74209"/>
                  <a:pt x="244873" y="74209"/>
                  <a:pt x="244873" y="74209"/>
                </a:cubicBezTo>
                <a:cubicBezTo>
                  <a:pt x="244873" y="74209"/>
                  <a:pt x="244873" y="74209"/>
                  <a:pt x="249635" y="69447"/>
                </a:cubicBezTo>
                <a:cubicBezTo>
                  <a:pt x="250826" y="68256"/>
                  <a:pt x="250826" y="65875"/>
                  <a:pt x="249635" y="64684"/>
                </a:cubicBezTo>
                <a:cubicBezTo>
                  <a:pt x="249635" y="64684"/>
                  <a:pt x="249635" y="64684"/>
                  <a:pt x="247254" y="62303"/>
                </a:cubicBezTo>
                <a:close/>
                <a:moveTo>
                  <a:pt x="24647" y="48412"/>
                </a:moveTo>
                <a:cubicBezTo>
                  <a:pt x="24647" y="48412"/>
                  <a:pt x="24647" y="48412"/>
                  <a:pt x="201069" y="48412"/>
                </a:cubicBezTo>
                <a:cubicBezTo>
                  <a:pt x="206258" y="48412"/>
                  <a:pt x="210149" y="49705"/>
                  <a:pt x="214041" y="52292"/>
                </a:cubicBezTo>
                <a:cubicBezTo>
                  <a:pt x="214041" y="52292"/>
                  <a:pt x="214041" y="52292"/>
                  <a:pt x="193285" y="76863"/>
                </a:cubicBezTo>
                <a:cubicBezTo>
                  <a:pt x="189394" y="74277"/>
                  <a:pt x="185502" y="72983"/>
                  <a:pt x="181610" y="72983"/>
                </a:cubicBezTo>
                <a:cubicBezTo>
                  <a:pt x="181610" y="72983"/>
                  <a:pt x="181610" y="72983"/>
                  <a:pt x="45403" y="72983"/>
                </a:cubicBezTo>
                <a:cubicBezTo>
                  <a:pt x="33728" y="72983"/>
                  <a:pt x="24647" y="82036"/>
                  <a:pt x="24647" y="93675"/>
                </a:cubicBezTo>
                <a:cubicBezTo>
                  <a:pt x="24647" y="93675"/>
                  <a:pt x="24647" y="93675"/>
                  <a:pt x="24647" y="268262"/>
                </a:cubicBezTo>
                <a:cubicBezTo>
                  <a:pt x="24647" y="278608"/>
                  <a:pt x="33728" y="287660"/>
                  <a:pt x="45403" y="287660"/>
                </a:cubicBezTo>
                <a:cubicBezTo>
                  <a:pt x="45403" y="287660"/>
                  <a:pt x="45403" y="287660"/>
                  <a:pt x="181610" y="287660"/>
                </a:cubicBezTo>
                <a:cubicBezTo>
                  <a:pt x="193285" y="287660"/>
                  <a:pt x="202366" y="278608"/>
                  <a:pt x="202366" y="268262"/>
                </a:cubicBezTo>
                <a:cubicBezTo>
                  <a:pt x="202366" y="268262"/>
                  <a:pt x="202366" y="268262"/>
                  <a:pt x="202366" y="202307"/>
                </a:cubicBezTo>
                <a:cubicBezTo>
                  <a:pt x="202366" y="202307"/>
                  <a:pt x="202366" y="201014"/>
                  <a:pt x="203663" y="201014"/>
                </a:cubicBezTo>
                <a:cubicBezTo>
                  <a:pt x="203663" y="199720"/>
                  <a:pt x="204960" y="199720"/>
                  <a:pt x="206258" y="198427"/>
                </a:cubicBezTo>
                <a:cubicBezTo>
                  <a:pt x="206258" y="198427"/>
                  <a:pt x="206258" y="198427"/>
                  <a:pt x="227013" y="175149"/>
                </a:cubicBezTo>
                <a:cubicBezTo>
                  <a:pt x="227013" y="175149"/>
                  <a:pt x="227013" y="175149"/>
                  <a:pt x="227013" y="287660"/>
                </a:cubicBezTo>
                <a:cubicBezTo>
                  <a:pt x="227013" y="301886"/>
                  <a:pt x="215338" y="313525"/>
                  <a:pt x="201069" y="313525"/>
                </a:cubicBezTo>
                <a:cubicBezTo>
                  <a:pt x="201069" y="313525"/>
                  <a:pt x="201069" y="313525"/>
                  <a:pt x="25944" y="313525"/>
                </a:cubicBezTo>
                <a:cubicBezTo>
                  <a:pt x="11675" y="313525"/>
                  <a:pt x="0" y="301886"/>
                  <a:pt x="0" y="287660"/>
                </a:cubicBezTo>
                <a:cubicBezTo>
                  <a:pt x="0" y="287660"/>
                  <a:pt x="0" y="287660"/>
                  <a:pt x="0" y="72983"/>
                </a:cubicBezTo>
                <a:cubicBezTo>
                  <a:pt x="0" y="60051"/>
                  <a:pt x="10378" y="48412"/>
                  <a:pt x="24647" y="48412"/>
                </a:cubicBezTo>
                <a:close/>
                <a:moveTo>
                  <a:pt x="242888" y="42062"/>
                </a:moveTo>
                <a:lnTo>
                  <a:pt x="285751" y="81750"/>
                </a:lnTo>
                <a:lnTo>
                  <a:pt x="279401" y="89687"/>
                </a:lnTo>
                <a:lnTo>
                  <a:pt x="200026" y="178587"/>
                </a:lnTo>
                <a:lnTo>
                  <a:pt x="193676" y="184937"/>
                </a:lnTo>
                <a:lnTo>
                  <a:pt x="150813" y="146837"/>
                </a:lnTo>
                <a:lnTo>
                  <a:pt x="155576" y="138899"/>
                </a:lnTo>
                <a:lnTo>
                  <a:pt x="236538" y="48412"/>
                </a:lnTo>
                <a:close/>
                <a:moveTo>
                  <a:pt x="257175" y="26187"/>
                </a:moveTo>
                <a:lnTo>
                  <a:pt x="301625" y="64287"/>
                </a:lnTo>
                <a:lnTo>
                  <a:pt x="295275" y="72225"/>
                </a:lnTo>
                <a:lnTo>
                  <a:pt x="290513" y="75400"/>
                </a:lnTo>
                <a:lnTo>
                  <a:pt x="247650" y="37300"/>
                </a:lnTo>
                <a:lnTo>
                  <a:pt x="250825" y="34125"/>
                </a:lnTo>
                <a:close/>
                <a:moveTo>
                  <a:pt x="285750" y="11899"/>
                </a:moveTo>
                <a:lnTo>
                  <a:pt x="279400" y="19837"/>
                </a:lnTo>
                <a:lnTo>
                  <a:pt x="304800" y="43649"/>
                </a:lnTo>
                <a:lnTo>
                  <a:pt x="312738" y="35712"/>
                </a:lnTo>
                <a:close/>
                <a:moveTo>
                  <a:pt x="285265" y="516"/>
                </a:moveTo>
                <a:cubicBezTo>
                  <a:pt x="289152" y="-801"/>
                  <a:pt x="291744" y="516"/>
                  <a:pt x="294336" y="3151"/>
                </a:cubicBezTo>
                <a:cubicBezTo>
                  <a:pt x="294336" y="3151"/>
                  <a:pt x="294336" y="3151"/>
                  <a:pt x="318958" y="25545"/>
                </a:cubicBezTo>
                <a:cubicBezTo>
                  <a:pt x="324142" y="30814"/>
                  <a:pt x="325438" y="38718"/>
                  <a:pt x="320254" y="43987"/>
                </a:cubicBezTo>
                <a:cubicBezTo>
                  <a:pt x="320254" y="43987"/>
                  <a:pt x="320254" y="43987"/>
                  <a:pt x="305999" y="61112"/>
                </a:cubicBezTo>
                <a:cubicBezTo>
                  <a:pt x="305999" y="61112"/>
                  <a:pt x="305999" y="61112"/>
                  <a:pt x="261938" y="20276"/>
                </a:cubicBezTo>
                <a:cubicBezTo>
                  <a:pt x="261938" y="20276"/>
                  <a:pt x="261938" y="20276"/>
                  <a:pt x="276193" y="4468"/>
                </a:cubicBezTo>
                <a:cubicBezTo>
                  <a:pt x="278785" y="1834"/>
                  <a:pt x="281377" y="516"/>
                  <a:pt x="285265" y="51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7" name="任意多边形: 形状 26">
            <a:extLst/>
          </p:cNvPr>
          <p:cNvSpPr/>
          <p:nvPr/>
        </p:nvSpPr>
        <p:spPr>
          <a:xfrm>
            <a:off x="4788024" y="1888468"/>
            <a:ext cx="251525" cy="300486"/>
          </a:xfrm>
          <a:custGeom>
            <a:avLst/>
            <a:gdLst>
              <a:gd name="connsiteX0" fmla="*/ 132196 w 277813"/>
              <a:gd name="connsiteY0" fmla="*/ 133350 h 331788"/>
              <a:gd name="connsiteX1" fmla="*/ 132196 w 277813"/>
              <a:gd name="connsiteY1" fmla="*/ 152673 h 331788"/>
              <a:gd name="connsiteX2" fmla="*/ 99724 w 277813"/>
              <a:gd name="connsiteY2" fmla="*/ 186167 h 331788"/>
              <a:gd name="connsiteX3" fmla="*/ 134793 w 277813"/>
              <a:gd name="connsiteY3" fmla="*/ 220949 h 331788"/>
              <a:gd name="connsiteX4" fmla="*/ 154276 w 277813"/>
              <a:gd name="connsiteY4" fmla="*/ 237696 h 331788"/>
              <a:gd name="connsiteX5" fmla="*/ 136092 w 277813"/>
              <a:gd name="connsiteY5" fmla="*/ 249290 h 331788"/>
              <a:gd name="connsiteX6" fmla="*/ 104920 w 277813"/>
              <a:gd name="connsiteY6" fmla="*/ 241561 h 331788"/>
              <a:gd name="connsiteX7" fmla="*/ 98425 w 277813"/>
              <a:gd name="connsiteY7" fmla="*/ 263460 h 331788"/>
              <a:gd name="connsiteX8" fmla="*/ 130897 w 277813"/>
              <a:gd name="connsiteY8" fmla="*/ 272478 h 331788"/>
              <a:gd name="connsiteX9" fmla="*/ 130897 w 277813"/>
              <a:gd name="connsiteY9" fmla="*/ 290513 h 331788"/>
              <a:gd name="connsiteX10" fmla="*/ 150380 w 277813"/>
              <a:gd name="connsiteY10" fmla="*/ 290513 h 331788"/>
              <a:gd name="connsiteX11" fmla="*/ 150380 w 277813"/>
              <a:gd name="connsiteY11" fmla="*/ 271190 h 331788"/>
              <a:gd name="connsiteX12" fmla="*/ 184150 w 277813"/>
              <a:gd name="connsiteY12" fmla="*/ 235120 h 331788"/>
              <a:gd name="connsiteX13" fmla="*/ 152978 w 277813"/>
              <a:gd name="connsiteY13" fmla="*/ 199049 h 331788"/>
              <a:gd name="connsiteX14" fmla="*/ 129598 w 277813"/>
              <a:gd name="connsiteY14" fmla="*/ 182303 h 331788"/>
              <a:gd name="connsiteX15" fmla="*/ 146483 w 277813"/>
              <a:gd name="connsiteY15" fmla="*/ 171997 h 331788"/>
              <a:gd name="connsiteX16" fmla="*/ 173759 w 277813"/>
              <a:gd name="connsiteY16" fmla="*/ 178438 h 331788"/>
              <a:gd name="connsiteX17" fmla="*/ 178955 w 277813"/>
              <a:gd name="connsiteY17" fmla="*/ 156538 h 331788"/>
              <a:gd name="connsiteX18" fmla="*/ 151679 w 277813"/>
              <a:gd name="connsiteY18" fmla="*/ 151385 h 331788"/>
              <a:gd name="connsiteX19" fmla="*/ 151679 w 277813"/>
              <a:gd name="connsiteY19" fmla="*/ 133350 h 331788"/>
              <a:gd name="connsiteX20" fmla="*/ 132196 w 277813"/>
              <a:gd name="connsiteY20" fmla="*/ 133350 h 331788"/>
              <a:gd name="connsiteX21" fmla="*/ 136310 w 277813"/>
              <a:gd name="connsiteY21" fmla="*/ 0 h 331788"/>
              <a:gd name="connsiteX22" fmla="*/ 167467 w 277813"/>
              <a:gd name="connsiteY22" fmla="*/ 3888 h 331788"/>
              <a:gd name="connsiteX23" fmla="*/ 158380 w 277813"/>
              <a:gd name="connsiteY23" fmla="*/ 25921 h 331788"/>
              <a:gd name="connsiteX24" fmla="*/ 184343 w 277813"/>
              <a:gd name="connsiteY24" fmla="*/ 6480 h 331788"/>
              <a:gd name="connsiteX25" fmla="*/ 214202 w 277813"/>
              <a:gd name="connsiteY25" fmla="*/ 9072 h 331788"/>
              <a:gd name="connsiteX26" fmla="*/ 188238 w 277813"/>
              <a:gd name="connsiteY26" fmla="*/ 62210 h 331788"/>
              <a:gd name="connsiteX27" fmla="*/ 215500 w 277813"/>
              <a:gd name="connsiteY27" fmla="*/ 62210 h 331788"/>
              <a:gd name="connsiteX28" fmla="*/ 215500 w 277813"/>
              <a:gd name="connsiteY28" fmla="*/ 81651 h 331788"/>
              <a:gd name="connsiteX29" fmla="*/ 183045 w 277813"/>
              <a:gd name="connsiteY29" fmla="*/ 81651 h 331788"/>
              <a:gd name="connsiteX30" fmla="*/ 277813 w 277813"/>
              <a:gd name="connsiteY30" fmla="*/ 243657 h 331788"/>
              <a:gd name="connsiteX31" fmla="*/ 138907 w 277813"/>
              <a:gd name="connsiteY31" fmla="*/ 331788 h 331788"/>
              <a:gd name="connsiteX32" fmla="*/ 0 w 277813"/>
              <a:gd name="connsiteY32" fmla="*/ 243657 h 331788"/>
              <a:gd name="connsiteX33" fmla="*/ 94768 w 277813"/>
              <a:gd name="connsiteY33" fmla="*/ 81651 h 331788"/>
              <a:gd name="connsiteX34" fmla="*/ 68804 w 277813"/>
              <a:gd name="connsiteY34" fmla="*/ 81651 h 331788"/>
              <a:gd name="connsiteX35" fmla="*/ 68804 w 277813"/>
              <a:gd name="connsiteY35" fmla="*/ 60914 h 331788"/>
              <a:gd name="connsiteX36" fmla="*/ 96066 w 277813"/>
              <a:gd name="connsiteY36" fmla="*/ 62210 h 331788"/>
              <a:gd name="connsiteX37" fmla="*/ 66208 w 277813"/>
              <a:gd name="connsiteY37" fmla="*/ 5184 h 331788"/>
              <a:gd name="connsiteX38" fmla="*/ 110347 w 277813"/>
              <a:gd name="connsiteY38" fmla="*/ 6480 h 331788"/>
              <a:gd name="connsiteX39" fmla="*/ 127223 w 277813"/>
              <a:gd name="connsiteY39" fmla="*/ 28513 h 331788"/>
              <a:gd name="connsiteX40" fmla="*/ 136310 w 277813"/>
              <a:gd name="connsiteY40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7813" h="331788">
                <a:moveTo>
                  <a:pt x="132196" y="133350"/>
                </a:moveTo>
                <a:cubicBezTo>
                  <a:pt x="132196" y="133350"/>
                  <a:pt x="132196" y="133350"/>
                  <a:pt x="132196" y="152673"/>
                </a:cubicBezTo>
                <a:cubicBezTo>
                  <a:pt x="111414" y="156538"/>
                  <a:pt x="99724" y="169420"/>
                  <a:pt x="99724" y="186167"/>
                </a:cubicBezTo>
                <a:cubicBezTo>
                  <a:pt x="99724" y="204202"/>
                  <a:pt x="114012" y="214508"/>
                  <a:pt x="134793" y="220949"/>
                </a:cubicBezTo>
                <a:cubicBezTo>
                  <a:pt x="149081" y="226102"/>
                  <a:pt x="154276" y="231255"/>
                  <a:pt x="154276" y="237696"/>
                </a:cubicBezTo>
                <a:cubicBezTo>
                  <a:pt x="154276" y="245425"/>
                  <a:pt x="147782" y="249290"/>
                  <a:pt x="136092" y="249290"/>
                </a:cubicBezTo>
                <a:cubicBezTo>
                  <a:pt x="124403" y="249290"/>
                  <a:pt x="112713" y="245425"/>
                  <a:pt x="104920" y="241561"/>
                </a:cubicBezTo>
                <a:cubicBezTo>
                  <a:pt x="104920" y="241561"/>
                  <a:pt x="104920" y="241561"/>
                  <a:pt x="98425" y="263460"/>
                </a:cubicBezTo>
                <a:cubicBezTo>
                  <a:pt x="106218" y="267325"/>
                  <a:pt x="117908" y="271190"/>
                  <a:pt x="130897" y="272478"/>
                </a:cubicBezTo>
                <a:cubicBezTo>
                  <a:pt x="130897" y="272478"/>
                  <a:pt x="130897" y="272478"/>
                  <a:pt x="130897" y="290513"/>
                </a:cubicBezTo>
                <a:cubicBezTo>
                  <a:pt x="130897" y="290513"/>
                  <a:pt x="130897" y="290513"/>
                  <a:pt x="150380" y="290513"/>
                </a:cubicBezTo>
                <a:cubicBezTo>
                  <a:pt x="150380" y="290513"/>
                  <a:pt x="150380" y="290513"/>
                  <a:pt x="150380" y="271190"/>
                </a:cubicBezTo>
                <a:cubicBezTo>
                  <a:pt x="172460" y="267325"/>
                  <a:pt x="184150" y="251866"/>
                  <a:pt x="184150" y="235120"/>
                </a:cubicBezTo>
                <a:cubicBezTo>
                  <a:pt x="184150" y="218373"/>
                  <a:pt x="175058" y="208067"/>
                  <a:pt x="152978" y="199049"/>
                </a:cubicBezTo>
                <a:cubicBezTo>
                  <a:pt x="136092" y="193897"/>
                  <a:pt x="129598" y="188744"/>
                  <a:pt x="129598" y="182303"/>
                </a:cubicBezTo>
                <a:cubicBezTo>
                  <a:pt x="129598" y="177150"/>
                  <a:pt x="133495" y="171997"/>
                  <a:pt x="146483" y="171997"/>
                </a:cubicBezTo>
                <a:cubicBezTo>
                  <a:pt x="159472" y="171997"/>
                  <a:pt x="168564" y="177150"/>
                  <a:pt x="173759" y="178438"/>
                </a:cubicBezTo>
                <a:cubicBezTo>
                  <a:pt x="173759" y="178438"/>
                  <a:pt x="173759" y="178438"/>
                  <a:pt x="178955" y="156538"/>
                </a:cubicBezTo>
                <a:cubicBezTo>
                  <a:pt x="172460" y="153962"/>
                  <a:pt x="164667" y="151385"/>
                  <a:pt x="151679" y="151385"/>
                </a:cubicBezTo>
                <a:cubicBezTo>
                  <a:pt x="151679" y="151385"/>
                  <a:pt x="151679" y="151385"/>
                  <a:pt x="151679" y="133350"/>
                </a:cubicBezTo>
                <a:cubicBezTo>
                  <a:pt x="151679" y="133350"/>
                  <a:pt x="151679" y="133350"/>
                  <a:pt x="132196" y="133350"/>
                </a:cubicBezTo>
                <a:close/>
                <a:moveTo>
                  <a:pt x="136310" y="0"/>
                </a:moveTo>
                <a:cubicBezTo>
                  <a:pt x="136310" y="0"/>
                  <a:pt x="136310" y="0"/>
                  <a:pt x="167467" y="3888"/>
                </a:cubicBezTo>
                <a:cubicBezTo>
                  <a:pt x="167467" y="3888"/>
                  <a:pt x="167467" y="3888"/>
                  <a:pt x="158380" y="25921"/>
                </a:cubicBezTo>
                <a:cubicBezTo>
                  <a:pt x="158380" y="25921"/>
                  <a:pt x="158380" y="25921"/>
                  <a:pt x="184343" y="6480"/>
                </a:cubicBezTo>
                <a:cubicBezTo>
                  <a:pt x="184343" y="6480"/>
                  <a:pt x="184343" y="6480"/>
                  <a:pt x="214202" y="9072"/>
                </a:cubicBezTo>
                <a:cubicBezTo>
                  <a:pt x="214202" y="9072"/>
                  <a:pt x="214202" y="9072"/>
                  <a:pt x="188238" y="62210"/>
                </a:cubicBezTo>
                <a:cubicBezTo>
                  <a:pt x="188238" y="62210"/>
                  <a:pt x="188238" y="62210"/>
                  <a:pt x="215500" y="62210"/>
                </a:cubicBezTo>
                <a:cubicBezTo>
                  <a:pt x="215500" y="62210"/>
                  <a:pt x="215500" y="62210"/>
                  <a:pt x="215500" y="81651"/>
                </a:cubicBezTo>
                <a:cubicBezTo>
                  <a:pt x="215500" y="81651"/>
                  <a:pt x="215500" y="81651"/>
                  <a:pt x="183045" y="81651"/>
                </a:cubicBezTo>
                <a:cubicBezTo>
                  <a:pt x="237569" y="114052"/>
                  <a:pt x="277813" y="198295"/>
                  <a:pt x="277813" y="243657"/>
                </a:cubicBezTo>
                <a:cubicBezTo>
                  <a:pt x="277813" y="299387"/>
                  <a:pt x="215500" y="331788"/>
                  <a:pt x="138907" y="331788"/>
                </a:cubicBezTo>
                <a:cubicBezTo>
                  <a:pt x="62313" y="331788"/>
                  <a:pt x="0" y="299387"/>
                  <a:pt x="0" y="243657"/>
                </a:cubicBezTo>
                <a:cubicBezTo>
                  <a:pt x="0" y="198295"/>
                  <a:pt x="40244" y="114052"/>
                  <a:pt x="94768" y="81651"/>
                </a:cubicBezTo>
                <a:cubicBezTo>
                  <a:pt x="94768" y="81651"/>
                  <a:pt x="94768" y="81651"/>
                  <a:pt x="68804" y="81651"/>
                </a:cubicBezTo>
                <a:cubicBezTo>
                  <a:pt x="68804" y="81651"/>
                  <a:pt x="68804" y="81651"/>
                  <a:pt x="68804" y="60914"/>
                </a:cubicBezTo>
                <a:cubicBezTo>
                  <a:pt x="68804" y="60914"/>
                  <a:pt x="68804" y="60914"/>
                  <a:pt x="96066" y="62210"/>
                </a:cubicBezTo>
                <a:cubicBezTo>
                  <a:pt x="96066" y="62210"/>
                  <a:pt x="96066" y="62210"/>
                  <a:pt x="66208" y="5184"/>
                </a:cubicBezTo>
                <a:cubicBezTo>
                  <a:pt x="66208" y="5184"/>
                  <a:pt x="66208" y="5184"/>
                  <a:pt x="110347" y="6480"/>
                </a:cubicBezTo>
                <a:cubicBezTo>
                  <a:pt x="110347" y="6480"/>
                  <a:pt x="110347" y="6480"/>
                  <a:pt x="127223" y="28513"/>
                </a:cubicBezTo>
                <a:cubicBezTo>
                  <a:pt x="127223" y="28513"/>
                  <a:pt x="127223" y="28513"/>
                  <a:pt x="13631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6" name="任意多边形: 形状 25">
            <a:extLst/>
          </p:cNvPr>
          <p:cNvSpPr/>
          <p:nvPr/>
        </p:nvSpPr>
        <p:spPr>
          <a:xfrm>
            <a:off x="7487334" y="1558856"/>
            <a:ext cx="300393" cy="275847"/>
          </a:xfrm>
          <a:custGeom>
            <a:avLst/>
            <a:gdLst>
              <a:gd name="connsiteX0" fmla="*/ 117399 w 337212"/>
              <a:gd name="connsiteY0" fmla="*/ 192088 h 309563"/>
              <a:gd name="connsiteX1" fmla="*/ 130099 w 337212"/>
              <a:gd name="connsiteY1" fmla="*/ 196036 h 309563"/>
              <a:gd name="connsiteX2" fmla="*/ 130099 w 337212"/>
              <a:gd name="connsiteY2" fmla="*/ 278941 h 309563"/>
              <a:gd name="connsiteX3" fmla="*/ 117399 w 337212"/>
              <a:gd name="connsiteY3" fmla="*/ 292101 h 309563"/>
              <a:gd name="connsiteX4" fmla="*/ 176137 w 337212"/>
              <a:gd name="connsiteY4" fmla="*/ 187325 h 309563"/>
              <a:gd name="connsiteX5" fmla="*/ 187250 w 337212"/>
              <a:gd name="connsiteY5" fmla="*/ 191271 h 309563"/>
              <a:gd name="connsiteX6" fmla="*/ 187250 w 337212"/>
              <a:gd name="connsiteY6" fmla="*/ 267562 h 309563"/>
              <a:gd name="connsiteX7" fmla="*/ 176137 w 337212"/>
              <a:gd name="connsiteY7" fmla="*/ 279400 h 309563"/>
              <a:gd name="connsiteX8" fmla="*/ 176137 w 337212"/>
              <a:gd name="connsiteY8" fmla="*/ 187325 h 309563"/>
              <a:gd name="connsiteX9" fmla="*/ 231699 w 337212"/>
              <a:gd name="connsiteY9" fmla="*/ 180975 h 309563"/>
              <a:gd name="connsiteX10" fmla="*/ 239637 w 337212"/>
              <a:gd name="connsiteY10" fmla="*/ 184982 h 309563"/>
              <a:gd name="connsiteX11" fmla="*/ 239637 w 337212"/>
              <a:gd name="connsiteY11" fmla="*/ 254429 h 309563"/>
              <a:gd name="connsiteX12" fmla="*/ 231699 w 337212"/>
              <a:gd name="connsiteY12" fmla="*/ 265113 h 309563"/>
              <a:gd name="connsiteX13" fmla="*/ 277737 w 337212"/>
              <a:gd name="connsiteY13" fmla="*/ 177800 h 309563"/>
              <a:gd name="connsiteX14" fmla="*/ 287262 w 337212"/>
              <a:gd name="connsiteY14" fmla="*/ 180398 h 309563"/>
              <a:gd name="connsiteX15" fmla="*/ 287262 w 337212"/>
              <a:gd name="connsiteY15" fmla="*/ 238847 h 309563"/>
              <a:gd name="connsiteX16" fmla="*/ 277737 w 337212"/>
              <a:gd name="connsiteY16" fmla="*/ 249238 h 309563"/>
              <a:gd name="connsiteX17" fmla="*/ 280912 w 337212"/>
              <a:gd name="connsiteY17" fmla="*/ 92075 h 309563"/>
              <a:gd name="connsiteX18" fmla="*/ 307493 w 337212"/>
              <a:gd name="connsiteY18" fmla="*/ 92075 h 309563"/>
              <a:gd name="connsiteX19" fmla="*/ 315468 w 337212"/>
              <a:gd name="connsiteY19" fmla="*/ 97314 h 309563"/>
              <a:gd name="connsiteX20" fmla="*/ 336733 w 337212"/>
              <a:gd name="connsiteY20" fmla="*/ 158869 h 309563"/>
              <a:gd name="connsiteX21" fmla="*/ 331417 w 337212"/>
              <a:gd name="connsiteY21" fmla="*/ 169347 h 309563"/>
              <a:gd name="connsiteX22" fmla="*/ 320784 w 337212"/>
              <a:gd name="connsiteY22" fmla="*/ 164108 h 309563"/>
              <a:gd name="connsiteX23" fmla="*/ 314139 w 337212"/>
              <a:gd name="connsiteY23" fmla="*/ 145772 h 309563"/>
              <a:gd name="connsiteX24" fmla="*/ 314139 w 337212"/>
              <a:gd name="connsiteY24" fmla="*/ 238761 h 309563"/>
              <a:gd name="connsiteX25" fmla="*/ 304835 w 337212"/>
              <a:gd name="connsiteY25" fmla="*/ 249238 h 309563"/>
              <a:gd name="connsiteX26" fmla="*/ 294203 w 337212"/>
              <a:gd name="connsiteY26" fmla="*/ 238761 h 309563"/>
              <a:gd name="connsiteX27" fmla="*/ 294203 w 337212"/>
              <a:gd name="connsiteY27" fmla="*/ 179824 h 309563"/>
              <a:gd name="connsiteX28" fmla="*/ 288886 w 337212"/>
              <a:gd name="connsiteY28" fmla="*/ 179824 h 309563"/>
              <a:gd name="connsiteX29" fmla="*/ 294203 w 337212"/>
              <a:gd name="connsiteY29" fmla="*/ 178515 h 309563"/>
              <a:gd name="connsiteX30" fmla="*/ 304835 w 337212"/>
              <a:gd name="connsiteY30" fmla="*/ 157560 h 309563"/>
              <a:gd name="connsiteX31" fmla="*/ 280912 w 337212"/>
              <a:gd name="connsiteY31" fmla="*/ 92075 h 309563"/>
              <a:gd name="connsiteX32" fmla="*/ 231699 w 337212"/>
              <a:gd name="connsiteY32" fmla="*/ 82550 h 309563"/>
              <a:gd name="connsiteX33" fmla="*/ 243745 w 337212"/>
              <a:gd name="connsiteY33" fmla="*/ 82550 h 309563"/>
              <a:gd name="connsiteX34" fmla="*/ 262484 w 337212"/>
              <a:gd name="connsiteY34" fmla="*/ 82550 h 309563"/>
              <a:gd name="connsiteX35" fmla="*/ 273192 w 337212"/>
              <a:gd name="connsiteY35" fmla="*/ 89117 h 309563"/>
              <a:gd name="connsiteX36" fmla="*/ 297285 w 337212"/>
              <a:gd name="connsiteY36" fmla="*/ 160041 h 309563"/>
              <a:gd name="connsiteX37" fmla="*/ 291931 w 337212"/>
              <a:gd name="connsiteY37" fmla="*/ 171861 h 309563"/>
              <a:gd name="connsiteX38" fmla="*/ 279885 w 337212"/>
              <a:gd name="connsiteY38" fmla="*/ 166608 h 309563"/>
              <a:gd name="connsiteX39" fmla="*/ 271854 w 337212"/>
              <a:gd name="connsiteY39" fmla="*/ 144280 h 309563"/>
              <a:gd name="connsiteX40" fmla="*/ 271854 w 337212"/>
              <a:gd name="connsiteY40" fmla="*/ 253292 h 309563"/>
              <a:gd name="connsiteX41" fmla="*/ 259807 w 337212"/>
              <a:gd name="connsiteY41" fmla="*/ 265113 h 309563"/>
              <a:gd name="connsiteX42" fmla="*/ 247761 w 337212"/>
              <a:gd name="connsiteY42" fmla="*/ 253292 h 309563"/>
              <a:gd name="connsiteX43" fmla="*/ 247761 w 337212"/>
              <a:gd name="connsiteY43" fmla="*/ 183682 h 309563"/>
              <a:gd name="connsiteX44" fmla="*/ 258469 w 337212"/>
              <a:gd name="connsiteY44" fmla="*/ 160041 h 309563"/>
              <a:gd name="connsiteX45" fmla="*/ 231699 w 337212"/>
              <a:gd name="connsiteY45" fmla="*/ 82550 h 309563"/>
              <a:gd name="connsiteX46" fmla="*/ 177724 w 337212"/>
              <a:gd name="connsiteY46" fmla="*/ 77788 h 309563"/>
              <a:gd name="connsiteX47" fmla="*/ 214510 w 337212"/>
              <a:gd name="connsiteY47" fmla="*/ 77788 h 309563"/>
              <a:gd name="connsiteX48" fmla="*/ 225021 w 337212"/>
              <a:gd name="connsiteY48" fmla="*/ 85643 h 309563"/>
              <a:gd name="connsiteX49" fmla="*/ 252610 w 337212"/>
              <a:gd name="connsiteY49" fmla="*/ 162884 h 309563"/>
              <a:gd name="connsiteX50" fmla="*/ 246041 w 337212"/>
              <a:gd name="connsiteY50" fmla="*/ 175976 h 309563"/>
              <a:gd name="connsiteX51" fmla="*/ 231590 w 337212"/>
              <a:gd name="connsiteY51" fmla="*/ 169430 h 309563"/>
              <a:gd name="connsiteX52" fmla="*/ 223707 w 337212"/>
              <a:gd name="connsiteY52" fmla="*/ 145865 h 309563"/>
              <a:gd name="connsiteX53" fmla="*/ 223707 w 337212"/>
              <a:gd name="connsiteY53" fmla="*/ 266309 h 309563"/>
              <a:gd name="connsiteX54" fmla="*/ 210569 w 337212"/>
              <a:gd name="connsiteY54" fmla="*/ 279401 h 309563"/>
              <a:gd name="connsiteX55" fmla="*/ 198745 w 337212"/>
              <a:gd name="connsiteY55" fmla="*/ 266309 h 309563"/>
              <a:gd name="connsiteX56" fmla="*/ 198745 w 337212"/>
              <a:gd name="connsiteY56" fmla="*/ 189068 h 309563"/>
              <a:gd name="connsiteX57" fmla="*/ 197759 w 337212"/>
              <a:gd name="connsiteY57" fmla="*/ 189068 h 309563"/>
              <a:gd name="connsiteX58" fmla="*/ 194803 w 337212"/>
              <a:gd name="connsiteY58" fmla="*/ 189068 h 309563"/>
              <a:gd name="connsiteX59" fmla="*/ 206628 w 337212"/>
              <a:gd name="connsiteY59" fmla="*/ 178595 h 309563"/>
              <a:gd name="connsiteX60" fmla="*/ 206628 w 337212"/>
              <a:gd name="connsiteY60" fmla="*/ 162884 h 309563"/>
              <a:gd name="connsiteX61" fmla="*/ 177724 w 337212"/>
              <a:gd name="connsiteY61" fmla="*/ 79097 h 309563"/>
              <a:gd name="connsiteX62" fmla="*/ 177724 w 337212"/>
              <a:gd name="connsiteY62" fmla="*/ 77788 h 309563"/>
              <a:gd name="connsiteX63" fmla="*/ 120574 w 337212"/>
              <a:gd name="connsiteY63" fmla="*/ 73025 h 309563"/>
              <a:gd name="connsiteX64" fmla="*/ 157008 w 337212"/>
              <a:gd name="connsiteY64" fmla="*/ 73025 h 309563"/>
              <a:gd name="connsiteX65" fmla="*/ 168720 w 337212"/>
              <a:gd name="connsiteY65" fmla="*/ 80953 h 309563"/>
              <a:gd name="connsiteX66" fmla="*/ 197347 w 337212"/>
              <a:gd name="connsiteY66" fmla="*/ 166840 h 309563"/>
              <a:gd name="connsiteX67" fmla="*/ 190840 w 337212"/>
              <a:gd name="connsiteY67" fmla="*/ 181375 h 309563"/>
              <a:gd name="connsiteX68" fmla="*/ 176527 w 337212"/>
              <a:gd name="connsiteY68" fmla="*/ 173447 h 309563"/>
              <a:gd name="connsiteX69" fmla="*/ 167418 w 337212"/>
              <a:gd name="connsiteY69" fmla="*/ 148341 h 309563"/>
              <a:gd name="connsiteX70" fmla="*/ 167418 w 337212"/>
              <a:gd name="connsiteY70" fmla="*/ 279153 h 309563"/>
              <a:gd name="connsiteX71" fmla="*/ 153105 w 337212"/>
              <a:gd name="connsiteY71" fmla="*/ 293688 h 309563"/>
              <a:gd name="connsiteX72" fmla="*/ 140093 w 337212"/>
              <a:gd name="connsiteY72" fmla="*/ 279153 h 309563"/>
              <a:gd name="connsiteX73" fmla="*/ 140093 w 337212"/>
              <a:gd name="connsiteY73" fmla="*/ 195909 h 309563"/>
              <a:gd name="connsiteX74" fmla="*/ 133586 w 337212"/>
              <a:gd name="connsiteY74" fmla="*/ 195909 h 309563"/>
              <a:gd name="connsiteX75" fmla="*/ 138791 w 337212"/>
              <a:gd name="connsiteY75" fmla="*/ 194588 h 309563"/>
              <a:gd name="connsiteX76" fmla="*/ 151804 w 337212"/>
              <a:gd name="connsiteY76" fmla="*/ 166840 h 309563"/>
              <a:gd name="connsiteX77" fmla="*/ 120574 w 337212"/>
              <a:gd name="connsiteY77" fmla="*/ 73025 h 309563"/>
              <a:gd name="connsiteX78" fmla="*/ 46220 w 337212"/>
              <a:gd name="connsiteY78" fmla="*/ 66675 h 309563"/>
              <a:gd name="connsiteX79" fmla="*/ 72821 w 337212"/>
              <a:gd name="connsiteY79" fmla="*/ 66675 h 309563"/>
              <a:gd name="connsiteX80" fmla="*/ 98092 w 337212"/>
              <a:gd name="connsiteY80" fmla="*/ 66675 h 309563"/>
              <a:gd name="connsiteX81" fmla="*/ 111393 w 337212"/>
              <a:gd name="connsiteY81" fmla="*/ 74595 h 309563"/>
              <a:gd name="connsiteX82" fmla="*/ 143315 w 337212"/>
              <a:gd name="connsiteY82" fmla="*/ 169638 h 309563"/>
              <a:gd name="connsiteX83" fmla="*/ 135334 w 337212"/>
              <a:gd name="connsiteY83" fmla="*/ 185479 h 309563"/>
              <a:gd name="connsiteX84" fmla="*/ 119374 w 337212"/>
              <a:gd name="connsiteY84" fmla="*/ 177559 h 309563"/>
              <a:gd name="connsiteX85" fmla="*/ 108733 w 337212"/>
              <a:gd name="connsiteY85" fmla="*/ 148518 h 309563"/>
              <a:gd name="connsiteX86" fmla="*/ 108733 w 337212"/>
              <a:gd name="connsiteY86" fmla="*/ 295043 h 309563"/>
              <a:gd name="connsiteX87" fmla="*/ 94102 w 337212"/>
              <a:gd name="connsiteY87" fmla="*/ 309563 h 309563"/>
              <a:gd name="connsiteX88" fmla="*/ 78141 w 337212"/>
              <a:gd name="connsiteY88" fmla="*/ 295043 h 309563"/>
              <a:gd name="connsiteX89" fmla="*/ 78141 w 337212"/>
              <a:gd name="connsiteY89" fmla="*/ 202640 h 309563"/>
              <a:gd name="connsiteX90" fmla="*/ 66171 w 337212"/>
              <a:gd name="connsiteY90" fmla="*/ 202640 h 309563"/>
              <a:gd name="connsiteX91" fmla="*/ 66171 w 337212"/>
              <a:gd name="connsiteY91" fmla="*/ 295043 h 309563"/>
              <a:gd name="connsiteX92" fmla="*/ 50210 w 337212"/>
              <a:gd name="connsiteY92" fmla="*/ 309563 h 309563"/>
              <a:gd name="connsiteX93" fmla="*/ 35579 w 337212"/>
              <a:gd name="connsiteY93" fmla="*/ 295043 h 309563"/>
              <a:gd name="connsiteX94" fmla="*/ 35579 w 337212"/>
              <a:gd name="connsiteY94" fmla="*/ 148518 h 309563"/>
              <a:gd name="connsiteX95" fmla="*/ 24938 w 337212"/>
              <a:gd name="connsiteY95" fmla="*/ 177559 h 309563"/>
              <a:gd name="connsiteX96" fmla="*/ 8978 w 337212"/>
              <a:gd name="connsiteY96" fmla="*/ 185479 h 309563"/>
              <a:gd name="connsiteX97" fmla="*/ 997 w 337212"/>
              <a:gd name="connsiteY97" fmla="*/ 169638 h 309563"/>
              <a:gd name="connsiteX98" fmla="*/ 32919 w 337212"/>
              <a:gd name="connsiteY98" fmla="*/ 74595 h 309563"/>
              <a:gd name="connsiteX99" fmla="*/ 46220 w 337212"/>
              <a:gd name="connsiteY99" fmla="*/ 66675 h 309563"/>
              <a:gd name="connsiteX100" fmla="*/ 289643 w 337212"/>
              <a:gd name="connsiteY100" fmla="*/ 49213 h 309563"/>
              <a:gd name="connsiteX101" fmla="*/ 309487 w 337212"/>
              <a:gd name="connsiteY101" fmla="*/ 68263 h 309563"/>
              <a:gd name="connsiteX102" fmla="*/ 289643 w 337212"/>
              <a:gd name="connsiteY102" fmla="*/ 87313 h 309563"/>
              <a:gd name="connsiteX103" fmla="*/ 269799 w 337212"/>
              <a:gd name="connsiteY103" fmla="*/ 68263 h 309563"/>
              <a:gd name="connsiteX104" fmla="*/ 271122 w 337212"/>
              <a:gd name="connsiteY104" fmla="*/ 68263 h 309563"/>
              <a:gd name="connsiteX105" fmla="*/ 272445 w 337212"/>
              <a:gd name="connsiteY105" fmla="*/ 59373 h 309563"/>
              <a:gd name="connsiteX106" fmla="*/ 289643 w 337212"/>
              <a:gd name="connsiteY106" fmla="*/ 49213 h 309563"/>
              <a:gd name="connsiteX107" fmla="*/ 244544 w 337212"/>
              <a:gd name="connsiteY107" fmla="*/ 33338 h 309563"/>
              <a:gd name="connsiteX108" fmla="*/ 266625 w 337212"/>
              <a:gd name="connsiteY108" fmla="*/ 55699 h 309563"/>
              <a:gd name="connsiteX109" fmla="*/ 244544 w 337212"/>
              <a:gd name="connsiteY109" fmla="*/ 79376 h 309563"/>
              <a:gd name="connsiteX110" fmla="*/ 223762 w 337212"/>
              <a:gd name="connsiteY110" fmla="*/ 63592 h 309563"/>
              <a:gd name="connsiteX111" fmla="*/ 226360 w 337212"/>
              <a:gd name="connsiteY111" fmla="*/ 49123 h 309563"/>
              <a:gd name="connsiteX112" fmla="*/ 226360 w 337212"/>
              <a:gd name="connsiteY112" fmla="*/ 43861 h 309563"/>
              <a:gd name="connsiteX113" fmla="*/ 244544 w 337212"/>
              <a:gd name="connsiteY113" fmla="*/ 33338 h 309563"/>
              <a:gd name="connsiteX114" fmla="*/ 192806 w 337212"/>
              <a:gd name="connsiteY114" fmla="*/ 23813 h 309563"/>
              <a:gd name="connsiteX115" fmla="*/ 217412 w 337212"/>
              <a:gd name="connsiteY115" fmla="*/ 48420 h 309563"/>
              <a:gd name="connsiteX116" fmla="*/ 192806 w 337212"/>
              <a:gd name="connsiteY116" fmla="*/ 73026 h 309563"/>
              <a:gd name="connsiteX117" fmla="*/ 168199 w 337212"/>
              <a:gd name="connsiteY117" fmla="*/ 51010 h 309563"/>
              <a:gd name="connsiteX118" fmla="*/ 170789 w 337212"/>
              <a:gd name="connsiteY118" fmla="*/ 39354 h 309563"/>
              <a:gd name="connsiteX119" fmla="*/ 170789 w 337212"/>
              <a:gd name="connsiteY119" fmla="*/ 38059 h 309563"/>
              <a:gd name="connsiteX120" fmla="*/ 192806 w 337212"/>
              <a:gd name="connsiteY120" fmla="*/ 23813 h 309563"/>
              <a:gd name="connsiteX121" fmla="*/ 133275 w 337212"/>
              <a:gd name="connsiteY121" fmla="*/ 12700 h 309563"/>
              <a:gd name="connsiteX122" fmla="*/ 160262 w 337212"/>
              <a:gd name="connsiteY122" fmla="*/ 39029 h 309563"/>
              <a:gd name="connsiteX123" fmla="*/ 133275 w 337212"/>
              <a:gd name="connsiteY123" fmla="*/ 66675 h 309563"/>
              <a:gd name="connsiteX124" fmla="*/ 106287 w 337212"/>
              <a:gd name="connsiteY124" fmla="*/ 48245 h 309563"/>
              <a:gd name="connsiteX125" fmla="*/ 111685 w 337212"/>
              <a:gd name="connsiteY125" fmla="*/ 29814 h 309563"/>
              <a:gd name="connsiteX126" fmla="*/ 110335 w 337212"/>
              <a:gd name="connsiteY126" fmla="*/ 23232 h 309563"/>
              <a:gd name="connsiteX127" fmla="*/ 133275 w 337212"/>
              <a:gd name="connsiteY127" fmla="*/ 12700 h 309563"/>
              <a:gd name="connsiteX128" fmla="*/ 72809 w 337212"/>
              <a:gd name="connsiteY128" fmla="*/ 0 h 309563"/>
              <a:gd name="connsiteX129" fmla="*/ 101525 w 337212"/>
              <a:gd name="connsiteY129" fmla="*/ 30163 h 309563"/>
              <a:gd name="connsiteX130" fmla="*/ 72809 w 337212"/>
              <a:gd name="connsiteY130" fmla="*/ 60325 h 309563"/>
              <a:gd name="connsiteX131" fmla="*/ 42787 w 337212"/>
              <a:gd name="connsiteY131" fmla="*/ 30163 h 309563"/>
              <a:gd name="connsiteX132" fmla="*/ 72809 w 337212"/>
              <a:gd name="connsiteY132" fmla="*/ 0 h 30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337212" h="309563">
                <a:moveTo>
                  <a:pt x="117399" y="192088"/>
                </a:moveTo>
                <a:cubicBezTo>
                  <a:pt x="121632" y="194720"/>
                  <a:pt x="125866" y="196036"/>
                  <a:pt x="130099" y="196036"/>
                </a:cubicBezTo>
                <a:cubicBezTo>
                  <a:pt x="130099" y="196036"/>
                  <a:pt x="130099" y="196036"/>
                  <a:pt x="130099" y="278941"/>
                </a:cubicBezTo>
                <a:cubicBezTo>
                  <a:pt x="130099" y="285521"/>
                  <a:pt x="124455" y="290785"/>
                  <a:pt x="117399" y="292101"/>
                </a:cubicBezTo>
                <a:close/>
                <a:moveTo>
                  <a:pt x="176137" y="187325"/>
                </a:moveTo>
                <a:cubicBezTo>
                  <a:pt x="179841" y="189956"/>
                  <a:pt x="183546" y="191271"/>
                  <a:pt x="187250" y="191271"/>
                </a:cubicBezTo>
                <a:cubicBezTo>
                  <a:pt x="187250" y="191271"/>
                  <a:pt x="187250" y="191271"/>
                  <a:pt x="187250" y="267562"/>
                </a:cubicBezTo>
                <a:cubicBezTo>
                  <a:pt x="187250" y="274139"/>
                  <a:pt x="182311" y="279400"/>
                  <a:pt x="176137" y="279400"/>
                </a:cubicBezTo>
                <a:cubicBezTo>
                  <a:pt x="176137" y="279400"/>
                  <a:pt x="176137" y="279400"/>
                  <a:pt x="176137" y="187325"/>
                </a:cubicBezTo>
                <a:close/>
                <a:moveTo>
                  <a:pt x="231699" y="180975"/>
                </a:moveTo>
                <a:cubicBezTo>
                  <a:pt x="233967" y="183646"/>
                  <a:pt x="236235" y="183646"/>
                  <a:pt x="239637" y="184982"/>
                </a:cubicBezTo>
                <a:cubicBezTo>
                  <a:pt x="239637" y="184982"/>
                  <a:pt x="239637" y="184982"/>
                  <a:pt x="239637" y="254429"/>
                </a:cubicBezTo>
                <a:cubicBezTo>
                  <a:pt x="239637" y="259771"/>
                  <a:pt x="236235" y="263778"/>
                  <a:pt x="231699" y="265113"/>
                </a:cubicBezTo>
                <a:close/>
                <a:moveTo>
                  <a:pt x="277737" y="177800"/>
                </a:moveTo>
                <a:cubicBezTo>
                  <a:pt x="280458" y="179099"/>
                  <a:pt x="283180" y="180398"/>
                  <a:pt x="287262" y="180398"/>
                </a:cubicBezTo>
                <a:cubicBezTo>
                  <a:pt x="287262" y="180398"/>
                  <a:pt x="287262" y="180398"/>
                  <a:pt x="287262" y="238847"/>
                </a:cubicBezTo>
                <a:cubicBezTo>
                  <a:pt x="287262" y="244043"/>
                  <a:pt x="283180" y="247939"/>
                  <a:pt x="277737" y="249238"/>
                </a:cubicBezTo>
                <a:close/>
                <a:moveTo>
                  <a:pt x="280912" y="92075"/>
                </a:moveTo>
                <a:cubicBezTo>
                  <a:pt x="282241" y="92075"/>
                  <a:pt x="306164" y="92075"/>
                  <a:pt x="307493" y="92075"/>
                </a:cubicBezTo>
                <a:cubicBezTo>
                  <a:pt x="311481" y="92075"/>
                  <a:pt x="314139" y="94694"/>
                  <a:pt x="315468" y="97314"/>
                </a:cubicBezTo>
                <a:cubicBezTo>
                  <a:pt x="315468" y="97314"/>
                  <a:pt x="315468" y="97314"/>
                  <a:pt x="336733" y="158869"/>
                </a:cubicBezTo>
                <a:cubicBezTo>
                  <a:pt x="338062" y="162798"/>
                  <a:pt x="336733" y="168037"/>
                  <a:pt x="331417" y="169347"/>
                </a:cubicBezTo>
                <a:cubicBezTo>
                  <a:pt x="327430" y="170657"/>
                  <a:pt x="322113" y="168037"/>
                  <a:pt x="320784" y="164108"/>
                </a:cubicBezTo>
                <a:cubicBezTo>
                  <a:pt x="320784" y="164108"/>
                  <a:pt x="320784" y="164108"/>
                  <a:pt x="314139" y="145772"/>
                </a:cubicBezTo>
                <a:cubicBezTo>
                  <a:pt x="314139" y="145772"/>
                  <a:pt x="314139" y="145772"/>
                  <a:pt x="314139" y="238761"/>
                </a:cubicBezTo>
                <a:cubicBezTo>
                  <a:pt x="314139" y="243999"/>
                  <a:pt x="310152" y="249238"/>
                  <a:pt x="304835" y="249238"/>
                </a:cubicBezTo>
                <a:cubicBezTo>
                  <a:pt x="299519" y="249238"/>
                  <a:pt x="294203" y="243999"/>
                  <a:pt x="294203" y="238761"/>
                </a:cubicBezTo>
                <a:cubicBezTo>
                  <a:pt x="294203" y="238761"/>
                  <a:pt x="294203" y="238761"/>
                  <a:pt x="294203" y="179824"/>
                </a:cubicBezTo>
                <a:cubicBezTo>
                  <a:pt x="294203" y="179824"/>
                  <a:pt x="294203" y="179824"/>
                  <a:pt x="288886" y="179824"/>
                </a:cubicBezTo>
                <a:cubicBezTo>
                  <a:pt x="291545" y="179824"/>
                  <a:pt x="292874" y="179824"/>
                  <a:pt x="294203" y="178515"/>
                </a:cubicBezTo>
                <a:cubicBezTo>
                  <a:pt x="302177" y="175895"/>
                  <a:pt x="307493" y="166727"/>
                  <a:pt x="304835" y="157560"/>
                </a:cubicBezTo>
                <a:cubicBezTo>
                  <a:pt x="304835" y="157560"/>
                  <a:pt x="304835" y="157560"/>
                  <a:pt x="280912" y="92075"/>
                </a:cubicBezTo>
                <a:close/>
                <a:moveTo>
                  <a:pt x="231699" y="82550"/>
                </a:moveTo>
                <a:cubicBezTo>
                  <a:pt x="235715" y="82550"/>
                  <a:pt x="239730" y="82550"/>
                  <a:pt x="243745" y="82550"/>
                </a:cubicBezTo>
                <a:cubicBezTo>
                  <a:pt x="253115" y="82550"/>
                  <a:pt x="262484" y="82550"/>
                  <a:pt x="262484" y="82550"/>
                </a:cubicBezTo>
                <a:cubicBezTo>
                  <a:pt x="267838" y="82550"/>
                  <a:pt x="271854" y="85177"/>
                  <a:pt x="273192" y="89117"/>
                </a:cubicBezTo>
                <a:cubicBezTo>
                  <a:pt x="273192" y="89117"/>
                  <a:pt x="273192" y="89117"/>
                  <a:pt x="297285" y="160041"/>
                </a:cubicBezTo>
                <a:cubicBezTo>
                  <a:pt x="299962" y="165294"/>
                  <a:pt x="297285" y="170548"/>
                  <a:pt x="291931" y="171861"/>
                </a:cubicBezTo>
                <a:cubicBezTo>
                  <a:pt x="286577" y="174488"/>
                  <a:pt x="281223" y="170548"/>
                  <a:pt x="279885" y="166608"/>
                </a:cubicBezTo>
                <a:cubicBezTo>
                  <a:pt x="279885" y="166608"/>
                  <a:pt x="279885" y="166608"/>
                  <a:pt x="271854" y="144280"/>
                </a:cubicBezTo>
                <a:cubicBezTo>
                  <a:pt x="271854" y="144280"/>
                  <a:pt x="271854" y="144280"/>
                  <a:pt x="271854" y="253292"/>
                </a:cubicBezTo>
                <a:cubicBezTo>
                  <a:pt x="271854" y="259859"/>
                  <a:pt x="266500" y="265113"/>
                  <a:pt x="259807" y="265113"/>
                </a:cubicBezTo>
                <a:cubicBezTo>
                  <a:pt x="253115" y="265113"/>
                  <a:pt x="247761" y="259859"/>
                  <a:pt x="247761" y="253292"/>
                </a:cubicBezTo>
                <a:cubicBezTo>
                  <a:pt x="247761" y="253292"/>
                  <a:pt x="247761" y="253292"/>
                  <a:pt x="247761" y="183682"/>
                </a:cubicBezTo>
                <a:cubicBezTo>
                  <a:pt x="257130" y="179742"/>
                  <a:pt x="262484" y="169235"/>
                  <a:pt x="258469" y="160041"/>
                </a:cubicBezTo>
                <a:cubicBezTo>
                  <a:pt x="258469" y="160041"/>
                  <a:pt x="258469" y="160041"/>
                  <a:pt x="231699" y="82550"/>
                </a:cubicBezTo>
                <a:close/>
                <a:moveTo>
                  <a:pt x="177724" y="77788"/>
                </a:moveTo>
                <a:cubicBezTo>
                  <a:pt x="177724" y="77788"/>
                  <a:pt x="213196" y="77788"/>
                  <a:pt x="214510" y="77788"/>
                </a:cubicBezTo>
                <a:cubicBezTo>
                  <a:pt x="219765" y="77788"/>
                  <a:pt x="223707" y="80406"/>
                  <a:pt x="225021" y="85643"/>
                </a:cubicBezTo>
                <a:cubicBezTo>
                  <a:pt x="225021" y="85643"/>
                  <a:pt x="225021" y="85643"/>
                  <a:pt x="252610" y="162884"/>
                </a:cubicBezTo>
                <a:cubicBezTo>
                  <a:pt x="253924" y="168121"/>
                  <a:pt x="251296" y="174667"/>
                  <a:pt x="246041" y="175976"/>
                </a:cubicBezTo>
                <a:cubicBezTo>
                  <a:pt x="239472" y="178595"/>
                  <a:pt x="234217" y="175976"/>
                  <a:pt x="231590" y="169430"/>
                </a:cubicBezTo>
                <a:cubicBezTo>
                  <a:pt x="231590" y="169430"/>
                  <a:pt x="231590" y="169430"/>
                  <a:pt x="223707" y="145865"/>
                </a:cubicBezTo>
                <a:cubicBezTo>
                  <a:pt x="223707" y="145865"/>
                  <a:pt x="223707" y="145865"/>
                  <a:pt x="223707" y="266309"/>
                </a:cubicBezTo>
                <a:cubicBezTo>
                  <a:pt x="223707" y="272855"/>
                  <a:pt x="218452" y="279401"/>
                  <a:pt x="210569" y="279401"/>
                </a:cubicBezTo>
                <a:cubicBezTo>
                  <a:pt x="204000" y="279401"/>
                  <a:pt x="198745" y="272855"/>
                  <a:pt x="198745" y="266309"/>
                </a:cubicBezTo>
                <a:cubicBezTo>
                  <a:pt x="198745" y="266309"/>
                  <a:pt x="198745" y="266309"/>
                  <a:pt x="198745" y="189068"/>
                </a:cubicBezTo>
                <a:cubicBezTo>
                  <a:pt x="198745" y="189068"/>
                  <a:pt x="198745" y="189068"/>
                  <a:pt x="197759" y="189068"/>
                </a:cubicBezTo>
                <a:lnTo>
                  <a:pt x="194803" y="189068"/>
                </a:lnTo>
                <a:cubicBezTo>
                  <a:pt x="200059" y="187759"/>
                  <a:pt x="204000" y="183831"/>
                  <a:pt x="206628" y="178595"/>
                </a:cubicBezTo>
                <a:cubicBezTo>
                  <a:pt x="209255" y="173358"/>
                  <a:pt x="209255" y="168121"/>
                  <a:pt x="206628" y="162884"/>
                </a:cubicBezTo>
                <a:cubicBezTo>
                  <a:pt x="206628" y="162884"/>
                  <a:pt x="206628" y="162884"/>
                  <a:pt x="177724" y="79097"/>
                </a:cubicBezTo>
                <a:cubicBezTo>
                  <a:pt x="177724" y="79097"/>
                  <a:pt x="177724" y="77788"/>
                  <a:pt x="177724" y="77788"/>
                </a:cubicBezTo>
                <a:close/>
                <a:moveTo>
                  <a:pt x="120574" y="73025"/>
                </a:moveTo>
                <a:cubicBezTo>
                  <a:pt x="120574" y="73025"/>
                  <a:pt x="157008" y="73025"/>
                  <a:pt x="157008" y="73025"/>
                </a:cubicBezTo>
                <a:cubicBezTo>
                  <a:pt x="162213" y="73025"/>
                  <a:pt x="167418" y="75668"/>
                  <a:pt x="168720" y="80953"/>
                </a:cubicBezTo>
                <a:cubicBezTo>
                  <a:pt x="168720" y="80953"/>
                  <a:pt x="168720" y="80953"/>
                  <a:pt x="197347" y="166840"/>
                </a:cubicBezTo>
                <a:cubicBezTo>
                  <a:pt x="199949" y="172125"/>
                  <a:pt x="197347" y="178732"/>
                  <a:pt x="190840" y="181375"/>
                </a:cubicBezTo>
                <a:cubicBezTo>
                  <a:pt x="184334" y="184017"/>
                  <a:pt x="177828" y="180053"/>
                  <a:pt x="176527" y="173447"/>
                </a:cubicBezTo>
                <a:lnTo>
                  <a:pt x="167418" y="148341"/>
                </a:lnTo>
                <a:cubicBezTo>
                  <a:pt x="167418" y="148341"/>
                  <a:pt x="167418" y="148341"/>
                  <a:pt x="167418" y="279153"/>
                </a:cubicBezTo>
                <a:cubicBezTo>
                  <a:pt x="167418" y="287081"/>
                  <a:pt x="160912" y="293688"/>
                  <a:pt x="153105" y="293688"/>
                </a:cubicBezTo>
                <a:cubicBezTo>
                  <a:pt x="145297" y="293688"/>
                  <a:pt x="140093" y="287081"/>
                  <a:pt x="140093" y="279153"/>
                </a:cubicBezTo>
                <a:cubicBezTo>
                  <a:pt x="140093" y="279153"/>
                  <a:pt x="140093" y="279153"/>
                  <a:pt x="140093" y="195909"/>
                </a:cubicBezTo>
                <a:cubicBezTo>
                  <a:pt x="140093" y="195909"/>
                  <a:pt x="140093" y="195909"/>
                  <a:pt x="133586" y="195909"/>
                </a:cubicBezTo>
                <a:cubicBezTo>
                  <a:pt x="134888" y="195909"/>
                  <a:pt x="136189" y="195909"/>
                  <a:pt x="138791" y="194588"/>
                </a:cubicBezTo>
                <a:cubicBezTo>
                  <a:pt x="150502" y="190624"/>
                  <a:pt x="155707" y="177411"/>
                  <a:pt x="151804" y="166840"/>
                </a:cubicBezTo>
                <a:cubicBezTo>
                  <a:pt x="151804" y="166840"/>
                  <a:pt x="151804" y="166840"/>
                  <a:pt x="120574" y="73025"/>
                </a:cubicBezTo>
                <a:close/>
                <a:moveTo>
                  <a:pt x="46220" y="66675"/>
                </a:moveTo>
                <a:cubicBezTo>
                  <a:pt x="47550" y="66675"/>
                  <a:pt x="59520" y="66675"/>
                  <a:pt x="72821" y="66675"/>
                </a:cubicBezTo>
                <a:cubicBezTo>
                  <a:pt x="84792" y="66675"/>
                  <a:pt x="96762" y="66675"/>
                  <a:pt x="98092" y="66675"/>
                </a:cubicBezTo>
                <a:cubicBezTo>
                  <a:pt x="103413" y="66675"/>
                  <a:pt x="108733" y="69315"/>
                  <a:pt x="111393" y="74595"/>
                </a:cubicBezTo>
                <a:cubicBezTo>
                  <a:pt x="111393" y="74595"/>
                  <a:pt x="111393" y="74595"/>
                  <a:pt x="143315" y="169638"/>
                </a:cubicBezTo>
                <a:cubicBezTo>
                  <a:pt x="145975" y="176239"/>
                  <a:pt x="143315" y="184159"/>
                  <a:pt x="135334" y="185479"/>
                </a:cubicBezTo>
                <a:cubicBezTo>
                  <a:pt x="128684" y="188119"/>
                  <a:pt x="122034" y="184159"/>
                  <a:pt x="119374" y="177559"/>
                </a:cubicBezTo>
                <a:cubicBezTo>
                  <a:pt x="119374" y="177559"/>
                  <a:pt x="119374" y="177559"/>
                  <a:pt x="108733" y="148518"/>
                </a:cubicBezTo>
                <a:cubicBezTo>
                  <a:pt x="108733" y="148518"/>
                  <a:pt x="108733" y="148518"/>
                  <a:pt x="108733" y="295043"/>
                </a:cubicBezTo>
                <a:cubicBezTo>
                  <a:pt x="108733" y="302963"/>
                  <a:pt x="102083" y="309563"/>
                  <a:pt x="94102" y="309563"/>
                </a:cubicBezTo>
                <a:cubicBezTo>
                  <a:pt x="84792" y="309563"/>
                  <a:pt x="78141" y="302963"/>
                  <a:pt x="78141" y="295043"/>
                </a:cubicBezTo>
                <a:cubicBezTo>
                  <a:pt x="78141" y="295043"/>
                  <a:pt x="78141" y="295043"/>
                  <a:pt x="78141" y="202640"/>
                </a:cubicBezTo>
                <a:cubicBezTo>
                  <a:pt x="78141" y="202640"/>
                  <a:pt x="78141" y="202640"/>
                  <a:pt x="66171" y="202640"/>
                </a:cubicBezTo>
                <a:cubicBezTo>
                  <a:pt x="66171" y="202640"/>
                  <a:pt x="66171" y="202640"/>
                  <a:pt x="66171" y="295043"/>
                </a:cubicBezTo>
                <a:cubicBezTo>
                  <a:pt x="66171" y="302963"/>
                  <a:pt x="59520" y="309563"/>
                  <a:pt x="50210" y="309563"/>
                </a:cubicBezTo>
                <a:cubicBezTo>
                  <a:pt x="42229" y="309563"/>
                  <a:pt x="35579" y="302963"/>
                  <a:pt x="35579" y="295043"/>
                </a:cubicBezTo>
                <a:cubicBezTo>
                  <a:pt x="35579" y="295043"/>
                  <a:pt x="35579" y="295043"/>
                  <a:pt x="35579" y="148518"/>
                </a:cubicBezTo>
                <a:cubicBezTo>
                  <a:pt x="35579" y="148518"/>
                  <a:pt x="35579" y="148518"/>
                  <a:pt x="24938" y="177559"/>
                </a:cubicBezTo>
                <a:cubicBezTo>
                  <a:pt x="22278" y="184159"/>
                  <a:pt x="15628" y="188119"/>
                  <a:pt x="8978" y="185479"/>
                </a:cubicBezTo>
                <a:cubicBezTo>
                  <a:pt x="997" y="184159"/>
                  <a:pt x="-1663" y="176239"/>
                  <a:pt x="997" y="169638"/>
                </a:cubicBezTo>
                <a:cubicBezTo>
                  <a:pt x="997" y="169638"/>
                  <a:pt x="997" y="169638"/>
                  <a:pt x="32919" y="74595"/>
                </a:cubicBezTo>
                <a:cubicBezTo>
                  <a:pt x="35579" y="69315"/>
                  <a:pt x="40899" y="66675"/>
                  <a:pt x="46220" y="66675"/>
                </a:cubicBezTo>
                <a:close/>
                <a:moveTo>
                  <a:pt x="289643" y="49213"/>
                </a:moveTo>
                <a:cubicBezTo>
                  <a:pt x="301549" y="49213"/>
                  <a:pt x="309487" y="58103"/>
                  <a:pt x="309487" y="68263"/>
                </a:cubicBezTo>
                <a:cubicBezTo>
                  <a:pt x="309487" y="79693"/>
                  <a:pt x="300227" y="87313"/>
                  <a:pt x="289643" y="87313"/>
                </a:cubicBezTo>
                <a:cubicBezTo>
                  <a:pt x="280383" y="87313"/>
                  <a:pt x="269799" y="79693"/>
                  <a:pt x="269799" y="68263"/>
                </a:cubicBezTo>
                <a:cubicBezTo>
                  <a:pt x="269799" y="68263"/>
                  <a:pt x="271122" y="68263"/>
                  <a:pt x="271122" y="68263"/>
                </a:cubicBezTo>
                <a:cubicBezTo>
                  <a:pt x="271122" y="65723"/>
                  <a:pt x="272445" y="63183"/>
                  <a:pt x="272445" y="59373"/>
                </a:cubicBezTo>
                <a:cubicBezTo>
                  <a:pt x="276414" y="54293"/>
                  <a:pt x="283028" y="49213"/>
                  <a:pt x="289643" y="49213"/>
                </a:cubicBezTo>
                <a:close/>
                <a:moveTo>
                  <a:pt x="244544" y="33338"/>
                </a:moveTo>
                <a:cubicBezTo>
                  <a:pt x="257533" y="33338"/>
                  <a:pt x="266625" y="43861"/>
                  <a:pt x="266625" y="55699"/>
                </a:cubicBezTo>
                <a:cubicBezTo>
                  <a:pt x="266625" y="68853"/>
                  <a:pt x="256234" y="79376"/>
                  <a:pt x="244544" y="79376"/>
                </a:cubicBezTo>
                <a:cubicBezTo>
                  <a:pt x="235452" y="79376"/>
                  <a:pt x="226360" y="72799"/>
                  <a:pt x="223762" y="63592"/>
                </a:cubicBezTo>
                <a:cubicBezTo>
                  <a:pt x="225061" y="59645"/>
                  <a:pt x="226360" y="54384"/>
                  <a:pt x="226360" y="49123"/>
                </a:cubicBezTo>
                <a:cubicBezTo>
                  <a:pt x="226360" y="47807"/>
                  <a:pt x="226360" y="46492"/>
                  <a:pt x="226360" y="43861"/>
                </a:cubicBezTo>
                <a:cubicBezTo>
                  <a:pt x="230256" y="37284"/>
                  <a:pt x="236751" y="33338"/>
                  <a:pt x="244544" y="33338"/>
                </a:cubicBezTo>
                <a:close/>
                <a:moveTo>
                  <a:pt x="192806" y="23813"/>
                </a:moveTo>
                <a:cubicBezTo>
                  <a:pt x="205756" y="23813"/>
                  <a:pt x="217412" y="35469"/>
                  <a:pt x="217412" y="48420"/>
                </a:cubicBezTo>
                <a:cubicBezTo>
                  <a:pt x="217412" y="62665"/>
                  <a:pt x="205756" y="73026"/>
                  <a:pt x="192806" y="73026"/>
                </a:cubicBezTo>
                <a:cubicBezTo>
                  <a:pt x="179855" y="73026"/>
                  <a:pt x="169494" y="63961"/>
                  <a:pt x="168199" y="51010"/>
                </a:cubicBezTo>
                <a:cubicBezTo>
                  <a:pt x="169494" y="48420"/>
                  <a:pt x="170789" y="44534"/>
                  <a:pt x="170789" y="39354"/>
                </a:cubicBezTo>
                <a:cubicBezTo>
                  <a:pt x="170789" y="39354"/>
                  <a:pt x="170789" y="39354"/>
                  <a:pt x="170789" y="38059"/>
                </a:cubicBezTo>
                <a:cubicBezTo>
                  <a:pt x="174674" y="30288"/>
                  <a:pt x="182445" y="23813"/>
                  <a:pt x="192806" y="23813"/>
                </a:cubicBezTo>
                <a:close/>
                <a:moveTo>
                  <a:pt x="133275" y="12700"/>
                </a:moveTo>
                <a:cubicBezTo>
                  <a:pt x="148118" y="12700"/>
                  <a:pt x="160262" y="24548"/>
                  <a:pt x="160262" y="39029"/>
                </a:cubicBezTo>
                <a:cubicBezTo>
                  <a:pt x="160262" y="54827"/>
                  <a:pt x="148118" y="66675"/>
                  <a:pt x="133275" y="66675"/>
                </a:cubicBezTo>
                <a:cubicBezTo>
                  <a:pt x="121130" y="66675"/>
                  <a:pt x="110335" y="60093"/>
                  <a:pt x="106287" y="48245"/>
                </a:cubicBezTo>
                <a:cubicBezTo>
                  <a:pt x="108986" y="42979"/>
                  <a:pt x="111685" y="36396"/>
                  <a:pt x="111685" y="29814"/>
                </a:cubicBezTo>
                <a:cubicBezTo>
                  <a:pt x="111685" y="27181"/>
                  <a:pt x="110335" y="25865"/>
                  <a:pt x="110335" y="23232"/>
                </a:cubicBezTo>
                <a:cubicBezTo>
                  <a:pt x="115733" y="16649"/>
                  <a:pt x="123829" y="12700"/>
                  <a:pt x="133275" y="12700"/>
                </a:cubicBezTo>
                <a:close/>
                <a:moveTo>
                  <a:pt x="72809" y="0"/>
                </a:moveTo>
                <a:cubicBezTo>
                  <a:pt x="88472" y="0"/>
                  <a:pt x="101525" y="14426"/>
                  <a:pt x="101525" y="30163"/>
                </a:cubicBezTo>
                <a:cubicBezTo>
                  <a:pt x="101525" y="47211"/>
                  <a:pt x="87167" y="60325"/>
                  <a:pt x="72809" y="60325"/>
                </a:cubicBezTo>
                <a:cubicBezTo>
                  <a:pt x="57145" y="60325"/>
                  <a:pt x="42787" y="47211"/>
                  <a:pt x="42787" y="30163"/>
                </a:cubicBezTo>
                <a:cubicBezTo>
                  <a:pt x="42787" y="14426"/>
                  <a:pt x="55840" y="0"/>
                  <a:pt x="72809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54" name="文本框 1"/>
          <p:cNvSpPr txBox="1"/>
          <p:nvPr/>
        </p:nvSpPr>
        <p:spPr>
          <a:xfrm>
            <a:off x="791580" y="376300"/>
            <a:ext cx="4812721" cy="43858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问： 平台去年线上总交易额是多少？</a:t>
            </a:r>
            <a:endParaRPr lang="en-GB" altLang="zh-CN" sz="24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sp>
        <p:nvSpPr>
          <p:cNvPr id="55" name="文本框 1"/>
          <p:cNvSpPr txBox="1"/>
          <p:nvPr/>
        </p:nvSpPr>
        <p:spPr>
          <a:xfrm>
            <a:off x="791580" y="844352"/>
            <a:ext cx="7812868" cy="80791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答：早有准备，去年年底做了统计，</a:t>
            </a:r>
            <a:r>
              <a:rPr lang="en-US" altLang="zh-CN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$$$</a:t>
            </a:r>
            <a:r>
              <a:rPr lang="zh-CN" alt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万</a:t>
            </a:r>
            <a:r>
              <a:rPr lang="en-US" altLang="zh-CN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,$$</a:t>
            </a:r>
            <a:r>
              <a:rPr lang="zh-CN" alt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千</a:t>
            </a:r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,</a:t>
            </a:r>
            <a:r>
              <a:rPr lang="en-US" altLang="zh-CN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$</a:t>
            </a:r>
            <a:r>
              <a:rPr lang="zh-CN" alt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百</a:t>
            </a:r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,</a:t>
            </a:r>
            <a:r>
              <a:rPr lang="en-US" altLang="zh-CN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$</a:t>
            </a:r>
            <a:r>
              <a:rPr lang="zh-CN" alt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十</a:t>
            </a:r>
            <a:r>
              <a:rPr lang="en-US" altLang="zh-CN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$</a:t>
            </a:r>
            <a:r>
              <a:rPr lang="zh-CN" alt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元</a:t>
            </a:r>
            <a:r>
              <a:rPr lang="en-US" altLang="zh-CN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,$</a:t>
            </a:r>
            <a:r>
              <a:rPr lang="zh-CN" alt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角</a:t>
            </a:r>
            <a:r>
              <a:rPr lang="en-US" altLang="zh-CN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…,$</a:t>
            </a:r>
            <a:r>
              <a:rPr lang="zh-CN" alt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分。</a:t>
            </a:r>
            <a:r>
              <a:rPr lang="en-US" altLang="zh-CN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NB,NB,NB</a:t>
            </a:r>
            <a:r>
              <a:rPr lang="zh-CN" alt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记性真好！</a:t>
            </a:r>
            <a:endParaRPr lang="en-GB" altLang="zh-CN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sp>
        <p:nvSpPr>
          <p:cNvPr id="56" name="文本框 1"/>
          <p:cNvSpPr txBox="1"/>
          <p:nvPr/>
        </p:nvSpPr>
        <p:spPr>
          <a:xfrm>
            <a:off x="791580" y="1672444"/>
            <a:ext cx="4812721" cy="43858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问： 去年每个季度是多少？</a:t>
            </a:r>
            <a:endParaRPr lang="en-GB" altLang="zh-CN" sz="24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sp>
        <p:nvSpPr>
          <p:cNvPr id="57" name="文本框 1"/>
          <p:cNvSpPr txBox="1"/>
          <p:nvPr/>
        </p:nvSpPr>
        <p:spPr>
          <a:xfrm>
            <a:off x="791580" y="2140496"/>
            <a:ext cx="7812868" cy="43858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答：这个记不到了，等下！我有统计表格，等下邮件发你！</a:t>
            </a:r>
            <a:endParaRPr lang="en-GB" altLang="zh-CN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sp>
        <p:nvSpPr>
          <p:cNvPr id="58" name="文本框 1"/>
          <p:cNvSpPr txBox="1"/>
          <p:nvPr/>
        </p:nvSpPr>
        <p:spPr>
          <a:xfrm>
            <a:off x="791580" y="2644552"/>
            <a:ext cx="7200800" cy="43858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问： 数据里区分下交易方式</a:t>
            </a:r>
            <a:r>
              <a:rPr lang="en-US" altLang="zh-CN" sz="2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(</a:t>
            </a:r>
            <a:r>
              <a:rPr lang="zh-CN" altLang="en-US" sz="2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银联、支付宝、微信等</a:t>
            </a:r>
            <a:r>
              <a:rPr lang="en-US" altLang="zh-CN" sz="2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)</a:t>
            </a:r>
            <a:endParaRPr lang="en-GB" altLang="zh-CN" sz="24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sp>
        <p:nvSpPr>
          <p:cNvPr id="59" name="文本框 1"/>
          <p:cNvSpPr txBox="1"/>
          <p:nvPr/>
        </p:nvSpPr>
        <p:spPr>
          <a:xfrm>
            <a:off x="791580" y="3184612"/>
            <a:ext cx="7812868" cy="43858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答：有</a:t>
            </a:r>
            <a:r>
              <a:rPr lang="en-US" altLang="zh-CN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…</a:t>
            </a:r>
            <a:r>
              <a:rPr lang="zh-CN" alt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有的！</a:t>
            </a:r>
            <a:endParaRPr lang="en-GB" altLang="zh-CN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sp>
        <p:nvSpPr>
          <p:cNvPr id="60" name="文本框 1"/>
          <p:cNvSpPr txBox="1"/>
          <p:nvPr/>
        </p:nvSpPr>
        <p:spPr>
          <a:xfrm>
            <a:off x="791580" y="3688668"/>
            <a:ext cx="7200800" cy="43858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问：</a:t>
            </a:r>
            <a:r>
              <a:rPr lang="zh-CN" altLang="en-US" sz="2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今年的按季度，月，周也</a:t>
            </a:r>
            <a:r>
              <a:rPr lang="zh-CN" altLang="en-US" sz="2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发我下！</a:t>
            </a:r>
            <a:endParaRPr lang="en-GB" altLang="zh-CN" sz="24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sp>
        <p:nvSpPr>
          <p:cNvPr id="61" name="文本框 1"/>
          <p:cNvSpPr txBox="1"/>
          <p:nvPr/>
        </p:nvSpPr>
        <p:spPr>
          <a:xfrm>
            <a:off x="791580" y="4228728"/>
            <a:ext cx="7812868" cy="43858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答：</a:t>
            </a:r>
            <a:r>
              <a:rPr lang="en-US" altLang="zh-CN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...</a:t>
            </a:r>
            <a:r>
              <a:rPr lang="zh-CN" alt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好！</a:t>
            </a:r>
            <a:endParaRPr lang="en-GB" altLang="zh-CN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882331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797205" y="244792"/>
            <a:ext cx="533400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676" y="124272"/>
            <a:ext cx="5796644" cy="2973519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079612" y="3220616"/>
            <a:ext cx="7200800" cy="80791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经过一天的努力，在各个业务板块和各个</a:t>
            </a:r>
            <a:r>
              <a:rPr lang="en-US" altLang="zh-CN" sz="2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IT</a:t>
            </a:r>
            <a:r>
              <a:rPr lang="zh-CN" altLang="en-US" sz="2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团队的支持下，邮件在饿着肚子加班到</a:t>
            </a:r>
            <a:r>
              <a:rPr lang="zh-CN" altLang="en-US" sz="2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晚上</a:t>
            </a:r>
            <a:r>
              <a:rPr lang="en-US" altLang="zh-CN" sz="2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10</a:t>
            </a:r>
            <a:r>
              <a:rPr lang="en-US" altLang="zh-CN" sz="2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:00</a:t>
            </a:r>
            <a:r>
              <a:rPr lang="zh-CN" altLang="en-US" sz="2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的时候发送了！</a:t>
            </a:r>
            <a:endParaRPr lang="en-GB" altLang="zh-CN" sz="24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1043608" y="4012704"/>
            <a:ext cx="7812868" cy="80791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在回家的路上，电话响了！喂</a:t>
            </a:r>
            <a:r>
              <a:rPr lang="en-US" altLang="zh-CN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..</a:t>
            </a:r>
            <a:r>
              <a:rPr lang="zh-CN" alt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小杨啊，数据整理的不错！以后每周、每月、每季度都整理一下邮件发我吧！</a:t>
            </a:r>
            <a:endParaRPr lang="en-GB" altLang="zh-CN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350996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797205" y="244792"/>
            <a:ext cx="533400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任意多边形: 形状 21">
            <a:extLst/>
          </p:cNvPr>
          <p:cNvSpPr/>
          <p:nvPr/>
        </p:nvSpPr>
        <p:spPr>
          <a:xfrm>
            <a:off x="1130639" y="2302619"/>
            <a:ext cx="267803" cy="300486"/>
          </a:xfrm>
          <a:custGeom>
            <a:avLst/>
            <a:gdLst>
              <a:gd name="connsiteX0" fmla="*/ 199932 w 300038"/>
              <a:gd name="connsiteY0" fmla="*/ 273051 h 336551"/>
              <a:gd name="connsiteX1" fmla="*/ 192088 w 300038"/>
              <a:gd name="connsiteY1" fmla="*/ 280989 h 336551"/>
              <a:gd name="connsiteX2" fmla="*/ 192088 w 300038"/>
              <a:gd name="connsiteY2" fmla="*/ 306124 h 336551"/>
              <a:gd name="connsiteX3" fmla="*/ 199932 w 300038"/>
              <a:gd name="connsiteY3" fmla="*/ 312739 h 336551"/>
              <a:gd name="connsiteX4" fmla="*/ 250919 w 300038"/>
              <a:gd name="connsiteY4" fmla="*/ 312739 h 336551"/>
              <a:gd name="connsiteX5" fmla="*/ 258763 w 300038"/>
              <a:gd name="connsiteY5" fmla="*/ 306124 h 336551"/>
              <a:gd name="connsiteX6" fmla="*/ 258763 w 300038"/>
              <a:gd name="connsiteY6" fmla="*/ 280989 h 336551"/>
              <a:gd name="connsiteX7" fmla="*/ 250919 w 300038"/>
              <a:gd name="connsiteY7" fmla="*/ 273051 h 336551"/>
              <a:gd name="connsiteX8" fmla="*/ 199932 w 300038"/>
              <a:gd name="connsiteY8" fmla="*/ 273051 h 336551"/>
              <a:gd name="connsiteX9" fmla="*/ 101328 w 300038"/>
              <a:gd name="connsiteY9" fmla="*/ 196851 h 336551"/>
              <a:gd name="connsiteX10" fmla="*/ 107908 w 300038"/>
              <a:gd name="connsiteY10" fmla="*/ 196851 h 336551"/>
              <a:gd name="connsiteX11" fmla="*/ 111856 w 300038"/>
              <a:gd name="connsiteY11" fmla="*/ 202123 h 336551"/>
              <a:gd name="connsiteX12" fmla="*/ 128964 w 300038"/>
              <a:gd name="connsiteY12" fmla="*/ 248250 h 336551"/>
              <a:gd name="connsiteX13" fmla="*/ 131595 w 300038"/>
              <a:gd name="connsiteY13" fmla="*/ 239025 h 336551"/>
              <a:gd name="connsiteX14" fmla="*/ 126332 w 300038"/>
              <a:gd name="connsiteY14" fmla="*/ 225845 h 336551"/>
              <a:gd name="connsiteX15" fmla="*/ 127648 w 300038"/>
              <a:gd name="connsiteY15" fmla="*/ 217938 h 336551"/>
              <a:gd name="connsiteX16" fmla="*/ 132911 w 300038"/>
              <a:gd name="connsiteY16" fmla="*/ 215302 h 336551"/>
              <a:gd name="connsiteX17" fmla="*/ 167126 w 300038"/>
              <a:gd name="connsiteY17" fmla="*/ 215302 h 336551"/>
              <a:gd name="connsiteX18" fmla="*/ 172390 w 300038"/>
              <a:gd name="connsiteY18" fmla="*/ 217938 h 336551"/>
              <a:gd name="connsiteX19" fmla="*/ 173706 w 300038"/>
              <a:gd name="connsiteY19" fmla="*/ 225845 h 336551"/>
              <a:gd name="connsiteX20" fmla="*/ 168442 w 300038"/>
              <a:gd name="connsiteY20" fmla="*/ 239025 h 336551"/>
              <a:gd name="connsiteX21" fmla="*/ 171074 w 300038"/>
              <a:gd name="connsiteY21" fmla="*/ 248250 h 336551"/>
              <a:gd name="connsiteX22" fmla="*/ 188182 w 300038"/>
              <a:gd name="connsiteY22" fmla="*/ 202123 h 336551"/>
              <a:gd name="connsiteX23" fmla="*/ 192130 w 300038"/>
              <a:gd name="connsiteY23" fmla="*/ 196851 h 336551"/>
              <a:gd name="connsiteX24" fmla="*/ 198710 w 300038"/>
              <a:gd name="connsiteY24" fmla="*/ 196851 h 336551"/>
              <a:gd name="connsiteX25" fmla="*/ 265823 w 300038"/>
              <a:gd name="connsiteY25" fmla="*/ 224527 h 336551"/>
              <a:gd name="connsiteX26" fmla="*/ 300038 w 300038"/>
              <a:gd name="connsiteY26" fmla="*/ 274609 h 336551"/>
              <a:gd name="connsiteX27" fmla="*/ 300038 w 300038"/>
              <a:gd name="connsiteY27" fmla="*/ 328643 h 336551"/>
              <a:gd name="connsiteX28" fmla="*/ 292142 w 300038"/>
              <a:gd name="connsiteY28" fmla="*/ 336551 h 336551"/>
              <a:gd name="connsiteX29" fmla="*/ 7896 w 300038"/>
              <a:gd name="connsiteY29" fmla="*/ 336551 h 336551"/>
              <a:gd name="connsiteX30" fmla="*/ 0 w 300038"/>
              <a:gd name="connsiteY30" fmla="*/ 328643 h 336551"/>
              <a:gd name="connsiteX31" fmla="*/ 0 w 300038"/>
              <a:gd name="connsiteY31" fmla="*/ 274609 h 336551"/>
              <a:gd name="connsiteX32" fmla="*/ 34215 w 300038"/>
              <a:gd name="connsiteY32" fmla="*/ 224527 h 336551"/>
              <a:gd name="connsiteX33" fmla="*/ 101328 w 300038"/>
              <a:gd name="connsiteY33" fmla="*/ 196851 h 336551"/>
              <a:gd name="connsiteX34" fmla="*/ 155328 w 300038"/>
              <a:gd name="connsiteY34" fmla="*/ 0 h 336551"/>
              <a:gd name="connsiteX35" fmla="*/ 201775 w 300038"/>
              <a:gd name="connsiteY35" fmla="*/ 15854 h 336551"/>
              <a:gd name="connsiteX36" fmla="*/ 223008 w 300038"/>
              <a:gd name="connsiteY36" fmla="*/ 79268 h 336551"/>
              <a:gd name="connsiteX37" fmla="*/ 224335 w 300038"/>
              <a:gd name="connsiteY37" fmla="*/ 93801 h 336551"/>
              <a:gd name="connsiteX38" fmla="*/ 229643 w 300038"/>
              <a:gd name="connsiteY38" fmla="*/ 100407 h 336551"/>
              <a:gd name="connsiteX39" fmla="*/ 232297 w 300038"/>
              <a:gd name="connsiteY39" fmla="*/ 125508 h 336551"/>
              <a:gd name="connsiteX40" fmla="*/ 208410 w 300038"/>
              <a:gd name="connsiteY40" fmla="*/ 151931 h 336551"/>
              <a:gd name="connsiteX41" fmla="*/ 185850 w 300038"/>
              <a:gd name="connsiteY41" fmla="*/ 183639 h 336551"/>
              <a:gd name="connsiteX42" fmla="*/ 172579 w 300038"/>
              <a:gd name="connsiteY42" fmla="*/ 192887 h 336551"/>
              <a:gd name="connsiteX43" fmla="*/ 150019 w 300038"/>
              <a:gd name="connsiteY43" fmla="*/ 196850 h 336551"/>
              <a:gd name="connsiteX44" fmla="*/ 127459 w 300038"/>
              <a:gd name="connsiteY44" fmla="*/ 192887 h 336551"/>
              <a:gd name="connsiteX45" fmla="*/ 114189 w 300038"/>
              <a:gd name="connsiteY45" fmla="*/ 183639 h 336551"/>
              <a:gd name="connsiteX46" fmla="*/ 91629 w 300038"/>
              <a:gd name="connsiteY46" fmla="*/ 151931 h 336551"/>
              <a:gd name="connsiteX47" fmla="*/ 67742 w 300038"/>
              <a:gd name="connsiteY47" fmla="*/ 125508 h 336551"/>
              <a:gd name="connsiteX48" fmla="*/ 70396 w 300038"/>
              <a:gd name="connsiteY48" fmla="*/ 100407 h 336551"/>
              <a:gd name="connsiteX49" fmla="*/ 75704 w 300038"/>
              <a:gd name="connsiteY49" fmla="*/ 93801 h 336551"/>
              <a:gd name="connsiteX50" fmla="*/ 77031 w 300038"/>
              <a:gd name="connsiteY50" fmla="*/ 85874 h 336551"/>
              <a:gd name="connsiteX51" fmla="*/ 74377 w 300038"/>
              <a:gd name="connsiteY51" fmla="*/ 50203 h 336551"/>
              <a:gd name="connsiteX52" fmla="*/ 103572 w 300038"/>
              <a:gd name="connsiteY52" fmla="*/ 27744 h 336551"/>
              <a:gd name="connsiteX53" fmla="*/ 119497 w 300038"/>
              <a:gd name="connsiteY53" fmla="*/ 10569 h 336551"/>
              <a:gd name="connsiteX54" fmla="*/ 155328 w 300038"/>
              <a:gd name="connsiteY54" fmla="*/ 0 h 3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00038" h="336551">
                <a:moveTo>
                  <a:pt x="199932" y="273051"/>
                </a:moveTo>
                <a:cubicBezTo>
                  <a:pt x="194703" y="273051"/>
                  <a:pt x="192088" y="277020"/>
                  <a:pt x="192088" y="280989"/>
                </a:cubicBezTo>
                <a:cubicBezTo>
                  <a:pt x="192088" y="306124"/>
                  <a:pt x="192088" y="306124"/>
                  <a:pt x="192088" y="306124"/>
                </a:cubicBezTo>
                <a:cubicBezTo>
                  <a:pt x="192088" y="310093"/>
                  <a:pt x="194703" y="312739"/>
                  <a:pt x="199932" y="312739"/>
                </a:cubicBezTo>
                <a:cubicBezTo>
                  <a:pt x="250919" y="312739"/>
                  <a:pt x="250919" y="312739"/>
                  <a:pt x="250919" y="312739"/>
                </a:cubicBezTo>
                <a:cubicBezTo>
                  <a:pt x="254841" y="312739"/>
                  <a:pt x="258763" y="310093"/>
                  <a:pt x="258763" y="306124"/>
                </a:cubicBezTo>
                <a:lnTo>
                  <a:pt x="258763" y="280989"/>
                </a:lnTo>
                <a:cubicBezTo>
                  <a:pt x="258763" y="277020"/>
                  <a:pt x="254841" y="273051"/>
                  <a:pt x="250919" y="273051"/>
                </a:cubicBezTo>
                <a:cubicBezTo>
                  <a:pt x="199932" y="273051"/>
                  <a:pt x="199932" y="273051"/>
                  <a:pt x="199932" y="273051"/>
                </a:cubicBezTo>
                <a:close/>
                <a:moveTo>
                  <a:pt x="101328" y="196851"/>
                </a:moveTo>
                <a:cubicBezTo>
                  <a:pt x="103960" y="196851"/>
                  <a:pt x="105276" y="196851"/>
                  <a:pt x="107908" y="196851"/>
                </a:cubicBezTo>
                <a:cubicBezTo>
                  <a:pt x="109224" y="198169"/>
                  <a:pt x="110540" y="199487"/>
                  <a:pt x="111856" y="202123"/>
                </a:cubicBezTo>
                <a:cubicBezTo>
                  <a:pt x="128964" y="248250"/>
                  <a:pt x="128964" y="248250"/>
                  <a:pt x="128964" y="248250"/>
                </a:cubicBezTo>
                <a:cubicBezTo>
                  <a:pt x="131595" y="239025"/>
                  <a:pt x="131595" y="239025"/>
                  <a:pt x="131595" y="239025"/>
                </a:cubicBezTo>
                <a:cubicBezTo>
                  <a:pt x="126332" y="225845"/>
                  <a:pt x="126332" y="225845"/>
                  <a:pt x="126332" y="225845"/>
                </a:cubicBezTo>
                <a:cubicBezTo>
                  <a:pt x="125016" y="223209"/>
                  <a:pt x="126332" y="220574"/>
                  <a:pt x="127648" y="217938"/>
                </a:cubicBezTo>
                <a:cubicBezTo>
                  <a:pt x="128964" y="216620"/>
                  <a:pt x="131595" y="215302"/>
                  <a:pt x="132911" y="215302"/>
                </a:cubicBezTo>
                <a:cubicBezTo>
                  <a:pt x="167126" y="215302"/>
                  <a:pt x="167126" y="215302"/>
                  <a:pt x="167126" y="215302"/>
                </a:cubicBezTo>
                <a:cubicBezTo>
                  <a:pt x="168442" y="215302"/>
                  <a:pt x="171074" y="216620"/>
                  <a:pt x="172390" y="217938"/>
                </a:cubicBezTo>
                <a:cubicBezTo>
                  <a:pt x="173706" y="220574"/>
                  <a:pt x="175022" y="223209"/>
                  <a:pt x="173706" y="225845"/>
                </a:cubicBezTo>
                <a:cubicBezTo>
                  <a:pt x="168442" y="239025"/>
                  <a:pt x="168442" y="239025"/>
                  <a:pt x="168442" y="239025"/>
                </a:cubicBezTo>
                <a:cubicBezTo>
                  <a:pt x="171074" y="248250"/>
                  <a:pt x="171074" y="248250"/>
                  <a:pt x="171074" y="248250"/>
                </a:cubicBezTo>
                <a:cubicBezTo>
                  <a:pt x="188182" y="202123"/>
                  <a:pt x="188182" y="202123"/>
                  <a:pt x="188182" y="202123"/>
                </a:cubicBezTo>
                <a:cubicBezTo>
                  <a:pt x="189498" y="199487"/>
                  <a:pt x="190814" y="198169"/>
                  <a:pt x="192130" y="196851"/>
                </a:cubicBezTo>
                <a:cubicBezTo>
                  <a:pt x="194762" y="196851"/>
                  <a:pt x="196078" y="196851"/>
                  <a:pt x="198710" y="196851"/>
                </a:cubicBezTo>
                <a:cubicBezTo>
                  <a:pt x="265823" y="224527"/>
                  <a:pt x="265823" y="224527"/>
                  <a:pt x="265823" y="224527"/>
                </a:cubicBezTo>
                <a:cubicBezTo>
                  <a:pt x="286879" y="232435"/>
                  <a:pt x="300038" y="252204"/>
                  <a:pt x="300038" y="274609"/>
                </a:cubicBezTo>
                <a:cubicBezTo>
                  <a:pt x="300038" y="328643"/>
                  <a:pt x="300038" y="328643"/>
                  <a:pt x="300038" y="328643"/>
                </a:cubicBezTo>
                <a:cubicBezTo>
                  <a:pt x="300038" y="332597"/>
                  <a:pt x="296090" y="336551"/>
                  <a:pt x="292142" y="336551"/>
                </a:cubicBezTo>
                <a:cubicBezTo>
                  <a:pt x="7896" y="336551"/>
                  <a:pt x="7896" y="336551"/>
                  <a:pt x="7896" y="336551"/>
                </a:cubicBezTo>
                <a:cubicBezTo>
                  <a:pt x="3948" y="336551"/>
                  <a:pt x="0" y="332597"/>
                  <a:pt x="0" y="328643"/>
                </a:cubicBezTo>
                <a:cubicBezTo>
                  <a:pt x="0" y="274609"/>
                  <a:pt x="0" y="274609"/>
                  <a:pt x="0" y="274609"/>
                </a:cubicBezTo>
                <a:cubicBezTo>
                  <a:pt x="0" y="252204"/>
                  <a:pt x="13159" y="232435"/>
                  <a:pt x="34215" y="224527"/>
                </a:cubicBezTo>
                <a:cubicBezTo>
                  <a:pt x="101328" y="196851"/>
                  <a:pt x="101328" y="196851"/>
                  <a:pt x="101328" y="196851"/>
                </a:cubicBezTo>
                <a:close/>
                <a:moveTo>
                  <a:pt x="155328" y="0"/>
                </a:moveTo>
                <a:cubicBezTo>
                  <a:pt x="171252" y="0"/>
                  <a:pt x="187177" y="5285"/>
                  <a:pt x="201775" y="15854"/>
                </a:cubicBezTo>
                <a:cubicBezTo>
                  <a:pt x="225662" y="34350"/>
                  <a:pt x="223008" y="72663"/>
                  <a:pt x="223008" y="79268"/>
                </a:cubicBezTo>
                <a:cubicBezTo>
                  <a:pt x="223008" y="84553"/>
                  <a:pt x="224335" y="89838"/>
                  <a:pt x="224335" y="93801"/>
                </a:cubicBezTo>
                <a:cubicBezTo>
                  <a:pt x="225662" y="95122"/>
                  <a:pt x="228316" y="96443"/>
                  <a:pt x="229643" y="100407"/>
                </a:cubicBezTo>
                <a:cubicBezTo>
                  <a:pt x="234951" y="107012"/>
                  <a:pt x="234951" y="114939"/>
                  <a:pt x="232297" y="125508"/>
                </a:cubicBezTo>
                <a:cubicBezTo>
                  <a:pt x="226989" y="146647"/>
                  <a:pt x="215045" y="150610"/>
                  <a:pt x="208410" y="151931"/>
                </a:cubicBezTo>
                <a:cubicBezTo>
                  <a:pt x="204429" y="159858"/>
                  <a:pt x="195139" y="175712"/>
                  <a:pt x="185850" y="183639"/>
                </a:cubicBezTo>
                <a:cubicBezTo>
                  <a:pt x="183196" y="187602"/>
                  <a:pt x="177888" y="190244"/>
                  <a:pt x="172579" y="192887"/>
                </a:cubicBezTo>
                <a:cubicBezTo>
                  <a:pt x="164617" y="195529"/>
                  <a:pt x="157982" y="196850"/>
                  <a:pt x="150019" y="196850"/>
                </a:cubicBezTo>
                <a:cubicBezTo>
                  <a:pt x="142057" y="196850"/>
                  <a:pt x="135422" y="195529"/>
                  <a:pt x="127459" y="192887"/>
                </a:cubicBezTo>
                <a:cubicBezTo>
                  <a:pt x="122151" y="190244"/>
                  <a:pt x="116843" y="187602"/>
                  <a:pt x="114189" y="183639"/>
                </a:cubicBezTo>
                <a:cubicBezTo>
                  <a:pt x="104900" y="175712"/>
                  <a:pt x="95610" y="159858"/>
                  <a:pt x="91629" y="151931"/>
                </a:cubicBezTo>
                <a:cubicBezTo>
                  <a:pt x="84994" y="150610"/>
                  <a:pt x="73050" y="146647"/>
                  <a:pt x="67742" y="125508"/>
                </a:cubicBezTo>
                <a:cubicBezTo>
                  <a:pt x="65088" y="114939"/>
                  <a:pt x="65088" y="107012"/>
                  <a:pt x="70396" y="100407"/>
                </a:cubicBezTo>
                <a:cubicBezTo>
                  <a:pt x="71723" y="96443"/>
                  <a:pt x="74377" y="95122"/>
                  <a:pt x="75704" y="93801"/>
                </a:cubicBezTo>
                <a:cubicBezTo>
                  <a:pt x="75704" y="91159"/>
                  <a:pt x="75704" y="88516"/>
                  <a:pt x="77031" y="85874"/>
                </a:cubicBezTo>
                <a:cubicBezTo>
                  <a:pt x="73050" y="80590"/>
                  <a:pt x="67742" y="68699"/>
                  <a:pt x="74377" y="50203"/>
                </a:cubicBezTo>
                <a:cubicBezTo>
                  <a:pt x="81013" y="30386"/>
                  <a:pt x="95610" y="27744"/>
                  <a:pt x="103572" y="27744"/>
                </a:cubicBezTo>
                <a:cubicBezTo>
                  <a:pt x="106227" y="22459"/>
                  <a:pt x="111535" y="17175"/>
                  <a:pt x="119497" y="10569"/>
                </a:cubicBezTo>
                <a:cubicBezTo>
                  <a:pt x="128786" y="3963"/>
                  <a:pt x="142057" y="0"/>
                  <a:pt x="155328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8" name="任意多边形: 形状 27">
            <a:extLst/>
          </p:cNvPr>
          <p:cNvSpPr/>
          <p:nvPr/>
        </p:nvSpPr>
        <p:spPr>
          <a:xfrm>
            <a:off x="2859181" y="2307277"/>
            <a:ext cx="300393" cy="291172"/>
          </a:xfrm>
          <a:custGeom>
            <a:avLst/>
            <a:gdLst>
              <a:gd name="connsiteX0" fmla="*/ 58918 w 323554"/>
              <a:gd name="connsiteY0" fmla="*/ 189699 h 313525"/>
              <a:gd name="connsiteX1" fmla="*/ 101421 w 323554"/>
              <a:gd name="connsiteY1" fmla="*/ 189699 h 313525"/>
              <a:gd name="connsiteX2" fmla="*/ 103997 w 323554"/>
              <a:gd name="connsiteY2" fmla="*/ 189699 h 313525"/>
              <a:gd name="connsiteX3" fmla="*/ 114301 w 323554"/>
              <a:gd name="connsiteY3" fmla="*/ 201731 h 313525"/>
              <a:gd name="connsiteX4" fmla="*/ 113013 w 323554"/>
              <a:gd name="connsiteY4" fmla="*/ 205741 h 313525"/>
              <a:gd name="connsiteX5" fmla="*/ 101421 w 323554"/>
              <a:gd name="connsiteY5" fmla="*/ 215099 h 313525"/>
              <a:gd name="connsiteX6" fmla="*/ 58918 w 323554"/>
              <a:gd name="connsiteY6" fmla="*/ 215099 h 313525"/>
              <a:gd name="connsiteX7" fmla="*/ 46038 w 323554"/>
              <a:gd name="connsiteY7" fmla="*/ 201731 h 313525"/>
              <a:gd name="connsiteX8" fmla="*/ 58918 w 323554"/>
              <a:gd name="connsiteY8" fmla="*/ 189699 h 313525"/>
              <a:gd name="connsiteX9" fmla="*/ 149225 w 323554"/>
              <a:gd name="connsiteY9" fmla="*/ 165887 h 313525"/>
              <a:gd name="connsiteX10" fmla="*/ 142875 w 323554"/>
              <a:gd name="connsiteY10" fmla="*/ 186525 h 313525"/>
              <a:gd name="connsiteX11" fmla="*/ 153988 w 323554"/>
              <a:gd name="connsiteY11" fmla="*/ 196050 h 313525"/>
              <a:gd name="connsiteX12" fmla="*/ 173038 w 323554"/>
              <a:gd name="connsiteY12" fmla="*/ 188112 h 313525"/>
              <a:gd name="connsiteX13" fmla="*/ 145188 w 323554"/>
              <a:gd name="connsiteY13" fmla="*/ 151599 h 313525"/>
              <a:gd name="connsiteX14" fmla="*/ 187326 w 323554"/>
              <a:gd name="connsiteY14" fmla="*/ 190104 h 313525"/>
              <a:gd name="connsiteX15" fmla="*/ 138803 w 323554"/>
              <a:gd name="connsiteY15" fmla="*/ 210640 h 313525"/>
              <a:gd name="connsiteX16" fmla="*/ 131142 w 323554"/>
              <a:gd name="connsiteY16" fmla="*/ 210640 h 313525"/>
              <a:gd name="connsiteX17" fmla="*/ 129865 w 323554"/>
              <a:gd name="connsiteY17" fmla="*/ 202939 h 313525"/>
              <a:gd name="connsiteX18" fmla="*/ 145188 w 323554"/>
              <a:gd name="connsiteY18" fmla="*/ 151599 h 313525"/>
              <a:gd name="connsiteX19" fmla="*/ 58982 w 323554"/>
              <a:gd name="connsiteY19" fmla="*/ 146837 h 313525"/>
              <a:gd name="connsiteX20" fmla="*/ 130176 w 323554"/>
              <a:gd name="connsiteY20" fmla="*/ 146837 h 313525"/>
              <a:gd name="connsiteX21" fmla="*/ 130176 w 323554"/>
              <a:gd name="connsiteY21" fmla="*/ 148186 h 313525"/>
              <a:gd name="connsiteX22" fmla="*/ 122409 w 323554"/>
              <a:gd name="connsiteY22" fmla="*/ 173825 h 313525"/>
              <a:gd name="connsiteX23" fmla="*/ 58982 w 323554"/>
              <a:gd name="connsiteY23" fmla="*/ 173825 h 313525"/>
              <a:gd name="connsiteX24" fmla="*/ 46038 w 323554"/>
              <a:gd name="connsiteY24" fmla="*/ 160331 h 313525"/>
              <a:gd name="connsiteX25" fmla="*/ 58982 w 323554"/>
              <a:gd name="connsiteY25" fmla="*/ 146837 h 313525"/>
              <a:gd name="connsiteX26" fmla="*/ 59011 w 323554"/>
              <a:gd name="connsiteY26" fmla="*/ 105562 h 313525"/>
              <a:gd name="connsiteX27" fmla="*/ 166688 w 323554"/>
              <a:gd name="connsiteY27" fmla="*/ 105562 h 313525"/>
              <a:gd name="connsiteX28" fmla="*/ 144634 w 323554"/>
              <a:gd name="connsiteY28" fmla="*/ 130962 h 313525"/>
              <a:gd name="connsiteX29" fmla="*/ 59011 w 323554"/>
              <a:gd name="connsiteY29" fmla="*/ 130962 h 313525"/>
              <a:gd name="connsiteX30" fmla="*/ 46038 w 323554"/>
              <a:gd name="connsiteY30" fmla="*/ 118930 h 313525"/>
              <a:gd name="connsiteX31" fmla="*/ 59011 w 323554"/>
              <a:gd name="connsiteY31" fmla="*/ 105562 h 313525"/>
              <a:gd name="connsiteX32" fmla="*/ 226883 w 323554"/>
              <a:gd name="connsiteY32" fmla="*/ 81749 h 313525"/>
              <a:gd name="connsiteX33" fmla="*/ 224292 w 323554"/>
              <a:gd name="connsiteY33" fmla="*/ 83037 h 313525"/>
              <a:gd name="connsiteX34" fmla="*/ 171159 w 323554"/>
              <a:gd name="connsiteY34" fmla="*/ 140996 h 313525"/>
              <a:gd name="connsiteX35" fmla="*/ 172455 w 323554"/>
              <a:gd name="connsiteY35" fmla="*/ 146148 h 313525"/>
              <a:gd name="connsiteX36" fmla="*/ 175047 w 323554"/>
              <a:gd name="connsiteY36" fmla="*/ 148724 h 313525"/>
              <a:gd name="connsiteX37" fmla="*/ 177639 w 323554"/>
              <a:gd name="connsiteY37" fmla="*/ 150012 h 313525"/>
              <a:gd name="connsiteX38" fmla="*/ 180230 w 323554"/>
              <a:gd name="connsiteY38" fmla="*/ 148724 h 313525"/>
              <a:gd name="connsiteX39" fmla="*/ 232067 w 323554"/>
              <a:gd name="connsiteY39" fmla="*/ 90765 h 313525"/>
              <a:gd name="connsiteX40" fmla="*/ 232067 w 323554"/>
              <a:gd name="connsiteY40" fmla="*/ 85613 h 313525"/>
              <a:gd name="connsiteX41" fmla="*/ 229475 w 323554"/>
              <a:gd name="connsiteY41" fmla="*/ 83037 h 313525"/>
              <a:gd name="connsiteX42" fmla="*/ 226883 w 323554"/>
              <a:gd name="connsiteY42" fmla="*/ 81749 h 313525"/>
              <a:gd name="connsiteX43" fmla="*/ 247254 w 323554"/>
              <a:gd name="connsiteY43" fmla="*/ 62303 h 313525"/>
              <a:gd name="connsiteX44" fmla="*/ 242491 w 323554"/>
              <a:gd name="connsiteY44" fmla="*/ 63493 h 313525"/>
              <a:gd name="connsiteX45" fmla="*/ 237729 w 323554"/>
              <a:gd name="connsiteY45" fmla="*/ 68256 h 313525"/>
              <a:gd name="connsiteX46" fmla="*/ 236538 w 323554"/>
              <a:gd name="connsiteY46" fmla="*/ 70637 h 313525"/>
              <a:gd name="connsiteX47" fmla="*/ 237729 w 323554"/>
              <a:gd name="connsiteY47" fmla="*/ 73019 h 313525"/>
              <a:gd name="connsiteX48" fmla="*/ 240110 w 323554"/>
              <a:gd name="connsiteY48" fmla="*/ 74209 h 313525"/>
              <a:gd name="connsiteX49" fmla="*/ 242491 w 323554"/>
              <a:gd name="connsiteY49" fmla="*/ 75400 h 313525"/>
              <a:gd name="connsiteX50" fmla="*/ 244873 w 323554"/>
              <a:gd name="connsiteY50" fmla="*/ 75400 h 313525"/>
              <a:gd name="connsiteX51" fmla="*/ 244873 w 323554"/>
              <a:gd name="connsiteY51" fmla="*/ 74209 h 313525"/>
              <a:gd name="connsiteX52" fmla="*/ 249635 w 323554"/>
              <a:gd name="connsiteY52" fmla="*/ 69447 h 313525"/>
              <a:gd name="connsiteX53" fmla="*/ 249635 w 323554"/>
              <a:gd name="connsiteY53" fmla="*/ 64684 h 313525"/>
              <a:gd name="connsiteX54" fmla="*/ 247254 w 323554"/>
              <a:gd name="connsiteY54" fmla="*/ 62303 h 313525"/>
              <a:gd name="connsiteX55" fmla="*/ 24647 w 323554"/>
              <a:gd name="connsiteY55" fmla="*/ 48412 h 313525"/>
              <a:gd name="connsiteX56" fmla="*/ 201069 w 323554"/>
              <a:gd name="connsiteY56" fmla="*/ 48412 h 313525"/>
              <a:gd name="connsiteX57" fmla="*/ 214041 w 323554"/>
              <a:gd name="connsiteY57" fmla="*/ 52292 h 313525"/>
              <a:gd name="connsiteX58" fmla="*/ 193285 w 323554"/>
              <a:gd name="connsiteY58" fmla="*/ 76863 h 313525"/>
              <a:gd name="connsiteX59" fmla="*/ 181610 w 323554"/>
              <a:gd name="connsiteY59" fmla="*/ 72983 h 313525"/>
              <a:gd name="connsiteX60" fmla="*/ 45403 w 323554"/>
              <a:gd name="connsiteY60" fmla="*/ 72983 h 313525"/>
              <a:gd name="connsiteX61" fmla="*/ 24647 w 323554"/>
              <a:gd name="connsiteY61" fmla="*/ 93675 h 313525"/>
              <a:gd name="connsiteX62" fmla="*/ 24647 w 323554"/>
              <a:gd name="connsiteY62" fmla="*/ 268262 h 313525"/>
              <a:gd name="connsiteX63" fmla="*/ 45403 w 323554"/>
              <a:gd name="connsiteY63" fmla="*/ 287660 h 313525"/>
              <a:gd name="connsiteX64" fmla="*/ 181610 w 323554"/>
              <a:gd name="connsiteY64" fmla="*/ 287660 h 313525"/>
              <a:gd name="connsiteX65" fmla="*/ 202366 w 323554"/>
              <a:gd name="connsiteY65" fmla="*/ 268262 h 313525"/>
              <a:gd name="connsiteX66" fmla="*/ 202366 w 323554"/>
              <a:gd name="connsiteY66" fmla="*/ 202307 h 313525"/>
              <a:gd name="connsiteX67" fmla="*/ 203663 w 323554"/>
              <a:gd name="connsiteY67" fmla="*/ 201014 h 313525"/>
              <a:gd name="connsiteX68" fmla="*/ 206258 w 323554"/>
              <a:gd name="connsiteY68" fmla="*/ 198427 h 313525"/>
              <a:gd name="connsiteX69" fmla="*/ 227013 w 323554"/>
              <a:gd name="connsiteY69" fmla="*/ 175149 h 313525"/>
              <a:gd name="connsiteX70" fmla="*/ 227013 w 323554"/>
              <a:gd name="connsiteY70" fmla="*/ 287660 h 313525"/>
              <a:gd name="connsiteX71" fmla="*/ 201069 w 323554"/>
              <a:gd name="connsiteY71" fmla="*/ 313525 h 313525"/>
              <a:gd name="connsiteX72" fmla="*/ 25944 w 323554"/>
              <a:gd name="connsiteY72" fmla="*/ 313525 h 313525"/>
              <a:gd name="connsiteX73" fmla="*/ 0 w 323554"/>
              <a:gd name="connsiteY73" fmla="*/ 287660 h 313525"/>
              <a:gd name="connsiteX74" fmla="*/ 0 w 323554"/>
              <a:gd name="connsiteY74" fmla="*/ 72983 h 313525"/>
              <a:gd name="connsiteX75" fmla="*/ 24647 w 323554"/>
              <a:gd name="connsiteY75" fmla="*/ 48412 h 313525"/>
              <a:gd name="connsiteX76" fmla="*/ 242888 w 323554"/>
              <a:gd name="connsiteY76" fmla="*/ 42062 h 313525"/>
              <a:gd name="connsiteX77" fmla="*/ 285751 w 323554"/>
              <a:gd name="connsiteY77" fmla="*/ 81750 h 313525"/>
              <a:gd name="connsiteX78" fmla="*/ 279401 w 323554"/>
              <a:gd name="connsiteY78" fmla="*/ 89687 h 313525"/>
              <a:gd name="connsiteX79" fmla="*/ 200026 w 323554"/>
              <a:gd name="connsiteY79" fmla="*/ 178587 h 313525"/>
              <a:gd name="connsiteX80" fmla="*/ 193676 w 323554"/>
              <a:gd name="connsiteY80" fmla="*/ 184937 h 313525"/>
              <a:gd name="connsiteX81" fmla="*/ 150813 w 323554"/>
              <a:gd name="connsiteY81" fmla="*/ 146837 h 313525"/>
              <a:gd name="connsiteX82" fmla="*/ 155576 w 323554"/>
              <a:gd name="connsiteY82" fmla="*/ 138899 h 313525"/>
              <a:gd name="connsiteX83" fmla="*/ 236538 w 323554"/>
              <a:gd name="connsiteY83" fmla="*/ 48412 h 313525"/>
              <a:gd name="connsiteX84" fmla="*/ 257175 w 323554"/>
              <a:gd name="connsiteY84" fmla="*/ 26187 h 313525"/>
              <a:gd name="connsiteX85" fmla="*/ 301625 w 323554"/>
              <a:gd name="connsiteY85" fmla="*/ 64287 h 313525"/>
              <a:gd name="connsiteX86" fmla="*/ 295275 w 323554"/>
              <a:gd name="connsiteY86" fmla="*/ 72225 h 313525"/>
              <a:gd name="connsiteX87" fmla="*/ 290513 w 323554"/>
              <a:gd name="connsiteY87" fmla="*/ 75400 h 313525"/>
              <a:gd name="connsiteX88" fmla="*/ 247650 w 323554"/>
              <a:gd name="connsiteY88" fmla="*/ 37300 h 313525"/>
              <a:gd name="connsiteX89" fmla="*/ 250825 w 323554"/>
              <a:gd name="connsiteY89" fmla="*/ 34125 h 313525"/>
              <a:gd name="connsiteX90" fmla="*/ 285750 w 323554"/>
              <a:gd name="connsiteY90" fmla="*/ 11899 h 313525"/>
              <a:gd name="connsiteX91" fmla="*/ 279400 w 323554"/>
              <a:gd name="connsiteY91" fmla="*/ 19837 h 313525"/>
              <a:gd name="connsiteX92" fmla="*/ 304800 w 323554"/>
              <a:gd name="connsiteY92" fmla="*/ 43649 h 313525"/>
              <a:gd name="connsiteX93" fmla="*/ 312738 w 323554"/>
              <a:gd name="connsiteY93" fmla="*/ 35712 h 313525"/>
              <a:gd name="connsiteX94" fmla="*/ 285265 w 323554"/>
              <a:gd name="connsiteY94" fmla="*/ 516 h 313525"/>
              <a:gd name="connsiteX95" fmla="*/ 294336 w 323554"/>
              <a:gd name="connsiteY95" fmla="*/ 3151 h 313525"/>
              <a:gd name="connsiteX96" fmla="*/ 318958 w 323554"/>
              <a:gd name="connsiteY96" fmla="*/ 25545 h 313525"/>
              <a:gd name="connsiteX97" fmla="*/ 320254 w 323554"/>
              <a:gd name="connsiteY97" fmla="*/ 43987 h 313525"/>
              <a:gd name="connsiteX98" fmla="*/ 305999 w 323554"/>
              <a:gd name="connsiteY98" fmla="*/ 61112 h 313525"/>
              <a:gd name="connsiteX99" fmla="*/ 261938 w 323554"/>
              <a:gd name="connsiteY99" fmla="*/ 20276 h 313525"/>
              <a:gd name="connsiteX100" fmla="*/ 276193 w 323554"/>
              <a:gd name="connsiteY100" fmla="*/ 4468 h 313525"/>
              <a:gd name="connsiteX101" fmla="*/ 285265 w 323554"/>
              <a:gd name="connsiteY101" fmla="*/ 516 h 31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23554" h="313525">
                <a:moveTo>
                  <a:pt x="58918" y="189699"/>
                </a:moveTo>
                <a:cubicBezTo>
                  <a:pt x="58918" y="189699"/>
                  <a:pt x="58918" y="189699"/>
                  <a:pt x="101421" y="189699"/>
                </a:cubicBezTo>
                <a:cubicBezTo>
                  <a:pt x="102709" y="189699"/>
                  <a:pt x="102709" y="189699"/>
                  <a:pt x="103997" y="189699"/>
                </a:cubicBezTo>
                <a:cubicBezTo>
                  <a:pt x="109149" y="189699"/>
                  <a:pt x="114301" y="195046"/>
                  <a:pt x="114301" y="201731"/>
                </a:cubicBezTo>
                <a:cubicBezTo>
                  <a:pt x="114301" y="203067"/>
                  <a:pt x="114301" y="204404"/>
                  <a:pt x="113013" y="205741"/>
                </a:cubicBezTo>
                <a:cubicBezTo>
                  <a:pt x="111725" y="211088"/>
                  <a:pt x="107861" y="215099"/>
                  <a:pt x="101421" y="215099"/>
                </a:cubicBezTo>
                <a:cubicBezTo>
                  <a:pt x="101421" y="215099"/>
                  <a:pt x="101421" y="215099"/>
                  <a:pt x="58918" y="215099"/>
                </a:cubicBezTo>
                <a:cubicBezTo>
                  <a:pt x="51190" y="215099"/>
                  <a:pt x="46038" y="209752"/>
                  <a:pt x="46038" y="201731"/>
                </a:cubicBezTo>
                <a:cubicBezTo>
                  <a:pt x="46038" y="195046"/>
                  <a:pt x="51190" y="189699"/>
                  <a:pt x="58918" y="189699"/>
                </a:cubicBezTo>
                <a:close/>
                <a:moveTo>
                  <a:pt x="149225" y="165887"/>
                </a:moveTo>
                <a:lnTo>
                  <a:pt x="142875" y="186525"/>
                </a:lnTo>
                <a:lnTo>
                  <a:pt x="153988" y="196050"/>
                </a:lnTo>
                <a:lnTo>
                  <a:pt x="173038" y="188112"/>
                </a:lnTo>
                <a:close/>
                <a:moveTo>
                  <a:pt x="145188" y="151599"/>
                </a:moveTo>
                <a:cubicBezTo>
                  <a:pt x="145188" y="151599"/>
                  <a:pt x="145188" y="151599"/>
                  <a:pt x="187326" y="190104"/>
                </a:cubicBezTo>
                <a:cubicBezTo>
                  <a:pt x="187326" y="190104"/>
                  <a:pt x="187326" y="190104"/>
                  <a:pt x="138803" y="210640"/>
                </a:cubicBezTo>
                <a:cubicBezTo>
                  <a:pt x="136249" y="211924"/>
                  <a:pt x="133696" y="211924"/>
                  <a:pt x="131142" y="210640"/>
                </a:cubicBezTo>
                <a:cubicBezTo>
                  <a:pt x="129865" y="208073"/>
                  <a:pt x="128588" y="205506"/>
                  <a:pt x="129865" y="202939"/>
                </a:cubicBezTo>
                <a:cubicBezTo>
                  <a:pt x="129865" y="202939"/>
                  <a:pt x="129865" y="202939"/>
                  <a:pt x="145188" y="151599"/>
                </a:cubicBezTo>
                <a:close/>
                <a:moveTo>
                  <a:pt x="58982" y="146837"/>
                </a:moveTo>
                <a:cubicBezTo>
                  <a:pt x="58982" y="146837"/>
                  <a:pt x="58982" y="146837"/>
                  <a:pt x="130176" y="146837"/>
                </a:cubicBezTo>
                <a:cubicBezTo>
                  <a:pt x="130176" y="148186"/>
                  <a:pt x="130176" y="148186"/>
                  <a:pt x="130176" y="148186"/>
                </a:cubicBezTo>
                <a:lnTo>
                  <a:pt x="122409" y="173825"/>
                </a:lnTo>
                <a:cubicBezTo>
                  <a:pt x="122409" y="173825"/>
                  <a:pt x="122409" y="173825"/>
                  <a:pt x="58982" y="173825"/>
                </a:cubicBezTo>
                <a:cubicBezTo>
                  <a:pt x="51216" y="173825"/>
                  <a:pt x="46038" y="167078"/>
                  <a:pt x="46038" y="160331"/>
                </a:cubicBezTo>
                <a:cubicBezTo>
                  <a:pt x="46038" y="153584"/>
                  <a:pt x="51216" y="146837"/>
                  <a:pt x="58982" y="146837"/>
                </a:cubicBezTo>
                <a:close/>
                <a:moveTo>
                  <a:pt x="59011" y="105562"/>
                </a:moveTo>
                <a:lnTo>
                  <a:pt x="166688" y="105562"/>
                </a:lnTo>
                <a:cubicBezTo>
                  <a:pt x="166688" y="105562"/>
                  <a:pt x="166688" y="105562"/>
                  <a:pt x="144634" y="130962"/>
                </a:cubicBezTo>
                <a:cubicBezTo>
                  <a:pt x="144634" y="130962"/>
                  <a:pt x="144634" y="130962"/>
                  <a:pt x="59011" y="130962"/>
                </a:cubicBezTo>
                <a:cubicBezTo>
                  <a:pt x="51227" y="130962"/>
                  <a:pt x="46038" y="125615"/>
                  <a:pt x="46038" y="118930"/>
                </a:cubicBezTo>
                <a:cubicBezTo>
                  <a:pt x="46038" y="110909"/>
                  <a:pt x="51227" y="105562"/>
                  <a:pt x="59011" y="105562"/>
                </a:cubicBezTo>
                <a:close/>
                <a:moveTo>
                  <a:pt x="226883" y="81749"/>
                </a:moveTo>
                <a:cubicBezTo>
                  <a:pt x="225587" y="81749"/>
                  <a:pt x="224292" y="83037"/>
                  <a:pt x="224292" y="83037"/>
                </a:cubicBezTo>
                <a:cubicBezTo>
                  <a:pt x="224292" y="83037"/>
                  <a:pt x="224292" y="83037"/>
                  <a:pt x="171159" y="140996"/>
                </a:cubicBezTo>
                <a:cubicBezTo>
                  <a:pt x="169863" y="142284"/>
                  <a:pt x="169863" y="144860"/>
                  <a:pt x="172455" y="146148"/>
                </a:cubicBezTo>
                <a:cubicBezTo>
                  <a:pt x="172455" y="146148"/>
                  <a:pt x="172455" y="146148"/>
                  <a:pt x="175047" y="148724"/>
                </a:cubicBezTo>
                <a:cubicBezTo>
                  <a:pt x="175047" y="148724"/>
                  <a:pt x="176343" y="150012"/>
                  <a:pt x="177639" y="150012"/>
                </a:cubicBezTo>
                <a:cubicBezTo>
                  <a:pt x="177639" y="150012"/>
                  <a:pt x="178934" y="148724"/>
                  <a:pt x="180230" y="148724"/>
                </a:cubicBezTo>
                <a:cubicBezTo>
                  <a:pt x="180230" y="148724"/>
                  <a:pt x="180230" y="148724"/>
                  <a:pt x="232067" y="90765"/>
                </a:cubicBezTo>
                <a:cubicBezTo>
                  <a:pt x="233363" y="89477"/>
                  <a:pt x="233363" y="86901"/>
                  <a:pt x="232067" y="85613"/>
                </a:cubicBezTo>
                <a:cubicBezTo>
                  <a:pt x="232067" y="85613"/>
                  <a:pt x="232067" y="85613"/>
                  <a:pt x="229475" y="83037"/>
                </a:cubicBezTo>
                <a:cubicBezTo>
                  <a:pt x="228179" y="81749"/>
                  <a:pt x="226883" y="81749"/>
                  <a:pt x="226883" y="81749"/>
                </a:cubicBezTo>
                <a:close/>
                <a:moveTo>
                  <a:pt x="247254" y="62303"/>
                </a:moveTo>
                <a:cubicBezTo>
                  <a:pt x="244873" y="61112"/>
                  <a:pt x="243682" y="62303"/>
                  <a:pt x="242491" y="63493"/>
                </a:cubicBezTo>
                <a:cubicBezTo>
                  <a:pt x="242491" y="63493"/>
                  <a:pt x="242491" y="63493"/>
                  <a:pt x="237729" y="68256"/>
                </a:cubicBezTo>
                <a:cubicBezTo>
                  <a:pt x="237729" y="68256"/>
                  <a:pt x="236538" y="69447"/>
                  <a:pt x="236538" y="70637"/>
                </a:cubicBezTo>
                <a:cubicBezTo>
                  <a:pt x="236538" y="70637"/>
                  <a:pt x="237729" y="71828"/>
                  <a:pt x="237729" y="73019"/>
                </a:cubicBezTo>
                <a:cubicBezTo>
                  <a:pt x="237729" y="73019"/>
                  <a:pt x="237729" y="73019"/>
                  <a:pt x="240110" y="74209"/>
                </a:cubicBezTo>
                <a:cubicBezTo>
                  <a:pt x="241301" y="75400"/>
                  <a:pt x="242491" y="75400"/>
                  <a:pt x="242491" y="75400"/>
                </a:cubicBezTo>
                <a:cubicBezTo>
                  <a:pt x="243682" y="75400"/>
                  <a:pt x="243682" y="75400"/>
                  <a:pt x="244873" y="75400"/>
                </a:cubicBezTo>
                <a:cubicBezTo>
                  <a:pt x="244873" y="74209"/>
                  <a:pt x="244873" y="74209"/>
                  <a:pt x="244873" y="74209"/>
                </a:cubicBezTo>
                <a:cubicBezTo>
                  <a:pt x="244873" y="74209"/>
                  <a:pt x="244873" y="74209"/>
                  <a:pt x="249635" y="69447"/>
                </a:cubicBezTo>
                <a:cubicBezTo>
                  <a:pt x="250826" y="68256"/>
                  <a:pt x="250826" y="65875"/>
                  <a:pt x="249635" y="64684"/>
                </a:cubicBezTo>
                <a:cubicBezTo>
                  <a:pt x="249635" y="64684"/>
                  <a:pt x="249635" y="64684"/>
                  <a:pt x="247254" y="62303"/>
                </a:cubicBezTo>
                <a:close/>
                <a:moveTo>
                  <a:pt x="24647" y="48412"/>
                </a:moveTo>
                <a:cubicBezTo>
                  <a:pt x="24647" y="48412"/>
                  <a:pt x="24647" y="48412"/>
                  <a:pt x="201069" y="48412"/>
                </a:cubicBezTo>
                <a:cubicBezTo>
                  <a:pt x="206258" y="48412"/>
                  <a:pt x="210149" y="49705"/>
                  <a:pt x="214041" y="52292"/>
                </a:cubicBezTo>
                <a:cubicBezTo>
                  <a:pt x="214041" y="52292"/>
                  <a:pt x="214041" y="52292"/>
                  <a:pt x="193285" y="76863"/>
                </a:cubicBezTo>
                <a:cubicBezTo>
                  <a:pt x="189394" y="74277"/>
                  <a:pt x="185502" y="72983"/>
                  <a:pt x="181610" y="72983"/>
                </a:cubicBezTo>
                <a:cubicBezTo>
                  <a:pt x="181610" y="72983"/>
                  <a:pt x="181610" y="72983"/>
                  <a:pt x="45403" y="72983"/>
                </a:cubicBezTo>
                <a:cubicBezTo>
                  <a:pt x="33728" y="72983"/>
                  <a:pt x="24647" y="82036"/>
                  <a:pt x="24647" y="93675"/>
                </a:cubicBezTo>
                <a:cubicBezTo>
                  <a:pt x="24647" y="93675"/>
                  <a:pt x="24647" y="93675"/>
                  <a:pt x="24647" y="268262"/>
                </a:cubicBezTo>
                <a:cubicBezTo>
                  <a:pt x="24647" y="278608"/>
                  <a:pt x="33728" y="287660"/>
                  <a:pt x="45403" y="287660"/>
                </a:cubicBezTo>
                <a:cubicBezTo>
                  <a:pt x="45403" y="287660"/>
                  <a:pt x="45403" y="287660"/>
                  <a:pt x="181610" y="287660"/>
                </a:cubicBezTo>
                <a:cubicBezTo>
                  <a:pt x="193285" y="287660"/>
                  <a:pt x="202366" y="278608"/>
                  <a:pt x="202366" y="268262"/>
                </a:cubicBezTo>
                <a:cubicBezTo>
                  <a:pt x="202366" y="268262"/>
                  <a:pt x="202366" y="268262"/>
                  <a:pt x="202366" y="202307"/>
                </a:cubicBezTo>
                <a:cubicBezTo>
                  <a:pt x="202366" y="202307"/>
                  <a:pt x="202366" y="201014"/>
                  <a:pt x="203663" y="201014"/>
                </a:cubicBezTo>
                <a:cubicBezTo>
                  <a:pt x="203663" y="199720"/>
                  <a:pt x="204960" y="199720"/>
                  <a:pt x="206258" y="198427"/>
                </a:cubicBezTo>
                <a:cubicBezTo>
                  <a:pt x="206258" y="198427"/>
                  <a:pt x="206258" y="198427"/>
                  <a:pt x="227013" y="175149"/>
                </a:cubicBezTo>
                <a:cubicBezTo>
                  <a:pt x="227013" y="175149"/>
                  <a:pt x="227013" y="175149"/>
                  <a:pt x="227013" y="287660"/>
                </a:cubicBezTo>
                <a:cubicBezTo>
                  <a:pt x="227013" y="301886"/>
                  <a:pt x="215338" y="313525"/>
                  <a:pt x="201069" y="313525"/>
                </a:cubicBezTo>
                <a:cubicBezTo>
                  <a:pt x="201069" y="313525"/>
                  <a:pt x="201069" y="313525"/>
                  <a:pt x="25944" y="313525"/>
                </a:cubicBezTo>
                <a:cubicBezTo>
                  <a:pt x="11675" y="313525"/>
                  <a:pt x="0" y="301886"/>
                  <a:pt x="0" y="287660"/>
                </a:cubicBezTo>
                <a:cubicBezTo>
                  <a:pt x="0" y="287660"/>
                  <a:pt x="0" y="287660"/>
                  <a:pt x="0" y="72983"/>
                </a:cubicBezTo>
                <a:cubicBezTo>
                  <a:pt x="0" y="60051"/>
                  <a:pt x="10378" y="48412"/>
                  <a:pt x="24647" y="48412"/>
                </a:cubicBezTo>
                <a:close/>
                <a:moveTo>
                  <a:pt x="242888" y="42062"/>
                </a:moveTo>
                <a:lnTo>
                  <a:pt x="285751" y="81750"/>
                </a:lnTo>
                <a:lnTo>
                  <a:pt x="279401" y="89687"/>
                </a:lnTo>
                <a:lnTo>
                  <a:pt x="200026" y="178587"/>
                </a:lnTo>
                <a:lnTo>
                  <a:pt x="193676" y="184937"/>
                </a:lnTo>
                <a:lnTo>
                  <a:pt x="150813" y="146837"/>
                </a:lnTo>
                <a:lnTo>
                  <a:pt x="155576" y="138899"/>
                </a:lnTo>
                <a:lnTo>
                  <a:pt x="236538" y="48412"/>
                </a:lnTo>
                <a:close/>
                <a:moveTo>
                  <a:pt x="257175" y="26187"/>
                </a:moveTo>
                <a:lnTo>
                  <a:pt x="301625" y="64287"/>
                </a:lnTo>
                <a:lnTo>
                  <a:pt x="295275" y="72225"/>
                </a:lnTo>
                <a:lnTo>
                  <a:pt x="290513" y="75400"/>
                </a:lnTo>
                <a:lnTo>
                  <a:pt x="247650" y="37300"/>
                </a:lnTo>
                <a:lnTo>
                  <a:pt x="250825" y="34125"/>
                </a:lnTo>
                <a:close/>
                <a:moveTo>
                  <a:pt x="285750" y="11899"/>
                </a:moveTo>
                <a:lnTo>
                  <a:pt x="279400" y="19837"/>
                </a:lnTo>
                <a:lnTo>
                  <a:pt x="304800" y="43649"/>
                </a:lnTo>
                <a:lnTo>
                  <a:pt x="312738" y="35712"/>
                </a:lnTo>
                <a:close/>
                <a:moveTo>
                  <a:pt x="285265" y="516"/>
                </a:moveTo>
                <a:cubicBezTo>
                  <a:pt x="289152" y="-801"/>
                  <a:pt x="291744" y="516"/>
                  <a:pt x="294336" y="3151"/>
                </a:cubicBezTo>
                <a:cubicBezTo>
                  <a:pt x="294336" y="3151"/>
                  <a:pt x="294336" y="3151"/>
                  <a:pt x="318958" y="25545"/>
                </a:cubicBezTo>
                <a:cubicBezTo>
                  <a:pt x="324142" y="30814"/>
                  <a:pt x="325438" y="38718"/>
                  <a:pt x="320254" y="43987"/>
                </a:cubicBezTo>
                <a:cubicBezTo>
                  <a:pt x="320254" y="43987"/>
                  <a:pt x="320254" y="43987"/>
                  <a:pt x="305999" y="61112"/>
                </a:cubicBezTo>
                <a:cubicBezTo>
                  <a:pt x="305999" y="61112"/>
                  <a:pt x="305999" y="61112"/>
                  <a:pt x="261938" y="20276"/>
                </a:cubicBezTo>
                <a:cubicBezTo>
                  <a:pt x="261938" y="20276"/>
                  <a:pt x="261938" y="20276"/>
                  <a:pt x="276193" y="4468"/>
                </a:cubicBezTo>
                <a:cubicBezTo>
                  <a:pt x="278785" y="1834"/>
                  <a:pt x="281377" y="516"/>
                  <a:pt x="285265" y="51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7" name="任意多边形: 形状 26">
            <a:extLst/>
          </p:cNvPr>
          <p:cNvSpPr/>
          <p:nvPr/>
        </p:nvSpPr>
        <p:spPr>
          <a:xfrm>
            <a:off x="4752020" y="2320516"/>
            <a:ext cx="251525" cy="300486"/>
          </a:xfrm>
          <a:custGeom>
            <a:avLst/>
            <a:gdLst>
              <a:gd name="connsiteX0" fmla="*/ 132196 w 277813"/>
              <a:gd name="connsiteY0" fmla="*/ 133350 h 331788"/>
              <a:gd name="connsiteX1" fmla="*/ 132196 w 277813"/>
              <a:gd name="connsiteY1" fmla="*/ 152673 h 331788"/>
              <a:gd name="connsiteX2" fmla="*/ 99724 w 277813"/>
              <a:gd name="connsiteY2" fmla="*/ 186167 h 331788"/>
              <a:gd name="connsiteX3" fmla="*/ 134793 w 277813"/>
              <a:gd name="connsiteY3" fmla="*/ 220949 h 331788"/>
              <a:gd name="connsiteX4" fmla="*/ 154276 w 277813"/>
              <a:gd name="connsiteY4" fmla="*/ 237696 h 331788"/>
              <a:gd name="connsiteX5" fmla="*/ 136092 w 277813"/>
              <a:gd name="connsiteY5" fmla="*/ 249290 h 331788"/>
              <a:gd name="connsiteX6" fmla="*/ 104920 w 277813"/>
              <a:gd name="connsiteY6" fmla="*/ 241561 h 331788"/>
              <a:gd name="connsiteX7" fmla="*/ 98425 w 277813"/>
              <a:gd name="connsiteY7" fmla="*/ 263460 h 331788"/>
              <a:gd name="connsiteX8" fmla="*/ 130897 w 277813"/>
              <a:gd name="connsiteY8" fmla="*/ 272478 h 331788"/>
              <a:gd name="connsiteX9" fmla="*/ 130897 w 277813"/>
              <a:gd name="connsiteY9" fmla="*/ 290513 h 331788"/>
              <a:gd name="connsiteX10" fmla="*/ 150380 w 277813"/>
              <a:gd name="connsiteY10" fmla="*/ 290513 h 331788"/>
              <a:gd name="connsiteX11" fmla="*/ 150380 w 277813"/>
              <a:gd name="connsiteY11" fmla="*/ 271190 h 331788"/>
              <a:gd name="connsiteX12" fmla="*/ 184150 w 277813"/>
              <a:gd name="connsiteY12" fmla="*/ 235120 h 331788"/>
              <a:gd name="connsiteX13" fmla="*/ 152978 w 277813"/>
              <a:gd name="connsiteY13" fmla="*/ 199049 h 331788"/>
              <a:gd name="connsiteX14" fmla="*/ 129598 w 277813"/>
              <a:gd name="connsiteY14" fmla="*/ 182303 h 331788"/>
              <a:gd name="connsiteX15" fmla="*/ 146483 w 277813"/>
              <a:gd name="connsiteY15" fmla="*/ 171997 h 331788"/>
              <a:gd name="connsiteX16" fmla="*/ 173759 w 277813"/>
              <a:gd name="connsiteY16" fmla="*/ 178438 h 331788"/>
              <a:gd name="connsiteX17" fmla="*/ 178955 w 277813"/>
              <a:gd name="connsiteY17" fmla="*/ 156538 h 331788"/>
              <a:gd name="connsiteX18" fmla="*/ 151679 w 277813"/>
              <a:gd name="connsiteY18" fmla="*/ 151385 h 331788"/>
              <a:gd name="connsiteX19" fmla="*/ 151679 w 277813"/>
              <a:gd name="connsiteY19" fmla="*/ 133350 h 331788"/>
              <a:gd name="connsiteX20" fmla="*/ 132196 w 277813"/>
              <a:gd name="connsiteY20" fmla="*/ 133350 h 331788"/>
              <a:gd name="connsiteX21" fmla="*/ 136310 w 277813"/>
              <a:gd name="connsiteY21" fmla="*/ 0 h 331788"/>
              <a:gd name="connsiteX22" fmla="*/ 167467 w 277813"/>
              <a:gd name="connsiteY22" fmla="*/ 3888 h 331788"/>
              <a:gd name="connsiteX23" fmla="*/ 158380 w 277813"/>
              <a:gd name="connsiteY23" fmla="*/ 25921 h 331788"/>
              <a:gd name="connsiteX24" fmla="*/ 184343 w 277813"/>
              <a:gd name="connsiteY24" fmla="*/ 6480 h 331788"/>
              <a:gd name="connsiteX25" fmla="*/ 214202 w 277813"/>
              <a:gd name="connsiteY25" fmla="*/ 9072 h 331788"/>
              <a:gd name="connsiteX26" fmla="*/ 188238 w 277813"/>
              <a:gd name="connsiteY26" fmla="*/ 62210 h 331788"/>
              <a:gd name="connsiteX27" fmla="*/ 215500 w 277813"/>
              <a:gd name="connsiteY27" fmla="*/ 62210 h 331788"/>
              <a:gd name="connsiteX28" fmla="*/ 215500 w 277813"/>
              <a:gd name="connsiteY28" fmla="*/ 81651 h 331788"/>
              <a:gd name="connsiteX29" fmla="*/ 183045 w 277813"/>
              <a:gd name="connsiteY29" fmla="*/ 81651 h 331788"/>
              <a:gd name="connsiteX30" fmla="*/ 277813 w 277813"/>
              <a:gd name="connsiteY30" fmla="*/ 243657 h 331788"/>
              <a:gd name="connsiteX31" fmla="*/ 138907 w 277813"/>
              <a:gd name="connsiteY31" fmla="*/ 331788 h 331788"/>
              <a:gd name="connsiteX32" fmla="*/ 0 w 277813"/>
              <a:gd name="connsiteY32" fmla="*/ 243657 h 331788"/>
              <a:gd name="connsiteX33" fmla="*/ 94768 w 277813"/>
              <a:gd name="connsiteY33" fmla="*/ 81651 h 331788"/>
              <a:gd name="connsiteX34" fmla="*/ 68804 w 277813"/>
              <a:gd name="connsiteY34" fmla="*/ 81651 h 331788"/>
              <a:gd name="connsiteX35" fmla="*/ 68804 w 277813"/>
              <a:gd name="connsiteY35" fmla="*/ 60914 h 331788"/>
              <a:gd name="connsiteX36" fmla="*/ 96066 w 277813"/>
              <a:gd name="connsiteY36" fmla="*/ 62210 h 331788"/>
              <a:gd name="connsiteX37" fmla="*/ 66208 w 277813"/>
              <a:gd name="connsiteY37" fmla="*/ 5184 h 331788"/>
              <a:gd name="connsiteX38" fmla="*/ 110347 w 277813"/>
              <a:gd name="connsiteY38" fmla="*/ 6480 h 331788"/>
              <a:gd name="connsiteX39" fmla="*/ 127223 w 277813"/>
              <a:gd name="connsiteY39" fmla="*/ 28513 h 331788"/>
              <a:gd name="connsiteX40" fmla="*/ 136310 w 277813"/>
              <a:gd name="connsiteY40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7813" h="331788">
                <a:moveTo>
                  <a:pt x="132196" y="133350"/>
                </a:moveTo>
                <a:cubicBezTo>
                  <a:pt x="132196" y="133350"/>
                  <a:pt x="132196" y="133350"/>
                  <a:pt x="132196" y="152673"/>
                </a:cubicBezTo>
                <a:cubicBezTo>
                  <a:pt x="111414" y="156538"/>
                  <a:pt x="99724" y="169420"/>
                  <a:pt x="99724" y="186167"/>
                </a:cubicBezTo>
                <a:cubicBezTo>
                  <a:pt x="99724" y="204202"/>
                  <a:pt x="114012" y="214508"/>
                  <a:pt x="134793" y="220949"/>
                </a:cubicBezTo>
                <a:cubicBezTo>
                  <a:pt x="149081" y="226102"/>
                  <a:pt x="154276" y="231255"/>
                  <a:pt x="154276" y="237696"/>
                </a:cubicBezTo>
                <a:cubicBezTo>
                  <a:pt x="154276" y="245425"/>
                  <a:pt x="147782" y="249290"/>
                  <a:pt x="136092" y="249290"/>
                </a:cubicBezTo>
                <a:cubicBezTo>
                  <a:pt x="124403" y="249290"/>
                  <a:pt x="112713" y="245425"/>
                  <a:pt x="104920" y="241561"/>
                </a:cubicBezTo>
                <a:cubicBezTo>
                  <a:pt x="104920" y="241561"/>
                  <a:pt x="104920" y="241561"/>
                  <a:pt x="98425" y="263460"/>
                </a:cubicBezTo>
                <a:cubicBezTo>
                  <a:pt x="106218" y="267325"/>
                  <a:pt x="117908" y="271190"/>
                  <a:pt x="130897" y="272478"/>
                </a:cubicBezTo>
                <a:cubicBezTo>
                  <a:pt x="130897" y="272478"/>
                  <a:pt x="130897" y="272478"/>
                  <a:pt x="130897" y="290513"/>
                </a:cubicBezTo>
                <a:cubicBezTo>
                  <a:pt x="130897" y="290513"/>
                  <a:pt x="130897" y="290513"/>
                  <a:pt x="150380" y="290513"/>
                </a:cubicBezTo>
                <a:cubicBezTo>
                  <a:pt x="150380" y="290513"/>
                  <a:pt x="150380" y="290513"/>
                  <a:pt x="150380" y="271190"/>
                </a:cubicBezTo>
                <a:cubicBezTo>
                  <a:pt x="172460" y="267325"/>
                  <a:pt x="184150" y="251866"/>
                  <a:pt x="184150" y="235120"/>
                </a:cubicBezTo>
                <a:cubicBezTo>
                  <a:pt x="184150" y="218373"/>
                  <a:pt x="175058" y="208067"/>
                  <a:pt x="152978" y="199049"/>
                </a:cubicBezTo>
                <a:cubicBezTo>
                  <a:pt x="136092" y="193897"/>
                  <a:pt x="129598" y="188744"/>
                  <a:pt x="129598" y="182303"/>
                </a:cubicBezTo>
                <a:cubicBezTo>
                  <a:pt x="129598" y="177150"/>
                  <a:pt x="133495" y="171997"/>
                  <a:pt x="146483" y="171997"/>
                </a:cubicBezTo>
                <a:cubicBezTo>
                  <a:pt x="159472" y="171997"/>
                  <a:pt x="168564" y="177150"/>
                  <a:pt x="173759" y="178438"/>
                </a:cubicBezTo>
                <a:cubicBezTo>
                  <a:pt x="173759" y="178438"/>
                  <a:pt x="173759" y="178438"/>
                  <a:pt x="178955" y="156538"/>
                </a:cubicBezTo>
                <a:cubicBezTo>
                  <a:pt x="172460" y="153962"/>
                  <a:pt x="164667" y="151385"/>
                  <a:pt x="151679" y="151385"/>
                </a:cubicBezTo>
                <a:cubicBezTo>
                  <a:pt x="151679" y="151385"/>
                  <a:pt x="151679" y="151385"/>
                  <a:pt x="151679" y="133350"/>
                </a:cubicBezTo>
                <a:cubicBezTo>
                  <a:pt x="151679" y="133350"/>
                  <a:pt x="151679" y="133350"/>
                  <a:pt x="132196" y="133350"/>
                </a:cubicBezTo>
                <a:close/>
                <a:moveTo>
                  <a:pt x="136310" y="0"/>
                </a:moveTo>
                <a:cubicBezTo>
                  <a:pt x="136310" y="0"/>
                  <a:pt x="136310" y="0"/>
                  <a:pt x="167467" y="3888"/>
                </a:cubicBezTo>
                <a:cubicBezTo>
                  <a:pt x="167467" y="3888"/>
                  <a:pt x="167467" y="3888"/>
                  <a:pt x="158380" y="25921"/>
                </a:cubicBezTo>
                <a:cubicBezTo>
                  <a:pt x="158380" y="25921"/>
                  <a:pt x="158380" y="25921"/>
                  <a:pt x="184343" y="6480"/>
                </a:cubicBezTo>
                <a:cubicBezTo>
                  <a:pt x="184343" y="6480"/>
                  <a:pt x="184343" y="6480"/>
                  <a:pt x="214202" y="9072"/>
                </a:cubicBezTo>
                <a:cubicBezTo>
                  <a:pt x="214202" y="9072"/>
                  <a:pt x="214202" y="9072"/>
                  <a:pt x="188238" y="62210"/>
                </a:cubicBezTo>
                <a:cubicBezTo>
                  <a:pt x="188238" y="62210"/>
                  <a:pt x="188238" y="62210"/>
                  <a:pt x="215500" y="62210"/>
                </a:cubicBezTo>
                <a:cubicBezTo>
                  <a:pt x="215500" y="62210"/>
                  <a:pt x="215500" y="62210"/>
                  <a:pt x="215500" y="81651"/>
                </a:cubicBezTo>
                <a:cubicBezTo>
                  <a:pt x="215500" y="81651"/>
                  <a:pt x="215500" y="81651"/>
                  <a:pt x="183045" y="81651"/>
                </a:cubicBezTo>
                <a:cubicBezTo>
                  <a:pt x="237569" y="114052"/>
                  <a:pt x="277813" y="198295"/>
                  <a:pt x="277813" y="243657"/>
                </a:cubicBezTo>
                <a:cubicBezTo>
                  <a:pt x="277813" y="299387"/>
                  <a:pt x="215500" y="331788"/>
                  <a:pt x="138907" y="331788"/>
                </a:cubicBezTo>
                <a:cubicBezTo>
                  <a:pt x="62313" y="331788"/>
                  <a:pt x="0" y="299387"/>
                  <a:pt x="0" y="243657"/>
                </a:cubicBezTo>
                <a:cubicBezTo>
                  <a:pt x="0" y="198295"/>
                  <a:pt x="40244" y="114052"/>
                  <a:pt x="94768" y="81651"/>
                </a:cubicBezTo>
                <a:cubicBezTo>
                  <a:pt x="94768" y="81651"/>
                  <a:pt x="94768" y="81651"/>
                  <a:pt x="68804" y="81651"/>
                </a:cubicBezTo>
                <a:cubicBezTo>
                  <a:pt x="68804" y="81651"/>
                  <a:pt x="68804" y="81651"/>
                  <a:pt x="68804" y="60914"/>
                </a:cubicBezTo>
                <a:cubicBezTo>
                  <a:pt x="68804" y="60914"/>
                  <a:pt x="68804" y="60914"/>
                  <a:pt x="96066" y="62210"/>
                </a:cubicBezTo>
                <a:cubicBezTo>
                  <a:pt x="96066" y="62210"/>
                  <a:pt x="96066" y="62210"/>
                  <a:pt x="66208" y="5184"/>
                </a:cubicBezTo>
                <a:cubicBezTo>
                  <a:pt x="66208" y="5184"/>
                  <a:pt x="66208" y="5184"/>
                  <a:pt x="110347" y="6480"/>
                </a:cubicBezTo>
                <a:cubicBezTo>
                  <a:pt x="110347" y="6480"/>
                  <a:pt x="110347" y="6480"/>
                  <a:pt x="127223" y="28513"/>
                </a:cubicBezTo>
                <a:cubicBezTo>
                  <a:pt x="127223" y="28513"/>
                  <a:pt x="127223" y="28513"/>
                  <a:pt x="13631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6" name="任意多边形: 形状 25">
            <a:extLst/>
          </p:cNvPr>
          <p:cNvSpPr/>
          <p:nvPr/>
        </p:nvSpPr>
        <p:spPr>
          <a:xfrm>
            <a:off x="7451330" y="1990904"/>
            <a:ext cx="300393" cy="275847"/>
          </a:xfrm>
          <a:custGeom>
            <a:avLst/>
            <a:gdLst>
              <a:gd name="connsiteX0" fmla="*/ 117399 w 337212"/>
              <a:gd name="connsiteY0" fmla="*/ 192088 h 309563"/>
              <a:gd name="connsiteX1" fmla="*/ 130099 w 337212"/>
              <a:gd name="connsiteY1" fmla="*/ 196036 h 309563"/>
              <a:gd name="connsiteX2" fmla="*/ 130099 w 337212"/>
              <a:gd name="connsiteY2" fmla="*/ 278941 h 309563"/>
              <a:gd name="connsiteX3" fmla="*/ 117399 w 337212"/>
              <a:gd name="connsiteY3" fmla="*/ 292101 h 309563"/>
              <a:gd name="connsiteX4" fmla="*/ 176137 w 337212"/>
              <a:gd name="connsiteY4" fmla="*/ 187325 h 309563"/>
              <a:gd name="connsiteX5" fmla="*/ 187250 w 337212"/>
              <a:gd name="connsiteY5" fmla="*/ 191271 h 309563"/>
              <a:gd name="connsiteX6" fmla="*/ 187250 w 337212"/>
              <a:gd name="connsiteY6" fmla="*/ 267562 h 309563"/>
              <a:gd name="connsiteX7" fmla="*/ 176137 w 337212"/>
              <a:gd name="connsiteY7" fmla="*/ 279400 h 309563"/>
              <a:gd name="connsiteX8" fmla="*/ 176137 w 337212"/>
              <a:gd name="connsiteY8" fmla="*/ 187325 h 309563"/>
              <a:gd name="connsiteX9" fmla="*/ 231699 w 337212"/>
              <a:gd name="connsiteY9" fmla="*/ 180975 h 309563"/>
              <a:gd name="connsiteX10" fmla="*/ 239637 w 337212"/>
              <a:gd name="connsiteY10" fmla="*/ 184982 h 309563"/>
              <a:gd name="connsiteX11" fmla="*/ 239637 w 337212"/>
              <a:gd name="connsiteY11" fmla="*/ 254429 h 309563"/>
              <a:gd name="connsiteX12" fmla="*/ 231699 w 337212"/>
              <a:gd name="connsiteY12" fmla="*/ 265113 h 309563"/>
              <a:gd name="connsiteX13" fmla="*/ 277737 w 337212"/>
              <a:gd name="connsiteY13" fmla="*/ 177800 h 309563"/>
              <a:gd name="connsiteX14" fmla="*/ 287262 w 337212"/>
              <a:gd name="connsiteY14" fmla="*/ 180398 h 309563"/>
              <a:gd name="connsiteX15" fmla="*/ 287262 w 337212"/>
              <a:gd name="connsiteY15" fmla="*/ 238847 h 309563"/>
              <a:gd name="connsiteX16" fmla="*/ 277737 w 337212"/>
              <a:gd name="connsiteY16" fmla="*/ 249238 h 309563"/>
              <a:gd name="connsiteX17" fmla="*/ 280912 w 337212"/>
              <a:gd name="connsiteY17" fmla="*/ 92075 h 309563"/>
              <a:gd name="connsiteX18" fmla="*/ 307493 w 337212"/>
              <a:gd name="connsiteY18" fmla="*/ 92075 h 309563"/>
              <a:gd name="connsiteX19" fmla="*/ 315468 w 337212"/>
              <a:gd name="connsiteY19" fmla="*/ 97314 h 309563"/>
              <a:gd name="connsiteX20" fmla="*/ 336733 w 337212"/>
              <a:gd name="connsiteY20" fmla="*/ 158869 h 309563"/>
              <a:gd name="connsiteX21" fmla="*/ 331417 w 337212"/>
              <a:gd name="connsiteY21" fmla="*/ 169347 h 309563"/>
              <a:gd name="connsiteX22" fmla="*/ 320784 w 337212"/>
              <a:gd name="connsiteY22" fmla="*/ 164108 h 309563"/>
              <a:gd name="connsiteX23" fmla="*/ 314139 w 337212"/>
              <a:gd name="connsiteY23" fmla="*/ 145772 h 309563"/>
              <a:gd name="connsiteX24" fmla="*/ 314139 w 337212"/>
              <a:gd name="connsiteY24" fmla="*/ 238761 h 309563"/>
              <a:gd name="connsiteX25" fmla="*/ 304835 w 337212"/>
              <a:gd name="connsiteY25" fmla="*/ 249238 h 309563"/>
              <a:gd name="connsiteX26" fmla="*/ 294203 w 337212"/>
              <a:gd name="connsiteY26" fmla="*/ 238761 h 309563"/>
              <a:gd name="connsiteX27" fmla="*/ 294203 w 337212"/>
              <a:gd name="connsiteY27" fmla="*/ 179824 h 309563"/>
              <a:gd name="connsiteX28" fmla="*/ 288886 w 337212"/>
              <a:gd name="connsiteY28" fmla="*/ 179824 h 309563"/>
              <a:gd name="connsiteX29" fmla="*/ 294203 w 337212"/>
              <a:gd name="connsiteY29" fmla="*/ 178515 h 309563"/>
              <a:gd name="connsiteX30" fmla="*/ 304835 w 337212"/>
              <a:gd name="connsiteY30" fmla="*/ 157560 h 309563"/>
              <a:gd name="connsiteX31" fmla="*/ 280912 w 337212"/>
              <a:gd name="connsiteY31" fmla="*/ 92075 h 309563"/>
              <a:gd name="connsiteX32" fmla="*/ 231699 w 337212"/>
              <a:gd name="connsiteY32" fmla="*/ 82550 h 309563"/>
              <a:gd name="connsiteX33" fmla="*/ 243745 w 337212"/>
              <a:gd name="connsiteY33" fmla="*/ 82550 h 309563"/>
              <a:gd name="connsiteX34" fmla="*/ 262484 w 337212"/>
              <a:gd name="connsiteY34" fmla="*/ 82550 h 309563"/>
              <a:gd name="connsiteX35" fmla="*/ 273192 w 337212"/>
              <a:gd name="connsiteY35" fmla="*/ 89117 h 309563"/>
              <a:gd name="connsiteX36" fmla="*/ 297285 w 337212"/>
              <a:gd name="connsiteY36" fmla="*/ 160041 h 309563"/>
              <a:gd name="connsiteX37" fmla="*/ 291931 w 337212"/>
              <a:gd name="connsiteY37" fmla="*/ 171861 h 309563"/>
              <a:gd name="connsiteX38" fmla="*/ 279885 w 337212"/>
              <a:gd name="connsiteY38" fmla="*/ 166608 h 309563"/>
              <a:gd name="connsiteX39" fmla="*/ 271854 w 337212"/>
              <a:gd name="connsiteY39" fmla="*/ 144280 h 309563"/>
              <a:gd name="connsiteX40" fmla="*/ 271854 w 337212"/>
              <a:gd name="connsiteY40" fmla="*/ 253292 h 309563"/>
              <a:gd name="connsiteX41" fmla="*/ 259807 w 337212"/>
              <a:gd name="connsiteY41" fmla="*/ 265113 h 309563"/>
              <a:gd name="connsiteX42" fmla="*/ 247761 w 337212"/>
              <a:gd name="connsiteY42" fmla="*/ 253292 h 309563"/>
              <a:gd name="connsiteX43" fmla="*/ 247761 w 337212"/>
              <a:gd name="connsiteY43" fmla="*/ 183682 h 309563"/>
              <a:gd name="connsiteX44" fmla="*/ 258469 w 337212"/>
              <a:gd name="connsiteY44" fmla="*/ 160041 h 309563"/>
              <a:gd name="connsiteX45" fmla="*/ 231699 w 337212"/>
              <a:gd name="connsiteY45" fmla="*/ 82550 h 309563"/>
              <a:gd name="connsiteX46" fmla="*/ 177724 w 337212"/>
              <a:gd name="connsiteY46" fmla="*/ 77788 h 309563"/>
              <a:gd name="connsiteX47" fmla="*/ 214510 w 337212"/>
              <a:gd name="connsiteY47" fmla="*/ 77788 h 309563"/>
              <a:gd name="connsiteX48" fmla="*/ 225021 w 337212"/>
              <a:gd name="connsiteY48" fmla="*/ 85643 h 309563"/>
              <a:gd name="connsiteX49" fmla="*/ 252610 w 337212"/>
              <a:gd name="connsiteY49" fmla="*/ 162884 h 309563"/>
              <a:gd name="connsiteX50" fmla="*/ 246041 w 337212"/>
              <a:gd name="connsiteY50" fmla="*/ 175976 h 309563"/>
              <a:gd name="connsiteX51" fmla="*/ 231590 w 337212"/>
              <a:gd name="connsiteY51" fmla="*/ 169430 h 309563"/>
              <a:gd name="connsiteX52" fmla="*/ 223707 w 337212"/>
              <a:gd name="connsiteY52" fmla="*/ 145865 h 309563"/>
              <a:gd name="connsiteX53" fmla="*/ 223707 w 337212"/>
              <a:gd name="connsiteY53" fmla="*/ 266309 h 309563"/>
              <a:gd name="connsiteX54" fmla="*/ 210569 w 337212"/>
              <a:gd name="connsiteY54" fmla="*/ 279401 h 309563"/>
              <a:gd name="connsiteX55" fmla="*/ 198745 w 337212"/>
              <a:gd name="connsiteY55" fmla="*/ 266309 h 309563"/>
              <a:gd name="connsiteX56" fmla="*/ 198745 w 337212"/>
              <a:gd name="connsiteY56" fmla="*/ 189068 h 309563"/>
              <a:gd name="connsiteX57" fmla="*/ 197759 w 337212"/>
              <a:gd name="connsiteY57" fmla="*/ 189068 h 309563"/>
              <a:gd name="connsiteX58" fmla="*/ 194803 w 337212"/>
              <a:gd name="connsiteY58" fmla="*/ 189068 h 309563"/>
              <a:gd name="connsiteX59" fmla="*/ 206628 w 337212"/>
              <a:gd name="connsiteY59" fmla="*/ 178595 h 309563"/>
              <a:gd name="connsiteX60" fmla="*/ 206628 w 337212"/>
              <a:gd name="connsiteY60" fmla="*/ 162884 h 309563"/>
              <a:gd name="connsiteX61" fmla="*/ 177724 w 337212"/>
              <a:gd name="connsiteY61" fmla="*/ 79097 h 309563"/>
              <a:gd name="connsiteX62" fmla="*/ 177724 w 337212"/>
              <a:gd name="connsiteY62" fmla="*/ 77788 h 309563"/>
              <a:gd name="connsiteX63" fmla="*/ 120574 w 337212"/>
              <a:gd name="connsiteY63" fmla="*/ 73025 h 309563"/>
              <a:gd name="connsiteX64" fmla="*/ 157008 w 337212"/>
              <a:gd name="connsiteY64" fmla="*/ 73025 h 309563"/>
              <a:gd name="connsiteX65" fmla="*/ 168720 w 337212"/>
              <a:gd name="connsiteY65" fmla="*/ 80953 h 309563"/>
              <a:gd name="connsiteX66" fmla="*/ 197347 w 337212"/>
              <a:gd name="connsiteY66" fmla="*/ 166840 h 309563"/>
              <a:gd name="connsiteX67" fmla="*/ 190840 w 337212"/>
              <a:gd name="connsiteY67" fmla="*/ 181375 h 309563"/>
              <a:gd name="connsiteX68" fmla="*/ 176527 w 337212"/>
              <a:gd name="connsiteY68" fmla="*/ 173447 h 309563"/>
              <a:gd name="connsiteX69" fmla="*/ 167418 w 337212"/>
              <a:gd name="connsiteY69" fmla="*/ 148341 h 309563"/>
              <a:gd name="connsiteX70" fmla="*/ 167418 w 337212"/>
              <a:gd name="connsiteY70" fmla="*/ 279153 h 309563"/>
              <a:gd name="connsiteX71" fmla="*/ 153105 w 337212"/>
              <a:gd name="connsiteY71" fmla="*/ 293688 h 309563"/>
              <a:gd name="connsiteX72" fmla="*/ 140093 w 337212"/>
              <a:gd name="connsiteY72" fmla="*/ 279153 h 309563"/>
              <a:gd name="connsiteX73" fmla="*/ 140093 w 337212"/>
              <a:gd name="connsiteY73" fmla="*/ 195909 h 309563"/>
              <a:gd name="connsiteX74" fmla="*/ 133586 w 337212"/>
              <a:gd name="connsiteY74" fmla="*/ 195909 h 309563"/>
              <a:gd name="connsiteX75" fmla="*/ 138791 w 337212"/>
              <a:gd name="connsiteY75" fmla="*/ 194588 h 309563"/>
              <a:gd name="connsiteX76" fmla="*/ 151804 w 337212"/>
              <a:gd name="connsiteY76" fmla="*/ 166840 h 309563"/>
              <a:gd name="connsiteX77" fmla="*/ 120574 w 337212"/>
              <a:gd name="connsiteY77" fmla="*/ 73025 h 309563"/>
              <a:gd name="connsiteX78" fmla="*/ 46220 w 337212"/>
              <a:gd name="connsiteY78" fmla="*/ 66675 h 309563"/>
              <a:gd name="connsiteX79" fmla="*/ 72821 w 337212"/>
              <a:gd name="connsiteY79" fmla="*/ 66675 h 309563"/>
              <a:gd name="connsiteX80" fmla="*/ 98092 w 337212"/>
              <a:gd name="connsiteY80" fmla="*/ 66675 h 309563"/>
              <a:gd name="connsiteX81" fmla="*/ 111393 w 337212"/>
              <a:gd name="connsiteY81" fmla="*/ 74595 h 309563"/>
              <a:gd name="connsiteX82" fmla="*/ 143315 w 337212"/>
              <a:gd name="connsiteY82" fmla="*/ 169638 h 309563"/>
              <a:gd name="connsiteX83" fmla="*/ 135334 w 337212"/>
              <a:gd name="connsiteY83" fmla="*/ 185479 h 309563"/>
              <a:gd name="connsiteX84" fmla="*/ 119374 w 337212"/>
              <a:gd name="connsiteY84" fmla="*/ 177559 h 309563"/>
              <a:gd name="connsiteX85" fmla="*/ 108733 w 337212"/>
              <a:gd name="connsiteY85" fmla="*/ 148518 h 309563"/>
              <a:gd name="connsiteX86" fmla="*/ 108733 w 337212"/>
              <a:gd name="connsiteY86" fmla="*/ 295043 h 309563"/>
              <a:gd name="connsiteX87" fmla="*/ 94102 w 337212"/>
              <a:gd name="connsiteY87" fmla="*/ 309563 h 309563"/>
              <a:gd name="connsiteX88" fmla="*/ 78141 w 337212"/>
              <a:gd name="connsiteY88" fmla="*/ 295043 h 309563"/>
              <a:gd name="connsiteX89" fmla="*/ 78141 w 337212"/>
              <a:gd name="connsiteY89" fmla="*/ 202640 h 309563"/>
              <a:gd name="connsiteX90" fmla="*/ 66171 w 337212"/>
              <a:gd name="connsiteY90" fmla="*/ 202640 h 309563"/>
              <a:gd name="connsiteX91" fmla="*/ 66171 w 337212"/>
              <a:gd name="connsiteY91" fmla="*/ 295043 h 309563"/>
              <a:gd name="connsiteX92" fmla="*/ 50210 w 337212"/>
              <a:gd name="connsiteY92" fmla="*/ 309563 h 309563"/>
              <a:gd name="connsiteX93" fmla="*/ 35579 w 337212"/>
              <a:gd name="connsiteY93" fmla="*/ 295043 h 309563"/>
              <a:gd name="connsiteX94" fmla="*/ 35579 w 337212"/>
              <a:gd name="connsiteY94" fmla="*/ 148518 h 309563"/>
              <a:gd name="connsiteX95" fmla="*/ 24938 w 337212"/>
              <a:gd name="connsiteY95" fmla="*/ 177559 h 309563"/>
              <a:gd name="connsiteX96" fmla="*/ 8978 w 337212"/>
              <a:gd name="connsiteY96" fmla="*/ 185479 h 309563"/>
              <a:gd name="connsiteX97" fmla="*/ 997 w 337212"/>
              <a:gd name="connsiteY97" fmla="*/ 169638 h 309563"/>
              <a:gd name="connsiteX98" fmla="*/ 32919 w 337212"/>
              <a:gd name="connsiteY98" fmla="*/ 74595 h 309563"/>
              <a:gd name="connsiteX99" fmla="*/ 46220 w 337212"/>
              <a:gd name="connsiteY99" fmla="*/ 66675 h 309563"/>
              <a:gd name="connsiteX100" fmla="*/ 289643 w 337212"/>
              <a:gd name="connsiteY100" fmla="*/ 49213 h 309563"/>
              <a:gd name="connsiteX101" fmla="*/ 309487 w 337212"/>
              <a:gd name="connsiteY101" fmla="*/ 68263 h 309563"/>
              <a:gd name="connsiteX102" fmla="*/ 289643 w 337212"/>
              <a:gd name="connsiteY102" fmla="*/ 87313 h 309563"/>
              <a:gd name="connsiteX103" fmla="*/ 269799 w 337212"/>
              <a:gd name="connsiteY103" fmla="*/ 68263 h 309563"/>
              <a:gd name="connsiteX104" fmla="*/ 271122 w 337212"/>
              <a:gd name="connsiteY104" fmla="*/ 68263 h 309563"/>
              <a:gd name="connsiteX105" fmla="*/ 272445 w 337212"/>
              <a:gd name="connsiteY105" fmla="*/ 59373 h 309563"/>
              <a:gd name="connsiteX106" fmla="*/ 289643 w 337212"/>
              <a:gd name="connsiteY106" fmla="*/ 49213 h 309563"/>
              <a:gd name="connsiteX107" fmla="*/ 244544 w 337212"/>
              <a:gd name="connsiteY107" fmla="*/ 33338 h 309563"/>
              <a:gd name="connsiteX108" fmla="*/ 266625 w 337212"/>
              <a:gd name="connsiteY108" fmla="*/ 55699 h 309563"/>
              <a:gd name="connsiteX109" fmla="*/ 244544 w 337212"/>
              <a:gd name="connsiteY109" fmla="*/ 79376 h 309563"/>
              <a:gd name="connsiteX110" fmla="*/ 223762 w 337212"/>
              <a:gd name="connsiteY110" fmla="*/ 63592 h 309563"/>
              <a:gd name="connsiteX111" fmla="*/ 226360 w 337212"/>
              <a:gd name="connsiteY111" fmla="*/ 49123 h 309563"/>
              <a:gd name="connsiteX112" fmla="*/ 226360 w 337212"/>
              <a:gd name="connsiteY112" fmla="*/ 43861 h 309563"/>
              <a:gd name="connsiteX113" fmla="*/ 244544 w 337212"/>
              <a:gd name="connsiteY113" fmla="*/ 33338 h 309563"/>
              <a:gd name="connsiteX114" fmla="*/ 192806 w 337212"/>
              <a:gd name="connsiteY114" fmla="*/ 23813 h 309563"/>
              <a:gd name="connsiteX115" fmla="*/ 217412 w 337212"/>
              <a:gd name="connsiteY115" fmla="*/ 48420 h 309563"/>
              <a:gd name="connsiteX116" fmla="*/ 192806 w 337212"/>
              <a:gd name="connsiteY116" fmla="*/ 73026 h 309563"/>
              <a:gd name="connsiteX117" fmla="*/ 168199 w 337212"/>
              <a:gd name="connsiteY117" fmla="*/ 51010 h 309563"/>
              <a:gd name="connsiteX118" fmla="*/ 170789 w 337212"/>
              <a:gd name="connsiteY118" fmla="*/ 39354 h 309563"/>
              <a:gd name="connsiteX119" fmla="*/ 170789 w 337212"/>
              <a:gd name="connsiteY119" fmla="*/ 38059 h 309563"/>
              <a:gd name="connsiteX120" fmla="*/ 192806 w 337212"/>
              <a:gd name="connsiteY120" fmla="*/ 23813 h 309563"/>
              <a:gd name="connsiteX121" fmla="*/ 133275 w 337212"/>
              <a:gd name="connsiteY121" fmla="*/ 12700 h 309563"/>
              <a:gd name="connsiteX122" fmla="*/ 160262 w 337212"/>
              <a:gd name="connsiteY122" fmla="*/ 39029 h 309563"/>
              <a:gd name="connsiteX123" fmla="*/ 133275 w 337212"/>
              <a:gd name="connsiteY123" fmla="*/ 66675 h 309563"/>
              <a:gd name="connsiteX124" fmla="*/ 106287 w 337212"/>
              <a:gd name="connsiteY124" fmla="*/ 48245 h 309563"/>
              <a:gd name="connsiteX125" fmla="*/ 111685 w 337212"/>
              <a:gd name="connsiteY125" fmla="*/ 29814 h 309563"/>
              <a:gd name="connsiteX126" fmla="*/ 110335 w 337212"/>
              <a:gd name="connsiteY126" fmla="*/ 23232 h 309563"/>
              <a:gd name="connsiteX127" fmla="*/ 133275 w 337212"/>
              <a:gd name="connsiteY127" fmla="*/ 12700 h 309563"/>
              <a:gd name="connsiteX128" fmla="*/ 72809 w 337212"/>
              <a:gd name="connsiteY128" fmla="*/ 0 h 309563"/>
              <a:gd name="connsiteX129" fmla="*/ 101525 w 337212"/>
              <a:gd name="connsiteY129" fmla="*/ 30163 h 309563"/>
              <a:gd name="connsiteX130" fmla="*/ 72809 w 337212"/>
              <a:gd name="connsiteY130" fmla="*/ 60325 h 309563"/>
              <a:gd name="connsiteX131" fmla="*/ 42787 w 337212"/>
              <a:gd name="connsiteY131" fmla="*/ 30163 h 309563"/>
              <a:gd name="connsiteX132" fmla="*/ 72809 w 337212"/>
              <a:gd name="connsiteY132" fmla="*/ 0 h 30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337212" h="309563">
                <a:moveTo>
                  <a:pt x="117399" y="192088"/>
                </a:moveTo>
                <a:cubicBezTo>
                  <a:pt x="121632" y="194720"/>
                  <a:pt x="125866" y="196036"/>
                  <a:pt x="130099" y="196036"/>
                </a:cubicBezTo>
                <a:cubicBezTo>
                  <a:pt x="130099" y="196036"/>
                  <a:pt x="130099" y="196036"/>
                  <a:pt x="130099" y="278941"/>
                </a:cubicBezTo>
                <a:cubicBezTo>
                  <a:pt x="130099" y="285521"/>
                  <a:pt x="124455" y="290785"/>
                  <a:pt x="117399" y="292101"/>
                </a:cubicBezTo>
                <a:close/>
                <a:moveTo>
                  <a:pt x="176137" y="187325"/>
                </a:moveTo>
                <a:cubicBezTo>
                  <a:pt x="179841" y="189956"/>
                  <a:pt x="183546" y="191271"/>
                  <a:pt x="187250" y="191271"/>
                </a:cubicBezTo>
                <a:cubicBezTo>
                  <a:pt x="187250" y="191271"/>
                  <a:pt x="187250" y="191271"/>
                  <a:pt x="187250" y="267562"/>
                </a:cubicBezTo>
                <a:cubicBezTo>
                  <a:pt x="187250" y="274139"/>
                  <a:pt x="182311" y="279400"/>
                  <a:pt x="176137" y="279400"/>
                </a:cubicBezTo>
                <a:cubicBezTo>
                  <a:pt x="176137" y="279400"/>
                  <a:pt x="176137" y="279400"/>
                  <a:pt x="176137" y="187325"/>
                </a:cubicBezTo>
                <a:close/>
                <a:moveTo>
                  <a:pt x="231699" y="180975"/>
                </a:moveTo>
                <a:cubicBezTo>
                  <a:pt x="233967" y="183646"/>
                  <a:pt x="236235" y="183646"/>
                  <a:pt x="239637" y="184982"/>
                </a:cubicBezTo>
                <a:cubicBezTo>
                  <a:pt x="239637" y="184982"/>
                  <a:pt x="239637" y="184982"/>
                  <a:pt x="239637" y="254429"/>
                </a:cubicBezTo>
                <a:cubicBezTo>
                  <a:pt x="239637" y="259771"/>
                  <a:pt x="236235" y="263778"/>
                  <a:pt x="231699" y="265113"/>
                </a:cubicBezTo>
                <a:close/>
                <a:moveTo>
                  <a:pt x="277737" y="177800"/>
                </a:moveTo>
                <a:cubicBezTo>
                  <a:pt x="280458" y="179099"/>
                  <a:pt x="283180" y="180398"/>
                  <a:pt x="287262" y="180398"/>
                </a:cubicBezTo>
                <a:cubicBezTo>
                  <a:pt x="287262" y="180398"/>
                  <a:pt x="287262" y="180398"/>
                  <a:pt x="287262" y="238847"/>
                </a:cubicBezTo>
                <a:cubicBezTo>
                  <a:pt x="287262" y="244043"/>
                  <a:pt x="283180" y="247939"/>
                  <a:pt x="277737" y="249238"/>
                </a:cubicBezTo>
                <a:close/>
                <a:moveTo>
                  <a:pt x="280912" y="92075"/>
                </a:moveTo>
                <a:cubicBezTo>
                  <a:pt x="282241" y="92075"/>
                  <a:pt x="306164" y="92075"/>
                  <a:pt x="307493" y="92075"/>
                </a:cubicBezTo>
                <a:cubicBezTo>
                  <a:pt x="311481" y="92075"/>
                  <a:pt x="314139" y="94694"/>
                  <a:pt x="315468" y="97314"/>
                </a:cubicBezTo>
                <a:cubicBezTo>
                  <a:pt x="315468" y="97314"/>
                  <a:pt x="315468" y="97314"/>
                  <a:pt x="336733" y="158869"/>
                </a:cubicBezTo>
                <a:cubicBezTo>
                  <a:pt x="338062" y="162798"/>
                  <a:pt x="336733" y="168037"/>
                  <a:pt x="331417" y="169347"/>
                </a:cubicBezTo>
                <a:cubicBezTo>
                  <a:pt x="327430" y="170657"/>
                  <a:pt x="322113" y="168037"/>
                  <a:pt x="320784" y="164108"/>
                </a:cubicBezTo>
                <a:cubicBezTo>
                  <a:pt x="320784" y="164108"/>
                  <a:pt x="320784" y="164108"/>
                  <a:pt x="314139" y="145772"/>
                </a:cubicBezTo>
                <a:cubicBezTo>
                  <a:pt x="314139" y="145772"/>
                  <a:pt x="314139" y="145772"/>
                  <a:pt x="314139" y="238761"/>
                </a:cubicBezTo>
                <a:cubicBezTo>
                  <a:pt x="314139" y="243999"/>
                  <a:pt x="310152" y="249238"/>
                  <a:pt x="304835" y="249238"/>
                </a:cubicBezTo>
                <a:cubicBezTo>
                  <a:pt x="299519" y="249238"/>
                  <a:pt x="294203" y="243999"/>
                  <a:pt x="294203" y="238761"/>
                </a:cubicBezTo>
                <a:cubicBezTo>
                  <a:pt x="294203" y="238761"/>
                  <a:pt x="294203" y="238761"/>
                  <a:pt x="294203" y="179824"/>
                </a:cubicBezTo>
                <a:cubicBezTo>
                  <a:pt x="294203" y="179824"/>
                  <a:pt x="294203" y="179824"/>
                  <a:pt x="288886" y="179824"/>
                </a:cubicBezTo>
                <a:cubicBezTo>
                  <a:pt x="291545" y="179824"/>
                  <a:pt x="292874" y="179824"/>
                  <a:pt x="294203" y="178515"/>
                </a:cubicBezTo>
                <a:cubicBezTo>
                  <a:pt x="302177" y="175895"/>
                  <a:pt x="307493" y="166727"/>
                  <a:pt x="304835" y="157560"/>
                </a:cubicBezTo>
                <a:cubicBezTo>
                  <a:pt x="304835" y="157560"/>
                  <a:pt x="304835" y="157560"/>
                  <a:pt x="280912" y="92075"/>
                </a:cubicBezTo>
                <a:close/>
                <a:moveTo>
                  <a:pt x="231699" y="82550"/>
                </a:moveTo>
                <a:cubicBezTo>
                  <a:pt x="235715" y="82550"/>
                  <a:pt x="239730" y="82550"/>
                  <a:pt x="243745" y="82550"/>
                </a:cubicBezTo>
                <a:cubicBezTo>
                  <a:pt x="253115" y="82550"/>
                  <a:pt x="262484" y="82550"/>
                  <a:pt x="262484" y="82550"/>
                </a:cubicBezTo>
                <a:cubicBezTo>
                  <a:pt x="267838" y="82550"/>
                  <a:pt x="271854" y="85177"/>
                  <a:pt x="273192" y="89117"/>
                </a:cubicBezTo>
                <a:cubicBezTo>
                  <a:pt x="273192" y="89117"/>
                  <a:pt x="273192" y="89117"/>
                  <a:pt x="297285" y="160041"/>
                </a:cubicBezTo>
                <a:cubicBezTo>
                  <a:pt x="299962" y="165294"/>
                  <a:pt x="297285" y="170548"/>
                  <a:pt x="291931" y="171861"/>
                </a:cubicBezTo>
                <a:cubicBezTo>
                  <a:pt x="286577" y="174488"/>
                  <a:pt x="281223" y="170548"/>
                  <a:pt x="279885" y="166608"/>
                </a:cubicBezTo>
                <a:cubicBezTo>
                  <a:pt x="279885" y="166608"/>
                  <a:pt x="279885" y="166608"/>
                  <a:pt x="271854" y="144280"/>
                </a:cubicBezTo>
                <a:cubicBezTo>
                  <a:pt x="271854" y="144280"/>
                  <a:pt x="271854" y="144280"/>
                  <a:pt x="271854" y="253292"/>
                </a:cubicBezTo>
                <a:cubicBezTo>
                  <a:pt x="271854" y="259859"/>
                  <a:pt x="266500" y="265113"/>
                  <a:pt x="259807" y="265113"/>
                </a:cubicBezTo>
                <a:cubicBezTo>
                  <a:pt x="253115" y="265113"/>
                  <a:pt x="247761" y="259859"/>
                  <a:pt x="247761" y="253292"/>
                </a:cubicBezTo>
                <a:cubicBezTo>
                  <a:pt x="247761" y="253292"/>
                  <a:pt x="247761" y="253292"/>
                  <a:pt x="247761" y="183682"/>
                </a:cubicBezTo>
                <a:cubicBezTo>
                  <a:pt x="257130" y="179742"/>
                  <a:pt x="262484" y="169235"/>
                  <a:pt x="258469" y="160041"/>
                </a:cubicBezTo>
                <a:cubicBezTo>
                  <a:pt x="258469" y="160041"/>
                  <a:pt x="258469" y="160041"/>
                  <a:pt x="231699" y="82550"/>
                </a:cubicBezTo>
                <a:close/>
                <a:moveTo>
                  <a:pt x="177724" y="77788"/>
                </a:moveTo>
                <a:cubicBezTo>
                  <a:pt x="177724" y="77788"/>
                  <a:pt x="213196" y="77788"/>
                  <a:pt x="214510" y="77788"/>
                </a:cubicBezTo>
                <a:cubicBezTo>
                  <a:pt x="219765" y="77788"/>
                  <a:pt x="223707" y="80406"/>
                  <a:pt x="225021" y="85643"/>
                </a:cubicBezTo>
                <a:cubicBezTo>
                  <a:pt x="225021" y="85643"/>
                  <a:pt x="225021" y="85643"/>
                  <a:pt x="252610" y="162884"/>
                </a:cubicBezTo>
                <a:cubicBezTo>
                  <a:pt x="253924" y="168121"/>
                  <a:pt x="251296" y="174667"/>
                  <a:pt x="246041" y="175976"/>
                </a:cubicBezTo>
                <a:cubicBezTo>
                  <a:pt x="239472" y="178595"/>
                  <a:pt x="234217" y="175976"/>
                  <a:pt x="231590" y="169430"/>
                </a:cubicBezTo>
                <a:cubicBezTo>
                  <a:pt x="231590" y="169430"/>
                  <a:pt x="231590" y="169430"/>
                  <a:pt x="223707" y="145865"/>
                </a:cubicBezTo>
                <a:cubicBezTo>
                  <a:pt x="223707" y="145865"/>
                  <a:pt x="223707" y="145865"/>
                  <a:pt x="223707" y="266309"/>
                </a:cubicBezTo>
                <a:cubicBezTo>
                  <a:pt x="223707" y="272855"/>
                  <a:pt x="218452" y="279401"/>
                  <a:pt x="210569" y="279401"/>
                </a:cubicBezTo>
                <a:cubicBezTo>
                  <a:pt x="204000" y="279401"/>
                  <a:pt x="198745" y="272855"/>
                  <a:pt x="198745" y="266309"/>
                </a:cubicBezTo>
                <a:cubicBezTo>
                  <a:pt x="198745" y="266309"/>
                  <a:pt x="198745" y="266309"/>
                  <a:pt x="198745" y="189068"/>
                </a:cubicBezTo>
                <a:cubicBezTo>
                  <a:pt x="198745" y="189068"/>
                  <a:pt x="198745" y="189068"/>
                  <a:pt x="197759" y="189068"/>
                </a:cubicBezTo>
                <a:lnTo>
                  <a:pt x="194803" y="189068"/>
                </a:lnTo>
                <a:cubicBezTo>
                  <a:pt x="200059" y="187759"/>
                  <a:pt x="204000" y="183831"/>
                  <a:pt x="206628" y="178595"/>
                </a:cubicBezTo>
                <a:cubicBezTo>
                  <a:pt x="209255" y="173358"/>
                  <a:pt x="209255" y="168121"/>
                  <a:pt x="206628" y="162884"/>
                </a:cubicBezTo>
                <a:cubicBezTo>
                  <a:pt x="206628" y="162884"/>
                  <a:pt x="206628" y="162884"/>
                  <a:pt x="177724" y="79097"/>
                </a:cubicBezTo>
                <a:cubicBezTo>
                  <a:pt x="177724" y="79097"/>
                  <a:pt x="177724" y="77788"/>
                  <a:pt x="177724" y="77788"/>
                </a:cubicBezTo>
                <a:close/>
                <a:moveTo>
                  <a:pt x="120574" y="73025"/>
                </a:moveTo>
                <a:cubicBezTo>
                  <a:pt x="120574" y="73025"/>
                  <a:pt x="157008" y="73025"/>
                  <a:pt x="157008" y="73025"/>
                </a:cubicBezTo>
                <a:cubicBezTo>
                  <a:pt x="162213" y="73025"/>
                  <a:pt x="167418" y="75668"/>
                  <a:pt x="168720" y="80953"/>
                </a:cubicBezTo>
                <a:cubicBezTo>
                  <a:pt x="168720" y="80953"/>
                  <a:pt x="168720" y="80953"/>
                  <a:pt x="197347" y="166840"/>
                </a:cubicBezTo>
                <a:cubicBezTo>
                  <a:pt x="199949" y="172125"/>
                  <a:pt x="197347" y="178732"/>
                  <a:pt x="190840" y="181375"/>
                </a:cubicBezTo>
                <a:cubicBezTo>
                  <a:pt x="184334" y="184017"/>
                  <a:pt x="177828" y="180053"/>
                  <a:pt x="176527" y="173447"/>
                </a:cubicBezTo>
                <a:lnTo>
                  <a:pt x="167418" y="148341"/>
                </a:lnTo>
                <a:cubicBezTo>
                  <a:pt x="167418" y="148341"/>
                  <a:pt x="167418" y="148341"/>
                  <a:pt x="167418" y="279153"/>
                </a:cubicBezTo>
                <a:cubicBezTo>
                  <a:pt x="167418" y="287081"/>
                  <a:pt x="160912" y="293688"/>
                  <a:pt x="153105" y="293688"/>
                </a:cubicBezTo>
                <a:cubicBezTo>
                  <a:pt x="145297" y="293688"/>
                  <a:pt x="140093" y="287081"/>
                  <a:pt x="140093" y="279153"/>
                </a:cubicBezTo>
                <a:cubicBezTo>
                  <a:pt x="140093" y="279153"/>
                  <a:pt x="140093" y="279153"/>
                  <a:pt x="140093" y="195909"/>
                </a:cubicBezTo>
                <a:cubicBezTo>
                  <a:pt x="140093" y="195909"/>
                  <a:pt x="140093" y="195909"/>
                  <a:pt x="133586" y="195909"/>
                </a:cubicBezTo>
                <a:cubicBezTo>
                  <a:pt x="134888" y="195909"/>
                  <a:pt x="136189" y="195909"/>
                  <a:pt x="138791" y="194588"/>
                </a:cubicBezTo>
                <a:cubicBezTo>
                  <a:pt x="150502" y="190624"/>
                  <a:pt x="155707" y="177411"/>
                  <a:pt x="151804" y="166840"/>
                </a:cubicBezTo>
                <a:cubicBezTo>
                  <a:pt x="151804" y="166840"/>
                  <a:pt x="151804" y="166840"/>
                  <a:pt x="120574" y="73025"/>
                </a:cubicBezTo>
                <a:close/>
                <a:moveTo>
                  <a:pt x="46220" y="66675"/>
                </a:moveTo>
                <a:cubicBezTo>
                  <a:pt x="47550" y="66675"/>
                  <a:pt x="59520" y="66675"/>
                  <a:pt x="72821" y="66675"/>
                </a:cubicBezTo>
                <a:cubicBezTo>
                  <a:pt x="84792" y="66675"/>
                  <a:pt x="96762" y="66675"/>
                  <a:pt x="98092" y="66675"/>
                </a:cubicBezTo>
                <a:cubicBezTo>
                  <a:pt x="103413" y="66675"/>
                  <a:pt x="108733" y="69315"/>
                  <a:pt x="111393" y="74595"/>
                </a:cubicBezTo>
                <a:cubicBezTo>
                  <a:pt x="111393" y="74595"/>
                  <a:pt x="111393" y="74595"/>
                  <a:pt x="143315" y="169638"/>
                </a:cubicBezTo>
                <a:cubicBezTo>
                  <a:pt x="145975" y="176239"/>
                  <a:pt x="143315" y="184159"/>
                  <a:pt x="135334" y="185479"/>
                </a:cubicBezTo>
                <a:cubicBezTo>
                  <a:pt x="128684" y="188119"/>
                  <a:pt x="122034" y="184159"/>
                  <a:pt x="119374" y="177559"/>
                </a:cubicBezTo>
                <a:cubicBezTo>
                  <a:pt x="119374" y="177559"/>
                  <a:pt x="119374" y="177559"/>
                  <a:pt x="108733" y="148518"/>
                </a:cubicBezTo>
                <a:cubicBezTo>
                  <a:pt x="108733" y="148518"/>
                  <a:pt x="108733" y="148518"/>
                  <a:pt x="108733" y="295043"/>
                </a:cubicBezTo>
                <a:cubicBezTo>
                  <a:pt x="108733" y="302963"/>
                  <a:pt x="102083" y="309563"/>
                  <a:pt x="94102" y="309563"/>
                </a:cubicBezTo>
                <a:cubicBezTo>
                  <a:pt x="84792" y="309563"/>
                  <a:pt x="78141" y="302963"/>
                  <a:pt x="78141" y="295043"/>
                </a:cubicBezTo>
                <a:cubicBezTo>
                  <a:pt x="78141" y="295043"/>
                  <a:pt x="78141" y="295043"/>
                  <a:pt x="78141" y="202640"/>
                </a:cubicBezTo>
                <a:cubicBezTo>
                  <a:pt x="78141" y="202640"/>
                  <a:pt x="78141" y="202640"/>
                  <a:pt x="66171" y="202640"/>
                </a:cubicBezTo>
                <a:cubicBezTo>
                  <a:pt x="66171" y="202640"/>
                  <a:pt x="66171" y="202640"/>
                  <a:pt x="66171" y="295043"/>
                </a:cubicBezTo>
                <a:cubicBezTo>
                  <a:pt x="66171" y="302963"/>
                  <a:pt x="59520" y="309563"/>
                  <a:pt x="50210" y="309563"/>
                </a:cubicBezTo>
                <a:cubicBezTo>
                  <a:pt x="42229" y="309563"/>
                  <a:pt x="35579" y="302963"/>
                  <a:pt x="35579" y="295043"/>
                </a:cubicBezTo>
                <a:cubicBezTo>
                  <a:pt x="35579" y="295043"/>
                  <a:pt x="35579" y="295043"/>
                  <a:pt x="35579" y="148518"/>
                </a:cubicBezTo>
                <a:cubicBezTo>
                  <a:pt x="35579" y="148518"/>
                  <a:pt x="35579" y="148518"/>
                  <a:pt x="24938" y="177559"/>
                </a:cubicBezTo>
                <a:cubicBezTo>
                  <a:pt x="22278" y="184159"/>
                  <a:pt x="15628" y="188119"/>
                  <a:pt x="8978" y="185479"/>
                </a:cubicBezTo>
                <a:cubicBezTo>
                  <a:pt x="997" y="184159"/>
                  <a:pt x="-1663" y="176239"/>
                  <a:pt x="997" y="169638"/>
                </a:cubicBezTo>
                <a:cubicBezTo>
                  <a:pt x="997" y="169638"/>
                  <a:pt x="997" y="169638"/>
                  <a:pt x="32919" y="74595"/>
                </a:cubicBezTo>
                <a:cubicBezTo>
                  <a:pt x="35579" y="69315"/>
                  <a:pt x="40899" y="66675"/>
                  <a:pt x="46220" y="66675"/>
                </a:cubicBezTo>
                <a:close/>
                <a:moveTo>
                  <a:pt x="289643" y="49213"/>
                </a:moveTo>
                <a:cubicBezTo>
                  <a:pt x="301549" y="49213"/>
                  <a:pt x="309487" y="58103"/>
                  <a:pt x="309487" y="68263"/>
                </a:cubicBezTo>
                <a:cubicBezTo>
                  <a:pt x="309487" y="79693"/>
                  <a:pt x="300227" y="87313"/>
                  <a:pt x="289643" y="87313"/>
                </a:cubicBezTo>
                <a:cubicBezTo>
                  <a:pt x="280383" y="87313"/>
                  <a:pt x="269799" y="79693"/>
                  <a:pt x="269799" y="68263"/>
                </a:cubicBezTo>
                <a:cubicBezTo>
                  <a:pt x="269799" y="68263"/>
                  <a:pt x="271122" y="68263"/>
                  <a:pt x="271122" y="68263"/>
                </a:cubicBezTo>
                <a:cubicBezTo>
                  <a:pt x="271122" y="65723"/>
                  <a:pt x="272445" y="63183"/>
                  <a:pt x="272445" y="59373"/>
                </a:cubicBezTo>
                <a:cubicBezTo>
                  <a:pt x="276414" y="54293"/>
                  <a:pt x="283028" y="49213"/>
                  <a:pt x="289643" y="49213"/>
                </a:cubicBezTo>
                <a:close/>
                <a:moveTo>
                  <a:pt x="244544" y="33338"/>
                </a:moveTo>
                <a:cubicBezTo>
                  <a:pt x="257533" y="33338"/>
                  <a:pt x="266625" y="43861"/>
                  <a:pt x="266625" y="55699"/>
                </a:cubicBezTo>
                <a:cubicBezTo>
                  <a:pt x="266625" y="68853"/>
                  <a:pt x="256234" y="79376"/>
                  <a:pt x="244544" y="79376"/>
                </a:cubicBezTo>
                <a:cubicBezTo>
                  <a:pt x="235452" y="79376"/>
                  <a:pt x="226360" y="72799"/>
                  <a:pt x="223762" y="63592"/>
                </a:cubicBezTo>
                <a:cubicBezTo>
                  <a:pt x="225061" y="59645"/>
                  <a:pt x="226360" y="54384"/>
                  <a:pt x="226360" y="49123"/>
                </a:cubicBezTo>
                <a:cubicBezTo>
                  <a:pt x="226360" y="47807"/>
                  <a:pt x="226360" y="46492"/>
                  <a:pt x="226360" y="43861"/>
                </a:cubicBezTo>
                <a:cubicBezTo>
                  <a:pt x="230256" y="37284"/>
                  <a:pt x="236751" y="33338"/>
                  <a:pt x="244544" y="33338"/>
                </a:cubicBezTo>
                <a:close/>
                <a:moveTo>
                  <a:pt x="192806" y="23813"/>
                </a:moveTo>
                <a:cubicBezTo>
                  <a:pt x="205756" y="23813"/>
                  <a:pt x="217412" y="35469"/>
                  <a:pt x="217412" y="48420"/>
                </a:cubicBezTo>
                <a:cubicBezTo>
                  <a:pt x="217412" y="62665"/>
                  <a:pt x="205756" y="73026"/>
                  <a:pt x="192806" y="73026"/>
                </a:cubicBezTo>
                <a:cubicBezTo>
                  <a:pt x="179855" y="73026"/>
                  <a:pt x="169494" y="63961"/>
                  <a:pt x="168199" y="51010"/>
                </a:cubicBezTo>
                <a:cubicBezTo>
                  <a:pt x="169494" y="48420"/>
                  <a:pt x="170789" y="44534"/>
                  <a:pt x="170789" y="39354"/>
                </a:cubicBezTo>
                <a:cubicBezTo>
                  <a:pt x="170789" y="39354"/>
                  <a:pt x="170789" y="39354"/>
                  <a:pt x="170789" y="38059"/>
                </a:cubicBezTo>
                <a:cubicBezTo>
                  <a:pt x="174674" y="30288"/>
                  <a:pt x="182445" y="23813"/>
                  <a:pt x="192806" y="23813"/>
                </a:cubicBezTo>
                <a:close/>
                <a:moveTo>
                  <a:pt x="133275" y="12700"/>
                </a:moveTo>
                <a:cubicBezTo>
                  <a:pt x="148118" y="12700"/>
                  <a:pt x="160262" y="24548"/>
                  <a:pt x="160262" y="39029"/>
                </a:cubicBezTo>
                <a:cubicBezTo>
                  <a:pt x="160262" y="54827"/>
                  <a:pt x="148118" y="66675"/>
                  <a:pt x="133275" y="66675"/>
                </a:cubicBezTo>
                <a:cubicBezTo>
                  <a:pt x="121130" y="66675"/>
                  <a:pt x="110335" y="60093"/>
                  <a:pt x="106287" y="48245"/>
                </a:cubicBezTo>
                <a:cubicBezTo>
                  <a:pt x="108986" y="42979"/>
                  <a:pt x="111685" y="36396"/>
                  <a:pt x="111685" y="29814"/>
                </a:cubicBezTo>
                <a:cubicBezTo>
                  <a:pt x="111685" y="27181"/>
                  <a:pt x="110335" y="25865"/>
                  <a:pt x="110335" y="23232"/>
                </a:cubicBezTo>
                <a:cubicBezTo>
                  <a:pt x="115733" y="16649"/>
                  <a:pt x="123829" y="12700"/>
                  <a:pt x="133275" y="12700"/>
                </a:cubicBezTo>
                <a:close/>
                <a:moveTo>
                  <a:pt x="72809" y="0"/>
                </a:moveTo>
                <a:cubicBezTo>
                  <a:pt x="88472" y="0"/>
                  <a:pt x="101525" y="14426"/>
                  <a:pt x="101525" y="30163"/>
                </a:cubicBezTo>
                <a:cubicBezTo>
                  <a:pt x="101525" y="47211"/>
                  <a:pt x="87167" y="60325"/>
                  <a:pt x="72809" y="60325"/>
                </a:cubicBezTo>
                <a:cubicBezTo>
                  <a:pt x="57145" y="60325"/>
                  <a:pt x="42787" y="47211"/>
                  <a:pt x="42787" y="30163"/>
                </a:cubicBezTo>
                <a:cubicBezTo>
                  <a:pt x="42787" y="14426"/>
                  <a:pt x="55840" y="0"/>
                  <a:pt x="72809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8" name="文本框 1"/>
          <p:cNvSpPr txBox="1"/>
          <p:nvPr/>
        </p:nvSpPr>
        <p:spPr>
          <a:xfrm>
            <a:off x="1043608" y="1888468"/>
            <a:ext cx="7200800" cy="1054137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业务频繁开展，系统遍地开花，别让你的孩子一个人待在岛上！</a:t>
            </a:r>
            <a:r>
              <a:rPr lang="en-US" altLang="zh-CN" sz="3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(</a:t>
            </a:r>
            <a:r>
              <a:rPr lang="zh-CN" altLang="en-US" sz="3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拒绝系统孤岛</a:t>
            </a:r>
            <a:r>
              <a:rPr lang="en-US" altLang="zh-CN" sz="3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)</a:t>
            </a:r>
            <a:endParaRPr lang="en-GB" altLang="zh-CN" sz="32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53233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797205" y="244792"/>
            <a:ext cx="533400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任意多边形: 形状 21">
            <a:extLst/>
          </p:cNvPr>
          <p:cNvSpPr/>
          <p:nvPr/>
        </p:nvSpPr>
        <p:spPr>
          <a:xfrm>
            <a:off x="1130639" y="2302619"/>
            <a:ext cx="267803" cy="300486"/>
          </a:xfrm>
          <a:custGeom>
            <a:avLst/>
            <a:gdLst>
              <a:gd name="connsiteX0" fmla="*/ 199932 w 300038"/>
              <a:gd name="connsiteY0" fmla="*/ 273051 h 336551"/>
              <a:gd name="connsiteX1" fmla="*/ 192088 w 300038"/>
              <a:gd name="connsiteY1" fmla="*/ 280989 h 336551"/>
              <a:gd name="connsiteX2" fmla="*/ 192088 w 300038"/>
              <a:gd name="connsiteY2" fmla="*/ 306124 h 336551"/>
              <a:gd name="connsiteX3" fmla="*/ 199932 w 300038"/>
              <a:gd name="connsiteY3" fmla="*/ 312739 h 336551"/>
              <a:gd name="connsiteX4" fmla="*/ 250919 w 300038"/>
              <a:gd name="connsiteY4" fmla="*/ 312739 h 336551"/>
              <a:gd name="connsiteX5" fmla="*/ 258763 w 300038"/>
              <a:gd name="connsiteY5" fmla="*/ 306124 h 336551"/>
              <a:gd name="connsiteX6" fmla="*/ 258763 w 300038"/>
              <a:gd name="connsiteY6" fmla="*/ 280989 h 336551"/>
              <a:gd name="connsiteX7" fmla="*/ 250919 w 300038"/>
              <a:gd name="connsiteY7" fmla="*/ 273051 h 336551"/>
              <a:gd name="connsiteX8" fmla="*/ 199932 w 300038"/>
              <a:gd name="connsiteY8" fmla="*/ 273051 h 336551"/>
              <a:gd name="connsiteX9" fmla="*/ 101328 w 300038"/>
              <a:gd name="connsiteY9" fmla="*/ 196851 h 336551"/>
              <a:gd name="connsiteX10" fmla="*/ 107908 w 300038"/>
              <a:gd name="connsiteY10" fmla="*/ 196851 h 336551"/>
              <a:gd name="connsiteX11" fmla="*/ 111856 w 300038"/>
              <a:gd name="connsiteY11" fmla="*/ 202123 h 336551"/>
              <a:gd name="connsiteX12" fmla="*/ 128964 w 300038"/>
              <a:gd name="connsiteY12" fmla="*/ 248250 h 336551"/>
              <a:gd name="connsiteX13" fmla="*/ 131595 w 300038"/>
              <a:gd name="connsiteY13" fmla="*/ 239025 h 336551"/>
              <a:gd name="connsiteX14" fmla="*/ 126332 w 300038"/>
              <a:gd name="connsiteY14" fmla="*/ 225845 h 336551"/>
              <a:gd name="connsiteX15" fmla="*/ 127648 w 300038"/>
              <a:gd name="connsiteY15" fmla="*/ 217938 h 336551"/>
              <a:gd name="connsiteX16" fmla="*/ 132911 w 300038"/>
              <a:gd name="connsiteY16" fmla="*/ 215302 h 336551"/>
              <a:gd name="connsiteX17" fmla="*/ 167126 w 300038"/>
              <a:gd name="connsiteY17" fmla="*/ 215302 h 336551"/>
              <a:gd name="connsiteX18" fmla="*/ 172390 w 300038"/>
              <a:gd name="connsiteY18" fmla="*/ 217938 h 336551"/>
              <a:gd name="connsiteX19" fmla="*/ 173706 w 300038"/>
              <a:gd name="connsiteY19" fmla="*/ 225845 h 336551"/>
              <a:gd name="connsiteX20" fmla="*/ 168442 w 300038"/>
              <a:gd name="connsiteY20" fmla="*/ 239025 h 336551"/>
              <a:gd name="connsiteX21" fmla="*/ 171074 w 300038"/>
              <a:gd name="connsiteY21" fmla="*/ 248250 h 336551"/>
              <a:gd name="connsiteX22" fmla="*/ 188182 w 300038"/>
              <a:gd name="connsiteY22" fmla="*/ 202123 h 336551"/>
              <a:gd name="connsiteX23" fmla="*/ 192130 w 300038"/>
              <a:gd name="connsiteY23" fmla="*/ 196851 h 336551"/>
              <a:gd name="connsiteX24" fmla="*/ 198710 w 300038"/>
              <a:gd name="connsiteY24" fmla="*/ 196851 h 336551"/>
              <a:gd name="connsiteX25" fmla="*/ 265823 w 300038"/>
              <a:gd name="connsiteY25" fmla="*/ 224527 h 336551"/>
              <a:gd name="connsiteX26" fmla="*/ 300038 w 300038"/>
              <a:gd name="connsiteY26" fmla="*/ 274609 h 336551"/>
              <a:gd name="connsiteX27" fmla="*/ 300038 w 300038"/>
              <a:gd name="connsiteY27" fmla="*/ 328643 h 336551"/>
              <a:gd name="connsiteX28" fmla="*/ 292142 w 300038"/>
              <a:gd name="connsiteY28" fmla="*/ 336551 h 336551"/>
              <a:gd name="connsiteX29" fmla="*/ 7896 w 300038"/>
              <a:gd name="connsiteY29" fmla="*/ 336551 h 336551"/>
              <a:gd name="connsiteX30" fmla="*/ 0 w 300038"/>
              <a:gd name="connsiteY30" fmla="*/ 328643 h 336551"/>
              <a:gd name="connsiteX31" fmla="*/ 0 w 300038"/>
              <a:gd name="connsiteY31" fmla="*/ 274609 h 336551"/>
              <a:gd name="connsiteX32" fmla="*/ 34215 w 300038"/>
              <a:gd name="connsiteY32" fmla="*/ 224527 h 336551"/>
              <a:gd name="connsiteX33" fmla="*/ 101328 w 300038"/>
              <a:gd name="connsiteY33" fmla="*/ 196851 h 336551"/>
              <a:gd name="connsiteX34" fmla="*/ 155328 w 300038"/>
              <a:gd name="connsiteY34" fmla="*/ 0 h 336551"/>
              <a:gd name="connsiteX35" fmla="*/ 201775 w 300038"/>
              <a:gd name="connsiteY35" fmla="*/ 15854 h 336551"/>
              <a:gd name="connsiteX36" fmla="*/ 223008 w 300038"/>
              <a:gd name="connsiteY36" fmla="*/ 79268 h 336551"/>
              <a:gd name="connsiteX37" fmla="*/ 224335 w 300038"/>
              <a:gd name="connsiteY37" fmla="*/ 93801 h 336551"/>
              <a:gd name="connsiteX38" fmla="*/ 229643 w 300038"/>
              <a:gd name="connsiteY38" fmla="*/ 100407 h 336551"/>
              <a:gd name="connsiteX39" fmla="*/ 232297 w 300038"/>
              <a:gd name="connsiteY39" fmla="*/ 125508 h 336551"/>
              <a:gd name="connsiteX40" fmla="*/ 208410 w 300038"/>
              <a:gd name="connsiteY40" fmla="*/ 151931 h 336551"/>
              <a:gd name="connsiteX41" fmla="*/ 185850 w 300038"/>
              <a:gd name="connsiteY41" fmla="*/ 183639 h 336551"/>
              <a:gd name="connsiteX42" fmla="*/ 172579 w 300038"/>
              <a:gd name="connsiteY42" fmla="*/ 192887 h 336551"/>
              <a:gd name="connsiteX43" fmla="*/ 150019 w 300038"/>
              <a:gd name="connsiteY43" fmla="*/ 196850 h 336551"/>
              <a:gd name="connsiteX44" fmla="*/ 127459 w 300038"/>
              <a:gd name="connsiteY44" fmla="*/ 192887 h 336551"/>
              <a:gd name="connsiteX45" fmla="*/ 114189 w 300038"/>
              <a:gd name="connsiteY45" fmla="*/ 183639 h 336551"/>
              <a:gd name="connsiteX46" fmla="*/ 91629 w 300038"/>
              <a:gd name="connsiteY46" fmla="*/ 151931 h 336551"/>
              <a:gd name="connsiteX47" fmla="*/ 67742 w 300038"/>
              <a:gd name="connsiteY47" fmla="*/ 125508 h 336551"/>
              <a:gd name="connsiteX48" fmla="*/ 70396 w 300038"/>
              <a:gd name="connsiteY48" fmla="*/ 100407 h 336551"/>
              <a:gd name="connsiteX49" fmla="*/ 75704 w 300038"/>
              <a:gd name="connsiteY49" fmla="*/ 93801 h 336551"/>
              <a:gd name="connsiteX50" fmla="*/ 77031 w 300038"/>
              <a:gd name="connsiteY50" fmla="*/ 85874 h 336551"/>
              <a:gd name="connsiteX51" fmla="*/ 74377 w 300038"/>
              <a:gd name="connsiteY51" fmla="*/ 50203 h 336551"/>
              <a:gd name="connsiteX52" fmla="*/ 103572 w 300038"/>
              <a:gd name="connsiteY52" fmla="*/ 27744 h 336551"/>
              <a:gd name="connsiteX53" fmla="*/ 119497 w 300038"/>
              <a:gd name="connsiteY53" fmla="*/ 10569 h 336551"/>
              <a:gd name="connsiteX54" fmla="*/ 155328 w 300038"/>
              <a:gd name="connsiteY54" fmla="*/ 0 h 3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00038" h="336551">
                <a:moveTo>
                  <a:pt x="199932" y="273051"/>
                </a:moveTo>
                <a:cubicBezTo>
                  <a:pt x="194703" y="273051"/>
                  <a:pt x="192088" y="277020"/>
                  <a:pt x="192088" y="280989"/>
                </a:cubicBezTo>
                <a:cubicBezTo>
                  <a:pt x="192088" y="306124"/>
                  <a:pt x="192088" y="306124"/>
                  <a:pt x="192088" y="306124"/>
                </a:cubicBezTo>
                <a:cubicBezTo>
                  <a:pt x="192088" y="310093"/>
                  <a:pt x="194703" y="312739"/>
                  <a:pt x="199932" y="312739"/>
                </a:cubicBezTo>
                <a:cubicBezTo>
                  <a:pt x="250919" y="312739"/>
                  <a:pt x="250919" y="312739"/>
                  <a:pt x="250919" y="312739"/>
                </a:cubicBezTo>
                <a:cubicBezTo>
                  <a:pt x="254841" y="312739"/>
                  <a:pt x="258763" y="310093"/>
                  <a:pt x="258763" y="306124"/>
                </a:cubicBezTo>
                <a:lnTo>
                  <a:pt x="258763" y="280989"/>
                </a:lnTo>
                <a:cubicBezTo>
                  <a:pt x="258763" y="277020"/>
                  <a:pt x="254841" y="273051"/>
                  <a:pt x="250919" y="273051"/>
                </a:cubicBezTo>
                <a:cubicBezTo>
                  <a:pt x="199932" y="273051"/>
                  <a:pt x="199932" y="273051"/>
                  <a:pt x="199932" y="273051"/>
                </a:cubicBezTo>
                <a:close/>
                <a:moveTo>
                  <a:pt x="101328" y="196851"/>
                </a:moveTo>
                <a:cubicBezTo>
                  <a:pt x="103960" y="196851"/>
                  <a:pt x="105276" y="196851"/>
                  <a:pt x="107908" y="196851"/>
                </a:cubicBezTo>
                <a:cubicBezTo>
                  <a:pt x="109224" y="198169"/>
                  <a:pt x="110540" y="199487"/>
                  <a:pt x="111856" y="202123"/>
                </a:cubicBezTo>
                <a:cubicBezTo>
                  <a:pt x="128964" y="248250"/>
                  <a:pt x="128964" y="248250"/>
                  <a:pt x="128964" y="248250"/>
                </a:cubicBezTo>
                <a:cubicBezTo>
                  <a:pt x="131595" y="239025"/>
                  <a:pt x="131595" y="239025"/>
                  <a:pt x="131595" y="239025"/>
                </a:cubicBezTo>
                <a:cubicBezTo>
                  <a:pt x="126332" y="225845"/>
                  <a:pt x="126332" y="225845"/>
                  <a:pt x="126332" y="225845"/>
                </a:cubicBezTo>
                <a:cubicBezTo>
                  <a:pt x="125016" y="223209"/>
                  <a:pt x="126332" y="220574"/>
                  <a:pt x="127648" y="217938"/>
                </a:cubicBezTo>
                <a:cubicBezTo>
                  <a:pt x="128964" y="216620"/>
                  <a:pt x="131595" y="215302"/>
                  <a:pt x="132911" y="215302"/>
                </a:cubicBezTo>
                <a:cubicBezTo>
                  <a:pt x="167126" y="215302"/>
                  <a:pt x="167126" y="215302"/>
                  <a:pt x="167126" y="215302"/>
                </a:cubicBezTo>
                <a:cubicBezTo>
                  <a:pt x="168442" y="215302"/>
                  <a:pt x="171074" y="216620"/>
                  <a:pt x="172390" y="217938"/>
                </a:cubicBezTo>
                <a:cubicBezTo>
                  <a:pt x="173706" y="220574"/>
                  <a:pt x="175022" y="223209"/>
                  <a:pt x="173706" y="225845"/>
                </a:cubicBezTo>
                <a:cubicBezTo>
                  <a:pt x="168442" y="239025"/>
                  <a:pt x="168442" y="239025"/>
                  <a:pt x="168442" y="239025"/>
                </a:cubicBezTo>
                <a:cubicBezTo>
                  <a:pt x="171074" y="248250"/>
                  <a:pt x="171074" y="248250"/>
                  <a:pt x="171074" y="248250"/>
                </a:cubicBezTo>
                <a:cubicBezTo>
                  <a:pt x="188182" y="202123"/>
                  <a:pt x="188182" y="202123"/>
                  <a:pt x="188182" y="202123"/>
                </a:cubicBezTo>
                <a:cubicBezTo>
                  <a:pt x="189498" y="199487"/>
                  <a:pt x="190814" y="198169"/>
                  <a:pt x="192130" y="196851"/>
                </a:cubicBezTo>
                <a:cubicBezTo>
                  <a:pt x="194762" y="196851"/>
                  <a:pt x="196078" y="196851"/>
                  <a:pt x="198710" y="196851"/>
                </a:cubicBezTo>
                <a:cubicBezTo>
                  <a:pt x="265823" y="224527"/>
                  <a:pt x="265823" y="224527"/>
                  <a:pt x="265823" y="224527"/>
                </a:cubicBezTo>
                <a:cubicBezTo>
                  <a:pt x="286879" y="232435"/>
                  <a:pt x="300038" y="252204"/>
                  <a:pt x="300038" y="274609"/>
                </a:cubicBezTo>
                <a:cubicBezTo>
                  <a:pt x="300038" y="328643"/>
                  <a:pt x="300038" y="328643"/>
                  <a:pt x="300038" y="328643"/>
                </a:cubicBezTo>
                <a:cubicBezTo>
                  <a:pt x="300038" y="332597"/>
                  <a:pt x="296090" y="336551"/>
                  <a:pt x="292142" y="336551"/>
                </a:cubicBezTo>
                <a:cubicBezTo>
                  <a:pt x="7896" y="336551"/>
                  <a:pt x="7896" y="336551"/>
                  <a:pt x="7896" y="336551"/>
                </a:cubicBezTo>
                <a:cubicBezTo>
                  <a:pt x="3948" y="336551"/>
                  <a:pt x="0" y="332597"/>
                  <a:pt x="0" y="328643"/>
                </a:cubicBezTo>
                <a:cubicBezTo>
                  <a:pt x="0" y="274609"/>
                  <a:pt x="0" y="274609"/>
                  <a:pt x="0" y="274609"/>
                </a:cubicBezTo>
                <a:cubicBezTo>
                  <a:pt x="0" y="252204"/>
                  <a:pt x="13159" y="232435"/>
                  <a:pt x="34215" y="224527"/>
                </a:cubicBezTo>
                <a:cubicBezTo>
                  <a:pt x="101328" y="196851"/>
                  <a:pt x="101328" y="196851"/>
                  <a:pt x="101328" y="196851"/>
                </a:cubicBezTo>
                <a:close/>
                <a:moveTo>
                  <a:pt x="155328" y="0"/>
                </a:moveTo>
                <a:cubicBezTo>
                  <a:pt x="171252" y="0"/>
                  <a:pt x="187177" y="5285"/>
                  <a:pt x="201775" y="15854"/>
                </a:cubicBezTo>
                <a:cubicBezTo>
                  <a:pt x="225662" y="34350"/>
                  <a:pt x="223008" y="72663"/>
                  <a:pt x="223008" y="79268"/>
                </a:cubicBezTo>
                <a:cubicBezTo>
                  <a:pt x="223008" y="84553"/>
                  <a:pt x="224335" y="89838"/>
                  <a:pt x="224335" y="93801"/>
                </a:cubicBezTo>
                <a:cubicBezTo>
                  <a:pt x="225662" y="95122"/>
                  <a:pt x="228316" y="96443"/>
                  <a:pt x="229643" y="100407"/>
                </a:cubicBezTo>
                <a:cubicBezTo>
                  <a:pt x="234951" y="107012"/>
                  <a:pt x="234951" y="114939"/>
                  <a:pt x="232297" y="125508"/>
                </a:cubicBezTo>
                <a:cubicBezTo>
                  <a:pt x="226989" y="146647"/>
                  <a:pt x="215045" y="150610"/>
                  <a:pt x="208410" y="151931"/>
                </a:cubicBezTo>
                <a:cubicBezTo>
                  <a:pt x="204429" y="159858"/>
                  <a:pt x="195139" y="175712"/>
                  <a:pt x="185850" y="183639"/>
                </a:cubicBezTo>
                <a:cubicBezTo>
                  <a:pt x="183196" y="187602"/>
                  <a:pt x="177888" y="190244"/>
                  <a:pt x="172579" y="192887"/>
                </a:cubicBezTo>
                <a:cubicBezTo>
                  <a:pt x="164617" y="195529"/>
                  <a:pt x="157982" y="196850"/>
                  <a:pt x="150019" y="196850"/>
                </a:cubicBezTo>
                <a:cubicBezTo>
                  <a:pt x="142057" y="196850"/>
                  <a:pt x="135422" y="195529"/>
                  <a:pt x="127459" y="192887"/>
                </a:cubicBezTo>
                <a:cubicBezTo>
                  <a:pt x="122151" y="190244"/>
                  <a:pt x="116843" y="187602"/>
                  <a:pt x="114189" y="183639"/>
                </a:cubicBezTo>
                <a:cubicBezTo>
                  <a:pt x="104900" y="175712"/>
                  <a:pt x="95610" y="159858"/>
                  <a:pt x="91629" y="151931"/>
                </a:cubicBezTo>
                <a:cubicBezTo>
                  <a:pt x="84994" y="150610"/>
                  <a:pt x="73050" y="146647"/>
                  <a:pt x="67742" y="125508"/>
                </a:cubicBezTo>
                <a:cubicBezTo>
                  <a:pt x="65088" y="114939"/>
                  <a:pt x="65088" y="107012"/>
                  <a:pt x="70396" y="100407"/>
                </a:cubicBezTo>
                <a:cubicBezTo>
                  <a:pt x="71723" y="96443"/>
                  <a:pt x="74377" y="95122"/>
                  <a:pt x="75704" y="93801"/>
                </a:cubicBezTo>
                <a:cubicBezTo>
                  <a:pt x="75704" y="91159"/>
                  <a:pt x="75704" y="88516"/>
                  <a:pt x="77031" y="85874"/>
                </a:cubicBezTo>
                <a:cubicBezTo>
                  <a:pt x="73050" y="80590"/>
                  <a:pt x="67742" y="68699"/>
                  <a:pt x="74377" y="50203"/>
                </a:cubicBezTo>
                <a:cubicBezTo>
                  <a:pt x="81013" y="30386"/>
                  <a:pt x="95610" y="27744"/>
                  <a:pt x="103572" y="27744"/>
                </a:cubicBezTo>
                <a:cubicBezTo>
                  <a:pt x="106227" y="22459"/>
                  <a:pt x="111535" y="17175"/>
                  <a:pt x="119497" y="10569"/>
                </a:cubicBezTo>
                <a:cubicBezTo>
                  <a:pt x="128786" y="3963"/>
                  <a:pt x="142057" y="0"/>
                  <a:pt x="155328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8" name="任意多边形: 形状 27">
            <a:extLst/>
          </p:cNvPr>
          <p:cNvSpPr/>
          <p:nvPr/>
        </p:nvSpPr>
        <p:spPr>
          <a:xfrm>
            <a:off x="2859181" y="2307277"/>
            <a:ext cx="300393" cy="291172"/>
          </a:xfrm>
          <a:custGeom>
            <a:avLst/>
            <a:gdLst>
              <a:gd name="connsiteX0" fmla="*/ 58918 w 323554"/>
              <a:gd name="connsiteY0" fmla="*/ 189699 h 313525"/>
              <a:gd name="connsiteX1" fmla="*/ 101421 w 323554"/>
              <a:gd name="connsiteY1" fmla="*/ 189699 h 313525"/>
              <a:gd name="connsiteX2" fmla="*/ 103997 w 323554"/>
              <a:gd name="connsiteY2" fmla="*/ 189699 h 313525"/>
              <a:gd name="connsiteX3" fmla="*/ 114301 w 323554"/>
              <a:gd name="connsiteY3" fmla="*/ 201731 h 313525"/>
              <a:gd name="connsiteX4" fmla="*/ 113013 w 323554"/>
              <a:gd name="connsiteY4" fmla="*/ 205741 h 313525"/>
              <a:gd name="connsiteX5" fmla="*/ 101421 w 323554"/>
              <a:gd name="connsiteY5" fmla="*/ 215099 h 313525"/>
              <a:gd name="connsiteX6" fmla="*/ 58918 w 323554"/>
              <a:gd name="connsiteY6" fmla="*/ 215099 h 313525"/>
              <a:gd name="connsiteX7" fmla="*/ 46038 w 323554"/>
              <a:gd name="connsiteY7" fmla="*/ 201731 h 313525"/>
              <a:gd name="connsiteX8" fmla="*/ 58918 w 323554"/>
              <a:gd name="connsiteY8" fmla="*/ 189699 h 313525"/>
              <a:gd name="connsiteX9" fmla="*/ 149225 w 323554"/>
              <a:gd name="connsiteY9" fmla="*/ 165887 h 313525"/>
              <a:gd name="connsiteX10" fmla="*/ 142875 w 323554"/>
              <a:gd name="connsiteY10" fmla="*/ 186525 h 313525"/>
              <a:gd name="connsiteX11" fmla="*/ 153988 w 323554"/>
              <a:gd name="connsiteY11" fmla="*/ 196050 h 313525"/>
              <a:gd name="connsiteX12" fmla="*/ 173038 w 323554"/>
              <a:gd name="connsiteY12" fmla="*/ 188112 h 313525"/>
              <a:gd name="connsiteX13" fmla="*/ 145188 w 323554"/>
              <a:gd name="connsiteY13" fmla="*/ 151599 h 313525"/>
              <a:gd name="connsiteX14" fmla="*/ 187326 w 323554"/>
              <a:gd name="connsiteY14" fmla="*/ 190104 h 313525"/>
              <a:gd name="connsiteX15" fmla="*/ 138803 w 323554"/>
              <a:gd name="connsiteY15" fmla="*/ 210640 h 313525"/>
              <a:gd name="connsiteX16" fmla="*/ 131142 w 323554"/>
              <a:gd name="connsiteY16" fmla="*/ 210640 h 313525"/>
              <a:gd name="connsiteX17" fmla="*/ 129865 w 323554"/>
              <a:gd name="connsiteY17" fmla="*/ 202939 h 313525"/>
              <a:gd name="connsiteX18" fmla="*/ 145188 w 323554"/>
              <a:gd name="connsiteY18" fmla="*/ 151599 h 313525"/>
              <a:gd name="connsiteX19" fmla="*/ 58982 w 323554"/>
              <a:gd name="connsiteY19" fmla="*/ 146837 h 313525"/>
              <a:gd name="connsiteX20" fmla="*/ 130176 w 323554"/>
              <a:gd name="connsiteY20" fmla="*/ 146837 h 313525"/>
              <a:gd name="connsiteX21" fmla="*/ 130176 w 323554"/>
              <a:gd name="connsiteY21" fmla="*/ 148186 h 313525"/>
              <a:gd name="connsiteX22" fmla="*/ 122409 w 323554"/>
              <a:gd name="connsiteY22" fmla="*/ 173825 h 313525"/>
              <a:gd name="connsiteX23" fmla="*/ 58982 w 323554"/>
              <a:gd name="connsiteY23" fmla="*/ 173825 h 313525"/>
              <a:gd name="connsiteX24" fmla="*/ 46038 w 323554"/>
              <a:gd name="connsiteY24" fmla="*/ 160331 h 313525"/>
              <a:gd name="connsiteX25" fmla="*/ 58982 w 323554"/>
              <a:gd name="connsiteY25" fmla="*/ 146837 h 313525"/>
              <a:gd name="connsiteX26" fmla="*/ 59011 w 323554"/>
              <a:gd name="connsiteY26" fmla="*/ 105562 h 313525"/>
              <a:gd name="connsiteX27" fmla="*/ 166688 w 323554"/>
              <a:gd name="connsiteY27" fmla="*/ 105562 h 313525"/>
              <a:gd name="connsiteX28" fmla="*/ 144634 w 323554"/>
              <a:gd name="connsiteY28" fmla="*/ 130962 h 313525"/>
              <a:gd name="connsiteX29" fmla="*/ 59011 w 323554"/>
              <a:gd name="connsiteY29" fmla="*/ 130962 h 313525"/>
              <a:gd name="connsiteX30" fmla="*/ 46038 w 323554"/>
              <a:gd name="connsiteY30" fmla="*/ 118930 h 313525"/>
              <a:gd name="connsiteX31" fmla="*/ 59011 w 323554"/>
              <a:gd name="connsiteY31" fmla="*/ 105562 h 313525"/>
              <a:gd name="connsiteX32" fmla="*/ 226883 w 323554"/>
              <a:gd name="connsiteY32" fmla="*/ 81749 h 313525"/>
              <a:gd name="connsiteX33" fmla="*/ 224292 w 323554"/>
              <a:gd name="connsiteY33" fmla="*/ 83037 h 313525"/>
              <a:gd name="connsiteX34" fmla="*/ 171159 w 323554"/>
              <a:gd name="connsiteY34" fmla="*/ 140996 h 313525"/>
              <a:gd name="connsiteX35" fmla="*/ 172455 w 323554"/>
              <a:gd name="connsiteY35" fmla="*/ 146148 h 313525"/>
              <a:gd name="connsiteX36" fmla="*/ 175047 w 323554"/>
              <a:gd name="connsiteY36" fmla="*/ 148724 h 313525"/>
              <a:gd name="connsiteX37" fmla="*/ 177639 w 323554"/>
              <a:gd name="connsiteY37" fmla="*/ 150012 h 313525"/>
              <a:gd name="connsiteX38" fmla="*/ 180230 w 323554"/>
              <a:gd name="connsiteY38" fmla="*/ 148724 h 313525"/>
              <a:gd name="connsiteX39" fmla="*/ 232067 w 323554"/>
              <a:gd name="connsiteY39" fmla="*/ 90765 h 313525"/>
              <a:gd name="connsiteX40" fmla="*/ 232067 w 323554"/>
              <a:gd name="connsiteY40" fmla="*/ 85613 h 313525"/>
              <a:gd name="connsiteX41" fmla="*/ 229475 w 323554"/>
              <a:gd name="connsiteY41" fmla="*/ 83037 h 313525"/>
              <a:gd name="connsiteX42" fmla="*/ 226883 w 323554"/>
              <a:gd name="connsiteY42" fmla="*/ 81749 h 313525"/>
              <a:gd name="connsiteX43" fmla="*/ 247254 w 323554"/>
              <a:gd name="connsiteY43" fmla="*/ 62303 h 313525"/>
              <a:gd name="connsiteX44" fmla="*/ 242491 w 323554"/>
              <a:gd name="connsiteY44" fmla="*/ 63493 h 313525"/>
              <a:gd name="connsiteX45" fmla="*/ 237729 w 323554"/>
              <a:gd name="connsiteY45" fmla="*/ 68256 h 313525"/>
              <a:gd name="connsiteX46" fmla="*/ 236538 w 323554"/>
              <a:gd name="connsiteY46" fmla="*/ 70637 h 313525"/>
              <a:gd name="connsiteX47" fmla="*/ 237729 w 323554"/>
              <a:gd name="connsiteY47" fmla="*/ 73019 h 313525"/>
              <a:gd name="connsiteX48" fmla="*/ 240110 w 323554"/>
              <a:gd name="connsiteY48" fmla="*/ 74209 h 313525"/>
              <a:gd name="connsiteX49" fmla="*/ 242491 w 323554"/>
              <a:gd name="connsiteY49" fmla="*/ 75400 h 313525"/>
              <a:gd name="connsiteX50" fmla="*/ 244873 w 323554"/>
              <a:gd name="connsiteY50" fmla="*/ 75400 h 313525"/>
              <a:gd name="connsiteX51" fmla="*/ 244873 w 323554"/>
              <a:gd name="connsiteY51" fmla="*/ 74209 h 313525"/>
              <a:gd name="connsiteX52" fmla="*/ 249635 w 323554"/>
              <a:gd name="connsiteY52" fmla="*/ 69447 h 313525"/>
              <a:gd name="connsiteX53" fmla="*/ 249635 w 323554"/>
              <a:gd name="connsiteY53" fmla="*/ 64684 h 313525"/>
              <a:gd name="connsiteX54" fmla="*/ 247254 w 323554"/>
              <a:gd name="connsiteY54" fmla="*/ 62303 h 313525"/>
              <a:gd name="connsiteX55" fmla="*/ 24647 w 323554"/>
              <a:gd name="connsiteY55" fmla="*/ 48412 h 313525"/>
              <a:gd name="connsiteX56" fmla="*/ 201069 w 323554"/>
              <a:gd name="connsiteY56" fmla="*/ 48412 h 313525"/>
              <a:gd name="connsiteX57" fmla="*/ 214041 w 323554"/>
              <a:gd name="connsiteY57" fmla="*/ 52292 h 313525"/>
              <a:gd name="connsiteX58" fmla="*/ 193285 w 323554"/>
              <a:gd name="connsiteY58" fmla="*/ 76863 h 313525"/>
              <a:gd name="connsiteX59" fmla="*/ 181610 w 323554"/>
              <a:gd name="connsiteY59" fmla="*/ 72983 h 313525"/>
              <a:gd name="connsiteX60" fmla="*/ 45403 w 323554"/>
              <a:gd name="connsiteY60" fmla="*/ 72983 h 313525"/>
              <a:gd name="connsiteX61" fmla="*/ 24647 w 323554"/>
              <a:gd name="connsiteY61" fmla="*/ 93675 h 313525"/>
              <a:gd name="connsiteX62" fmla="*/ 24647 w 323554"/>
              <a:gd name="connsiteY62" fmla="*/ 268262 h 313525"/>
              <a:gd name="connsiteX63" fmla="*/ 45403 w 323554"/>
              <a:gd name="connsiteY63" fmla="*/ 287660 h 313525"/>
              <a:gd name="connsiteX64" fmla="*/ 181610 w 323554"/>
              <a:gd name="connsiteY64" fmla="*/ 287660 h 313525"/>
              <a:gd name="connsiteX65" fmla="*/ 202366 w 323554"/>
              <a:gd name="connsiteY65" fmla="*/ 268262 h 313525"/>
              <a:gd name="connsiteX66" fmla="*/ 202366 w 323554"/>
              <a:gd name="connsiteY66" fmla="*/ 202307 h 313525"/>
              <a:gd name="connsiteX67" fmla="*/ 203663 w 323554"/>
              <a:gd name="connsiteY67" fmla="*/ 201014 h 313525"/>
              <a:gd name="connsiteX68" fmla="*/ 206258 w 323554"/>
              <a:gd name="connsiteY68" fmla="*/ 198427 h 313525"/>
              <a:gd name="connsiteX69" fmla="*/ 227013 w 323554"/>
              <a:gd name="connsiteY69" fmla="*/ 175149 h 313525"/>
              <a:gd name="connsiteX70" fmla="*/ 227013 w 323554"/>
              <a:gd name="connsiteY70" fmla="*/ 287660 h 313525"/>
              <a:gd name="connsiteX71" fmla="*/ 201069 w 323554"/>
              <a:gd name="connsiteY71" fmla="*/ 313525 h 313525"/>
              <a:gd name="connsiteX72" fmla="*/ 25944 w 323554"/>
              <a:gd name="connsiteY72" fmla="*/ 313525 h 313525"/>
              <a:gd name="connsiteX73" fmla="*/ 0 w 323554"/>
              <a:gd name="connsiteY73" fmla="*/ 287660 h 313525"/>
              <a:gd name="connsiteX74" fmla="*/ 0 w 323554"/>
              <a:gd name="connsiteY74" fmla="*/ 72983 h 313525"/>
              <a:gd name="connsiteX75" fmla="*/ 24647 w 323554"/>
              <a:gd name="connsiteY75" fmla="*/ 48412 h 313525"/>
              <a:gd name="connsiteX76" fmla="*/ 242888 w 323554"/>
              <a:gd name="connsiteY76" fmla="*/ 42062 h 313525"/>
              <a:gd name="connsiteX77" fmla="*/ 285751 w 323554"/>
              <a:gd name="connsiteY77" fmla="*/ 81750 h 313525"/>
              <a:gd name="connsiteX78" fmla="*/ 279401 w 323554"/>
              <a:gd name="connsiteY78" fmla="*/ 89687 h 313525"/>
              <a:gd name="connsiteX79" fmla="*/ 200026 w 323554"/>
              <a:gd name="connsiteY79" fmla="*/ 178587 h 313525"/>
              <a:gd name="connsiteX80" fmla="*/ 193676 w 323554"/>
              <a:gd name="connsiteY80" fmla="*/ 184937 h 313525"/>
              <a:gd name="connsiteX81" fmla="*/ 150813 w 323554"/>
              <a:gd name="connsiteY81" fmla="*/ 146837 h 313525"/>
              <a:gd name="connsiteX82" fmla="*/ 155576 w 323554"/>
              <a:gd name="connsiteY82" fmla="*/ 138899 h 313525"/>
              <a:gd name="connsiteX83" fmla="*/ 236538 w 323554"/>
              <a:gd name="connsiteY83" fmla="*/ 48412 h 313525"/>
              <a:gd name="connsiteX84" fmla="*/ 257175 w 323554"/>
              <a:gd name="connsiteY84" fmla="*/ 26187 h 313525"/>
              <a:gd name="connsiteX85" fmla="*/ 301625 w 323554"/>
              <a:gd name="connsiteY85" fmla="*/ 64287 h 313525"/>
              <a:gd name="connsiteX86" fmla="*/ 295275 w 323554"/>
              <a:gd name="connsiteY86" fmla="*/ 72225 h 313525"/>
              <a:gd name="connsiteX87" fmla="*/ 290513 w 323554"/>
              <a:gd name="connsiteY87" fmla="*/ 75400 h 313525"/>
              <a:gd name="connsiteX88" fmla="*/ 247650 w 323554"/>
              <a:gd name="connsiteY88" fmla="*/ 37300 h 313525"/>
              <a:gd name="connsiteX89" fmla="*/ 250825 w 323554"/>
              <a:gd name="connsiteY89" fmla="*/ 34125 h 313525"/>
              <a:gd name="connsiteX90" fmla="*/ 285750 w 323554"/>
              <a:gd name="connsiteY90" fmla="*/ 11899 h 313525"/>
              <a:gd name="connsiteX91" fmla="*/ 279400 w 323554"/>
              <a:gd name="connsiteY91" fmla="*/ 19837 h 313525"/>
              <a:gd name="connsiteX92" fmla="*/ 304800 w 323554"/>
              <a:gd name="connsiteY92" fmla="*/ 43649 h 313525"/>
              <a:gd name="connsiteX93" fmla="*/ 312738 w 323554"/>
              <a:gd name="connsiteY93" fmla="*/ 35712 h 313525"/>
              <a:gd name="connsiteX94" fmla="*/ 285265 w 323554"/>
              <a:gd name="connsiteY94" fmla="*/ 516 h 313525"/>
              <a:gd name="connsiteX95" fmla="*/ 294336 w 323554"/>
              <a:gd name="connsiteY95" fmla="*/ 3151 h 313525"/>
              <a:gd name="connsiteX96" fmla="*/ 318958 w 323554"/>
              <a:gd name="connsiteY96" fmla="*/ 25545 h 313525"/>
              <a:gd name="connsiteX97" fmla="*/ 320254 w 323554"/>
              <a:gd name="connsiteY97" fmla="*/ 43987 h 313525"/>
              <a:gd name="connsiteX98" fmla="*/ 305999 w 323554"/>
              <a:gd name="connsiteY98" fmla="*/ 61112 h 313525"/>
              <a:gd name="connsiteX99" fmla="*/ 261938 w 323554"/>
              <a:gd name="connsiteY99" fmla="*/ 20276 h 313525"/>
              <a:gd name="connsiteX100" fmla="*/ 276193 w 323554"/>
              <a:gd name="connsiteY100" fmla="*/ 4468 h 313525"/>
              <a:gd name="connsiteX101" fmla="*/ 285265 w 323554"/>
              <a:gd name="connsiteY101" fmla="*/ 516 h 31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23554" h="313525">
                <a:moveTo>
                  <a:pt x="58918" y="189699"/>
                </a:moveTo>
                <a:cubicBezTo>
                  <a:pt x="58918" y="189699"/>
                  <a:pt x="58918" y="189699"/>
                  <a:pt x="101421" y="189699"/>
                </a:cubicBezTo>
                <a:cubicBezTo>
                  <a:pt x="102709" y="189699"/>
                  <a:pt x="102709" y="189699"/>
                  <a:pt x="103997" y="189699"/>
                </a:cubicBezTo>
                <a:cubicBezTo>
                  <a:pt x="109149" y="189699"/>
                  <a:pt x="114301" y="195046"/>
                  <a:pt x="114301" y="201731"/>
                </a:cubicBezTo>
                <a:cubicBezTo>
                  <a:pt x="114301" y="203067"/>
                  <a:pt x="114301" y="204404"/>
                  <a:pt x="113013" y="205741"/>
                </a:cubicBezTo>
                <a:cubicBezTo>
                  <a:pt x="111725" y="211088"/>
                  <a:pt x="107861" y="215099"/>
                  <a:pt x="101421" y="215099"/>
                </a:cubicBezTo>
                <a:cubicBezTo>
                  <a:pt x="101421" y="215099"/>
                  <a:pt x="101421" y="215099"/>
                  <a:pt x="58918" y="215099"/>
                </a:cubicBezTo>
                <a:cubicBezTo>
                  <a:pt x="51190" y="215099"/>
                  <a:pt x="46038" y="209752"/>
                  <a:pt x="46038" y="201731"/>
                </a:cubicBezTo>
                <a:cubicBezTo>
                  <a:pt x="46038" y="195046"/>
                  <a:pt x="51190" y="189699"/>
                  <a:pt x="58918" y="189699"/>
                </a:cubicBezTo>
                <a:close/>
                <a:moveTo>
                  <a:pt x="149225" y="165887"/>
                </a:moveTo>
                <a:lnTo>
                  <a:pt x="142875" y="186525"/>
                </a:lnTo>
                <a:lnTo>
                  <a:pt x="153988" y="196050"/>
                </a:lnTo>
                <a:lnTo>
                  <a:pt x="173038" y="188112"/>
                </a:lnTo>
                <a:close/>
                <a:moveTo>
                  <a:pt x="145188" y="151599"/>
                </a:moveTo>
                <a:cubicBezTo>
                  <a:pt x="145188" y="151599"/>
                  <a:pt x="145188" y="151599"/>
                  <a:pt x="187326" y="190104"/>
                </a:cubicBezTo>
                <a:cubicBezTo>
                  <a:pt x="187326" y="190104"/>
                  <a:pt x="187326" y="190104"/>
                  <a:pt x="138803" y="210640"/>
                </a:cubicBezTo>
                <a:cubicBezTo>
                  <a:pt x="136249" y="211924"/>
                  <a:pt x="133696" y="211924"/>
                  <a:pt x="131142" y="210640"/>
                </a:cubicBezTo>
                <a:cubicBezTo>
                  <a:pt x="129865" y="208073"/>
                  <a:pt x="128588" y="205506"/>
                  <a:pt x="129865" y="202939"/>
                </a:cubicBezTo>
                <a:cubicBezTo>
                  <a:pt x="129865" y="202939"/>
                  <a:pt x="129865" y="202939"/>
                  <a:pt x="145188" y="151599"/>
                </a:cubicBezTo>
                <a:close/>
                <a:moveTo>
                  <a:pt x="58982" y="146837"/>
                </a:moveTo>
                <a:cubicBezTo>
                  <a:pt x="58982" y="146837"/>
                  <a:pt x="58982" y="146837"/>
                  <a:pt x="130176" y="146837"/>
                </a:cubicBezTo>
                <a:cubicBezTo>
                  <a:pt x="130176" y="148186"/>
                  <a:pt x="130176" y="148186"/>
                  <a:pt x="130176" y="148186"/>
                </a:cubicBezTo>
                <a:lnTo>
                  <a:pt x="122409" y="173825"/>
                </a:lnTo>
                <a:cubicBezTo>
                  <a:pt x="122409" y="173825"/>
                  <a:pt x="122409" y="173825"/>
                  <a:pt x="58982" y="173825"/>
                </a:cubicBezTo>
                <a:cubicBezTo>
                  <a:pt x="51216" y="173825"/>
                  <a:pt x="46038" y="167078"/>
                  <a:pt x="46038" y="160331"/>
                </a:cubicBezTo>
                <a:cubicBezTo>
                  <a:pt x="46038" y="153584"/>
                  <a:pt x="51216" y="146837"/>
                  <a:pt x="58982" y="146837"/>
                </a:cubicBezTo>
                <a:close/>
                <a:moveTo>
                  <a:pt x="59011" y="105562"/>
                </a:moveTo>
                <a:lnTo>
                  <a:pt x="166688" y="105562"/>
                </a:lnTo>
                <a:cubicBezTo>
                  <a:pt x="166688" y="105562"/>
                  <a:pt x="166688" y="105562"/>
                  <a:pt x="144634" y="130962"/>
                </a:cubicBezTo>
                <a:cubicBezTo>
                  <a:pt x="144634" y="130962"/>
                  <a:pt x="144634" y="130962"/>
                  <a:pt x="59011" y="130962"/>
                </a:cubicBezTo>
                <a:cubicBezTo>
                  <a:pt x="51227" y="130962"/>
                  <a:pt x="46038" y="125615"/>
                  <a:pt x="46038" y="118930"/>
                </a:cubicBezTo>
                <a:cubicBezTo>
                  <a:pt x="46038" y="110909"/>
                  <a:pt x="51227" y="105562"/>
                  <a:pt x="59011" y="105562"/>
                </a:cubicBezTo>
                <a:close/>
                <a:moveTo>
                  <a:pt x="226883" y="81749"/>
                </a:moveTo>
                <a:cubicBezTo>
                  <a:pt x="225587" y="81749"/>
                  <a:pt x="224292" y="83037"/>
                  <a:pt x="224292" y="83037"/>
                </a:cubicBezTo>
                <a:cubicBezTo>
                  <a:pt x="224292" y="83037"/>
                  <a:pt x="224292" y="83037"/>
                  <a:pt x="171159" y="140996"/>
                </a:cubicBezTo>
                <a:cubicBezTo>
                  <a:pt x="169863" y="142284"/>
                  <a:pt x="169863" y="144860"/>
                  <a:pt x="172455" y="146148"/>
                </a:cubicBezTo>
                <a:cubicBezTo>
                  <a:pt x="172455" y="146148"/>
                  <a:pt x="172455" y="146148"/>
                  <a:pt x="175047" y="148724"/>
                </a:cubicBezTo>
                <a:cubicBezTo>
                  <a:pt x="175047" y="148724"/>
                  <a:pt x="176343" y="150012"/>
                  <a:pt x="177639" y="150012"/>
                </a:cubicBezTo>
                <a:cubicBezTo>
                  <a:pt x="177639" y="150012"/>
                  <a:pt x="178934" y="148724"/>
                  <a:pt x="180230" y="148724"/>
                </a:cubicBezTo>
                <a:cubicBezTo>
                  <a:pt x="180230" y="148724"/>
                  <a:pt x="180230" y="148724"/>
                  <a:pt x="232067" y="90765"/>
                </a:cubicBezTo>
                <a:cubicBezTo>
                  <a:pt x="233363" y="89477"/>
                  <a:pt x="233363" y="86901"/>
                  <a:pt x="232067" y="85613"/>
                </a:cubicBezTo>
                <a:cubicBezTo>
                  <a:pt x="232067" y="85613"/>
                  <a:pt x="232067" y="85613"/>
                  <a:pt x="229475" y="83037"/>
                </a:cubicBezTo>
                <a:cubicBezTo>
                  <a:pt x="228179" y="81749"/>
                  <a:pt x="226883" y="81749"/>
                  <a:pt x="226883" y="81749"/>
                </a:cubicBezTo>
                <a:close/>
                <a:moveTo>
                  <a:pt x="247254" y="62303"/>
                </a:moveTo>
                <a:cubicBezTo>
                  <a:pt x="244873" y="61112"/>
                  <a:pt x="243682" y="62303"/>
                  <a:pt x="242491" y="63493"/>
                </a:cubicBezTo>
                <a:cubicBezTo>
                  <a:pt x="242491" y="63493"/>
                  <a:pt x="242491" y="63493"/>
                  <a:pt x="237729" y="68256"/>
                </a:cubicBezTo>
                <a:cubicBezTo>
                  <a:pt x="237729" y="68256"/>
                  <a:pt x="236538" y="69447"/>
                  <a:pt x="236538" y="70637"/>
                </a:cubicBezTo>
                <a:cubicBezTo>
                  <a:pt x="236538" y="70637"/>
                  <a:pt x="237729" y="71828"/>
                  <a:pt x="237729" y="73019"/>
                </a:cubicBezTo>
                <a:cubicBezTo>
                  <a:pt x="237729" y="73019"/>
                  <a:pt x="237729" y="73019"/>
                  <a:pt x="240110" y="74209"/>
                </a:cubicBezTo>
                <a:cubicBezTo>
                  <a:pt x="241301" y="75400"/>
                  <a:pt x="242491" y="75400"/>
                  <a:pt x="242491" y="75400"/>
                </a:cubicBezTo>
                <a:cubicBezTo>
                  <a:pt x="243682" y="75400"/>
                  <a:pt x="243682" y="75400"/>
                  <a:pt x="244873" y="75400"/>
                </a:cubicBezTo>
                <a:cubicBezTo>
                  <a:pt x="244873" y="74209"/>
                  <a:pt x="244873" y="74209"/>
                  <a:pt x="244873" y="74209"/>
                </a:cubicBezTo>
                <a:cubicBezTo>
                  <a:pt x="244873" y="74209"/>
                  <a:pt x="244873" y="74209"/>
                  <a:pt x="249635" y="69447"/>
                </a:cubicBezTo>
                <a:cubicBezTo>
                  <a:pt x="250826" y="68256"/>
                  <a:pt x="250826" y="65875"/>
                  <a:pt x="249635" y="64684"/>
                </a:cubicBezTo>
                <a:cubicBezTo>
                  <a:pt x="249635" y="64684"/>
                  <a:pt x="249635" y="64684"/>
                  <a:pt x="247254" y="62303"/>
                </a:cubicBezTo>
                <a:close/>
                <a:moveTo>
                  <a:pt x="24647" y="48412"/>
                </a:moveTo>
                <a:cubicBezTo>
                  <a:pt x="24647" y="48412"/>
                  <a:pt x="24647" y="48412"/>
                  <a:pt x="201069" y="48412"/>
                </a:cubicBezTo>
                <a:cubicBezTo>
                  <a:pt x="206258" y="48412"/>
                  <a:pt x="210149" y="49705"/>
                  <a:pt x="214041" y="52292"/>
                </a:cubicBezTo>
                <a:cubicBezTo>
                  <a:pt x="214041" y="52292"/>
                  <a:pt x="214041" y="52292"/>
                  <a:pt x="193285" y="76863"/>
                </a:cubicBezTo>
                <a:cubicBezTo>
                  <a:pt x="189394" y="74277"/>
                  <a:pt x="185502" y="72983"/>
                  <a:pt x="181610" y="72983"/>
                </a:cubicBezTo>
                <a:cubicBezTo>
                  <a:pt x="181610" y="72983"/>
                  <a:pt x="181610" y="72983"/>
                  <a:pt x="45403" y="72983"/>
                </a:cubicBezTo>
                <a:cubicBezTo>
                  <a:pt x="33728" y="72983"/>
                  <a:pt x="24647" y="82036"/>
                  <a:pt x="24647" y="93675"/>
                </a:cubicBezTo>
                <a:cubicBezTo>
                  <a:pt x="24647" y="93675"/>
                  <a:pt x="24647" y="93675"/>
                  <a:pt x="24647" y="268262"/>
                </a:cubicBezTo>
                <a:cubicBezTo>
                  <a:pt x="24647" y="278608"/>
                  <a:pt x="33728" y="287660"/>
                  <a:pt x="45403" y="287660"/>
                </a:cubicBezTo>
                <a:cubicBezTo>
                  <a:pt x="45403" y="287660"/>
                  <a:pt x="45403" y="287660"/>
                  <a:pt x="181610" y="287660"/>
                </a:cubicBezTo>
                <a:cubicBezTo>
                  <a:pt x="193285" y="287660"/>
                  <a:pt x="202366" y="278608"/>
                  <a:pt x="202366" y="268262"/>
                </a:cubicBezTo>
                <a:cubicBezTo>
                  <a:pt x="202366" y="268262"/>
                  <a:pt x="202366" y="268262"/>
                  <a:pt x="202366" y="202307"/>
                </a:cubicBezTo>
                <a:cubicBezTo>
                  <a:pt x="202366" y="202307"/>
                  <a:pt x="202366" y="201014"/>
                  <a:pt x="203663" y="201014"/>
                </a:cubicBezTo>
                <a:cubicBezTo>
                  <a:pt x="203663" y="199720"/>
                  <a:pt x="204960" y="199720"/>
                  <a:pt x="206258" y="198427"/>
                </a:cubicBezTo>
                <a:cubicBezTo>
                  <a:pt x="206258" y="198427"/>
                  <a:pt x="206258" y="198427"/>
                  <a:pt x="227013" y="175149"/>
                </a:cubicBezTo>
                <a:cubicBezTo>
                  <a:pt x="227013" y="175149"/>
                  <a:pt x="227013" y="175149"/>
                  <a:pt x="227013" y="287660"/>
                </a:cubicBezTo>
                <a:cubicBezTo>
                  <a:pt x="227013" y="301886"/>
                  <a:pt x="215338" y="313525"/>
                  <a:pt x="201069" y="313525"/>
                </a:cubicBezTo>
                <a:cubicBezTo>
                  <a:pt x="201069" y="313525"/>
                  <a:pt x="201069" y="313525"/>
                  <a:pt x="25944" y="313525"/>
                </a:cubicBezTo>
                <a:cubicBezTo>
                  <a:pt x="11675" y="313525"/>
                  <a:pt x="0" y="301886"/>
                  <a:pt x="0" y="287660"/>
                </a:cubicBezTo>
                <a:cubicBezTo>
                  <a:pt x="0" y="287660"/>
                  <a:pt x="0" y="287660"/>
                  <a:pt x="0" y="72983"/>
                </a:cubicBezTo>
                <a:cubicBezTo>
                  <a:pt x="0" y="60051"/>
                  <a:pt x="10378" y="48412"/>
                  <a:pt x="24647" y="48412"/>
                </a:cubicBezTo>
                <a:close/>
                <a:moveTo>
                  <a:pt x="242888" y="42062"/>
                </a:moveTo>
                <a:lnTo>
                  <a:pt x="285751" y="81750"/>
                </a:lnTo>
                <a:lnTo>
                  <a:pt x="279401" y="89687"/>
                </a:lnTo>
                <a:lnTo>
                  <a:pt x="200026" y="178587"/>
                </a:lnTo>
                <a:lnTo>
                  <a:pt x="193676" y="184937"/>
                </a:lnTo>
                <a:lnTo>
                  <a:pt x="150813" y="146837"/>
                </a:lnTo>
                <a:lnTo>
                  <a:pt x="155576" y="138899"/>
                </a:lnTo>
                <a:lnTo>
                  <a:pt x="236538" y="48412"/>
                </a:lnTo>
                <a:close/>
                <a:moveTo>
                  <a:pt x="257175" y="26187"/>
                </a:moveTo>
                <a:lnTo>
                  <a:pt x="301625" y="64287"/>
                </a:lnTo>
                <a:lnTo>
                  <a:pt x="295275" y="72225"/>
                </a:lnTo>
                <a:lnTo>
                  <a:pt x="290513" y="75400"/>
                </a:lnTo>
                <a:lnTo>
                  <a:pt x="247650" y="37300"/>
                </a:lnTo>
                <a:lnTo>
                  <a:pt x="250825" y="34125"/>
                </a:lnTo>
                <a:close/>
                <a:moveTo>
                  <a:pt x="285750" y="11899"/>
                </a:moveTo>
                <a:lnTo>
                  <a:pt x="279400" y="19837"/>
                </a:lnTo>
                <a:lnTo>
                  <a:pt x="304800" y="43649"/>
                </a:lnTo>
                <a:lnTo>
                  <a:pt x="312738" y="35712"/>
                </a:lnTo>
                <a:close/>
                <a:moveTo>
                  <a:pt x="285265" y="516"/>
                </a:moveTo>
                <a:cubicBezTo>
                  <a:pt x="289152" y="-801"/>
                  <a:pt x="291744" y="516"/>
                  <a:pt x="294336" y="3151"/>
                </a:cubicBezTo>
                <a:cubicBezTo>
                  <a:pt x="294336" y="3151"/>
                  <a:pt x="294336" y="3151"/>
                  <a:pt x="318958" y="25545"/>
                </a:cubicBezTo>
                <a:cubicBezTo>
                  <a:pt x="324142" y="30814"/>
                  <a:pt x="325438" y="38718"/>
                  <a:pt x="320254" y="43987"/>
                </a:cubicBezTo>
                <a:cubicBezTo>
                  <a:pt x="320254" y="43987"/>
                  <a:pt x="320254" y="43987"/>
                  <a:pt x="305999" y="61112"/>
                </a:cubicBezTo>
                <a:cubicBezTo>
                  <a:pt x="305999" y="61112"/>
                  <a:pt x="305999" y="61112"/>
                  <a:pt x="261938" y="20276"/>
                </a:cubicBezTo>
                <a:cubicBezTo>
                  <a:pt x="261938" y="20276"/>
                  <a:pt x="261938" y="20276"/>
                  <a:pt x="276193" y="4468"/>
                </a:cubicBezTo>
                <a:cubicBezTo>
                  <a:pt x="278785" y="1834"/>
                  <a:pt x="281377" y="516"/>
                  <a:pt x="285265" y="51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7" name="任意多边形: 形状 26">
            <a:extLst/>
          </p:cNvPr>
          <p:cNvSpPr/>
          <p:nvPr/>
        </p:nvSpPr>
        <p:spPr>
          <a:xfrm>
            <a:off x="4752020" y="2320516"/>
            <a:ext cx="251525" cy="300486"/>
          </a:xfrm>
          <a:custGeom>
            <a:avLst/>
            <a:gdLst>
              <a:gd name="connsiteX0" fmla="*/ 132196 w 277813"/>
              <a:gd name="connsiteY0" fmla="*/ 133350 h 331788"/>
              <a:gd name="connsiteX1" fmla="*/ 132196 w 277813"/>
              <a:gd name="connsiteY1" fmla="*/ 152673 h 331788"/>
              <a:gd name="connsiteX2" fmla="*/ 99724 w 277813"/>
              <a:gd name="connsiteY2" fmla="*/ 186167 h 331788"/>
              <a:gd name="connsiteX3" fmla="*/ 134793 w 277813"/>
              <a:gd name="connsiteY3" fmla="*/ 220949 h 331788"/>
              <a:gd name="connsiteX4" fmla="*/ 154276 w 277813"/>
              <a:gd name="connsiteY4" fmla="*/ 237696 h 331788"/>
              <a:gd name="connsiteX5" fmla="*/ 136092 w 277813"/>
              <a:gd name="connsiteY5" fmla="*/ 249290 h 331788"/>
              <a:gd name="connsiteX6" fmla="*/ 104920 w 277813"/>
              <a:gd name="connsiteY6" fmla="*/ 241561 h 331788"/>
              <a:gd name="connsiteX7" fmla="*/ 98425 w 277813"/>
              <a:gd name="connsiteY7" fmla="*/ 263460 h 331788"/>
              <a:gd name="connsiteX8" fmla="*/ 130897 w 277813"/>
              <a:gd name="connsiteY8" fmla="*/ 272478 h 331788"/>
              <a:gd name="connsiteX9" fmla="*/ 130897 w 277813"/>
              <a:gd name="connsiteY9" fmla="*/ 290513 h 331788"/>
              <a:gd name="connsiteX10" fmla="*/ 150380 w 277813"/>
              <a:gd name="connsiteY10" fmla="*/ 290513 h 331788"/>
              <a:gd name="connsiteX11" fmla="*/ 150380 w 277813"/>
              <a:gd name="connsiteY11" fmla="*/ 271190 h 331788"/>
              <a:gd name="connsiteX12" fmla="*/ 184150 w 277813"/>
              <a:gd name="connsiteY12" fmla="*/ 235120 h 331788"/>
              <a:gd name="connsiteX13" fmla="*/ 152978 w 277813"/>
              <a:gd name="connsiteY13" fmla="*/ 199049 h 331788"/>
              <a:gd name="connsiteX14" fmla="*/ 129598 w 277813"/>
              <a:gd name="connsiteY14" fmla="*/ 182303 h 331788"/>
              <a:gd name="connsiteX15" fmla="*/ 146483 w 277813"/>
              <a:gd name="connsiteY15" fmla="*/ 171997 h 331788"/>
              <a:gd name="connsiteX16" fmla="*/ 173759 w 277813"/>
              <a:gd name="connsiteY16" fmla="*/ 178438 h 331788"/>
              <a:gd name="connsiteX17" fmla="*/ 178955 w 277813"/>
              <a:gd name="connsiteY17" fmla="*/ 156538 h 331788"/>
              <a:gd name="connsiteX18" fmla="*/ 151679 w 277813"/>
              <a:gd name="connsiteY18" fmla="*/ 151385 h 331788"/>
              <a:gd name="connsiteX19" fmla="*/ 151679 w 277813"/>
              <a:gd name="connsiteY19" fmla="*/ 133350 h 331788"/>
              <a:gd name="connsiteX20" fmla="*/ 132196 w 277813"/>
              <a:gd name="connsiteY20" fmla="*/ 133350 h 331788"/>
              <a:gd name="connsiteX21" fmla="*/ 136310 w 277813"/>
              <a:gd name="connsiteY21" fmla="*/ 0 h 331788"/>
              <a:gd name="connsiteX22" fmla="*/ 167467 w 277813"/>
              <a:gd name="connsiteY22" fmla="*/ 3888 h 331788"/>
              <a:gd name="connsiteX23" fmla="*/ 158380 w 277813"/>
              <a:gd name="connsiteY23" fmla="*/ 25921 h 331788"/>
              <a:gd name="connsiteX24" fmla="*/ 184343 w 277813"/>
              <a:gd name="connsiteY24" fmla="*/ 6480 h 331788"/>
              <a:gd name="connsiteX25" fmla="*/ 214202 w 277813"/>
              <a:gd name="connsiteY25" fmla="*/ 9072 h 331788"/>
              <a:gd name="connsiteX26" fmla="*/ 188238 w 277813"/>
              <a:gd name="connsiteY26" fmla="*/ 62210 h 331788"/>
              <a:gd name="connsiteX27" fmla="*/ 215500 w 277813"/>
              <a:gd name="connsiteY27" fmla="*/ 62210 h 331788"/>
              <a:gd name="connsiteX28" fmla="*/ 215500 w 277813"/>
              <a:gd name="connsiteY28" fmla="*/ 81651 h 331788"/>
              <a:gd name="connsiteX29" fmla="*/ 183045 w 277813"/>
              <a:gd name="connsiteY29" fmla="*/ 81651 h 331788"/>
              <a:gd name="connsiteX30" fmla="*/ 277813 w 277813"/>
              <a:gd name="connsiteY30" fmla="*/ 243657 h 331788"/>
              <a:gd name="connsiteX31" fmla="*/ 138907 w 277813"/>
              <a:gd name="connsiteY31" fmla="*/ 331788 h 331788"/>
              <a:gd name="connsiteX32" fmla="*/ 0 w 277813"/>
              <a:gd name="connsiteY32" fmla="*/ 243657 h 331788"/>
              <a:gd name="connsiteX33" fmla="*/ 94768 w 277813"/>
              <a:gd name="connsiteY33" fmla="*/ 81651 h 331788"/>
              <a:gd name="connsiteX34" fmla="*/ 68804 w 277813"/>
              <a:gd name="connsiteY34" fmla="*/ 81651 h 331788"/>
              <a:gd name="connsiteX35" fmla="*/ 68804 w 277813"/>
              <a:gd name="connsiteY35" fmla="*/ 60914 h 331788"/>
              <a:gd name="connsiteX36" fmla="*/ 96066 w 277813"/>
              <a:gd name="connsiteY36" fmla="*/ 62210 h 331788"/>
              <a:gd name="connsiteX37" fmla="*/ 66208 w 277813"/>
              <a:gd name="connsiteY37" fmla="*/ 5184 h 331788"/>
              <a:gd name="connsiteX38" fmla="*/ 110347 w 277813"/>
              <a:gd name="connsiteY38" fmla="*/ 6480 h 331788"/>
              <a:gd name="connsiteX39" fmla="*/ 127223 w 277813"/>
              <a:gd name="connsiteY39" fmla="*/ 28513 h 331788"/>
              <a:gd name="connsiteX40" fmla="*/ 136310 w 277813"/>
              <a:gd name="connsiteY40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7813" h="331788">
                <a:moveTo>
                  <a:pt x="132196" y="133350"/>
                </a:moveTo>
                <a:cubicBezTo>
                  <a:pt x="132196" y="133350"/>
                  <a:pt x="132196" y="133350"/>
                  <a:pt x="132196" y="152673"/>
                </a:cubicBezTo>
                <a:cubicBezTo>
                  <a:pt x="111414" y="156538"/>
                  <a:pt x="99724" y="169420"/>
                  <a:pt x="99724" y="186167"/>
                </a:cubicBezTo>
                <a:cubicBezTo>
                  <a:pt x="99724" y="204202"/>
                  <a:pt x="114012" y="214508"/>
                  <a:pt x="134793" y="220949"/>
                </a:cubicBezTo>
                <a:cubicBezTo>
                  <a:pt x="149081" y="226102"/>
                  <a:pt x="154276" y="231255"/>
                  <a:pt x="154276" y="237696"/>
                </a:cubicBezTo>
                <a:cubicBezTo>
                  <a:pt x="154276" y="245425"/>
                  <a:pt x="147782" y="249290"/>
                  <a:pt x="136092" y="249290"/>
                </a:cubicBezTo>
                <a:cubicBezTo>
                  <a:pt x="124403" y="249290"/>
                  <a:pt x="112713" y="245425"/>
                  <a:pt x="104920" y="241561"/>
                </a:cubicBezTo>
                <a:cubicBezTo>
                  <a:pt x="104920" y="241561"/>
                  <a:pt x="104920" y="241561"/>
                  <a:pt x="98425" y="263460"/>
                </a:cubicBezTo>
                <a:cubicBezTo>
                  <a:pt x="106218" y="267325"/>
                  <a:pt x="117908" y="271190"/>
                  <a:pt x="130897" y="272478"/>
                </a:cubicBezTo>
                <a:cubicBezTo>
                  <a:pt x="130897" y="272478"/>
                  <a:pt x="130897" y="272478"/>
                  <a:pt x="130897" y="290513"/>
                </a:cubicBezTo>
                <a:cubicBezTo>
                  <a:pt x="130897" y="290513"/>
                  <a:pt x="130897" y="290513"/>
                  <a:pt x="150380" y="290513"/>
                </a:cubicBezTo>
                <a:cubicBezTo>
                  <a:pt x="150380" y="290513"/>
                  <a:pt x="150380" y="290513"/>
                  <a:pt x="150380" y="271190"/>
                </a:cubicBezTo>
                <a:cubicBezTo>
                  <a:pt x="172460" y="267325"/>
                  <a:pt x="184150" y="251866"/>
                  <a:pt x="184150" y="235120"/>
                </a:cubicBezTo>
                <a:cubicBezTo>
                  <a:pt x="184150" y="218373"/>
                  <a:pt x="175058" y="208067"/>
                  <a:pt x="152978" y="199049"/>
                </a:cubicBezTo>
                <a:cubicBezTo>
                  <a:pt x="136092" y="193897"/>
                  <a:pt x="129598" y="188744"/>
                  <a:pt x="129598" y="182303"/>
                </a:cubicBezTo>
                <a:cubicBezTo>
                  <a:pt x="129598" y="177150"/>
                  <a:pt x="133495" y="171997"/>
                  <a:pt x="146483" y="171997"/>
                </a:cubicBezTo>
                <a:cubicBezTo>
                  <a:pt x="159472" y="171997"/>
                  <a:pt x="168564" y="177150"/>
                  <a:pt x="173759" y="178438"/>
                </a:cubicBezTo>
                <a:cubicBezTo>
                  <a:pt x="173759" y="178438"/>
                  <a:pt x="173759" y="178438"/>
                  <a:pt x="178955" y="156538"/>
                </a:cubicBezTo>
                <a:cubicBezTo>
                  <a:pt x="172460" y="153962"/>
                  <a:pt x="164667" y="151385"/>
                  <a:pt x="151679" y="151385"/>
                </a:cubicBezTo>
                <a:cubicBezTo>
                  <a:pt x="151679" y="151385"/>
                  <a:pt x="151679" y="151385"/>
                  <a:pt x="151679" y="133350"/>
                </a:cubicBezTo>
                <a:cubicBezTo>
                  <a:pt x="151679" y="133350"/>
                  <a:pt x="151679" y="133350"/>
                  <a:pt x="132196" y="133350"/>
                </a:cubicBezTo>
                <a:close/>
                <a:moveTo>
                  <a:pt x="136310" y="0"/>
                </a:moveTo>
                <a:cubicBezTo>
                  <a:pt x="136310" y="0"/>
                  <a:pt x="136310" y="0"/>
                  <a:pt x="167467" y="3888"/>
                </a:cubicBezTo>
                <a:cubicBezTo>
                  <a:pt x="167467" y="3888"/>
                  <a:pt x="167467" y="3888"/>
                  <a:pt x="158380" y="25921"/>
                </a:cubicBezTo>
                <a:cubicBezTo>
                  <a:pt x="158380" y="25921"/>
                  <a:pt x="158380" y="25921"/>
                  <a:pt x="184343" y="6480"/>
                </a:cubicBezTo>
                <a:cubicBezTo>
                  <a:pt x="184343" y="6480"/>
                  <a:pt x="184343" y="6480"/>
                  <a:pt x="214202" y="9072"/>
                </a:cubicBezTo>
                <a:cubicBezTo>
                  <a:pt x="214202" y="9072"/>
                  <a:pt x="214202" y="9072"/>
                  <a:pt x="188238" y="62210"/>
                </a:cubicBezTo>
                <a:cubicBezTo>
                  <a:pt x="188238" y="62210"/>
                  <a:pt x="188238" y="62210"/>
                  <a:pt x="215500" y="62210"/>
                </a:cubicBezTo>
                <a:cubicBezTo>
                  <a:pt x="215500" y="62210"/>
                  <a:pt x="215500" y="62210"/>
                  <a:pt x="215500" y="81651"/>
                </a:cubicBezTo>
                <a:cubicBezTo>
                  <a:pt x="215500" y="81651"/>
                  <a:pt x="215500" y="81651"/>
                  <a:pt x="183045" y="81651"/>
                </a:cubicBezTo>
                <a:cubicBezTo>
                  <a:pt x="237569" y="114052"/>
                  <a:pt x="277813" y="198295"/>
                  <a:pt x="277813" y="243657"/>
                </a:cubicBezTo>
                <a:cubicBezTo>
                  <a:pt x="277813" y="299387"/>
                  <a:pt x="215500" y="331788"/>
                  <a:pt x="138907" y="331788"/>
                </a:cubicBezTo>
                <a:cubicBezTo>
                  <a:pt x="62313" y="331788"/>
                  <a:pt x="0" y="299387"/>
                  <a:pt x="0" y="243657"/>
                </a:cubicBezTo>
                <a:cubicBezTo>
                  <a:pt x="0" y="198295"/>
                  <a:pt x="40244" y="114052"/>
                  <a:pt x="94768" y="81651"/>
                </a:cubicBezTo>
                <a:cubicBezTo>
                  <a:pt x="94768" y="81651"/>
                  <a:pt x="94768" y="81651"/>
                  <a:pt x="68804" y="81651"/>
                </a:cubicBezTo>
                <a:cubicBezTo>
                  <a:pt x="68804" y="81651"/>
                  <a:pt x="68804" y="81651"/>
                  <a:pt x="68804" y="60914"/>
                </a:cubicBezTo>
                <a:cubicBezTo>
                  <a:pt x="68804" y="60914"/>
                  <a:pt x="68804" y="60914"/>
                  <a:pt x="96066" y="62210"/>
                </a:cubicBezTo>
                <a:cubicBezTo>
                  <a:pt x="96066" y="62210"/>
                  <a:pt x="96066" y="62210"/>
                  <a:pt x="66208" y="5184"/>
                </a:cubicBezTo>
                <a:cubicBezTo>
                  <a:pt x="66208" y="5184"/>
                  <a:pt x="66208" y="5184"/>
                  <a:pt x="110347" y="6480"/>
                </a:cubicBezTo>
                <a:cubicBezTo>
                  <a:pt x="110347" y="6480"/>
                  <a:pt x="110347" y="6480"/>
                  <a:pt x="127223" y="28513"/>
                </a:cubicBezTo>
                <a:cubicBezTo>
                  <a:pt x="127223" y="28513"/>
                  <a:pt x="127223" y="28513"/>
                  <a:pt x="13631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6" name="任意多边形: 形状 25">
            <a:extLst/>
          </p:cNvPr>
          <p:cNvSpPr/>
          <p:nvPr/>
        </p:nvSpPr>
        <p:spPr>
          <a:xfrm>
            <a:off x="7451330" y="1990904"/>
            <a:ext cx="300393" cy="275847"/>
          </a:xfrm>
          <a:custGeom>
            <a:avLst/>
            <a:gdLst>
              <a:gd name="connsiteX0" fmla="*/ 117399 w 337212"/>
              <a:gd name="connsiteY0" fmla="*/ 192088 h 309563"/>
              <a:gd name="connsiteX1" fmla="*/ 130099 w 337212"/>
              <a:gd name="connsiteY1" fmla="*/ 196036 h 309563"/>
              <a:gd name="connsiteX2" fmla="*/ 130099 w 337212"/>
              <a:gd name="connsiteY2" fmla="*/ 278941 h 309563"/>
              <a:gd name="connsiteX3" fmla="*/ 117399 w 337212"/>
              <a:gd name="connsiteY3" fmla="*/ 292101 h 309563"/>
              <a:gd name="connsiteX4" fmla="*/ 176137 w 337212"/>
              <a:gd name="connsiteY4" fmla="*/ 187325 h 309563"/>
              <a:gd name="connsiteX5" fmla="*/ 187250 w 337212"/>
              <a:gd name="connsiteY5" fmla="*/ 191271 h 309563"/>
              <a:gd name="connsiteX6" fmla="*/ 187250 w 337212"/>
              <a:gd name="connsiteY6" fmla="*/ 267562 h 309563"/>
              <a:gd name="connsiteX7" fmla="*/ 176137 w 337212"/>
              <a:gd name="connsiteY7" fmla="*/ 279400 h 309563"/>
              <a:gd name="connsiteX8" fmla="*/ 176137 w 337212"/>
              <a:gd name="connsiteY8" fmla="*/ 187325 h 309563"/>
              <a:gd name="connsiteX9" fmla="*/ 231699 w 337212"/>
              <a:gd name="connsiteY9" fmla="*/ 180975 h 309563"/>
              <a:gd name="connsiteX10" fmla="*/ 239637 w 337212"/>
              <a:gd name="connsiteY10" fmla="*/ 184982 h 309563"/>
              <a:gd name="connsiteX11" fmla="*/ 239637 w 337212"/>
              <a:gd name="connsiteY11" fmla="*/ 254429 h 309563"/>
              <a:gd name="connsiteX12" fmla="*/ 231699 w 337212"/>
              <a:gd name="connsiteY12" fmla="*/ 265113 h 309563"/>
              <a:gd name="connsiteX13" fmla="*/ 277737 w 337212"/>
              <a:gd name="connsiteY13" fmla="*/ 177800 h 309563"/>
              <a:gd name="connsiteX14" fmla="*/ 287262 w 337212"/>
              <a:gd name="connsiteY14" fmla="*/ 180398 h 309563"/>
              <a:gd name="connsiteX15" fmla="*/ 287262 w 337212"/>
              <a:gd name="connsiteY15" fmla="*/ 238847 h 309563"/>
              <a:gd name="connsiteX16" fmla="*/ 277737 w 337212"/>
              <a:gd name="connsiteY16" fmla="*/ 249238 h 309563"/>
              <a:gd name="connsiteX17" fmla="*/ 280912 w 337212"/>
              <a:gd name="connsiteY17" fmla="*/ 92075 h 309563"/>
              <a:gd name="connsiteX18" fmla="*/ 307493 w 337212"/>
              <a:gd name="connsiteY18" fmla="*/ 92075 h 309563"/>
              <a:gd name="connsiteX19" fmla="*/ 315468 w 337212"/>
              <a:gd name="connsiteY19" fmla="*/ 97314 h 309563"/>
              <a:gd name="connsiteX20" fmla="*/ 336733 w 337212"/>
              <a:gd name="connsiteY20" fmla="*/ 158869 h 309563"/>
              <a:gd name="connsiteX21" fmla="*/ 331417 w 337212"/>
              <a:gd name="connsiteY21" fmla="*/ 169347 h 309563"/>
              <a:gd name="connsiteX22" fmla="*/ 320784 w 337212"/>
              <a:gd name="connsiteY22" fmla="*/ 164108 h 309563"/>
              <a:gd name="connsiteX23" fmla="*/ 314139 w 337212"/>
              <a:gd name="connsiteY23" fmla="*/ 145772 h 309563"/>
              <a:gd name="connsiteX24" fmla="*/ 314139 w 337212"/>
              <a:gd name="connsiteY24" fmla="*/ 238761 h 309563"/>
              <a:gd name="connsiteX25" fmla="*/ 304835 w 337212"/>
              <a:gd name="connsiteY25" fmla="*/ 249238 h 309563"/>
              <a:gd name="connsiteX26" fmla="*/ 294203 w 337212"/>
              <a:gd name="connsiteY26" fmla="*/ 238761 h 309563"/>
              <a:gd name="connsiteX27" fmla="*/ 294203 w 337212"/>
              <a:gd name="connsiteY27" fmla="*/ 179824 h 309563"/>
              <a:gd name="connsiteX28" fmla="*/ 288886 w 337212"/>
              <a:gd name="connsiteY28" fmla="*/ 179824 h 309563"/>
              <a:gd name="connsiteX29" fmla="*/ 294203 w 337212"/>
              <a:gd name="connsiteY29" fmla="*/ 178515 h 309563"/>
              <a:gd name="connsiteX30" fmla="*/ 304835 w 337212"/>
              <a:gd name="connsiteY30" fmla="*/ 157560 h 309563"/>
              <a:gd name="connsiteX31" fmla="*/ 280912 w 337212"/>
              <a:gd name="connsiteY31" fmla="*/ 92075 h 309563"/>
              <a:gd name="connsiteX32" fmla="*/ 231699 w 337212"/>
              <a:gd name="connsiteY32" fmla="*/ 82550 h 309563"/>
              <a:gd name="connsiteX33" fmla="*/ 243745 w 337212"/>
              <a:gd name="connsiteY33" fmla="*/ 82550 h 309563"/>
              <a:gd name="connsiteX34" fmla="*/ 262484 w 337212"/>
              <a:gd name="connsiteY34" fmla="*/ 82550 h 309563"/>
              <a:gd name="connsiteX35" fmla="*/ 273192 w 337212"/>
              <a:gd name="connsiteY35" fmla="*/ 89117 h 309563"/>
              <a:gd name="connsiteX36" fmla="*/ 297285 w 337212"/>
              <a:gd name="connsiteY36" fmla="*/ 160041 h 309563"/>
              <a:gd name="connsiteX37" fmla="*/ 291931 w 337212"/>
              <a:gd name="connsiteY37" fmla="*/ 171861 h 309563"/>
              <a:gd name="connsiteX38" fmla="*/ 279885 w 337212"/>
              <a:gd name="connsiteY38" fmla="*/ 166608 h 309563"/>
              <a:gd name="connsiteX39" fmla="*/ 271854 w 337212"/>
              <a:gd name="connsiteY39" fmla="*/ 144280 h 309563"/>
              <a:gd name="connsiteX40" fmla="*/ 271854 w 337212"/>
              <a:gd name="connsiteY40" fmla="*/ 253292 h 309563"/>
              <a:gd name="connsiteX41" fmla="*/ 259807 w 337212"/>
              <a:gd name="connsiteY41" fmla="*/ 265113 h 309563"/>
              <a:gd name="connsiteX42" fmla="*/ 247761 w 337212"/>
              <a:gd name="connsiteY42" fmla="*/ 253292 h 309563"/>
              <a:gd name="connsiteX43" fmla="*/ 247761 w 337212"/>
              <a:gd name="connsiteY43" fmla="*/ 183682 h 309563"/>
              <a:gd name="connsiteX44" fmla="*/ 258469 w 337212"/>
              <a:gd name="connsiteY44" fmla="*/ 160041 h 309563"/>
              <a:gd name="connsiteX45" fmla="*/ 231699 w 337212"/>
              <a:gd name="connsiteY45" fmla="*/ 82550 h 309563"/>
              <a:gd name="connsiteX46" fmla="*/ 177724 w 337212"/>
              <a:gd name="connsiteY46" fmla="*/ 77788 h 309563"/>
              <a:gd name="connsiteX47" fmla="*/ 214510 w 337212"/>
              <a:gd name="connsiteY47" fmla="*/ 77788 h 309563"/>
              <a:gd name="connsiteX48" fmla="*/ 225021 w 337212"/>
              <a:gd name="connsiteY48" fmla="*/ 85643 h 309563"/>
              <a:gd name="connsiteX49" fmla="*/ 252610 w 337212"/>
              <a:gd name="connsiteY49" fmla="*/ 162884 h 309563"/>
              <a:gd name="connsiteX50" fmla="*/ 246041 w 337212"/>
              <a:gd name="connsiteY50" fmla="*/ 175976 h 309563"/>
              <a:gd name="connsiteX51" fmla="*/ 231590 w 337212"/>
              <a:gd name="connsiteY51" fmla="*/ 169430 h 309563"/>
              <a:gd name="connsiteX52" fmla="*/ 223707 w 337212"/>
              <a:gd name="connsiteY52" fmla="*/ 145865 h 309563"/>
              <a:gd name="connsiteX53" fmla="*/ 223707 w 337212"/>
              <a:gd name="connsiteY53" fmla="*/ 266309 h 309563"/>
              <a:gd name="connsiteX54" fmla="*/ 210569 w 337212"/>
              <a:gd name="connsiteY54" fmla="*/ 279401 h 309563"/>
              <a:gd name="connsiteX55" fmla="*/ 198745 w 337212"/>
              <a:gd name="connsiteY55" fmla="*/ 266309 h 309563"/>
              <a:gd name="connsiteX56" fmla="*/ 198745 w 337212"/>
              <a:gd name="connsiteY56" fmla="*/ 189068 h 309563"/>
              <a:gd name="connsiteX57" fmla="*/ 197759 w 337212"/>
              <a:gd name="connsiteY57" fmla="*/ 189068 h 309563"/>
              <a:gd name="connsiteX58" fmla="*/ 194803 w 337212"/>
              <a:gd name="connsiteY58" fmla="*/ 189068 h 309563"/>
              <a:gd name="connsiteX59" fmla="*/ 206628 w 337212"/>
              <a:gd name="connsiteY59" fmla="*/ 178595 h 309563"/>
              <a:gd name="connsiteX60" fmla="*/ 206628 w 337212"/>
              <a:gd name="connsiteY60" fmla="*/ 162884 h 309563"/>
              <a:gd name="connsiteX61" fmla="*/ 177724 w 337212"/>
              <a:gd name="connsiteY61" fmla="*/ 79097 h 309563"/>
              <a:gd name="connsiteX62" fmla="*/ 177724 w 337212"/>
              <a:gd name="connsiteY62" fmla="*/ 77788 h 309563"/>
              <a:gd name="connsiteX63" fmla="*/ 120574 w 337212"/>
              <a:gd name="connsiteY63" fmla="*/ 73025 h 309563"/>
              <a:gd name="connsiteX64" fmla="*/ 157008 w 337212"/>
              <a:gd name="connsiteY64" fmla="*/ 73025 h 309563"/>
              <a:gd name="connsiteX65" fmla="*/ 168720 w 337212"/>
              <a:gd name="connsiteY65" fmla="*/ 80953 h 309563"/>
              <a:gd name="connsiteX66" fmla="*/ 197347 w 337212"/>
              <a:gd name="connsiteY66" fmla="*/ 166840 h 309563"/>
              <a:gd name="connsiteX67" fmla="*/ 190840 w 337212"/>
              <a:gd name="connsiteY67" fmla="*/ 181375 h 309563"/>
              <a:gd name="connsiteX68" fmla="*/ 176527 w 337212"/>
              <a:gd name="connsiteY68" fmla="*/ 173447 h 309563"/>
              <a:gd name="connsiteX69" fmla="*/ 167418 w 337212"/>
              <a:gd name="connsiteY69" fmla="*/ 148341 h 309563"/>
              <a:gd name="connsiteX70" fmla="*/ 167418 w 337212"/>
              <a:gd name="connsiteY70" fmla="*/ 279153 h 309563"/>
              <a:gd name="connsiteX71" fmla="*/ 153105 w 337212"/>
              <a:gd name="connsiteY71" fmla="*/ 293688 h 309563"/>
              <a:gd name="connsiteX72" fmla="*/ 140093 w 337212"/>
              <a:gd name="connsiteY72" fmla="*/ 279153 h 309563"/>
              <a:gd name="connsiteX73" fmla="*/ 140093 w 337212"/>
              <a:gd name="connsiteY73" fmla="*/ 195909 h 309563"/>
              <a:gd name="connsiteX74" fmla="*/ 133586 w 337212"/>
              <a:gd name="connsiteY74" fmla="*/ 195909 h 309563"/>
              <a:gd name="connsiteX75" fmla="*/ 138791 w 337212"/>
              <a:gd name="connsiteY75" fmla="*/ 194588 h 309563"/>
              <a:gd name="connsiteX76" fmla="*/ 151804 w 337212"/>
              <a:gd name="connsiteY76" fmla="*/ 166840 h 309563"/>
              <a:gd name="connsiteX77" fmla="*/ 120574 w 337212"/>
              <a:gd name="connsiteY77" fmla="*/ 73025 h 309563"/>
              <a:gd name="connsiteX78" fmla="*/ 46220 w 337212"/>
              <a:gd name="connsiteY78" fmla="*/ 66675 h 309563"/>
              <a:gd name="connsiteX79" fmla="*/ 72821 w 337212"/>
              <a:gd name="connsiteY79" fmla="*/ 66675 h 309563"/>
              <a:gd name="connsiteX80" fmla="*/ 98092 w 337212"/>
              <a:gd name="connsiteY80" fmla="*/ 66675 h 309563"/>
              <a:gd name="connsiteX81" fmla="*/ 111393 w 337212"/>
              <a:gd name="connsiteY81" fmla="*/ 74595 h 309563"/>
              <a:gd name="connsiteX82" fmla="*/ 143315 w 337212"/>
              <a:gd name="connsiteY82" fmla="*/ 169638 h 309563"/>
              <a:gd name="connsiteX83" fmla="*/ 135334 w 337212"/>
              <a:gd name="connsiteY83" fmla="*/ 185479 h 309563"/>
              <a:gd name="connsiteX84" fmla="*/ 119374 w 337212"/>
              <a:gd name="connsiteY84" fmla="*/ 177559 h 309563"/>
              <a:gd name="connsiteX85" fmla="*/ 108733 w 337212"/>
              <a:gd name="connsiteY85" fmla="*/ 148518 h 309563"/>
              <a:gd name="connsiteX86" fmla="*/ 108733 w 337212"/>
              <a:gd name="connsiteY86" fmla="*/ 295043 h 309563"/>
              <a:gd name="connsiteX87" fmla="*/ 94102 w 337212"/>
              <a:gd name="connsiteY87" fmla="*/ 309563 h 309563"/>
              <a:gd name="connsiteX88" fmla="*/ 78141 w 337212"/>
              <a:gd name="connsiteY88" fmla="*/ 295043 h 309563"/>
              <a:gd name="connsiteX89" fmla="*/ 78141 w 337212"/>
              <a:gd name="connsiteY89" fmla="*/ 202640 h 309563"/>
              <a:gd name="connsiteX90" fmla="*/ 66171 w 337212"/>
              <a:gd name="connsiteY90" fmla="*/ 202640 h 309563"/>
              <a:gd name="connsiteX91" fmla="*/ 66171 w 337212"/>
              <a:gd name="connsiteY91" fmla="*/ 295043 h 309563"/>
              <a:gd name="connsiteX92" fmla="*/ 50210 w 337212"/>
              <a:gd name="connsiteY92" fmla="*/ 309563 h 309563"/>
              <a:gd name="connsiteX93" fmla="*/ 35579 w 337212"/>
              <a:gd name="connsiteY93" fmla="*/ 295043 h 309563"/>
              <a:gd name="connsiteX94" fmla="*/ 35579 w 337212"/>
              <a:gd name="connsiteY94" fmla="*/ 148518 h 309563"/>
              <a:gd name="connsiteX95" fmla="*/ 24938 w 337212"/>
              <a:gd name="connsiteY95" fmla="*/ 177559 h 309563"/>
              <a:gd name="connsiteX96" fmla="*/ 8978 w 337212"/>
              <a:gd name="connsiteY96" fmla="*/ 185479 h 309563"/>
              <a:gd name="connsiteX97" fmla="*/ 997 w 337212"/>
              <a:gd name="connsiteY97" fmla="*/ 169638 h 309563"/>
              <a:gd name="connsiteX98" fmla="*/ 32919 w 337212"/>
              <a:gd name="connsiteY98" fmla="*/ 74595 h 309563"/>
              <a:gd name="connsiteX99" fmla="*/ 46220 w 337212"/>
              <a:gd name="connsiteY99" fmla="*/ 66675 h 309563"/>
              <a:gd name="connsiteX100" fmla="*/ 289643 w 337212"/>
              <a:gd name="connsiteY100" fmla="*/ 49213 h 309563"/>
              <a:gd name="connsiteX101" fmla="*/ 309487 w 337212"/>
              <a:gd name="connsiteY101" fmla="*/ 68263 h 309563"/>
              <a:gd name="connsiteX102" fmla="*/ 289643 w 337212"/>
              <a:gd name="connsiteY102" fmla="*/ 87313 h 309563"/>
              <a:gd name="connsiteX103" fmla="*/ 269799 w 337212"/>
              <a:gd name="connsiteY103" fmla="*/ 68263 h 309563"/>
              <a:gd name="connsiteX104" fmla="*/ 271122 w 337212"/>
              <a:gd name="connsiteY104" fmla="*/ 68263 h 309563"/>
              <a:gd name="connsiteX105" fmla="*/ 272445 w 337212"/>
              <a:gd name="connsiteY105" fmla="*/ 59373 h 309563"/>
              <a:gd name="connsiteX106" fmla="*/ 289643 w 337212"/>
              <a:gd name="connsiteY106" fmla="*/ 49213 h 309563"/>
              <a:gd name="connsiteX107" fmla="*/ 244544 w 337212"/>
              <a:gd name="connsiteY107" fmla="*/ 33338 h 309563"/>
              <a:gd name="connsiteX108" fmla="*/ 266625 w 337212"/>
              <a:gd name="connsiteY108" fmla="*/ 55699 h 309563"/>
              <a:gd name="connsiteX109" fmla="*/ 244544 w 337212"/>
              <a:gd name="connsiteY109" fmla="*/ 79376 h 309563"/>
              <a:gd name="connsiteX110" fmla="*/ 223762 w 337212"/>
              <a:gd name="connsiteY110" fmla="*/ 63592 h 309563"/>
              <a:gd name="connsiteX111" fmla="*/ 226360 w 337212"/>
              <a:gd name="connsiteY111" fmla="*/ 49123 h 309563"/>
              <a:gd name="connsiteX112" fmla="*/ 226360 w 337212"/>
              <a:gd name="connsiteY112" fmla="*/ 43861 h 309563"/>
              <a:gd name="connsiteX113" fmla="*/ 244544 w 337212"/>
              <a:gd name="connsiteY113" fmla="*/ 33338 h 309563"/>
              <a:gd name="connsiteX114" fmla="*/ 192806 w 337212"/>
              <a:gd name="connsiteY114" fmla="*/ 23813 h 309563"/>
              <a:gd name="connsiteX115" fmla="*/ 217412 w 337212"/>
              <a:gd name="connsiteY115" fmla="*/ 48420 h 309563"/>
              <a:gd name="connsiteX116" fmla="*/ 192806 w 337212"/>
              <a:gd name="connsiteY116" fmla="*/ 73026 h 309563"/>
              <a:gd name="connsiteX117" fmla="*/ 168199 w 337212"/>
              <a:gd name="connsiteY117" fmla="*/ 51010 h 309563"/>
              <a:gd name="connsiteX118" fmla="*/ 170789 w 337212"/>
              <a:gd name="connsiteY118" fmla="*/ 39354 h 309563"/>
              <a:gd name="connsiteX119" fmla="*/ 170789 w 337212"/>
              <a:gd name="connsiteY119" fmla="*/ 38059 h 309563"/>
              <a:gd name="connsiteX120" fmla="*/ 192806 w 337212"/>
              <a:gd name="connsiteY120" fmla="*/ 23813 h 309563"/>
              <a:gd name="connsiteX121" fmla="*/ 133275 w 337212"/>
              <a:gd name="connsiteY121" fmla="*/ 12700 h 309563"/>
              <a:gd name="connsiteX122" fmla="*/ 160262 w 337212"/>
              <a:gd name="connsiteY122" fmla="*/ 39029 h 309563"/>
              <a:gd name="connsiteX123" fmla="*/ 133275 w 337212"/>
              <a:gd name="connsiteY123" fmla="*/ 66675 h 309563"/>
              <a:gd name="connsiteX124" fmla="*/ 106287 w 337212"/>
              <a:gd name="connsiteY124" fmla="*/ 48245 h 309563"/>
              <a:gd name="connsiteX125" fmla="*/ 111685 w 337212"/>
              <a:gd name="connsiteY125" fmla="*/ 29814 h 309563"/>
              <a:gd name="connsiteX126" fmla="*/ 110335 w 337212"/>
              <a:gd name="connsiteY126" fmla="*/ 23232 h 309563"/>
              <a:gd name="connsiteX127" fmla="*/ 133275 w 337212"/>
              <a:gd name="connsiteY127" fmla="*/ 12700 h 309563"/>
              <a:gd name="connsiteX128" fmla="*/ 72809 w 337212"/>
              <a:gd name="connsiteY128" fmla="*/ 0 h 309563"/>
              <a:gd name="connsiteX129" fmla="*/ 101525 w 337212"/>
              <a:gd name="connsiteY129" fmla="*/ 30163 h 309563"/>
              <a:gd name="connsiteX130" fmla="*/ 72809 w 337212"/>
              <a:gd name="connsiteY130" fmla="*/ 60325 h 309563"/>
              <a:gd name="connsiteX131" fmla="*/ 42787 w 337212"/>
              <a:gd name="connsiteY131" fmla="*/ 30163 h 309563"/>
              <a:gd name="connsiteX132" fmla="*/ 72809 w 337212"/>
              <a:gd name="connsiteY132" fmla="*/ 0 h 30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337212" h="309563">
                <a:moveTo>
                  <a:pt x="117399" y="192088"/>
                </a:moveTo>
                <a:cubicBezTo>
                  <a:pt x="121632" y="194720"/>
                  <a:pt x="125866" y="196036"/>
                  <a:pt x="130099" y="196036"/>
                </a:cubicBezTo>
                <a:cubicBezTo>
                  <a:pt x="130099" y="196036"/>
                  <a:pt x="130099" y="196036"/>
                  <a:pt x="130099" y="278941"/>
                </a:cubicBezTo>
                <a:cubicBezTo>
                  <a:pt x="130099" y="285521"/>
                  <a:pt x="124455" y="290785"/>
                  <a:pt x="117399" y="292101"/>
                </a:cubicBezTo>
                <a:close/>
                <a:moveTo>
                  <a:pt x="176137" y="187325"/>
                </a:moveTo>
                <a:cubicBezTo>
                  <a:pt x="179841" y="189956"/>
                  <a:pt x="183546" y="191271"/>
                  <a:pt x="187250" y="191271"/>
                </a:cubicBezTo>
                <a:cubicBezTo>
                  <a:pt x="187250" y="191271"/>
                  <a:pt x="187250" y="191271"/>
                  <a:pt x="187250" y="267562"/>
                </a:cubicBezTo>
                <a:cubicBezTo>
                  <a:pt x="187250" y="274139"/>
                  <a:pt x="182311" y="279400"/>
                  <a:pt x="176137" y="279400"/>
                </a:cubicBezTo>
                <a:cubicBezTo>
                  <a:pt x="176137" y="279400"/>
                  <a:pt x="176137" y="279400"/>
                  <a:pt x="176137" y="187325"/>
                </a:cubicBezTo>
                <a:close/>
                <a:moveTo>
                  <a:pt x="231699" y="180975"/>
                </a:moveTo>
                <a:cubicBezTo>
                  <a:pt x="233967" y="183646"/>
                  <a:pt x="236235" y="183646"/>
                  <a:pt x="239637" y="184982"/>
                </a:cubicBezTo>
                <a:cubicBezTo>
                  <a:pt x="239637" y="184982"/>
                  <a:pt x="239637" y="184982"/>
                  <a:pt x="239637" y="254429"/>
                </a:cubicBezTo>
                <a:cubicBezTo>
                  <a:pt x="239637" y="259771"/>
                  <a:pt x="236235" y="263778"/>
                  <a:pt x="231699" y="265113"/>
                </a:cubicBezTo>
                <a:close/>
                <a:moveTo>
                  <a:pt x="277737" y="177800"/>
                </a:moveTo>
                <a:cubicBezTo>
                  <a:pt x="280458" y="179099"/>
                  <a:pt x="283180" y="180398"/>
                  <a:pt x="287262" y="180398"/>
                </a:cubicBezTo>
                <a:cubicBezTo>
                  <a:pt x="287262" y="180398"/>
                  <a:pt x="287262" y="180398"/>
                  <a:pt x="287262" y="238847"/>
                </a:cubicBezTo>
                <a:cubicBezTo>
                  <a:pt x="287262" y="244043"/>
                  <a:pt x="283180" y="247939"/>
                  <a:pt x="277737" y="249238"/>
                </a:cubicBezTo>
                <a:close/>
                <a:moveTo>
                  <a:pt x="280912" y="92075"/>
                </a:moveTo>
                <a:cubicBezTo>
                  <a:pt x="282241" y="92075"/>
                  <a:pt x="306164" y="92075"/>
                  <a:pt x="307493" y="92075"/>
                </a:cubicBezTo>
                <a:cubicBezTo>
                  <a:pt x="311481" y="92075"/>
                  <a:pt x="314139" y="94694"/>
                  <a:pt x="315468" y="97314"/>
                </a:cubicBezTo>
                <a:cubicBezTo>
                  <a:pt x="315468" y="97314"/>
                  <a:pt x="315468" y="97314"/>
                  <a:pt x="336733" y="158869"/>
                </a:cubicBezTo>
                <a:cubicBezTo>
                  <a:pt x="338062" y="162798"/>
                  <a:pt x="336733" y="168037"/>
                  <a:pt x="331417" y="169347"/>
                </a:cubicBezTo>
                <a:cubicBezTo>
                  <a:pt x="327430" y="170657"/>
                  <a:pt x="322113" y="168037"/>
                  <a:pt x="320784" y="164108"/>
                </a:cubicBezTo>
                <a:cubicBezTo>
                  <a:pt x="320784" y="164108"/>
                  <a:pt x="320784" y="164108"/>
                  <a:pt x="314139" y="145772"/>
                </a:cubicBezTo>
                <a:cubicBezTo>
                  <a:pt x="314139" y="145772"/>
                  <a:pt x="314139" y="145772"/>
                  <a:pt x="314139" y="238761"/>
                </a:cubicBezTo>
                <a:cubicBezTo>
                  <a:pt x="314139" y="243999"/>
                  <a:pt x="310152" y="249238"/>
                  <a:pt x="304835" y="249238"/>
                </a:cubicBezTo>
                <a:cubicBezTo>
                  <a:pt x="299519" y="249238"/>
                  <a:pt x="294203" y="243999"/>
                  <a:pt x="294203" y="238761"/>
                </a:cubicBezTo>
                <a:cubicBezTo>
                  <a:pt x="294203" y="238761"/>
                  <a:pt x="294203" y="238761"/>
                  <a:pt x="294203" y="179824"/>
                </a:cubicBezTo>
                <a:cubicBezTo>
                  <a:pt x="294203" y="179824"/>
                  <a:pt x="294203" y="179824"/>
                  <a:pt x="288886" y="179824"/>
                </a:cubicBezTo>
                <a:cubicBezTo>
                  <a:pt x="291545" y="179824"/>
                  <a:pt x="292874" y="179824"/>
                  <a:pt x="294203" y="178515"/>
                </a:cubicBezTo>
                <a:cubicBezTo>
                  <a:pt x="302177" y="175895"/>
                  <a:pt x="307493" y="166727"/>
                  <a:pt x="304835" y="157560"/>
                </a:cubicBezTo>
                <a:cubicBezTo>
                  <a:pt x="304835" y="157560"/>
                  <a:pt x="304835" y="157560"/>
                  <a:pt x="280912" y="92075"/>
                </a:cubicBezTo>
                <a:close/>
                <a:moveTo>
                  <a:pt x="231699" y="82550"/>
                </a:moveTo>
                <a:cubicBezTo>
                  <a:pt x="235715" y="82550"/>
                  <a:pt x="239730" y="82550"/>
                  <a:pt x="243745" y="82550"/>
                </a:cubicBezTo>
                <a:cubicBezTo>
                  <a:pt x="253115" y="82550"/>
                  <a:pt x="262484" y="82550"/>
                  <a:pt x="262484" y="82550"/>
                </a:cubicBezTo>
                <a:cubicBezTo>
                  <a:pt x="267838" y="82550"/>
                  <a:pt x="271854" y="85177"/>
                  <a:pt x="273192" y="89117"/>
                </a:cubicBezTo>
                <a:cubicBezTo>
                  <a:pt x="273192" y="89117"/>
                  <a:pt x="273192" y="89117"/>
                  <a:pt x="297285" y="160041"/>
                </a:cubicBezTo>
                <a:cubicBezTo>
                  <a:pt x="299962" y="165294"/>
                  <a:pt x="297285" y="170548"/>
                  <a:pt x="291931" y="171861"/>
                </a:cubicBezTo>
                <a:cubicBezTo>
                  <a:pt x="286577" y="174488"/>
                  <a:pt x="281223" y="170548"/>
                  <a:pt x="279885" y="166608"/>
                </a:cubicBezTo>
                <a:cubicBezTo>
                  <a:pt x="279885" y="166608"/>
                  <a:pt x="279885" y="166608"/>
                  <a:pt x="271854" y="144280"/>
                </a:cubicBezTo>
                <a:cubicBezTo>
                  <a:pt x="271854" y="144280"/>
                  <a:pt x="271854" y="144280"/>
                  <a:pt x="271854" y="253292"/>
                </a:cubicBezTo>
                <a:cubicBezTo>
                  <a:pt x="271854" y="259859"/>
                  <a:pt x="266500" y="265113"/>
                  <a:pt x="259807" y="265113"/>
                </a:cubicBezTo>
                <a:cubicBezTo>
                  <a:pt x="253115" y="265113"/>
                  <a:pt x="247761" y="259859"/>
                  <a:pt x="247761" y="253292"/>
                </a:cubicBezTo>
                <a:cubicBezTo>
                  <a:pt x="247761" y="253292"/>
                  <a:pt x="247761" y="253292"/>
                  <a:pt x="247761" y="183682"/>
                </a:cubicBezTo>
                <a:cubicBezTo>
                  <a:pt x="257130" y="179742"/>
                  <a:pt x="262484" y="169235"/>
                  <a:pt x="258469" y="160041"/>
                </a:cubicBezTo>
                <a:cubicBezTo>
                  <a:pt x="258469" y="160041"/>
                  <a:pt x="258469" y="160041"/>
                  <a:pt x="231699" y="82550"/>
                </a:cubicBezTo>
                <a:close/>
                <a:moveTo>
                  <a:pt x="177724" y="77788"/>
                </a:moveTo>
                <a:cubicBezTo>
                  <a:pt x="177724" y="77788"/>
                  <a:pt x="213196" y="77788"/>
                  <a:pt x="214510" y="77788"/>
                </a:cubicBezTo>
                <a:cubicBezTo>
                  <a:pt x="219765" y="77788"/>
                  <a:pt x="223707" y="80406"/>
                  <a:pt x="225021" y="85643"/>
                </a:cubicBezTo>
                <a:cubicBezTo>
                  <a:pt x="225021" y="85643"/>
                  <a:pt x="225021" y="85643"/>
                  <a:pt x="252610" y="162884"/>
                </a:cubicBezTo>
                <a:cubicBezTo>
                  <a:pt x="253924" y="168121"/>
                  <a:pt x="251296" y="174667"/>
                  <a:pt x="246041" y="175976"/>
                </a:cubicBezTo>
                <a:cubicBezTo>
                  <a:pt x="239472" y="178595"/>
                  <a:pt x="234217" y="175976"/>
                  <a:pt x="231590" y="169430"/>
                </a:cubicBezTo>
                <a:cubicBezTo>
                  <a:pt x="231590" y="169430"/>
                  <a:pt x="231590" y="169430"/>
                  <a:pt x="223707" y="145865"/>
                </a:cubicBezTo>
                <a:cubicBezTo>
                  <a:pt x="223707" y="145865"/>
                  <a:pt x="223707" y="145865"/>
                  <a:pt x="223707" y="266309"/>
                </a:cubicBezTo>
                <a:cubicBezTo>
                  <a:pt x="223707" y="272855"/>
                  <a:pt x="218452" y="279401"/>
                  <a:pt x="210569" y="279401"/>
                </a:cubicBezTo>
                <a:cubicBezTo>
                  <a:pt x="204000" y="279401"/>
                  <a:pt x="198745" y="272855"/>
                  <a:pt x="198745" y="266309"/>
                </a:cubicBezTo>
                <a:cubicBezTo>
                  <a:pt x="198745" y="266309"/>
                  <a:pt x="198745" y="266309"/>
                  <a:pt x="198745" y="189068"/>
                </a:cubicBezTo>
                <a:cubicBezTo>
                  <a:pt x="198745" y="189068"/>
                  <a:pt x="198745" y="189068"/>
                  <a:pt x="197759" y="189068"/>
                </a:cubicBezTo>
                <a:lnTo>
                  <a:pt x="194803" y="189068"/>
                </a:lnTo>
                <a:cubicBezTo>
                  <a:pt x="200059" y="187759"/>
                  <a:pt x="204000" y="183831"/>
                  <a:pt x="206628" y="178595"/>
                </a:cubicBezTo>
                <a:cubicBezTo>
                  <a:pt x="209255" y="173358"/>
                  <a:pt x="209255" y="168121"/>
                  <a:pt x="206628" y="162884"/>
                </a:cubicBezTo>
                <a:cubicBezTo>
                  <a:pt x="206628" y="162884"/>
                  <a:pt x="206628" y="162884"/>
                  <a:pt x="177724" y="79097"/>
                </a:cubicBezTo>
                <a:cubicBezTo>
                  <a:pt x="177724" y="79097"/>
                  <a:pt x="177724" y="77788"/>
                  <a:pt x="177724" y="77788"/>
                </a:cubicBezTo>
                <a:close/>
                <a:moveTo>
                  <a:pt x="120574" y="73025"/>
                </a:moveTo>
                <a:cubicBezTo>
                  <a:pt x="120574" y="73025"/>
                  <a:pt x="157008" y="73025"/>
                  <a:pt x="157008" y="73025"/>
                </a:cubicBezTo>
                <a:cubicBezTo>
                  <a:pt x="162213" y="73025"/>
                  <a:pt x="167418" y="75668"/>
                  <a:pt x="168720" y="80953"/>
                </a:cubicBezTo>
                <a:cubicBezTo>
                  <a:pt x="168720" y="80953"/>
                  <a:pt x="168720" y="80953"/>
                  <a:pt x="197347" y="166840"/>
                </a:cubicBezTo>
                <a:cubicBezTo>
                  <a:pt x="199949" y="172125"/>
                  <a:pt x="197347" y="178732"/>
                  <a:pt x="190840" y="181375"/>
                </a:cubicBezTo>
                <a:cubicBezTo>
                  <a:pt x="184334" y="184017"/>
                  <a:pt x="177828" y="180053"/>
                  <a:pt x="176527" y="173447"/>
                </a:cubicBezTo>
                <a:lnTo>
                  <a:pt x="167418" y="148341"/>
                </a:lnTo>
                <a:cubicBezTo>
                  <a:pt x="167418" y="148341"/>
                  <a:pt x="167418" y="148341"/>
                  <a:pt x="167418" y="279153"/>
                </a:cubicBezTo>
                <a:cubicBezTo>
                  <a:pt x="167418" y="287081"/>
                  <a:pt x="160912" y="293688"/>
                  <a:pt x="153105" y="293688"/>
                </a:cubicBezTo>
                <a:cubicBezTo>
                  <a:pt x="145297" y="293688"/>
                  <a:pt x="140093" y="287081"/>
                  <a:pt x="140093" y="279153"/>
                </a:cubicBezTo>
                <a:cubicBezTo>
                  <a:pt x="140093" y="279153"/>
                  <a:pt x="140093" y="279153"/>
                  <a:pt x="140093" y="195909"/>
                </a:cubicBezTo>
                <a:cubicBezTo>
                  <a:pt x="140093" y="195909"/>
                  <a:pt x="140093" y="195909"/>
                  <a:pt x="133586" y="195909"/>
                </a:cubicBezTo>
                <a:cubicBezTo>
                  <a:pt x="134888" y="195909"/>
                  <a:pt x="136189" y="195909"/>
                  <a:pt x="138791" y="194588"/>
                </a:cubicBezTo>
                <a:cubicBezTo>
                  <a:pt x="150502" y="190624"/>
                  <a:pt x="155707" y="177411"/>
                  <a:pt x="151804" y="166840"/>
                </a:cubicBezTo>
                <a:cubicBezTo>
                  <a:pt x="151804" y="166840"/>
                  <a:pt x="151804" y="166840"/>
                  <a:pt x="120574" y="73025"/>
                </a:cubicBezTo>
                <a:close/>
                <a:moveTo>
                  <a:pt x="46220" y="66675"/>
                </a:moveTo>
                <a:cubicBezTo>
                  <a:pt x="47550" y="66675"/>
                  <a:pt x="59520" y="66675"/>
                  <a:pt x="72821" y="66675"/>
                </a:cubicBezTo>
                <a:cubicBezTo>
                  <a:pt x="84792" y="66675"/>
                  <a:pt x="96762" y="66675"/>
                  <a:pt x="98092" y="66675"/>
                </a:cubicBezTo>
                <a:cubicBezTo>
                  <a:pt x="103413" y="66675"/>
                  <a:pt x="108733" y="69315"/>
                  <a:pt x="111393" y="74595"/>
                </a:cubicBezTo>
                <a:cubicBezTo>
                  <a:pt x="111393" y="74595"/>
                  <a:pt x="111393" y="74595"/>
                  <a:pt x="143315" y="169638"/>
                </a:cubicBezTo>
                <a:cubicBezTo>
                  <a:pt x="145975" y="176239"/>
                  <a:pt x="143315" y="184159"/>
                  <a:pt x="135334" y="185479"/>
                </a:cubicBezTo>
                <a:cubicBezTo>
                  <a:pt x="128684" y="188119"/>
                  <a:pt x="122034" y="184159"/>
                  <a:pt x="119374" y="177559"/>
                </a:cubicBezTo>
                <a:cubicBezTo>
                  <a:pt x="119374" y="177559"/>
                  <a:pt x="119374" y="177559"/>
                  <a:pt x="108733" y="148518"/>
                </a:cubicBezTo>
                <a:cubicBezTo>
                  <a:pt x="108733" y="148518"/>
                  <a:pt x="108733" y="148518"/>
                  <a:pt x="108733" y="295043"/>
                </a:cubicBezTo>
                <a:cubicBezTo>
                  <a:pt x="108733" y="302963"/>
                  <a:pt x="102083" y="309563"/>
                  <a:pt x="94102" y="309563"/>
                </a:cubicBezTo>
                <a:cubicBezTo>
                  <a:pt x="84792" y="309563"/>
                  <a:pt x="78141" y="302963"/>
                  <a:pt x="78141" y="295043"/>
                </a:cubicBezTo>
                <a:cubicBezTo>
                  <a:pt x="78141" y="295043"/>
                  <a:pt x="78141" y="295043"/>
                  <a:pt x="78141" y="202640"/>
                </a:cubicBezTo>
                <a:cubicBezTo>
                  <a:pt x="78141" y="202640"/>
                  <a:pt x="78141" y="202640"/>
                  <a:pt x="66171" y="202640"/>
                </a:cubicBezTo>
                <a:cubicBezTo>
                  <a:pt x="66171" y="202640"/>
                  <a:pt x="66171" y="202640"/>
                  <a:pt x="66171" y="295043"/>
                </a:cubicBezTo>
                <a:cubicBezTo>
                  <a:pt x="66171" y="302963"/>
                  <a:pt x="59520" y="309563"/>
                  <a:pt x="50210" y="309563"/>
                </a:cubicBezTo>
                <a:cubicBezTo>
                  <a:pt x="42229" y="309563"/>
                  <a:pt x="35579" y="302963"/>
                  <a:pt x="35579" y="295043"/>
                </a:cubicBezTo>
                <a:cubicBezTo>
                  <a:pt x="35579" y="295043"/>
                  <a:pt x="35579" y="295043"/>
                  <a:pt x="35579" y="148518"/>
                </a:cubicBezTo>
                <a:cubicBezTo>
                  <a:pt x="35579" y="148518"/>
                  <a:pt x="35579" y="148518"/>
                  <a:pt x="24938" y="177559"/>
                </a:cubicBezTo>
                <a:cubicBezTo>
                  <a:pt x="22278" y="184159"/>
                  <a:pt x="15628" y="188119"/>
                  <a:pt x="8978" y="185479"/>
                </a:cubicBezTo>
                <a:cubicBezTo>
                  <a:pt x="997" y="184159"/>
                  <a:pt x="-1663" y="176239"/>
                  <a:pt x="997" y="169638"/>
                </a:cubicBezTo>
                <a:cubicBezTo>
                  <a:pt x="997" y="169638"/>
                  <a:pt x="997" y="169638"/>
                  <a:pt x="32919" y="74595"/>
                </a:cubicBezTo>
                <a:cubicBezTo>
                  <a:pt x="35579" y="69315"/>
                  <a:pt x="40899" y="66675"/>
                  <a:pt x="46220" y="66675"/>
                </a:cubicBezTo>
                <a:close/>
                <a:moveTo>
                  <a:pt x="289643" y="49213"/>
                </a:moveTo>
                <a:cubicBezTo>
                  <a:pt x="301549" y="49213"/>
                  <a:pt x="309487" y="58103"/>
                  <a:pt x="309487" y="68263"/>
                </a:cubicBezTo>
                <a:cubicBezTo>
                  <a:pt x="309487" y="79693"/>
                  <a:pt x="300227" y="87313"/>
                  <a:pt x="289643" y="87313"/>
                </a:cubicBezTo>
                <a:cubicBezTo>
                  <a:pt x="280383" y="87313"/>
                  <a:pt x="269799" y="79693"/>
                  <a:pt x="269799" y="68263"/>
                </a:cubicBezTo>
                <a:cubicBezTo>
                  <a:pt x="269799" y="68263"/>
                  <a:pt x="271122" y="68263"/>
                  <a:pt x="271122" y="68263"/>
                </a:cubicBezTo>
                <a:cubicBezTo>
                  <a:pt x="271122" y="65723"/>
                  <a:pt x="272445" y="63183"/>
                  <a:pt x="272445" y="59373"/>
                </a:cubicBezTo>
                <a:cubicBezTo>
                  <a:pt x="276414" y="54293"/>
                  <a:pt x="283028" y="49213"/>
                  <a:pt x="289643" y="49213"/>
                </a:cubicBezTo>
                <a:close/>
                <a:moveTo>
                  <a:pt x="244544" y="33338"/>
                </a:moveTo>
                <a:cubicBezTo>
                  <a:pt x="257533" y="33338"/>
                  <a:pt x="266625" y="43861"/>
                  <a:pt x="266625" y="55699"/>
                </a:cubicBezTo>
                <a:cubicBezTo>
                  <a:pt x="266625" y="68853"/>
                  <a:pt x="256234" y="79376"/>
                  <a:pt x="244544" y="79376"/>
                </a:cubicBezTo>
                <a:cubicBezTo>
                  <a:pt x="235452" y="79376"/>
                  <a:pt x="226360" y="72799"/>
                  <a:pt x="223762" y="63592"/>
                </a:cubicBezTo>
                <a:cubicBezTo>
                  <a:pt x="225061" y="59645"/>
                  <a:pt x="226360" y="54384"/>
                  <a:pt x="226360" y="49123"/>
                </a:cubicBezTo>
                <a:cubicBezTo>
                  <a:pt x="226360" y="47807"/>
                  <a:pt x="226360" y="46492"/>
                  <a:pt x="226360" y="43861"/>
                </a:cubicBezTo>
                <a:cubicBezTo>
                  <a:pt x="230256" y="37284"/>
                  <a:pt x="236751" y="33338"/>
                  <a:pt x="244544" y="33338"/>
                </a:cubicBezTo>
                <a:close/>
                <a:moveTo>
                  <a:pt x="192806" y="23813"/>
                </a:moveTo>
                <a:cubicBezTo>
                  <a:pt x="205756" y="23813"/>
                  <a:pt x="217412" y="35469"/>
                  <a:pt x="217412" y="48420"/>
                </a:cubicBezTo>
                <a:cubicBezTo>
                  <a:pt x="217412" y="62665"/>
                  <a:pt x="205756" y="73026"/>
                  <a:pt x="192806" y="73026"/>
                </a:cubicBezTo>
                <a:cubicBezTo>
                  <a:pt x="179855" y="73026"/>
                  <a:pt x="169494" y="63961"/>
                  <a:pt x="168199" y="51010"/>
                </a:cubicBezTo>
                <a:cubicBezTo>
                  <a:pt x="169494" y="48420"/>
                  <a:pt x="170789" y="44534"/>
                  <a:pt x="170789" y="39354"/>
                </a:cubicBezTo>
                <a:cubicBezTo>
                  <a:pt x="170789" y="39354"/>
                  <a:pt x="170789" y="39354"/>
                  <a:pt x="170789" y="38059"/>
                </a:cubicBezTo>
                <a:cubicBezTo>
                  <a:pt x="174674" y="30288"/>
                  <a:pt x="182445" y="23813"/>
                  <a:pt x="192806" y="23813"/>
                </a:cubicBezTo>
                <a:close/>
                <a:moveTo>
                  <a:pt x="133275" y="12700"/>
                </a:moveTo>
                <a:cubicBezTo>
                  <a:pt x="148118" y="12700"/>
                  <a:pt x="160262" y="24548"/>
                  <a:pt x="160262" y="39029"/>
                </a:cubicBezTo>
                <a:cubicBezTo>
                  <a:pt x="160262" y="54827"/>
                  <a:pt x="148118" y="66675"/>
                  <a:pt x="133275" y="66675"/>
                </a:cubicBezTo>
                <a:cubicBezTo>
                  <a:pt x="121130" y="66675"/>
                  <a:pt x="110335" y="60093"/>
                  <a:pt x="106287" y="48245"/>
                </a:cubicBezTo>
                <a:cubicBezTo>
                  <a:pt x="108986" y="42979"/>
                  <a:pt x="111685" y="36396"/>
                  <a:pt x="111685" y="29814"/>
                </a:cubicBezTo>
                <a:cubicBezTo>
                  <a:pt x="111685" y="27181"/>
                  <a:pt x="110335" y="25865"/>
                  <a:pt x="110335" y="23232"/>
                </a:cubicBezTo>
                <a:cubicBezTo>
                  <a:pt x="115733" y="16649"/>
                  <a:pt x="123829" y="12700"/>
                  <a:pt x="133275" y="12700"/>
                </a:cubicBezTo>
                <a:close/>
                <a:moveTo>
                  <a:pt x="72809" y="0"/>
                </a:moveTo>
                <a:cubicBezTo>
                  <a:pt x="88472" y="0"/>
                  <a:pt x="101525" y="14426"/>
                  <a:pt x="101525" y="30163"/>
                </a:cubicBezTo>
                <a:cubicBezTo>
                  <a:pt x="101525" y="47211"/>
                  <a:pt x="87167" y="60325"/>
                  <a:pt x="72809" y="60325"/>
                </a:cubicBezTo>
                <a:cubicBezTo>
                  <a:pt x="57145" y="60325"/>
                  <a:pt x="42787" y="47211"/>
                  <a:pt x="42787" y="30163"/>
                </a:cubicBezTo>
                <a:cubicBezTo>
                  <a:pt x="42787" y="14426"/>
                  <a:pt x="55840" y="0"/>
                  <a:pt x="72809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64" y="304292"/>
            <a:ext cx="2340542" cy="4284476"/>
          </a:xfrm>
          <a:prstGeom prst="rect">
            <a:avLst/>
          </a:prstGeom>
        </p:spPr>
      </p:pic>
      <p:sp>
        <p:nvSpPr>
          <p:cNvPr id="12" name="文本框 1"/>
          <p:cNvSpPr txBox="1"/>
          <p:nvPr/>
        </p:nvSpPr>
        <p:spPr>
          <a:xfrm>
            <a:off x="3239852" y="268288"/>
            <a:ext cx="5688632" cy="1177247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长安电商改装线上平台上线啦！在公众号的车</a:t>
            </a:r>
            <a:r>
              <a:rPr lang="en-US" altLang="zh-CN" sz="2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.</a:t>
            </a:r>
            <a:r>
              <a:rPr lang="zh-CN" altLang="en-US" sz="2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服务菜单栏新增一个改装升级菜单项</a:t>
            </a:r>
            <a:r>
              <a:rPr lang="en-US" altLang="zh-CN" sz="2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.</a:t>
            </a:r>
            <a:r>
              <a:rPr lang="zh-CN" altLang="en-US" sz="2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让我们开启改装之旅吧！</a:t>
            </a:r>
            <a:endParaRPr lang="en-GB" altLang="zh-CN" sz="24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3203848" y="1456420"/>
            <a:ext cx="5688632" cy="80791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长安商城公众号下支付目录限制</a:t>
            </a:r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(5</a:t>
            </a:r>
            <a:r>
              <a:rPr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个</a:t>
            </a:r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)</a:t>
            </a:r>
            <a:r>
              <a:rPr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目前已经设置满了，无法在公众号下支付了！</a:t>
            </a:r>
            <a:endParaRPr lang="en-GB" altLang="zh-CN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2356520"/>
            <a:ext cx="3276364" cy="215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1992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797205" y="244792"/>
            <a:ext cx="533400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任意多边形: 形状 21">
            <a:extLst/>
          </p:cNvPr>
          <p:cNvSpPr/>
          <p:nvPr/>
        </p:nvSpPr>
        <p:spPr>
          <a:xfrm>
            <a:off x="1130639" y="2302619"/>
            <a:ext cx="267803" cy="300486"/>
          </a:xfrm>
          <a:custGeom>
            <a:avLst/>
            <a:gdLst>
              <a:gd name="connsiteX0" fmla="*/ 199932 w 300038"/>
              <a:gd name="connsiteY0" fmla="*/ 273051 h 336551"/>
              <a:gd name="connsiteX1" fmla="*/ 192088 w 300038"/>
              <a:gd name="connsiteY1" fmla="*/ 280989 h 336551"/>
              <a:gd name="connsiteX2" fmla="*/ 192088 w 300038"/>
              <a:gd name="connsiteY2" fmla="*/ 306124 h 336551"/>
              <a:gd name="connsiteX3" fmla="*/ 199932 w 300038"/>
              <a:gd name="connsiteY3" fmla="*/ 312739 h 336551"/>
              <a:gd name="connsiteX4" fmla="*/ 250919 w 300038"/>
              <a:gd name="connsiteY4" fmla="*/ 312739 h 336551"/>
              <a:gd name="connsiteX5" fmla="*/ 258763 w 300038"/>
              <a:gd name="connsiteY5" fmla="*/ 306124 h 336551"/>
              <a:gd name="connsiteX6" fmla="*/ 258763 w 300038"/>
              <a:gd name="connsiteY6" fmla="*/ 280989 h 336551"/>
              <a:gd name="connsiteX7" fmla="*/ 250919 w 300038"/>
              <a:gd name="connsiteY7" fmla="*/ 273051 h 336551"/>
              <a:gd name="connsiteX8" fmla="*/ 199932 w 300038"/>
              <a:gd name="connsiteY8" fmla="*/ 273051 h 336551"/>
              <a:gd name="connsiteX9" fmla="*/ 101328 w 300038"/>
              <a:gd name="connsiteY9" fmla="*/ 196851 h 336551"/>
              <a:gd name="connsiteX10" fmla="*/ 107908 w 300038"/>
              <a:gd name="connsiteY10" fmla="*/ 196851 h 336551"/>
              <a:gd name="connsiteX11" fmla="*/ 111856 w 300038"/>
              <a:gd name="connsiteY11" fmla="*/ 202123 h 336551"/>
              <a:gd name="connsiteX12" fmla="*/ 128964 w 300038"/>
              <a:gd name="connsiteY12" fmla="*/ 248250 h 336551"/>
              <a:gd name="connsiteX13" fmla="*/ 131595 w 300038"/>
              <a:gd name="connsiteY13" fmla="*/ 239025 h 336551"/>
              <a:gd name="connsiteX14" fmla="*/ 126332 w 300038"/>
              <a:gd name="connsiteY14" fmla="*/ 225845 h 336551"/>
              <a:gd name="connsiteX15" fmla="*/ 127648 w 300038"/>
              <a:gd name="connsiteY15" fmla="*/ 217938 h 336551"/>
              <a:gd name="connsiteX16" fmla="*/ 132911 w 300038"/>
              <a:gd name="connsiteY16" fmla="*/ 215302 h 336551"/>
              <a:gd name="connsiteX17" fmla="*/ 167126 w 300038"/>
              <a:gd name="connsiteY17" fmla="*/ 215302 h 336551"/>
              <a:gd name="connsiteX18" fmla="*/ 172390 w 300038"/>
              <a:gd name="connsiteY18" fmla="*/ 217938 h 336551"/>
              <a:gd name="connsiteX19" fmla="*/ 173706 w 300038"/>
              <a:gd name="connsiteY19" fmla="*/ 225845 h 336551"/>
              <a:gd name="connsiteX20" fmla="*/ 168442 w 300038"/>
              <a:gd name="connsiteY20" fmla="*/ 239025 h 336551"/>
              <a:gd name="connsiteX21" fmla="*/ 171074 w 300038"/>
              <a:gd name="connsiteY21" fmla="*/ 248250 h 336551"/>
              <a:gd name="connsiteX22" fmla="*/ 188182 w 300038"/>
              <a:gd name="connsiteY22" fmla="*/ 202123 h 336551"/>
              <a:gd name="connsiteX23" fmla="*/ 192130 w 300038"/>
              <a:gd name="connsiteY23" fmla="*/ 196851 h 336551"/>
              <a:gd name="connsiteX24" fmla="*/ 198710 w 300038"/>
              <a:gd name="connsiteY24" fmla="*/ 196851 h 336551"/>
              <a:gd name="connsiteX25" fmla="*/ 265823 w 300038"/>
              <a:gd name="connsiteY25" fmla="*/ 224527 h 336551"/>
              <a:gd name="connsiteX26" fmla="*/ 300038 w 300038"/>
              <a:gd name="connsiteY26" fmla="*/ 274609 h 336551"/>
              <a:gd name="connsiteX27" fmla="*/ 300038 w 300038"/>
              <a:gd name="connsiteY27" fmla="*/ 328643 h 336551"/>
              <a:gd name="connsiteX28" fmla="*/ 292142 w 300038"/>
              <a:gd name="connsiteY28" fmla="*/ 336551 h 336551"/>
              <a:gd name="connsiteX29" fmla="*/ 7896 w 300038"/>
              <a:gd name="connsiteY29" fmla="*/ 336551 h 336551"/>
              <a:gd name="connsiteX30" fmla="*/ 0 w 300038"/>
              <a:gd name="connsiteY30" fmla="*/ 328643 h 336551"/>
              <a:gd name="connsiteX31" fmla="*/ 0 w 300038"/>
              <a:gd name="connsiteY31" fmla="*/ 274609 h 336551"/>
              <a:gd name="connsiteX32" fmla="*/ 34215 w 300038"/>
              <a:gd name="connsiteY32" fmla="*/ 224527 h 336551"/>
              <a:gd name="connsiteX33" fmla="*/ 101328 w 300038"/>
              <a:gd name="connsiteY33" fmla="*/ 196851 h 336551"/>
              <a:gd name="connsiteX34" fmla="*/ 155328 w 300038"/>
              <a:gd name="connsiteY34" fmla="*/ 0 h 336551"/>
              <a:gd name="connsiteX35" fmla="*/ 201775 w 300038"/>
              <a:gd name="connsiteY35" fmla="*/ 15854 h 336551"/>
              <a:gd name="connsiteX36" fmla="*/ 223008 w 300038"/>
              <a:gd name="connsiteY36" fmla="*/ 79268 h 336551"/>
              <a:gd name="connsiteX37" fmla="*/ 224335 w 300038"/>
              <a:gd name="connsiteY37" fmla="*/ 93801 h 336551"/>
              <a:gd name="connsiteX38" fmla="*/ 229643 w 300038"/>
              <a:gd name="connsiteY38" fmla="*/ 100407 h 336551"/>
              <a:gd name="connsiteX39" fmla="*/ 232297 w 300038"/>
              <a:gd name="connsiteY39" fmla="*/ 125508 h 336551"/>
              <a:gd name="connsiteX40" fmla="*/ 208410 w 300038"/>
              <a:gd name="connsiteY40" fmla="*/ 151931 h 336551"/>
              <a:gd name="connsiteX41" fmla="*/ 185850 w 300038"/>
              <a:gd name="connsiteY41" fmla="*/ 183639 h 336551"/>
              <a:gd name="connsiteX42" fmla="*/ 172579 w 300038"/>
              <a:gd name="connsiteY42" fmla="*/ 192887 h 336551"/>
              <a:gd name="connsiteX43" fmla="*/ 150019 w 300038"/>
              <a:gd name="connsiteY43" fmla="*/ 196850 h 336551"/>
              <a:gd name="connsiteX44" fmla="*/ 127459 w 300038"/>
              <a:gd name="connsiteY44" fmla="*/ 192887 h 336551"/>
              <a:gd name="connsiteX45" fmla="*/ 114189 w 300038"/>
              <a:gd name="connsiteY45" fmla="*/ 183639 h 336551"/>
              <a:gd name="connsiteX46" fmla="*/ 91629 w 300038"/>
              <a:gd name="connsiteY46" fmla="*/ 151931 h 336551"/>
              <a:gd name="connsiteX47" fmla="*/ 67742 w 300038"/>
              <a:gd name="connsiteY47" fmla="*/ 125508 h 336551"/>
              <a:gd name="connsiteX48" fmla="*/ 70396 w 300038"/>
              <a:gd name="connsiteY48" fmla="*/ 100407 h 336551"/>
              <a:gd name="connsiteX49" fmla="*/ 75704 w 300038"/>
              <a:gd name="connsiteY49" fmla="*/ 93801 h 336551"/>
              <a:gd name="connsiteX50" fmla="*/ 77031 w 300038"/>
              <a:gd name="connsiteY50" fmla="*/ 85874 h 336551"/>
              <a:gd name="connsiteX51" fmla="*/ 74377 w 300038"/>
              <a:gd name="connsiteY51" fmla="*/ 50203 h 336551"/>
              <a:gd name="connsiteX52" fmla="*/ 103572 w 300038"/>
              <a:gd name="connsiteY52" fmla="*/ 27744 h 336551"/>
              <a:gd name="connsiteX53" fmla="*/ 119497 w 300038"/>
              <a:gd name="connsiteY53" fmla="*/ 10569 h 336551"/>
              <a:gd name="connsiteX54" fmla="*/ 155328 w 300038"/>
              <a:gd name="connsiteY54" fmla="*/ 0 h 3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00038" h="336551">
                <a:moveTo>
                  <a:pt x="199932" y="273051"/>
                </a:moveTo>
                <a:cubicBezTo>
                  <a:pt x="194703" y="273051"/>
                  <a:pt x="192088" y="277020"/>
                  <a:pt x="192088" y="280989"/>
                </a:cubicBezTo>
                <a:cubicBezTo>
                  <a:pt x="192088" y="306124"/>
                  <a:pt x="192088" y="306124"/>
                  <a:pt x="192088" y="306124"/>
                </a:cubicBezTo>
                <a:cubicBezTo>
                  <a:pt x="192088" y="310093"/>
                  <a:pt x="194703" y="312739"/>
                  <a:pt x="199932" y="312739"/>
                </a:cubicBezTo>
                <a:cubicBezTo>
                  <a:pt x="250919" y="312739"/>
                  <a:pt x="250919" y="312739"/>
                  <a:pt x="250919" y="312739"/>
                </a:cubicBezTo>
                <a:cubicBezTo>
                  <a:pt x="254841" y="312739"/>
                  <a:pt x="258763" y="310093"/>
                  <a:pt x="258763" y="306124"/>
                </a:cubicBezTo>
                <a:lnTo>
                  <a:pt x="258763" y="280989"/>
                </a:lnTo>
                <a:cubicBezTo>
                  <a:pt x="258763" y="277020"/>
                  <a:pt x="254841" y="273051"/>
                  <a:pt x="250919" y="273051"/>
                </a:cubicBezTo>
                <a:cubicBezTo>
                  <a:pt x="199932" y="273051"/>
                  <a:pt x="199932" y="273051"/>
                  <a:pt x="199932" y="273051"/>
                </a:cubicBezTo>
                <a:close/>
                <a:moveTo>
                  <a:pt x="101328" y="196851"/>
                </a:moveTo>
                <a:cubicBezTo>
                  <a:pt x="103960" y="196851"/>
                  <a:pt x="105276" y="196851"/>
                  <a:pt x="107908" y="196851"/>
                </a:cubicBezTo>
                <a:cubicBezTo>
                  <a:pt x="109224" y="198169"/>
                  <a:pt x="110540" y="199487"/>
                  <a:pt x="111856" y="202123"/>
                </a:cubicBezTo>
                <a:cubicBezTo>
                  <a:pt x="128964" y="248250"/>
                  <a:pt x="128964" y="248250"/>
                  <a:pt x="128964" y="248250"/>
                </a:cubicBezTo>
                <a:cubicBezTo>
                  <a:pt x="131595" y="239025"/>
                  <a:pt x="131595" y="239025"/>
                  <a:pt x="131595" y="239025"/>
                </a:cubicBezTo>
                <a:cubicBezTo>
                  <a:pt x="126332" y="225845"/>
                  <a:pt x="126332" y="225845"/>
                  <a:pt x="126332" y="225845"/>
                </a:cubicBezTo>
                <a:cubicBezTo>
                  <a:pt x="125016" y="223209"/>
                  <a:pt x="126332" y="220574"/>
                  <a:pt x="127648" y="217938"/>
                </a:cubicBezTo>
                <a:cubicBezTo>
                  <a:pt x="128964" y="216620"/>
                  <a:pt x="131595" y="215302"/>
                  <a:pt x="132911" y="215302"/>
                </a:cubicBezTo>
                <a:cubicBezTo>
                  <a:pt x="167126" y="215302"/>
                  <a:pt x="167126" y="215302"/>
                  <a:pt x="167126" y="215302"/>
                </a:cubicBezTo>
                <a:cubicBezTo>
                  <a:pt x="168442" y="215302"/>
                  <a:pt x="171074" y="216620"/>
                  <a:pt x="172390" y="217938"/>
                </a:cubicBezTo>
                <a:cubicBezTo>
                  <a:pt x="173706" y="220574"/>
                  <a:pt x="175022" y="223209"/>
                  <a:pt x="173706" y="225845"/>
                </a:cubicBezTo>
                <a:cubicBezTo>
                  <a:pt x="168442" y="239025"/>
                  <a:pt x="168442" y="239025"/>
                  <a:pt x="168442" y="239025"/>
                </a:cubicBezTo>
                <a:cubicBezTo>
                  <a:pt x="171074" y="248250"/>
                  <a:pt x="171074" y="248250"/>
                  <a:pt x="171074" y="248250"/>
                </a:cubicBezTo>
                <a:cubicBezTo>
                  <a:pt x="188182" y="202123"/>
                  <a:pt x="188182" y="202123"/>
                  <a:pt x="188182" y="202123"/>
                </a:cubicBezTo>
                <a:cubicBezTo>
                  <a:pt x="189498" y="199487"/>
                  <a:pt x="190814" y="198169"/>
                  <a:pt x="192130" y="196851"/>
                </a:cubicBezTo>
                <a:cubicBezTo>
                  <a:pt x="194762" y="196851"/>
                  <a:pt x="196078" y="196851"/>
                  <a:pt x="198710" y="196851"/>
                </a:cubicBezTo>
                <a:cubicBezTo>
                  <a:pt x="265823" y="224527"/>
                  <a:pt x="265823" y="224527"/>
                  <a:pt x="265823" y="224527"/>
                </a:cubicBezTo>
                <a:cubicBezTo>
                  <a:pt x="286879" y="232435"/>
                  <a:pt x="300038" y="252204"/>
                  <a:pt x="300038" y="274609"/>
                </a:cubicBezTo>
                <a:cubicBezTo>
                  <a:pt x="300038" y="328643"/>
                  <a:pt x="300038" y="328643"/>
                  <a:pt x="300038" y="328643"/>
                </a:cubicBezTo>
                <a:cubicBezTo>
                  <a:pt x="300038" y="332597"/>
                  <a:pt x="296090" y="336551"/>
                  <a:pt x="292142" y="336551"/>
                </a:cubicBezTo>
                <a:cubicBezTo>
                  <a:pt x="7896" y="336551"/>
                  <a:pt x="7896" y="336551"/>
                  <a:pt x="7896" y="336551"/>
                </a:cubicBezTo>
                <a:cubicBezTo>
                  <a:pt x="3948" y="336551"/>
                  <a:pt x="0" y="332597"/>
                  <a:pt x="0" y="328643"/>
                </a:cubicBezTo>
                <a:cubicBezTo>
                  <a:pt x="0" y="274609"/>
                  <a:pt x="0" y="274609"/>
                  <a:pt x="0" y="274609"/>
                </a:cubicBezTo>
                <a:cubicBezTo>
                  <a:pt x="0" y="252204"/>
                  <a:pt x="13159" y="232435"/>
                  <a:pt x="34215" y="224527"/>
                </a:cubicBezTo>
                <a:cubicBezTo>
                  <a:pt x="101328" y="196851"/>
                  <a:pt x="101328" y="196851"/>
                  <a:pt x="101328" y="196851"/>
                </a:cubicBezTo>
                <a:close/>
                <a:moveTo>
                  <a:pt x="155328" y="0"/>
                </a:moveTo>
                <a:cubicBezTo>
                  <a:pt x="171252" y="0"/>
                  <a:pt x="187177" y="5285"/>
                  <a:pt x="201775" y="15854"/>
                </a:cubicBezTo>
                <a:cubicBezTo>
                  <a:pt x="225662" y="34350"/>
                  <a:pt x="223008" y="72663"/>
                  <a:pt x="223008" y="79268"/>
                </a:cubicBezTo>
                <a:cubicBezTo>
                  <a:pt x="223008" y="84553"/>
                  <a:pt x="224335" y="89838"/>
                  <a:pt x="224335" y="93801"/>
                </a:cubicBezTo>
                <a:cubicBezTo>
                  <a:pt x="225662" y="95122"/>
                  <a:pt x="228316" y="96443"/>
                  <a:pt x="229643" y="100407"/>
                </a:cubicBezTo>
                <a:cubicBezTo>
                  <a:pt x="234951" y="107012"/>
                  <a:pt x="234951" y="114939"/>
                  <a:pt x="232297" y="125508"/>
                </a:cubicBezTo>
                <a:cubicBezTo>
                  <a:pt x="226989" y="146647"/>
                  <a:pt x="215045" y="150610"/>
                  <a:pt x="208410" y="151931"/>
                </a:cubicBezTo>
                <a:cubicBezTo>
                  <a:pt x="204429" y="159858"/>
                  <a:pt x="195139" y="175712"/>
                  <a:pt x="185850" y="183639"/>
                </a:cubicBezTo>
                <a:cubicBezTo>
                  <a:pt x="183196" y="187602"/>
                  <a:pt x="177888" y="190244"/>
                  <a:pt x="172579" y="192887"/>
                </a:cubicBezTo>
                <a:cubicBezTo>
                  <a:pt x="164617" y="195529"/>
                  <a:pt x="157982" y="196850"/>
                  <a:pt x="150019" y="196850"/>
                </a:cubicBezTo>
                <a:cubicBezTo>
                  <a:pt x="142057" y="196850"/>
                  <a:pt x="135422" y="195529"/>
                  <a:pt x="127459" y="192887"/>
                </a:cubicBezTo>
                <a:cubicBezTo>
                  <a:pt x="122151" y="190244"/>
                  <a:pt x="116843" y="187602"/>
                  <a:pt x="114189" y="183639"/>
                </a:cubicBezTo>
                <a:cubicBezTo>
                  <a:pt x="104900" y="175712"/>
                  <a:pt x="95610" y="159858"/>
                  <a:pt x="91629" y="151931"/>
                </a:cubicBezTo>
                <a:cubicBezTo>
                  <a:pt x="84994" y="150610"/>
                  <a:pt x="73050" y="146647"/>
                  <a:pt x="67742" y="125508"/>
                </a:cubicBezTo>
                <a:cubicBezTo>
                  <a:pt x="65088" y="114939"/>
                  <a:pt x="65088" y="107012"/>
                  <a:pt x="70396" y="100407"/>
                </a:cubicBezTo>
                <a:cubicBezTo>
                  <a:pt x="71723" y="96443"/>
                  <a:pt x="74377" y="95122"/>
                  <a:pt x="75704" y="93801"/>
                </a:cubicBezTo>
                <a:cubicBezTo>
                  <a:pt x="75704" y="91159"/>
                  <a:pt x="75704" y="88516"/>
                  <a:pt x="77031" y="85874"/>
                </a:cubicBezTo>
                <a:cubicBezTo>
                  <a:pt x="73050" y="80590"/>
                  <a:pt x="67742" y="68699"/>
                  <a:pt x="74377" y="50203"/>
                </a:cubicBezTo>
                <a:cubicBezTo>
                  <a:pt x="81013" y="30386"/>
                  <a:pt x="95610" y="27744"/>
                  <a:pt x="103572" y="27744"/>
                </a:cubicBezTo>
                <a:cubicBezTo>
                  <a:pt x="106227" y="22459"/>
                  <a:pt x="111535" y="17175"/>
                  <a:pt x="119497" y="10569"/>
                </a:cubicBezTo>
                <a:cubicBezTo>
                  <a:pt x="128786" y="3963"/>
                  <a:pt x="142057" y="0"/>
                  <a:pt x="155328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8" name="任意多边形: 形状 27">
            <a:extLst/>
          </p:cNvPr>
          <p:cNvSpPr/>
          <p:nvPr/>
        </p:nvSpPr>
        <p:spPr>
          <a:xfrm>
            <a:off x="2859181" y="2307277"/>
            <a:ext cx="300393" cy="291172"/>
          </a:xfrm>
          <a:custGeom>
            <a:avLst/>
            <a:gdLst>
              <a:gd name="connsiteX0" fmla="*/ 58918 w 323554"/>
              <a:gd name="connsiteY0" fmla="*/ 189699 h 313525"/>
              <a:gd name="connsiteX1" fmla="*/ 101421 w 323554"/>
              <a:gd name="connsiteY1" fmla="*/ 189699 h 313525"/>
              <a:gd name="connsiteX2" fmla="*/ 103997 w 323554"/>
              <a:gd name="connsiteY2" fmla="*/ 189699 h 313525"/>
              <a:gd name="connsiteX3" fmla="*/ 114301 w 323554"/>
              <a:gd name="connsiteY3" fmla="*/ 201731 h 313525"/>
              <a:gd name="connsiteX4" fmla="*/ 113013 w 323554"/>
              <a:gd name="connsiteY4" fmla="*/ 205741 h 313525"/>
              <a:gd name="connsiteX5" fmla="*/ 101421 w 323554"/>
              <a:gd name="connsiteY5" fmla="*/ 215099 h 313525"/>
              <a:gd name="connsiteX6" fmla="*/ 58918 w 323554"/>
              <a:gd name="connsiteY6" fmla="*/ 215099 h 313525"/>
              <a:gd name="connsiteX7" fmla="*/ 46038 w 323554"/>
              <a:gd name="connsiteY7" fmla="*/ 201731 h 313525"/>
              <a:gd name="connsiteX8" fmla="*/ 58918 w 323554"/>
              <a:gd name="connsiteY8" fmla="*/ 189699 h 313525"/>
              <a:gd name="connsiteX9" fmla="*/ 149225 w 323554"/>
              <a:gd name="connsiteY9" fmla="*/ 165887 h 313525"/>
              <a:gd name="connsiteX10" fmla="*/ 142875 w 323554"/>
              <a:gd name="connsiteY10" fmla="*/ 186525 h 313525"/>
              <a:gd name="connsiteX11" fmla="*/ 153988 w 323554"/>
              <a:gd name="connsiteY11" fmla="*/ 196050 h 313525"/>
              <a:gd name="connsiteX12" fmla="*/ 173038 w 323554"/>
              <a:gd name="connsiteY12" fmla="*/ 188112 h 313525"/>
              <a:gd name="connsiteX13" fmla="*/ 145188 w 323554"/>
              <a:gd name="connsiteY13" fmla="*/ 151599 h 313525"/>
              <a:gd name="connsiteX14" fmla="*/ 187326 w 323554"/>
              <a:gd name="connsiteY14" fmla="*/ 190104 h 313525"/>
              <a:gd name="connsiteX15" fmla="*/ 138803 w 323554"/>
              <a:gd name="connsiteY15" fmla="*/ 210640 h 313525"/>
              <a:gd name="connsiteX16" fmla="*/ 131142 w 323554"/>
              <a:gd name="connsiteY16" fmla="*/ 210640 h 313525"/>
              <a:gd name="connsiteX17" fmla="*/ 129865 w 323554"/>
              <a:gd name="connsiteY17" fmla="*/ 202939 h 313525"/>
              <a:gd name="connsiteX18" fmla="*/ 145188 w 323554"/>
              <a:gd name="connsiteY18" fmla="*/ 151599 h 313525"/>
              <a:gd name="connsiteX19" fmla="*/ 58982 w 323554"/>
              <a:gd name="connsiteY19" fmla="*/ 146837 h 313525"/>
              <a:gd name="connsiteX20" fmla="*/ 130176 w 323554"/>
              <a:gd name="connsiteY20" fmla="*/ 146837 h 313525"/>
              <a:gd name="connsiteX21" fmla="*/ 130176 w 323554"/>
              <a:gd name="connsiteY21" fmla="*/ 148186 h 313525"/>
              <a:gd name="connsiteX22" fmla="*/ 122409 w 323554"/>
              <a:gd name="connsiteY22" fmla="*/ 173825 h 313525"/>
              <a:gd name="connsiteX23" fmla="*/ 58982 w 323554"/>
              <a:gd name="connsiteY23" fmla="*/ 173825 h 313525"/>
              <a:gd name="connsiteX24" fmla="*/ 46038 w 323554"/>
              <a:gd name="connsiteY24" fmla="*/ 160331 h 313525"/>
              <a:gd name="connsiteX25" fmla="*/ 58982 w 323554"/>
              <a:gd name="connsiteY25" fmla="*/ 146837 h 313525"/>
              <a:gd name="connsiteX26" fmla="*/ 59011 w 323554"/>
              <a:gd name="connsiteY26" fmla="*/ 105562 h 313525"/>
              <a:gd name="connsiteX27" fmla="*/ 166688 w 323554"/>
              <a:gd name="connsiteY27" fmla="*/ 105562 h 313525"/>
              <a:gd name="connsiteX28" fmla="*/ 144634 w 323554"/>
              <a:gd name="connsiteY28" fmla="*/ 130962 h 313525"/>
              <a:gd name="connsiteX29" fmla="*/ 59011 w 323554"/>
              <a:gd name="connsiteY29" fmla="*/ 130962 h 313525"/>
              <a:gd name="connsiteX30" fmla="*/ 46038 w 323554"/>
              <a:gd name="connsiteY30" fmla="*/ 118930 h 313525"/>
              <a:gd name="connsiteX31" fmla="*/ 59011 w 323554"/>
              <a:gd name="connsiteY31" fmla="*/ 105562 h 313525"/>
              <a:gd name="connsiteX32" fmla="*/ 226883 w 323554"/>
              <a:gd name="connsiteY32" fmla="*/ 81749 h 313525"/>
              <a:gd name="connsiteX33" fmla="*/ 224292 w 323554"/>
              <a:gd name="connsiteY33" fmla="*/ 83037 h 313525"/>
              <a:gd name="connsiteX34" fmla="*/ 171159 w 323554"/>
              <a:gd name="connsiteY34" fmla="*/ 140996 h 313525"/>
              <a:gd name="connsiteX35" fmla="*/ 172455 w 323554"/>
              <a:gd name="connsiteY35" fmla="*/ 146148 h 313525"/>
              <a:gd name="connsiteX36" fmla="*/ 175047 w 323554"/>
              <a:gd name="connsiteY36" fmla="*/ 148724 h 313525"/>
              <a:gd name="connsiteX37" fmla="*/ 177639 w 323554"/>
              <a:gd name="connsiteY37" fmla="*/ 150012 h 313525"/>
              <a:gd name="connsiteX38" fmla="*/ 180230 w 323554"/>
              <a:gd name="connsiteY38" fmla="*/ 148724 h 313525"/>
              <a:gd name="connsiteX39" fmla="*/ 232067 w 323554"/>
              <a:gd name="connsiteY39" fmla="*/ 90765 h 313525"/>
              <a:gd name="connsiteX40" fmla="*/ 232067 w 323554"/>
              <a:gd name="connsiteY40" fmla="*/ 85613 h 313525"/>
              <a:gd name="connsiteX41" fmla="*/ 229475 w 323554"/>
              <a:gd name="connsiteY41" fmla="*/ 83037 h 313525"/>
              <a:gd name="connsiteX42" fmla="*/ 226883 w 323554"/>
              <a:gd name="connsiteY42" fmla="*/ 81749 h 313525"/>
              <a:gd name="connsiteX43" fmla="*/ 247254 w 323554"/>
              <a:gd name="connsiteY43" fmla="*/ 62303 h 313525"/>
              <a:gd name="connsiteX44" fmla="*/ 242491 w 323554"/>
              <a:gd name="connsiteY44" fmla="*/ 63493 h 313525"/>
              <a:gd name="connsiteX45" fmla="*/ 237729 w 323554"/>
              <a:gd name="connsiteY45" fmla="*/ 68256 h 313525"/>
              <a:gd name="connsiteX46" fmla="*/ 236538 w 323554"/>
              <a:gd name="connsiteY46" fmla="*/ 70637 h 313525"/>
              <a:gd name="connsiteX47" fmla="*/ 237729 w 323554"/>
              <a:gd name="connsiteY47" fmla="*/ 73019 h 313525"/>
              <a:gd name="connsiteX48" fmla="*/ 240110 w 323554"/>
              <a:gd name="connsiteY48" fmla="*/ 74209 h 313525"/>
              <a:gd name="connsiteX49" fmla="*/ 242491 w 323554"/>
              <a:gd name="connsiteY49" fmla="*/ 75400 h 313525"/>
              <a:gd name="connsiteX50" fmla="*/ 244873 w 323554"/>
              <a:gd name="connsiteY50" fmla="*/ 75400 h 313525"/>
              <a:gd name="connsiteX51" fmla="*/ 244873 w 323554"/>
              <a:gd name="connsiteY51" fmla="*/ 74209 h 313525"/>
              <a:gd name="connsiteX52" fmla="*/ 249635 w 323554"/>
              <a:gd name="connsiteY52" fmla="*/ 69447 h 313525"/>
              <a:gd name="connsiteX53" fmla="*/ 249635 w 323554"/>
              <a:gd name="connsiteY53" fmla="*/ 64684 h 313525"/>
              <a:gd name="connsiteX54" fmla="*/ 247254 w 323554"/>
              <a:gd name="connsiteY54" fmla="*/ 62303 h 313525"/>
              <a:gd name="connsiteX55" fmla="*/ 24647 w 323554"/>
              <a:gd name="connsiteY55" fmla="*/ 48412 h 313525"/>
              <a:gd name="connsiteX56" fmla="*/ 201069 w 323554"/>
              <a:gd name="connsiteY56" fmla="*/ 48412 h 313525"/>
              <a:gd name="connsiteX57" fmla="*/ 214041 w 323554"/>
              <a:gd name="connsiteY57" fmla="*/ 52292 h 313525"/>
              <a:gd name="connsiteX58" fmla="*/ 193285 w 323554"/>
              <a:gd name="connsiteY58" fmla="*/ 76863 h 313525"/>
              <a:gd name="connsiteX59" fmla="*/ 181610 w 323554"/>
              <a:gd name="connsiteY59" fmla="*/ 72983 h 313525"/>
              <a:gd name="connsiteX60" fmla="*/ 45403 w 323554"/>
              <a:gd name="connsiteY60" fmla="*/ 72983 h 313525"/>
              <a:gd name="connsiteX61" fmla="*/ 24647 w 323554"/>
              <a:gd name="connsiteY61" fmla="*/ 93675 h 313525"/>
              <a:gd name="connsiteX62" fmla="*/ 24647 w 323554"/>
              <a:gd name="connsiteY62" fmla="*/ 268262 h 313525"/>
              <a:gd name="connsiteX63" fmla="*/ 45403 w 323554"/>
              <a:gd name="connsiteY63" fmla="*/ 287660 h 313525"/>
              <a:gd name="connsiteX64" fmla="*/ 181610 w 323554"/>
              <a:gd name="connsiteY64" fmla="*/ 287660 h 313525"/>
              <a:gd name="connsiteX65" fmla="*/ 202366 w 323554"/>
              <a:gd name="connsiteY65" fmla="*/ 268262 h 313525"/>
              <a:gd name="connsiteX66" fmla="*/ 202366 w 323554"/>
              <a:gd name="connsiteY66" fmla="*/ 202307 h 313525"/>
              <a:gd name="connsiteX67" fmla="*/ 203663 w 323554"/>
              <a:gd name="connsiteY67" fmla="*/ 201014 h 313525"/>
              <a:gd name="connsiteX68" fmla="*/ 206258 w 323554"/>
              <a:gd name="connsiteY68" fmla="*/ 198427 h 313525"/>
              <a:gd name="connsiteX69" fmla="*/ 227013 w 323554"/>
              <a:gd name="connsiteY69" fmla="*/ 175149 h 313525"/>
              <a:gd name="connsiteX70" fmla="*/ 227013 w 323554"/>
              <a:gd name="connsiteY70" fmla="*/ 287660 h 313525"/>
              <a:gd name="connsiteX71" fmla="*/ 201069 w 323554"/>
              <a:gd name="connsiteY71" fmla="*/ 313525 h 313525"/>
              <a:gd name="connsiteX72" fmla="*/ 25944 w 323554"/>
              <a:gd name="connsiteY72" fmla="*/ 313525 h 313525"/>
              <a:gd name="connsiteX73" fmla="*/ 0 w 323554"/>
              <a:gd name="connsiteY73" fmla="*/ 287660 h 313525"/>
              <a:gd name="connsiteX74" fmla="*/ 0 w 323554"/>
              <a:gd name="connsiteY74" fmla="*/ 72983 h 313525"/>
              <a:gd name="connsiteX75" fmla="*/ 24647 w 323554"/>
              <a:gd name="connsiteY75" fmla="*/ 48412 h 313525"/>
              <a:gd name="connsiteX76" fmla="*/ 242888 w 323554"/>
              <a:gd name="connsiteY76" fmla="*/ 42062 h 313525"/>
              <a:gd name="connsiteX77" fmla="*/ 285751 w 323554"/>
              <a:gd name="connsiteY77" fmla="*/ 81750 h 313525"/>
              <a:gd name="connsiteX78" fmla="*/ 279401 w 323554"/>
              <a:gd name="connsiteY78" fmla="*/ 89687 h 313525"/>
              <a:gd name="connsiteX79" fmla="*/ 200026 w 323554"/>
              <a:gd name="connsiteY79" fmla="*/ 178587 h 313525"/>
              <a:gd name="connsiteX80" fmla="*/ 193676 w 323554"/>
              <a:gd name="connsiteY80" fmla="*/ 184937 h 313525"/>
              <a:gd name="connsiteX81" fmla="*/ 150813 w 323554"/>
              <a:gd name="connsiteY81" fmla="*/ 146837 h 313525"/>
              <a:gd name="connsiteX82" fmla="*/ 155576 w 323554"/>
              <a:gd name="connsiteY82" fmla="*/ 138899 h 313525"/>
              <a:gd name="connsiteX83" fmla="*/ 236538 w 323554"/>
              <a:gd name="connsiteY83" fmla="*/ 48412 h 313525"/>
              <a:gd name="connsiteX84" fmla="*/ 257175 w 323554"/>
              <a:gd name="connsiteY84" fmla="*/ 26187 h 313525"/>
              <a:gd name="connsiteX85" fmla="*/ 301625 w 323554"/>
              <a:gd name="connsiteY85" fmla="*/ 64287 h 313525"/>
              <a:gd name="connsiteX86" fmla="*/ 295275 w 323554"/>
              <a:gd name="connsiteY86" fmla="*/ 72225 h 313525"/>
              <a:gd name="connsiteX87" fmla="*/ 290513 w 323554"/>
              <a:gd name="connsiteY87" fmla="*/ 75400 h 313525"/>
              <a:gd name="connsiteX88" fmla="*/ 247650 w 323554"/>
              <a:gd name="connsiteY88" fmla="*/ 37300 h 313525"/>
              <a:gd name="connsiteX89" fmla="*/ 250825 w 323554"/>
              <a:gd name="connsiteY89" fmla="*/ 34125 h 313525"/>
              <a:gd name="connsiteX90" fmla="*/ 285750 w 323554"/>
              <a:gd name="connsiteY90" fmla="*/ 11899 h 313525"/>
              <a:gd name="connsiteX91" fmla="*/ 279400 w 323554"/>
              <a:gd name="connsiteY91" fmla="*/ 19837 h 313525"/>
              <a:gd name="connsiteX92" fmla="*/ 304800 w 323554"/>
              <a:gd name="connsiteY92" fmla="*/ 43649 h 313525"/>
              <a:gd name="connsiteX93" fmla="*/ 312738 w 323554"/>
              <a:gd name="connsiteY93" fmla="*/ 35712 h 313525"/>
              <a:gd name="connsiteX94" fmla="*/ 285265 w 323554"/>
              <a:gd name="connsiteY94" fmla="*/ 516 h 313525"/>
              <a:gd name="connsiteX95" fmla="*/ 294336 w 323554"/>
              <a:gd name="connsiteY95" fmla="*/ 3151 h 313525"/>
              <a:gd name="connsiteX96" fmla="*/ 318958 w 323554"/>
              <a:gd name="connsiteY96" fmla="*/ 25545 h 313525"/>
              <a:gd name="connsiteX97" fmla="*/ 320254 w 323554"/>
              <a:gd name="connsiteY97" fmla="*/ 43987 h 313525"/>
              <a:gd name="connsiteX98" fmla="*/ 305999 w 323554"/>
              <a:gd name="connsiteY98" fmla="*/ 61112 h 313525"/>
              <a:gd name="connsiteX99" fmla="*/ 261938 w 323554"/>
              <a:gd name="connsiteY99" fmla="*/ 20276 h 313525"/>
              <a:gd name="connsiteX100" fmla="*/ 276193 w 323554"/>
              <a:gd name="connsiteY100" fmla="*/ 4468 h 313525"/>
              <a:gd name="connsiteX101" fmla="*/ 285265 w 323554"/>
              <a:gd name="connsiteY101" fmla="*/ 516 h 31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23554" h="313525">
                <a:moveTo>
                  <a:pt x="58918" y="189699"/>
                </a:moveTo>
                <a:cubicBezTo>
                  <a:pt x="58918" y="189699"/>
                  <a:pt x="58918" y="189699"/>
                  <a:pt x="101421" y="189699"/>
                </a:cubicBezTo>
                <a:cubicBezTo>
                  <a:pt x="102709" y="189699"/>
                  <a:pt x="102709" y="189699"/>
                  <a:pt x="103997" y="189699"/>
                </a:cubicBezTo>
                <a:cubicBezTo>
                  <a:pt x="109149" y="189699"/>
                  <a:pt x="114301" y="195046"/>
                  <a:pt x="114301" y="201731"/>
                </a:cubicBezTo>
                <a:cubicBezTo>
                  <a:pt x="114301" y="203067"/>
                  <a:pt x="114301" y="204404"/>
                  <a:pt x="113013" y="205741"/>
                </a:cubicBezTo>
                <a:cubicBezTo>
                  <a:pt x="111725" y="211088"/>
                  <a:pt x="107861" y="215099"/>
                  <a:pt x="101421" y="215099"/>
                </a:cubicBezTo>
                <a:cubicBezTo>
                  <a:pt x="101421" y="215099"/>
                  <a:pt x="101421" y="215099"/>
                  <a:pt x="58918" y="215099"/>
                </a:cubicBezTo>
                <a:cubicBezTo>
                  <a:pt x="51190" y="215099"/>
                  <a:pt x="46038" y="209752"/>
                  <a:pt x="46038" y="201731"/>
                </a:cubicBezTo>
                <a:cubicBezTo>
                  <a:pt x="46038" y="195046"/>
                  <a:pt x="51190" y="189699"/>
                  <a:pt x="58918" y="189699"/>
                </a:cubicBezTo>
                <a:close/>
                <a:moveTo>
                  <a:pt x="149225" y="165887"/>
                </a:moveTo>
                <a:lnTo>
                  <a:pt x="142875" y="186525"/>
                </a:lnTo>
                <a:lnTo>
                  <a:pt x="153988" y="196050"/>
                </a:lnTo>
                <a:lnTo>
                  <a:pt x="173038" y="188112"/>
                </a:lnTo>
                <a:close/>
                <a:moveTo>
                  <a:pt x="145188" y="151599"/>
                </a:moveTo>
                <a:cubicBezTo>
                  <a:pt x="145188" y="151599"/>
                  <a:pt x="145188" y="151599"/>
                  <a:pt x="187326" y="190104"/>
                </a:cubicBezTo>
                <a:cubicBezTo>
                  <a:pt x="187326" y="190104"/>
                  <a:pt x="187326" y="190104"/>
                  <a:pt x="138803" y="210640"/>
                </a:cubicBezTo>
                <a:cubicBezTo>
                  <a:pt x="136249" y="211924"/>
                  <a:pt x="133696" y="211924"/>
                  <a:pt x="131142" y="210640"/>
                </a:cubicBezTo>
                <a:cubicBezTo>
                  <a:pt x="129865" y="208073"/>
                  <a:pt x="128588" y="205506"/>
                  <a:pt x="129865" y="202939"/>
                </a:cubicBezTo>
                <a:cubicBezTo>
                  <a:pt x="129865" y="202939"/>
                  <a:pt x="129865" y="202939"/>
                  <a:pt x="145188" y="151599"/>
                </a:cubicBezTo>
                <a:close/>
                <a:moveTo>
                  <a:pt x="58982" y="146837"/>
                </a:moveTo>
                <a:cubicBezTo>
                  <a:pt x="58982" y="146837"/>
                  <a:pt x="58982" y="146837"/>
                  <a:pt x="130176" y="146837"/>
                </a:cubicBezTo>
                <a:cubicBezTo>
                  <a:pt x="130176" y="148186"/>
                  <a:pt x="130176" y="148186"/>
                  <a:pt x="130176" y="148186"/>
                </a:cubicBezTo>
                <a:lnTo>
                  <a:pt x="122409" y="173825"/>
                </a:lnTo>
                <a:cubicBezTo>
                  <a:pt x="122409" y="173825"/>
                  <a:pt x="122409" y="173825"/>
                  <a:pt x="58982" y="173825"/>
                </a:cubicBezTo>
                <a:cubicBezTo>
                  <a:pt x="51216" y="173825"/>
                  <a:pt x="46038" y="167078"/>
                  <a:pt x="46038" y="160331"/>
                </a:cubicBezTo>
                <a:cubicBezTo>
                  <a:pt x="46038" y="153584"/>
                  <a:pt x="51216" y="146837"/>
                  <a:pt x="58982" y="146837"/>
                </a:cubicBezTo>
                <a:close/>
                <a:moveTo>
                  <a:pt x="59011" y="105562"/>
                </a:moveTo>
                <a:lnTo>
                  <a:pt x="166688" y="105562"/>
                </a:lnTo>
                <a:cubicBezTo>
                  <a:pt x="166688" y="105562"/>
                  <a:pt x="166688" y="105562"/>
                  <a:pt x="144634" y="130962"/>
                </a:cubicBezTo>
                <a:cubicBezTo>
                  <a:pt x="144634" y="130962"/>
                  <a:pt x="144634" y="130962"/>
                  <a:pt x="59011" y="130962"/>
                </a:cubicBezTo>
                <a:cubicBezTo>
                  <a:pt x="51227" y="130962"/>
                  <a:pt x="46038" y="125615"/>
                  <a:pt x="46038" y="118930"/>
                </a:cubicBezTo>
                <a:cubicBezTo>
                  <a:pt x="46038" y="110909"/>
                  <a:pt x="51227" y="105562"/>
                  <a:pt x="59011" y="105562"/>
                </a:cubicBezTo>
                <a:close/>
                <a:moveTo>
                  <a:pt x="226883" y="81749"/>
                </a:moveTo>
                <a:cubicBezTo>
                  <a:pt x="225587" y="81749"/>
                  <a:pt x="224292" y="83037"/>
                  <a:pt x="224292" y="83037"/>
                </a:cubicBezTo>
                <a:cubicBezTo>
                  <a:pt x="224292" y="83037"/>
                  <a:pt x="224292" y="83037"/>
                  <a:pt x="171159" y="140996"/>
                </a:cubicBezTo>
                <a:cubicBezTo>
                  <a:pt x="169863" y="142284"/>
                  <a:pt x="169863" y="144860"/>
                  <a:pt x="172455" y="146148"/>
                </a:cubicBezTo>
                <a:cubicBezTo>
                  <a:pt x="172455" y="146148"/>
                  <a:pt x="172455" y="146148"/>
                  <a:pt x="175047" y="148724"/>
                </a:cubicBezTo>
                <a:cubicBezTo>
                  <a:pt x="175047" y="148724"/>
                  <a:pt x="176343" y="150012"/>
                  <a:pt x="177639" y="150012"/>
                </a:cubicBezTo>
                <a:cubicBezTo>
                  <a:pt x="177639" y="150012"/>
                  <a:pt x="178934" y="148724"/>
                  <a:pt x="180230" y="148724"/>
                </a:cubicBezTo>
                <a:cubicBezTo>
                  <a:pt x="180230" y="148724"/>
                  <a:pt x="180230" y="148724"/>
                  <a:pt x="232067" y="90765"/>
                </a:cubicBezTo>
                <a:cubicBezTo>
                  <a:pt x="233363" y="89477"/>
                  <a:pt x="233363" y="86901"/>
                  <a:pt x="232067" y="85613"/>
                </a:cubicBezTo>
                <a:cubicBezTo>
                  <a:pt x="232067" y="85613"/>
                  <a:pt x="232067" y="85613"/>
                  <a:pt x="229475" y="83037"/>
                </a:cubicBezTo>
                <a:cubicBezTo>
                  <a:pt x="228179" y="81749"/>
                  <a:pt x="226883" y="81749"/>
                  <a:pt x="226883" y="81749"/>
                </a:cubicBezTo>
                <a:close/>
                <a:moveTo>
                  <a:pt x="247254" y="62303"/>
                </a:moveTo>
                <a:cubicBezTo>
                  <a:pt x="244873" y="61112"/>
                  <a:pt x="243682" y="62303"/>
                  <a:pt x="242491" y="63493"/>
                </a:cubicBezTo>
                <a:cubicBezTo>
                  <a:pt x="242491" y="63493"/>
                  <a:pt x="242491" y="63493"/>
                  <a:pt x="237729" y="68256"/>
                </a:cubicBezTo>
                <a:cubicBezTo>
                  <a:pt x="237729" y="68256"/>
                  <a:pt x="236538" y="69447"/>
                  <a:pt x="236538" y="70637"/>
                </a:cubicBezTo>
                <a:cubicBezTo>
                  <a:pt x="236538" y="70637"/>
                  <a:pt x="237729" y="71828"/>
                  <a:pt x="237729" y="73019"/>
                </a:cubicBezTo>
                <a:cubicBezTo>
                  <a:pt x="237729" y="73019"/>
                  <a:pt x="237729" y="73019"/>
                  <a:pt x="240110" y="74209"/>
                </a:cubicBezTo>
                <a:cubicBezTo>
                  <a:pt x="241301" y="75400"/>
                  <a:pt x="242491" y="75400"/>
                  <a:pt x="242491" y="75400"/>
                </a:cubicBezTo>
                <a:cubicBezTo>
                  <a:pt x="243682" y="75400"/>
                  <a:pt x="243682" y="75400"/>
                  <a:pt x="244873" y="75400"/>
                </a:cubicBezTo>
                <a:cubicBezTo>
                  <a:pt x="244873" y="74209"/>
                  <a:pt x="244873" y="74209"/>
                  <a:pt x="244873" y="74209"/>
                </a:cubicBezTo>
                <a:cubicBezTo>
                  <a:pt x="244873" y="74209"/>
                  <a:pt x="244873" y="74209"/>
                  <a:pt x="249635" y="69447"/>
                </a:cubicBezTo>
                <a:cubicBezTo>
                  <a:pt x="250826" y="68256"/>
                  <a:pt x="250826" y="65875"/>
                  <a:pt x="249635" y="64684"/>
                </a:cubicBezTo>
                <a:cubicBezTo>
                  <a:pt x="249635" y="64684"/>
                  <a:pt x="249635" y="64684"/>
                  <a:pt x="247254" y="62303"/>
                </a:cubicBezTo>
                <a:close/>
                <a:moveTo>
                  <a:pt x="24647" y="48412"/>
                </a:moveTo>
                <a:cubicBezTo>
                  <a:pt x="24647" y="48412"/>
                  <a:pt x="24647" y="48412"/>
                  <a:pt x="201069" y="48412"/>
                </a:cubicBezTo>
                <a:cubicBezTo>
                  <a:pt x="206258" y="48412"/>
                  <a:pt x="210149" y="49705"/>
                  <a:pt x="214041" y="52292"/>
                </a:cubicBezTo>
                <a:cubicBezTo>
                  <a:pt x="214041" y="52292"/>
                  <a:pt x="214041" y="52292"/>
                  <a:pt x="193285" y="76863"/>
                </a:cubicBezTo>
                <a:cubicBezTo>
                  <a:pt x="189394" y="74277"/>
                  <a:pt x="185502" y="72983"/>
                  <a:pt x="181610" y="72983"/>
                </a:cubicBezTo>
                <a:cubicBezTo>
                  <a:pt x="181610" y="72983"/>
                  <a:pt x="181610" y="72983"/>
                  <a:pt x="45403" y="72983"/>
                </a:cubicBezTo>
                <a:cubicBezTo>
                  <a:pt x="33728" y="72983"/>
                  <a:pt x="24647" y="82036"/>
                  <a:pt x="24647" y="93675"/>
                </a:cubicBezTo>
                <a:cubicBezTo>
                  <a:pt x="24647" y="93675"/>
                  <a:pt x="24647" y="93675"/>
                  <a:pt x="24647" y="268262"/>
                </a:cubicBezTo>
                <a:cubicBezTo>
                  <a:pt x="24647" y="278608"/>
                  <a:pt x="33728" y="287660"/>
                  <a:pt x="45403" y="287660"/>
                </a:cubicBezTo>
                <a:cubicBezTo>
                  <a:pt x="45403" y="287660"/>
                  <a:pt x="45403" y="287660"/>
                  <a:pt x="181610" y="287660"/>
                </a:cubicBezTo>
                <a:cubicBezTo>
                  <a:pt x="193285" y="287660"/>
                  <a:pt x="202366" y="278608"/>
                  <a:pt x="202366" y="268262"/>
                </a:cubicBezTo>
                <a:cubicBezTo>
                  <a:pt x="202366" y="268262"/>
                  <a:pt x="202366" y="268262"/>
                  <a:pt x="202366" y="202307"/>
                </a:cubicBezTo>
                <a:cubicBezTo>
                  <a:pt x="202366" y="202307"/>
                  <a:pt x="202366" y="201014"/>
                  <a:pt x="203663" y="201014"/>
                </a:cubicBezTo>
                <a:cubicBezTo>
                  <a:pt x="203663" y="199720"/>
                  <a:pt x="204960" y="199720"/>
                  <a:pt x="206258" y="198427"/>
                </a:cubicBezTo>
                <a:cubicBezTo>
                  <a:pt x="206258" y="198427"/>
                  <a:pt x="206258" y="198427"/>
                  <a:pt x="227013" y="175149"/>
                </a:cubicBezTo>
                <a:cubicBezTo>
                  <a:pt x="227013" y="175149"/>
                  <a:pt x="227013" y="175149"/>
                  <a:pt x="227013" y="287660"/>
                </a:cubicBezTo>
                <a:cubicBezTo>
                  <a:pt x="227013" y="301886"/>
                  <a:pt x="215338" y="313525"/>
                  <a:pt x="201069" y="313525"/>
                </a:cubicBezTo>
                <a:cubicBezTo>
                  <a:pt x="201069" y="313525"/>
                  <a:pt x="201069" y="313525"/>
                  <a:pt x="25944" y="313525"/>
                </a:cubicBezTo>
                <a:cubicBezTo>
                  <a:pt x="11675" y="313525"/>
                  <a:pt x="0" y="301886"/>
                  <a:pt x="0" y="287660"/>
                </a:cubicBezTo>
                <a:cubicBezTo>
                  <a:pt x="0" y="287660"/>
                  <a:pt x="0" y="287660"/>
                  <a:pt x="0" y="72983"/>
                </a:cubicBezTo>
                <a:cubicBezTo>
                  <a:pt x="0" y="60051"/>
                  <a:pt x="10378" y="48412"/>
                  <a:pt x="24647" y="48412"/>
                </a:cubicBezTo>
                <a:close/>
                <a:moveTo>
                  <a:pt x="242888" y="42062"/>
                </a:moveTo>
                <a:lnTo>
                  <a:pt x="285751" y="81750"/>
                </a:lnTo>
                <a:lnTo>
                  <a:pt x="279401" y="89687"/>
                </a:lnTo>
                <a:lnTo>
                  <a:pt x="200026" y="178587"/>
                </a:lnTo>
                <a:lnTo>
                  <a:pt x="193676" y="184937"/>
                </a:lnTo>
                <a:lnTo>
                  <a:pt x="150813" y="146837"/>
                </a:lnTo>
                <a:lnTo>
                  <a:pt x="155576" y="138899"/>
                </a:lnTo>
                <a:lnTo>
                  <a:pt x="236538" y="48412"/>
                </a:lnTo>
                <a:close/>
                <a:moveTo>
                  <a:pt x="257175" y="26187"/>
                </a:moveTo>
                <a:lnTo>
                  <a:pt x="301625" y="64287"/>
                </a:lnTo>
                <a:lnTo>
                  <a:pt x="295275" y="72225"/>
                </a:lnTo>
                <a:lnTo>
                  <a:pt x="290513" y="75400"/>
                </a:lnTo>
                <a:lnTo>
                  <a:pt x="247650" y="37300"/>
                </a:lnTo>
                <a:lnTo>
                  <a:pt x="250825" y="34125"/>
                </a:lnTo>
                <a:close/>
                <a:moveTo>
                  <a:pt x="285750" y="11899"/>
                </a:moveTo>
                <a:lnTo>
                  <a:pt x="279400" y="19837"/>
                </a:lnTo>
                <a:lnTo>
                  <a:pt x="304800" y="43649"/>
                </a:lnTo>
                <a:lnTo>
                  <a:pt x="312738" y="35712"/>
                </a:lnTo>
                <a:close/>
                <a:moveTo>
                  <a:pt x="285265" y="516"/>
                </a:moveTo>
                <a:cubicBezTo>
                  <a:pt x="289152" y="-801"/>
                  <a:pt x="291744" y="516"/>
                  <a:pt x="294336" y="3151"/>
                </a:cubicBezTo>
                <a:cubicBezTo>
                  <a:pt x="294336" y="3151"/>
                  <a:pt x="294336" y="3151"/>
                  <a:pt x="318958" y="25545"/>
                </a:cubicBezTo>
                <a:cubicBezTo>
                  <a:pt x="324142" y="30814"/>
                  <a:pt x="325438" y="38718"/>
                  <a:pt x="320254" y="43987"/>
                </a:cubicBezTo>
                <a:cubicBezTo>
                  <a:pt x="320254" y="43987"/>
                  <a:pt x="320254" y="43987"/>
                  <a:pt x="305999" y="61112"/>
                </a:cubicBezTo>
                <a:cubicBezTo>
                  <a:pt x="305999" y="61112"/>
                  <a:pt x="305999" y="61112"/>
                  <a:pt x="261938" y="20276"/>
                </a:cubicBezTo>
                <a:cubicBezTo>
                  <a:pt x="261938" y="20276"/>
                  <a:pt x="261938" y="20276"/>
                  <a:pt x="276193" y="4468"/>
                </a:cubicBezTo>
                <a:cubicBezTo>
                  <a:pt x="278785" y="1834"/>
                  <a:pt x="281377" y="516"/>
                  <a:pt x="285265" y="51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7" name="任意多边形: 形状 26">
            <a:extLst/>
          </p:cNvPr>
          <p:cNvSpPr/>
          <p:nvPr/>
        </p:nvSpPr>
        <p:spPr>
          <a:xfrm>
            <a:off x="4752020" y="2320516"/>
            <a:ext cx="251525" cy="300486"/>
          </a:xfrm>
          <a:custGeom>
            <a:avLst/>
            <a:gdLst>
              <a:gd name="connsiteX0" fmla="*/ 132196 w 277813"/>
              <a:gd name="connsiteY0" fmla="*/ 133350 h 331788"/>
              <a:gd name="connsiteX1" fmla="*/ 132196 w 277813"/>
              <a:gd name="connsiteY1" fmla="*/ 152673 h 331788"/>
              <a:gd name="connsiteX2" fmla="*/ 99724 w 277813"/>
              <a:gd name="connsiteY2" fmla="*/ 186167 h 331788"/>
              <a:gd name="connsiteX3" fmla="*/ 134793 w 277813"/>
              <a:gd name="connsiteY3" fmla="*/ 220949 h 331788"/>
              <a:gd name="connsiteX4" fmla="*/ 154276 w 277813"/>
              <a:gd name="connsiteY4" fmla="*/ 237696 h 331788"/>
              <a:gd name="connsiteX5" fmla="*/ 136092 w 277813"/>
              <a:gd name="connsiteY5" fmla="*/ 249290 h 331788"/>
              <a:gd name="connsiteX6" fmla="*/ 104920 w 277813"/>
              <a:gd name="connsiteY6" fmla="*/ 241561 h 331788"/>
              <a:gd name="connsiteX7" fmla="*/ 98425 w 277813"/>
              <a:gd name="connsiteY7" fmla="*/ 263460 h 331788"/>
              <a:gd name="connsiteX8" fmla="*/ 130897 w 277813"/>
              <a:gd name="connsiteY8" fmla="*/ 272478 h 331788"/>
              <a:gd name="connsiteX9" fmla="*/ 130897 w 277813"/>
              <a:gd name="connsiteY9" fmla="*/ 290513 h 331788"/>
              <a:gd name="connsiteX10" fmla="*/ 150380 w 277813"/>
              <a:gd name="connsiteY10" fmla="*/ 290513 h 331788"/>
              <a:gd name="connsiteX11" fmla="*/ 150380 w 277813"/>
              <a:gd name="connsiteY11" fmla="*/ 271190 h 331788"/>
              <a:gd name="connsiteX12" fmla="*/ 184150 w 277813"/>
              <a:gd name="connsiteY12" fmla="*/ 235120 h 331788"/>
              <a:gd name="connsiteX13" fmla="*/ 152978 w 277813"/>
              <a:gd name="connsiteY13" fmla="*/ 199049 h 331788"/>
              <a:gd name="connsiteX14" fmla="*/ 129598 w 277813"/>
              <a:gd name="connsiteY14" fmla="*/ 182303 h 331788"/>
              <a:gd name="connsiteX15" fmla="*/ 146483 w 277813"/>
              <a:gd name="connsiteY15" fmla="*/ 171997 h 331788"/>
              <a:gd name="connsiteX16" fmla="*/ 173759 w 277813"/>
              <a:gd name="connsiteY16" fmla="*/ 178438 h 331788"/>
              <a:gd name="connsiteX17" fmla="*/ 178955 w 277813"/>
              <a:gd name="connsiteY17" fmla="*/ 156538 h 331788"/>
              <a:gd name="connsiteX18" fmla="*/ 151679 w 277813"/>
              <a:gd name="connsiteY18" fmla="*/ 151385 h 331788"/>
              <a:gd name="connsiteX19" fmla="*/ 151679 w 277813"/>
              <a:gd name="connsiteY19" fmla="*/ 133350 h 331788"/>
              <a:gd name="connsiteX20" fmla="*/ 132196 w 277813"/>
              <a:gd name="connsiteY20" fmla="*/ 133350 h 331788"/>
              <a:gd name="connsiteX21" fmla="*/ 136310 w 277813"/>
              <a:gd name="connsiteY21" fmla="*/ 0 h 331788"/>
              <a:gd name="connsiteX22" fmla="*/ 167467 w 277813"/>
              <a:gd name="connsiteY22" fmla="*/ 3888 h 331788"/>
              <a:gd name="connsiteX23" fmla="*/ 158380 w 277813"/>
              <a:gd name="connsiteY23" fmla="*/ 25921 h 331788"/>
              <a:gd name="connsiteX24" fmla="*/ 184343 w 277813"/>
              <a:gd name="connsiteY24" fmla="*/ 6480 h 331788"/>
              <a:gd name="connsiteX25" fmla="*/ 214202 w 277813"/>
              <a:gd name="connsiteY25" fmla="*/ 9072 h 331788"/>
              <a:gd name="connsiteX26" fmla="*/ 188238 w 277813"/>
              <a:gd name="connsiteY26" fmla="*/ 62210 h 331788"/>
              <a:gd name="connsiteX27" fmla="*/ 215500 w 277813"/>
              <a:gd name="connsiteY27" fmla="*/ 62210 h 331788"/>
              <a:gd name="connsiteX28" fmla="*/ 215500 w 277813"/>
              <a:gd name="connsiteY28" fmla="*/ 81651 h 331788"/>
              <a:gd name="connsiteX29" fmla="*/ 183045 w 277813"/>
              <a:gd name="connsiteY29" fmla="*/ 81651 h 331788"/>
              <a:gd name="connsiteX30" fmla="*/ 277813 w 277813"/>
              <a:gd name="connsiteY30" fmla="*/ 243657 h 331788"/>
              <a:gd name="connsiteX31" fmla="*/ 138907 w 277813"/>
              <a:gd name="connsiteY31" fmla="*/ 331788 h 331788"/>
              <a:gd name="connsiteX32" fmla="*/ 0 w 277813"/>
              <a:gd name="connsiteY32" fmla="*/ 243657 h 331788"/>
              <a:gd name="connsiteX33" fmla="*/ 94768 w 277813"/>
              <a:gd name="connsiteY33" fmla="*/ 81651 h 331788"/>
              <a:gd name="connsiteX34" fmla="*/ 68804 w 277813"/>
              <a:gd name="connsiteY34" fmla="*/ 81651 h 331788"/>
              <a:gd name="connsiteX35" fmla="*/ 68804 w 277813"/>
              <a:gd name="connsiteY35" fmla="*/ 60914 h 331788"/>
              <a:gd name="connsiteX36" fmla="*/ 96066 w 277813"/>
              <a:gd name="connsiteY36" fmla="*/ 62210 h 331788"/>
              <a:gd name="connsiteX37" fmla="*/ 66208 w 277813"/>
              <a:gd name="connsiteY37" fmla="*/ 5184 h 331788"/>
              <a:gd name="connsiteX38" fmla="*/ 110347 w 277813"/>
              <a:gd name="connsiteY38" fmla="*/ 6480 h 331788"/>
              <a:gd name="connsiteX39" fmla="*/ 127223 w 277813"/>
              <a:gd name="connsiteY39" fmla="*/ 28513 h 331788"/>
              <a:gd name="connsiteX40" fmla="*/ 136310 w 277813"/>
              <a:gd name="connsiteY40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7813" h="331788">
                <a:moveTo>
                  <a:pt x="132196" y="133350"/>
                </a:moveTo>
                <a:cubicBezTo>
                  <a:pt x="132196" y="133350"/>
                  <a:pt x="132196" y="133350"/>
                  <a:pt x="132196" y="152673"/>
                </a:cubicBezTo>
                <a:cubicBezTo>
                  <a:pt x="111414" y="156538"/>
                  <a:pt x="99724" y="169420"/>
                  <a:pt x="99724" y="186167"/>
                </a:cubicBezTo>
                <a:cubicBezTo>
                  <a:pt x="99724" y="204202"/>
                  <a:pt x="114012" y="214508"/>
                  <a:pt x="134793" y="220949"/>
                </a:cubicBezTo>
                <a:cubicBezTo>
                  <a:pt x="149081" y="226102"/>
                  <a:pt x="154276" y="231255"/>
                  <a:pt x="154276" y="237696"/>
                </a:cubicBezTo>
                <a:cubicBezTo>
                  <a:pt x="154276" y="245425"/>
                  <a:pt x="147782" y="249290"/>
                  <a:pt x="136092" y="249290"/>
                </a:cubicBezTo>
                <a:cubicBezTo>
                  <a:pt x="124403" y="249290"/>
                  <a:pt x="112713" y="245425"/>
                  <a:pt x="104920" y="241561"/>
                </a:cubicBezTo>
                <a:cubicBezTo>
                  <a:pt x="104920" y="241561"/>
                  <a:pt x="104920" y="241561"/>
                  <a:pt x="98425" y="263460"/>
                </a:cubicBezTo>
                <a:cubicBezTo>
                  <a:pt x="106218" y="267325"/>
                  <a:pt x="117908" y="271190"/>
                  <a:pt x="130897" y="272478"/>
                </a:cubicBezTo>
                <a:cubicBezTo>
                  <a:pt x="130897" y="272478"/>
                  <a:pt x="130897" y="272478"/>
                  <a:pt x="130897" y="290513"/>
                </a:cubicBezTo>
                <a:cubicBezTo>
                  <a:pt x="130897" y="290513"/>
                  <a:pt x="130897" y="290513"/>
                  <a:pt x="150380" y="290513"/>
                </a:cubicBezTo>
                <a:cubicBezTo>
                  <a:pt x="150380" y="290513"/>
                  <a:pt x="150380" y="290513"/>
                  <a:pt x="150380" y="271190"/>
                </a:cubicBezTo>
                <a:cubicBezTo>
                  <a:pt x="172460" y="267325"/>
                  <a:pt x="184150" y="251866"/>
                  <a:pt x="184150" y="235120"/>
                </a:cubicBezTo>
                <a:cubicBezTo>
                  <a:pt x="184150" y="218373"/>
                  <a:pt x="175058" y="208067"/>
                  <a:pt x="152978" y="199049"/>
                </a:cubicBezTo>
                <a:cubicBezTo>
                  <a:pt x="136092" y="193897"/>
                  <a:pt x="129598" y="188744"/>
                  <a:pt x="129598" y="182303"/>
                </a:cubicBezTo>
                <a:cubicBezTo>
                  <a:pt x="129598" y="177150"/>
                  <a:pt x="133495" y="171997"/>
                  <a:pt x="146483" y="171997"/>
                </a:cubicBezTo>
                <a:cubicBezTo>
                  <a:pt x="159472" y="171997"/>
                  <a:pt x="168564" y="177150"/>
                  <a:pt x="173759" y="178438"/>
                </a:cubicBezTo>
                <a:cubicBezTo>
                  <a:pt x="173759" y="178438"/>
                  <a:pt x="173759" y="178438"/>
                  <a:pt x="178955" y="156538"/>
                </a:cubicBezTo>
                <a:cubicBezTo>
                  <a:pt x="172460" y="153962"/>
                  <a:pt x="164667" y="151385"/>
                  <a:pt x="151679" y="151385"/>
                </a:cubicBezTo>
                <a:cubicBezTo>
                  <a:pt x="151679" y="151385"/>
                  <a:pt x="151679" y="151385"/>
                  <a:pt x="151679" y="133350"/>
                </a:cubicBezTo>
                <a:cubicBezTo>
                  <a:pt x="151679" y="133350"/>
                  <a:pt x="151679" y="133350"/>
                  <a:pt x="132196" y="133350"/>
                </a:cubicBezTo>
                <a:close/>
                <a:moveTo>
                  <a:pt x="136310" y="0"/>
                </a:moveTo>
                <a:cubicBezTo>
                  <a:pt x="136310" y="0"/>
                  <a:pt x="136310" y="0"/>
                  <a:pt x="167467" y="3888"/>
                </a:cubicBezTo>
                <a:cubicBezTo>
                  <a:pt x="167467" y="3888"/>
                  <a:pt x="167467" y="3888"/>
                  <a:pt x="158380" y="25921"/>
                </a:cubicBezTo>
                <a:cubicBezTo>
                  <a:pt x="158380" y="25921"/>
                  <a:pt x="158380" y="25921"/>
                  <a:pt x="184343" y="6480"/>
                </a:cubicBezTo>
                <a:cubicBezTo>
                  <a:pt x="184343" y="6480"/>
                  <a:pt x="184343" y="6480"/>
                  <a:pt x="214202" y="9072"/>
                </a:cubicBezTo>
                <a:cubicBezTo>
                  <a:pt x="214202" y="9072"/>
                  <a:pt x="214202" y="9072"/>
                  <a:pt x="188238" y="62210"/>
                </a:cubicBezTo>
                <a:cubicBezTo>
                  <a:pt x="188238" y="62210"/>
                  <a:pt x="188238" y="62210"/>
                  <a:pt x="215500" y="62210"/>
                </a:cubicBezTo>
                <a:cubicBezTo>
                  <a:pt x="215500" y="62210"/>
                  <a:pt x="215500" y="62210"/>
                  <a:pt x="215500" y="81651"/>
                </a:cubicBezTo>
                <a:cubicBezTo>
                  <a:pt x="215500" y="81651"/>
                  <a:pt x="215500" y="81651"/>
                  <a:pt x="183045" y="81651"/>
                </a:cubicBezTo>
                <a:cubicBezTo>
                  <a:pt x="237569" y="114052"/>
                  <a:pt x="277813" y="198295"/>
                  <a:pt x="277813" y="243657"/>
                </a:cubicBezTo>
                <a:cubicBezTo>
                  <a:pt x="277813" y="299387"/>
                  <a:pt x="215500" y="331788"/>
                  <a:pt x="138907" y="331788"/>
                </a:cubicBezTo>
                <a:cubicBezTo>
                  <a:pt x="62313" y="331788"/>
                  <a:pt x="0" y="299387"/>
                  <a:pt x="0" y="243657"/>
                </a:cubicBezTo>
                <a:cubicBezTo>
                  <a:pt x="0" y="198295"/>
                  <a:pt x="40244" y="114052"/>
                  <a:pt x="94768" y="81651"/>
                </a:cubicBezTo>
                <a:cubicBezTo>
                  <a:pt x="94768" y="81651"/>
                  <a:pt x="94768" y="81651"/>
                  <a:pt x="68804" y="81651"/>
                </a:cubicBezTo>
                <a:cubicBezTo>
                  <a:pt x="68804" y="81651"/>
                  <a:pt x="68804" y="81651"/>
                  <a:pt x="68804" y="60914"/>
                </a:cubicBezTo>
                <a:cubicBezTo>
                  <a:pt x="68804" y="60914"/>
                  <a:pt x="68804" y="60914"/>
                  <a:pt x="96066" y="62210"/>
                </a:cubicBezTo>
                <a:cubicBezTo>
                  <a:pt x="96066" y="62210"/>
                  <a:pt x="96066" y="62210"/>
                  <a:pt x="66208" y="5184"/>
                </a:cubicBezTo>
                <a:cubicBezTo>
                  <a:pt x="66208" y="5184"/>
                  <a:pt x="66208" y="5184"/>
                  <a:pt x="110347" y="6480"/>
                </a:cubicBezTo>
                <a:cubicBezTo>
                  <a:pt x="110347" y="6480"/>
                  <a:pt x="110347" y="6480"/>
                  <a:pt x="127223" y="28513"/>
                </a:cubicBezTo>
                <a:cubicBezTo>
                  <a:pt x="127223" y="28513"/>
                  <a:pt x="127223" y="28513"/>
                  <a:pt x="13631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6" name="任意多边形: 形状 25">
            <a:extLst/>
          </p:cNvPr>
          <p:cNvSpPr/>
          <p:nvPr/>
        </p:nvSpPr>
        <p:spPr>
          <a:xfrm>
            <a:off x="7451330" y="1990904"/>
            <a:ext cx="300393" cy="275847"/>
          </a:xfrm>
          <a:custGeom>
            <a:avLst/>
            <a:gdLst>
              <a:gd name="connsiteX0" fmla="*/ 117399 w 337212"/>
              <a:gd name="connsiteY0" fmla="*/ 192088 h 309563"/>
              <a:gd name="connsiteX1" fmla="*/ 130099 w 337212"/>
              <a:gd name="connsiteY1" fmla="*/ 196036 h 309563"/>
              <a:gd name="connsiteX2" fmla="*/ 130099 w 337212"/>
              <a:gd name="connsiteY2" fmla="*/ 278941 h 309563"/>
              <a:gd name="connsiteX3" fmla="*/ 117399 w 337212"/>
              <a:gd name="connsiteY3" fmla="*/ 292101 h 309563"/>
              <a:gd name="connsiteX4" fmla="*/ 176137 w 337212"/>
              <a:gd name="connsiteY4" fmla="*/ 187325 h 309563"/>
              <a:gd name="connsiteX5" fmla="*/ 187250 w 337212"/>
              <a:gd name="connsiteY5" fmla="*/ 191271 h 309563"/>
              <a:gd name="connsiteX6" fmla="*/ 187250 w 337212"/>
              <a:gd name="connsiteY6" fmla="*/ 267562 h 309563"/>
              <a:gd name="connsiteX7" fmla="*/ 176137 w 337212"/>
              <a:gd name="connsiteY7" fmla="*/ 279400 h 309563"/>
              <a:gd name="connsiteX8" fmla="*/ 176137 w 337212"/>
              <a:gd name="connsiteY8" fmla="*/ 187325 h 309563"/>
              <a:gd name="connsiteX9" fmla="*/ 231699 w 337212"/>
              <a:gd name="connsiteY9" fmla="*/ 180975 h 309563"/>
              <a:gd name="connsiteX10" fmla="*/ 239637 w 337212"/>
              <a:gd name="connsiteY10" fmla="*/ 184982 h 309563"/>
              <a:gd name="connsiteX11" fmla="*/ 239637 w 337212"/>
              <a:gd name="connsiteY11" fmla="*/ 254429 h 309563"/>
              <a:gd name="connsiteX12" fmla="*/ 231699 w 337212"/>
              <a:gd name="connsiteY12" fmla="*/ 265113 h 309563"/>
              <a:gd name="connsiteX13" fmla="*/ 277737 w 337212"/>
              <a:gd name="connsiteY13" fmla="*/ 177800 h 309563"/>
              <a:gd name="connsiteX14" fmla="*/ 287262 w 337212"/>
              <a:gd name="connsiteY14" fmla="*/ 180398 h 309563"/>
              <a:gd name="connsiteX15" fmla="*/ 287262 w 337212"/>
              <a:gd name="connsiteY15" fmla="*/ 238847 h 309563"/>
              <a:gd name="connsiteX16" fmla="*/ 277737 w 337212"/>
              <a:gd name="connsiteY16" fmla="*/ 249238 h 309563"/>
              <a:gd name="connsiteX17" fmla="*/ 280912 w 337212"/>
              <a:gd name="connsiteY17" fmla="*/ 92075 h 309563"/>
              <a:gd name="connsiteX18" fmla="*/ 307493 w 337212"/>
              <a:gd name="connsiteY18" fmla="*/ 92075 h 309563"/>
              <a:gd name="connsiteX19" fmla="*/ 315468 w 337212"/>
              <a:gd name="connsiteY19" fmla="*/ 97314 h 309563"/>
              <a:gd name="connsiteX20" fmla="*/ 336733 w 337212"/>
              <a:gd name="connsiteY20" fmla="*/ 158869 h 309563"/>
              <a:gd name="connsiteX21" fmla="*/ 331417 w 337212"/>
              <a:gd name="connsiteY21" fmla="*/ 169347 h 309563"/>
              <a:gd name="connsiteX22" fmla="*/ 320784 w 337212"/>
              <a:gd name="connsiteY22" fmla="*/ 164108 h 309563"/>
              <a:gd name="connsiteX23" fmla="*/ 314139 w 337212"/>
              <a:gd name="connsiteY23" fmla="*/ 145772 h 309563"/>
              <a:gd name="connsiteX24" fmla="*/ 314139 w 337212"/>
              <a:gd name="connsiteY24" fmla="*/ 238761 h 309563"/>
              <a:gd name="connsiteX25" fmla="*/ 304835 w 337212"/>
              <a:gd name="connsiteY25" fmla="*/ 249238 h 309563"/>
              <a:gd name="connsiteX26" fmla="*/ 294203 w 337212"/>
              <a:gd name="connsiteY26" fmla="*/ 238761 h 309563"/>
              <a:gd name="connsiteX27" fmla="*/ 294203 w 337212"/>
              <a:gd name="connsiteY27" fmla="*/ 179824 h 309563"/>
              <a:gd name="connsiteX28" fmla="*/ 288886 w 337212"/>
              <a:gd name="connsiteY28" fmla="*/ 179824 h 309563"/>
              <a:gd name="connsiteX29" fmla="*/ 294203 w 337212"/>
              <a:gd name="connsiteY29" fmla="*/ 178515 h 309563"/>
              <a:gd name="connsiteX30" fmla="*/ 304835 w 337212"/>
              <a:gd name="connsiteY30" fmla="*/ 157560 h 309563"/>
              <a:gd name="connsiteX31" fmla="*/ 280912 w 337212"/>
              <a:gd name="connsiteY31" fmla="*/ 92075 h 309563"/>
              <a:gd name="connsiteX32" fmla="*/ 231699 w 337212"/>
              <a:gd name="connsiteY32" fmla="*/ 82550 h 309563"/>
              <a:gd name="connsiteX33" fmla="*/ 243745 w 337212"/>
              <a:gd name="connsiteY33" fmla="*/ 82550 h 309563"/>
              <a:gd name="connsiteX34" fmla="*/ 262484 w 337212"/>
              <a:gd name="connsiteY34" fmla="*/ 82550 h 309563"/>
              <a:gd name="connsiteX35" fmla="*/ 273192 w 337212"/>
              <a:gd name="connsiteY35" fmla="*/ 89117 h 309563"/>
              <a:gd name="connsiteX36" fmla="*/ 297285 w 337212"/>
              <a:gd name="connsiteY36" fmla="*/ 160041 h 309563"/>
              <a:gd name="connsiteX37" fmla="*/ 291931 w 337212"/>
              <a:gd name="connsiteY37" fmla="*/ 171861 h 309563"/>
              <a:gd name="connsiteX38" fmla="*/ 279885 w 337212"/>
              <a:gd name="connsiteY38" fmla="*/ 166608 h 309563"/>
              <a:gd name="connsiteX39" fmla="*/ 271854 w 337212"/>
              <a:gd name="connsiteY39" fmla="*/ 144280 h 309563"/>
              <a:gd name="connsiteX40" fmla="*/ 271854 w 337212"/>
              <a:gd name="connsiteY40" fmla="*/ 253292 h 309563"/>
              <a:gd name="connsiteX41" fmla="*/ 259807 w 337212"/>
              <a:gd name="connsiteY41" fmla="*/ 265113 h 309563"/>
              <a:gd name="connsiteX42" fmla="*/ 247761 w 337212"/>
              <a:gd name="connsiteY42" fmla="*/ 253292 h 309563"/>
              <a:gd name="connsiteX43" fmla="*/ 247761 w 337212"/>
              <a:gd name="connsiteY43" fmla="*/ 183682 h 309563"/>
              <a:gd name="connsiteX44" fmla="*/ 258469 w 337212"/>
              <a:gd name="connsiteY44" fmla="*/ 160041 h 309563"/>
              <a:gd name="connsiteX45" fmla="*/ 231699 w 337212"/>
              <a:gd name="connsiteY45" fmla="*/ 82550 h 309563"/>
              <a:gd name="connsiteX46" fmla="*/ 177724 w 337212"/>
              <a:gd name="connsiteY46" fmla="*/ 77788 h 309563"/>
              <a:gd name="connsiteX47" fmla="*/ 214510 w 337212"/>
              <a:gd name="connsiteY47" fmla="*/ 77788 h 309563"/>
              <a:gd name="connsiteX48" fmla="*/ 225021 w 337212"/>
              <a:gd name="connsiteY48" fmla="*/ 85643 h 309563"/>
              <a:gd name="connsiteX49" fmla="*/ 252610 w 337212"/>
              <a:gd name="connsiteY49" fmla="*/ 162884 h 309563"/>
              <a:gd name="connsiteX50" fmla="*/ 246041 w 337212"/>
              <a:gd name="connsiteY50" fmla="*/ 175976 h 309563"/>
              <a:gd name="connsiteX51" fmla="*/ 231590 w 337212"/>
              <a:gd name="connsiteY51" fmla="*/ 169430 h 309563"/>
              <a:gd name="connsiteX52" fmla="*/ 223707 w 337212"/>
              <a:gd name="connsiteY52" fmla="*/ 145865 h 309563"/>
              <a:gd name="connsiteX53" fmla="*/ 223707 w 337212"/>
              <a:gd name="connsiteY53" fmla="*/ 266309 h 309563"/>
              <a:gd name="connsiteX54" fmla="*/ 210569 w 337212"/>
              <a:gd name="connsiteY54" fmla="*/ 279401 h 309563"/>
              <a:gd name="connsiteX55" fmla="*/ 198745 w 337212"/>
              <a:gd name="connsiteY55" fmla="*/ 266309 h 309563"/>
              <a:gd name="connsiteX56" fmla="*/ 198745 w 337212"/>
              <a:gd name="connsiteY56" fmla="*/ 189068 h 309563"/>
              <a:gd name="connsiteX57" fmla="*/ 197759 w 337212"/>
              <a:gd name="connsiteY57" fmla="*/ 189068 h 309563"/>
              <a:gd name="connsiteX58" fmla="*/ 194803 w 337212"/>
              <a:gd name="connsiteY58" fmla="*/ 189068 h 309563"/>
              <a:gd name="connsiteX59" fmla="*/ 206628 w 337212"/>
              <a:gd name="connsiteY59" fmla="*/ 178595 h 309563"/>
              <a:gd name="connsiteX60" fmla="*/ 206628 w 337212"/>
              <a:gd name="connsiteY60" fmla="*/ 162884 h 309563"/>
              <a:gd name="connsiteX61" fmla="*/ 177724 w 337212"/>
              <a:gd name="connsiteY61" fmla="*/ 79097 h 309563"/>
              <a:gd name="connsiteX62" fmla="*/ 177724 w 337212"/>
              <a:gd name="connsiteY62" fmla="*/ 77788 h 309563"/>
              <a:gd name="connsiteX63" fmla="*/ 120574 w 337212"/>
              <a:gd name="connsiteY63" fmla="*/ 73025 h 309563"/>
              <a:gd name="connsiteX64" fmla="*/ 157008 w 337212"/>
              <a:gd name="connsiteY64" fmla="*/ 73025 h 309563"/>
              <a:gd name="connsiteX65" fmla="*/ 168720 w 337212"/>
              <a:gd name="connsiteY65" fmla="*/ 80953 h 309563"/>
              <a:gd name="connsiteX66" fmla="*/ 197347 w 337212"/>
              <a:gd name="connsiteY66" fmla="*/ 166840 h 309563"/>
              <a:gd name="connsiteX67" fmla="*/ 190840 w 337212"/>
              <a:gd name="connsiteY67" fmla="*/ 181375 h 309563"/>
              <a:gd name="connsiteX68" fmla="*/ 176527 w 337212"/>
              <a:gd name="connsiteY68" fmla="*/ 173447 h 309563"/>
              <a:gd name="connsiteX69" fmla="*/ 167418 w 337212"/>
              <a:gd name="connsiteY69" fmla="*/ 148341 h 309563"/>
              <a:gd name="connsiteX70" fmla="*/ 167418 w 337212"/>
              <a:gd name="connsiteY70" fmla="*/ 279153 h 309563"/>
              <a:gd name="connsiteX71" fmla="*/ 153105 w 337212"/>
              <a:gd name="connsiteY71" fmla="*/ 293688 h 309563"/>
              <a:gd name="connsiteX72" fmla="*/ 140093 w 337212"/>
              <a:gd name="connsiteY72" fmla="*/ 279153 h 309563"/>
              <a:gd name="connsiteX73" fmla="*/ 140093 w 337212"/>
              <a:gd name="connsiteY73" fmla="*/ 195909 h 309563"/>
              <a:gd name="connsiteX74" fmla="*/ 133586 w 337212"/>
              <a:gd name="connsiteY74" fmla="*/ 195909 h 309563"/>
              <a:gd name="connsiteX75" fmla="*/ 138791 w 337212"/>
              <a:gd name="connsiteY75" fmla="*/ 194588 h 309563"/>
              <a:gd name="connsiteX76" fmla="*/ 151804 w 337212"/>
              <a:gd name="connsiteY76" fmla="*/ 166840 h 309563"/>
              <a:gd name="connsiteX77" fmla="*/ 120574 w 337212"/>
              <a:gd name="connsiteY77" fmla="*/ 73025 h 309563"/>
              <a:gd name="connsiteX78" fmla="*/ 46220 w 337212"/>
              <a:gd name="connsiteY78" fmla="*/ 66675 h 309563"/>
              <a:gd name="connsiteX79" fmla="*/ 72821 w 337212"/>
              <a:gd name="connsiteY79" fmla="*/ 66675 h 309563"/>
              <a:gd name="connsiteX80" fmla="*/ 98092 w 337212"/>
              <a:gd name="connsiteY80" fmla="*/ 66675 h 309563"/>
              <a:gd name="connsiteX81" fmla="*/ 111393 w 337212"/>
              <a:gd name="connsiteY81" fmla="*/ 74595 h 309563"/>
              <a:gd name="connsiteX82" fmla="*/ 143315 w 337212"/>
              <a:gd name="connsiteY82" fmla="*/ 169638 h 309563"/>
              <a:gd name="connsiteX83" fmla="*/ 135334 w 337212"/>
              <a:gd name="connsiteY83" fmla="*/ 185479 h 309563"/>
              <a:gd name="connsiteX84" fmla="*/ 119374 w 337212"/>
              <a:gd name="connsiteY84" fmla="*/ 177559 h 309563"/>
              <a:gd name="connsiteX85" fmla="*/ 108733 w 337212"/>
              <a:gd name="connsiteY85" fmla="*/ 148518 h 309563"/>
              <a:gd name="connsiteX86" fmla="*/ 108733 w 337212"/>
              <a:gd name="connsiteY86" fmla="*/ 295043 h 309563"/>
              <a:gd name="connsiteX87" fmla="*/ 94102 w 337212"/>
              <a:gd name="connsiteY87" fmla="*/ 309563 h 309563"/>
              <a:gd name="connsiteX88" fmla="*/ 78141 w 337212"/>
              <a:gd name="connsiteY88" fmla="*/ 295043 h 309563"/>
              <a:gd name="connsiteX89" fmla="*/ 78141 w 337212"/>
              <a:gd name="connsiteY89" fmla="*/ 202640 h 309563"/>
              <a:gd name="connsiteX90" fmla="*/ 66171 w 337212"/>
              <a:gd name="connsiteY90" fmla="*/ 202640 h 309563"/>
              <a:gd name="connsiteX91" fmla="*/ 66171 w 337212"/>
              <a:gd name="connsiteY91" fmla="*/ 295043 h 309563"/>
              <a:gd name="connsiteX92" fmla="*/ 50210 w 337212"/>
              <a:gd name="connsiteY92" fmla="*/ 309563 h 309563"/>
              <a:gd name="connsiteX93" fmla="*/ 35579 w 337212"/>
              <a:gd name="connsiteY93" fmla="*/ 295043 h 309563"/>
              <a:gd name="connsiteX94" fmla="*/ 35579 w 337212"/>
              <a:gd name="connsiteY94" fmla="*/ 148518 h 309563"/>
              <a:gd name="connsiteX95" fmla="*/ 24938 w 337212"/>
              <a:gd name="connsiteY95" fmla="*/ 177559 h 309563"/>
              <a:gd name="connsiteX96" fmla="*/ 8978 w 337212"/>
              <a:gd name="connsiteY96" fmla="*/ 185479 h 309563"/>
              <a:gd name="connsiteX97" fmla="*/ 997 w 337212"/>
              <a:gd name="connsiteY97" fmla="*/ 169638 h 309563"/>
              <a:gd name="connsiteX98" fmla="*/ 32919 w 337212"/>
              <a:gd name="connsiteY98" fmla="*/ 74595 h 309563"/>
              <a:gd name="connsiteX99" fmla="*/ 46220 w 337212"/>
              <a:gd name="connsiteY99" fmla="*/ 66675 h 309563"/>
              <a:gd name="connsiteX100" fmla="*/ 289643 w 337212"/>
              <a:gd name="connsiteY100" fmla="*/ 49213 h 309563"/>
              <a:gd name="connsiteX101" fmla="*/ 309487 w 337212"/>
              <a:gd name="connsiteY101" fmla="*/ 68263 h 309563"/>
              <a:gd name="connsiteX102" fmla="*/ 289643 w 337212"/>
              <a:gd name="connsiteY102" fmla="*/ 87313 h 309563"/>
              <a:gd name="connsiteX103" fmla="*/ 269799 w 337212"/>
              <a:gd name="connsiteY103" fmla="*/ 68263 h 309563"/>
              <a:gd name="connsiteX104" fmla="*/ 271122 w 337212"/>
              <a:gd name="connsiteY104" fmla="*/ 68263 h 309563"/>
              <a:gd name="connsiteX105" fmla="*/ 272445 w 337212"/>
              <a:gd name="connsiteY105" fmla="*/ 59373 h 309563"/>
              <a:gd name="connsiteX106" fmla="*/ 289643 w 337212"/>
              <a:gd name="connsiteY106" fmla="*/ 49213 h 309563"/>
              <a:gd name="connsiteX107" fmla="*/ 244544 w 337212"/>
              <a:gd name="connsiteY107" fmla="*/ 33338 h 309563"/>
              <a:gd name="connsiteX108" fmla="*/ 266625 w 337212"/>
              <a:gd name="connsiteY108" fmla="*/ 55699 h 309563"/>
              <a:gd name="connsiteX109" fmla="*/ 244544 w 337212"/>
              <a:gd name="connsiteY109" fmla="*/ 79376 h 309563"/>
              <a:gd name="connsiteX110" fmla="*/ 223762 w 337212"/>
              <a:gd name="connsiteY110" fmla="*/ 63592 h 309563"/>
              <a:gd name="connsiteX111" fmla="*/ 226360 w 337212"/>
              <a:gd name="connsiteY111" fmla="*/ 49123 h 309563"/>
              <a:gd name="connsiteX112" fmla="*/ 226360 w 337212"/>
              <a:gd name="connsiteY112" fmla="*/ 43861 h 309563"/>
              <a:gd name="connsiteX113" fmla="*/ 244544 w 337212"/>
              <a:gd name="connsiteY113" fmla="*/ 33338 h 309563"/>
              <a:gd name="connsiteX114" fmla="*/ 192806 w 337212"/>
              <a:gd name="connsiteY114" fmla="*/ 23813 h 309563"/>
              <a:gd name="connsiteX115" fmla="*/ 217412 w 337212"/>
              <a:gd name="connsiteY115" fmla="*/ 48420 h 309563"/>
              <a:gd name="connsiteX116" fmla="*/ 192806 w 337212"/>
              <a:gd name="connsiteY116" fmla="*/ 73026 h 309563"/>
              <a:gd name="connsiteX117" fmla="*/ 168199 w 337212"/>
              <a:gd name="connsiteY117" fmla="*/ 51010 h 309563"/>
              <a:gd name="connsiteX118" fmla="*/ 170789 w 337212"/>
              <a:gd name="connsiteY118" fmla="*/ 39354 h 309563"/>
              <a:gd name="connsiteX119" fmla="*/ 170789 w 337212"/>
              <a:gd name="connsiteY119" fmla="*/ 38059 h 309563"/>
              <a:gd name="connsiteX120" fmla="*/ 192806 w 337212"/>
              <a:gd name="connsiteY120" fmla="*/ 23813 h 309563"/>
              <a:gd name="connsiteX121" fmla="*/ 133275 w 337212"/>
              <a:gd name="connsiteY121" fmla="*/ 12700 h 309563"/>
              <a:gd name="connsiteX122" fmla="*/ 160262 w 337212"/>
              <a:gd name="connsiteY122" fmla="*/ 39029 h 309563"/>
              <a:gd name="connsiteX123" fmla="*/ 133275 w 337212"/>
              <a:gd name="connsiteY123" fmla="*/ 66675 h 309563"/>
              <a:gd name="connsiteX124" fmla="*/ 106287 w 337212"/>
              <a:gd name="connsiteY124" fmla="*/ 48245 h 309563"/>
              <a:gd name="connsiteX125" fmla="*/ 111685 w 337212"/>
              <a:gd name="connsiteY125" fmla="*/ 29814 h 309563"/>
              <a:gd name="connsiteX126" fmla="*/ 110335 w 337212"/>
              <a:gd name="connsiteY126" fmla="*/ 23232 h 309563"/>
              <a:gd name="connsiteX127" fmla="*/ 133275 w 337212"/>
              <a:gd name="connsiteY127" fmla="*/ 12700 h 309563"/>
              <a:gd name="connsiteX128" fmla="*/ 72809 w 337212"/>
              <a:gd name="connsiteY128" fmla="*/ 0 h 309563"/>
              <a:gd name="connsiteX129" fmla="*/ 101525 w 337212"/>
              <a:gd name="connsiteY129" fmla="*/ 30163 h 309563"/>
              <a:gd name="connsiteX130" fmla="*/ 72809 w 337212"/>
              <a:gd name="connsiteY130" fmla="*/ 60325 h 309563"/>
              <a:gd name="connsiteX131" fmla="*/ 42787 w 337212"/>
              <a:gd name="connsiteY131" fmla="*/ 30163 h 309563"/>
              <a:gd name="connsiteX132" fmla="*/ 72809 w 337212"/>
              <a:gd name="connsiteY132" fmla="*/ 0 h 30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337212" h="309563">
                <a:moveTo>
                  <a:pt x="117399" y="192088"/>
                </a:moveTo>
                <a:cubicBezTo>
                  <a:pt x="121632" y="194720"/>
                  <a:pt x="125866" y="196036"/>
                  <a:pt x="130099" y="196036"/>
                </a:cubicBezTo>
                <a:cubicBezTo>
                  <a:pt x="130099" y="196036"/>
                  <a:pt x="130099" y="196036"/>
                  <a:pt x="130099" y="278941"/>
                </a:cubicBezTo>
                <a:cubicBezTo>
                  <a:pt x="130099" y="285521"/>
                  <a:pt x="124455" y="290785"/>
                  <a:pt x="117399" y="292101"/>
                </a:cubicBezTo>
                <a:close/>
                <a:moveTo>
                  <a:pt x="176137" y="187325"/>
                </a:moveTo>
                <a:cubicBezTo>
                  <a:pt x="179841" y="189956"/>
                  <a:pt x="183546" y="191271"/>
                  <a:pt x="187250" y="191271"/>
                </a:cubicBezTo>
                <a:cubicBezTo>
                  <a:pt x="187250" y="191271"/>
                  <a:pt x="187250" y="191271"/>
                  <a:pt x="187250" y="267562"/>
                </a:cubicBezTo>
                <a:cubicBezTo>
                  <a:pt x="187250" y="274139"/>
                  <a:pt x="182311" y="279400"/>
                  <a:pt x="176137" y="279400"/>
                </a:cubicBezTo>
                <a:cubicBezTo>
                  <a:pt x="176137" y="279400"/>
                  <a:pt x="176137" y="279400"/>
                  <a:pt x="176137" y="187325"/>
                </a:cubicBezTo>
                <a:close/>
                <a:moveTo>
                  <a:pt x="231699" y="180975"/>
                </a:moveTo>
                <a:cubicBezTo>
                  <a:pt x="233967" y="183646"/>
                  <a:pt x="236235" y="183646"/>
                  <a:pt x="239637" y="184982"/>
                </a:cubicBezTo>
                <a:cubicBezTo>
                  <a:pt x="239637" y="184982"/>
                  <a:pt x="239637" y="184982"/>
                  <a:pt x="239637" y="254429"/>
                </a:cubicBezTo>
                <a:cubicBezTo>
                  <a:pt x="239637" y="259771"/>
                  <a:pt x="236235" y="263778"/>
                  <a:pt x="231699" y="265113"/>
                </a:cubicBezTo>
                <a:close/>
                <a:moveTo>
                  <a:pt x="277737" y="177800"/>
                </a:moveTo>
                <a:cubicBezTo>
                  <a:pt x="280458" y="179099"/>
                  <a:pt x="283180" y="180398"/>
                  <a:pt x="287262" y="180398"/>
                </a:cubicBezTo>
                <a:cubicBezTo>
                  <a:pt x="287262" y="180398"/>
                  <a:pt x="287262" y="180398"/>
                  <a:pt x="287262" y="238847"/>
                </a:cubicBezTo>
                <a:cubicBezTo>
                  <a:pt x="287262" y="244043"/>
                  <a:pt x="283180" y="247939"/>
                  <a:pt x="277737" y="249238"/>
                </a:cubicBezTo>
                <a:close/>
                <a:moveTo>
                  <a:pt x="280912" y="92075"/>
                </a:moveTo>
                <a:cubicBezTo>
                  <a:pt x="282241" y="92075"/>
                  <a:pt x="306164" y="92075"/>
                  <a:pt x="307493" y="92075"/>
                </a:cubicBezTo>
                <a:cubicBezTo>
                  <a:pt x="311481" y="92075"/>
                  <a:pt x="314139" y="94694"/>
                  <a:pt x="315468" y="97314"/>
                </a:cubicBezTo>
                <a:cubicBezTo>
                  <a:pt x="315468" y="97314"/>
                  <a:pt x="315468" y="97314"/>
                  <a:pt x="336733" y="158869"/>
                </a:cubicBezTo>
                <a:cubicBezTo>
                  <a:pt x="338062" y="162798"/>
                  <a:pt x="336733" y="168037"/>
                  <a:pt x="331417" y="169347"/>
                </a:cubicBezTo>
                <a:cubicBezTo>
                  <a:pt x="327430" y="170657"/>
                  <a:pt x="322113" y="168037"/>
                  <a:pt x="320784" y="164108"/>
                </a:cubicBezTo>
                <a:cubicBezTo>
                  <a:pt x="320784" y="164108"/>
                  <a:pt x="320784" y="164108"/>
                  <a:pt x="314139" y="145772"/>
                </a:cubicBezTo>
                <a:cubicBezTo>
                  <a:pt x="314139" y="145772"/>
                  <a:pt x="314139" y="145772"/>
                  <a:pt x="314139" y="238761"/>
                </a:cubicBezTo>
                <a:cubicBezTo>
                  <a:pt x="314139" y="243999"/>
                  <a:pt x="310152" y="249238"/>
                  <a:pt x="304835" y="249238"/>
                </a:cubicBezTo>
                <a:cubicBezTo>
                  <a:pt x="299519" y="249238"/>
                  <a:pt x="294203" y="243999"/>
                  <a:pt x="294203" y="238761"/>
                </a:cubicBezTo>
                <a:cubicBezTo>
                  <a:pt x="294203" y="238761"/>
                  <a:pt x="294203" y="238761"/>
                  <a:pt x="294203" y="179824"/>
                </a:cubicBezTo>
                <a:cubicBezTo>
                  <a:pt x="294203" y="179824"/>
                  <a:pt x="294203" y="179824"/>
                  <a:pt x="288886" y="179824"/>
                </a:cubicBezTo>
                <a:cubicBezTo>
                  <a:pt x="291545" y="179824"/>
                  <a:pt x="292874" y="179824"/>
                  <a:pt x="294203" y="178515"/>
                </a:cubicBezTo>
                <a:cubicBezTo>
                  <a:pt x="302177" y="175895"/>
                  <a:pt x="307493" y="166727"/>
                  <a:pt x="304835" y="157560"/>
                </a:cubicBezTo>
                <a:cubicBezTo>
                  <a:pt x="304835" y="157560"/>
                  <a:pt x="304835" y="157560"/>
                  <a:pt x="280912" y="92075"/>
                </a:cubicBezTo>
                <a:close/>
                <a:moveTo>
                  <a:pt x="231699" y="82550"/>
                </a:moveTo>
                <a:cubicBezTo>
                  <a:pt x="235715" y="82550"/>
                  <a:pt x="239730" y="82550"/>
                  <a:pt x="243745" y="82550"/>
                </a:cubicBezTo>
                <a:cubicBezTo>
                  <a:pt x="253115" y="82550"/>
                  <a:pt x="262484" y="82550"/>
                  <a:pt x="262484" y="82550"/>
                </a:cubicBezTo>
                <a:cubicBezTo>
                  <a:pt x="267838" y="82550"/>
                  <a:pt x="271854" y="85177"/>
                  <a:pt x="273192" y="89117"/>
                </a:cubicBezTo>
                <a:cubicBezTo>
                  <a:pt x="273192" y="89117"/>
                  <a:pt x="273192" y="89117"/>
                  <a:pt x="297285" y="160041"/>
                </a:cubicBezTo>
                <a:cubicBezTo>
                  <a:pt x="299962" y="165294"/>
                  <a:pt x="297285" y="170548"/>
                  <a:pt x="291931" y="171861"/>
                </a:cubicBezTo>
                <a:cubicBezTo>
                  <a:pt x="286577" y="174488"/>
                  <a:pt x="281223" y="170548"/>
                  <a:pt x="279885" y="166608"/>
                </a:cubicBezTo>
                <a:cubicBezTo>
                  <a:pt x="279885" y="166608"/>
                  <a:pt x="279885" y="166608"/>
                  <a:pt x="271854" y="144280"/>
                </a:cubicBezTo>
                <a:cubicBezTo>
                  <a:pt x="271854" y="144280"/>
                  <a:pt x="271854" y="144280"/>
                  <a:pt x="271854" y="253292"/>
                </a:cubicBezTo>
                <a:cubicBezTo>
                  <a:pt x="271854" y="259859"/>
                  <a:pt x="266500" y="265113"/>
                  <a:pt x="259807" y="265113"/>
                </a:cubicBezTo>
                <a:cubicBezTo>
                  <a:pt x="253115" y="265113"/>
                  <a:pt x="247761" y="259859"/>
                  <a:pt x="247761" y="253292"/>
                </a:cubicBezTo>
                <a:cubicBezTo>
                  <a:pt x="247761" y="253292"/>
                  <a:pt x="247761" y="253292"/>
                  <a:pt x="247761" y="183682"/>
                </a:cubicBezTo>
                <a:cubicBezTo>
                  <a:pt x="257130" y="179742"/>
                  <a:pt x="262484" y="169235"/>
                  <a:pt x="258469" y="160041"/>
                </a:cubicBezTo>
                <a:cubicBezTo>
                  <a:pt x="258469" y="160041"/>
                  <a:pt x="258469" y="160041"/>
                  <a:pt x="231699" y="82550"/>
                </a:cubicBezTo>
                <a:close/>
                <a:moveTo>
                  <a:pt x="177724" y="77788"/>
                </a:moveTo>
                <a:cubicBezTo>
                  <a:pt x="177724" y="77788"/>
                  <a:pt x="213196" y="77788"/>
                  <a:pt x="214510" y="77788"/>
                </a:cubicBezTo>
                <a:cubicBezTo>
                  <a:pt x="219765" y="77788"/>
                  <a:pt x="223707" y="80406"/>
                  <a:pt x="225021" y="85643"/>
                </a:cubicBezTo>
                <a:cubicBezTo>
                  <a:pt x="225021" y="85643"/>
                  <a:pt x="225021" y="85643"/>
                  <a:pt x="252610" y="162884"/>
                </a:cubicBezTo>
                <a:cubicBezTo>
                  <a:pt x="253924" y="168121"/>
                  <a:pt x="251296" y="174667"/>
                  <a:pt x="246041" y="175976"/>
                </a:cubicBezTo>
                <a:cubicBezTo>
                  <a:pt x="239472" y="178595"/>
                  <a:pt x="234217" y="175976"/>
                  <a:pt x="231590" y="169430"/>
                </a:cubicBezTo>
                <a:cubicBezTo>
                  <a:pt x="231590" y="169430"/>
                  <a:pt x="231590" y="169430"/>
                  <a:pt x="223707" y="145865"/>
                </a:cubicBezTo>
                <a:cubicBezTo>
                  <a:pt x="223707" y="145865"/>
                  <a:pt x="223707" y="145865"/>
                  <a:pt x="223707" y="266309"/>
                </a:cubicBezTo>
                <a:cubicBezTo>
                  <a:pt x="223707" y="272855"/>
                  <a:pt x="218452" y="279401"/>
                  <a:pt x="210569" y="279401"/>
                </a:cubicBezTo>
                <a:cubicBezTo>
                  <a:pt x="204000" y="279401"/>
                  <a:pt x="198745" y="272855"/>
                  <a:pt x="198745" y="266309"/>
                </a:cubicBezTo>
                <a:cubicBezTo>
                  <a:pt x="198745" y="266309"/>
                  <a:pt x="198745" y="266309"/>
                  <a:pt x="198745" y="189068"/>
                </a:cubicBezTo>
                <a:cubicBezTo>
                  <a:pt x="198745" y="189068"/>
                  <a:pt x="198745" y="189068"/>
                  <a:pt x="197759" y="189068"/>
                </a:cubicBezTo>
                <a:lnTo>
                  <a:pt x="194803" y="189068"/>
                </a:lnTo>
                <a:cubicBezTo>
                  <a:pt x="200059" y="187759"/>
                  <a:pt x="204000" y="183831"/>
                  <a:pt x="206628" y="178595"/>
                </a:cubicBezTo>
                <a:cubicBezTo>
                  <a:pt x="209255" y="173358"/>
                  <a:pt x="209255" y="168121"/>
                  <a:pt x="206628" y="162884"/>
                </a:cubicBezTo>
                <a:cubicBezTo>
                  <a:pt x="206628" y="162884"/>
                  <a:pt x="206628" y="162884"/>
                  <a:pt x="177724" y="79097"/>
                </a:cubicBezTo>
                <a:cubicBezTo>
                  <a:pt x="177724" y="79097"/>
                  <a:pt x="177724" y="77788"/>
                  <a:pt x="177724" y="77788"/>
                </a:cubicBezTo>
                <a:close/>
                <a:moveTo>
                  <a:pt x="120574" y="73025"/>
                </a:moveTo>
                <a:cubicBezTo>
                  <a:pt x="120574" y="73025"/>
                  <a:pt x="157008" y="73025"/>
                  <a:pt x="157008" y="73025"/>
                </a:cubicBezTo>
                <a:cubicBezTo>
                  <a:pt x="162213" y="73025"/>
                  <a:pt x="167418" y="75668"/>
                  <a:pt x="168720" y="80953"/>
                </a:cubicBezTo>
                <a:cubicBezTo>
                  <a:pt x="168720" y="80953"/>
                  <a:pt x="168720" y="80953"/>
                  <a:pt x="197347" y="166840"/>
                </a:cubicBezTo>
                <a:cubicBezTo>
                  <a:pt x="199949" y="172125"/>
                  <a:pt x="197347" y="178732"/>
                  <a:pt x="190840" y="181375"/>
                </a:cubicBezTo>
                <a:cubicBezTo>
                  <a:pt x="184334" y="184017"/>
                  <a:pt x="177828" y="180053"/>
                  <a:pt x="176527" y="173447"/>
                </a:cubicBezTo>
                <a:lnTo>
                  <a:pt x="167418" y="148341"/>
                </a:lnTo>
                <a:cubicBezTo>
                  <a:pt x="167418" y="148341"/>
                  <a:pt x="167418" y="148341"/>
                  <a:pt x="167418" y="279153"/>
                </a:cubicBezTo>
                <a:cubicBezTo>
                  <a:pt x="167418" y="287081"/>
                  <a:pt x="160912" y="293688"/>
                  <a:pt x="153105" y="293688"/>
                </a:cubicBezTo>
                <a:cubicBezTo>
                  <a:pt x="145297" y="293688"/>
                  <a:pt x="140093" y="287081"/>
                  <a:pt x="140093" y="279153"/>
                </a:cubicBezTo>
                <a:cubicBezTo>
                  <a:pt x="140093" y="279153"/>
                  <a:pt x="140093" y="279153"/>
                  <a:pt x="140093" y="195909"/>
                </a:cubicBezTo>
                <a:cubicBezTo>
                  <a:pt x="140093" y="195909"/>
                  <a:pt x="140093" y="195909"/>
                  <a:pt x="133586" y="195909"/>
                </a:cubicBezTo>
                <a:cubicBezTo>
                  <a:pt x="134888" y="195909"/>
                  <a:pt x="136189" y="195909"/>
                  <a:pt x="138791" y="194588"/>
                </a:cubicBezTo>
                <a:cubicBezTo>
                  <a:pt x="150502" y="190624"/>
                  <a:pt x="155707" y="177411"/>
                  <a:pt x="151804" y="166840"/>
                </a:cubicBezTo>
                <a:cubicBezTo>
                  <a:pt x="151804" y="166840"/>
                  <a:pt x="151804" y="166840"/>
                  <a:pt x="120574" y="73025"/>
                </a:cubicBezTo>
                <a:close/>
                <a:moveTo>
                  <a:pt x="46220" y="66675"/>
                </a:moveTo>
                <a:cubicBezTo>
                  <a:pt x="47550" y="66675"/>
                  <a:pt x="59520" y="66675"/>
                  <a:pt x="72821" y="66675"/>
                </a:cubicBezTo>
                <a:cubicBezTo>
                  <a:pt x="84792" y="66675"/>
                  <a:pt x="96762" y="66675"/>
                  <a:pt x="98092" y="66675"/>
                </a:cubicBezTo>
                <a:cubicBezTo>
                  <a:pt x="103413" y="66675"/>
                  <a:pt x="108733" y="69315"/>
                  <a:pt x="111393" y="74595"/>
                </a:cubicBezTo>
                <a:cubicBezTo>
                  <a:pt x="111393" y="74595"/>
                  <a:pt x="111393" y="74595"/>
                  <a:pt x="143315" y="169638"/>
                </a:cubicBezTo>
                <a:cubicBezTo>
                  <a:pt x="145975" y="176239"/>
                  <a:pt x="143315" y="184159"/>
                  <a:pt x="135334" y="185479"/>
                </a:cubicBezTo>
                <a:cubicBezTo>
                  <a:pt x="128684" y="188119"/>
                  <a:pt x="122034" y="184159"/>
                  <a:pt x="119374" y="177559"/>
                </a:cubicBezTo>
                <a:cubicBezTo>
                  <a:pt x="119374" y="177559"/>
                  <a:pt x="119374" y="177559"/>
                  <a:pt x="108733" y="148518"/>
                </a:cubicBezTo>
                <a:cubicBezTo>
                  <a:pt x="108733" y="148518"/>
                  <a:pt x="108733" y="148518"/>
                  <a:pt x="108733" y="295043"/>
                </a:cubicBezTo>
                <a:cubicBezTo>
                  <a:pt x="108733" y="302963"/>
                  <a:pt x="102083" y="309563"/>
                  <a:pt x="94102" y="309563"/>
                </a:cubicBezTo>
                <a:cubicBezTo>
                  <a:pt x="84792" y="309563"/>
                  <a:pt x="78141" y="302963"/>
                  <a:pt x="78141" y="295043"/>
                </a:cubicBezTo>
                <a:cubicBezTo>
                  <a:pt x="78141" y="295043"/>
                  <a:pt x="78141" y="295043"/>
                  <a:pt x="78141" y="202640"/>
                </a:cubicBezTo>
                <a:cubicBezTo>
                  <a:pt x="78141" y="202640"/>
                  <a:pt x="78141" y="202640"/>
                  <a:pt x="66171" y="202640"/>
                </a:cubicBezTo>
                <a:cubicBezTo>
                  <a:pt x="66171" y="202640"/>
                  <a:pt x="66171" y="202640"/>
                  <a:pt x="66171" y="295043"/>
                </a:cubicBezTo>
                <a:cubicBezTo>
                  <a:pt x="66171" y="302963"/>
                  <a:pt x="59520" y="309563"/>
                  <a:pt x="50210" y="309563"/>
                </a:cubicBezTo>
                <a:cubicBezTo>
                  <a:pt x="42229" y="309563"/>
                  <a:pt x="35579" y="302963"/>
                  <a:pt x="35579" y="295043"/>
                </a:cubicBezTo>
                <a:cubicBezTo>
                  <a:pt x="35579" y="295043"/>
                  <a:pt x="35579" y="295043"/>
                  <a:pt x="35579" y="148518"/>
                </a:cubicBezTo>
                <a:cubicBezTo>
                  <a:pt x="35579" y="148518"/>
                  <a:pt x="35579" y="148518"/>
                  <a:pt x="24938" y="177559"/>
                </a:cubicBezTo>
                <a:cubicBezTo>
                  <a:pt x="22278" y="184159"/>
                  <a:pt x="15628" y="188119"/>
                  <a:pt x="8978" y="185479"/>
                </a:cubicBezTo>
                <a:cubicBezTo>
                  <a:pt x="997" y="184159"/>
                  <a:pt x="-1663" y="176239"/>
                  <a:pt x="997" y="169638"/>
                </a:cubicBezTo>
                <a:cubicBezTo>
                  <a:pt x="997" y="169638"/>
                  <a:pt x="997" y="169638"/>
                  <a:pt x="32919" y="74595"/>
                </a:cubicBezTo>
                <a:cubicBezTo>
                  <a:pt x="35579" y="69315"/>
                  <a:pt x="40899" y="66675"/>
                  <a:pt x="46220" y="66675"/>
                </a:cubicBezTo>
                <a:close/>
                <a:moveTo>
                  <a:pt x="289643" y="49213"/>
                </a:moveTo>
                <a:cubicBezTo>
                  <a:pt x="301549" y="49213"/>
                  <a:pt x="309487" y="58103"/>
                  <a:pt x="309487" y="68263"/>
                </a:cubicBezTo>
                <a:cubicBezTo>
                  <a:pt x="309487" y="79693"/>
                  <a:pt x="300227" y="87313"/>
                  <a:pt x="289643" y="87313"/>
                </a:cubicBezTo>
                <a:cubicBezTo>
                  <a:pt x="280383" y="87313"/>
                  <a:pt x="269799" y="79693"/>
                  <a:pt x="269799" y="68263"/>
                </a:cubicBezTo>
                <a:cubicBezTo>
                  <a:pt x="269799" y="68263"/>
                  <a:pt x="271122" y="68263"/>
                  <a:pt x="271122" y="68263"/>
                </a:cubicBezTo>
                <a:cubicBezTo>
                  <a:pt x="271122" y="65723"/>
                  <a:pt x="272445" y="63183"/>
                  <a:pt x="272445" y="59373"/>
                </a:cubicBezTo>
                <a:cubicBezTo>
                  <a:pt x="276414" y="54293"/>
                  <a:pt x="283028" y="49213"/>
                  <a:pt x="289643" y="49213"/>
                </a:cubicBezTo>
                <a:close/>
                <a:moveTo>
                  <a:pt x="244544" y="33338"/>
                </a:moveTo>
                <a:cubicBezTo>
                  <a:pt x="257533" y="33338"/>
                  <a:pt x="266625" y="43861"/>
                  <a:pt x="266625" y="55699"/>
                </a:cubicBezTo>
                <a:cubicBezTo>
                  <a:pt x="266625" y="68853"/>
                  <a:pt x="256234" y="79376"/>
                  <a:pt x="244544" y="79376"/>
                </a:cubicBezTo>
                <a:cubicBezTo>
                  <a:pt x="235452" y="79376"/>
                  <a:pt x="226360" y="72799"/>
                  <a:pt x="223762" y="63592"/>
                </a:cubicBezTo>
                <a:cubicBezTo>
                  <a:pt x="225061" y="59645"/>
                  <a:pt x="226360" y="54384"/>
                  <a:pt x="226360" y="49123"/>
                </a:cubicBezTo>
                <a:cubicBezTo>
                  <a:pt x="226360" y="47807"/>
                  <a:pt x="226360" y="46492"/>
                  <a:pt x="226360" y="43861"/>
                </a:cubicBezTo>
                <a:cubicBezTo>
                  <a:pt x="230256" y="37284"/>
                  <a:pt x="236751" y="33338"/>
                  <a:pt x="244544" y="33338"/>
                </a:cubicBezTo>
                <a:close/>
                <a:moveTo>
                  <a:pt x="192806" y="23813"/>
                </a:moveTo>
                <a:cubicBezTo>
                  <a:pt x="205756" y="23813"/>
                  <a:pt x="217412" y="35469"/>
                  <a:pt x="217412" y="48420"/>
                </a:cubicBezTo>
                <a:cubicBezTo>
                  <a:pt x="217412" y="62665"/>
                  <a:pt x="205756" y="73026"/>
                  <a:pt x="192806" y="73026"/>
                </a:cubicBezTo>
                <a:cubicBezTo>
                  <a:pt x="179855" y="73026"/>
                  <a:pt x="169494" y="63961"/>
                  <a:pt x="168199" y="51010"/>
                </a:cubicBezTo>
                <a:cubicBezTo>
                  <a:pt x="169494" y="48420"/>
                  <a:pt x="170789" y="44534"/>
                  <a:pt x="170789" y="39354"/>
                </a:cubicBezTo>
                <a:cubicBezTo>
                  <a:pt x="170789" y="39354"/>
                  <a:pt x="170789" y="39354"/>
                  <a:pt x="170789" y="38059"/>
                </a:cubicBezTo>
                <a:cubicBezTo>
                  <a:pt x="174674" y="30288"/>
                  <a:pt x="182445" y="23813"/>
                  <a:pt x="192806" y="23813"/>
                </a:cubicBezTo>
                <a:close/>
                <a:moveTo>
                  <a:pt x="133275" y="12700"/>
                </a:moveTo>
                <a:cubicBezTo>
                  <a:pt x="148118" y="12700"/>
                  <a:pt x="160262" y="24548"/>
                  <a:pt x="160262" y="39029"/>
                </a:cubicBezTo>
                <a:cubicBezTo>
                  <a:pt x="160262" y="54827"/>
                  <a:pt x="148118" y="66675"/>
                  <a:pt x="133275" y="66675"/>
                </a:cubicBezTo>
                <a:cubicBezTo>
                  <a:pt x="121130" y="66675"/>
                  <a:pt x="110335" y="60093"/>
                  <a:pt x="106287" y="48245"/>
                </a:cubicBezTo>
                <a:cubicBezTo>
                  <a:pt x="108986" y="42979"/>
                  <a:pt x="111685" y="36396"/>
                  <a:pt x="111685" y="29814"/>
                </a:cubicBezTo>
                <a:cubicBezTo>
                  <a:pt x="111685" y="27181"/>
                  <a:pt x="110335" y="25865"/>
                  <a:pt x="110335" y="23232"/>
                </a:cubicBezTo>
                <a:cubicBezTo>
                  <a:pt x="115733" y="16649"/>
                  <a:pt x="123829" y="12700"/>
                  <a:pt x="133275" y="12700"/>
                </a:cubicBezTo>
                <a:close/>
                <a:moveTo>
                  <a:pt x="72809" y="0"/>
                </a:moveTo>
                <a:cubicBezTo>
                  <a:pt x="88472" y="0"/>
                  <a:pt x="101525" y="14426"/>
                  <a:pt x="101525" y="30163"/>
                </a:cubicBezTo>
                <a:cubicBezTo>
                  <a:pt x="101525" y="47211"/>
                  <a:pt x="87167" y="60325"/>
                  <a:pt x="72809" y="60325"/>
                </a:cubicBezTo>
                <a:cubicBezTo>
                  <a:pt x="57145" y="60325"/>
                  <a:pt x="42787" y="47211"/>
                  <a:pt x="42787" y="30163"/>
                </a:cubicBezTo>
                <a:cubicBezTo>
                  <a:pt x="42787" y="14426"/>
                  <a:pt x="55840" y="0"/>
                  <a:pt x="72809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8" name="文本框 1"/>
          <p:cNvSpPr txBox="1"/>
          <p:nvPr/>
        </p:nvSpPr>
        <p:spPr>
          <a:xfrm>
            <a:off x="1403648" y="412304"/>
            <a:ext cx="6660740" cy="173124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http://cloud.mall.changan.com.cn/wx/payment/wechat/</a:t>
            </a:r>
          </a:p>
          <a:p>
            <a:r>
              <a:rPr lang="en-GB" altLang="zh-CN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http://pay.wddcn.com/payment/wxpay/</a:t>
            </a:r>
          </a:p>
          <a:p>
            <a:r>
              <a:rPr lang="en-GB" altLang="zh-CN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http://pvcloud.changan.com.cn/static/pay/</a:t>
            </a:r>
          </a:p>
          <a:p>
            <a:r>
              <a:rPr lang="en-GB" altLang="zh-CN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https://cloud.mall.changan.com.cn/caecapp/main/</a:t>
            </a:r>
          </a:p>
          <a:p>
            <a:r>
              <a:rPr lang="en-GB" altLang="zh-CN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https://cloud.mall.changan.com.cn/maintainpackage/</a:t>
            </a:r>
          </a:p>
          <a:p>
            <a:endParaRPr lang="en-GB" altLang="zh-CN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sp>
        <p:nvSpPr>
          <p:cNvPr id="11" name="文本框 1"/>
          <p:cNvSpPr txBox="1"/>
          <p:nvPr/>
        </p:nvSpPr>
        <p:spPr>
          <a:xfrm>
            <a:off x="1367644" y="2896580"/>
            <a:ext cx="6660740" cy="173124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strike="sng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http://cloud.mall.changan.com.cn/wx/payment/wechat/</a:t>
            </a:r>
          </a:p>
          <a:p>
            <a:r>
              <a:rPr lang="en-GB" altLang="zh-CN" strike="sng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http://pay.wddcn.com/payment/wxpay/</a:t>
            </a:r>
          </a:p>
          <a:p>
            <a:r>
              <a:rPr lang="en-GB" altLang="zh-CN" strike="sng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http://pvcloud.changan.com.cn/static/pay/</a:t>
            </a:r>
          </a:p>
          <a:p>
            <a:r>
              <a:rPr lang="en-GB" altLang="zh-CN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https://cloud.mall.changan.com.cn/caecapp/main/</a:t>
            </a:r>
          </a:p>
          <a:p>
            <a:r>
              <a:rPr lang="en-GB" altLang="zh-CN" strike="sng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https://cloud.mall.changan.com.cn/maintainpackage/</a:t>
            </a:r>
          </a:p>
          <a:p>
            <a:endParaRPr lang="en-GB" altLang="zh-C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1331640" y="1888468"/>
            <a:ext cx="6660740" cy="931026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请您记住绿色这个地址，它一直在努力给您呈现最温暖的支付体验！</a:t>
            </a:r>
            <a:endParaRPr lang="en-GB" altLang="zh-CN" sz="28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793975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10874">
            <a:off x="3206036" y="1030395"/>
            <a:ext cx="4178462" cy="2772308"/>
          </a:xfrm>
          <a:prstGeom prst="rect">
            <a:avLst/>
          </a:prstGeom>
          <a:noFill/>
        </p:spPr>
      </p:pic>
      <p:sp>
        <p:nvSpPr>
          <p:cNvPr id="10" name="文本框 54"/>
          <p:cNvSpPr txBox="1"/>
          <p:nvPr/>
        </p:nvSpPr>
        <p:spPr>
          <a:xfrm rot="21151886" flipH="1">
            <a:off x="4315933" y="2199257"/>
            <a:ext cx="2367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让支付</a:t>
            </a:r>
            <a:r>
              <a:rPr lang="zh-CN" altLang="en-US" sz="2400" b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更</a:t>
            </a:r>
            <a:r>
              <a:rPr lang="zh-CN" altLang="en-US" sz="24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简单</a:t>
            </a:r>
            <a:r>
              <a:rPr lang="zh-CN" altLang="en-US" sz="2400" b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、更</a:t>
            </a:r>
            <a:r>
              <a:rPr lang="zh-CN" altLang="en-US" sz="24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方便</a:t>
            </a:r>
            <a:r>
              <a:rPr lang="zh-CN" altLang="en-US" sz="2400" b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、更温暖！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6" name="文本框 94"/>
          <p:cNvSpPr txBox="1"/>
          <p:nvPr/>
        </p:nvSpPr>
        <p:spPr>
          <a:xfrm rot="21105042" flipH="1">
            <a:off x="4265538" y="1485998"/>
            <a:ext cx="1754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 smtClean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</a:rPr>
              <a:t>PART</a:t>
            </a:r>
            <a:r>
              <a:rPr lang="en-US" altLang="zh-CN" sz="4800" spc="300" dirty="0" smtClean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</a:rPr>
              <a:t>2</a:t>
            </a:r>
            <a:endParaRPr lang="zh-CN" altLang="en-US" sz="2800" spc="300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hakuyoxingshu7000" pitchFamily="2" charset="-122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1"/>
            </p:custDataLst>
          </p:nvPr>
        </p:nvGrpSpPr>
        <p:grpSpPr>
          <a:xfrm rot="21165983">
            <a:off x="4207835" y="2198521"/>
            <a:ext cx="2799159" cy="111373"/>
            <a:chOff x="2481804" y="4179888"/>
            <a:chExt cx="7313171" cy="325437"/>
          </a:xfrm>
          <a:solidFill>
            <a:srgbClr val="FF0000"/>
          </a:solidFill>
        </p:grpSpPr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"/>
            <p:cNvSpPr>
              <a:spLocks/>
            </p:cNvSpPr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7"/>
            <p:cNvSpPr>
              <a:spLocks/>
            </p:cNvSpPr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6"/>
            <p:cNvSpPr>
              <a:spLocks/>
            </p:cNvSpPr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9"/>
            <p:cNvSpPr>
              <a:spLocks/>
            </p:cNvSpPr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1"/>
            <p:cNvSpPr>
              <a:spLocks/>
            </p:cNvSpPr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8"/>
            <p:cNvSpPr>
              <a:spLocks/>
            </p:cNvSpPr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3"/>
            <p:cNvSpPr>
              <a:spLocks/>
            </p:cNvSpPr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4"/>
            <p:cNvSpPr>
              <a:spLocks/>
            </p:cNvSpPr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76"/>
            <p:cNvSpPr>
              <a:spLocks/>
            </p:cNvSpPr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9"/>
            <p:cNvSpPr>
              <a:spLocks/>
            </p:cNvSpPr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80"/>
            <p:cNvSpPr>
              <a:spLocks/>
            </p:cNvSpPr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1"/>
            <p:cNvSpPr>
              <a:spLocks/>
            </p:cNvSpPr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3"/>
            <p:cNvSpPr>
              <a:spLocks/>
            </p:cNvSpPr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5"/>
            <p:cNvSpPr>
              <a:spLocks/>
            </p:cNvSpPr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7"/>
            <p:cNvSpPr>
              <a:spLocks/>
            </p:cNvSpPr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88"/>
            <p:cNvSpPr>
              <a:spLocks/>
            </p:cNvSpPr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92"/>
            <p:cNvSpPr>
              <a:spLocks/>
            </p:cNvSpPr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93"/>
            <p:cNvSpPr>
              <a:spLocks/>
            </p:cNvSpPr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94"/>
            <p:cNvSpPr>
              <a:spLocks/>
            </p:cNvSpPr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95"/>
            <p:cNvSpPr>
              <a:spLocks/>
            </p:cNvSpPr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96"/>
            <p:cNvSpPr>
              <a:spLocks/>
            </p:cNvSpPr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0"/>
            <p:cNvSpPr>
              <a:spLocks/>
            </p:cNvSpPr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1"/>
            <p:cNvSpPr>
              <a:spLocks/>
            </p:cNvSpPr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2"/>
            <p:cNvSpPr>
              <a:spLocks/>
            </p:cNvSpPr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3"/>
            <p:cNvSpPr>
              <a:spLocks/>
            </p:cNvSpPr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5"/>
            <p:cNvSpPr>
              <a:spLocks/>
            </p:cNvSpPr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0"/>
            <p:cNvSpPr>
              <a:spLocks/>
            </p:cNvSpPr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7"/>
            <p:cNvSpPr>
              <a:spLocks/>
            </p:cNvSpPr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8"/>
            <p:cNvSpPr>
              <a:spLocks/>
            </p:cNvSpPr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30"/>
            <p:cNvSpPr>
              <a:spLocks/>
            </p:cNvSpPr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33"/>
            <p:cNvSpPr>
              <a:spLocks/>
            </p:cNvSpPr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35"/>
            <p:cNvSpPr>
              <a:spLocks/>
            </p:cNvSpPr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37"/>
            <p:cNvSpPr>
              <a:spLocks/>
            </p:cNvSpPr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8"/>
            <p:cNvSpPr>
              <a:spLocks/>
            </p:cNvSpPr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9"/>
            <p:cNvSpPr>
              <a:spLocks/>
            </p:cNvSpPr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40"/>
            <p:cNvSpPr>
              <a:spLocks/>
            </p:cNvSpPr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44"/>
            <p:cNvSpPr>
              <a:spLocks/>
            </p:cNvSpPr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45"/>
            <p:cNvSpPr>
              <a:spLocks/>
            </p:cNvSpPr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46"/>
            <p:cNvSpPr>
              <a:spLocks/>
            </p:cNvSpPr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48"/>
            <p:cNvSpPr>
              <a:spLocks/>
            </p:cNvSpPr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49"/>
            <p:cNvSpPr>
              <a:spLocks/>
            </p:cNvSpPr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50"/>
            <p:cNvSpPr>
              <a:spLocks/>
            </p:cNvSpPr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51"/>
            <p:cNvSpPr>
              <a:spLocks/>
            </p:cNvSpPr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53"/>
            <p:cNvSpPr>
              <a:spLocks/>
            </p:cNvSpPr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54"/>
            <p:cNvSpPr>
              <a:spLocks/>
            </p:cNvSpPr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55"/>
            <p:cNvSpPr>
              <a:spLocks/>
            </p:cNvSpPr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223628" y="2176500"/>
            <a:ext cx="2326734" cy="2476399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自定义 53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3F3F3F"/>
      </a:accent2>
      <a:accent3>
        <a:srgbClr val="FF0000"/>
      </a:accent3>
      <a:accent4>
        <a:srgbClr val="3F3F3F"/>
      </a:accent4>
      <a:accent5>
        <a:srgbClr val="FF0000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0"/>
          </a:schemeClr>
        </a:solidFill>
        <a:ln w="19050">
          <a:solidFill>
            <a:schemeClr val="tx1"/>
          </a:solidFill>
          <a:prstDash val="dashDot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3985</TotalTime>
  <Words>672</Words>
  <Application>Microsoft Office PowerPoint</Application>
  <PresentationFormat>自定义</PresentationFormat>
  <Paragraphs>105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hakuyoxingshu7000</vt:lpstr>
      <vt:lpstr>맑은 고딕</vt:lpstr>
      <vt:lpstr>方正舒体</vt:lpstr>
      <vt:lpstr>宋体</vt:lpstr>
      <vt:lpstr>微软雅黑</vt:lpstr>
      <vt:lpstr>Algerian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创意手绘</dc:title>
  <dc:creator>第一PPT</dc:creator>
  <cp:keywords>www.1ppt.com</cp:keywords>
  <dc:description>www.1ppt.com</dc:description>
  <cp:lastModifiedBy>hp</cp:lastModifiedBy>
  <cp:revision>136</cp:revision>
  <dcterms:created xsi:type="dcterms:W3CDTF">2017-06-09T01:05:11Z</dcterms:created>
  <dcterms:modified xsi:type="dcterms:W3CDTF">2018-04-24T01:28:20Z</dcterms:modified>
</cp:coreProperties>
</file>