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3" r:id="rId3"/>
    <p:sldId id="324" r:id="rId5"/>
    <p:sldId id="325" r:id="rId6"/>
    <p:sldId id="294" r:id="rId7"/>
    <p:sldId id="357" r:id="rId8"/>
    <p:sldId id="389" r:id="rId9"/>
    <p:sldId id="390" r:id="rId10"/>
    <p:sldId id="391" r:id="rId11"/>
    <p:sldId id="327" r:id="rId12"/>
    <p:sldId id="421" r:id="rId13"/>
    <p:sldId id="426" r:id="rId14"/>
    <p:sldId id="434" r:id="rId15"/>
    <p:sldId id="433" r:id="rId16"/>
    <p:sldId id="446" r:id="rId17"/>
    <p:sldId id="443" r:id="rId18"/>
    <p:sldId id="437" r:id="rId19"/>
    <p:sldId id="454" r:id="rId20"/>
    <p:sldId id="427" r:id="rId21"/>
    <p:sldId id="328" r:id="rId22"/>
    <p:sldId id="422" r:id="rId23"/>
    <p:sldId id="331" r:id="rId24"/>
    <p:sldId id="436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B0"/>
    <a:srgbClr val="03A9F3"/>
    <a:srgbClr val="EA0000"/>
    <a:srgbClr val="7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-978" y="-78"/>
      </p:cViewPr>
      <p:guideLst>
        <p:guide orient="horz" pos="1680"/>
        <p:guide pos="2868"/>
        <p:guide pos="5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6A364-F56D-418B-92EA-B8A9C286C7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newFixedThreadPool 可重用固定数目线程的线程池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newCachedThreadPool 可缓存的线程池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newSingleThreadExecutor  单线程化的Executor：只有一个运行线程的线程池，就他的核心线程数和最大线程数都是</a:t>
            </a:r>
            <a:r>
              <a:rPr lang="en-US" altLang="zh-CN">
                <a:sym typeface="+mn-ea"/>
              </a:rPr>
              <a:t>1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newScheduledThreadPool  支持定时及周期性的任务执行的线程池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corePoolSize ：线程池中的核心线程数</a:t>
            </a:r>
            <a:endParaRPr lang="zh-CN" altLang="en-US"/>
          </a:p>
          <a:p>
            <a:r>
              <a:rPr lang="zh-CN" altLang="en-US">
                <a:sym typeface="+mn-ea"/>
              </a:rPr>
              <a:t>maximumPoolSize ：线程池中允许的最大线程数</a:t>
            </a:r>
            <a:endParaRPr lang="zh-CN" altLang="en-US"/>
          </a:p>
          <a:p>
            <a:r>
              <a:rPr lang="zh-CN" altLang="en-US">
                <a:sym typeface="+mn-ea"/>
              </a:rPr>
              <a:t>keepAliveTime ：线程空闲时的存活时间</a:t>
            </a:r>
            <a:endParaRPr lang="zh-CN" altLang="en-US"/>
          </a:p>
          <a:p>
            <a:r>
              <a:rPr lang="zh-CN" altLang="en-US">
                <a:sym typeface="+mn-ea"/>
              </a:rPr>
              <a:t>unit ：keep：用来保存等待被执行的任务AliveTime的单位</a:t>
            </a:r>
            <a:endParaRPr lang="zh-CN" altLang="en-US"/>
          </a:p>
          <a:p>
            <a:r>
              <a:rPr lang="zh-CN" altLang="en-US">
                <a:sym typeface="+mn-ea"/>
              </a:rPr>
              <a:t>workQueue 的阻塞队列</a:t>
            </a:r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线程池新建线程的时候，如果当前线程总数小于corePoolSize</a:t>
            </a:r>
            <a:r>
              <a:rPr lang="en-US" altLang="zh-CN"/>
              <a:t>(</a:t>
            </a:r>
            <a:r>
              <a:rPr lang="zh-CN" altLang="en-US"/>
              <a:t>线程池的构造函数的参数</a:t>
            </a:r>
            <a:r>
              <a:rPr lang="en-US" altLang="zh-CN"/>
              <a:t>)</a:t>
            </a:r>
            <a:r>
              <a:rPr lang="zh-CN" altLang="en-US"/>
              <a:t>，则新建的是核心线程，如果超过corePoolSize，则新建的是非核心线程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当提交一个任务时，线程池创建一个新线程执行任务，直到当前线程数等于corePoolSize；如果当前线程数为corePoolSize，继续提交的任务被保存到阻塞队列中，等待被行；</a:t>
            </a:r>
            <a:endParaRPr lang="zh-CN" altLang="en-US"/>
          </a:p>
          <a:p>
            <a:r>
              <a:rPr lang="zh-CN" altLang="en-US">
                <a:sym typeface="+mn-ea"/>
              </a:rPr>
              <a:t>如果当前阻塞队列满了，判断是否达到最大线程数，若没有，则创建新的线程执行任务，否则进行拒绝策略。但如果使用了无界的任务队列maximumPoolSize参数就没用了。</a:t>
            </a:r>
            <a:endParaRPr lang="zh-CN" altLang="en-US">
              <a:sym typeface="+mn-ea"/>
            </a:endParaRPr>
          </a:p>
          <a:p>
            <a:r>
              <a:rPr lang="zh-CN" altLang="en-US"/>
              <a:t>核心线程默认情况下会一直存活在线程池中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sym typeface="+mn-ea"/>
              </a:rPr>
              <a:t>ThreadPoolExecutor有一个HashSet&lt;Worker&gt; workers的集合，存储的就是线程池的工作队列的集合，队列的对象是Worker类型的工作线程，是ThreadPoolExecutor的一个内部类，实现了Runnable接口：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Future对象可以阻塞线程直到运行完毕（获取结果，如果有的话），也可以取消任务执行，当然也能够检测任务是否被取消或者是否执行完毕。</a:t>
            </a:r>
            <a:endParaRPr lang="zh-CN" altLang="en-US">
              <a:sym typeface="+mn-ea"/>
            </a:endParaRPr>
          </a:p>
          <a:p>
            <a:r>
              <a:rPr lang="zh-CN" altLang="en-US"/>
              <a:t>线程池Executor是异步的执行任务，因此任何时刻不能够直接获取提交的任务的状态。这些任务有可能已经完成，也有可能正在执行或者还在排队等待执行。因此关闭线程池可能出现一下几种情况：</a:t>
            </a:r>
            <a:endParaRPr lang="zh-CN" altLang="en-US"/>
          </a:p>
          <a:p>
            <a:r>
              <a:rPr lang="zh-CN" altLang="en-US"/>
              <a:t>平缓关闭：已经启动的任务全部执行完毕，同时不再接受新的任务。</a:t>
            </a:r>
            <a:endParaRPr lang="zh-CN" altLang="en-US"/>
          </a:p>
          <a:p>
            <a:r>
              <a:rPr lang="zh-CN" altLang="en-US"/>
              <a:t>立即关闭：取消所有正在执行和未执行的任务。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线程1从DelayQueue中获取已到期的ScheduledFutureTask（DelayQueue.take()）。到期任务指ScheduledFutureTask的time大于等于当前时间</a:t>
            </a:r>
            <a:endParaRPr lang="zh-CN" altLang="en-US"/>
          </a:p>
          <a:p>
            <a:r>
              <a:rPr lang="zh-CN" altLang="en-US"/>
              <a:t>线程1执行这个ScheduledFutureTask</a:t>
            </a:r>
            <a:endParaRPr lang="zh-CN" altLang="en-US"/>
          </a:p>
          <a:p>
            <a:r>
              <a:rPr lang="zh-CN" altLang="en-US"/>
              <a:t>修改ScheduledFutureTask的time变量为下次将要被执行的时间</a:t>
            </a:r>
            <a:endParaRPr lang="zh-CN" altLang="en-US"/>
          </a:p>
          <a:p>
            <a:r>
              <a:rPr lang="zh-CN" altLang="en-US"/>
              <a:t>把这个修改time之后的ScheduledFutureTask放回DelayQueue中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预备知识点： 什么是线程，什么是进程， 线程的几种状态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任务的执行：包括Executor框架的核心接口Executor以及其子接口ExecutorService。</a:t>
            </a:r>
            <a:endParaRPr lang="zh-CN" altLang="en-US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       在Executor框架中有两个关键类ThreadPoolExecutor和ScheduledThreadPoolExecutor实现了ExecutorService接口。</a:t>
            </a:r>
            <a:endParaRPr lang="zh-CN" altLang="en-US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异步计算的结果：包括接口Future和其实现类FutureTask</a:t>
            </a:r>
            <a:endParaRPr lang="zh-CN" altLang="en-US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zh-CN" altLang="en-US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ThreadPoolExecutor线程池的核心实现类，用来执行被提交的任务</a:t>
            </a:r>
            <a:endParaRPr lang="zh-CN" altLang="en-US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ScheduledThreadPoolExecutor是ThreadPoolExecutor的子类且实现了ScheduledExecutorService接口，它支持定时，周期性的执行任务</a:t>
            </a:r>
            <a:endParaRPr lang="zh-CN" altLang="en-US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包括Runnable和Callable，其中Runnable表示一个可以异步执行的任务，而Callable表示一个会产生结果的任务</a:t>
            </a:r>
            <a:endParaRPr lang="zh-CN" altLang="en-US" b="1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56845" y="4114800"/>
            <a:ext cx="5486400" cy="4114800"/>
          </a:xfrm>
        </p:spPr>
        <p:txBody>
          <a:bodyPr/>
          <a:lstStyle/>
          <a:p>
            <a:r>
              <a:rPr lang="zh-CN" altLang="en-US"/>
              <a:t>ExecutorService有三种状态: running（运行）, shuting down（关闭）, terminated（已终止）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Future：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Executor  提交的任务的计算状态与结果</a:t>
            </a:r>
            <a:endParaRPr lang="zh-CN" altLang="en-US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FutureTask类间接实现了Future接口，它用来表示异步计算的结果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线程池来管理线程的创建与销毁，有效的节省了资源(线程池可以重用线程)</a:t>
            </a:r>
            <a:endParaRPr lang="en-US" altLang="zh-CN"/>
          </a:p>
          <a:p>
            <a:r>
              <a:rPr lang="en-US" altLang="zh-CN"/>
              <a:t>E</a:t>
            </a:r>
            <a:r>
              <a:rPr lang="zh-CN" altLang="en-US"/>
              <a:t>xecutor基于生产者—消费者模型，，它提供了一个标准的方法，将任务的提交和执行过程解耦(分离开来)，用Runnable来表示任务。提交任务的操作相当于生产者，执行任务的线程相当于消费者。</a:t>
            </a:r>
            <a:r>
              <a:rPr lang="zh-CN" altLang="en-US">
                <a:sym typeface="+mn-ea"/>
              </a:rPr>
              <a:t>要执行任务的人只需把Task描述清楚，然后提交即可。这个Task是怎么被执行的，被谁执行的，什么时候执行的，提交的人就不用关心了。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this逃逸：是指在构造函数返回之前其他线程就持有该对象的引用. 调用尚未构造完全的对象的方法</a:t>
            </a:r>
            <a:endParaRPr lang="zh-CN" altLang="en-US"/>
          </a:p>
          <a:p>
            <a:r>
              <a:rPr lang="zh-CN" altLang="en-US"/>
              <a:t>this逃逸问题——如果我们在构造器中启动一个线程，因为另一个任务可能会在构造器结束之前开始执行，此时可能会访问到初始化了一半的对象。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executor</a:t>
            </a:r>
            <a:r>
              <a:rPr lang="zh-CN" altLang="en-US"/>
              <a:t>不会在构造函数中启用一个线程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任务是怎么被执行的？是谁执行的？如何做到在调用的时候只有等待执行结束才能get到结果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77"/>
          <p:cNvSpPr>
            <a:spLocks noChangeArrowheads="1"/>
          </p:cNvSpPr>
          <p:nvPr userDrawn="1"/>
        </p:nvSpPr>
        <p:spPr bwMode="auto">
          <a:xfrm>
            <a:off x="4159250" y="501650"/>
            <a:ext cx="777875" cy="860425"/>
          </a:xfrm>
          <a:custGeom>
            <a:avLst/>
            <a:gdLst>
              <a:gd name="T0" fmla="*/ 0 w 1002535"/>
              <a:gd name="T1" fmla="*/ 859316 h 1123721"/>
              <a:gd name="T2" fmla="*/ 969484 w 1002535"/>
              <a:gd name="T3" fmla="*/ 0 h 1123721"/>
              <a:gd name="T4" fmla="*/ 1002535 w 1002535"/>
              <a:gd name="T5" fmla="*/ 220338 h 1123721"/>
              <a:gd name="T6" fmla="*/ 506776 w 1002535"/>
              <a:gd name="T7" fmla="*/ 1123721 h 1123721"/>
              <a:gd name="T8" fmla="*/ 0 w 1002535"/>
              <a:gd name="T9" fmla="*/ 859316 h 11237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2535"/>
              <a:gd name="T16" fmla="*/ 0 h 1123721"/>
              <a:gd name="T17" fmla="*/ 1002535 w 1002535"/>
              <a:gd name="T18" fmla="*/ 1123721 h 11237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2535" h="1123721">
                <a:moveTo>
                  <a:pt x="0" y="859316"/>
                </a:moveTo>
                <a:lnTo>
                  <a:pt x="969484" y="0"/>
                </a:lnTo>
                <a:lnTo>
                  <a:pt x="1002535" y="220338"/>
                </a:lnTo>
                <a:lnTo>
                  <a:pt x="506776" y="1123721"/>
                </a:lnTo>
                <a:lnTo>
                  <a:pt x="0" y="859316"/>
                </a:lnTo>
                <a:close/>
              </a:path>
            </a:pathLst>
          </a:custGeom>
          <a:solidFill>
            <a:srgbClr val="14B8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任意多边形 78"/>
          <p:cNvSpPr>
            <a:spLocks noChangeArrowheads="1"/>
          </p:cNvSpPr>
          <p:nvPr userDrawn="1"/>
        </p:nvSpPr>
        <p:spPr bwMode="auto">
          <a:xfrm>
            <a:off x="4578350" y="520700"/>
            <a:ext cx="1255713" cy="784225"/>
          </a:xfrm>
          <a:custGeom>
            <a:avLst/>
            <a:gdLst>
              <a:gd name="T0" fmla="*/ 561861 w 1608463"/>
              <a:gd name="T1" fmla="*/ 0 h 1035585"/>
              <a:gd name="T2" fmla="*/ 0 w 1608463"/>
              <a:gd name="T3" fmla="*/ 1035585 h 1035585"/>
              <a:gd name="T4" fmla="*/ 1608463 w 1608463"/>
              <a:gd name="T5" fmla="*/ 859315 h 1035585"/>
              <a:gd name="T6" fmla="*/ 561861 w 1608463"/>
              <a:gd name="T7" fmla="*/ 0 h 1035585"/>
              <a:gd name="T8" fmla="*/ 0 60000 65536"/>
              <a:gd name="T9" fmla="*/ 0 60000 65536"/>
              <a:gd name="T10" fmla="*/ 0 60000 65536"/>
              <a:gd name="T11" fmla="*/ 0 60000 65536"/>
              <a:gd name="T12" fmla="*/ 0 w 1608463"/>
              <a:gd name="T13" fmla="*/ 0 h 1035585"/>
              <a:gd name="T14" fmla="*/ 1608463 w 1608463"/>
              <a:gd name="T15" fmla="*/ 1035585 h 10355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08463" h="1035585">
                <a:moveTo>
                  <a:pt x="561861" y="0"/>
                </a:moveTo>
                <a:lnTo>
                  <a:pt x="0" y="1035585"/>
                </a:lnTo>
                <a:lnTo>
                  <a:pt x="1608463" y="859315"/>
                </a:lnTo>
                <a:lnTo>
                  <a:pt x="561861" y="0"/>
                </a:lnTo>
                <a:close/>
              </a:path>
            </a:pathLst>
          </a:custGeom>
          <a:solidFill>
            <a:srgbClr val="4DC4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任意多边形 38"/>
          <p:cNvSpPr>
            <a:spLocks noChangeArrowheads="1"/>
          </p:cNvSpPr>
          <p:nvPr userDrawn="1"/>
        </p:nvSpPr>
        <p:spPr bwMode="auto">
          <a:xfrm>
            <a:off x="1825625" y="1139825"/>
            <a:ext cx="1701800" cy="636588"/>
          </a:xfrm>
          <a:custGeom>
            <a:avLst/>
            <a:gdLst>
              <a:gd name="T0" fmla="*/ 705079 w 2214390"/>
              <a:gd name="T1" fmla="*/ 165253 h 782197"/>
              <a:gd name="T2" fmla="*/ 2214390 w 2214390"/>
              <a:gd name="T3" fmla="*/ 0 h 782197"/>
              <a:gd name="T4" fmla="*/ 0 w 2214390"/>
              <a:gd name="T5" fmla="*/ 782197 h 782197"/>
              <a:gd name="T6" fmla="*/ 705079 w 2214390"/>
              <a:gd name="T7" fmla="*/ 165253 h 782197"/>
              <a:gd name="T8" fmla="*/ 0 60000 65536"/>
              <a:gd name="T9" fmla="*/ 0 60000 65536"/>
              <a:gd name="T10" fmla="*/ 0 60000 65536"/>
              <a:gd name="T11" fmla="*/ 0 60000 65536"/>
              <a:gd name="T12" fmla="*/ 0 w 2214390"/>
              <a:gd name="T13" fmla="*/ 0 h 782197"/>
              <a:gd name="T14" fmla="*/ 2214390 w 2214390"/>
              <a:gd name="T15" fmla="*/ 782197 h 7821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14390" h="782197">
                <a:moveTo>
                  <a:pt x="705079" y="165253"/>
                </a:moveTo>
                <a:lnTo>
                  <a:pt x="2214390" y="0"/>
                </a:lnTo>
                <a:lnTo>
                  <a:pt x="0" y="782197"/>
                </a:lnTo>
                <a:lnTo>
                  <a:pt x="705079" y="165253"/>
                </a:lnTo>
                <a:close/>
              </a:path>
            </a:pathLst>
          </a:custGeom>
          <a:solidFill>
            <a:srgbClr val="F8A9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任意多边形 74"/>
          <p:cNvSpPr>
            <a:spLocks noChangeArrowheads="1"/>
          </p:cNvSpPr>
          <p:nvPr userDrawn="1"/>
        </p:nvSpPr>
        <p:spPr bwMode="auto">
          <a:xfrm>
            <a:off x="3544888" y="1123950"/>
            <a:ext cx="603250" cy="561975"/>
          </a:xfrm>
          <a:custGeom>
            <a:avLst/>
            <a:gdLst>
              <a:gd name="T0" fmla="*/ 0 w 804231"/>
              <a:gd name="T1" fmla="*/ 0 h 749147"/>
              <a:gd name="T2" fmla="*/ 804231 w 804231"/>
              <a:gd name="T3" fmla="*/ 55085 h 749147"/>
              <a:gd name="T4" fmla="*/ 760164 w 804231"/>
              <a:gd name="T5" fmla="*/ 749147 h 749147"/>
              <a:gd name="T6" fmla="*/ 0 w 804231"/>
              <a:gd name="T7" fmla="*/ 0 h 749147"/>
              <a:gd name="T8" fmla="*/ 0 60000 65536"/>
              <a:gd name="T9" fmla="*/ 0 60000 65536"/>
              <a:gd name="T10" fmla="*/ 0 60000 65536"/>
              <a:gd name="T11" fmla="*/ 0 60000 65536"/>
              <a:gd name="T12" fmla="*/ 0 w 804231"/>
              <a:gd name="T13" fmla="*/ 0 h 749147"/>
              <a:gd name="T14" fmla="*/ 804231 w 804231"/>
              <a:gd name="T15" fmla="*/ 749147 h 7491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04231" h="749147">
                <a:moveTo>
                  <a:pt x="0" y="0"/>
                </a:moveTo>
                <a:lnTo>
                  <a:pt x="804231" y="55085"/>
                </a:lnTo>
                <a:lnTo>
                  <a:pt x="760164" y="749147"/>
                </a:lnTo>
                <a:lnTo>
                  <a:pt x="0" y="0"/>
                </a:lnTo>
                <a:close/>
              </a:path>
            </a:pathLst>
          </a:custGeom>
          <a:solidFill>
            <a:srgbClr val="16B7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任意多边形 115"/>
          <p:cNvSpPr>
            <a:spLocks noChangeArrowheads="1"/>
          </p:cNvSpPr>
          <p:nvPr userDrawn="1"/>
        </p:nvSpPr>
        <p:spPr bwMode="auto">
          <a:xfrm>
            <a:off x="7966075" y="-31750"/>
            <a:ext cx="446088" cy="173038"/>
          </a:xfrm>
          <a:custGeom>
            <a:avLst/>
            <a:gdLst>
              <a:gd name="T0" fmla="*/ 0 w 594911"/>
              <a:gd name="T1" fmla="*/ 0 h 187287"/>
              <a:gd name="T2" fmla="*/ 594911 w 594911"/>
              <a:gd name="T3" fmla="*/ 33051 h 187287"/>
              <a:gd name="T4" fmla="*/ 66101 w 594911"/>
              <a:gd name="T5" fmla="*/ 187287 h 187287"/>
              <a:gd name="T6" fmla="*/ 0 w 594911"/>
              <a:gd name="T7" fmla="*/ 0 h 187287"/>
              <a:gd name="T8" fmla="*/ 0 60000 65536"/>
              <a:gd name="T9" fmla="*/ 0 60000 65536"/>
              <a:gd name="T10" fmla="*/ 0 60000 65536"/>
              <a:gd name="T11" fmla="*/ 0 60000 65536"/>
              <a:gd name="T12" fmla="*/ 0 w 594911"/>
              <a:gd name="T13" fmla="*/ 0 h 187287"/>
              <a:gd name="T14" fmla="*/ 594911 w 594911"/>
              <a:gd name="T15" fmla="*/ 187287 h 187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4911" h="187287">
                <a:moveTo>
                  <a:pt x="0" y="0"/>
                </a:moveTo>
                <a:lnTo>
                  <a:pt x="594911" y="33051"/>
                </a:lnTo>
                <a:lnTo>
                  <a:pt x="66101" y="187287"/>
                </a:lnTo>
                <a:lnTo>
                  <a:pt x="0" y="0"/>
                </a:lnTo>
                <a:close/>
              </a:path>
            </a:pathLst>
          </a:custGeom>
          <a:solidFill>
            <a:srgbClr val="1CAC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任意多边形 72"/>
          <p:cNvSpPr>
            <a:spLocks noChangeArrowheads="1"/>
          </p:cNvSpPr>
          <p:nvPr userDrawn="1"/>
        </p:nvSpPr>
        <p:spPr bwMode="auto">
          <a:xfrm>
            <a:off x="4130675" y="1577975"/>
            <a:ext cx="1404938" cy="1149350"/>
          </a:xfrm>
          <a:custGeom>
            <a:avLst/>
            <a:gdLst>
              <a:gd name="T0" fmla="*/ 495759 w 1850834"/>
              <a:gd name="T1" fmla="*/ 0 h 1531344"/>
              <a:gd name="T2" fmla="*/ 0 w 1850834"/>
              <a:gd name="T3" fmla="*/ 462708 h 1531344"/>
              <a:gd name="T4" fmla="*/ 1850834 w 1850834"/>
              <a:gd name="T5" fmla="*/ 1531344 h 1531344"/>
              <a:gd name="T6" fmla="*/ 495759 w 1850834"/>
              <a:gd name="T7" fmla="*/ 0 h 1531344"/>
              <a:gd name="T8" fmla="*/ 0 60000 65536"/>
              <a:gd name="T9" fmla="*/ 0 60000 65536"/>
              <a:gd name="T10" fmla="*/ 0 60000 65536"/>
              <a:gd name="T11" fmla="*/ 0 60000 65536"/>
              <a:gd name="T12" fmla="*/ 0 w 1850834"/>
              <a:gd name="T13" fmla="*/ 0 h 1531344"/>
              <a:gd name="T14" fmla="*/ 1850834 w 1850834"/>
              <a:gd name="T15" fmla="*/ 1531344 h 153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50834" h="1531344">
                <a:moveTo>
                  <a:pt x="495759" y="0"/>
                </a:moveTo>
                <a:lnTo>
                  <a:pt x="0" y="462708"/>
                </a:lnTo>
                <a:lnTo>
                  <a:pt x="1850834" y="1531344"/>
                </a:lnTo>
                <a:lnTo>
                  <a:pt x="495759" y="0"/>
                </a:lnTo>
                <a:close/>
              </a:path>
            </a:pathLst>
          </a:cu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任意多边形 80"/>
          <p:cNvSpPr>
            <a:spLocks noChangeArrowheads="1"/>
          </p:cNvSpPr>
          <p:nvPr userDrawn="1"/>
        </p:nvSpPr>
        <p:spPr bwMode="auto">
          <a:xfrm>
            <a:off x="4437063" y="1157288"/>
            <a:ext cx="1395412" cy="603250"/>
          </a:xfrm>
          <a:custGeom>
            <a:avLst/>
            <a:gdLst>
              <a:gd name="T0" fmla="*/ 1718631 w 1718631"/>
              <a:gd name="T1" fmla="*/ 0 h 760164"/>
              <a:gd name="T2" fmla="*/ 275421 w 1718631"/>
              <a:gd name="T3" fmla="*/ 760164 h 760164"/>
              <a:gd name="T4" fmla="*/ 0 w 1718631"/>
              <a:gd name="T5" fmla="*/ 473725 h 760164"/>
              <a:gd name="T6" fmla="*/ 1718631 w 1718631"/>
              <a:gd name="T7" fmla="*/ 0 h 760164"/>
              <a:gd name="T8" fmla="*/ 0 60000 65536"/>
              <a:gd name="T9" fmla="*/ 0 60000 65536"/>
              <a:gd name="T10" fmla="*/ 0 60000 65536"/>
              <a:gd name="T11" fmla="*/ 0 60000 65536"/>
              <a:gd name="T12" fmla="*/ 0 w 1718631"/>
              <a:gd name="T13" fmla="*/ 0 h 760164"/>
              <a:gd name="T14" fmla="*/ 1718631 w 1718631"/>
              <a:gd name="T15" fmla="*/ 760164 h 7601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8631" h="760164">
                <a:moveTo>
                  <a:pt x="1718631" y="0"/>
                </a:moveTo>
                <a:lnTo>
                  <a:pt x="275421" y="760164"/>
                </a:lnTo>
                <a:lnTo>
                  <a:pt x="0" y="473725"/>
                </a:lnTo>
                <a:lnTo>
                  <a:pt x="1718631" y="0"/>
                </a:lnTo>
                <a:close/>
              </a:path>
            </a:pathLst>
          </a:custGeom>
          <a:solidFill>
            <a:srgbClr val="C120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任意多边形 53"/>
          <p:cNvSpPr>
            <a:spLocks noChangeArrowheads="1"/>
          </p:cNvSpPr>
          <p:nvPr userDrawn="1"/>
        </p:nvSpPr>
        <p:spPr bwMode="auto">
          <a:xfrm rot="260233">
            <a:off x="2644775" y="2041525"/>
            <a:ext cx="581025" cy="300038"/>
          </a:xfrm>
          <a:custGeom>
            <a:avLst/>
            <a:gdLst>
              <a:gd name="T0" fmla="*/ 727113 w 727113"/>
              <a:gd name="T1" fmla="*/ 0 h 352539"/>
              <a:gd name="T2" fmla="*/ 0 w 727113"/>
              <a:gd name="T3" fmla="*/ 308472 h 352539"/>
              <a:gd name="T4" fmla="*/ 462709 w 727113"/>
              <a:gd name="T5" fmla="*/ 352539 h 352539"/>
              <a:gd name="T6" fmla="*/ 727113 w 727113"/>
              <a:gd name="T7" fmla="*/ 0 h 352539"/>
              <a:gd name="T8" fmla="*/ 0 60000 65536"/>
              <a:gd name="T9" fmla="*/ 0 60000 65536"/>
              <a:gd name="T10" fmla="*/ 0 60000 65536"/>
              <a:gd name="T11" fmla="*/ 0 60000 65536"/>
              <a:gd name="T12" fmla="*/ 0 w 727113"/>
              <a:gd name="T13" fmla="*/ 0 h 352539"/>
              <a:gd name="T14" fmla="*/ 727113 w 727113"/>
              <a:gd name="T15" fmla="*/ 352539 h 3525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7113" h="352539">
                <a:moveTo>
                  <a:pt x="727113" y="0"/>
                </a:moveTo>
                <a:lnTo>
                  <a:pt x="0" y="308472"/>
                </a:lnTo>
                <a:lnTo>
                  <a:pt x="462709" y="352539"/>
                </a:lnTo>
                <a:lnTo>
                  <a:pt x="727113" y="0"/>
                </a:lnTo>
                <a:close/>
              </a:path>
            </a:pathLst>
          </a:custGeom>
          <a:solidFill>
            <a:srgbClr val="FFB9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任意多边形 117"/>
          <p:cNvSpPr>
            <a:spLocks noChangeArrowheads="1"/>
          </p:cNvSpPr>
          <p:nvPr userDrawn="1"/>
        </p:nvSpPr>
        <p:spPr bwMode="auto">
          <a:xfrm>
            <a:off x="5849938" y="1338263"/>
            <a:ext cx="414337" cy="446087"/>
          </a:xfrm>
          <a:custGeom>
            <a:avLst/>
            <a:gdLst>
              <a:gd name="T0" fmla="*/ 550843 w 550843"/>
              <a:gd name="T1" fmla="*/ 0 h 594911"/>
              <a:gd name="T2" fmla="*/ 319489 w 550843"/>
              <a:gd name="T3" fmla="*/ 594911 h 594911"/>
              <a:gd name="T4" fmla="*/ 0 w 550843"/>
              <a:gd name="T5" fmla="*/ 583894 h 594911"/>
              <a:gd name="T6" fmla="*/ 550843 w 550843"/>
              <a:gd name="T7" fmla="*/ 0 h 594911"/>
              <a:gd name="T8" fmla="*/ 0 60000 65536"/>
              <a:gd name="T9" fmla="*/ 0 60000 65536"/>
              <a:gd name="T10" fmla="*/ 0 60000 65536"/>
              <a:gd name="T11" fmla="*/ 0 60000 65536"/>
              <a:gd name="T12" fmla="*/ 0 w 550843"/>
              <a:gd name="T13" fmla="*/ 0 h 594911"/>
              <a:gd name="T14" fmla="*/ 550843 w 550843"/>
              <a:gd name="T15" fmla="*/ 594911 h 5949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3" h="594911">
                <a:moveTo>
                  <a:pt x="550843" y="0"/>
                </a:moveTo>
                <a:lnTo>
                  <a:pt x="319489" y="594911"/>
                </a:lnTo>
                <a:lnTo>
                  <a:pt x="0" y="583894"/>
                </a:lnTo>
                <a:lnTo>
                  <a:pt x="550843" y="0"/>
                </a:lnTo>
                <a:close/>
              </a:path>
            </a:pathLst>
          </a:custGeom>
          <a:solidFill>
            <a:srgbClr val="0AAA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任意多边形 104"/>
          <p:cNvSpPr>
            <a:spLocks noChangeArrowheads="1"/>
          </p:cNvSpPr>
          <p:nvPr userDrawn="1"/>
        </p:nvSpPr>
        <p:spPr bwMode="auto">
          <a:xfrm>
            <a:off x="5949950" y="1346200"/>
            <a:ext cx="320675" cy="133350"/>
          </a:xfrm>
          <a:custGeom>
            <a:avLst/>
            <a:gdLst>
              <a:gd name="T0" fmla="*/ 132202 w 396607"/>
              <a:gd name="T1" fmla="*/ 0 h 187287"/>
              <a:gd name="T2" fmla="*/ 396607 w 396607"/>
              <a:gd name="T3" fmla="*/ 22034 h 187287"/>
              <a:gd name="T4" fmla="*/ 0 w 396607"/>
              <a:gd name="T5" fmla="*/ 187287 h 187287"/>
              <a:gd name="T6" fmla="*/ 132202 w 396607"/>
              <a:gd name="T7" fmla="*/ 0 h 187287"/>
              <a:gd name="T8" fmla="*/ 0 60000 65536"/>
              <a:gd name="T9" fmla="*/ 0 60000 65536"/>
              <a:gd name="T10" fmla="*/ 0 60000 65536"/>
              <a:gd name="T11" fmla="*/ 0 60000 65536"/>
              <a:gd name="T12" fmla="*/ 0 w 396607"/>
              <a:gd name="T13" fmla="*/ 0 h 187287"/>
              <a:gd name="T14" fmla="*/ 396607 w 396607"/>
              <a:gd name="T15" fmla="*/ 187287 h 187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6607" h="187287">
                <a:moveTo>
                  <a:pt x="132202" y="0"/>
                </a:moveTo>
                <a:lnTo>
                  <a:pt x="396607" y="22034"/>
                </a:lnTo>
                <a:lnTo>
                  <a:pt x="0" y="187287"/>
                </a:lnTo>
                <a:lnTo>
                  <a:pt x="132202" y="0"/>
                </a:lnTo>
                <a:close/>
              </a:path>
            </a:pathLst>
          </a:custGeom>
          <a:solidFill>
            <a:srgbClr val="0A9F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任意多边形 102"/>
          <p:cNvSpPr>
            <a:spLocks noChangeArrowheads="1"/>
          </p:cNvSpPr>
          <p:nvPr userDrawn="1"/>
        </p:nvSpPr>
        <p:spPr bwMode="auto">
          <a:xfrm>
            <a:off x="5749925" y="1114425"/>
            <a:ext cx="571500" cy="330200"/>
          </a:xfrm>
          <a:custGeom>
            <a:avLst/>
            <a:gdLst>
              <a:gd name="T0" fmla="*/ 0 w 661012"/>
              <a:gd name="T1" fmla="*/ 132202 h 407624"/>
              <a:gd name="T2" fmla="*/ 661012 w 661012"/>
              <a:gd name="T3" fmla="*/ 0 h 407624"/>
              <a:gd name="T4" fmla="*/ 264405 w 661012"/>
              <a:gd name="T5" fmla="*/ 407624 h 407624"/>
              <a:gd name="T6" fmla="*/ 0 w 661012"/>
              <a:gd name="T7" fmla="*/ 132202 h 407624"/>
              <a:gd name="T8" fmla="*/ 0 60000 65536"/>
              <a:gd name="T9" fmla="*/ 0 60000 65536"/>
              <a:gd name="T10" fmla="*/ 0 60000 65536"/>
              <a:gd name="T11" fmla="*/ 0 60000 65536"/>
              <a:gd name="T12" fmla="*/ 0 w 661012"/>
              <a:gd name="T13" fmla="*/ 0 h 407624"/>
              <a:gd name="T14" fmla="*/ 661012 w 661012"/>
              <a:gd name="T15" fmla="*/ 407624 h 407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1012" h="407624">
                <a:moveTo>
                  <a:pt x="0" y="132202"/>
                </a:moveTo>
                <a:lnTo>
                  <a:pt x="661012" y="0"/>
                </a:lnTo>
                <a:lnTo>
                  <a:pt x="264405" y="407624"/>
                </a:lnTo>
                <a:lnTo>
                  <a:pt x="0" y="132202"/>
                </a:lnTo>
                <a:close/>
              </a:path>
            </a:pathLst>
          </a:custGeom>
          <a:solidFill>
            <a:srgbClr val="E821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" name="任意多边形 97"/>
          <p:cNvSpPr>
            <a:spLocks noChangeArrowheads="1"/>
          </p:cNvSpPr>
          <p:nvPr userDrawn="1"/>
        </p:nvSpPr>
        <p:spPr bwMode="auto">
          <a:xfrm>
            <a:off x="5486400" y="263525"/>
            <a:ext cx="504825" cy="884238"/>
          </a:xfrm>
          <a:custGeom>
            <a:avLst/>
            <a:gdLst>
              <a:gd name="T0" fmla="*/ 0 w 649995"/>
              <a:gd name="T1" fmla="*/ 594911 h 1178805"/>
              <a:gd name="T2" fmla="*/ 649995 w 649995"/>
              <a:gd name="T3" fmla="*/ 0 h 1178805"/>
              <a:gd name="T4" fmla="*/ 385590 w 649995"/>
              <a:gd name="T5" fmla="*/ 1178805 h 1178805"/>
              <a:gd name="T6" fmla="*/ 0 w 649995"/>
              <a:gd name="T7" fmla="*/ 594911 h 1178805"/>
              <a:gd name="T8" fmla="*/ 0 60000 65536"/>
              <a:gd name="T9" fmla="*/ 0 60000 65536"/>
              <a:gd name="T10" fmla="*/ 0 60000 65536"/>
              <a:gd name="T11" fmla="*/ 0 60000 65536"/>
              <a:gd name="T12" fmla="*/ 0 w 649995"/>
              <a:gd name="T13" fmla="*/ 0 h 1178805"/>
              <a:gd name="T14" fmla="*/ 649995 w 649995"/>
              <a:gd name="T15" fmla="*/ 1178805 h 11788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9995" h="1178805">
                <a:moveTo>
                  <a:pt x="0" y="594911"/>
                </a:moveTo>
                <a:lnTo>
                  <a:pt x="649995" y="0"/>
                </a:lnTo>
                <a:lnTo>
                  <a:pt x="385590" y="1178805"/>
                </a:lnTo>
                <a:lnTo>
                  <a:pt x="0" y="594911"/>
                </a:lnTo>
                <a:close/>
              </a:path>
            </a:pathLst>
          </a:custGeom>
          <a:solidFill>
            <a:srgbClr val="1D97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" name="任意多边形 71"/>
          <p:cNvSpPr>
            <a:spLocks noChangeArrowheads="1"/>
          </p:cNvSpPr>
          <p:nvPr userDrawn="1"/>
        </p:nvSpPr>
        <p:spPr bwMode="auto">
          <a:xfrm>
            <a:off x="4148138" y="1925638"/>
            <a:ext cx="1387475" cy="801687"/>
          </a:xfrm>
          <a:custGeom>
            <a:avLst/>
            <a:gdLst>
              <a:gd name="T0" fmla="*/ 0 w 1806767"/>
              <a:gd name="T1" fmla="*/ 0 h 1046602"/>
              <a:gd name="T2" fmla="*/ 1806767 w 1806767"/>
              <a:gd name="T3" fmla="*/ 1046602 h 1046602"/>
              <a:gd name="T4" fmla="*/ 11017 w 1806767"/>
              <a:gd name="T5" fmla="*/ 738130 h 1046602"/>
              <a:gd name="T6" fmla="*/ 0 w 1806767"/>
              <a:gd name="T7" fmla="*/ 0 h 1046602"/>
              <a:gd name="T8" fmla="*/ 0 60000 65536"/>
              <a:gd name="T9" fmla="*/ 0 60000 65536"/>
              <a:gd name="T10" fmla="*/ 0 60000 65536"/>
              <a:gd name="T11" fmla="*/ 0 60000 65536"/>
              <a:gd name="T12" fmla="*/ 0 w 1806767"/>
              <a:gd name="T13" fmla="*/ 0 h 1046602"/>
              <a:gd name="T14" fmla="*/ 1806767 w 1806767"/>
              <a:gd name="T15" fmla="*/ 1046602 h 10466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6767" h="1046602">
                <a:moveTo>
                  <a:pt x="0" y="0"/>
                </a:moveTo>
                <a:lnTo>
                  <a:pt x="1806767" y="1046602"/>
                </a:lnTo>
                <a:lnTo>
                  <a:pt x="11017" y="738130"/>
                </a:lnTo>
                <a:lnTo>
                  <a:pt x="0" y="0"/>
                </a:lnTo>
                <a:close/>
              </a:path>
            </a:pathLst>
          </a:custGeom>
          <a:solidFill>
            <a:srgbClr val="146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" name="任意多边形 30"/>
          <p:cNvSpPr>
            <a:spLocks noChangeArrowheads="1"/>
          </p:cNvSpPr>
          <p:nvPr userDrawn="1"/>
        </p:nvSpPr>
        <p:spPr bwMode="auto">
          <a:xfrm>
            <a:off x="247650" y="3536950"/>
            <a:ext cx="866775" cy="520700"/>
          </a:xfrm>
          <a:custGeom>
            <a:avLst/>
            <a:gdLst>
              <a:gd name="T0" fmla="*/ 0 w 1156771"/>
              <a:gd name="T1" fmla="*/ 143219 h 694063"/>
              <a:gd name="T2" fmla="*/ 1156771 w 1156771"/>
              <a:gd name="T3" fmla="*/ 0 h 694063"/>
              <a:gd name="T4" fmla="*/ 506776 w 1156771"/>
              <a:gd name="T5" fmla="*/ 694063 h 694063"/>
              <a:gd name="T6" fmla="*/ 0 w 1156771"/>
              <a:gd name="T7" fmla="*/ 143219 h 694063"/>
              <a:gd name="T8" fmla="*/ 0 60000 65536"/>
              <a:gd name="T9" fmla="*/ 0 60000 65536"/>
              <a:gd name="T10" fmla="*/ 0 60000 65536"/>
              <a:gd name="T11" fmla="*/ 0 60000 65536"/>
              <a:gd name="T12" fmla="*/ 0 w 1156771"/>
              <a:gd name="T13" fmla="*/ 0 h 694063"/>
              <a:gd name="T14" fmla="*/ 1156771 w 1156771"/>
              <a:gd name="T15" fmla="*/ 694063 h 6940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6771" h="694063">
                <a:moveTo>
                  <a:pt x="0" y="143219"/>
                </a:moveTo>
                <a:lnTo>
                  <a:pt x="1156771" y="0"/>
                </a:lnTo>
                <a:lnTo>
                  <a:pt x="506776" y="694063"/>
                </a:lnTo>
                <a:lnTo>
                  <a:pt x="0" y="143219"/>
                </a:lnTo>
                <a:close/>
              </a:path>
            </a:pathLst>
          </a:custGeom>
          <a:solidFill>
            <a:srgbClr val="E925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任意多边形 58"/>
          <p:cNvSpPr>
            <a:spLocks noChangeArrowheads="1"/>
          </p:cNvSpPr>
          <p:nvPr userDrawn="1"/>
        </p:nvSpPr>
        <p:spPr bwMode="auto">
          <a:xfrm>
            <a:off x="3081338" y="2544763"/>
            <a:ext cx="966787" cy="265112"/>
          </a:xfrm>
          <a:custGeom>
            <a:avLst/>
            <a:gdLst>
              <a:gd name="T0" fmla="*/ 0 w 1288973"/>
              <a:gd name="T1" fmla="*/ 264405 h 319489"/>
              <a:gd name="T2" fmla="*/ 1288973 w 1288973"/>
              <a:gd name="T3" fmla="*/ 319489 h 319489"/>
              <a:gd name="T4" fmla="*/ 1079653 w 1288973"/>
              <a:gd name="T5" fmla="*/ 0 h 319489"/>
              <a:gd name="T6" fmla="*/ 0 w 1288973"/>
              <a:gd name="T7" fmla="*/ 264405 h 319489"/>
              <a:gd name="T8" fmla="*/ 0 60000 65536"/>
              <a:gd name="T9" fmla="*/ 0 60000 65536"/>
              <a:gd name="T10" fmla="*/ 0 60000 65536"/>
              <a:gd name="T11" fmla="*/ 0 60000 65536"/>
              <a:gd name="T12" fmla="*/ 0 w 1288973"/>
              <a:gd name="T13" fmla="*/ 0 h 319489"/>
              <a:gd name="T14" fmla="*/ 1288973 w 1288973"/>
              <a:gd name="T15" fmla="*/ 319489 h 3194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8973" h="319489">
                <a:moveTo>
                  <a:pt x="0" y="264405"/>
                </a:moveTo>
                <a:lnTo>
                  <a:pt x="1288973" y="319489"/>
                </a:lnTo>
                <a:lnTo>
                  <a:pt x="1079653" y="0"/>
                </a:lnTo>
                <a:lnTo>
                  <a:pt x="0" y="264405"/>
                </a:lnTo>
                <a:close/>
              </a:path>
            </a:pathLst>
          </a:custGeom>
          <a:solidFill>
            <a:srgbClr val="0E8B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" name="任意多边形 55"/>
          <p:cNvSpPr>
            <a:spLocks noChangeArrowheads="1"/>
          </p:cNvSpPr>
          <p:nvPr userDrawn="1"/>
        </p:nvSpPr>
        <p:spPr bwMode="auto">
          <a:xfrm>
            <a:off x="2998788" y="2098675"/>
            <a:ext cx="1182687" cy="412750"/>
          </a:xfrm>
          <a:custGeom>
            <a:avLst/>
            <a:gdLst>
              <a:gd name="T0" fmla="*/ 0 w 1575412"/>
              <a:gd name="T1" fmla="*/ 341523 h 550844"/>
              <a:gd name="T2" fmla="*/ 1575412 w 1575412"/>
              <a:gd name="T3" fmla="*/ 550844 h 550844"/>
              <a:gd name="T4" fmla="*/ 253388 w 1575412"/>
              <a:gd name="T5" fmla="*/ 0 h 550844"/>
              <a:gd name="T6" fmla="*/ 0 w 1575412"/>
              <a:gd name="T7" fmla="*/ 341523 h 550844"/>
              <a:gd name="T8" fmla="*/ 0 60000 65536"/>
              <a:gd name="T9" fmla="*/ 0 60000 65536"/>
              <a:gd name="T10" fmla="*/ 0 60000 65536"/>
              <a:gd name="T11" fmla="*/ 0 60000 65536"/>
              <a:gd name="T12" fmla="*/ 0 w 1575412"/>
              <a:gd name="T13" fmla="*/ 0 h 550844"/>
              <a:gd name="T14" fmla="*/ 1575412 w 1575412"/>
              <a:gd name="T15" fmla="*/ 550844 h 5508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75412" h="550844">
                <a:moveTo>
                  <a:pt x="0" y="341523"/>
                </a:moveTo>
                <a:lnTo>
                  <a:pt x="1575412" y="550844"/>
                </a:lnTo>
                <a:lnTo>
                  <a:pt x="253388" y="0"/>
                </a:lnTo>
                <a:lnTo>
                  <a:pt x="0" y="341523"/>
                </a:lnTo>
                <a:close/>
              </a:path>
            </a:pathLst>
          </a:custGeom>
          <a:solidFill>
            <a:srgbClr val="F592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任意多边形 56"/>
          <p:cNvSpPr>
            <a:spLocks noChangeArrowheads="1"/>
          </p:cNvSpPr>
          <p:nvPr userDrawn="1"/>
        </p:nvSpPr>
        <p:spPr bwMode="auto">
          <a:xfrm>
            <a:off x="3106738" y="1892300"/>
            <a:ext cx="1058862" cy="619125"/>
          </a:xfrm>
          <a:custGeom>
            <a:avLst/>
            <a:gdLst>
              <a:gd name="T0" fmla="*/ 0 w 1311007"/>
              <a:gd name="T1" fmla="*/ 220337 h 782198"/>
              <a:gd name="T2" fmla="*/ 1311007 w 1311007"/>
              <a:gd name="T3" fmla="*/ 782198 h 782198"/>
              <a:gd name="T4" fmla="*/ 1288973 w 1311007"/>
              <a:gd name="T5" fmla="*/ 0 h 782198"/>
              <a:gd name="T6" fmla="*/ 0 w 1311007"/>
              <a:gd name="T7" fmla="*/ 220337 h 782198"/>
              <a:gd name="T8" fmla="*/ 0 60000 65536"/>
              <a:gd name="T9" fmla="*/ 0 60000 65536"/>
              <a:gd name="T10" fmla="*/ 0 60000 65536"/>
              <a:gd name="T11" fmla="*/ 0 60000 65536"/>
              <a:gd name="T12" fmla="*/ 0 w 1311007"/>
              <a:gd name="T13" fmla="*/ 0 h 782198"/>
              <a:gd name="T14" fmla="*/ 1311007 w 1311007"/>
              <a:gd name="T15" fmla="*/ 782198 h 7821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1007" h="782198">
                <a:moveTo>
                  <a:pt x="0" y="220337"/>
                </a:moveTo>
                <a:lnTo>
                  <a:pt x="1311007" y="782198"/>
                </a:lnTo>
                <a:lnTo>
                  <a:pt x="1288973" y="0"/>
                </a:lnTo>
                <a:lnTo>
                  <a:pt x="0" y="220337"/>
                </a:lnTo>
                <a:close/>
              </a:path>
            </a:pathLst>
          </a:custGeom>
          <a:solidFill>
            <a:srgbClr val="E979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任意多边形 69"/>
          <p:cNvSpPr>
            <a:spLocks noChangeArrowheads="1"/>
          </p:cNvSpPr>
          <p:nvPr userDrawn="1"/>
        </p:nvSpPr>
        <p:spPr bwMode="auto">
          <a:xfrm>
            <a:off x="4627563" y="2536825"/>
            <a:ext cx="874712" cy="255588"/>
          </a:xfrm>
          <a:custGeom>
            <a:avLst/>
            <a:gdLst>
              <a:gd name="T0" fmla="*/ 0 w 1134738"/>
              <a:gd name="T1" fmla="*/ 0 h 308472"/>
              <a:gd name="T2" fmla="*/ 1134738 w 1134738"/>
              <a:gd name="T3" fmla="*/ 220337 h 308472"/>
              <a:gd name="T4" fmla="*/ 1013552 w 1134738"/>
              <a:gd name="T5" fmla="*/ 308472 h 308472"/>
              <a:gd name="T6" fmla="*/ 0 w 1134738"/>
              <a:gd name="T7" fmla="*/ 0 h 308472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8"/>
              <a:gd name="T13" fmla="*/ 0 h 308472"/>
              <a:gd name="T14" fmla="*/ 1134738 w 1134738"/>
              <a:gd name="T15" fmla="*/ 308472 h 3084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8" h="308472">
                <a:moveTo>
                  <a:pt x="0" y="0"/>
                </a:moveTo>
                <a:lnTo>
                  <a:pt x="1134738" y="220337"/>
                </a:lnTo>
                <a:lnTo>
                  <a:pt x="1013552" y="308472"/>
                </a:lnTo>
                <a:lnTo>
                  <a:pt x="0" y="0"/>
                </a:lnTo>
                <a:close/>
              </a:path>
            </a:pathLst>
          </a:custGeom>
          <a:solidFill>
            <a:srgbClr val="1699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任意多边形 44"/>
          <p:cNvSpPr>
            <a:spLocks noChangeArrowheads="1"/>
          </p:cNvSpPr>
          <p:nvPr userDrawn="1"/>
        </p:nvSpPr>
        <p:spPr bwMode="auto">
          <a:xfrm>
            <a:off x="3114675" y="1098550"/>
            <a:ext cx="455613" cy="636588"/>
          </a:xfrm>
          <a:custGeom>
            <a:avLst/>
            <a:gdLst>
              <a:gd name="T0" fmla="*/ 0 w 528810"/>
              <a:gd name="T1" fmla="*/ 793215 h 793215"/>
              <a:gd name="T2" fmla="*/ 462709 w 528810"/>
              <a:gd name="T3" fmla="*/ 506776 h 793215"/>
              <a:gd name="T4" fmla="*/ 528810 w 528810"/>
              <a:gd name="T5" fmla="*/ 0 h 793215"/>
              <a:gd name="T6" fmla="*/ 0 w 528810"/>
              <a:gd name="T7" fmla="*/ 793215 h 793215"/>
              <a:gd name="T8" fmla="*/ 0 60000 65536"/>
              <a:gd name="T9" fmla="*/ 0 60000 65536"/>
              <a:gd name="T10" fmla="*/ 0 60000 65536"/>
              <a:gd name="T11" fmla="*/ 0 60000 65536"/>
              <a:gd name="T12" fmla="*/ 0 w 528810"/>
              <a:gd name="T13" fmla="*/ 0 h 793215"/>
              <a:gd name="T14" fmla="*/ 528810 w 528810"/>
              <a:gd name="T15" fmla="*/ 793215 h 7932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810" h="793215">
                <a:moveTo>
                  <a:pt x="0" y="793215"/>
                </a:moveTo>
                <a:lnTo>
                  <a:pt x="462709" y="506776"/>
                </a:lnTo>
                <a:lnTo>
                  <a:pt x="528810" y="0"/>
                </a:lnTo>
                <a:lnTo>
                  <a:pt x="0" y="793215"/>
                </a:lnTo>
                <a:close/>
              </a:path>
            </a:pathLst>
          </a:custGeom>
          <a:solidFill>
            <a:srgbClr val="40C6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6" name="任意多边形 101"/>
          <p:cNvSpPr>
            <a:spLocks noChangeArrowheads="1"/>
          </p:cNvSpPr>
          <p:nvPr userDrawn="1"/>
        </p:nvSpPr>
        <p:spPr bwMode="auto">
          <a:xfrm>
            <a:off x="5562600" y="1146175"/>
            <a:ext cx="463550" cy="388938"/>
          </a:xfrm>
          <a:custGeom>
            <a:avLst/>
            <a:gdLst>
              <a:gd name="T0" fmla="*/ 242371 w 594911"/>
              <a:gd name="T1" fmla="*/ 0 h 440675"/>
              <a:gd name="T2" fmla="*/ 594911 w 594911"/>
              <a:gd name="T3" fmla="*/ 330506 h 440675"/>
              <a:gd name="T4" fmla="*/ 0 w 594911"/>
              <a:gd name="T5" fmla="*/ 440675 h 440675"/>
              <a:gd name="T6" fmla="*/ 242371 w 594911"/>
              <a:gd name="T7" fmla="*/ 0 h 440675"/>
              <a:gd name="T8" fmla="*/ 0 60000 65536"/>
              <a:gd name="T9" fmla="*/ 0 60000 65536"/>
              <a:gd name="T10" fmla="*/ 0 60000 65536"/>
              <a:gd name="T11" fmla="*/ 0 60000 65536"/>
              <a:gd name="T12" fmla="*/ 0 w 594911"/>
              <a:gd name="T13" fmla="*/ 0 h 440675"/>
              <a:gd name="T14" fmla="*/ 594911 w 594911"/>
              <a:gd name="T15" fmla="*/ 440675 h 4406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4911" h="440675">
                <a:moveTo>
                  <a:pt x="242371" y="0"/>
                </a:moveTo>
                <a:lnTo>
                  <a:pt x="594911" y="330506"/>
                </a:lnTo>
                <a:lnTo>
                  <a:pt x="0" y="440675"/>
                </a:lnTo>
                <a:lnTo>
                  <a:pt x="242371" y="0"/>
                </a:lnTo>
                <a:close/>
              </a:path>
            </a:pathLst>
          </a:custGeom>
          <a:solidFill>
            <a:srgbClr val="C020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" name="任意多边形 109"/>
          <p:cNvSpPr>
            <a:spLocks noChangeArrowheads="1"/>
          </p:cNvSpPr>
          <p:nvPr userDrawn="1"/>
        </p:nvSpPr>
        <p:spPr bwMode="auto">
          <a:xfrm>
            <a:off x="5749925" y="1108075"/>
            <a:ext cx="603250" cy="130175"/>
          </a:xfrm>
          <a:custGeom>
            <a:avLst/>
            <a:gdLst>
              <a:gd name="T0" fmla="*/ 0 w 738131"/>
              <a:gd name="T1" fmla="*/ 55085 h 187287"/>
              <a:gd name="T2" fmla="*/ 738131 w 738131"/>
              <a:gd name="T3" fmla="*/ 0 h 187287"/>
              <a:gd name="T4" fmla="*/ 77119 w 738131"/>
              <a:gd name="T5" fmla="*/ 187287 h 187287"/>
              <a:gd name="T6" fmla="*/ 0 w 738131"/>
              <a:gd name="T7" fmla="*/ 55085 h 187287"/>
              <a:gd name="T8" fmla="*/ 0 60000 65536"/>
              <a:gd name="T9" fmla="*/ 0 60000 65536"/>
              <a:gd name="T10" fmla="*/ 0 60000 65536"/>
              <a:gd name="T11" fmla="*/ 0 60000 65536"/>
              <a:gd name="T12" fmla="*/ 0 w 738131"/>
              <a:gd name="T13" fmla="*/ 0 h 187287"/>
              <a:gd name="T14" fmla="*/ 738131 w 738131"/>
              <a:gd name="T15" fmla="*/ 187287 h 187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8131" h="187287">
                <a:moveTo>
                  <a:pt x="0" y="55085"/>
                </a:moveTo>
                <a:lnTo>
                  <a:pt x="738131" y="0"/>
                </a:lnTo>
                <a:lnTo>
                  <a:pt x="77119" y="187287"/>
                </a:lnTo>
                <a:lnTo>
                  <a:pt x="0" y="55085"/>
                </a:lnTo>
                <a:close/>
              </a:path>
            </a:pathLst>
          </a:custGeom>
          <a:solidFill>
            <a:srgbClr val="440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" name="任意多边形 89"/>
          <p:cNvSpPr>
            <a:spLocks noChangeArrowheads="1"/>
          </p:cNvSpPr>
          <p:nvPr userDrawn="1"/>
        </p:nvSpPr>
        <p:spPr bwMode="auto">
          <a:xfrm>
            <a:off x="5205413" y="1768475"/>
            <a:ext cx="892175" cy="742950"/>
          </a:xfrm>
          <a:custGeom>
            <a:avLst/>
            <a:gdLst>
              <a:gd name="T0" fmla="*/ 1189822 w 1189822"/>
              <a:gd name="T1" fmla="*/ 0 h 991518"/>
              <a:gd name="T2" fmla="*/ 286439 w 1189822"/>
              <a:gd name="T3" fmla="*/ 991518 h 991518"/>
              <a:gd name="T4" fmla="*/ 0 w 1189822"/>
              <a:gd name="T5" fmla="*/ 220338 h 991518"/>
              <a:gd name="T6" fmla="*/ 1189822 w 1189822"/>
              <a:gd name="T7" fmla="*/ 0 h 991518"/>
              <a:gd name="T8" fmla="*/ 0 60000 65536"/>
              <a:gd name="T9" fmla="*/ 0 60000 65536"/>
              <a:gd name="T10" fmla="*/ 0 60000 65536"/>
              <a:gd name="T11" fmla="*/ 0 60000 65536"/>
              <a:gd name="T12" fmla="*/ 0 w 1189822"/>
              <a:gd name="T13" fmla="*/ 0 h 991518"/>
              <a:gd name="T14" fmla="*/ 1189822 w 1189822"/>
              <a:gd name="T15" fmla="*/ 991518 h 9915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89822" h="991518">
                <a:moveTo>
                  <a:pt x="1189822" y="0"/>
                </a:moveTo>
                <a:lnTo>
                  <a:pt x="286439" y="991518"/>
                </a:lnTo>
                <a:lnTo>
                  <a:pt x="0" y="220338"/>
                </a:lnTo>
                <a:lnTo>
                  <a:pt x="1189822" y="0"/>
                </a:lnTo>
                <a:close/>
              </a:path>
            </a:pathLst>
          </a:custGeom>
          <a:solidFill>
            <a:srgbClr val="04A7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" name="任意多边形 85"/>
          <p:cNvSpPr>
            <a:spLocks noChangeArrowheads="1"/>
          </p:cNvSpPr>
          <p:nvPr userDrawn="1"/>
        </p:nvSpPr>
        <p:spPr bwMode="auto">
          <a:xfrm>
            <a:off x="4981575" y="1727200"/>
            <a:ext cx="257175" cy="381000"/>
          </a:xfrm>
          <a:custGeom>
            <a:avLst/>
            <a:gdLst>
              <a:gd name="T0" fmla="*/ 253388 w 319489"/>
              <a:gd name="T1" fmla="*/ 0 h 440674"/>
              <a:gd name="T2" fmla="*/ 319489 w 319489"/>
              <a:gd name="T3" fmla="*/ 308472 h 440674"/>
              <a:gd name="T4" fmla="*/ 0 w 319489"/>
              <a:gd name="T5" fmla="*/ 440674 h 440674"/>
              <a:gd name="T6" fmla="*/ 253388 w 319489"/>
              <a:gd name="T7" fmla="*/ 0 h 440674"/>
              <a:gd name="T8" fmla="*/ 0 60000 65536"/>
              <a:gd name="T9" fmla="*/ 0 60000 65536"/>
              <a:gd name="T10" fmla="*/ 0 60000 65536"/>
              <a:gd name="T11" fmla="*/ 0 60000 65536"/>
              <a:gd name="T12" fmla="*/ 0 w 319489"/>
              <a:gd name="T13" fmla="*/ 0 h 440674"/>
              <a:gd name="T14" fmla="*/ 319489 w 319489"/>
              <a:gd name="T15" fmla="*/ 440674 h 4406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9489" h="440674">
                <a:moveTo>
                  <a:pt x="253388" y="0"/>
                </a:moveTo>
                <a:lnTo>
                  <a:pt x="319489" y="308472"/>
                </a:lnTo>
                <a:lnTo>
                  <a:pt x="0" y="440674"/>
                </a:lnTo>
                <a:lnTo>
                  <a:pt x="253388" y="0"/>
                </a:lnTo>
                <a:close/>
              </a:path>
            </a:pathLst>
          </a:custGeom>
          <a:solidFill>
            <a:srgbClr val="178F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任意多边形 96"/>
          <p:cNvSpPr>
            <a:spLocks noChangeArrowheads="1"/>
          </p:cNvSpPr>
          <p:nvPr userDrawn="1"/>
        </p:nvSpPr>
        <p:spPr bwMode="auto">
          <a:xfrm>
            <a:off x="5305425" y="280988"/>
            <a:ext cx="668338" cy="446087"/>
          </a:xfrm>
          <a:custGeom>
            <a:avLst/>
            <a:gdLst>
              <a:gd name="T0" fmla="*/ 0 w 804231"/>
              <a:gd name="T1" fmla="*/ 187286 h 561860"/>
              <a:gd name="T2" fmla="*/ 804231 w 804231"/>
              <a:gd name="T3" fmla="*/ 0 h 561860"/>
              <a:gd name="T4" fmla="*/ 220337 w 804231"/>
              <a:gd name="T5" fmla="*/ 561860 h 561860"/>
              <a:gd name="T6" fmla="*/ 0 w 804231"/>
              <a:gd name="T7" fmla="*/ 187286 h 561860"/>
              <a:gd name="T8" fmla="*/ 0 60000 65536"/>
              <a:gd name="T9" fmla="*/ 0 60000 65536"/>
              <a:gd name="T10" fmla="*/ 0 60000 65536"/>
              <a:gd name="T11" fmla="*/ 0 60000 65536"/>
              <a:gd name="T12" fmla="*/ 0 w 804231"/>
              <a:gd name="T13" fmla="*/ 0 h 561860"/>
              <a:gd name="T14" fmla="*/ 804231 w 804231"/>
              <a:gd name="T15" fmla="*/ 561860 h 5618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04231" h="561860">
                <a:moveTo>
                  <a:pt x="0" y="187286"/>
                </a:moveTo>
                <a:lnTo>
                  <a:pt x="804231" y="0"/>
                </a:lnTo>
                <a:lnTo>
                  <a:pt x="220337" y="561860"/>
                </a:lnTo>
                <a:lnTo>
                  <a:pt x="0" y="187286"/>
                </a:lnTo>
                <a:close/>
              </a:path>
            </a:pathLst>
          </a:custGeom>
          <a:solidFill>
            <a:srgbClr val="69C7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1" name="任意多边形 67"/>
          <p:cNvSpPr>
            <a:spLocks noChangeArrowheads="1"/>
          </p:cNvSpPr>
          <p:nvPr userDrawn="1"/>
        </p:nvSpPr>
        <p:spPr bwMode="auto">
          <a:xfrm>
            <a:off x="4470400" y="2825750"/>
            <a:ext cx="157163" cy="98425"/>
          </a:xfrm>
          <a:custGeom>
            <a:avLst/>
            <a:gdLst>
              <a:gd name="T0" fmla="*/ 0 w 209321"/>
              <a:gd name="T1" fmla="*/ 88135 h 132202"/>
              <a:gd name="T2" fmla="*/ 209321 w 209321"/>
              <a:gd name="T3" fmla="*/ 132202 h 132202"/>
              <a:gd name="T4" fmla="*/ 132203 w 209321"/>
              <a:gd name="T5" fmla="*/ 0 h 132202"/>
              <a:gd name="T6" fmla="*/ 0 w 209321"/>
              <a:gd name="T7" fmla="*/ 88135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09321"/>
              <a:gd name="T13" fmla="*/ 0 h 132202"/>
              <a:gd name="T14" fmla="*/ 209321 w 209321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9321" h="132202">
                <a:moveTo>
                  <a:pt x="0" y="88135"/>
                </a:moveTo>
                <a:lnTo>
                  <a:pt x="209321" y="132202"/>
                </a:lnTo>
                <a:lnTo>
                  <a:pt x="132203" y="0"/>
                </a:lnTo>
                <a:lnTo>
                  <a:pt x="0" y="88135"/>
                </a:lnTo>
                <a:close/>
              </a:path>
            </a:pathLst>
          </a:custGeom>
          <a:solidFill>
            <a:srgbClr val="107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" name="任意多边形 70"/>
          <p:cNvSpPr>
            <a:spLocks noChangeArrowheads="1"/>
          </p:cNvSpPr>
          <p:nvPr userDrawn="1"/>
        </p:nvSpPr>
        <p:spPr bwMode="auto">
          <a:xfrm>
            <a:off x="5419725" y="2717800"/>
            <a:ext cx="198438" cy="74613"/>
          </a:xfrm>
          <a:custGeom>
            <a:avLst/>
            <a:gdLst>
              <a:gd name="T0" fmla="*/ 88135 w 253388"/>
              <a:gd name="T1" fmla="*/ 0 h 110168"/>
              <a:gd name="T2" fmla="*/ 0 w 253388"/>
              <a:gd name="T3" fmla="*/ 99151 h 110168"/>
              <a:gd name="T4" fmla="*/ 253388 w 253388"/>
              <a:gd name="T5" fmla="*/ 110168 h 110168"/>
              <a:gd name="T6" fmla="*/ 88135 w 253388"/>
              <a:gd name="T7" fmla="*/ 0 h 110168"/>
              <a:gd name="T8" fmla="*/ 0 60000 65536"/>
              <a:gd name="T9" fmla="*/ 0 60000 65536"/>
              <a:gd name="T10" fmla="*/ 0 60000 65536"/>
              <a:gd name="T11" fmla="*/ 0 60000 65536"/>
              <a:gd name="T12" fmla="*/ 0 w 253388"/>
              <a:gd name="T13" fmla="*/ 0 h 110168"/>
              <a:gd name="T14" fmla="*/ 253388 w 253388"/>
              <a:gd name="T15" fmla="*/ 110168 h 110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3388" h="110168">
                <a:moveTo>
                  <a:pt x="88135" y="0"/>
                </a:moveTo>
                <a:lnTo>
                  <a:pt x="0" y="99151"/>
                </a:lnTo>
                <a:lnTo>
                  <a:pt x="253388" y="110168"/>
                </a:lnTo>
                <a:lnTo>
                  <a:pt x="88135" y="0"/>
                </a:lnTo>
                <a:close/>
              </a:path>
            </a:pathLst>
          </a:custGeom>
          <a:solidFill>
            <a:srgbClr val="125D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3" name="任意多边形 75"/>
          <p:cNvSpPr>
            <a:spLocks noChangeArrowheads="1"/>
          </p:cNvSpPr>
          <p:nvPr userDrawn="1"/>
        </p:nvSpPr>
        <p:spPr bwMode="auto">
          <a:xfrm>
            <a:off x="4114800" y="1139825"/>
            <a:ext cx="355600" cy="538163"/>
          </a:xfrm>
          <a:custGeom>
            <a:avLst/>
            <a:gdLst>
              <a:gd name="T0" fmla="*/ 33050 w 429658"/>
              <a:gd name="T1" fmla="*/ 0 h 705079"/>
              <a:gd name="T2" fmla="*/ 429658 w 429658"/>
              <a:gd name="T3" fmla="*/ 605928 h 705079"/>
              <a:gd name="T4" fmla="*/ 0 w 429658"/>
              <a:gd name="T5" fmla="*/ 705079 h 705079"/>
              <a:gd name="T6" fmla="*/ 33050 w 429658"/>
              <a:gd name="T7" fmla="*/ 0 h 705079"/>
              <a:gd name="T8" fmla="*/ 0 60000 65536"/>
              <a:gd name="T9" fmla="*/ 0 60000 65536"/>
              <a:gd name="T10" fmla="*/ 0 60000 65536"/>
              <a:gd name="T11" fmla="*/ 0 60000 65536"/>
              <a:gd name="T12" fmla="*/ 0 w 429658"/>
              <a:gd name="T13" fmla="*/ 0 h 705079"/>
              <a:gd name="T14" fmla="*/ 429658 w 429658"/>
              <a:gd name="T15" fmla="*/ 705079 h 7050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9658" h="705079">
                <a:moveTo>
                  <a:pt x="33050" y="0"/>
                </a:moveTo>
                <a:lnTo>
                  <a:pt x="429658" y="605928"/>
                </a:lnTo>
                <a:lnTo>
                  <a:pt x="0" y="705079"/>
                </a:lnTo>
                <a:lnTo>
                  <a:pt x="33050" y="0"/>
                </a:lnTo>
                <a:close/>
              </a:path>
            </a:pathLst>
          </a:custGeom>
          <a:solidFill>
            <a:srgbClr val="57C8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4" name="任意多边形 76"/>
          <p:cNvSpPr>
            <a:spLocks noChangeArrowheads="1"/>
          </p:cNvSpPr>
          <p:nvPr userDrawn="1"/>
        </p:nvSpPr>
        <p:spPr bwMode="auto">
          <a:xfrm>
            <a:off x="4148138" y="1149350"/>
            <a:ext cx="471487" cy="479425"/>
          </a:xfrm>
          <a:custGeom>
            <a:avLst/>
            <a:gdLst>
              <a:gd name="T0" fmla="*/ 0 w 528810"/>
              <a:gd name="T1" fmla="*/ 0 h 572877"/>
              <a:gd name="T2" fmla="*/ 528810 w 528810"/>
              <a:gd name="T3" fmla="*/ 253388 h 572877"/>
              <a:gd name="T4" fmla="*/ 352540 w 528810"/>
              <a:gd name="T5" fmla="*/ 572877 h 572877"/>
              <a:gd name="T6" fmla="*/ 0 w 528810"/>
              <a:gd name="T7" fmla="*/ 0 h 572877"/>
              <a:gd name="T8" fmla="*/ 0 60000 65536"/>
              <a:gd name="T9" fmla="*/ 0 60000 65536"/>
              <a:gd name="T10" fmla="*/ 0 60000 65536"/>
              <a:gd name="T11" fmla="*/ 0 60000 65536"/>
              <a:gd name="T12" fmla="*/ 0 w 528810"/>
              <a:gd name="T13" fmla="*/ 0 h 572877"/>
              <a:gd name="T14" fmla="*/ 528810 w 528810"/>
              <a:gd name="T15" fmla="*/ 572877 h 5728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810" h="572877">
                <a:moveTo>
                  <a:pt x="0" y="0"/>
                </a:moveTo>
                <a:lnTo>
                  <a:pt x="528810" y="253388"/>
                </a:lnTo>
                <a:lnTo>
                  <a:pt x="352540" y="572877"/>
                </a:lnTo>
                <a:lnTo>
                  <a:pt x="0" y="0"/>
                </a:lnTo>
                <a:close/>
              </a:path>
            </a:pathLst>
          </a:custGeom>
          <a:solidFill>
            <a:srgbClr val="1BA8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" name="任意多边形 46"/>
          <p:cNvSpPr>
            <a:spLocks noChangeArrowheads="1"/>
          </p:cNvSpPr>
          <p:nvPr userDrawn="1"/>
        </p:nvSpPr>
        <p:spPr bwMode="auto">
          <a:xfrm>
            <a:off x="3114675" y="1668463"/>
            <a:ext cx="1100138" cy="314325"/>
          </a:xfrm>
          <a:custGeom>
            <a:avLst/>
            <a:gdLst>
              <a:gd name="T0" fmla="*/ 77118 w 1355075"/>
              <a:gd name="T1" fmla="*/ 11017 h 396607"/>
              <a:gd name="T2" fmla="*/ 22034 w 1355075"/>
              <a:gd name="T3" fmla="*/ 11017 h 396607"/>
              <a:gd name="T4" fmla="*/ 0 w 1355075"/>
              <a:gd name="T5" fmla="*/ 396607 h 396607"/>
              <a:gd name="T6" fmla="*/ 1355075 w 1355075"/>
              <a:gd name="T7" fmla="*/ 0 h 396607"/>
              <a:gd name="T8" fmla="*/ 77118 w 1355075"/>
              <a:gd name="T9" fmla="*/ 11017 h 3966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5075"/>
              <a:gd name="T16" fmla="*/ 0 h 396607"/>
              <a:gd name="T17" fmla="*/ 1355075 w 1355075"/>
              <a:gd name="T18" fmla="*/ 396607 h 3966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5075" h="396607">
                <a:moveTo>
                  <a:pt x="77118" y="11017"/>
                </a:moveTo>
                <a:lnTo>
                  <a:pt x="22034" y="11017"/>
                </a:lnTo>
                <a:lnTo>
                  <a:pt x="0" y="396607"/>
                </a:lnTo>
                <a:lnTo>
                  <a:pt x="1355075" y="0"/>
                </a:lnTo>
                <a:lnTo>
                  <a:pt x="77118" y="11017"/>
                </a:lnTo>
                <a:close/>
              </a:path>
            </a:pathLst>
          </a:custGeom>
          <a:solidFill>
            <a:srgbClr val="BF22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6" name="任意多边形 28"/>
          <p:cNvSpPr>
            <a:spLocks noChangeArrowheads="1"/>
          </p:cNvSpPr>
          <p:nvPr userDrawn="1"/>
        </p:nvSpPr>
        <p:spPr bwMode="auto">
          <a:xfrm>
            <a:off x="1206500" y="1917700"/>
            <a:ext cx="644525" cy="735013"/>
          </a:xfrm>
          <a:custGeom>
            <a:avLst/>
            <a:gdLst>
              <a:gd name="T0" fmla="*/ 859315 w 859315"/>
              <a:gd name="T1" fmla="*/ 0 h 980502"/>
              <a:gd name="T2" fmla="*/ 484742 w 859315"/>
              <a:gd name="T3" fmla="*/ 859316 h 980502"/>
              <a:gd name="T4" fmla="*/ 0 w 859315"/>
              <a:gd name="T5" fmla="*/ 980502 h 980502"/>
              <a:gd name="T6" fmla="*/ 859315 w 859315"/>
              <a:gd name="T7" fmla="*/ 0 h 980502"/>
              <a:gd name="T8" fmla="*/ 0 60000 65536"/>
              <a:gd name="T9" fmla="*/ 0 60000 65536"/>
              <a:gd name="T10" fmla="*/ 0 60000 65536"/>
              <a:gd name="T11" fmla="*/ 0 60000 65536"/>
              <a:gd name="T12" fmla="*/ 0 w 859315"/>
              <a:gd name="T13" fmla="*/ 0 h 980502"/>
              <a:gd name="T14" fmla="*/ 859315 w 859315"/>
              <a:gd name="T15" fmla="*/ 980502 h 9805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9315" h="980502">
                <a:moveTo>
                  <a:pt x="859315" y="0"/>
                </a:moveTo>
                <a:lnTo>
                  <a:pt x="484742" y="859316"/>
                </a:lnTo>
                <a:lnTo>
                  <a:pt x="0" y="980502"/>
                </a:lnTo>
                <a:lnTo>
                  <a:pt x="859315" y="0"/>
                </a:lnTo>
                <a:close/>
              </a:path>
            </a:pathLst>
          </a:custGeom>
          <a:solidFill>
            <a:srgbClr val="EF5B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" name="任意多边形 20"/>
          <p:cNvSpPr>
            <a:spLocks noChangeArrowheads="1"/>
          </p:cNvSpPr>
          <p:nvPr userDrawn="1"/>
        </p:nvSpPr>
        <p:spPr bwMode="auto">
          <a:xfrm>
            <a:off x="1851025" y="2395538"/>
            <a:ext cx="471488" cy="265112"/>
          </a:xfrm>
          <a:custGeom>
            <a:avLst/>
            <a:gdLst>
              <a:gd name="T0" fmla="*/ 11017 w 550844"/>
              <a:gd name="T1" fmla="*/ 0 h 341523"/>
              <a:gd name="T2" fmla="*/ 550844 w 550844"/>
              <a:gd name="T3" fmla="*/ 286438 h 341523"/>
              <a:gd name="T4" fmla="*/ 0 w 550844"/>
              <a:gd name="T5" fmla="*/ 341523 h 341523"/>
              <a:gd name="T6" fmla="*/ 11017 w 550844"/>
              <a:gd name="T7" fmla="*/ 0 h 341523"/>
              <a:gd name="T8" fmla="*/ 0 60000 65536"/>
              <a:gd name="T9" fmla="*/ 0 60000 65536"/>
              <a:gd name="T10" fmla="*/ 0 60000 65536"/>
              <a:gd name="T11" fmla="*/ 0 60000 65536"/>
              <a:gd name="T12" fmla="*/ 0 w 550844"/>
              <a:gd name="T13" fmla="*/ 0 h 341523"/>
              <a:gd name="T14" fmla="*/ 550844 w 550844"/>
              <a:gd name="T15" fmla="*/ 341523 h 3415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4" h="341523">
                <a:moveTo>
                  <a:pt x="11017" y="0"/>
                </a:moveTo>
                <a:lnTo>
                  <a:pt x="550844" y="286438"/>
                </a:lnTo>
                <a:lnTo>
                  <a:pt x="0" y="341523"/>
                </a:lnTo>
                <a:lnTo>
                  <a:pt x="11017" y="0"/>
                </a:lnTo>
                <a:close/>
              </a:path>
            </a:pathLst>
          </a:custGeom>
          <a:solidFill>
            <a:srgbClr val="21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8" name="任意多边形 35"/>
          <p:cNvSpPr>
            <a:spLocks noChangeArrowheads="1"/>
          </p:cNvSpPr>
          <p:nvPr userDrawn="1"/>
        </p:nvSpPr>
        <p:spPr bwMode="auto">
          <a:xfrm>
            <a:off x="1817688" y="2238375"/>
            <a:ext cx="463550" cy="365125"/>
          </a:xfrm>
          <a:custGeom>
            <a:avLst/>
            <a:gdLst>
              <a:gd name="T0" fmla="*/ 528809 w 550843"/>
              <a:gd name="T1" fmla="*/ 0 h 451691"/>
              <a:gd name="T2" fmla="*/ 0 w 550843"/>
              <a:gd name="T3" fmla="*/ 209320 h 451691"/>
              <a:gd name="T4" fmla="*/ 550843 w 550843"/>
              <a:gd name="T5" fmla="*/ 451691 h 451691"/>
              <a:gd name="T6" fmla="*/ 528809 w 550843"/>
              <a:gd name="T7" fmla="*/ 0 h 451691"/>
              <a:gd name="T8" fmla="*/ 0 60000 65536"/>
              <a:gd name="T9" fmla="*/ 0 60000 65536"/>
              <a:gd name="T10" fmla="*/ 0 60000 65536"/>
              <a:gd name="T11" fmla="*/ 0 60000 65536"/>
              <a:gd name="T12" fmla="*/ 0 w 550843"/>
              <a:gd name="T13" fmla="*/ 0 h 451691"/>
              <a:gd name="T14" fmla="*/ 550843 w 550843"/>
              <a:gd name="T15" fmla="*/ 451691 h 4516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3" h="451691">
                <a:moveTo>
                  <a:pt x="528809" y="0"/>
                </a:moveTo>
                <a:lnTo>
                  <a:pt x="0" y="209320"/>
                </a:lnTo>
                <a:lnTo>
                  <a:pt x="550843" y="451691"/>
                </a:lnTo>
                <a:lnTo>
                  <a:pt x="528809" y="0"/>
                </a:lnTo>
                <a:close/>
              </a:path>
            </a:pathLst>
          </a:custGeom>
          <a:solidFill>
            <a:srgbClr val="E523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9" name="任意多边形 26"/>
          <p:cNvSpPr>
            <a:spLocks noChangeArrowheads="1"/>
          </p:cNvSpPr>
          <p:nvPr userDrawn="1"/>
        </p:nvSpPr>
        <p:spPr bwMode="auto">
          <a:xfrm>
            <a:off x="1173163" y="1876425"/>
            <a:ext cx="752475" cy="511175"/>
          </a:xfrm>
          <a:custGeom>
            <a:avLst/>
            <a:gdLst>
              <a:gd name="T0" fmla="*/ 936434 w 936434"/>
              <a:gd name="T1" fmla="*/ 0 h 672029"/>
              <a:gd name="T2" fmla="*/ 341523 w 936434"/>
              <a:gd name="T3" fmla="*/ 672029 h 672029"/>
              <a:gd name="T4" fmla="*/ 0 w 936434"/>
              <a:gd name="T5" fmla="*/ 429658 h 672029"/>
              <a:gd name="T6" fmla="*/ 936434 w 936434"/>
              <a:gd name="T7" fmla="*/ 0 h 672029"/>
              <a:gd name="T8" fmla="*/ 0 60000 65536"/>
              <a:gd name="T9" fmla="*/ 0 60000 65536"/>
              <a:gd name="T10" fmla="*/ 0 60000 65536"/>
              <a:gd name="T11" fmla="*/ 0 60000 65536"/>
              <a:gd name="T12" fmla="*/ 0 w 936434"/>
              <a:gd name="T13" fmla="*/ 0 h 672029"/>
              <a:gd name="T14" fmla="*/ 936434 w 936434"/>
              <a:gd name="T15" fmla="*/ 672029 h 6720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6434" h="672029">
                <a:moveTo>
                  <a:pt x="936434" y="0"/>
                </a:moveTo>
                <a:lnTo>
                  <a:pt x="341523" y="672029"/>
                </a:lnTo>
                <a:lnTo>
                  <a:pt x="0" y="429658"/>
                </a:lnTo>
                <a:lnTo>
                  <a:pt x="936434" y="0"/>
                </a:lnTo>
                <a:close/>
              </a:path>
            </a:pathLst>
          </a:custGeom>
          <a:solidFill>
            <a:srgbClr val="EA25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" name="任意多边形 12"/>
          <p:cNvSpPr>
            <a:spLocks noChangeArrowheads="1"/>
          </p:cNvSpPr>
          <p:nvPr userDrawn="1"/>
        </p:nvSpPr>
        <p:spPr bwMode="auto">
          <a:xfrm>
            <a:off x="569913" y="2312988"/>
            <a:ext cx="817562" cy="538162"/>
          </a:xfrm>
          <a:custGeom>
            <a:avLst/>
            <a:gdLst>
              <a:gd name="T0" fmla="*/ 385591 w 1002535"/>
              <a:gd name="T1" fmla="*/ 0 h 694062"/>
              <a:gd name="T2" fmla="*/ 1002535 w 1002535"/>
              <a:gd name="T3" fmla="*/ 616944 h 694062"/>
              <a:gd name="T4" fmla="*/ 0 w 1002535"/>
              <a:gd name="T5" fmla="*/ 694062 h 694062"/>
              <a:gd name="T6" fmla="*/ 385591 w 1002535"/>
              <a:gd name="T7" fmla="*/ 0 h 694062"/>
              <a:gd name="T8" fmla="*/ 0 60000 65536"/>
              <a:gd name="T9" fmla="*/ 0 60000 65536"/>
              <a:gd name="T10" fmla="*/ 0 60000 65536"/>
              <a:gd name="T11" fmla="*/ 0 60000 65536"/>
              <a:gd name="T12" fmla="*/ 0 w 1002535"/>
              <a:gd name="T13" fmla="*/ 0 h 694062"/>
              <a:gd name="T14" fmla="*/ 1002535 w 1002535"/>
              <a:gd name="T15" fmla="*/ 694062 h 6940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2535" h="694062">
                <a:moveTo>
                  <a:pt x="385591" y="0"/>
                </a:moveTo>
                <a:lnTo>
                  <a:pt x="1002535" y="616944"/>
                </a:lnTo>
                <a:lnTo>
                  <a:pt x="0" y="694062"/>
                </a:lnTo>
                <a:lnTo>
                  <a:pt x="385591" y="0"/>
                </a:lnTo>
                <a:close/>
              </a:path>
            </a:pathLst>
          </a:custGeom>
          <a:solidFill>
            <a:srgbClr val="A11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" name="任意多边形 66"/>
          <p:cNvSpPr>
            <a:spLocks noChangeArrowheads="1"/>
          </p:cNvSpPr>
          <p:nvPr userDrawn="1"/>
        </p:nvSpPr>
        <p:spPr bwMode="auto">
          <a:xfrm>
            <a:off x="4140200" y="2841625"/>
            <a:ext cx="404813" cy="280988"/>
          </a:xfrm>
          <a:custGeom>
            <a:avLst/>
            <a:gdLst>
              <a:gd name="T0" fmla="*/ 0 w 539827"/>
              <a:gd name="T1" fmla="*/ 374574 h 374574"/>
              <a:gd name="T2" fmla="*/ 539827 w 539827"/>
              <a:gd name="T3" fmla="*/ 11017 h 374574"/>
              <a:gd name="T4" fmla="*/ 275422 w 539827"/>
              <a:gd name="T5" fmla="*/ 0 h 374574"/>
              <a:gd name="T6" fmla="*/ 0 w 539827"/>
              <a:gd name="T7" fmla="*/ 374574 h 374574"/>
              <a:gd name="T8" fmla="*/ 0 60000 65536"/>
              <a:gd name="T9" fmla="*/ 0 60000 65536"/>
              <a:gd name="T10" fmla="*/ 0 60000 65536"/>
              <a:gd name="T11" fmla="*/ 0 60000 65536"/>
              <a:gd name="T12" fmla="*/ 0 w 539827"/>
              <a:gd name="T13" fmla="*/ 0 h 374574"/>
              <a:gd name="T14" fmla="*/ 539827 w 539827"/>
              <a:gd name="T15" fmla="*/ 374574 h 3745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9827" h="374574">
                <a:moveTo>
                  <a:pt x="0" y="374574"/>
                </a:moveTo>
                <a:lnTo>
                  <a:pt x="539827" y="11017"/>
                </a:lnTo>
                <a:lnTo>
                  <a:pt x="275422" y="0"/>
                </a:lnTo>
                <a:lnTo>
                  <a:pt x="0" y="374574"/>
                </a:lnTo>
                <a:close/>
              </a:path>
            </a:pathLst>
          </a:custGeom>
          <a:solidFill>
            <a:srgbClr val="1057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" name="任意多边形 16"/>
          <p:cNvSpPr>
            <a:spLocks noChangeArrowheads="1"/>
          </p:cNvSpPr>
          <p:nvPr userDrawn="1"/>
        </p:nvSpPr>
        <p:spPr bwMode="auto">
          <a:xfrm>
            <a:off x="-158750" y="3544888"/>
            <a:ext cx="809625" cy="512762"/>
          </a:xfrm>
          <a:custGeom>
            <a:avLst/>
            <a:gdLst>
              <a:gd name="T0" fmla="*/ 528809 w 1079653"/>
              <a:gd name="T1" fmla="*/ 110168 h 683046"/>
              <a:gd name="T2" fmla="*/ 1079653 w 1079653"/>
              <a:gd name="T3" fmla="*/ 683046 h 683046"/>
              <a:gd name="T4" fmla="*/ 0 w 1079653"/>
              <a:gd name="T5" fmla="*/ 341523 h 683046"/>
              <a:gd name="T6" fmla="*/ 330506 w 1079653"/>
              <a:gd name="T7" fmla="*/ 0 h 683046"/>
              <a:gd name="T8" fmla="*/ 528809 w 1079653"/>
              <a:gd name="T9" fmla="*/ 110168 h 6830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9653"/>
              <a:gd name="T16" fmla="*/ 0 h 683046"/>
              <a:gd name="T17" fmla="*/ 1079653 w 1079653"/>
              <a:gd name="T18" fmla="*/ 683046 h 6830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9653" h="683046">
                <a:moveTo>
                  <a:pt x="528809" y="110168"/>
                </a:moveTo>
                <a:lnTo>
                  <a:pt x="1079653" y="683046"/>
                </a:lnTo>
                <a:lnTo>
                  <a:pt x="0" y="341523"/>
                </a:lnTo>
                <a:lnTo>
                  <a:pt x="330506" y="0"/>
                </a:lnTo>
                <a:lnTo>
                  <a:pt x="528809" y="110168"/>
                </a:lnTo>
                <a:close/>
              </a:path>
            </a:pathLst>
          </a:custGeom>
          <a:solidFill>
            <a:srgbClr val="C121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3" name="任意多边形 106"/>
          <p:cNvSpPr>
            <a:spLocks noChangeArrowheads="1"/>
          </p:cNvSpPr>
          <p:nvPr userDrawn="1"/>
        </p:nvSpPr>
        <p:spPr bwMode="auto">
          <a:xfrm>
            <a:off x="5635625" y="1446213"/>
            <a:ext cx="346075" cy="355600"/>
          </a:xfrm>
          <a:custGeom>
            <a:avLst/>
            <a:gdLst>
              <a:gd name="T0" fmla="*/ 55085 w 462709"/>
              <a:gd name="T1" fmla="*/ 220337 h 473725"/>
              <a:gd name="T2" fmla="*/ 0 w 462709"/>
              <a:gd name="T3" fmla="*/ 220337 h 473725"/>
              <a:gd name="T4" fmla="*/ 352540 w 462709"/>
              <a:gd name="T5" fmla="*/ 473725 h 473725"/>
              <a:gd name="T6" fmla="*/ 462709 w 462709"/>
              <a:gd name="T7" fmla="*/ 0 h 473725"/>
              <a:gd name="T8" fmla="*/ 55085 w 462709"/>
              <a:gd name="T9" fmla="*/ 220337 h 473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2709"/>
              <a:gd name="T16" fmla="*/ 0 h 473725"/>
              <a:gd name="T17" fmla="*/ 462709 w 462709"/>
              <a:gd name="T18" fmla="*/ 473725 h 4737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2709" h="473725">
                <a:moveTo>
                  <a:pt x="55085" y="220337"/>
                </a:moveTo>
                <a:lnTo>
                  <a:pt x="0" y="220337"/>
                </a:lnTo>
                <a:lnTo>
                  <a:pt x="352540" y="473725"/>
                </a:lnTo>
                <a:lnTo>
                  <a:pt x="462709" y="0"/>
                </a:lnTo>
                <a:lnTo>
                  <a:pt x="55085" y="220337"/>
                </a:lnTo>
                <a:close/>
              </a:path>
            </a:pathLst>
          </a:custGeom>
          <a:solidFill>
            <a:srgbClr val="1791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" name="任意多边形 81"/>
          <p:cNvSpPr>
            <a:spLocks noChangeArrowheads="1"/>
          </p:cNvSpPr>
          <p:nvPr userDrawn="1"/>
        </p:nvSpPr>
        <p:spPr bwMode="auto">
          <a:xfrm>
            <a:off x="4619625" y="1371600"/>
            <a:ext cx="817563" cy="404813"/>
          </a:xfrm>
          <a:custGeom>
            <a:avLst/>
            <a:gdLst>
              <a:gd name="T0" fmla="*/ 0 w 1090670"/>
              <a:gd name="T1" fmla="*/ 528810 h 539827"/>
              <a:gd name="T2" fmla="*/ 1090670 w 1090670"/>
              <a:gd name="T3" fmla="*/ 539827 h 539827"/>
              <a:gd name="T4" fmla="*/ 947451 w 1090670"/>
              <a:gd name="T5" fmla="*/ 0 h 539827"/>
              <a:gd name="T6" fmla="*/ 0 w 1090670"/>
              <a:gd name="T7" fmla="*/ 528810 h 539827"/>
              <a:gd name="T8" fmla="*/ 0 60000 65536"/>
              <a:gd name="T9" fmla="*/ 0 60000 65536"/>
              <a:gd name="T10" fmla="*/ 0 60000 65536"/>
              <a:gd name="T11" fmla="*/ 0 60000 65536"/>
              <a:gd name="T12" fmla="*/ 0 w 1090670"/>
              <a:gd name="T13" fmla="*/ 0 h 539827"/>
              <a:gd name="T14" fmla="*/ 1090670 w 1090670"/>
              <a:gd name="T15" fmla="*/ 539827 h 5398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0670" h="539827">
                <a:moveTo>
                  <a:pt x="0" y="528810"/>
                </a:moveTo>
                <a:lnTo>
                  <a:pt x="1090670" y="539827"/>
                </a:lnTo>
                <a:lnTo>
                  <a:pt x="947451" y="0"/>
                </a:lnTo>
                <a:lnTo>
                  <a:pt x="0" y="528810"/>
                </a:lnTo>
                <a:close/>
              </a:path>
            </a:pathLst>
          </a:custGeom>
          <a:solidFill>
            <a:srgbClr val="D921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" name="任意多边形 79"/>
          <p:cNvSpPr>
            <a:spLocks noChangeArrowheads="1"/>
          </p:cNvSpPr>
          <p:nvPr userDrawn="1"/>
        </p:nvSpPr>
        <p:spPr bwMode="auto">
          <a:xfrm>
            <a:off x="4462463" y="1171575"/>
            <a:ext cx="1346200" cy="390525"/>
          </a:xfrm>
          <a:custGeom>
            <a:avLst/>
            <a:gdLst>
              <a:gd name="T0" fmla="*/ 165253 w 1784732"/>
              <a:gd name="T1" fmla="*/ 143219 h 506776"/>
              <a:gd name="T2" fmla="*/ 1784732 w 1784732"/>
              <a:gd name="T3" fmla="*/ 0 h 506776"/>
              <a:gd name="T4" fmla="*/ 0 w 1784732"/>
              <a:gd name="T5" fmla="*/ 506776 h 506776"/>
              <a:gd name="T6" fmla="*/ 165253 w 1784732"/>
              <a:gd name="T7" fmla="*/ 143219 h 506776"/>
              <a:gd name="T8" fmla="*/ 0 60000 65536"/>
              <a:gd name="T9" fmla="*/ 0 60000 65536"/>
              <a:gd name="T10" fmla="*/ 0 60000 65536"/>
              <a:gd name="T11" fmla="*/ 0 60000 65536"/>
              <a:gd name="T12" fmla="*/ 0 w 1784732"/>
              <a:gd name="T13" fmla="*/ 0 h 506776"/>
              <a:gd name="T14" fmla="*/ 1784732 w 1784732"/>
              <a:gd name="T15" fmla="*/ 506776 h 506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84732" h="506776">
                <a:moveTo>
                  <a:pt x="165253" y="143219"/>
                </a:moveTo>
                <a:lnTo>
                  <a:pt x="1784732" y="0"/>
                </a:lnTo>
                <a:lnTo>
                  <a:pt x="0" y="506776"/>
                </a:lnTo>
                <a:lnTo>
                  <a:pt x="165253" y="143219"/>
                </a:lnTo>
                <a:close/>
              </a:path>
            </a:pathLst>
          </a:custGeom>
          <a:solidFill>
            <a:srgbClr val="290C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6" name="任意多边形 50"/>
          <p:cNvSpPr>
            <a:spLocks noChangeArrowheads="1"/>
          </p:cNvSpPr>
          <p:nvPr userDrawn="1"/>
        </p:nvSpPr>
        <p:spPr bwMode="auto">
          <a:xfrm>
            <a:off x="2206625" y="2230438"/>
            <a:ext cx="520700" cy="1149350"/>
          </a:xfrm>
          <a:custGeom>
            <a:avLst/>
            <a:gdLst>
              <a:gd name="T0" fmla="*/ 0 w 694063"/>
              <a:gd name="T1" fmla="*/ 0 h 1553378"/>
              <a:gd name="T2" fmla="*/ 694063 w 694063"/>
              <a:gd name="T3" fmla="*/ 55084 h 1553378"/>
              <a:gd name="T4" fmla="*/ 77118 w 694063"/>
              <a:gd name="T5" fmla="*/ 1553378 h 1553378"/>
              <a:gd name="T6" fmla="*/ 0 w 694063"/>
              <a:gd name="T7" fmla="*/ 0 h 1553378"/>
              <a:gd name="T8" fmla="*/ 0 60000 65536"/>
              <a:gd name="T9" fmla="*/ 0 60000 65536"/>
              <a:gd name="T10" fmla="*/ 0 60000 65536"/>
              <a:gd name="T11" fmla="*/ 0 60000 65536"/>
              <a:gd name="T12" fmla="*/ 0 w 694063"/>
              <a:gd name="T13" fmla="*/ 0 h 1553378"/>
              <a:gd name="T14" fmla="*/ 694063 w 694063"/>
              <a:gd name="T15" fmla="*/ 1553378 h 15533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4063" h="1553378">
                <a:moveTo>
                  <a:pt x="0" y="0"/>
                </a:moveTo>
                <a:lnTo>
                  <a:pt x="694063" y="55084"/>
                </a:lnTo>
                <a:lnTo>
                  <a:pt x="77118" y="1553378"/>
                </a:lnTo>
                <a:lnTo>
                  <a:pt x="0" y="0"/>
                </a:lnTo>
                <a:close/>
              </a:path>
            </a:pathLst>
          </a:custGeom>
          <a:solidFill>
            <a:srgbClr val="EE3B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7" name="任意多边形 40"/>
          <p:cNvSpPr>
            <a:spLocks noChangeArrowheads="1"/>
          </p:cNvSpPr>
          <p:nvPr userDrawn="1"/>
        </p:nvSpPr>
        <p:spPr bwMode="auto">
          <a:xfrm>
            <a:off x="2405063" y="1131888"/>
            <a:ext cx="1139825" cy="569912"/>
          </a:xfrm>
          <a:custGeom>
            <a:avLst/>
            <a:gdLst>
              <a:gd name="T0" fmla="*/ 0 w 1520328"/>
              <a:gd name="T1" fmla="*/ 638978 h 760164"/>
              <a:gd name="T2" fmla="*/ 991519 w 1520328"/>
              <a:gd name="T3" fmla="*/ 760164 h 760164"/>
              <a:gd name="T4" fmla="*/ 1520328 w 1520328"/>
              <a:gd name="T5" fmla="*/ 0 h 760164"/>
              <a:gd name="T6" fmla="*/ 0 w 1520328"/>
              <a:gd name="T7" fmla="*/ 638978 h 760164"/>
              <a:gd name="T8" fmla="*/ 0 60000 65536"/>
              <a:gd name="T9" fmla="*/ 0 60000 65536"/>
              <a:gd name="T10" fmla="*/ 0 60000 65536"/>
              <a:gd name="T11" fmla="*/ 0 60000 65536"/>
              <a:gd name="T12" fmla="*/ 0 w 1520328"/>
              <a:gd name="T13" fmla="*/ 0 h 760164"/>
              <a:gd name="T14" fmla="*/ 1520328 w 1520328"/>
              <a:gd name="T15" fmla="*/ 760164 h 7601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0328" h="760164">
                <a:moveTo>
                  <a:pt x="0" y="638978"/>
                </a:moveTo>
                <a:lnTo>
                  <a:pt x="991519" y="760164"/>
                </a:lnTo>
                <a:lnTo>
                  <a:pt x="1520328" y="0"/>
                </a:lnTo>
                <a:lnTo>
                  <a:pt x="0" y="638978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8" name="任意多边形 36"/>
          <p:cNvSpPr>
            <a:spLocks noChangeArrowheads="1"/>
          </p:cNvSpPr>
          <p:nvPr userDrawn="1"/>
        </p:nvSpPr>
        <p:spPr bwMode="auto">
          <a:xfrm>
            <a:off x="1858963" y="2603500"/>
            <a:ext cx="414337" cy="768350"/>
          </a:xfrm>
          <a:custGeom>
            <a:avLst/>
            <a:gdLst>
              <a:gd name="T0" fmla="*/ 0 w 550844"/>
              <a:gd name="T1" fmla="*/ 22034 h 1024569"/>
              <a:gd name="T2" fmla="*/ 550844 w 550844"/>
              <a:gd name="T3" fmla="*/ 0 h 1024569"/>
              <a:gd name="T4" fmla="*/ 550844 w 550844"/>
              <a:gd name="T5" fmla="*/ 1024569 h 1024569"/>
              <a:gd name="T6" fmla="*/ 0 w 550844"/>
              <a:gd name="T7" fmla="*/ 22034 h 1024569"/>
              <a:gd name="T8" fmla="*/ 0 60000 65536"/>
              <a:gd name="T9" fmla="*/ 0 60000 65536"/>
              <a:gd name="T10" fmla="*/ 0 60000 65536"/>
              <a:gd name="T11" fmla="*/ 0 60000 65536"/>
              <a:gd name="T12" fmla="*/ 0 w 550844"/>
              <a:gd name="T13" fmla="*/ 0 h 1024569"/>
              <a:gd name="T14" fmla="*/ 550844 w 550844"/>
              <a:gd name="T15" fmla="*/ 1024569 h 10245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4" h="1024569">
                <a:moveTo>
                  <a:pt x="0" y="22034"/>
                </a:moveTo>
                <a:lnTo>
                  <a:pt x="550844" y="0"/>
                </a:lnTo>
                <a:lnTo>
                  <a:pt x="550844" y="1024569"/>
                </a:lnTo>
                <a:lnTo>
                  <a:pt x="0" y="22034"/>
                </a:lnTo>
                <a:close/>
              </a:path>
            </a:pathLst>
          </a:custGeom>
          <a:solidFill>
            <a:srgbClr val="C71F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9" name="任意多边形 29"/>
          <p:cNvSpPr>
            <a:spLocks noChangeArrowheads="1"/>
          </p:cNvSpPr>
          <p:nvPr userDrawn="1"/>
        </p:nvSpPr>
        <p:spPr bwMode="auto">
          <a:xfrm>
            <a:off x="1552575" y="1866900"/>
            <a:ext cx="330200" cy="677863"/>
          </a:xfrm>
          <a:custGeom>
            <a:avLst/>
            <a:gdLst>
              <a:gd name="T0" fmla="*/ 429658 w 440675"/>
              <a:gd name="T1" fmla="*/ 0 h 903383"/>
              <a:gd name="T2" fmla="*/ 440675 w 440675"/>
              <a:gd name="T3" fmla="*/ 738130 h 903383"/>
              <a:gd name="T4" fmla="*/ 0 w 440675"/>
              <a:gd name="T5" fmla="*/ 903383 h 903383"/>
              <a:gd name="T6" fmla="*/ 429658 w 440675"/>
              <a:gd name="T7" fmla="*/ 0 h 903383"/>
              <a:gd name="T8" fmla="*/ 0 60000 65536"/>
              <a:gd name="T9" fmla="*/ 0 60000 65536"/>
              <a:gd name="T10" fmla="*/ 0 60000 65536"/>
              <a:gd name="T11" fmla="*/ 0 60000 65536"/>
              <a:gd name="T12" fmla="*/ 0 w 440675"/>
              <a:gd name="T13" fmla="*/ 0 h 903383"/>
              <a:gd name="T14" fmla="*/ 440675 w 440675"/>
              <a:gd name="T15" fmla="*/ 903383 h 9033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0675" h="903383">
                <a:moveTo>
                  <a:pt x="429658" y="0"/>
                </a:moveTo>
                <a:lnTo>
                  <a:pt x="440675" y="738130"/>
                </a:lnTo>
                <a:lnTo>
                  <a:pt x="0" y="903383"/>
                </a:lnTo>
                <a:lnTo>
                  <a:pt x="429658" y="0"/>
                </a:lnTo>
                <a:close/>
              </a:path>
            </a:pathLst>
          </a:custGeom>
          <a:solidFill>
            <a:srgbClr val="EA24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0" name="任意多边形 5"/>
          <p:cNvSpPr>
            <a:spLocks noChangeArrowheads="1"/>
          </p:cNvSpPr>
          <p:nvPr userDrawn="1"/>
        </p:nvSpPr>
        <p:spPr bwMode="auto">
          <a:xfrm>
            <a:off x="0" y="990600"/>
            <a:ext cx="190500" cy="1016000"/>
          </a:xfrm>
          <a:custGeom>
            <a:avLst/>
            <a:gdLst>
              <a:gd name="T0" fmla="*/ 0 w 242371"/>
              <a:gd name="T1" fmla="*/ 0 h 1355075"/>
              <a:gd name="T2" fmla="*/ 242371 w 242371"/>
              <a:gd name="T3" fmla="*/ 1355075 h 1355075"/>
              <a:gd name="T4" fmla="*/ 0 w 242371"/>
              <a:gd name="T5" fmla="*/ 1178805 h 1355075"/>
              <a:gd name="T6" fmla="*/ 0 w 242371"/>
              <a:gd name="T7" fmla="*/ 0 h 1355075"/>
              <a:gd name="T8" fmla="*/ 0 60000 65536"/>
              <a:gd name="T9" fmla="*/ 0 60000 65536"/>
              <a:gd name="T10" fmla="*/ 0 60000 65536"/>
              <a:gd name="T11" fmla="*/ 0 60000 65536"/>
              <a:gd name="T12" fmla="*/ 0 w 242371"/>
              <a:gd name="T13" fmla="*/ 0 h 1355075"/>
              <a:gd name="T14" fmla="*/ 242371 w 242371"/>
              <a:gd name="T15" fmla="*/ 1355075 h 13550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2371" h="1355075">
                <a:moveTo>
                  <a:pt x="0" y="0"/>
                </a:moveTo>
                <a:lnTo>
                  <a:pt x="242371" y="1355075"/>
                </a:lnTo>
                <a:lnTo>
                  <a:pt x="0" y="1178805"/>
                </a:lnTo>
                <a:lnTo>
                  <a:pt x="0" y="0"/>
                </a:lnTo>
                <a:close/>
              </a:path>
            </a:pathLst>
          </a:custGeom>
          <a:solidFill>
            <a:srgbClr val="E725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" name="任意多边形 6"/>
          <p:cNvSpPr>
            <a:spLocks noChangeArrowheads="1"/>
          </p:cNvSpPr>
          <p:nvPr userDrawn="1"/>
        </p:nvSpPr>
        <p:spPr bwMode="auto">
          <a:xfrm>
            <a:off x="-15875" y="938213"/>
            <a:ext cx="1114425" cy="1069975"/>
          </a:xfrm>
          <a:custGeom>
            <a:avLst/>
            <a:gdLst>
              <a:gd name="T0" fmla="*/ 0 w 1454226"/>
              <a:gd name="T1" fmla="*/ 0 h 1388126"/>
              <a:gd name="T2" fmla="*/ 1454226 w 1454226"/>
              <a:gd name="T3" fmla="*/ 517793 h 1388126"/>
              <a:gd name="T4" fmla="*/ 253388 w 1454226"/>
              <a:gd name="T5" fmla="*/ 1388126 h 1388126"/>
              <a:gd name="T6" fmla="*/ 0 w 1454226"/>
              <a:gd name="T7" fmla="*/ 0 h 1388126"/>
              <a:gd name="T8" fmla="*/ 0 60000 65536"/>
              <a:gd name="T9" fmla="*/ 0 60000 65536"/>
              <a:gd name="T10" fmla="*/ 0 60000 65536"/>
              <a:gd name="T11" fmla="*/ 0 60000 65536"/>
              <a:gd name="T12" fmla="*/ 0 w 1454226"/>
              <a:gd name="T13" fmla="*/ 0 h 1388126"/>
              <a:gd name="T14" fmla="*/ 1454226 w 1454226"/>
              <a:gd name="T15" fmla="*/ 1388126 h 13881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54226" h="1388126">
                <a:moveTo>
                  <a:pt x="0" y="0"/>
                </a:moveTo>
                <a:lnTo>
                  <a:pt x="1454226" y="517793"/>
                </a:lnTo>
                <a:lnTo>
                  <a:pt x="253388" y="1388126"/>
                </a:lnTo>
                <a:lnTo>
                  <a:pt x="0" y="0"/>
                </a:lnTo>
                <a:close/>
              </a:path>
            </a:pathLst>
          </a:custGeom>
          <a:solidFill>
            <a:srgbClr val="EE64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" name="任意多边形 7"/>
          <p:cNvSpPr>
            <a:spLocks noChangeArrowheads="1"/>
          </p:cNvSpPr>
          <p:nvPr userDrawn="1"/>
        </p:nvSpPr>
        <p:spPr bwMode="auto">
          <a:xfrm>
            <a:off x="-7938" y="1322388"/>
            <a:ext cx="1116013" cy="1082675"/>
          </a:xfrm>
          <a:custGeom>
            <a:avLst/>
            <a:gdLst>
              <a:gd name="T0" fmla="*/ 1465243 w 1465243"/>
              <a:gd name="T1" fmla="*/ 0 h 1443209"/>
              <a:gd name="T2" fmla="*/ 1167788 w 1465243"/>
              <a:gd name="T3" fmla="*/ 1366091 h 1443209"/>
              <a:gd name="T4" fmla="*/ 0 w 1465243"/>
              <a:gd name="T5" fmla="*/ 1443209 h 1443209"/>
              <a:gd name="T6" fmla="*/ 11017 w 1465243"/>
              <a:gd name="T7" fmla="*/ 1024568 h 1443209"/>
              <a:gd name="T8" fmla="*/ 1465243 w 1465243"/>
              <a:gd name="T9" fmla="*/ 0 h 14432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65243"/>
              <a:gd name="T16" fmla="*/ 0 h 1443209"/>
              <a:gd name="T17" fmla="*/ 1465243 w 1465243"/>
              <a:gd name="T18" fmla="*/ 1443209 h 14432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65243" h="1443209">
                <a:moveTo>
                  <a:pt x="1465243" y="0"/>
                </a:moveTo>
                <a:lnTo>
                  <a:pt x="1167788" y="1366091"/>
                </a:lnTo>
                <a:lnTo>
                  <a:pt x="0" y="1443209"/>
                </a:lnTo>
                <a:lnTo>
                  <a:pt x="11017" y="1024568"/>
                </a:lnTo>
                <a:lnTo>
                  <a:pt x="1465243" y="0"/>
                </a:lnTo>
                <a:close/>
              </a:path>
            </a:pathLst>
          </a:custGeom>
          <a:solidFill>
            <a:srgbClr val="EB40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3" name="任意多边形 8"/>
          <p:cNvSpPr>
            <a:spLocks noChangeArrowheads="1"/>
          </p:cNvSpPr>
          <p:nvPr userDrawn="1"/>
        </p:nvSpPr>
        <p:spPr bwMode="auto">
          <a:xfrm>
            <a:off x="-139700" y="1760538"/>
            <a:ext cx="312738" cy="438150"/>
          </a:xfrm>
          <a:custGeom>
            <a:avLst/>
            <a:gdLst>
              <a:gd name="T0" fmla="*/ 418641 w 418641"/>
              <a:gd name="T1" fmla="*/ 308472 h 583894"/>
              <a:gd name="T2" fmla="*/ 0 w 418641"/>
              <a:gd name="T3" fmla="*/ 583894 h 583894"/>
              <a:gd name="T4" fmla="*/ 77118 w 418641"/>
              <a:gd name="T5" fmla="*/ 0 h 583894"/>
              <a:gd name="T6" fmla="*/ 418641 w 418641"/>
              <a:gd name="T7" fmla="*/ 308472 h 583894"/>
              <a:gd name="T8" fmla="*/ 0 60000 65536"/>
              <a:gd name="T9" fmla="*/ 0 60000 65536"/>
              <a:gd name="T10" fmla="*/ 0 60000 65536"/>
              <a:gd name="T11" fmla="*/ 0 60000 65536"/>
              <a:gd name="T12" fmla="*/ 0 w 418641"/>
              <a:gd name="T13" fmla="*/ 0 h 583894"/>
              <a:gd name="T14" fmla="*/ 418641 w 418641"/>
              <a:gd name="T15" fmla="*/ 583894 h 5838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8641" h="583894">
                <a:moveTo>
                  <a:pt x="418641" y="308472"/>
                </a:moveTo>
                <a:lnTo>
                  <a:pt x="0" y="583894"/>
                </a:lnTo>
                <a:lnTo>
                  <a:pt x="77118" y="0"/>
                </a:lnTo>
                <a:lnTo>
                  <a:pt x="418641" y="308472"/>
                </a:lnTo>
                <a:close/>
              </a:path>
            </a:pathLst>
          </a:custGeom>
          <a:solidFill>
            <a:srgbClr val="D9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4" name="任意多边形 9"/>
          <p:cNvSpPr>
            <a:spLocks noChangeArrowheads="1"/>
          </p:cNvSpPr>
          <p:nvPr userDrawn="1"/>
        </p:nvSpPr>
        <p:spPr bwMode="auto">
          <a:xfrm>
            <a:off x="-57150" y="2338388"/>
            <a:ext cx="965200" cy="412750"/>
          </a:xfrm>
          <a:custGeom>
            <a:avLst/>
            <a:gdLst>
              <a:gd name="T0" fmla="*/ 22034 w 1288973"/>
              <a:gd name="T1" fmla="*/ 88135 h 550844"/>
              <a:gd name="T2" fmla="*/ 1288973 w 1288973"/>
              <a:gd name="T3" fmla="*/ 0 h 550844"/>
              <a:gd name="T4" fmla="*/ 0 w 1288973"/>
              <a:gd name="T5" fmla="*/ 550844 h 550844"/>
              <a:gd name="T6" fmla="*/ 22034 w 1288973"/>
              <a:gd name="T7" fmla="*/ 88135 h 550844"/>
              <a:gd name="T8" fmla="*/ 0 60000 65536"/>
              <a:gd name="T9" fmla="*/ 0 60000 65536"/>
              <a:gd name="T10" fmla="*/ 0 60000 65536"/>
              <a:gd name="T11" fmla="*/ 0 60000 65536"/>
              <a:gd name="T12" fmla="*/ 0 w 1288973"/>
              <a:gd name="T13" fmla="*/ 0 h 550844"/>
              <a:gd name="T14" fmla="*/ 1288973 w 1288973"/>
              <a:gd name="T15" fmla="*/ 550844 h 5508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8973" h="550844">
                <a:moveTo>
                  <a:pt x="22034" y="88135"/>
                </a:moveTo>
                <a:lnTo>
                  <a:pt x="1288973" y="0"/>
                </a:lnTo>
                <a:lnTo>
                  <a:pt x="0" y="550844"/>
                </a:lnTo>
                <a:lnTo>
                  <a:pt x="22034" y="88135"/>
                </a:lnTo>
                <a:close/>
              </a:path>
            </a:pathLst>
          </a:custGeom>
          <a:solidFill>
            <a:srgbClr val="3911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5" name="任意多边形 10"/>
          <p:cNvSpPr>
            <a:spLocks noChangeArrowheads="1"/>
          </p:cNvSpPr>
          <p:nvPr userDrawn="1"/>
        </p:nvSpPr>
        <p:spPr bwMode="auto">
          <a:xfrm>
            <a:off x="-7938" y="2330450"/>
            <a:ext cx="884238" cy="552450"/>
          </a:xfrm>
          <a:custGeom>
            <a:avLst/>
            <a:gdLst>
              <a:gd name="T0" fmla="*/ 1178805 w 1178805"/>
              <a:gd name="T1" fmla="*/ 0 h 738131"/>
              <a:gd name="T2" fmla="*/ 859316 w 1178805"/>
              <a:gd name="T3" fmla="*/ 661013 h 738131"/>
              <a:gd name="T4" fmla="*/ 11017 w 1178805"/>
              <a:gd name="T5" fmla="*/ 738131 h 738131"/>
              <a:gd name="T6" fmla="*/ 0 w 1178805"/>
              <a:gd name="T7" fmla="*/ 528810 h 738131"/>
              <a:gd name="T8" fmla="*/ 1178805 w 1178805"/>
              <a:gd name="T9" fmla="*/ 0 h 7381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8805"/>
              <a:gd name="T16" fmla="*/ 0 h 738131"/>
              <a:gd name="T17" fmla="*/ 1178805 w 1178805"/>
              <a:gd name="T18" fmla="*/ 738131 h 7381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8805" h="738131">
                <a:moveTo>
                  <a:pt x="1178805" y="0"/>
                </a:moveTo>
                <a:lnTo>
                  <a:pt x="859316" y="661013"/>
                </a:lnTo>
                <a:lnTo>
                  <a:pt x="11017" y="738131"/>
                </a:lnTo>
                <a:lnTo>
                  <a:pt x="0" y="528810"/>
                </a:lnTo>
                <a:lnTo>
                  <a:pt x="1178805" y="0"/>
                </a:lnTo>
                <a:close/>
              </a:path>
            </a:pathLst>
          </a:custGeom>
          <a:solidFill>
            <a:srgbClr val="660C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6" name="任意多边形 11"/>
          <p:cNvSpPr>
            <a:spLocks noChangeArrowheads="1"/>
          </p:cNvSpPr>
          <p:nvPr userDrawn="1"/>
        </p:nvSpPr>
        <p:spPr bwMode="auto">
          <a:xfrm>
            <a:off x="-57150" y="2825750"/>
            <a:ext cx="701675" cy="669925"/>
          </a:xfrm>
          <a:custGeom>
            <a:avLst/>
            <a:gdLst>
              <a:gd name="T0" fmla="*/ 44067 w 936433"/>
              <a:gd name="T1" fmla="*/ 55084 h 892366"/>
              <a:gd name="T2" fmla="*/ 936433 w 936433"/>
              <a:gd name="T3" fmla="*/ 0 h 892366"/>
              <a:gd name="T4" fmla="*/ 363556 w 936433"/>
              <a:gd name="T5" fmla="*/ 760163 h 892366"/>
              <a:gd name="T6" fmla="*/ 0 w 936433"/>
              <a:gd name="T7" fmla="*/ 892366 h 892366"/>
              <a:gd name="T8" fmla="*/ 44067 w 936433"/>
              <a:gd name="T9" fmla="*/ 55084 h 8923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6433"/>
              <a:gd name="T16" fmla="*/ 0 h 892366"/>
              <a:gd name="T17" fmla="*/ 936433 w 936433"/>
              <a:gd name="T18" fmla="*/ 892366 h 8923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6433" h="892366">
                <a:moveTo>
                  <a:pt x="44067" y="55084"/>
                </a:moveTo>
                <a:lnTo>
                  <a:pt x="936433" y="0"/>
                </a:lnTo>
                <a:lnTo>
                  <a:pt x="363556" y="760163"/>
                </a:lnTo>
                <a:lnTo>
                  <a:pt x="0" y="892366"/>
                </a:lnTo>
                <a:lnTo>
                  <a:pt x="44067" y="55084"/>
                </a:lnTo>
                <a:close/>
              </a:path>
            </a:pathLst>
          </a:custGeom>
          <a:solidFill>
            <a:srgbClr val="8215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7" name="任意多边形 13"/>
          <p:cNvSpPr>
            <a:spLocks noChangeArrowheads="1"/>
          </p:cNvSpPr>
          <p:nvPr userDrawn="1"/>
        </p:nvSpPr>
        <p:spPr bwMode="auto">
          <a:xfrm>
            <a:off x="198438" y="2784475"/>
            <a:ext cx="1189037" cy="628650"/>
          </a:xfrm>
          <a:custGeom>
            <a:avLst/>
            <a:gdLst>
              <a:gd name="T0" fmla="*/ 572877 w 1586429"/>
              <a:gd name="T1" fmla="*/ 66102 h 837282"/>
              <a:gd name="T2" fmla="*/ 1586429 w 1586429"/>
              <a:gd name="T3" fmla="*/ 0 h 837282"/>
              <a:gd name="T4" fmla="*/ 0 w 1586429"/>
              <a:gd name="T5" fmla="*/ 837282 h 837282"/>
              <a:gd name="T6" fmla="*/ 572877 w 1586429"/>
              <a:gd name="T7" fmla="*/ 66102 h 837282"/>
              <a:gd name="T8" fmla="*/ 0 60000 65536"/>
              <a:gd name="T9" fmla="*/ 0 60000 65536"/>
              <a:gd name="T10" fmla="*/ 0 60000 65536"/>
              <a:gd name="T11" fmla="*/ 0 60000 65536"/>
              <a:gd name="T12" fmla="*/ 0 w 1586429"/>
              <a:gd name="T13" fmla="*/ 0 h 837282"/>
              <a:gd name="T14" fmla="*/ 1586429 w 1586429"/>
              <a:gd name="T15" fmla="*/ 837282 h 8372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6429" h="837282">
                <a:moveTo>
                  <a:pt x="572877" y="66102"/>
                </a:moveTo>
                <a:lnTo>
                  <a:pt x="1586429" y="0"/>
                </a:lnTo>
                <a:lnTo>
                  <a:pt x="0" y="837282"/>
                </a:lnTo>
                <a:lnTo>
                  <a:pt x="572877" y="66102"/>
                </a:lnTo>
                <a:close/>
              </a:path>
            </a:pathLst>
          </a:custGeom>
          <a:solidFill>
            <a:srgbClr val="BC20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8" name="任意多边形 15"/>
          <p:cNvSpPr>
            <a:spLocks noChangeArrowheads="1"/>
          </p:cNvSpPr>
          <p:nvPr userDrawn="1"/>
        </p:nvSpPr>
        <p:spPr bwMode="auto">
          <a:xfrm>
            <a:off x="-320675" y="2786063"/>
            <a:ext cx="2586038" cy="950912"/>
          </a:xfrm>
          <a:custGeom>
            <a:avLst/>
            <a:gdLst>
              <a:gd name="T0" fmla="*/ 220338 w 3448280"/>
              <a:gd name="T1" fmla="*/ 980501 h 1255923"/>
              <a:gd name="T2" fmla="*/ 2258458 w 3448280"/>
              <a:gd name="T3" fmla="*/ 0 h 1255923"/>
              <a:gd name="T4" fmla="*/ 3448280 w 3448280"/>
              <a:gd name="T5" fmla="*/ 771181 h 1255923"/>
              <a:gd name="T6" fmla="*/ 0 w 3448280"/>
              <a:gd name="T7" fmla="*/ 1255923 h 1255923"/>
              <a:gd name="T8" fmla="*/ 220338 w 3448280"/>
              <a:gd name="T9" fmla="*/ 980501 h 12559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8280"/>
              <a:gd name="T16" fmla="*/ 0 h 1255923"/>
              <a:gd name="T17" fmla="*/ 3448280 w 3448280"/>
              <a:gd name="T18" fmla="*/ 1255923 h 12559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8280" h="1255923">
                <a:moveTo>
                  <a:pt x="220338" y="980501"/>
                </a:moveTo>
                <a:lnTo>
                  <a:pt x="2258458" y="0"/>
                </a:lnTo>
                <a:lnTo>
                  <a:pt x="3448280" y="771181"/>
                </a:lnTo>
                <a:lnTo>
                  <a:pt x="0" y="1255923"/>
                </a:lnTo>
                <a:lnTo>
                  <a:pt x="220338" y="980501"/>
                </a:lnTo>
                <a:close/>
              </a:path>
            </a:pathLst>
          </a:custGeom>
          <a:solidFill>
            <a:srgbClr val="CE21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9" name="任意多边形 17"/>
          <p:cNvSpPr>
            <a:spLocks noChangeArrowheads="1"/>
          </p:cNvSpPr>
          <p:nvPr userDrawn="1"/>
        </p:nvSpPr>
        <p:spPr bwMode="auto">
          <a:xfrm>
            <a:off x="1346200" y="2611438"/>
            <a:ext cx="942975" cy="784225"/>
          </a:xfrm>
          <a:custGeom>
            <a:avLst/>
            <a:gdLst>
              <a:gd name="T0" fmla="*/ 0 w 1255923"/>
              <a:gd name="T1" fmla="*/ 242371 h 1024569"/>
              <a:gd name="T2" fmla="*/ 705080 w 1255923"/>
              <a:gd name="T3" fmla="*/ 0 h 1024569"/>
              <a:gd name="T4" fmla="*/ 1255923 w 1255923"/>
              <a:gd name="T5" fmla="*/ 1024569 h 1024569"/>
              <a:gd name="T6" fmla="*/ 0 w 1255923"/>
              <a:gd name="T7" fmla="*/ 242371 h 1024569"/>
              <a:gd name="T8" fmla="*/ 0 60000 65536"/>
              <a:gd name="T9" fmla="*/ 0 60000 65536"/>
              <a:gd name="T10" fmla="*/ 0 60000 65536"/>
              <a:gd name="T11" fmla="*/ 0 60000 65536"/>
              <a:gd name="T12" fmla="*/ 0 w 1255923"/>
              <a:gd name="T13" fmla="*/ 0 h 1024569"/>
              <a:gd name="T14" fmla="*/ 1255923 w 1255923"/>
              <a:gd name="T15" fmla="*/ 1024569 h 10245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5923" h="1024569">
                <a:moveTo>
                  <a:pt x="0" y="242371"/>
                </a:moveTo>
                <a:lnTo>
                  <a:pt x="705080" y="0"/>
                </a:lnTo>
                <a:lnTo>
                  <a:pt x="1255923" y="1024569"/>
                </a:lnTo>
                <a:lnTo>
                  <a:pt x="0" y="242371"/>
                </a:lnTo>
                <a:close/>
              </a:path>
            </a:pathLst>
          </a:custGeom>
          <a:solidFill>
            <a:srgbClr val="D11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0" name="任意多边形 18"/>
          <p:cNvSpPr>
            <a:spLocks noChangeArrowheads="1"/>
          </p:cNvSpPr>
          <p:nvPr userDrawn="1"/>
        </p:nvSpPr>
        <p:spPr bwMode="auto">
          <a:xfrm>
            <a:off x="1214438" y="2635250"/>
            <a:ext cx="644525" cy="165100"/>
          </a:xfrm>
          <a:custGeom>
            <a:avLst/>
            <a:gdLst>
              <a:gd name="T0" fmla="*/ 0 w 859315"/>
              <a:gd name="T1" fmla="*/ 11017 h 253388"/>
              <a:gd name="T2" fmla="*/ 859315 w 859315"/>
              <a:gd name="T3" fmla="*/ 0 h 253388"/>
              <a:gd name="T4" fmla="*/ 220337 w 859315"/>
              <a:gd name="T5" fmla="*/ 253388 h 253388"/>
              <a:gd name="T6" fmla="*/ 0 w 859315"/>
              <a:gd name="T7" fmla="*/ 11017 h 253388"/>
              <a:gd name="T8" fmla="*/ 0 60000 65536"/>
              <a:gd name="T9" fmla="*/ 0 60000 65536"/>
              <a:gd name="T10" fmla="*/ 0 60000 65536"/>
              <a:gd name="T11" fmla="*/ 0 60000 65536"/>
              <a:gd name="T12" fmla="*/ 0 w 859315"/>
              <a:gd name="T13" fmla="*/ 0 h 253388"/>
              <a:gd name="T14" fmla="*/ 859315 w 859315"/>
              <a:gd name="T15" fmla="*/ 253388 h 2533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9315" h="253388">
                <a:moveTo>
                  <a:pt x="0" y="11017"/>
                </a:moveTo>
                <a:lnTo>
                  <a:pt x="859315" y="0"/>
                </a:lnTo>
                <a:lnTo>
                  <a:pt x="220337" y="253388"/>
                </a:lnTo>
                <a:lnTo>
                  <a:pt x="0" y="11017"/>
                </a:lnTo>
                <a:close/>
              </a:path>
            </a:pathLst>
          </a:custGeom>
          <a:solidFill>
            <a:srgbClr val="341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" name="任意多边形 19"/>
          <p:cNvSpPr>
            <a:spLocks noChangeArrowheads="1"/>
          </p:cNvSpPr>
          <p:nvPr userDrawn="1"/>
        </p:nvSpPr>
        <p:spPr bwMode="auto">
          <a:xfrm>
            <a:off x="1222375" y="2420938"/>
            <a:ext cx="661988" cy="231775"/>
          </a:xfrm>
          <a:custGeom>
            <a:avLst/>
            <a:gdLst>
              <a:gd name="T0" fmla="*/ 0 w 881350"/>
              <a:gd name="T1" fmla="*/ 297456 h 308473"/>
              <a:gd name="T2" fmla="*/ 881350 w 881350"/>
              <a:gd name="T3" fmla="*/ 0 h 308473"/>
              <a:gd name="T4" fmla="*/ 837282 w 881350"/>
              <a:gd name="T5" fmla="*/ 308473 h 308473"/>
              <a:gd name="T6" fmla="*/ 0 w 881350"/>
              <a:gd name="T7" fmla="*/ 297456 h 308473"/>
              <a:gd name="T8" fmla="*/ 0 60000 65536"/>
              <a:gd name="T9" fmla="*/ 0 60000 65536"/>
              <a:gd name="T10" fmla="*/ 0 60000 65536"/>
              <a:gd name="T11" fmla="*/ 0 60000 65536"/>
              <a:gd name="T12" fmla="*/ 0 w 881350"/>
              <a:gd name="T13" fmla="*/ 0 h 308473"/>
              <a:gd name="T14" fmla="*/ 881350 w 881350"/>
              <a:gd name="T15" fmla="*/ 308473 h 3084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1350" h="308473">
                <a:moveTo>
                  <a:pt x="0" y="297456"/>
                </a:moveTo>
                <a:lnTo>
                  <a:pt x="881350" y="0"/>
                </a:lnTo>
                <a:lnTo>
                  <a:pt x="837282" y="308473"/>
                </a:lnTo>
                <a:lnTo>
                  <a:pt x="0" y="297456"/>
                </a:lnTo>
                <a:close/>
              </a:path>
            </a:pathLst>
          </a:custGeom>
          <a:solidFill>
            <a:srgbClr val="A61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2" name="任意多边形 21"/>
          <p:cNvSpPr>
            <a:spLocks noChangeArrowheads="1"/>
          </p:cNvSpPr>
          <p:nvPr userDrawn="1"/>
        </p:nvSpPr>
        <p:spPr bwMode="auto">
          <a:xfrm>
            <a:off x="884238" y="2189163"/>
            <a:ext cx="355600" cy="479425"/>
          </a:xfrm>
          <a:custGeom>
            <a:avLst/>
            <a:gdLst>
              <a:gd name="T0" fmla="*/ 0 w 473725"/>
              <a:gd name="T1" fmla="*/ 187287 h 638978"/>
              <a:gd name="T2" fmla="*/ 451691 w 473725"/>
              <a:gd name="T3" fmla="*/ 0 h 638978"/>
              <a:gd name="T4" fmla="*/ 473725 w 473725"/>
              <a:gd name="T5" fmla="*/ 638978 h 638978"/>
              <a:gd name="T6" fmla="*/ 0 w 473725"/>
              <a:gd name="T7" fmla="*/ 187287 h 638978"/>
              <a:gd name="T8" fmla="*/ 0 60000 65536"/>
              <a:gd name="T9" fmla="*/ 0 60000 65536"/>
              <a:gd name="T10" fmla="*/ 0 60000 65536"/>
              <a:gd name="T11" fmla="*/ 0 60000 65536"/>
              <a:gd name="T12" fmla="*/ 0 w 473725"/>
              <a:gd name="T13" fmla="*/ 0 h 638978"/>
              <a:gd name="T14" fmla="*/ 473725 w 473725"/>
              <a:gd name="T15" fmla="*/ 638978 h 6389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725" h="638978">
                <a:moveTo>
                  <a:pt x="0" y="187287"/>
                </a:moveTo>
                <a:lnTo>
                  <a:pt x="451691" y="0"/>
                </a:lnTo>
                <a:lnTo>
                  <a:pt x="473725" y="638978"/>
                </a:lnTo>
                <a:lnTo>
                  <a:pt x="0" y="187287"/>
                </a:lnTo>
                <a:close/>
              </a:path>
            </a:pathLst>
          </a:custGeom>
          <a:solidFill>
            <a:srgbClr val="BD20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3" name="任意多边形 22"/>
          <p:cNvSpPr>
            <a:spLocks noChangeArrowheads="1"/>
          </p:cNvSpPr>
          <p:nvPr userDrawn="1"/>
        </p:nvSpPr>
        <p:spPr bwMode="auto">
          <a:xfrm>
            <a:off x="858838" y="1314450"/>
            <a:ext cx="355600" cy="1031875"/>
          </a:xfrm>
          <a:custGeom>
            <a:avLst/>
            <a:gdLst>
              <a:gd name="T0" fmla="*/ 319489 w 473726"/>
              <a:gd name="T1" fmla="*/ 0 h 1377108"/>
              <a:gd name="T2" fmla="*/ 473726 w 473726"/>
              <a:gd name="T3" fmla="*/ 1244906 h 1377108"/>
              <a:gd name="T4" fmla="*/ 0 w 473726"/>
              <a:gd name="T5" fmla="*/ 1377108 h 1377108"/>
              <a:gd name="T6" fmla="*/ 319489 w 473726"/>
              <a:gd name="T7" fmla="*/ 0 h 1377108"/>
              <a:gd name="T8" fmla="*/ 0 60000 65536"/>
              <a:gd name="T9" fmla="*/ 0 60000 65536"/>
              <a:gd name="T10" fmla="*/ 0 60000 65536"/>
              <a:gd name="T11" fmla="*/ 0 60000 65536"/>
              <a:gd name="T12" fmla="*/ 0 w 473726"/>
              <a:gd name="T13" fmla="*/ 0 h 1377108"/>
              <a:gd name="T14" fmla="*/ 473726 w 473726"/>
              <a:gd name="T15" fmla="*/ 1377108 h 13771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726" h="1377108">
                <a:moveTo>
                  <a:pt x="319489" y="0"/>
                </a:moveTo>
                <a:lnTo>
                  <a:pt x="473726" y="1244906"/>
                </a:lnTo>
                <a:lnTo>
                  <a:pt x="0" y="1377108"/>
                </a:lnTo>
                <a:lnTo>
                  <a:pt x="319489" y="0"/>
                </a:lnTo>
                <a:close/>
              </a:path>
            </a:pathLst>
          </a:custGeom>
          <a:solidFill>
            <a:srgbClr val="F17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4" name="任意多边形 24"/>
          <p:cNvSpPr>
            <a:spLocks noChangeArrowheads="1"/>
          </p:cNvSpPr>
          <p:nvPr userDrawn="1"/>
        </p:nvSpPr>
        <p:spPr bwMode="auto">
          <a:xfrm>
            <a:off x="1090613" y="1330325"/>
            <a:ext cx="347662" cy="982663"/>
          </a:xfrm>
          <a:custGeom>
            <a:avLst/>
            <a:gdLst>
              <a:gd name="T0" fmla="*/ 0 w 451692"/>
              <a:gd name="T1" fmla="*/ 0 h 1233889"/>
              <a:gd name="T2" fmla="*/ 451692 w 451692"/>
              <a:gd name="T3" fmla="*/ 352539 h 1233889"/>
              <a:gd name="T4" fmla="*/ 165253 w 451692"/>
              <a:gd name="T5" fmla="*/ 1233889 h 1233889"/>
              <a:gd name="T6" fmla="*/ 0 w 451692"/>
              <a:gd name="T7" fmla="*/ 0 h 1233889"/>
              <a:gd name="T8" fmla="*/ 0 60000 65536"/>
              <a:gd name="T9" fmla="*/ 0 60000 65536"/>
              <a:gd name="T10" fmla="*/ 0 60000 65536"/>
              <a:gd name="T11" fmla="*/ 0 60000 65536"/>
              <a:gd name="T12" fmla="*/ 0 w 451692"/>
              <a:gd name="T13" fmla="*/ 0 h 1233889"/>
              <a:gd name="T14" fmla="*/ 451692 w 451692"/>
              <a:gd name="T15" fmla="*/ 1233889 h 12338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1692" h="1233889">
                <a:moveTo>
                  <a:pt x="0" y="0"/>
                </a:moveTo>
                <a:lnTo>
                  <a:pt x="451692" y="352539"/>
                </a:lnTo>
                <a:lnTo>
                  <a:pt x="165253" y="1233889"/>
                </a:lnTo>
                <a:lnTo>
                  <a:pt x="0" y="0"/>
                </a:lnTo>
                <a:close/>
              </a:path>
            </a:pathLst>
          </a:custGeom>
          <a:solidFill>
            <a:srgbClr val="E925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5" name="任意多边形 25"/>
          <p:cNvSpPr>
            <a:spLocks noChangeArrowheads="1"/>
          </p:cNvSpPr>
          <p:nvPr userDrawn="1"/>
        </p:nvSpPr>
        <p:spPr bwMode="auto">
          <a:xfrm>
            <a:off x="1231900" y="1593850"/>
            <a:ext cx="635000" cy="603250"/>
          </a:xfrm>
          <a:custGeom>
            <a:avLst/>
            <a:gdLst>
              <a:gd name="T0" fmla="*/ 275422 w 848299"/>
              <a:gd name="T1" fmla="*/ 0 h 804232"/>
              <a:gd name="T2" fmla="*/ 848299 w 848299"/>
              <a:gd name="T3" fmla="*/ 407625 h 804232"/>
              <a:gd name="T4" fmla="*/ 0 w 848299"/>
              <a:gd name="T5" fmla="*/ 804232 h 804232"/>
              <a:gd name="T6" fmla="*/ 275422 w 848299"/>
              <a:gd name="T7" fmla="*/ 0 h 804232"/>
              <a:gd name="T8" fmla="*/ 0 60000 65536"/>
              <a:gd name="T9" fmla="*/ 0 60000 65536"/>
              <a:gd name="T10" fmla="*/ 0 60000 65536"/>
              <a:gd name="T11" fmla="*/ 0 60000 65536"/>
              <a:gd name="T12" fmla="*/ 0 w 848299"/>
              <a:gd name="T13" fmla="*/ 0 h 804232"/>
              <a:gd name="T14" fmla="*/ 848299 w 848299"/>
              <a:gd name="T15" fmla="*/ 804232 h 8042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8299" h="804232">
                <a:moveTo>
                  <a:pt x="275422" y="0"/>
                </a:moveTo>
                <a:lnTo>
                  <a:pt x="848299" y="407625"/>
                </a:lnTo>
                <a:lnTo>
                  <a:pt x="0" y="804232"/>
                </a:lnTo>
                <a:lnTo>
                  <a:pt x="275422" y="0"/>
                </a:lnTo>
                <a:close/>
              </a:path>
            </a:pathLst>
          </a:custGeom>
          <a:solidFill>
            <a:srgbClr val="C920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6" name="任意多边形 27"/>
          <p:cNvSpPr>
            <a:spLocks noChangeArrowheads="1"/>
          </p:cNvSpPr>
          <p:nvPr userDrawn="1"/>
        </p:nvSpPr>
        <p:spPr bwMode="auto">
          <a:xfrm>
            <a:off x="1222375" y="2206625"/>
            <a:ext cx="223838" cy="438150"/>
          </a:xfrm>
          <a:custGeom>
            <a:avLst/>
            <a:gdLst>
              <a:gd name="T0" fmla="*/ 0 w 297456"/>
              <a:gd name="T1" fmla="*/ 0 h 583894"/>
              <a:gd name="T2" fmla="*/ 297456 w 297456"/>
              <a:gd name="T3" fmla="*/ 242371 h 583894"/>
              <a:gd name="T4" fmla="*/ 0 w 297456"/>
              <a:gd name="T5" fmla="*/ 583894 h 583894"/>
              <a:gd name="T6" fmla="*/ 0 w 297456"/>
              <a:gd name="T7" fmla="*/ 0 h 583894"/>
              <a:gd name="T8" fmla="*/ 0 60000 65536"/>
              <a:gd name="T9" fmla="*/ 0 60000 65536"/>
              <a:gd name="T10" fmla="*/ 0 60000 65536"/>
              <a:gd name="T11" fmla="*/ 0 60000 65536"/>
              <a:gd name="T12" fmla="*/ 0 w 297456"/>
              <a:gd name="T13" fmla="*/ 0 h 583894"/>
              <a:gd name="T14" fmla="*/ 297456 w 297456"/>
              <a:gd name="T15" fmla="*/ 583894 h 5838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456" h="583894">
                <a:moveTo>
                  <a:pt x="0" y="0"/>
                </a:moveTo>
                <a:lnTo>
                  <a:pt x="297456" y="242371"/>
                </a:lnTo>
                <a:lnTo>
                  <a:pt x="0" y="583894"/>
                </a:lnTo>
                <a:lnTo>
                  <a:pt x="0" y="0"/>
                </a:lnTo>
                <a:close/>
              </a:path>
            </a:pathLst>
          </a:custGeom>
          <a:solidFill>
            <a:srgbClr val="5F0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7" name="任意多边形 32"/>
          <p:cNvSpPr>
            <a:spLocks noChangeArrowheads="1"/>
          </p:cNvSpPr>
          <p:nvPr userDrawn="1"/>
        </p:nvSpPr>
        <p:spPr bwMode="auto">
          <a:xfrm>
            <a:off x="1420813" y="1593850"/>
            <a:ext cx="900112" cy="736600"/>
          </a:xfrm>
          <a:custGeom>
            <a:avLst/>
            <a:gdLst>
              <a:gd name="T0" fmla="*/ 0 w 1134738"/>
              <a:gd name="T1" fmla="*/ 0 h 881350"/>
              <a:gd name="T2" fmla="*/ 1134738 w 1134738"/>
              <a:gd name="T3" fmla="*/ 881350 h 881350"/>
              <a:gd name="T4" fmla="*/ 627962 w 1134738"/>
              <a:gd name="T5" fmla="*/ 165253 h 881350"/>
              <a:gd name="T6" fmla="*/ 0 w 1134738"/>
              <a:gd name="T7" fmla="*/ 0 h 881350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8"/>
              <a:gd name="T13" fmla="*/ 0 h 881350"/>
              <a:gd name="T14" fmla="*/ 1134738 w 1134738"/>
              <a:gd name="T15" fmla="*/ 881350 h 8813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8" h="881350">
                <a:moveTo>
                  <a:pt x="0" y="0"/>
                </a:moveTo>
                <a:lnTo>
                  <a:pt x="1134738" y="881350"/>
                </a:lnTo>
                <a:lnTo>
                  <a:pt x="627962" y="165253"/>
                </a:lnTo>
                <a:lnTo>
                  <a:pt x="0" y="0"/>
                </a:lnTo>
                <a:close/>
              </a:path>
            </a:pathLst>
          </a:custGeom>
          <a:solidFill>
            <a:srgbClr val="EA2E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8" name="任意多边形 33"/>
          <p:cNvSpPr>
            <a:spLocks noChangeArrowheads="1"/>
          </p:cNvSpPr>
          <p:nvPr userDrawn="1"/>
        </p:nvSpPr>
        <p:spPr bwMode="auto">
          <a:xfrm>
            <a:off x="1866900" y="1949450"/>
            <a:ext cx="388938" cy="447675"/>
          </a:xfrm>
          <a:custGeom>
            <a:avLst/>
            <a:gdLst>
              <a:gd name="T0" fmla="*/ 517793 w 517793"/>
              <a:gd name="T1" fmla="*/ 418641 h 594911"/>
              <a:gd name="T2" fmla="*/ 0 w 517793"/>
              <a:gd name="T3" fmla="*/ 594911 h 594911"/>
              <a:gd name="T4" fmla="*/ 11017 w 517793"/>
              <a:gd name="T5" fmla="*/ 0 h 594911"/>
              <a:gd name="T6" fmla="*/ 517793 w 517793"/>
              <a:gd name="T7" fmla="*/ 418641 h 594911"/>
              <a:gd name="T8" fmla="*/ 0 60000 65536"/>
              <a:gd name="T9" fmla="*/ 0 60000 65536"/>
              <a:gd name="T10" fmla="*/ 0 60000 65536"/>
              <a:gd name="T11" fmla="*/ 0 60000 65536"/>
              <a:gd name="T12" fmla="*/ 0 w 517793"/>
              <a:gd name="T13" fmla="*/ 0 h 594911"/>
              <a:gd name="T14" fmla="*/ 517793 w 517793"/>
              <a:gd name="T15" fmla="*/ 594911 h 5949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7793" h="594911">
                <a:moveTo>
                  <a:pt x="517793" y="418641"/>
                </a:moveTo>
                <a:lnTo>
                  <a:pt x="0" y="594911"/>
                </a:lnTo>
                <a:lnTo>
                  <a:pt x="11017" y="0"/>
                </a:lnTo>
                <a:lnTo>
                  <a:pt x="517793" y="418641"/>
                </a:lnTo>
                <a:close/>
              </a:path>
            </a:pathLst>
          </a:custGeom>
          <a:solidFill>
            <a:srgbClr val="C41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9" name="任意多边形 37"/>
          <p:cNvSpPr>
            <a:spLocks noChangeArrowheads="1"/>
          </p:cNvSpPr>
          <p:nvPr userDrawn="1"/>
        </p:nvSpPr>
        <p:spPr bwMode="auto">
          <a:xfrm>
            <a:off x="1454150" y="1273175"/>
            <a:ext cx="933450" cy="461963"/>
          </a:xfrm>
          <a:custGeom>
            <a:avLst/>
            <a:gdLst>
              <a:gd name="T0" fmla="*/ 0 w 1244906"/>
              <a:gd name="T1" fmla="*/ 418641 h 572878"/>
              <a:gd name="T2" fmla="*/ 1244906 w 1244906"/>
              <a:gd name="T3" fmla="*/ 0 h 572878"/>
              <a:gd name="T4" fmla="*/ 561861 w 1244906"/>
              <a:gd name="T5" fmla="*/ 572878 h 572878"/>
              <a:gd name="T6" fmla="*/ 0 w 1244906"/>
              <a:gd name="T7" fmla="*/ 418641 h 572878"/>
              <a:gd name="T8" fmla="*/ 0 60000 65536"/>
              <a:gd name="T9" fmla="*/ 0 60000 65536"/>
              <a:gd name="T10" fmla="*/ 0 60000 65536"/>
              <a:gd name="T11" fmla="*/ 0 60000 65536"/>
              <a:gd name="T12" fmla="*/ 0 w 1244906"/>
              <a:gd name="T13" fmla="*/ 0 h 572878"/>
              <a:gd name="T14" fmla="*/ 1244906 w 1244906"/>
              <a:gd name="T15" fmla="*/ 572878 h 5728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4906" h="572878">
                <a:moveTo>
                  <a:pt x="0" y="418641"/>
                </a:moveTo>
                <a:lnTo>
                  <a:pt x="1244906" y="0"/>
                </a:lnTo>
                <a:lnTo>
                  <a:pt x="561861" y="572878"/>
                </a:lnTo>
                <a:lnTo>
                  <a:pt x="0" y="418641"/>
                </a:lnTo>
                <a:close/>
              </a:path>
            </a:pathLst>
          </a:custGeom>
          <a:solidFill>
            <a:srgbClr val="F26F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0" name="任意多边形 41"/>
          <p:cNvSpPr>
            <a:spLocks noChangeArrowheads="1"/>
          </p:cNvSpPr>
          <p:nvPr userDrawn="1"/>
        </p:nvSpPr>
        <p:spPr bwMode="auto">
          <a:xfrm>
            <a:off x="2263775" y="1585913"/>
            <a:ext cx="900113" cy="669925"/>
          </a:xfrm>
          <a:custGeom>
            <a:avLst/>
            <a:gdLst>
              <a:gd name="T0" fmla="*/ 176269 w 1200838"/>
              <a:gd name="T1" fmla="*/ 0 h 892366"/>
              <a:gd name="T2" fmla="*/ 0 w 1200838"/>
              <a:gd name="T3" fmla="*/ 892366 h 892366"/>
              <a:gd name="T4" fmla="*/ 1200838 w 1200838"/>
              <a:gd name="T5" fmla="*/ 154236 h 892366"/>
              <a:gd name="T6" fmla="*/ 176269 w 1200838"/>
              <a:gd name="T7" fmla="*/ 0 h 892366"/>
              <a:gd name="T8" fmla="*/ 0 60000 65536"/>
              <a:gd name="T9" fmla="*/ 0 60000 65536"/>
              <a:gd name="T10" fmla="*/ 0 60000 65536"/>
              <a:gd name="T11" fmla="*/ 0 60000 65536"/>
              <a:gd name="T12" fmla="*/ 0 w 1200838"/>
              <a:gd name="T13" fmla="*/ 0 h 892366"/>
              <a:gd name="T14" fmla="*/ 1200838 w 1200838"/>
              <a:gd name="T15" fmla="*/ 892366 h 8923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838" h="892366">
                <a:moveTo>
                  <a:pt x="176269" y="0"/>
                </a:moveTo>
                <a:lnTo>
                  <a:pt x="0" y="892366"/>
                </a:lnTo>
                <a:lnTo>
                  <a:pt x="1200838" y="154236"/>
                </a:lnTo>
                <a:lnTo>
                  <a:pt x="176269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" name="任意多边形 42"/>
          <p:cNvSpPr>
            <a:spLocks noChangeArrowheads="1"/>
          </p:cNvSpPr>
          <p:nvPr userDrawn="1"/>
        </p:nvSpPr>
        <p:spPr bwMode="auto">
          <a:xfrm>
            <a:off x="1892300" y="1644650"/>
            <a:ext cx="495300" cy="603250"/>
          </a:xfrm>
          <a:custGeom>
            <a:avLst/>
            <a:gdLst>
              <a:gd name="T0" fmla="*/ 0 w 661012"/>
              <a:gd name="T1" fmla="*/ 110168 h 804231"/>
              <a:gd name="T2" fmla="*/ 661012 w 661012"/>
              <a:gd name="T3" fmla="*/ 0 h 804231"/>
              <a:gd name="T4" fmla="*/ 495759 w 661012"/>
              <a:gd name="T5" fmla="*/ 804231 h 804231"/>
              <a:gd name="T6" fmla="*/ 0 w 661012"/>
              <a:gd name="T7" fmla="*/ 110168 h 804231"/>
              <a:gd name="T8" fmla="*/ 0 60000 65536"/>
              <a:gd name="T9" fmla="*/ 0 60000 65536"/>
              <a:gd name="T10" fmla="*/ 0 60000 65536"/>
              <a:gd name="T11" fmla="*/ 0 60000 65536"/>
              <a:gd name="T12" fmla="*/ 0 w 661012"/>
              <a:gd name="T13" fmla="*/ 0 h 804231"/>
              <a:gd name="T14" fmla="*/ 661012 w 661012"/>
              <a:gd name="T15" fmla="*/ 804231 h 804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1012" h="804231">
                <a:moveTo>
                  <a:pt x="0" y="110168"/>
                </a:moveTo>
                <a:lnTo>
                  <a:pt x="661012" y="0"/>
                </a:lnTo>
                <a:lnTo>
                  <a:pt x="495759" y="804231"/>
                </a:lnTo>
                <a:lnTo>
                  <a:pt x="0" y="110168"/>
                </a:lnTo>
                <a:close/>
              </a:path>
            </a:pathLst>
          </a:custGeom>
          <a:solidFill>
            <a:srgbClr val="F259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2" name="任意多边形 43"/>
          <p:cNvSpPr>
            <a:spLocks noChangeArrowheads="1"/>
          </p:cNvSpPr>
          <p:nvPr userDrawn="1"/>
        </p:nvSpPr>
        <p:spPr bwMode="auto">
          <a:xfrm>
            <a:off x="2279650" y="1676400"/>
            <a:ext cx="901700" cy="571500"/>
          </a:xfrm>
          <a:custGeom>
            <a:avLst/>
            <a:gdLst>
              <a:gd name="T0" fmla="*/ 1134737 w 1134737"/>
              <a:gd name="T1" fmla="*/ 0 h 672029"/>
              <a:gd name="T2" fmla="*/ 1046602 w 1134737"/>
              <a:gd name="T3" fmla="*/ 374573 h 672029"/>
              <a:gd name="T4" fmla="*/ 0 w 1134737"/>
              <a:gd name="T5" fmla="*/ 672029 h 672029"/>
              <a:gd name="T6" fmla="*/ 1134737 w 1134737"/>
              <a:gd name="T7" fmla="*/ 0 h 672029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7"/>
              <a:gd name="T13" fmla="*/ 0 h 672029"/>
              <a:gd name="T14" fmla="*/ 1134737 w 1134737"/>
              <a:gd name="T15" fmla="*/ 672029 h 6720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7" h="672029">
                <a:moveTo>
                  <a:pt x="1134737" y="0"/>
                </a:moveTo>
                <a:lnTo>
                  <a:pt x="1046602" y="374573"/>
                </a:lnTo>
                <a:lnTo>
                  <a:pt x="0" y="672029"/>
                </a:lnTo>
                <a:lnTo>
                  <a:pt x="1134737" y="0"/>
                </a:lnTo>
                <a:close/>
              </a:path>
            </a:pathLst>
          </a:custGeom>
          <a:solidFill>
            <a:srgbClr val="270C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3" name="任意多边形 45"/>
          <p:cNvSpPr>
            <a:spLocks noChangeArrowheads="1"/>
          </p:cNvSpPr>
          <p:nvPr userDrawn="1"/>
        </p:nvSpPr>
        <p:spPr bwMode="auto">
          <a:xfrm>
            <a:off x="3173413" y="1476375"/>
            <a:ext cx="982662" cy="231775"/>
          </a:xfrm>
          <a:custGeom>
            <a:avLst/>
            <a:gdLst>
              <a:gd name="T0" fmla="*/ 0 w 1311007"/>
              <a:gd name="T1" fmla="*/ 264405 h 264405"/>
              <a:gd name="T2" fmla="*/ 462709 w 1311007"/>
              <a:gd name="T3" fmla="*/ 0 h 264405"/>
              <a:gd name="T4" fmla="*/ 1311007 w 1311007"/>
              <a:gd name="T5" fmla="*/ 220337 h 264405"/>
              <a:gd name="T6" fmla="*/ 0 w 1311007"/>
              <a:gd name="T7" fmla="*/ 264405 h 264405"/>
              <a:gd name="T8" fmla="*/ 0 60000 65536"/>
              <a:gd name="T9" fmla="*/ 0 60000 65536"/>
              <a:gd name="T10" fmla="*/ 0 60000 65536"/>
              <a:gd name="T11" fmla="*/ 0 60000 65536"/>
              <a:gd name="T12" fmla="*/ 0 w 1311007"/>
              <a:gd name="T13" fmla="*/ 0 h 264405"/>
              <a:gd name="T14" fmla="*/ 1311007 w 1311007"/>
              <a:gd name="T15" fmla="*/ 264405 h 2644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1007" h="264405">
                <a:moveTo>
                  <a:pt x="0" y="264405"/>
                </a:moveTo>
                <a:lnTo>
                  <a:pt x="462709" y="0"/>
                </a:lnTo>
                <a:lnTo>
                  <a:pt x="1311007" y="220337"/>
                </a:lnTo>
                <a:lnTo>
                  <a:pt x="0" y="264405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4" name="任意多边形 49"/>
          <p:cNvSpPr>
            <a:spLocks noChangeArrowheads="1"/>
          </p:cNvSpPr>
          <p:nvPr userDrawn="1"/>
        </p:nvSpPr>
        <p:spPr bwMode="auto">
          <a:xfrm>
            <a:off x="2263775" y="2065338"/>
            <a:ext cx="958850" cy="223837"/>
          </a:xfrm>
          <a:custGeom>
            <a:avLst/>
            <a:gdLst>
              <a:gd name="T0" fmla="*/ 0 w 1277956"/>
              <a:gd name="T1" fmla="*/ 220337 h 286438"/>
              <a:gd name="T2" fmla="*/ 572877 w 1277956"/>
              <a:gd name="T3" fmla="*/ 286438 h 286438"/>
              <a:gd name="T4" fmla="*/ 1277956 w 1277956"/>
              <a:gd name="T5" fmla="*/ 0 h 286438"/>
              <a:gd name="T6" fmla="*/ 0 w 1277956"/>
              <a:gd name="T7" fmla="*/ 220337 h 286438"/>
              <a:gd name="T8" fmla="*/ 0 60000 65536"/>
              <a:gd name="T9" fmla="*/ 0 60000 65536"/>
              <a:gd name="T10" fmla="*/ 0 60000 65536"/>
              <a:gd name="T11" fmla="*/ 0 60000 65536"/>
              <a:gd name="T12" fmla="*/ 0 w 1277956"/>
              <a:gd name="T13" fmla="*/ 0 h 286438"/>
              <a:gd name="T14" fmla="*/ 1277956 w 1277956"/>
              <a:gd name="T15" fmla="*/ 286438 h 2864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77956" h="286438">
                <a:moveTo>
                  <a:pt x="0" y="220337"/>
                </a:moveTo>
                <a:lnTo>
                  <a:pt x="572877" y="286438"/>
                </a:lnTo>
                <a:lnTo>
                  <a:pt x="1277956" y="0"/>
                </a:lnTo>
                <a:lnTo>
                  <a:pt x="0" y="220337"/>
                </a:lnTo>
                <a:close/>
              </a:path>
            </a:pathLst>
          </a:custGeom>
          <a:solidFill>
            <a:srgbClr val="F3A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5" name="任意多边形 51"/>
          <p:cNvSpPr>
            <a:spLocks noChangeArrowheads="1"/>
          </p:cNvSpPr>
          <p:nvPr userDrawn="1"/>
        </p:nvSpPr>
        <p:spPr bwMode="auto">
          <a:xfrm>
            <a:off x="2255838" y="2279650"/>
            <a:ext cx="768350" cy="1092200"/>
          </a:xfrm>
          <a:custGeom>
            <a:avLst/>
            <a:gdLst>
              <a:gd name="T0" fmla="*/ 561860 w 1002534"/>
              <a:gd name="T1" fmla="*/ 0 h 1454227"/>
              <a:gd name="T2" fmla="*/ 1002534 w 1002534"/>
              <a:gd name="T3" fmla="*/ 66101 h 1454227"/>
              <a:gd name="T4" fmla="*/ 0 w 1002534"/>
              <a:gd name="T5" fmla="*/ 1454227 h 1454227"/>
              <a:gd name="T6" fmla="*/ 561860 w 1002534"/>
              <a:gd name="T7" fmla="*/ 0 h 1454227"/>
              <a:gd name="T8" fmla="*/ 0 60000 65536"/>
              <a:gd name="T9" fmla="*/ 0 60000 65536"/>
              <a:gd name="T10" fmla="*/ 0 60000 65536"/>
              <a:gd name="T11" fmla="*/ 0 60000 65536"/>
              <a:gd name="T12" fmla="*/ 0 w 1002534"/>
              <a:gd name="T13" fmla="*/ 0 h 1454227"/>
              <a:gd name="T14" fmla="*/ 1002534 w 1002534"/>
              <a:gd name="T15" fmla="*/ 1454227 h 14542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2534" h="1454227">
                <a:moveTo>
                  <a:pt x="561860" y="0"/>
                </a:moveTo>
                <a:lnTo>
                  <a:pt x="1002534" y="66101"/>
                </a:lnTo>
                <a:lnTo>
                  <a:pt x="0" y="1454227"/>
                </a:lnTo>
                <a:lnTo>
                  <a:pt x="561860" y="0"/>
                </a:lnTo>
                <a:close/>
              </a:path>
            </a:pathLst>
          </a:custGeom>
          <a:solidFill>
            <a:srgbClr val="F159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6" name="任意多边形 52"/>
          <p:cNvSpPr>
            <a:spLocks noChangeArrowheads="1"/>
          </p:cNvSpPr>
          <p:nvPr userDrawn="1"/>
        </p:nvSpPr>
        <p:spPr bwMode="auto">
          <a:xfrm>
            <a:off x="2247900" y="2330450"/>
            <a:ext cx="1354138" cy="1057275"/>
          </a:xfrm>
          <a:custGeom>
            <a:avLst/>
            <a:gdLst>
              <a:gd name="T0" fmla="*/ 1013552 w 1817783"/>
              <a:gd name="T1" fmla="*/ 0 h 1443209"/>
              <a:gd name="T2" fmla="*/ 1817783 w 1817783"/>
              <a:gd name="T3" fmla="*/ 132202 h 1443209"/>
              <a:gd name="T4" fmla="*/ 0 w 1817783"/>
              <a:gd name="T5" fmla="*/ 1443209 h 1443209"/>
              <a:gd name="T6" fmla="*/ 1013552 w 1817783"/>
              <a:gd name="T7" fmla="*/ 0 h 1443209"/>
              <a:gd name="T8" fmla="*/ 0 60000 65536"/>
              <a:gd name="T9" fmla="*/ 0 60000 65536"/>
              <a:gd name="T10" fmla="*/ 0 60000 65536"/>
              <a:gd name="T11" fmla="*/ 0 60000 65536"/>
              <a:gd name="T12" fmla="*/ 0 w 1817783"/>
              <a:gd name="T13" fmla="*/ 0 h 1443209"/>
              <a:gd name="T14" fmla="*/ 1817783 w 1817783"/>
              <a:gd name="T15" fmla="*/ 1443209 h 14432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17783" h="1443209">
                <a:moveTo>
                  <a:pt x="1013552" y="0"/>
                </a:moveTo>
                <a:lnTo>
                  <a:pt x="1817783" y="132202"/>
                </a:lnTo>
                <a:lnTo>
                  <a:pt x="0" y="1443209"/>
                </a:lnTo>
                <a:lnTo>
                  <a:pt x="1013552" y="0"/>
                </a:lnTo>
                <a:close/>
              </a:path>
            </a:pathLst>
          </a:custGeom>
          <a:solidFill>
            <a:srgbClr val="128B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7" name="任意多边形 57"/>
          <p:cNvSpPr>
            <a:spLocks noChangeArrowheads="1"/>
          </p:cNvSpPr>
          <p:nvPr userDrawn="1"/>
        </p:nvSpPr>
        <p:spPr bwMode="auto">
          <a:xfrm>
            <a:off x="3106738" y="2413000"/>
            <a:ext cx="1023937" cy="355600"/>
          </a:xfrm>
          <a:custGeom>
            <a:avLst/>
            <a:gdLst>
              <a:gd name="T0" fmla="*/ 638978 w 1366092"/>
              <a:gd name="T1" fmla="*/ 0 h 473726"/>
              <a:gd name="T2" fmla="*/ 0 w 1366092"/>
              <a:gd name="T3" fmla="*/ 473726 h 473726"/>
              <a:gd name="T4" fmla="*/ 1366092 w 1366092"/>
              <a:gd name="T5" fmla="*/ 121186 h 473726"/>
              <a:gd name="T6" fmla="*/ 638978 w 1366092"/>
              <a:gd name="T7" fmla="*/ 0 h 473726"/>
              <a:gd name="T8" fmla="*/ 0 60000 65536"/>
              <a:gd name="T9" fmla="*/ 0 60000 65536"/>
              <a:gd name="T10" fmla="*/ 0 60000 65536"/>
              <a:gd name="T11" fmla="*/ 0 60000 65536"/>
              <a:gd name="T12" fmla="*/ 0 w 1366092"/>
              <a:gd name="T13" fmla="*/ 0 h 473726"/>
              <a:gd name="T14" fmla="*/ 1366092 w 1366092"/>
              <a:gd name="T15" fmla="*/ 473726 h 4737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66092" h="473726">
                <a:moveTo>
                  <a:pt x="638978" y="0"/>
                </a:moveTo>
                <a:lnTo>
                  <a:pt x="0" y="473726"/>
                </a:lnTo>
                <a:lnTo>
                  <a:pt x="1366092" y="121186"/>
                </a:lnTo>
                <a:lnTo>
                  <a:pt x="638978" y="0"/>
                </a:lnTo>
                <a:close/>
              </a:path>
            </a:pathLst>
          </a:custGeom>
          <a:solidFill>
            <a:srgbClr val="156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8" name="任意多边形 59"/>
          <p:cNvSpPr>
            <a:spLocks noChangeArrowheads="1"/>
          </p:cNvSpPr>
          <p:nvPr userDrawn="1"/>
        </p:nvSpPr>
        <p:spPr bwMode="auto">
          <a:xfrm>
            <a:off x="3106738" y="2759075"/>
            <a:ext cx="925512" cy="265113"/>
          </a:xfrm>
          <a:custGeom>
            <a:avLst/>
            <a:gdLst>
              <a:gd name="T0" fmla="*/ 0 w 1233889"/>
              <a:gd name="T1" fmla="*/ 0 h 352540"/>
              <a:gd name="T2" fmla="*/ 947451 w 1233889"/>
              <a:gd name="T3" fmla="*/ 352540 h 352540"/>
              <a:gd name="T4" fmla="*/ 1233889 w 1233889"/>
              <a:gd name="T5" fmla="*/ 44068 h 352540"/>
              <a:gd name="T6" fmla="*/ 0 w 1233889"/>
              <a:gd name="T7" fmla="*/ 0 h 352540"/>
              <a:gd name="T8" fmla="*/ 0 60000 65536"/>
              <a:gd name="T9" fmla="*/ 0 60000 65536"/>
              <a:gd name="T10" fmla="*/ 0 60000 65536"/>
              <a:gd name="T11" fmla="*/ 0 60000 65536"/>
              <a:gd name="T12" fmla="*/ 0 w 1233889"/>
              <a:gd name="T13" fmla="*/ 0 h 352540"/>
              <a:gd name="T14" fmla="*/ 1233889 w 1233889"/>
              <a:gd name="T15" fmla="*/ 352540 h 3525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33889" h="352540">
                <a:moveTo>
                  <a:pt x="0" y="0"/>
                </a:moveTo>
                <a:lnTo>
                  <a:pt x="947451" y="352540"/>
                </a:lnTo>
                <a:lnTo>
                  <a:pt x="1233889" y="44068"/>
                </a:lnTo>
                <a:lnTo>
                  <a:pt x="0" y="0"/>
                </a:lnTo>
                <a:close/>
              </a:path>
            </a:pathLst>
          </a:custGeom>
          <a:solidFill>
            <a:srgbClr val="155D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9" name="任意多边形 60"/>
          <p:cNvSpPr>
            <a:spLocks noChangeArrowheads="1"/>
          </p:cNvSpPr>
          <p:nvPr userDrawn="1"/>
        </p:nvSpPr>
        <p:spPr bwMode="auto">
          <a:xfrm>
            <a:off x="3883025" y="2495550"/>
            <a:ext cx="288925" cy="619125"/>
          </a:xfrm>
          <a:custGeom>
            <a:avLst/>
            <a:gdLst>
              <a:gd name="T0" fmla="*/ 0 w 385590"/>
              <a:gd name="T1" fmla="*/ 99152 h 826265"/>
              <a:gd name="T2" fmla="*/ 363556 w 385590"/>
              <a:gd name="T3" fmla="*/ 826265 h 826265"/>
              <a:gd name="T4" fmla="*/ 385590 w 385590"/>
              <a:gd name="T5" fmla="*/ 0 h 826265"/>
              <a:gd name="T6" fmla="*/ 0 w 385590"/>
              <a:gd name="T7" fmla="*/ 99152 h 826265"/>
              <a:gd name="T8" fmla="*/ 0 60000 65536"/>
              <a:gd name="T9" fmla="*/ 0 60000 65536"/>
              <a:gd name="T10" fmla="*/ 0 60000 65536"/>
              <a:gd name="T11" fmla="*/ 0 60000 65536"/>
              <a:gd name="T12" fmla="*/ 0 w 385590"/>
              <a:gd name="T13" fmla="*/ 0 h 826265"/>
              <a:gd name="T14" fmla="*/ 385590 w 385590"/>
              <a:gd name="T15" fmla="*/ 826265 h 8262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5590" h="826265">
                <a:moveTo>
                  <a:pt x="0" y="99152"/>
                </a:moveTo>
                <a:lnTo>
                  <a:pt x="363556" y="826265"/>
                </a:lnTo>
                <a:lnTo>
                  <a:pt x="385590" y="0"/>
                </a:lnTo>
                <a:lnTo>
                  <a:pt x="0" y="99152"/>
                </a:lnTo>
                <a:close/>
              </a:path>
            </a:pathLst>
          </a:custGeom>
          <a:solidFill>
            <a:srgbClr val="0FB4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0" name="任意多边形 62"/>
          <p:cNvSpPr>
            <a:spLocks noChangeArrowheads="1"/>
          </p:cNvSpPr>
          <p:nvPr userDrawn="1"/>
        </p:nvSpPr>
        <p:spPr bwMode="auto">
          <a:xfrm>
            <a:off x="4148138" y="2487613"/>
            <a:ext cx="188912" cy="636587"/>
          </a:xfrm>
          <a:custGeom>
            <a:avLst/>
            <a:gdLst>
              <a:gd name="T0" fmla="*/ 22034 w 253388"/>
              <a:gd name="T1" fmla="*/ 0 h 848299"/>
              <a:gd name="T2" fmla="*/ 0 w 253388"/>
              <a:gd name="T3" fmla="*/ 848299 h 848299"/>
              <a:gd name="T4" fmla="*/ 253388 w 253388"/>
              <a:gd name="T5" fmla="*/ 539827 h 848299"/>
              <a:gd name="T6" fmla="*/ 22034 w 253388"/>
              <a:gd name="T7" fmla="*/ 0 h 848299"/>
              <a:gd name="T8" fmla="*/ 0 60000 65536"/>
              <a:gd name="T9" fmla="*/ 0 60000 65536"/>
              <a:gd name="T10" fmla="*/ 0 60000 65536"/>
              <a:gd name="T11" fmla="*/ 0 60000 65536"/>
              <a:gd name="T12" fmla="*/ 0 w 253388"/>
              <a:gd name="T13" fmla="*/ 0 h 848299"/>
              <a:gd name="T14" fmla="*/ 253388 w 253388"/>
              <a:gd name="T15" fmla="*/ 848299 h 8482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3388" h="848299">
                <a:moveTo>
                  <a:pt x="22034" y="0"/>
                </a:moveTo>
                <a:lnTo>
                  <a:pt x="0" y="848299"/>
                </a:lnTo>
                <a:lnTo>
                  <a:pt x="253388" y="539827"/>
                </a:lnTo>
                <a:lnTo>
                  <a:pt x="22034" y="0"/>
                </a:lnTo>
                <a:close/>
              </a:path>
            </a:pathLst>
          </a:custGeom>
          <a:solidFill>
            <a:srgbClr val="0973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" name="任意多边形 63"/>
          <p:cNvSpPr>
            <a:spLocks noChangeArrowheads="1"/>
          </p:cNvSpPr>
          <p:nvPr userDrawn="1"/>
        </p:nvSpPr>
        <p:spPr bwMode="auto">
          <a:xfrm>
            <a:off x="4171950" y="2495550"/>
            <a:ext cx="488950" cy="412750"/>
          </a:xfrm>
          <a:custGeom>
            <a:avLst/>
            <a:gdLst>
              <a:gd name="T0" fmla="*/ 0 w 649995"/>
              <a:gd name="T1" fmla="*/ 0 h 550843"/>
              <a:gd name="T2" fmla="*/ 209320 w 649995"/>
              <a:gd name="T3" fmla="*/ 550843 h 550843"/>
              <a:gd name="T4" fmla="*/ 649995 w 649995"/>
              <a:gd name="T5" fmla="*/ 88135 h 550843"/>
              <a:gd name="T6" fmla="*/ 0 w 649995"/>
              <a:gd name="T7" fmla="*/ 0 h 550843"/>
              <a:gd name="T8" fmla="*/ 0 60000 65536"/>
              <a:gd name="T9" fmla="*/ 0 60000 65536"/>
              <a:gd name="T10" fmla="*/ 0 60000 65536"/>
              <a:gd name="T11" fmla="*/ 0 60000 65536"/>
              <a:gd name="T12" fmla="*/ 0 w 649995"/>
              <a:gd name="T13" fmla="*/ 0 h 550843"/>
              <a:gd name="T14" fmla="*/ 649995 w 649995"/>
              <a:gd name="T15" fmla="*/ 550843 h 5508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9995" h="550843">
                <a:moveTo>
                  <a:pt x="0" y="0"/>
                </a:moveTo>
                <a:lnTo>
                  <a:pt x="209320" y="550843"/>
                </a:lnTo>
                <a:lnTo>
                  <a:pt x="649995" y="88135"/>
                </a:lnTo>
                <a:lnTo>
                  <a:pt x="0" y="0"/>
                </a:lnTo>
                <a:close/>
              </a:path>
            </a:pathLst>
          </a:custGeom>
          <a:solidFill>
            <a:srgbClr val="13B1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" name="任意多边形 64"/>
          <p:cNvSpPr>
            <a:spLocks noChangeArrowheads="1"/>
          </p:cNvSpPr>
          <p:nvPr userDrawn="1"/>
        </p:nvSpPr>
        <p:spPr bwMode="auto">
          <a:xfrm>
            <a:off x="4346575" y="2552700"/>
            <a:ext cx="1073150" cy="322263"/>
          </a:xfrm>
          <a:custGeom>
            <a:avLst/>
            <a:gdLst>
              <a:gd name="T0" fmla="*/ 0 w 1432193"/>
              <a:gd name="T1" fmla="*/ 429658 h 429658"/>
              <a:gd name="T2" fmla="*/ 1432193 w 1432193"/>
              <a:gd name="T3" fmla="*/ 297455 h 429658"/>
              <a:gd name="T4" fmla="*/ 429658 w 1432193"/>
              <a:gd name="T5" fmla="*/ 0 h 429658"/>
              <a:gd name="T6" fmla="*/ 0 w 1432193"/>
              <a:gd name="T7" fmla="*/ 429658 h 429658"/>
              <a:gd name="T8" fmla="*/ 0 60000 65536"/>
              <a:gd name="T9" fmla="*/ 0 60000 65536"/>
              <a:gd name="T10" fmla="*/ 0 60000 65536"/>
              <a:gd name="T11" fmla="*/ 0 60000 65536"/>
              <a:gd name="T12" fmla="*/ 0 w 1432193"/>
              <a:gd name="T13" fmla="*/ 0 h 429658"/>
              <a:gd name="T14" fmla="*/ 1432193 w 1432193"/>
              <a:gd name="T15" fmla="*/ 429658 h 4296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32193" h="429658">
                <a:moveTo>
                  <a:pt x="0" y="429658"/>
                </a:moveTo>
                <a:lnTo>
                  <a:pt x="1432193" y="297455"/>
                </a:lnTo>
                <a:lnTo>
                  <a:pt x="429658" y="0"/>
                </a:lnTo>
                <a:lnTo>
                  <a:pt x="0" y="429658"/>
                </a:lnTo>
                <a:close/>
              </a:path>
            </a:pathLst>
          </a:custGeom>
          <a:solidFill>
            <a:srgbClr val="0E78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3" name="任意多边形 68"/>
          <p:cNvSpPr>
            <a:spLocks noChangeArrowheads="1"/>
          </p:cNvSpPr>
          <p:nvPr userDrawn="1"/>
        </p:nvSpPr>
        <p:spPr bwMode="auto">
          <a:xfrm>
            <a:off x="4568825" y="2817813"/>
            <a:ext cx="373063" cy="115887"/>
          </a:xfrm>
          <a:custGeom>
            <a:avLst/>
            <a:gdLst>
              <a:gd name="T0" fmla="*/ 0 w 495759"/>
              <a:gd name="T1" fmla="*/ 22034 h 154237"/>
              <a:gd name="T2" fmla="*/ 88135 w 495759"/>
              <a:gd name="T3" fmla="*/ 154237 h 154237"/>
              <a:gd name="T4" fmla="*/ 495759 w 495759"/>
              <a:gd name="T5" fmla="*/ 0 h 154237"/>
              <a:gd name="T6" fmla="*/ 0 w 495759"/>
              <a:gd name="T7" fmla="*/ 22034 h 154237"/>
              <a:gd name="T8" fmla="*/ 0 60000 65536"/>
              <a:gd name="T9" fmla="*/ 0 60000 65536"/>
              <a:gd name="T10" fmla="*/ 0 60000 65536"/>
              <a:gd name="T11" fmla="*/ 0 60000 65536"/>
              <a:gd name="T12" fmla="*/ 0 w 495759"/>
              <a:gd name="T13" fmla="*/ 0 h 154237"/>
              <a:gd name="T14" fmla="*/ 495759 w 495759"/>
              <a:gd name="T15" fmla="*/ 154237 h 1542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759" h="154237">
                <a:moveTo>
                  <a:pt x="0" y="22034"/>
                </a:moveTo>
                <a:lnTo>
                  <a:pt x="88135" y="154237"/>
                </a:lnTo>
                <a:lnTo>
                  <a:pt x="495759" y="0"/>
                </a:lnTo>
                <a:lnTo>
                  <a:pt x="0" y="22034"/>
                </a:lnTo>
                <a:close/>
              </a:path>
            </a:pathLst>
          </a:custGeom>
          <a:solidFill>
            <a:srgbClr val="24B2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4" name="任意多边形 73"/>
          <p:cNvSpPr>
            <a:spLocks noChangeArrowheads="1"/>
          </p:cNvSpPr>
          <p:nvPr userDrawn="1"/>
        </p:nvSpPr>
        <p:spPr bwMode="auto">
          <a:xfrm>
            <a:off x="3479800" y="1116013"/>
            <a:ext cx="669925" cy="561975"/>
          </a:xfrm>
          <a:custGeom>
            <a:avLst/>
            <a:gdLst>
              <a:gd name="T0" fmla="*/ 77118 w 892366"/>
              <a:gd name="T1" fmla="*/ 0 h 749147"/>
              <a:gd name="T2" fmla="*/ 892366 w 892366"/>
              <a:gd name="T3" fmla="*/ 749147 h 749147"/>
              <a:gd name="T4" fmla="*/ 0 w 892366"/>
              <a:gd name="T5" fmla="*/ 528810 h 749147"/>
              <a:gd name="T6" fmla="*/ 77118 w 892366"/>
              <a:gd name="T7" fmla="*/ 0 h 749147"/>
              <a:gd name="T8" fmla="*/ 0 60000 65536"/>
              <a:gd name="T9" fmla="*/ 0 60000 65536"/>
              <a:gd name="T10" fmla="*/ 0 60000 65536"/>
              <a:gd name="T11" fmla="*/ 0 60000 65536"/>
              <a:gd name="T12" fmla="*/ 0 w 892366"/>
              <a:gd name="T13" fmla="*/ 0 h 749147"/>
              <a:gd name="T14" fmla="*/ 892366 w 892366"/>
              <a:gd name="T15" fmla="*/ 749147 h 7491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2366" h="749147">
                <a:moveTo>
                  <a:pt x="77118" y="0"/>
                </a:moveTo>
                <a:lnTo>
                  <a:pt x="892366" y="749147"/>
                </a:lnTo>
                <a:lnTo>
                  <a:pt x="0" y="528810"/>
                </a:lnTo>
                <a:lnTo>
                  <a:pt x="77118" y="0"/>
                </a:lnTo>
                <a:close/>
              </a:path>
            </a:pathLst>
          </a:custGeom>
          <a:solidFill>
            <a:srgbClr val="1AA8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5" name="任意多边形 83"/>
          <p:cNvSpPr>
            <a:spLocks noChangeArrowheads="1"/>
          </p:cNvSpPr>
          <p:nvPr userDrawn="1"/>
        </p:nvSpPr>
        <p:spPr bwMode="auto">
          <a:xfrm>
            <a:off x="5370513" y="1165225"/>
            <a:ext cx="396875" cy="619125"/>
          </a:xfrm>
          <a:custGeom>
            <a:avLst/>
            <a:gdLst>
              <a:gd name="T0" fmla="*/ 495759 w 495759"/>
              <a:gd name="T1" fmla="*/ 0 h 793214"/>
              <a:gd name="T2" fmla="*/ 88135 w 495759"/>
              <a:gd name="T3" fmla="*/ 793214 h 793214"/>
              <a:gd name="T4" fmla="*/ 0 w 495759"/>
              <a:gd name="T5" fmla="*/ 462708 h 793214"/>
              <a:gd name="T6" fmla="*/ 495759 w 495759"/>
              <a:gd name="T7" fmla="*/ 0 h 793214"/>
              <a:gd name="T8" fmla="*/ 0 60000 65536"/>
              <a:gd name="T9" fmla="*/ 0 60000 65536"/>
              <a:gd name="T10" fmla="*/ 0 60000 65536"/>
              <a:gd name="T11" fmla="*/ 0 60000 65536"/>
              <a:gd name="T12" fmla="*/ 0 w 495759"/>
              <a:gd name="T13" fmla="*/ 0 h 793214"/>
              <a:gd name="T14" fmla="*/ 495759 w 495759"/>
              <a:gd name="T15" fmla="*/ 793214 h 793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759" h="793214">
                <a:moveTo>
                  <a:pt x="495759" y="0"/>
                </a:moveTo>
                <a:lnTo>
                  <a:pt x="88135" y="793214"/>
                </a:lnTo>
                <a:lnTo>
                  <a:pt x="0" y="462708"/>
                </a:lnTo>
                <a:lnTo>
                  <a:pt x="495759" y="0"/>
                </a:lnTo>
                <a:close/>
              </a:path>
            </a:pathLst>
          </a:custGeom>
          <a:solidFill>
            <a:srgbClr val="4910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6" name="任意多边形 84"/>
          <p:cNvSpPr>
            <a:spLocks noChangeArrowheads="1"/>
          </p:cNvSpPr>
          <p:nvPr userDrawn="1"/>
        </p:nvSpPr>
        <p:spPr bwMode="auto">
          <a:xfrm>
            <a:off x="4651375" y="1768475"/>
            <a:ext cx="512763" cy="355600"/>
          </a:xfrm>
          <a:custGeom>
            <a:avLst/>
            <a:gdLst>
              <a:gd name="T0" fmla="*/ 0 w 683046"/>
              <a:gd name="T1" fmla="*/ 0 h 473725"/>
              <a:gd name="T2" fmla="*/ 683046 w 683046"/>
              <a:gd name="T3" fmla="*/ 0 h 473725"/>
              <a:gd name="T4" fmla="*/ 440675 w 683046"/>
              <a:gd name="T5" fmla="*/ 473725 h 473725"/>
              <a:gd name="T6" fmla="*/ 0 w 683046"/>
              <a:gd name="T7" fmla="*/ 0 h 473725"/>
              <a:gd name="T8" fmla="*/ 0 60000 65536"/>
              <a:gd name="T9" fmla="*/ 0 60000 65536"/>
              <a:gd name="T10" fmla="*/ 0 60000 65536"/>
              <a:gd name="T11" fmla="*/ 0 60000 65536"/>
              <a:gd name="T12" fmla="*/ 0 w 683046"/>
              <a:gd name="T13" fmla="*/ 0 h 473725"/>
              <a:gd name="T14" fmla="*/ 683046 w 683046"/>
              <a:gd name="T15" fmla="*/ 473725 h 4737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3046" h="473725">
                <a:moveTo>
                  <a:pt x="0" y="0"/>
                </a:moveTo>
                <a:lnTo>
                  <a:pt x="683046" y="0"/>
                </a:lnTo>
                <a:lnTo>
                  <a:pt x="440675" y="473725"/>
                </a:lnTo>
                <a:lnTo>
                  <a:pt x="0" y="0"/>
                </a:lnTo>
                <a:close/>
              </a:path>
            </a:pathLst>
          </a:custGeom>
          <a:solidFill>
            <a:srgbClr val="19B9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7" name="任意多边形 86"/>
          <p:cNvSpPr>
            <a:spLocks noChangeArrowheads="1"/>
          </p:cNvSpPr>
          <p:nvPr userDrawn="1"/>
        </p:nvSpPr>
        <p:spPr bwMode="auto">
          <a:xfrm>
            <a:off x="4965700" y="1990725"/>
            <a:ext cx="528638" cy="703263"/>
          </a:xfrm>
          <a:custGeom>
            <a:avLst/>
            <a:gdLst>
              <a:gd name="T0" fmla="*/ 352540 w 705080"/>
              <a:gd name="T1" fmla="*/ 0 h 936434"/>
              <a:gd name="T2" fmla="*/ 705080 w 705080"/>
              <a:gd name="T3" fmla="*/ 936434 h 936434"/>
              <a:gd name="T4" fmla="*/ 0 w 705080"/>
              <a:gd name="T5" fmla="*/ 154236 h 936434"/>
              <a:gd name="T6" fmla="*/ 352540 w 705080"/>
              <a:gd name="T7" fmla="*/ 0 h 936434"/>
              <a:gd name="T8" fmla="*/ 0 60000 65536"/>
              <a:gd name="T9" fmla="*/ 0 60000 65536"/>
              <a:gd name="T10" fmla="*/ 0 60000 65536"/>
              <a:gd name="T11" fmla="*/ 0 60000 65536"/>
              <a:gd name="T12" fmla="*/ 0 w 705080"/>
              <a:gd name="T13" fmla="*/ 0 h 936434"/>
              <a:gd name="T14" fmla="*/ 705080 w 705080"/>
              <a:gd name="T15" fmla="*/ 936434 h 9364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5080" h="936434">
                <a:moveTo>
                  <a:pt x="352540" y="0"/>
                </a:moveTo>
                <a:lnTo>
                  <a:pt x="705080" y="936434"/>
                </a:lnTo>
                <a:lnTo>
                  <a:pt x="0" y="154236"/>
                </a:lnTo>
                <a:lnTo>
                  <a:pt x="352540" y="0"/>
                </a:lnTo>
                <a:close/>
              </a:path>
            </a:pathLst>
          </a:custGeom>
          <a:solidFill>
            <a:srgbClr val="1E79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8" name="任意多边形 87"/>
          <p:cNvSpPr>
            <a:spLocks noChangeArrowheads="1"/>
          </p:cNvSpPr>
          <p:nvPr userDrawn="1"/>
        </p:nvSpPr>
        <p:spPr bwMode="auto">
          <a:xfrm>
            <a:off x="5181600" y="1760538"/>
            <a:ext cx="263525" cy="230187"/>
          </a:xfrm>
          <a:custGeom>
            <a:avLst/>
            <a:gdLst>
              <a:gd name="T0" fmla="*/ 66101 w 352540"/>
              <a:gd name="T1" fmla="*/ 308472 h 308472"/>
              <a:gd name="T2" fmla="*/ 352540 w 352540"/>
              <a:gd name="T3" fmla="*/ 22034 h 308472"/>
              <a:gd name="T4" fmla="*/ 0 w 352540"/>
              <a:gd name="T5" fmla="*/ 0 h 308472"/>
              <a:gd name="T6" fmla="*/ 66101 w 352540"/>
              <a:gd name="T7" fmla="*/ 308472 h 308472"/>
              <a:gd name="T8" fmla="*/ 0 60000 65536"/>
              <a:gd name="T9" fmla="*/ 0 60000 65536"/>
              <a:gd name="T10" fmla="*/ 0 60000 65536"/>
              <a:gd name="T11" fmla="*/ 0 60000 65536"/>
              <a:gd name="T12" fmla="*/ 0 w 352540"/>
              <a:gd name="T13" fmla="*/ 0 h 308472"/>
              <a:gd name="T14" fmla="*/ 352540 w 352540"/>
              <a:gd name="T15" fmla="*/ 308472 h 3084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2540" h="308472">
                <a:moveTo>
                  <a:pt x="66101" y="308472"/>
                </a:moveTo>
                <a:lnTo>
                  <a:pt x="352540" y="22034"/>
                </a:lnTo>
                <a:lnTo>
                  <a:pt x="0" y="0"/>
                </a:lnTo>
                <a:lnTo>
                  <a:pt x="66101" y="308472"/>
                </a:lnTo>
                <a:close/>
              </a:path>
            </a:pathLst>
          </a:custGeom>
          <a:solidFill>
            <a:srgbClr val="104F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9" name="任意多边形 88"/>
          <p:cNvSpPr>
            <a:spLocks noChangeArrowheads="1"/>
          </p:cNvSpPr>
          <p:nvPr userDrawn="1"/>
        </p:nvSpPr>
        <p:spPr bwMode="auto">
          <a:xfrm>
            <a:off x="5197475" y="1752600"/>
            <a:ext cx="884238" cy="244475"/>
          </a:xfrm>
          <a:custGeom>
            <a:avLst/>
            <a:gdLst>
              <a:gd name="T0" fmla="*/ 0 w 1178804"/>
              <a:gd name="T1" fmla="*/ 275421 h 275421"/>
              <a:gd name="T2" fmla="*/ 1178804 w 1178804"/>
              <a:gd name="T3" fmla="*/ 33050 h 275421"/>
              <a:gd name="T4" fmla="*/ 363556 w 1178804"/>
              <a:gd name="T5" fmla="*/ 0 h 275421"/>
              <a:gd name="T6" fmla="*/ 0 w 1178804"/>
              <a:gd name="T7" fmla="*/ 275421 h 275421"/>
              <a:gd name="T8" fmla="*/ 0 60000 65536"/>
              <a:gd name="T9" fmla="*/ 0 60000 65536"/>
              <a:gd name="T10" fmla="*/ 0 60000 65536"/>
              <a:gd name="T11" fmla="*/ 0 60000 65536"/>
              <a:gd name="T12" fmla="*/ 0 w 1178804"/>
              <a:gd name="T13" fmla="*/ 0 h 275421"/>
              <a:gd name="T14" fmla="*/ 1178804 w 1178804"/>
              <a:gd name="T15" fmla="*/ 275421 h 2754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8804" h="275421">
                <a:moveTo>
                  <a:pt x="0" y="275421"/>
                </a:moveTo>
                <a:lnTo>
                  <a:pt x="1178804" y="33050"/>
                </a:lnTo>
                <a:lnTo>
                  <a:pt x="363556" y="0"/>
                </a:lnTo>
                <a:lnTo>
                  <a:pt x="0" y="275421"/>
                </a:lnTo>
                <a:close/>
              </a:path>
            </a:pathLst>
          </a:custGeom>
          <a:solidFill>
            <a:srgbClr val="0B85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0" name="任意多边形 90"/>
          <p:cNvSpPr>
            <a:spLocks noChangeArrowheads="1"/>
          </p:cNvSpPr>
          <p:nvPr userDrawn="1"/>
        </p:nvSpPr>
        <p:spPr bwMode="auto">
          <a:xfrm>
            <a:off x="5411788" y="1776413"/>
            <a:ext cx="735012" cy="727075"/>
          </a:xfrm>
          <a:custGeom>
            <a:avLst/>
            <a:gdLst>
              <a:gd name="T0" fmla="*/ 903383 w 980501"/>
              <a:gd name="T1" fmla="*/ 0 h 969484"/>
              <a:gd name="T2" fmla="*/ 980501 w 980501"/>
              <a:gd name="T3" fmla="*/ 341522 h 969484"/>
              <a:gd name="T4" fmla="*/ 0 w 980501"/>
              <a:gd name="T5" fmla="*/ 969484 h 969484"/>
              <a:gd name="T6" fmla="*/ 903383 w 980501"/>
              <a:gd name="T7" fmla="*/ 0 h 969484"/>
              <a:gd name="T8" fmla="*/ 0 60000 65536"/>
              <a:gd name="T9" fmla="*/ 0 60000 65536"/>
              <a:gd name="T10" fmla="*/ 0 60000 65536"/>
              <a:gd name="T11" fmla="*/ 0 60000 65536"/>
              <a:gd name="T12" fmla="*/ 0 w 980501"/>
              <a:gd name="T13" fmla="*/ 0 h 969484"/>
              <a:gd name="T14" fmla="*/ 980501 w 980501"/>
              <a:gd name="T15" fmla="*/ 969484 h 9694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0501" h="969484">
                <a:moveTo>
                  <a:pt x="903383" y="0"/>
                </a:moveTo>
                <a:lnTo>
                  <a:pt x="980501" y="341522"/>
                </a:lnTo>
                <a:lnTo>
                  <a:pt x="0" y="969484"/>
                </a:lnTo>
                <a:lnTo>
                  <a:pt x="903383" y="0"/>
                </a:lnTo>
                <a:close/>
              </a:path>
            </a:pathLst>
          </a:custGeom>
          <a:solidFill>
            <a:srgbClr val="1478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1" name="任意多边形 91"/>
          <p:cNvSpPr>
            <a:spLocks noChangeArrowheads="1"/>
          </p:cNvSpPr>
          <p:nvPr userDrawn="1"/>
        </p:nvSpPr>
        <p:spPr bwMode="auto">
          <a:xfrm>
            <a:off x="5403850" y="2279650"/>
            <a:ext cx="347663" cy="414338"/>
          </a:xfrm>
          <a:custGeom>
            <a:avLst/>
            <a:gdLst>
              <a:gd name="T0" fmla="*/ 462708 w 462708"/>
              <a:gd name="T1" fmla="*/ 0 h 550843"/>
              <a:gd name="T2" fmla="*/ 110169 w 462708"/>
              <a:gd name="T3" fmla="*/ 550843 h 550843"/>
              <a:gd name="T4" fmla="*/ 0 w 462708"/>
              <a:gd name="T5" fmla="*/ 264405 h 550843"/>
              <a:gd name="T6" fmla="*/ 462708 w 462708"/>
              <a:gd name="T7" fmla="*/ 0 h 550843"/>
              <a:gd name="T8" fmla="*/ 0 60000 65536"/>
              <a:gd name="T9" fmla="*/ 0 60000 65536"/>
              <a:gd name="T10" fmla="*/ 0 60000 65536"/>
              <a:gd name="T11" fmla="*/ 0 60000 65536"/>
              <a:gd name="T12" fmla="*/ 0 w 462708"/>
              <a:gd name="T13" fmla="*/ 0 h 550843"/>
              <a:gd name="T14" fmla="*/ 462708 w 462708"/>
              <a:gd name="T15" fmla="*/ 550843 h 5508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2708" h="550843">
                <a:moveTo>
                  <a:pt x="462708" y="0"/>
                </a:moveTo>
                <a:lnTo>
                  <a:pt x="110169" y="550843"/>
                </a:lnTo>
                <a:lnTo>
                  <a:pt x="0" y="264405"/>
                </a:lnTo>
                <a:lnTo>
                  <a:pt x="462708" y="0"/>
                </a:lnTo>
                <a:close/>
              </a:path>
            </a:pathLst>
          </a:custGeom>
          <a:solidFill>
            <a:srgbClr val="1071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" name="任意多边形 92"/>
          <p:cNvSpPr>
            <a:spLocks noChangeArrowheads="1"/>
          </p:cNvSpPr>
          <p:nvPr userDrawn="1"/>
        </p:nvSpPr>
        <p:spPr bwMode="auto">
          <a:xfrm rot="21328923">
            <a:off x="5470525" y="2305050"/>
            <a:ext cx="271463" cy="381000"/>
          </a:xfrm>
          <a:custGeom>
            <a:avLst/>
            <a:gdLst>
              <a:gd name="T0" fmla="*/ 363556 w 363556"/>
              <a:gd name="T1" fmla="*/ 0 h 506776"/>
              <a:gd name="T2" fmla="*/ 319489 w 363556"/>
              <a:gd name="T3" fmla="*/ 231354 h 506776"/>
              <a:gd name="T4" fmla="*/ 0 w 363556"/>
              <a:gd name="T5" fmla="*/ 506776 h 506776"/>
              <a:gd name="T6" fmla="*/ 363556 w 363556"/>
              <a:gd name="T7" fmla="*/ 0 h 506776"/>
              <a:gd name="T8" fmla="*/ 0 60000 65536"/>
              <a:gd name="T9" fmla="*/ 0 60000 65536"/>
              <a:gd name="T10" fmla="*/ 0 60000 65536"/>
              <a:gd name="T11" fmla="*/ 0 60000 65536"/>
              <a:gd name="T12" fmla="*/ 0 w 363556"/>
              <a:gd name="T13" fmla="*/ 0 h 506776"/>
              <a:gd name="T14" fmla="*/ 363556 w 363556"/>
              <a:gd name="T15" fmla="*/ 506776 h 506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3556" h="506776">
                <a:moveTo>
                  <a:pt x="363556" y="0"/>
                </a:moveTo>
                <a:lnTo>
                  <a:pt x="319489" y="231354"/>
                </a:lnTo>
                <a:lnTo>
                  <a:pt x="0" y="506776"/>
                </a:lnTo>
                <a:lnTo>
                  <a:pt x="363556" y="0"/>
                </a:lnTo>
                <a:close/>
              </a:path>
            </a:pathLst>
          </a:custGeom>
          <a:solidFill>
            <a:srgbClr val="1D99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3" name="任意多边形 94"/>
          <p:cNvSpPr>
            <a:spLocks noChangeArrowheads="1"/>
          </p:cNvSpPr>
          <p:nvPr userDrawn="1"/>
        </p:nvSpPr>
        <p:spPr bwMode="auto">
          <a:xfrm>
            <a:off x="4991100" y="296863"/>
            <a:ext cx="965200" cy="231775"/>
          </a:xfrm>
          <a:custGeom>
            <a:avLst/>
            <a:gdLst>
              <a:gd name="T0" fmla="*/ 0 w 1288973"/>
              <a:gd name="T1" fmla="*/ 308472 h 308472"/>
              <a:gd name="T2" fmla="*/ 1288973 w 1288973"/>
              <a:gd name="T3" fmla="*/ 0 h 308472"/>
              <a:gd name="T4" fmla="*/ 154236 w 1288973"/>
              <a:gd name="T5" fmla="*/ 11016 h 308472"/>
              <a:gd name="T6" fmla="*/ 0 w 1288973"/>
              <a:gd name="T7" fmla="*/ 308472 h 308472"/>
              <a:gd name="T8" fmla="*/ 0 60000 65536"/>
              <a:gd name="T9" fmla="*/ 0 60000 65536"/>
              <a:gd name="T10" fmla="*/ 0 60000 65536"/>
              <a:gd name="T11" fmla="*/ 0 60000 65536"/>
              <a:gd name="T12" fmla="*/ 0 w 1288973"/>
              <a:gd name="T13" fmla="*/ 0 h 308472"/>
              <a:gd name="T14" fmla="*/ 1288973 w 1288973"/>
              <a:gd name="T15" fmla="*/ 308472 h 3084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8973" h="308472">
                <a:moveTo>
                  <a:pt x="0" y="308472"/>
                </a:moveTo>
                <a:lnTo>
                  <a:pt x="1288973" y="0"/>
                </a:lnTo>
                <a:lnTo>
                  <a:pt x="154236" y="11016"/>
                </a:lnTo>
                <a:lnTo>
                  <a:pt x="0" y="308472"/>
                </a:lnTo>
                <a:close/>
              </a:path>
            </a:pathLst>
          </a:custGeom>
          <a:solidFill>
            <a:srgbClr val="21BD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4" name="任意多边形 95"/>
          <p:cNvSpPr>
            <a:spLocks noChangeArrowheads="1"/>
          </p:cNvSpPr>
          <p:nvPr userDrawn="1"/>
        </p:nvSpPr>
        <p:spPr bwMode="auto">
          <a:xfrm>
            <a:off x="5006975" y="430213"/>
            <a:ext cx="793750" cy="742950"/>
          </a:xfrm>
          <a:custGeom>
            <a:avLst/>
            <a:gdLst>
              <a:gd name="T0" fmla="*/ 0 w 1057619"/>
              <a:gd name="T1" fmla="*/ 121186 h 991518"/>
              <a:gd name="T2" fmla="*/ 440674 w 1057619"/>
              <a:gd name="T3" fmla="*/ 0 h 991518"/>
              <a:gd name="T4" fmla="*/ 1057619 w 1057619"/>
              <a:gd name="T5" fmla="*/ 991518 h 991518"/>
              <a:gd name="T6" fmla="*/ 0 w 1057619"/>
              <a:gd name="T7" fmla="*/ 121186 h 991518"/>
              <a:gd name="T8" fmla="*/ 0 60000 65536"/>
              <a:gd name="T9" fmla="*/ 0 60000 65536"/>
              <a:gd name="T10" fmla="*/ 0 60000 65536"/>
              <a:gd name="T11" fmla="*/ 0 60000 65536"/>
              <a:gd name="T12" fmla="*/ 0 w 1057619"/>
              <a:gd name="T13" fmla="*/ 0 h 991518"/>
              <a:gd name="T14" fmla="*/ 1057619 w 1057619"/>
              <a:gd name="T15" fmla="*/ 991518 h 9915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7619" h="991518">
                <a:moveTo>
                  <a:pt x="0" y="121186"/>
                </a:moveTo>
                <a:lnTo>
                  <a:pt x="440674" y="0"/>
                </a:lnTo>
                <a:lnTo>
                  <a:pt x="1057619" y="991518"/>
                </a:lnTo>
                <a:lnTo>
                  <a:pt x="0" y="121186"/>
                </a:lnTo>
                <a:close/>
              </a:path>
            </a:pathLst>
          </a:custGeom>
          <a:solidFill>
            <a:srgbClr val="06AA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5" name="任意多边形 98"/>
          <p:cNvSpPr>
            <a:spLocks noChangeArrowheads="1"/>
          </p:cNvSpPr>
          <p:nvPr userDrawn="1"/>
        </p:nvSpPr>
        <p:spPr bwMode="auto">
          <a:xfrm>
            <a:off x="5767388" y="296863"/>
            <a:ext cx="1701800" cy="868362"/>
          </a:xfrm>
          <a:custGeom>
            <a:avLst/>
            <a:gdLst>
              <a:gd name="T0" fmla="*/ 286439 w 2269475"/>
              <a:gd name="T1" fmla="*/ 0 h 1156772"/>
              <a:gd name="T2" fmla="*/ 2269475 w 2269475"/>
              <a:gd name="T3" fmla="*/ 0 h 1156772"/>
              <a:gd name="T4" fmla="*/ 0 w 2269475"/>
              <a:gd name="T5" fmla="*/ 1156772 h 1156772"/>
              <a:gd name="T6" fmla="*/ 286439 w 2269475"/>
              <a:gd name="T7" fmla="*/ 0 h 1156772"/>
              <a:gd name="T8" fmla="*/ 0 60000 65536"/>
              <a:gd name="T9" fmla="*/ 0 60000 65536"/>
              <a:gd name="T10" fmla="*/ 0 60000 65536"/>
              <a:gd name="T11" fmla="*/ 0 60000 65536"/>
              <a:gd name="T12" fmla="*/ 0 w 2269475"/>
              <a:gd name="T13" fmla="*/ 0 h 1156772"/>
              <a:gd name="T14" fmla="*/ 2269475 w 2269475"/>
              <a:gd name="T15" fmla="*/ 1156772 h 11567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9475" h="1156772">
                <a:moveTo>
                  <a:pt x="286439" y="0"/>
                </a:moveTo>
                <a:lnTo>
                  <a:pt x="2269475" y="0"/>
                </a:lnTo>
                <a:lnTo>
                  <a:pt x="0" y="1156772"/>
                </a:lnTo>
                <a:lnTo>
                  <a:pt x="286439" y="0"/>
                </a:lnTo>
                <a:close/>
              </a:path>
            </a:pathLst>
          </a:custGeom>
          <a:solidFill>
            <a:srgbClr val="4DC4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6" name="任意多边形 99"/>
          <p:cNvSpPr>
            <a:spLocks noChangeArrowheads="1"/>
          </p:cNvSpPr>
          <p:nvPr userDrawn="1"/>
        </p:nvSpPr>
        <p:spPr bwMode="auto">
          <a:xfrm>
            <a:off x="5734050" y="280988"/>
            <a:ext cx="1709738" cy="900112"/>
          </a:xfrm>
          <a:custGeom>
            <a:avLst/>
            <a:gdLst>
              <a:gd name="T0" fmla="*/ 77118 w 2280492"/>
              <a:gd name="T1" fmla="*/ 1167788 h 1189822"/>
              <a:gd name="T2" fmla="*/ 771181 w 2280492"/>
              <a:gd name="T3" fmla="*/ 1090670 h 1189822"/>
              <a:gd name="T4" fmla="*/ 2280492 w 2280492"/>
              <a:gd name="T5" fmla="*/ 0 h 1189822"/>
              <a:gd name="T6" fmla="*/ 0 w 2280492"/>
              <a:gd name="T7" fmla="*/ 1189822 h 1189822"/>
              <a:gd name="T8" fmla="*/ 77118 w 2280492"/>
              <a:gd name="T9" fmla="*/ 1167788 h 11898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0492"/>
              <a:gd name="T16" fmla="*/ 0 h 1189822"/>
              <a:gd name="T17" fmla="*/ 2280492 w 2280492"/>
              <a:gd name="T18" fmla="*/ 1189822 h 11898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0492" h="1189822">
                <a:moveTo>
                  <a:pt x="77118" y="1167788"/>
                </a:moveTo>
                <a:lnTo>
                  <a:pt x="771181" y="1090670"/>
                </a:lnTo>
                <a:lnTo>
                  <a:pt x="2280492" y="0"/>
                </a:lnTo>
                <a:lnTo>
                  <a:pt x="0" y="1189822"/>
                </a:lnTo>
                <a:lnTo>
                  <a:pt x="77118" y="1167788"/>
                </a:lnTo>
                <a:close/>
              </a:path>
            </a:pathLst>
          </a:custGeom>
          <a:solidFill>
            <a:srgbClr val="0BA7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7" name="任意多边形 103"/>
          <p:cNvSpPr>
            <a:spLocks noChangeArrowheads="1"/>
          </p:cNvSpPr>
          <p:nvPr userDrawn="1"/>
        </p:nvSpPr>
        <p:spPr bwMode="auto">
          <a:xfrm>
            <a:off x="5437188" y="1438275"/>
            <a:ext cx="569912" cy="361950"/>
          </a:xfrm>
          <a:custGeom>
            <a:avLst/>
            <a:gdLst>
              <a:gd name="T0" fmla="*/ 176270 w 760164"/>
              <a:gd name="T1" fmla="*/ 88135 h 440675"/>
              <a:gd name="T2" fmla="*/ 760164 w 760164"/>
              <a:gd name="T3" fmla="*/ 0 h 440675"/>
              <a:gd name="T4" fmla="*/ 0 w 760164"/>
              <a:gd name="T5" fmla="*/ 440675 h 440675"/>
              <a:gd name="T6" fmla="*/ 176270 w 760164"/>
              <a:gd name="T7" fmla="*/ 88135 h 440675"/>
              <a:gd name="T8" fmla="*/ 0 60000 65536"/>
              <a:gd name="T9" fmla="*/ 0 60000 65536"/>
              <a:gd name="T10" fmla="*/ 0 60000 65536"/>
              <a:gd name="T11" fmla="*/ 0 60000 65536"/>
              <a:gd name="T12" fmla="*/ 0 w 760164"/>
              <a:gd name="T13" fmla="*/ 0 h 440675"/>
              <a:gd name="T14" fmla="*/ 760164 w 760164"/>
              <a:gd name="T15" fmla="*/ 440675 h 4406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0164" h="440675">
                <a:moveTo>
                  <a:pt x="176270" y="88135"/>
                </a:moveTo>
                <a:lnTo>
                  <a:pt x="760164" y="0"/>
                </a:lnTo>
                <a:lnTo>
                  <a:pt x="0" y="440675"/>
                </a:lnTo>
                <a:lnTo>
                  <a:pt x="176270" y="88135"/>
                </a:lnTo>
                <a:close/>
              </a:path>
            </a:pathLst>
          </a:custGeom>
          <a:solidFill>
            <a:srgbClr val="0A73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8" name="任意多边形 105"/>
          <p:cNvSpPr>
            <a:spLocks noChangeArrowheads="1"/>
          </p:cNvSpPr>
          <p:nvPr userDrawn="1"/>
        </p:nvSpPr>
        <p:spPr bwMode="auto">
          <a:xfrm>
            <a:off x="5445125" y="1627188"/>
            <a:ext cx="438150" cy="165100"/>
          </a:xfrm>
          <a:custGeom>
            <a:avLst/>
            <a:gdLst>
              <a:gd name="T0" fmla="*/ 0 w 583894"/>
              <a:gd name="T1" fmla="*/ 198304 h 220337"/>
              <a:gd name="T2" fmla="*/ 583894 w 583894"/>
              <a:gd name="T3" fmla="*/ 220337 h 220337"/>
              <a:gd name="T4" fmla="*/ 341522 w 583894"/>
              <a:gd name="T5" fmla="*/ 0 h 220337"/>
              <a:gd name="T6" fmla="*/ 0 w 583894"/>
              <a:gd name="T7" fmla="*/ 198304 h 220337"/>
              <a:gd name="T8" fmla="*/ 0 60000 65536"/>
              <a:gd name="T9" fmla="*/ 0 60000 65536"/>
              <a:gd name="T10" fmla="*/ 0 60000 65536"/>
              <a:gd name="T11" fmla="*/ 0 60000 65536"/>
              <a:gd name="T12" fmla="*/ 0 w 583894"/>
              <a:gd name="T13" fmla="*/ 0 h 220337"/>
              <a:gd name="T14" fmla="*/ 583894 w 583894"/>
              <a:gd name="T15" fmla="*/ 220337 h 2203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894" h="220337">
                <a:moveTo>
                  <a:pt x="0" y="198304"/>
                </a:moveTo>
                <a:lnTo>
                  <a:pt x="583894" y="220337"/>
                </a:lnTo>
                <a:lnTo>
                  <a:pt x="341522" y="0"/>
                </a:lnTo>
                <a:lnTo>
                  <a:pt x="0" y="198304"/>
                </a:lnTo>
                <a:close/>
              </a:path>
            </a:pathLst>
          </a:custGeom>
          <a:solidFill>
            <a:srgbClr val="146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9" name="任意多边形 107"/>
          <p:cNvSpPr>
            <a:spLocks noChangeArrowheads="1"/>
          </p:cNvSpPr>
          <p:nvPr userDrawn="1"/>
        </p:nvSpPr>
        <p:spPr bwMode="auto">
          <a:xfrm>
            <a:off x="5908675" y="1346200"/>
            <a:ext cx="355600" cy="430213"/>
          </a:xfrm>
          <a:custGeom>
            <a:avLst/>
            <a:gdLst>
              <a:gd name="T0" fmla="*/ 77118 w 473725"/>
              <a:gd name="T1" fmla="*/ 165253 h 572878"/>
              <a:gd name="T2" fmla="*/ 473725 w 473725"/>
              <a:gd name="T3" fmla="*/ 0 h 572878"/>
              <a:gd name="T4" fmla="*/ 0 w 473725"/>
              <a:gd name="T5" fmla="*/ 572878 h 572878"/>
              <a:gd name="T6" fmla="*/ 77118 w 473725"/>
              <a:gd name="T7" fmla="*/ 165253 h 572878"/>
              <a:gd name="T8" fmla="*/ 0 60000 65536"/>
              <a:gd name="T9" fmla="*/ 0 60000 65536"/>
              <a:gd name="T10" fmla="*/ 0 60000 65536"/>
              <a:gd name="T11" fmla="*/ 0 60000 65536"/>
              <a:gd name="T12" fmla="*/ 0 w 473725"/>
              <a:gd name="T13" fmla="*/ 0 h 572878"/>
              <a:gd name="T14" fmla="*/ 473725 w 473725"/>
              <a:gd name="T15" fmla="*/ 572878 h 5728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725" h="572878">
                <a:moveTo>
                  <a:pt x="77118" y="165253"/>
                </a:moveTo>
                <a:lnTo>
                  <a:pt x="473725" y="0"/>
                </a:lnTo>
                <a:lnTo>
                  <a:pt x="0" y="572878"/>
                </a:lnTo>
                <a:lnTo>
                  <a:pt x="77118" y="165253"/>
                </a:lnTo>
                <a:close/>
              </a:path>
            </a:pathLst>
          </a:custGeom>
          <a:solidFill>
            <a:srgbClr val="133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0" name="任意多边形 110"/>
          <p:cNvSpPr>
            <a:spLocks noChangeArrowheads="1"/>
          </p:cNvSpPr>
          <p:nvPr userDrawn="1"/>
        </p:nvSpPr>
        <p:spPr bwMode="auto">
          <a:xfrm>
            <a:off x="5916613" y="-73025"/>
            <a:ext cx="1684337" cy="387350"/>
          </a:xfrm>
          <a:custGeom>
            <a:avLst/>
            <a:gdLst>
              <a:gd name="T0" fmla="*/ 0 w 2247441"/>
              <a:gd name="T1" fmla="*/ 495759 h 495759"/>
              <a:gd name="T2" fmla="*/ 991518 w 2247441"/>
              <a:gd name="T3" fmla="*/ 0 h 495759"/>
              <a:gd name="T4" fmla="*/ 2247441 w 2247441"/>
              <a:gd name="T5" fmla="*/ 0 h 495759"/>
              <a:gd name="T6" fmla="*/ 2060154 w 2247441"/>
              <a:gd name="T7" fmla="*/ 473725 h 495759"/>
              <a:gd name="T8" fmla="*/ 0 w 2247441"/>
              <a:gd name="T9" fmla="*/ 495759 h 4957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47441"/>
              <a:gd name="T16" fmla="*/ 0 h 495759"/>
              <a:gd name="T17" fmla="*/ 2247441 w 2247441"/>
              <a:gd name="T18" fmla="*/ 495759 h 4957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47441" h="495759">
                <a:moveTo>
                  <a:pt x="0" y="495759"/>
                </a:moveTo>
                <a:lnTo>
                  <a:pt x="991518" y="0"/>
                </a:lnTo>
                <a:lnTo>
                  <a:pt x="2247441" y="0"/>
                </a:lnTo>
                <a:lnTo>
                  <a:pt x="2060154" y="473725"/>
                </a:lnTo>
                <a:lnTo>
                  <a:pt x="0" y="495759"/>
                </a:lnTo>
                <a:close/>
              </a:path>
            </a:pathLst>
          </a:custGeom>
          <a:solidFill>
            <a:srgbClr val="1C96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1" name="任意多边形 111"/>
          <p:cNvSpPr>
            <a:spLocks noChangeArrowheads="1"/>
          </p:cNvSpPr>
          <p:nvPr userDrawn="1"/>
        </p:nvSpPr>
        <p:spPr bwMode="auto">
          <a:xfrm>
            <a:off x="5957888" y="-123825"/>
            <a:ext cx="850900" cy="422275"/>
          </a:xfrm>
          <a:custGeom>
            <a:avLst/>
            <a:gdLst>
              <a:gd name="T0" fmla="*/ 0 w 1134738"/>
              <a:gd name="T1" fmla="*/ 561861 h 561861"/>
              <a:gd name="T2" fmla="*/ 870333 w 1134738"/>
              <a:gd name="T3" fmla="*/ 0 h 561861"/>
              <a:gd name="T4" fmla="*/ 1134738 w 1134738"/>
              <a:gd name="T5" fmla="*/ 22034 h 561861"/>
              <a:gd name="T6" fmla="*/ 0 w 1134738"/>
              <a:gd name="T7" fmla="*/ 561861 h 561861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8"/>
              <a:gd name="T13" fmla="*/ 0 h 561861"/>
              <a:gd name="T14" fmla="*/ 1134738 w 1134738"/>
              <a:gd name="T15" fmla="*/ 561861 h 5618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8" h="561861">
                <a:moveTo>
                  <a:pt x="0" y="561861"/>
                </a:moveTo>
                <a:lnTo>
                  <a:pt x="870333" y="0"/>
                </a:lnTo>
                <a:lnTo>
                  <a:pt x="1134738" y="22034"/>
                </a:lnTo>
                <a:lnTo>
                  <a:pt x="0" y="561861"/>
                </a:lnTo>
                <a:close/>
              </a:path>
            </a:pathLst>
          </a:custGeom>
          <a:solidFill>
            <a:srgbClr val="11A7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" name="任意多边形 112"/>
          <p:cNvSpPr>
            <a:spLocks noChangeArrowheads="1"/>
          </p:cNvSpPr>
          <p:nvPr userDrawn="1"/>
        </p:nvSpPr>
        <p:spPr bwMode="auto">
          <a:xfrm>
            <a:off x="7461250" y="0"/>
            <a:ext cx="330200" cy="273050"/>
          </a:xfrm>
          <a:custGeom>
            <a:avLst/>
            <a:gdLst>
              <a:gd name="T0" fmla="*/ 121186 w 440675"/>
              <a:gd name="T1" fmla="*/ 0 h 363557"/>
              <a:gd name="T2" fmla="*/ 440675 w 440675"/>
              <a:gd name="T3" fmla="*/ 0 h 363557"/>
              <a:gd name="T4" fmla="*/ 0 w 440675"/>
              <a:gd name="T5" fmla="*/ 363557 h 363557"/>
              <a:gd name="T6" fmla="*/ 121186 w 440675"/>
              <a:gd name="T7" fmla="*/ 0 h 363557"/>
              <a:gd name="T8" fmla="*/ 0 60000 65536"/>
              <a:gd name="T9" fmla="*/ 0 60000 65536"/>
              <a:gd name="T10" fmla="*/ 0 60000 65536"/>
              <a:gd name="T11" fmla="*/ 0 60000 65536"/>
              <a:gd name="T12" fmla="*/ 0 w 440675"/>
              <a:gd name="T13" fmla="*/ 0 h 363557"/>
              <a:gd name="T14" fmla="*/ 440675 w 440675"/>
              <a:gd name="T15" fmla="*/ 363557 h 3635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0675" h="363557">
                <a:moveTo>
                  <a:pt x="121186" y="0"/>
                </a:moveTo>
                <a:lnTo>
                  <a:pt x="440675" y="0"/>
                </a:lnTo>
                <a:lnTo>
                  <a:pt x="0" y="363557"/>
                </a:lnTo>
                <a:lnTo>
                  <a:pt x="121186" y="0"/>
                </a:lnTo>
                <a:close/>
              </a:path>
            </a:pathLst>
          </a:custGeom>
          <a:solidFill>
            <a:srgbClr val="1059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3" name="任意多边形 114"/>
          <p:cNvSpPr>
            <a:spLocks noChangeArrowheads="1"/>
          </p:cNvSpPr>
          <p:nvPr userDrawn="1"/>
        </p:nvSpPr>
        <p:spPr bwMode="auto">
          <a:xfrm>
            <a:off x="7427913" y="-139700"/>
            <a:ext cx="611187" cy="446088"/>
          </a:xfrm>
          <a:custGeom>
            <a:avLst/>
            <a:gdLst>
              <a:gd name="T0" fmla="*/ 0 w 815248"/>
              <a:gd name="T1" fmla="*/ 550844 h 550844"/>
              <a:gd name="T2" fmla="*/ 638978 w 815248"/>
              <a:gd name="T3" fmla="*/ 0 h 550844"/>
              <a:gd name="T4" fmla="*/ 815248 w 815248"/>
              <a:gd name="T5" fmla="*/ 341523 h 550844"/>
              <a:gd name="T6" fmla="*/ 0 w 815248"/>
              <a:gd name="T7" fmla="*/ 550844 h 550844"/>
              <a:gd name="T8" fmla="*/ 0 60000 65536"/>
              <a:gd name="T9" fmla="*/ 0 60000 65536"/>
              <a:gd name="T10" fmla="*/ 0 60000 65536"/>
              <a:gd name="T11" fmla="*/ 0 60000 65536"/>
              <a:gd name="T12" fmla="*/ 0 w 815248"/>
              <a:gd name="T13" fmla="*/ 0 h 550844"/>
              <a:gd name="T14" fmla="*/ 815248 w 815248"/>
              <a:gd name="T15" fmla="*/ 550844 h 5508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5248" h="550844">
                <a:moveTo>
                  <a:pt x="0" y="550844"/>
                </a:moveTo>
                <a:lnTo>
                  <a:pt x="638978" y="0"/>
                </a:lnTo>
                <a:lnTo>
                  <a:pt x="815248" y="341523"/>
                </a:lnTo>
                <a:lnTo>
                  <a:pt x="0" y="550844"/>
                </a:lnTo>
                <a:close/>
              </a:path>
            </a:pathLst>
          </a:custGeom>
          <a:solidFill>
            <a:srgbClr val="6FC4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" name="任意多边形 39"/>
          <p:cNvSpPr>
            <a:spLocks noChangeArrowheads="1"/>
          </p:cNvSpPr>
          <p:nvPr userDrawn="1"/>
        </p:nvSpPr>
        <p:spPr bwMode="auto">
          <a:xfrm>
            <a:off x="1892300" y="1139825"/>
            <a:ext cx="1644650" cy="595313"/>
          </a:xfrm>
          <a:custGeom>
            <a:avLst/>
            <a:gdLst>
              <a:gd name="T0" fmla="*/ 0 w 2192356"/>
              <a:gd name="T1" fmla="*/ 782197 h 782197"/>
              <a:gd name="T2" fmla="*/ 727113 w 2192356"/>
              <a:gd name="T3" fmla="*/ 649995 h 782197"/>
              <a:gd name="T4" fmla="*/ 2192356 w 2192356"/>
              <a:gd name="T5" fmla="*/ 0 h 782197"/>
              <a:gd name="T6" fmla="*/ 0 w 2192356"/>
              <a:gd name="T7" fmla="*/ 782197 h 782197"/>
              <a:gd name="T8" fmla="*/ 0 60000 65536"/>
              <a:gd name="T9" fmla="*/ 0 60000 65536"/>
              <a:gd name="T10" fmla="*/ 0 60000 65536"/>
              <a:gd name="T11" fmla="*/ 0 60000 65536"/>
              <a:gd name="T12" fmla="*/ 0 w 2192356"/>
              <a:gd name="T13" fmla="*/ 0 h 782197"/>
              <a:gd name="T14" fmla="*/ 2192356 w 2192356"/>
              <a:gd name="T15" fmla="*/ 782197 h 7821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92356" h="782197">
                <a:moveTo>
                  <a:pt x="0" y="782197"/>
                </a:moveTo>
                <a:lnTo>
                  <a:pt x="727113" y="649995"/>
                </a:lnTo>
                <a:lnTo>
                  <a:pt x="2192356" y="0"/>
                </a:lnTo>
                <a:lnTo>
                  <a:pt x="0" y="782197"/>
                </a:lnTo>
                <a:close/>
              </a:path>
            </a:pathLst>
          </a:custGeom>
          <a:solidFill>
            <a:srgbClr val="FBB6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5" name="任意多边形 82"/>
          <p:cNvSpPr>
            <a:spLocks noChangeArrowheads="1"/>
          </p:cNvSpPr>
          <p:nvPr userDrawn="1"/>
        </p:nvSpPr>
        <p:spPr bwMode="auto">
          <a:xfrm>
            <a:off x="5222875" y="1198563"/>
            <a:ext cx="520700" cy="487362"/>
          </a:xfrm>
          <a:custGeom>
            <a:avLst/>
            <a:gdLst>
              <a:gd name="T0" fmla="*/ 672029 w 672029"/>
              <a:gd name="T1" fmla="*/ 0 h 649995"/>
              <a:gd name="T2" fmla="*/ 0 w 672029"/>
              <a:gd name="T3" fmla="*/ 649995 h 649995"/>
              <a:gd name="T4" fmla="*/ 154236 w 672029"/>
              <a:gd name="T5" fmla="*/ 231354 h 649995"/>
              <a:gd name="T6" fmla="*/ 672029 w 672029"/>
              <a:gd name="T7" fmla="*/ 0 h 649995"/>
              <a:gd name="T8" fmla="*/ 0 60000 65536"/>
              <a:gd name="T9" fmla="*/ 0 60000 65536"/>
              <a:gd name="T10" fmla="*/ 0 60000 65536"/>
              <a:gd name="T11" fmla="*/ 0 60000 65536"/>
              <a:gd name="T12" fmla="*/ 0 w 672029"/>
              <a:gd name="T13" fmla="*/ 0 h 649995"/>
              <a:gd name="T14" fmla="*/ 672029 w 672029"/>
              <a:gd name="T15" fmla="*/ 649995 h 6499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029" h="649995">
                <a:moveTo>
                  <a:pt x="672029" y="0"/>
                </a:moveTo>
                <a:lnTo>
                  <a:pt x="0" y="649995"/>
                </a:lnTo>
                <a:lnTo>
                  <a:pt x="154236" y="231354"/>
                </a:lnTo>
                <a:lnTo>
                  <a:pt x="672029" y="0"/>
                </a:lnTo>
                <a:close/>
              </a:path>
            </a:pathLst>
          </a:custGeom>
          <a:solidFill>
            <a:srgbClr val="AA1D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6" name="任意多边形 119"/>
          <p:cNvSpPr>
            <a:spLocks noChangeArrowheads="1"/>
          </p:cNvSpPr>
          <p:nvPr userDrawn="1"/>
        </p:nvSpPr>
        <p:spPr bwMode="auto">
          <a:xfrm>
            <a:off x="2279650" y="1536700"/>
            <a:ext cx="2281238" cy="701675"/>
          </a:xfrm>
          <a:custGeom>
            <a:avLst/>
            <a:gdLst>
              <a:gd name="T0" fmla="*/ 0 w 2974555"/>
              <a:gd name="T1" fmla="*/ 925417 h 925417"/>
              <a:gd name="T2" fmla="*/ 2974555 w 2974555"/>
              <a:gd name="T3" fmla="*/ 0 h 925417"/>
              <a:gd name="T4" fmla="*/ 2500829 w 2974555"/>
              <a:gd name="T5" fmla="*/ 484742 h 925417"/>
              <a:gd name="T6" fmla="*/ 0 w 2974555"/>
              <a:gd name="T7" fmla="*/ 925417 h 925417"/>
              <a:gd name="T8" fmla="*/ 0 60000 65536"/>
              <a:gd name="T9" fmla="*/ 0 60000 65536"/>
              <a:gd name="T10" fmla="*/ 0 60000 65536"/>
              <a:gd name="T11" fmla="*/ 0 60000 65536"/>
              <a:gd name="T12" fmla="*/ 0 w 2974555"/>
              <a:gd name="T13" fmla="*/ 0 h 925417"/>
              <a:gd name="T14" fmla="*/ 2974555 w 2974555"/>
              <a:gd name="T15" fmla="*/ 925417 h 9254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4555" h="925417">
                <a:moveTo>
                  <a:pt x="0" y="925417"/>
                </a:moveTo>
                <a:lnTo>
                  <a:pt x="2974555" y="0"/>
                </a:lnTo>
                <a:lnTo>
                  <a:pt x="2500829" y="484742"/>
                </a:lnTo>
                <a:lnTo>
                  <a:pt x="0" y="925417"/>
                </a:lnTo>
                <a:close/>
              </a:path>
            </a:pathLst>
          </a:custGeom>
          <a:solidFill>
            <a:srgbClr val="EB26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7" name="任意多边形 120"/>
          <p:cNvSpPr>
            <a:spLocks noChangeArrowheads="1"/>
          </p:cNvSpPr>
          <p:nvPr userDrawn="1"/>
        </p:nvSpPr>
        <p:spPr bwMode="auto">
          <a:xfrm>
            <a:off x="-139700" y="4246563"/>
            <a:ext cx="255588" cy="265112"/>
          </a:xfrm>
          <a:custGeom>
            <a:avLst/>
            <a:gdLst>
              <a:gd name="T0" fmla="*/ 44068 w 341523"/>
              <a:gd name="T1" fmla="*/ 0 h 352540"/>
              <a:gd name="T2" fmla="*/ 341523 w 341523"/>
              <a:gd name="T3" fmla="*/ 352540 h 352540"/>
              <a:gd name="T4" fmla="*/ 0 w 341523"/>
              <a:gd name="T5" fmla="*/ 253388 h 352540"/>
              <a:gd name="T6" fmla="*/ 33051 w 341523"/>
              <a:gd name="T7" fmla="*/ 55084 h 352540"/>
              <a:gd name="T8" fmla="*/ 44068 w 341523"/>
              <a:gd name="T9" fmla="*/ 0 h 3525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1523"/>
              <a:gd name="T16" fmla="*/ 0 h 352540"/>
              <a:gd name="T17" fmla="*/ 341523 w 341523"/>
              <a:gd name="T18" fmla="*/ 352540 h 3525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1523" h="352540">
                <a:moveTo>
                  <a:pt x="44068" y="0"/>
                </a:moveTo>
                <a:lnTo>
                  <a:pt x="341523" y="352540"/>
                </a:lnTo>
                <a:lnTo>
                  <a:pt x="0" y="253388"/>
                </a:lnTo>
                <a:lnTo>
                  <a:pt x="33051" y="55084"/>
                </a:lnTo>
                <a:lnTo>
                  <a:pt x="44068" y="0"/>
                </a:lnTo>
                <a:close/>
              </a:path>
            </a:pathLst>
          </a:custGeom>
          <a:solidFill>
            <a:srgbClr val="E034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8" name="任意多边形 122"/>
          <p:cNvSpPr>
            <a:spLocks noChangeArrowheads="1"/>
          </p:cNvSpPr>
          <p:nvPr userDrawn="1"/>
        </p:nvSpPr>
        <p:spPr bwMode="auto">
          <a:xfrm>
            <a:off x="1438275" y="3722688"/>
            <a:ext cx="279400" cy="214312"/>
          </a:xfrm>
          <a:custGeom>
            <a:avLst/>
            <a:gdLst>
              <a:gd name="T0" fmla="*/ 33051 w 374574"/>
              <a:gd name="T1" fmla="*/ 55085 h 286439"/>
              <a:gd name="T2" fmla="*/ 374574 w 374574"/>
              <a:gd name="T3" fmla="*/ 0 h 286439"/>
              <a:gd name="T4" fmla="*/ 0 w 374574"/>
              <a:gd name="T5" fmla="*/ 286439 h 286439"/>
              <a:gd name="T6" fmla="*/ 33051 w 374574"/>
              <a:gd name="T7" fmla="*/ 55085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374574"/>
              <a:gd name="T13" fmla="*/ 0 h 286439"/>
              <a:gd name="T14" fmla="*/ 374574 w 374574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4574" h="286439">
                <a:moveTo>
                  <a:pt x="33051" y="55085"/>
                </a:moveTo>
                <a:lnTo>
                  <a:pt x="374574" y="0"/>
                </a:lnTo>
                <a:lnTo>
                  <a:pt x="0" y="286439"/>
                </a:lnTo>
                <a:lnTo>
                  <a:pt x="33051" y="55085"/>
                </a:lnTo>
                <a:close/>
              </a:path>
            </a:pathLst>
          </a:custGeom>
          <a:solidFill>
            <a:srgbClr val="CB42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9" name="任意多边形 126"/>
          <p:cNvSpPr>
            <a:spLocks noChangeArrowheads="1"/>
          </p:cNvSpPr>
          <p:nvPr userDrawn="1"/>
        </p:nvSpPr>
        <p:spPr bwMode="auto">
          <a:xfrm rot="6756059">
            <a:off x="4123532" y="4880769"/>
            <a:ext cx="173037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EF5C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0" name="任意多边形 135"/>
          <p:cNvSpPr>
            <a:spLocks noChangeArrowheads="1"/>
          </p:cNvSpPr>
          <p:nvPr userDrawn="1"/>
        </p:nvSpPr>
        <p:spPr bwMode="auto">
          <a:xfrm>
            <a:off x="6138863" y="2495550"/>
            <a:ext cx="206375" cy="214313"/>
          </a:xfrm>
          <a:custGeom>
            <a:avLst/>
            <a:gdLst>
              <a:gd name="T0" fmla="*/ 0 w 275421"/>
              <a:gd name="T1" fmla="*/ 33051 h 286439"/>
              <a:gd name="T2" fmla="*/ 275421 w 275421"/>
              <a:gd name="T3" fmla="*/ 0 h 286439"/>
              <a:gd name="T4" fmla="*/ 88135 w 275421"/>
              <a:gd name="T5" fmla="*/ 286439 h 286439"/>
              <a:gd name="T6" fmla="*/ 0 w 275421"/>
              <a:gd name="T7" fmla="*/ 33051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275421"/>
              <a:gd name="T13" fmla="*/ 0 h 286439"/>
              <a:gd name="T14" fmla="*/ 275421 w 275421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5421" h="286439">
                <a:moveTo>
                  <a:pt x="0" y="33051"/>
                </a:moveTo>
                <a:lnTo>
                  <a:pt x="275421" y="0"/>
                </a:lnTo>
                <a:lnTo>
                  <a:pt x="88135" y="286439"/>
                </a:lnTo>
                <a:lnTo>
                  <a:pt x="0" y="33051"/>
                </a:lnTo>
                <a:close/>
              </a:path>
            </a:pathLst>
          </a:custGeom>
          <a:solidFill>
            <a:srgbClr val="3FC0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1" name="任意多边形 136"/>
          <p:cNvSpPr>
            <a:spLocks noChangeArrowheads="1"/>
          </p:cNvSpPr>
          <p:nvPr userDrawn="1"/>
        </p:nvSpPr>
        <p:spPr bwMode="auto">
          <a:xfrm>
            <a:off x="8788400" y="2698750"/>
            <a:ext cx="174625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F459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" name="任意多边形 137"/>
          <p:cNvSpPr>
            <a:spLocks noChangeArrowheads="1"/>
          </p:cNvSpPr>
          <p:nvPr userDrawn="1"/>
        </p:nvSpPr>
        <p:spPr bwMode="auto">
          <a:xfrm>
            <a:off x="7840663" y="1833563"/>
            <a:ext cx="247650" cy="198437"/>
          </a:xfrm>
          <a:custGeom>
            <a:avLst/>
            <a:gdLst>
              <a:gd name="T0" fmla="*/ 187286 w 330506"/>
              <a:gd name="T1" fmla="*/ 33050 h 264405"/>
              <a:gd name="T2" fmla="*/ 0 w 330506"/>
              <a:gd name="T3" fmla="*/ 264405 h 264405"/>
              <a:gd name="T4" fmla="*/ 330506 w 330506"/>
              <a:gd name="T5" fmla="*/ 0 h 264405"/>
              <a:gd name="T6" fmla="*/ 187286 w 330506"/>
              <a:gd name="T7" fmla="*/ 33050 h 264405"/>
              <a:gd name="T8" fmla="*/ 0 60000 65536"/>
              <a:gd name="T9" fmla="*/ 0 60000 65536"/>
              <a:gd name="T10" fmla="*/ 0 60000 65536"/>
              <a:gd name="T11" fmla="*/ 0 60000 65536"/>
              <a:gd name="T12" fmla="*/ 0 w 330506"/>
              <a:gd name="T13" fmla="*/ 0 h 264405"/>
              <a:gd name="T14" fmla="*/ 330506 w 330506"/>
              <a:gd name="T15" fmla="*/ 264405 h 2644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0506" h="264405">
                <a:moveTo>
                  <a:pt x="187286" y="33050"/>
                </a:moveTo>
                <a:lnTo>
                  <a:pt x="0" y="264405"/>
                </a:lnTo>
                <a:lnTo>
                  <a:pt x="330506" y="0"/>
                </a:lnTo>
                <a:lnTo>
                  <a:pt x="187286" y="33050"/>
                </a:lnTo>
                <a:close/>
              </a:path>
            </a:pathLst>
          </a:custGeom>
          <a:solidFill>
            <a:srgbClr val="108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3" name="任意多边形 138"/>
          <p:cNvSpPr>
            <a:spLocks noChangeArrowheads="1"/>
          </p:cNvSpPr>
          <p:nvPr userDrawn="1"/>
        </p:nvSpPr>
        <p:spPr bwMode="auto">
          <a:xfrm>
            <a:off x="6759575" y="1033463"/>
            <a:ext cx="279400" cy="214312"/>
          </a:xfrm>
          <a:custGeom>
            <a:avLst/>
            <a:gdLst>
              <a:gd name="T0" fmla="*/ 33051 w 374574"/>
              <a:gd name="T1" fmla="*/ 55085 h 286439"/>
              <a:gd name="T2" fmla="*/ 374574 w 374574"/>
              <a:gd name="T3" fmla="*/ 0 h 286439"/>
              <a:gd name="T4" fmla="*/ 0 w 374574"/>
              <a:gd name="T5" fmla="*/ 286439 h 286439"/>
              <a:gd name="T6" fmla="*/ 33051 w 374574"/>
              <a:gd name="T7" fmla="*/ 55085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374574"/>
              <a:gd name="T13" fmla="*/ 0 h 286439"/>
              <a:gd name="T14" fmla="*/ 374574 w 374574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4574" h="286439">
                <a:moveTo>
                  <a:pt x="33051" y="55085"/>
                </a:moveTo>
                <a:lnTo>
                  <a:pt x="374574" y="0"/>
                </a:lnTo>
                <a:lnTo>
                  <a:pt x="0" y="286439"/>
                </a:lnTo>
                <a:lnTo>
                  <a:pt x="33051" y="55085"/>
                </a:lnTo>
                <a:close/>
              </a:path>
            </a:pathLst>
          </a:custGeom>
          <a:solidFill>
            <a:srgbClr val="045A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4" name="任意多边形 139"/>
          <p:cNvSpPr>
            <a:spLocks noChangeArrowheads="1"/>
          </p:cNvSpPr>
          <p:nvPr userDrawn="1"/>
        </p:nvSpPr>
        <p:spPr bwMode="auto">
          <a:xfrm>
            <a:off x="508000" y="657225"/>
            <a:ext cx="173038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A11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5" name="任意多边形 140"/>
          <p:cNvSpPr>
            <a:spLocks noChangeArrowheads="1"/>
          </p:cNvSpPr>
          <p:nvPr userDrawn="1"/>
        </p:nvSpPr>
        <p:spPr bwMode="auto">
          <a:xfrm>
            <a:off x="1970088" y="962025"/>
            <a:ext cx="247650" cy="198438"/>
          </a:xfrm>
          <a:custGeom>
            <a:avLst/>
            <a:gdLst>
              <a:gd name="T0" fmla="*/ 187286 w 330506"/>
              <a:gd name="T1" fmla="*/ 33050 h 264405"/>
              <a:gd name="T2" fmla="*/ 0 w 330506"/>
              <a:gd name="T3" fmla="*/ 264405 h 264405"/>
              <a:gd name="T4" fmla="*/ 330506 w 330506"/>
              <a:gd name="T5" fmla="*/ 0 h 264405"/>
              <a:gd name="T6" fmla="*/ 187286 w 330506"/>
              <a:gd name="T7" fmla="*/ 33050 h 264405"/>
              <a:gd name="T8" fmla="*/ 0 60000 65536"/>
              <a:gd name="T9" fmla="*/ 0 60000 65536"/>
              <a:gd name="T10" fmla="*/ 0 60000 65536"/>
              <a:gd name="T11" fmla="*/ 0 60000 65536"/>
              <a:gd name="T12" fmla="*/ 0 w 330506"/>
              <a:gd name="T13" fmla="*/ 0 h 264405"/>
              <a:gd name="T14" fmla="*/ 330506 w 330506"/>
              <a:gd name="T15" fmla="*/ 264405 h 2644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0506" h="264405">
                <a:moveTo>
                  <a:pt x="187286" y="33050"/>
                </a:moveTo>
                <a:lnTo>
                  <a:pt x="0" y="264405"/>
                </a:lnTo>
                <a:lnTo>
                  <a:pt x="330506" y="0"/>
                </a:lnTo>
                <a:lnTo>
                  <a:pt x="187286" y="3305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6" name="任意多边形 142"/>
          <p:cNvSpPr>
            <a:spLocks noChangeArrowheads="1"/>
          </p:cNvSpPr>
          <p:nvPr userDrawn="1"/>
        </p:nvSpPr>
        <p:spPr bwMode="auto">
          <a:xfrm>
            <a:off x="3990975" y="639763"/>
            <a:ext cx="280988" cy="214312"/>
          </a:xfrm>
          <a:custGeom>
            <a:avLst/>
            <a:gdLst>
              <a:gd name="T0" fmla="*/ 33051 w 374574"/>
              <a:gd name="T1" fmla="*/ 55085 h 286439"/>
              <a:gd name="T2" fmla="*/ 374574 w 374574"/>
              <a:gd name="T3" fmla="*/ 0 h 286439"/>
              <a:gd name="T4" fmla="*/ 0 w 374574"/>
              <a:gd name="T5" fmla="*/ 286439 h 286439"/>
              <a:gd name="T6" fmla="*/ 33051 w 374574"/>
              <a:gd name="T7" fmla="*/ 55085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374574"/>
              <a:gd name="T13" fmla="*/ 0 h 286439"/>
              <a:gd name="T14" fmla="*/ 374574 w 374574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4574" h="286439">
                <a:moveTo>
                  <a:pt x="33051" y="55085"/>
                </a:moveTo>
                <a:lnTo>
                  <a:pt x="374574" y="0"/>
                </a:lnTo>
                <a:lnTo>
                  <a:pt x="0" y="286439"/>
                </a:lnTo>
                <a:lnTo>
                  <a:pt x="33051" y="55085"/>
                </a:lnTo>
                <a:close/>
              </a:path>
            </a:pathLst>
          </a:custGeom>
          <a:solidFill>
            <a:srgbClr val="4DC3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7" name="任意多边形 144"/>
          <p:cNvSpPr>
            <a:spLocks noChangeArrowheads="1"/>
          </p:cNvSpPr>
          <p:nvPr userDrawn="1"/>
        </p:nvSpPr>
        <p:spPr bwMode="auto">
          <a:xfrm>
            <a:off x="2786063" y="4511675"/>
            <a:ext cx="173037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341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8" name="TextBox 11"/>
          <p:cNvSpPr>
            <a:spLocks noChangeArrowheads="1"/>
          </p:cNvSpPr>
          <p:nvPr userDrawn="1"/>
        </p:nvSpPr>
        <p:spPr bwMode="auto">
          <a:xfrm>
            <a:off x="4195763" y="3276600"/>
            <a:ext cx="500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zh-CN" altLang="en-US" sz="1200">
                <a:solidFill>
                  <a:schemeClr val="bg1"/>
                </a:solidFill>
                <a:latin typeface="Yuanti SC Regular" charset="0"/>
                <a:ea typeface="微软雅黑" panose="020B0503020204020204" pitchFamily="34" charset="-122"/>
                <a:sym typeface="Yuanti SC Regular" charset="0"/>
              </a:rPr>
              <a:t>案</a:t>
            </a:r>
            <a:endParaRPr lang="en-US" altLang="zh-CN" sz="1200">
              <a:solidFill>
                <a:schemeClr val="bg1"/>
              </a:solidFill>
              <a:latin typeface="Yuanti SC Regular" charset="0"/>
              <a:ea typeface="微软雅黑" panose="020B0503020204020204" pitchFamily="34" charset="-122"/>
              <a:sym typeface="Yuanti SC Regular" charset="0"/>
            </a:endParaRPr>
          </a:p>
          <a:p>
            <a:pPr algn="r"/>
            <a:r>
              <a:rPr lang="zh-CN" altLang="en-US" sz="1200">
                <a:solidFill>
                  <a:schemeClr val="bg1"/>
                </a:solidFill>
                <a:latin typeface="Yuanti SC Regular" charset="0"/>
                <a:ea typeface="微软雅黑" panose="020B0503020204020204" pitchFamily="34" charset="-122"/>
                <a:sym typeface="Yuanti SC Regular" charset="0"/>
              </a:rPr>
              <a:t>例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 bwMode="auto">
          <a:xfrm>
            <a:off x="253769" y="-19938"/>
            <a:ext cx="674786" cy="646331"/>
            <a:chOff x="2506532" y="465192"/>
            <a:chExt cx="675190" cy="646231"/>
          </a:xfrm>
        </p:grpSpPr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653" cy="646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3600" dirty="0" smtClean="0">
                  <a:solidFill>
                    <a:srgbClr val="005292"/>
                  </a:solidFill>
                  <a:latin typeface="Impact" panose="020B0806030902050204" pitchFamily="34" charset="0"/>
                </a:rPr>
                <a:t>5</a:t>
              </a:r>
              <a:endParaRPr lang="zh-CN" altLang="en-US" sz="3600" dirty="0">
                <a:solidFill>
                  <a:srgbClr val="005292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722573" y="599954"/>
              <a:ext cx="459149" cy="459075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 userDrawn="1"/>
        </p:nvSpPr>
        <p:spPr>
          <a:xfrm>
            <a:off x="1" y="572146"/>
            <a:ext cx="9138050" cy="34281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3461200" y="3651250"/>
            <a:ext cx="5692325" cy="852488"/>
          </a:xfrm>
          <a:prstGeom prst="rect">
            <a:avLst/>
          </a:prstGeom>
          <a:solidFill>
            <a:srgbClr val="146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1D97BC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1"/>
          <p:cNvSpPr>
            <a:spLocks noChangeArrowheads="1"/>
          </p:cNvSpPr>
          <p:nvPr/>
        </p:nvSpPr>
        <p:spPr bwMode="auto">
          <a:xfrm>
            <a:off x="5220591" y="3124856"/>
            <a:ext cx="265874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sz="2100" b="1" dirty="0">
                <a:solidFill>
                  <a:srgbClr val="ED7D3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Executor</a:t>
            </a:r>
            <a:r>
              <a:rPr lang="zh-CN" sz="2100" b="1" dirty="0">
                <a:solidFill>
                  <a:srgbClr val="ED7D3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的学习笔记</a:t>
            </a:r>
            <a:endParaRPr lang="zh-CN" sz="2100" b="1" dirty="0">
              <a:solidFill>
                <a:srgbClr val="ED7D3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sz="2100" b="1" dirty="0">
              <a:solidFill>
                <a:srgbClr val="ED7D3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1"/>
          <p:cNvSpPr>
            <a:spLocks noChangeArrowheads="1"/>
          </p:cNvSpPr>
          <p:nvPr/>
        </p:nvSpPr>
        <p:spPr bwMode="auto">
          <a:xfrm>
            <a:off x="4285298" y="3739198"/>
            <a:ext cx="4043680" cy="67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800" b="1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赵倍勇的简单分享</a:t>
            </a:r>
            <a:endParaRPr lang="zh-CN" altLang="en-US" sz="3800" b="1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b="5039"/>
          <a:stretch>
            <a:fillRect/>
          </a:stretch>
        </p:blipFill>
        <p:spPr>
          <a:xfrm>
            <a:off x="890905" y="95885"/>
            <a:ext cx="6876415" cy="4906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0905" y="1835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1810" y="785495"/>
            <a:ext cx="60528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</a:t>
            </a:r>
            <a:r>
              <a:rPr lang="zh-CN" altLang="en-US"/>
              <a:t>采用工具类Executors的静态方法</a:t>
            </a:r>
            <a:r>
              <a:rPr lang="zh-CN" altLang="en-US">
                <a:sym typeface="+mn-ea"/>
              </a:rPr>
              <a:t>生成线程池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0555" y="1385570"/>
            <a:ext cx="858266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常用的</a:t>
            </a:r>
            <a:r>
              <a:rPr lang="en-US" altLang="zh-CN"/>
              <a:t>4</a:t>
            </a:r>
            <a:r>
              <a:rPr lang="zh-CN" altLang="en-US"/>
              <a:t>种线程池：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：public static ExecutorService newFixedThreadPool(int nThreads)：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：public static ExecutorService newCachedThreadPool() 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3：public static ExecutorService newSingleThreadExecutor()  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：public static ScheduledExecutorService newScheduledThreadPool(int corePoolSize) </a:t>
            </a:r>
            <a:endParaRPr lang="zh-CN" altLang="en-US"/>
          </a:p>
          <a:p>
            <a:r>
              <a:rPr lang="zh-CN" altLang="en-US"/>
              <a:t>    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775" y="889000"/>
            <a:ext cx="8589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" y="730250"/>
            <a:ext cx="7285990" cy="771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4340" y="399415"/>
            <a:ext cx="35769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ThreadPoolExecutor是线程池的核心实现</a:t>
            </a:r>
            <a:endParaRPr lang="zh-CN" altLang="en-US" sz="1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1718945"/>
            <a:ext cx="4628515" cy="11144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90" y="3643630"/>
            <a:ext cx="4695190" cy="8953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61290" y="3075940"/>
            <a:ext cx="37376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ThreadPoolExecutor有两个最重要的集合属性</a:t>
            </a:r>
            <a:endParaRPr lang="zh-CN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775" y="889000"/>
            <a:ext cx="8589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b="2481"/>
          <a:stretch>
            <a:fillRect/>
          </a:stretch>
        </p:blipFill>
        <p:spPr>
          <a:xfrm>
            <a:off x="457835" y="1297305"/>
            <a:ext cx="7171690" cy="35198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57835" y="349885"/>
            <a:ext cx="74803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 pool.execute() </a:t>
            </a:r>
            <a:r>
              <a:rPr lang="zh-CN" altLang="en-US" sz="1600">
                <a:solidFill>
                  <a:srgbClr val="FF0000"/>
                </a:solidFill>
              </a:rPr>
              <a:t>需要解决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 sz="1600">
                <a:solidFill>
                  <a:srgbClr val="FF0000"/>
                </a:solidFill>
              </a:rPr>
              <a:t>线程池什么时候创建新的作业线程来处理任务？什么时候只接收任务不创建作业线程？另外什么时候拒绝任务？</a:t>
            </a:r>
            <a:endParaRPr lang="zh-CN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775" y="889000"/>
            <a:ext cx="8589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287655"/>
            <a:ext cx="5533390" cy="24098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" y="2950845"/>
            <a:ext cx="5295265" cy="1819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33445" y="0"/>
            <a:ext cx="1026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执行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0895" y="263525"/>
            <a:ext cx="69653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线程池里的Worker</a:t>
            </a:r>
            <a:r>
              <a:rPr lang="en-US" altLang="zh-CN" sz="1400"/>
              <a:t>(</a:t>
            </a:r>
            <a:r>
              <a:rPr lang="zh-CN" altLang="en-US" sz="1400"/>
              <a:t>内部类</a:t>
            </a:r>
            <a:r>
              <a:rPr lang="en-US" altLang="zh-CN" sz="1400"/>
              <a:t>)</a:t>
            </a:r>
            <a:r>
              <a:rPr lang="zh-CN" altLang="en-US" sz="1400"/>
              <a:t>是怎么工作的，Task到底是不是在这些工作线程中执行的，</a:t>
            </a:r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" y="630555"/>
            <a:ext cx="5019040" cy="26758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" y="3943985"/>
            <a:ext cx="5057140" cy="762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1505" y="3439160"/>
            <a:ext cx="34055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提交的任务是由Worker工作线程执行</a:t>
            </a:r>
            <a:endParaRPr lang="zh-CN" altLang="en-US" sz="1400"/>
          </a:p>
        </p:txBody>
      </p:sp>
      <p:cxnSp>
        <p:nvCxnSpPr>
          <p:cNvPr id="4" name="直接连接符 3"/>
          <p:cNvCxnSpPr/>
          <p:nvPr/>
        </p:nvCxnSpPr>
        <p:spPr>
          <a:xfrm>
            <a:off x="1518920" y="1456055"/>
            <a:ext cx="3972560" cy="203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529080" y="2291080"/>
            <a:ext cx="39827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775" y="889000"/>
            <a:ext cx="8589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</p:txBody>
      </p:sp>
      <p:sp>
        <p:nvSpPr>
          <p:cNvPr id="2" name="文本框 1"/>
          <p:cNvSpPr txBox="1"/>
          <p:nvPr/>
        </p:nvSpPr>
        <p:spPr>
          <a:xfrm>
            <a:off x="2934335" y="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Future接收线程返回值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" y="505460"/>
            <a:ext cx="5314315" cy="8953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68595" y="785495"/>
            <a:ext cx="39719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作用：在多个线程中传递状态和结果</a:t>
            </a:r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45" y="1718945"/>
            <a:ext cx="4247515" cy="13049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-3175" y="1544955"/>
            <a:ext cx="90951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Submit传入的参数都被封装成了FutureTask类型来execute的</a:t>
            </a:r>
            <a:endParaRPr lang="zh-CN" altLang="en-US" sz="1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45" y="3108960"/>
            <a:ext cx="5209540" cy="6572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3810" y="3994150"/>
            <a:ext cx="91059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FutureTask的run方法中调用其内部类Sync的innerRun方法来执行封装的具体任务，并把任务的执行结果返回给FutureTask的result变量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5005" y="1718945"/>
            <a:ext cx="2038350" cy="781050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V="1">
            <a:off x="4152900" y="2430145"/>
            <a:ext cx="2648585" cy="18821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775" y="889000"/>
            <a:ext cx="8589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90" y="889000"/>
            <a:ext cx="5781040" cy="3523615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>
            <a:off x="3010535" y="1708785"/>
            <a:ext cx="1072515" cy="114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49425" y="293370"/>
            <a:ext cx="48393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使用Executor完成的定时任务和周期任务</a:t>
            </a:r>
            <a:endParaRPr lang="zh-CN" altLang="en-US" sz="1600"/>
          </a:p>
        </p:txBody>
      </p:sp>
      <p:sp>
        <p:nvSpPr>
          <p:cNvPr id="3" name="文本框 2"/>
          <p:cNvSpPr txBox="1"/>
          <p:nvPr/>
        </p:nvSpPr>
        <p:spPr>
          <a:xfrm>
            <a:off x="104775" y="889000"/>
            <a:ext cx="8589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8769" b="5670"/>
          <a:stretch>
            <a:fillRect/>
          </a:stretch>
        </p:blipFill>
        <p:spPr>
          <a:xfrm>
            <a:off x="1513840" y="1426845"/>
            <a:ext cx="5933440" cy="35477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-3175" y="1791970"/>
            <a:ext cx="14020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600">
                <a:sym typeface="+mn-ea"/>
              </a:rPr>
              <a:t>执行周期任务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的步骤</a:t>
            </a: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0" y="630555"/>
            <a:ext cx="4010025" cy="715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235005"/>
            <a:ext cx="4543425" cy="4365569"/>
          </a:xfrm>
          <a:prstGeom prst="ellipse">
            <a:avLst/>
          </a:prstGeom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211559" y="2636429"/>
            <a:ext cx="3092356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sz="3600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需要注意的点</a:t>
            </a:r>
            <a:endParaRPr lang="zh-CN" sz="36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4083239" y="1456711"/>
            <a:ext cx="266998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7200" dirty="0" smtClean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sz="72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7"/>
          <p:cNvSpPr>
            <a:spLocks noChangeArrowheads="1"/>
          </p:cNvSpPr>
          <p:nvPr/>
        </p:nvSpPr>
        <p:spPr bwMode="auto">
          <a:xfrm>
            <a:off x="7938" y="-7938"/>
            <a:ext cx="1879600" cy="5143501"/>
          </a:xfrm>
          <a:prstGeom prst="rect">
            <a:avLst/>
          </a:prstGeom>
          <a:solidFill>
            <a:srgbClr val="1D97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任意多边形 40"/>
          <p:cNvSpPr>
            <a:spLocks noChangeArrowheads="1"/>
          </p:cNvSpPr>
          <p:nvPr/>
        </p:nvSpPr>
        <p:spPr bwMode="auto">
          <a:xfrm>
            <a:off x="3860800" y="4000500"/>
            <a:ext cx="615950" cy="831850"/>
          </a:xfrm>
          <a:custGeom>
            <a:avLst/>
            <a:gdLst>
              <a:gd name="T0" fmla="*/ 0 w 577850"/>
              <a:gd name="T1" fmla="*/ 0 h 736600"/>
              <a:gd name="T2" fmla="*/ 361950 w 577850"/>
              <a:gd name="T3" fmla="*/ 736600 h 736600"/>
              <a:gd name="T4" fmla="*/ 577850 w 577850"/>
              <a:gd name="T5" fmla="*/ 476250 h 736600"/>
              <a:gd name="T6" fmla="*/ 0 w 577850"/>
              <a:gd name="T7" fmla="*/ 0 h 736600"/>
              <a:gd name="T8" fmla="*/ 0 60000 65536"/>
              <a:gd name="T9" fmla="*/ 0 60000 65536"/>
              <a:gd name="T10" fmla="*/ 0 60000 65536"/>
              <a:gd name="T11" fmla="*/ 0 60000 65536"/>
              <a:gd name="T12" fmla="*/ 0 w 577850"/>
              <a:gd name="T13" fmla="*/ 0 h 736600"/>
              <a:gd name="T14" fmla="*/ 577850 w 577850"/>
              <a:gd name="T15" fmla="*/ 736600 h 736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7850" h="736600">
                <a:moveTo>
                  <a:pt x="0" y="0"/>
                </a:moveTo>
                <a:lnTo>
                  <a:pt x="361950" y="736600"/>
                </a:lnTo>
                <a:lnTo>
                  <a:pt x="577850" y="476250"/>
                </a:lnTo>
                <a:lnTo>
                  <a:pt x="0" y="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任意多边形 46"/>
          <p:cNvSpPr>
            <a:spLocks noChangeArrowheads="1"/>
          </p:cNvSpPr>
          <p:nvPr/>
        </p:nvSpPr>
        <p:spPr bwMode="auto">
          <a:xfrm>
            <a:off x="4210050" y="4495800"/>
            <a:ext cx="596900" cy="336550"/>
          </a:xfrm>
          <a:custGeom>
            <a:avLst/>
            <a:gdLst>
              <a:gd name="T0" fmla="*/ 0 w 495300"/>
              <a:gd name="T1" fmla="*/ 266700 h 266700"/>
              <a:gd name="T2" fmla="*/ 495300 w 495300"/>
              <a:gd name="T3" fmla="*/ 266700 h 266700"/>
              <a:gd name="T4" fmla="*/ 177800 w 495300"/>
              <a:gd name="T5" fmla="*/ 0 h 266700"/>
              <a:gd name="T6" fmla="*/ 0 w 495300"/>
              <a:gd name="T7" fmla="*/ 266700 h 266700"/>
              <a:gd name="T8" fmla="*/ 0 60000 65536"/>
              <a:gd name="T9" fmla="*/ 0 60000 65536"/>
              <a:gd name="T10" fmla="*/ 0 60000 65536"/>
              <a:gd name="T11" fmla="*/ 0 60000 65536"/>
              <a:gd name="T12" fmla="*/ 0 w 495300"/>
              <a:gd name="T13" fmla="*/ 0 h 266700"/>
              <a:gd name="T14" fmla="*/ 495300 w 495300"/>
              <a:gd name="T15" fmla="*/ 266700 h 2667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300" h="266700">
                <a:moveTo>
                  <a:pt x="0" y="266700"/>
                </a:moveTo>
                <a:lnTo>
                  <a:pt x="495300" y="266700"/>
                </a:lnTo>
                <a:lnTo>
                  <a:pt x="177800" y="0"/>
                </a:lnTo>
                <a:lnTo>
                  <a:pt x="0" y="266700"/>
                </a:lnTo>
                <a:close/>
              </a:path>
            </a:pathLst>
          </a:custGeom>
          <a:solidFill>
            <a:srgbClr val="5D0B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任意多边形 18"/>
          <p:cNvSpPr>
            <a:spLocks noChangeArrowheads="1"/>
          </p:cNvSpPr>
          <p:nvPr/>
        </p:nvSpPr>
        <p:spPr bwMode="auto">
          <a:xfrm>
            <a:off x="3092450" y="-101600"/>
            <a:ext cx="488950" cy="1384300"/>
          </a:xfrm>
          <a:custGeom>
            <a:avLst/>
            <a:gdLst>
              <a:gd name="T0" fmla="*/ 0 w 457200"/>
              <a:gd name="T1" fmla="*/ 0 h 1358900"/>
              <a:gd name="T2" fmla="*/ 457200 w 457200"/>
              <a:gd name="T3" fmla="*/ 1358900 h 1358900"/>
              <a:gd name="T4" fmla="*/ 127000 w 457200"/>
              <a:gd name="T5" fmla="*/ 1181100 h 1358900"/>
              <a:gd name="T6" fmla="*/ 0 w 457200"/>
              <a:gd name="T7" fmla="*/ 0 h 1358900"/>
              <a:gd name="T8" fmla="*/ 0 60000 65536"/>
              <a:gd name="T9" fmla="*/ 0 60000 65536"/>
              <a:gd name="T10" fmla="*/ 0 60000 65536"/>
              <a:gd name="T11" fmla="*/ 0 60000 65536"/>
              <a:gd name="T12" fmla="*/ 0 w 457200"/>
              <a:gd name="T13" fmla="*/ 0 h 1358900"/>
              <a:gd name="T14" fmla="*/ 457200 w 457200"/>
              <a:gd name="T15" fmla="*/ 1358900 h 13589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7200" h="1358900">
                <a:moveTo>
                  <a:pt x="0" y="0"/>
                </a:moveTo>
                <a:lnTo>
                  <a:pt x="457200" y="1358900"/>
                </a:lnTo>
                <a:lnTo>
                  <a:pt x="127000" y="1181100"/>
                </a:lnTo>
                <a:lnTo>
                  <a:pt x="0" y="0"/>
                </a:lnTo>
                <a:close/>
              </a:path>
            </a:pathLst>
          </a:custGeom>
          <a:solidFill>
            <a:srgbClr val="26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任意多边形 48"/>
          <p:cNvSpPr>
            <a:spLocks noChangeArrowheads="1"/>
          </p:cNvSpPr>
          <p:nvPr/>
        </p:nvSpPr>
        <p:spPr bwMode="auto">
          <a:xfrm rot="303070">
            <a:off x="4429125" y="4800600"/>
            <a:ext cx="522288" cy="365125"/>
          </a:xfrm>
          <a:custGeom>
            <a:avLst/>
            <a:gdLst>
              <a:gd name="T0" fmla="*/ 311150 w 476250"/>
              <a:gd name="T1" fmla="*/ 0 h 311150"/>
              <a:gd name="T2" fmla="*/ 476250 w 476250"/>
              <a:gd name="T3" fmla="*/ 273050 h 311150"/>
              <a:gd name="T4" fmla="*/ 0 w 476250"/>
              <a:gd name="T5" fmla="*/ 311150 h 311150"/>
              <a:gd name="T6" fmla="*/ 311150 w 476250"/>
              <a:gd name="T7" fmla="*/ 0 h 311150"/>
              <a:gd name="T8" fmla="*/ 0 60000 65536"/>
              <a:gd name="T9" fmla="*/ 0 60000 65536"/>
              <a:gd name="T10" fmla="*/ 0 60000 65536"/>
              <a:gd name="T11" fmla="*/ 0 60000 65536"/>
              <a:gd name="T12" fmla="*/ 0 w 476250"/>
              <a:gd name="T13" fmla="*/ 0 h 311150"/>
              <a:gd name="T14" fmla="*/ 476250 w 476250"/>
              <a:gd name="T15" fmla="*/ 311150 h 3111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6250" h="311150">
                <a:moveTo>
                  <a:pt x="311150" y="0"/>
                </a:moveTo>
                <a:lnTo>
                  <a:pt x="476250" y="273050"/>
                </a:lnTo>
                <a:lnTo>
                  <a:pt x="0" y="311150"/>
                </a:lnTo>
                <a:lnTo>
                  <a:pt x="311150" y="0"/>
                </a:lnTo>
                <a:close/>
              </a:path>
            </a:pathLst>
          </a:custGeom>
          <a:solidFill>
            <a:srgbClr val="A21F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任意多边形 37"/>
          <p:cNvSpPr>
            <a:spLocks noChangeArrowheads="1"/>
          </p:cNvSpPr>
          <p:nvPr/>
        </p:nvSpPr>
        <p:spPr bwMode="auto">
          <a:xfrm>
            <a:off x="3886200" y="4057650"/>
            <a:ext cx="749300" cy="381000"/>
          </a:xfrm>
          <a:custGeom>
            <a:avLst/>
            <a:gdLst>
              <a:gd name="T0" fmla="*/ 0 w 673100"/>
              <a:gd name="T1" fmla="*/ 6350 h 349250"/>
              <a:gd name="T2" fmla="*/ 673100 w 673100"/>
              <a:gd name="T3" fmla="*/ 349250 h 349250"/>
              <a:gd name="T4" fmla="*/ 520700 w 673100"/>
              <a:gd name="T5" fmla="*/ 0 h 349250"/>
              <a:gd name="T6" fmla="*/ 0 w 673100"/>
              <a:gd name="T7" fmla="*/ 6350 h 349250"/>
              <a:gd name="T8" fmla="*/ 0 60000 65536"/>
              <a:gd name="T9" fmla="*/ 0 60000 65536"/>
              <a:gd name="T10" fmla="*/ 0 60000 65536"/>
              <a:gd name="T11" fmla="*/ 0 60000 65536"/>
              <a:gd name="T12" fmla="*/ 0 w 673100"/>
              <a:gd name="T13" fmla="*/ 0 h 349250"/>
              <a:gd name="T14" fmla="*/ 673100 w 673100"/>
              <a:gd name="T15" fmla="*/ 349250 h 3492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3100" h="349250">
                <a:moveTo>
                  <a:pt x="0" y="6350"/>
                </a:moveTo>
                <a:lnTo>
                  <a:pt x="673100" y="349250"/>
                </a:lnTo>
                <a:lnTo>
                  <a:pt x="52070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任意多边形 44"/>
          <p:cNvSpPr>
            <a:spLocks noChangeArrowheads="1"/>
          </p:cNvSpPr>
          <p:nvPr/>
        </p:nvSpPr>
        <p:spPr bwMode="auto">
          <a:xfrm>
            <a:off x="3263900" y="4921250"/>
            <a:ext cx="1187450" cy="222250"/>
          </a:xfrm>
          <a:custGeom>
            <a:avLst/>
            <a:gdLst>
              <a:gd name="T0" fmla="*/ 0 w 1136650"/>
              <a:gd name="T1" fmla="*/ 0 h 222250"/>
              <a:gd name="T2" fmla="*/ 101600 w 1136650"/>
              <a:gd name="T3" fmla="*/ 222250 h 222250"/>
              <a:gd name="T4" fmla="*/ 1136650 w 1136650"/>
              <a:gd name="T5" fmla="*/ 222250 h 222250"/>
              <a:gd name="T6" fmla="*/ 0 w 1136650"/>
              <a:gd name="T7" fmla="*/ 0 h 222250"/>
              <a:gd name="T8" fmla="*/ 0 60000 65536"/>
              <a:gd name="T9" fmla="*/ 0 60000 65536"/>
              <a:gd name="T10" fmla="*/ 0 60000 65536"/>
              <a:gd name="T11" fmla="*/ 0 60000 65536"/>
              <a:gd name="T12" fmla="*/ 0 w 1136650"/>
              <a:gd name="T13" fmla="*/ 0 h 222250"/>
              <a:gd name="T14" fmla="*/ 1136650 w 1136650"/>
              <a:gd name="T15" fmla="*/ 222250 h 2222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6650" h="222250">
                <a:moveTo>
                  <a:pt x="0" y="0"/>
                </a:moveTo>
                <a:lnTo>
                  <a:pt x="101600" y="222250"/>
                </a:lnTo>
                <a:lnTo>
                  <a:pt x="1136650" y="222250"/>
                </a:lnTo>
                <a:lnTo>
                  <a:pt x="0" y="0"/>
                </a:lnTo>
                <a:close/>
              </a:path>
            </a:pathLst>
          </a:custGeom>
          <a:solidFill>
            <a:srgbClr val="E941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任意多边形 38"/>
          <p:cNvSpPr>
            <a:spLocks noChangeArrowheads="1"/>
          </p:cNvSpPr>
          <p:nvPr/>
        </p:nvSpPr>
        <p:spPr bwMode="auto">
          <a:xfrm>
            <a:off x="3302000" y="4546600"/>
            <a:ext cx="984250" cy="400050"/>
          </a:xfrm>
          <a:custGeom>
            <a:avLst/>
            <a:gdLst>
              <a:gd name="T0" fmla="*/ 298450 w 984250"/>
              <a:gd name="T1" fmla="*/ 0 h 374650"/>
              <a:gd name="T2" fmla="*/ 0 w 984250"/>
              <a:gd name="T3" fmla="*/ 374650 h 374650"/>
              <a:gd name="T4" fmla="*/ 984250 w 984250"/>
              <a:gd name="T5" fmla="*/ 266700 h 374650"/>
              <a:gd name="T6" fmla="*/ 298450 w 984250"/>
              <a:gd name="T7" fmla="*/ 0 h 374650"/>
              <a:gd name="T8" fmla="*/ 0 60000 65536"/>
              <a:gd name="T9" fmla="*/ 0 60000 65536"/>
              <a:gd name="T10" fmla="*/ 0 60000 65536"/>
              <a:gd name="T11" fmla="*/ 0 60000 65536"/>
              <a:gd name="T12" fmla="*/ 0 w 984250"/>
              <a:gd name="T13" fmla="*/ 0 h 374650"/>
              <a:gd name="T14" fmla="*/ 984250 w 984250"/>
              <a:gd name="T15" fmla="*/ 374650 h 374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4250" h="374650">
                <a:moveTo>
                  <a:pt x="298450" y="0"/>
                </a:moveTo>
                <a:lnTo>
                  <a:pt x="0" y="374650"/>
                </a:lnTo>
                <a:lnTo>
                  <a:pt x="984250" y="266700"/>
                </a:lnTo>
                <a:lnTo>
                  <a:pt x="298450" y="0"/>
                </a:lnTo>
                <a:close/>
              </a:path>
            </a:pathLst>
          </a:custGeom>
          <a:solidFill>
            <a:srgbClr val="E727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任意多边形 27"/>
          <p:cNvSpPr>
            <a:spLocks noChangeArrowheads="1"/>
          </p:cNvSpPr>
          <p:nvPr/>
        </p:nvSpPr>
        <p:spPr bwMode="auto">
          <a:xfrm>
            <a:off x="3060700" y="2228850"/>
            <a:ext cx="679450" cy="514350"/>
          </a:xfrm>
          <a:custGeom>
            <a:avLst/>
            <a:gdLst>
              <a:gd name="T0" fmla="*/ 0 w 622300"/>
              <a:gd name="T1" fmla="*/ 0 h 457200"/>
              <a:gd name="T2" fmla="*/ 412750 w 622300"/>
              <a:gd name="T3" fmla="*/ 76200 h 457200"/>
              <a:gd name="T4" fmla="*/ 622300 w 622300"/>
              <a:gd name="T5" fmla="*/ 457200 h 457200"/>
              <a:gd name="T6" fmla="*/ 0 w 622300"/>
              <a:gd name="T7" fmla="*/ 0 h 457200"/>
              <a:gd name="T8" fmla="*/ 0 60000 65536"/>
              <a:gd name="T9" fmla="*/ 0 60000 65536"/>
              <a:gd name="T10" fmla="*/ 0 60000 65536"/>
              <a:gd name="T11" fmla="*/ 0 60000 65536"/>
              <a:gd name="T12" fmla="*/ 0 w 622300"/>
              <a:gd name="T13" fmla="*/ 0 h 457200"/>
              <a:gd name="T14" fmla="*/ 622300 w 622300"/>
              <a:gd name="T15" fmla="*/ 457200 h 457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2300" h="457200">
                <a:moveTo>
                  <a:pt x="0" y="0"/>
                </a:moveTo>
                <a:lnTo>
                  <a:pt x="412750" y="76200"/>
                </a:lnTo>
                <a:lnTo>
                  <a:pt x="62230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4DC5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任意多边形 23"/>
          <p:cNvSpPr>
            <a:spLocks noChangeArrowheads="1"/>
          </p:cNvSpPr>
          <p:nvPr/>
        </p:nvSpPr>
        <p:spPr bwMode="auto">
          <a:xfrm>
            <a:off x="3067050" y="1492250"/>
            <a:ext cx="615950" cy="749300"/>
          </a:xfrm>
          <a:custGeom>
            <a:avLst/>
            <a:gdLst>
              <a:gd name="T0" fmla="*/ 25400 w 590550"/>
              <a:gd name="T1" fmla="*/ 0 h 704850"/>
              <a:gd name="T2" fmla="*/ 590550 w 590550"/>
              <a:gd name="T3" fmla="*/ 76200 h 704850"/>
              <a:gd name="T4" fmla="*/ 0 w 590550"/>
              <a:gd name="T5" fmla="*/ 704850 h 704850"/>
              <a:gd name="T6" fmla="*/ 25400 w 590550"/>
              <a:gd name="T7" fmla="*/ 0 h 704850"/>
              <a:gd name="T8" fmla="*/ 0 60000 65536"/>
              <a:gd name="T9" fmla="*/ 0 60000 65536"/>
              <a:gd name="T10" fmla="*/ 0 60000 65536"/>
              <a:gd name="T11" fmla="*/ 0 60000 65536"/>
              <a:gd name="T12" fmla="*/ 0 w 590550"/>
              <a:gd name="T13" fmla="*/ 0 h 704850"/>
              <a:gd name="T14" fmla="*/ 590550 w 590550"/>
              <a:gd name="T15" fmla="*/ 704850 h 7048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0550" h="704850">
                <a:moveTo>
                  <a:pt x="25400" y="0"/>
                </a:moveTo>
                <a:lnTo>
                  <a:pt x="590550" y="76200"/>
                </a:lnTo>
                <a:lnTo>
                  <a:pt x="0" y="704850"/>
                </a:lnTo>
                <a:lnTo>
                  <a:pt x="25400" y="0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任意多边形 22"/>
          <p:cNvSpPr>
            <a:spLocks noChangeArrowheads="1"/>
          </p:cNvSpPr>
          <p:nvPr/>
        </p:nvSpPr>
        <p:spPr bwMode="auto">
          <a:xfrm>
            <a:off x="3079750" y="1250950"/>
            <a:ext cx="590550" cy="330200"/>
          </a:xfrm>
          <a:custGeom>
            <a:avLst/>
            <a:gdLst>
              <a:gd name="T0" fmla="*/ 0 w 590550"/>
              <a:gd name="T1" fmla="*/ 279400 h 330200"/>
              <a:gd name="T2" fmla="*/ 482600 w 590550"/>
              <a:gd name="T3" fmla="*/ 0 h 330200"/>
              <a:gd name="T4" fmla="*/ 590550 w 590550"/>
              <a:gd name="T5" fmla="*/ 330200 h 330200"/>
              <a:gd name="T6" fmla="*/ 0 w 590550"/>
              <a:gd name="T7" fmla="*/ 279400 h 330200"/>
              <a:gd name="T8" fmla="*/ 0 60000 65536"/>
              <a:gd name="T9" fmla="*/ 0 60000 65536"/>
              <a:gd name="T10" fmla="*/ 0 60000 65536"/>
              <a:gd name="T11" fmla="*/ 0 60000 65536"/>
              <a:gd name="T12" fmla="*/ 0 w 590550"/>
              <a:gd name="T13" fmla="*/ 0 h 330200"/>
              <a:gd name="T14" fmla="*/ 590550 w 590550"/>
              <a:gd name="T15" fmla="*/ 330200 h 330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0550" h="330200">
                <a:moveTo>
                  <a:pt x="0" y="279400"/>
                </a:moveTo>
                <a:lnTo>
                  <a:pt x="482600" y="0"/>
                </a:lnTo>
                <a:lnTo>
                  <a:pt x="590550" y="330200"/>
                </a:lnTo>
                <a:lnTo>
                  <a:pt x="0" y="279400"/>
                </a:lnTo>
                <a:close/>
              </a:path>
            </a:pathLst>
          </a:custGeom>
          <a:solidFill>
            <a:srgbClr val="57C8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任意多边形 45"/>
          <p:cNvSpPr>
            <a:spLocks noChangeArrowheads="1"/>
          </p:cNvSpPr>
          <p:nvPr/>
        </p:nvSpPr>
        <p:spPr bwMode="auto">
          <a:xfrm>
            <a:off x="3251200" y="4927600"/>
            <a:ext cx="177800" cy="228600"/>
          </a:xfrm>
          <a:custGeom>
            <a:avLst/>
            <a:gdLst>
              <a:gd name="T0" fmla="*/ 50800 w 177800"/>
              <a:gd name="T1" fmla="*/ 0 h 228600"/>
              <a:gd name="T2" fmla="*/ 0 w 177800"/>
              <a:gd name="T3" fmla="*/ 228600 h 228600"/>
              <a:gd name="T4" fmla="*/ 177800 w 177800"/>
              <a:gd name="T5" fmla="*/ 228600 h 228600"/>
              <a:gd name="T6" fmla="*/ 50800 w 177800"/>
              <a:gd name="T7" fmla="*/ 0 h 228600"/>
              <a:gd name="T8" fmla="*/ 0 60000 65536"/>
              <a:gd name="T9" fmla="*/ 0 60000 65536"/>
              <a:gd name="T10" fmla="*/ 0 60000 65536"/>
              <a:gd name="T11" fmla="*/ 0 60000 65536"/>
              <a:gd name="T12" fmla="*/ 0 w 177800"/>
              <a:gd name="T13" fmla="*/ 0 h 228600"/>
              <a:gd name="T14" fmla="*/ 177800 w 177800"/>
              <a:gd name="T15" fmla="*/ 228600 h 228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800" h="228600">
                <a:moveTo>
                  <a:pt x="50800" y="0"/>
                </a:moveTo>
                <a:lnTo>
                  <a:pt x="0" y="228600"/>
                </a:lnTo>
                <a:lnTo>
                  <a:pt x="177800" y="228600"/>
                </a:lnTo>
                <a:lnTo>
                  <a:pt x="50800" y="0"/>
                </a:lnTo>
                <a:close/>
              </a:path>
            </a:pathLst>
          </a:custGeom>
          <a:solidFill>
            <a:srgbClr val="EB63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任意多边形 10"/>
          <p:cNvSpPr>
            <a:spLocks noChangeArrowheads="1"/>
          </p:cNvSpPr>
          <p:nvPr/>
        </p:nvSpPr>
        <p:spPr bwMode="auto">
          <a:xfrm>
            <a:off x="2106613" y="-44450"/>
            <a:ext cx="325437" cy="723900"/>
          </a:xfrm>
          <a:custGeom>
            <a:avLst/>
            <a:gdLst>
              <a:gd name="T0" fmla="*/ 20272 w 325072"/>
              <a:gd name="T1" fmla="*/ 0 h 723900"/>
              <a:gd name="T2" fmla="*/ 102822 w 325072"/>
              <a:gd name="T3" fmla="*/ 19050 h 723900"/>
              <a:gd name="T4" fmla="*/ 325072 w 325072"/>
              <a:gd name="T5" fmla="*/ 723900 h 723900"/>
              <a:gd name="T6" fmla="*/ 1222 w 325072"/>
              <a:gd name="T7" fmla="*/ 565150 h 723900"/>
              <a:gd name="T8" fmla="*/ 20272 w 325072"/>
              <a:gd name="T9" fmla="*/ 0 h 723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5072"/>
              <a:gd name="T16" fmla="*/ 0 h 723900"/>
              <a:gd name="T17" fmla="*/ 325072 w 325072"/>
              <a:gd name="T18" fmla="*/ 723900 h 7239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5072" h="723900">
                <a:moveTo>
                  <a:pt x="20272" y="0"/>
                </a:moveTo>
                <a:lnTo>
                  <a:pt x="102822" y="19050"/>
                </a:lnTo>
                <a:lnTo>
                  <a:pt x="325072" y="723900"/>
                </a:lnTo>
                <a:lnTo>
                  <a:pt x="1222" y="565150"/>
                </a:lnTo>
                <a:cubicBezTo>
                  <a:pt x="-895" y="372533"/>
                  <a:pt x="-3011" y="179917"/>
                  <a:pt x="20272" y="0"/>
                </a:cubicBezTo>
                <a:close/>
              </a:path>
            </a:pathLst>
          </a:custGeom>
          <a:solidFill>
            <a:srgbClr val="21BD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任意多边形 5"/>
          <p:cNvSpPr>
            <a:spLocks noChangeArrowheads="1"/>
          </p:cNvSpPr>
          <p:nvPr/>
        </p:nvSpPr>
        <p:spPr bwMode="auto">
          <a:xfrm>
            <a:off x="1758950" y="6350"/>
            <a:ext cx="1835150" cy="5156200"/>
          </a:xfrm>
          <a:custGeom>
            <a:avLst/>
            <a:gdLst>
              <a:gd name="T0" fmla="*/ 0 w 1835150"/>
              <a:gd name="T1" fmla="*/ 0 h 5156200"/>
              <a:gd name="T2" fmla="*/ 374650 w 1835150"/>
              <a:gd name="T3" fmla="*/ 508000 h 5156200"/>
              <a:gd name="T4" fmla="*/ 1339850 w 1835150"/>
              <a:gd name="T5" fmla="*/ 1555750 h 5156200"/>
              <a:gd name="T6" fmla="*/ 1333500 w 1835150"/>
              <a:gd name="T7" fmla="*/ 2228850 h 5156200"/>
              <a:gd name="T8" fmla="*/ 1498600 w 1835150"/>
              <a:gd name="T9" fmla="*/ 3536950 h 5156200"/>
              <a:gd name="T10" fmla="*/ 1835150 w 1835150"/>
              <a:gd name="T11" fmla="*/ 4559300 h 5156200"/>
              <a:gd name="T12" fmla="*/ 1568450 w 1835150"/>
              <a:gd name="T13" fmla="*/ 4940300 h 5156200"/>
              <a:gd name="T14" fmla="*/ 1504950 w 1835150"/>
              <a:gd name="T15" fmla="*/ 5137150 h 5156200"/>
              <a:gd name="T16" fmla="*/ 12700 w 1835150"/>
              <a:gd name="T17" fmla="*/ 5156200 h 5156200"/>
              <a:gd name="T18" fmla="*/ 0 w 1835150"/>
              <a:gd name="T19" fmla="*/ 0 h 51562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35150"/>
              <a:gd name="T31" fmla="*/ 0 h 5156200"/>
              <a:gd name="T32" fmla="*/ 1835150 w 1835150"/>
              <a:gd name="T33" fmla="*/ 5156200 h 51562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35150" h="5156200">
                <a:moveTo>
                  <a:pt x="0" y="0"/>
                </a:moveTo>
                <a:lnTo>
                  <a:pt x="374650" y="508000"/>
                </a:lnTo>
                <a:lnTo>
                  <a:pt x="1339850" y="1555750"/>
                </a:lnTo>
                <a:cubicBezTo>
                  <a:pt x="1337733" y="1780117"/>
                  <a:pt x="1335617" y="2004483"/>
                  <a:pt x="1333500" y="2228850"/>
                </a:cubicBezTo>
                <a:lnTo>
                  <a:pt x="1498600" y="3536950"/>
                </a:lnTo>
                <a:lnTo>
                  <a:pt x="1835150" y="4559300"/>
                </a:lnTo>
                <a:lnTo>
                  <a:pt x="1568450" y="4940300"/>
                </a:lnTo>
                <a:lnTo>
                  <a:pt x="1504950" y="5137150"/>
                </a:lnTo>
                <a:lnTo>
                  <a:pt x="12700" y="5156200"/>
                </a:lnTo>
                <a:cubicBezTo>
                  <a:pt x="8467" y="3437467"/>
                  <a:pt x="4233" y="1718733"/>
                  <a:pt x="0" y="0"/>
                </a:cubicBezTo>
                <a:close/>
              </a:path>
            </a:pathLst>
          </a:custGeom>
          <a:solidFill>
            <a:srgbClr val="1D97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任意多边形 8"/>
          <p:cNvSpPr>
            <a:spLocks noChangeArrowheads="1"/>
          </p:cNvSpPr>
          <p:nvPr/>
        </p:nvSpPr>
        <p:spPr bwMode="auto">
          <a:xfrm>
            <a:off x="1720850" y="-25400"/>
            <a:ext cx="400050" cy="520700"/>
          </a:xfrm>
          <a:custGeom>
            <a:avLst/>
            <a:gdLst>
              <a:gd name="T0" fmla="*/ 0 w 400050"/>
              <a:gd name="T1" fmla="*/ 0 h 501650"/>
              <a:gd name="T2" fmla="*/ 133350 w 400050"/>
              <a:gd name="T3" fmla="*/ 19050 h 501650"/>
              <a:gd name="T4" fmla="*/ 400050 w 400050"/>
              <a:gd name="T5" fmla="*/ 501650 h 501650"/>
              <a:gd name="T6" fmla="*/ 0 w 400050"/>
              <a:gd name="T7" fmla="*/ 0 h 501650"/>
              <a:gd name="T8" fmla="*/ 0 60000 65536"/>
              <a:gd name="T9" fmla="*/ 0 60000 65536"/>
              <a:gd name="T10" fmla="*/ 0 60000 65536"/>
              <a:gd name="T11" fmla="*/ 0 60000 65536"/>
              <a:gd name="T12" fmla="*/ 0 w 400050"/>
              <a:gd name="T13" fmla="*/ 0 h 501650"/>
              <a:gd name="T14" fmla="*/ 400050 w 400050"/>
              <a:gd name="T15" fmla="*/ 501650 h 501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0050" h="501650">
                <a:moveTo>
                  <a:pt x="0" y="0"/>
                </a:moveTo>
                <a:lnTo>
                  <a:pt x="133350" y="19050"/>
                </a:lnTo>
                <a:lnTo>
                  <a:pt x="400050" y="501650"/>
                </a:lnTo>
                <a:lnTo>
                  <a:pt x="0" y="0"/>
                </a:lnTo>
                <a:close/>
              </a:path>
            </a:pathLst>
          </a:custGeom>
          <a:solidFill>
            <a:srgbClr val="0AAE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任意多边形 9"/>
          <p:cNvSpPr>
            <a:spLocks noChangeArrowheads="1"/>
          </p:cNvSpPr>
          <p:nvPr/>
        </p:nvSpPr>
        <p:spPr bwMode="auto">
          <a:xfrm>
            <a:off x="1847850" y="-12700"/>
            <a:ext cx="279400" cy="514350"/>
          </a:xfrm>
          <a:custGeom>
            <a:avLst/>
            <a:gdLst>
              <a:gd name="T0" fmla="*/ 0 w 279400"/>
              <a:gd name="T1" fmla="*/ 12700 h 514350"/>
              <a:gd name="T2" fmla="*/ 279400 w 279400"/>
              <a:gd name="T3" fmla="*/ 0 h 514350"/>
              <a:gd name="T4" fmla="*/ 273050 w 279400"/>
              <a:gd name="T5" fmla="*/ 514350 h 514350"/>
              <a:gd name="T6" fmla="*/ 0 w 279400"/>
              <a:gd name="T7" fmla="*/ 12700 h 514350"/>
              <a:gd name="T8" fmla="*/ 0 60000 65536"/>
              <a:gd name="T9" fmla="*/ 0 60000 65536"/>
              <a:gd name="T10" fmla="*/ 0 60000 65536"/>
              <a:gd name="T11" fmla="*/ 0 60000 65536"/>
              <a:gd name="T12" fmla="*/ 0 w 279400"/>
              <a:gd name="T13" fmla="*/ 0 h 514350"/>
              <a:gd name="T14" fmla="*/ 279400 w 279400"/>
              <a:gd name="T15" fmla="*/ 514350 h 5143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9400" h="514350">
                <a:moveTo>
                  <a:pt x="0" y="12700"/>
                </a:moveTo>
                <a:lnTo>
                  <a:pt x="279400" y="0"/>
                </a:lnTo>
                <a:cubicBezTo>
                  <a:pt x="277283" y="171450"/>
                  <a:pt x="275167" y="342900"/>
                  <a:pt x="273050" y="514350"/>
                </a:cubicBezTo>
                <a:lnTo>
                  <a:pt x="0" y="12700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任意多边形 11"/>
          <p:cNvSpPr>
            <a:spLocks noChangeArrowheads="1"/>
          </p:cNvSpPr>
          <p:nvPr/>
        </p:nvSpPr>
        <p:spPr bwMode="auto">
          <a:xfrm>
            <a:off x="2133600" y="527050"/>
            <a:ext cx="368300" cy="184150"/>
          </a:xfrm>
          <a:custGeom>
            <a:avLst/>
            <a:gdLst>
              <a:gd name="T0" fmla="*/ 0 w 368300"/>
              <a:gd name="T1" fmla="*/ 0 h 184150"/>
              <a:gd name="T2" fmla="*/ 368300 w 368300"/>
              <a:gd name="T3" fmla="*/ 177800 h 184150"/>
              <a:gd name="T4" fmla="*/ 152400 w 368300"/>
              <a:gd name="T5" fmla="*/ 184150 h 184150"/>
              <a:gd name="T6" fmla="*/ 0 w 368300"/>
              <a:gd name="T7" fmla="*/ 0 h 184150"/>
              <a:gd name="T8" fmla="*/ 0 60000 65536"/>
              <a:gd name="T9" fmla="*/ 0 60000 65536"/>
              <a:gd name="T10" fmla="*/ 0 60000 65536"/>
              <a:gd name="T11" fmla="*/ 0 60000 65536"/>
              <a:gd name="T12" fmla="*/ 0 w 368300"/>
              <a:gd name="T13" fmla="*/ 0 h 184150"/>
              <a:gd name="T14" fmla="*/ 368300 w 368300"/>
              <a:gd name="T15" fmla="*/ 184150 h 1841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8300" h="184150">
                <a:moveTo>
                  <a:pt x="0" y="0"/>
                </a:moveTo>
                <a:lnTo>
                  <a:pt x="368300" y="177800"/>
                </a:lnTo>
                <a:lnTo>
                  <a:pt x="152400" y="184150"/>
                </a:lnTo>
                <a:lnTo>
                  <a:pt x="0" y="0"/>
                </a:lnTo>
                <a:close/>
              </a:path>
            </a:pathLst>
          </a:custGeom>
          <a:solidFill>
            <a:srgbClr val="2198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任意多边形 12"/>
          <p:cNvSpPr>
            <a:spLocks noChangeArrowheads="1"/>
          </p:cNvSpPr>
          <p:nvPr/>
        </p:nvSpPr>
        <p:spPr bwMode="auto">
          <a:xfrm>
            <a:off x="2279650" y="692150"/>
            <a:ext cx="958850" cy="876300"/>
          </a:xfrm>
          <a:custGeom>
            <a:avLst/>
            <a:gdLst>
              <a:gd name="T0" fmla="*/ 222250 w 958850"/>
              <a:gd name="T1" fmla="*/ 0 h 876300"/>
              <a:gd name="T2" fmla="*/ 958850 w 958850"/>
              <a:gd name="T3" fmla="*/ 393700 h 876300"/>
              <a:gd name="T4" fmla="*/ 819150 w 958850"/>
              <a:gd name="T5" fmla="*/ 876300 h 876300"/>
              <a:gd name="T6" fmla="*/ 0 w 958850"/>
              <a:gd name="T7" fmla="*/ 6350 h 876300"/>
              <a:gd name="T8" fmla="*/ 222250 w 958850"/>
              <a:gd name="T9" fmla="*/ 0 h 87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8850"/>
              <a:gd name="T16" fmla="*/ 0 h 876300"/>
              <a:gd name="T17" fmla="*/ 958850 w 958850"/>
              <a:gd name="T18" fmla="*/ 876300 h 87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8850" h="876300">
                <a:moveTo>
                  <a:pt x="222250" y="0"/>
                </a:moveTo>
                <a:lnTo>
                  <a:pt x="958850" y="393700"/>
                </a:lnTo>
                <a:lnTo>
                  <a:pt x="819150" y="876300"/>
                </a:lnTo>
                <a:lnTo>
                  <a:pt x="0" y="6350"/>
                </a:lnTo>
                <a:lnTo>
                  <a:pt x="222250" y="0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任意多边形 13"/>
          <p:cNvSpPr>
            <a:spLocks noChangeArrowheads="1"/>
          </p:cNvSpPr>
          <p:nvPr/>
        </p:nvSpPr>
        <p:spPr bwMode="auto">
          <a:xfrm>
            <a:off x="3086100" y="1092200"/>
            <a:ext cx="482600" cy="444500"/>
          </a:xfrm>
          <a:custGeom>
            <a:avLst/>
            <a:gdLst>
              <a:gd name="T0" fmla="*/ 146050 w 482600"/>
              <a:gd name="T1" fmla="*/ 0 h 444500"/>
              <a:gd name="T2" fmla="*/ 482600 w 482600"/>
              <a:gd name="T3" fmla="*/ 171450 h 444500"/>
              <a:gd name="T4" fmla="*/ 0 w 482600"/>
              <a:gd name="T5" fmla="*/ 444500 h 444500"/>
              <a:gd name="T6" fmla="*/ 146050 w 482600"/>
              <a:gd name="T7" fmla="*/ 0 h 444500"/>
              <a:gd name="T8" fmla="*/ 0 60000 65536"/>
              <a:gd name="T9" fmla="*/ 0 60000 65536"/>
              <a:gd name="T10" fmla="*/ 0 60000 65536"/>
              <a:gd name="T11" fmla="*/ 0 60000 65536"/>
              <a:gd name="T12" fmla="*/ 0 w 482600"/>
              <a:gd name="T13" fmla="*/ 0 h 444500"/>
              <a:gd name="T14" fmla="*/ 482600 w 482600"/>
              <a:gd name="T15" fmla="*/ 444500 h 4445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2600" h="444500">
                <a:moveTo>
                  <a:pt x="146050" y="0"/>
                </a:moveTo>
                <a:lnTo>
                  <a:pt x="482600" y="171450"/>
                </a:lnTo>
                <a:lnTo>
                  <a:pt x="0" y="444500"/>
                </a:lnTo>
                <a:lnTo>
                  <a:pt x="146050" y="0"/>
                </a:lnTo>
                <a:close/>
              </a:path>
            </a:pathLst>
          </a:custGeom>
          <a:solidFill>
            <a:srgbClr val="1BA8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任意多边形 15"/>
          <p:cNvSpPr>
            <a:spLocks noChangeArrowheads="1"/>
          </p:cNvSpPr>
          <p:nvPr/>
        </p:nvSpPr>
        <p:spPr bwMode="auto">
          <a:xfrm>
            <a:off x="2203450" y="-88900"/>
            <a:ext cx="400050" cy="349250"/>
          </a:xfrm>
          <a:custGeom>
            <a:avLst/>
            <a:gdLst>
              <a:gd name="T0" fmla="*/ 0 w 400050"/>
              <a:gd name="T1" fmla="*/ 50800 h 349250"/>
              <a:gd name="T2" fmla="*/ 215900 w 400050"/>
              <a:gd name="T3" fmla="*/ 0 h 349250"/>
              <a:gd name="T4" fmla="*/ 400050 w 400050"/>
              <a:gd name="T5" fmla="*/ 190500 h 349250"/>
              <a:gd name="T6" fmla="*/ 95250 w 400050"/>
              <a:gd name="T7" fmla="*/ 349250 h 349250"/>
              <a:gd name="T8" fmla="*/ 0 w 400050"/>
              <a:gd name="T9" fmla="*/ 50800 h 349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0050"/>
              <a:gd name="T16" fmla="*/ 0 h 349250"/>
              <a:gd name="T17" fmla="*/ 400050 w 400050"/>
              <a:gd name="T18" fmla="*/ 349250 h 349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0050" h="349250">
                <a:moveTo>
                  <a:pt x="0" y="50800"/>
                </a:moveTo>
                <a:lnTo>
                  <a:pt x="215900" y="0"/>
                </a:lnTo>
                <a:lnTo>
                  <a:pt x="400050" y="190500"/>
                </a:lnTo>
                <a:lnTo>
                  <a:pt x="95250" y="349250"/>
                </a:lnTo>
                <a:lnTo>
                  <a:pt x="0" y="50800"/>
                </a:lnTo>
                <a:close/>
              </a:path>
            </a:pathLst>
          </a:custGeom>
          <a:solidFill>
            <a:srgbClr val="69C7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任意多边形 16"/>
          <p:cNvSpPr>
            <a:spLocks noChangeArrowheads="1"/>
          </p:cNvSpPr>
          <p:nvPr/>
        </p:nvSpPr>
        <p:spPr bwMode="auto">
          <a:xfrm>
            <a:off x="2292350" y="-152400"/>
            <a:ext cx="800100" cy="800100"/>
          </a:xfrm>
          <a:custGeom>
            <a:avLst/>
            <a:gdLst>
              <a:gd name="T0" fmla="*/ 0 w 762000"/>
              <a:gd name="T1" fmla="*/ 400050 h 800100"/>
              <a:gd name="T2" fmla="*/ 120650 w 762000"/>
              <a:gd name="T3" fmla="*/ 800100 h 800100"/>
              <a:gd name="T4" fmla="*/ 762000 w 762000"/>
              <a:gd name="T5" fmla="*/ 0 h 800100"/>
              <a:gd name="T6" fmla="*/ 463550 w 762000"/>
              <a:gd name="T7" fmla="*/ 152400 h 800100"/>
              <a:gd name="T8" fmla="*/ 0 w 762000"/>
              <a:gd name="T9" fmla="*/ 40005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2000"/>
              <a:gd name="T16" fmla="*/ 0 h 800100"/>
              <a:gd name="T17" fmla="*/ 762000 w 762000"/>
              <a:gd name="T18" fmla="*/ 800100 h 800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2000" h="800100">
                <a:moveTo>
                  <a:pt x="0" y="400050"/>
                </a:moveTo>
                <a:lnTo>
                  <a:pt x="120650" y="800100"/>
                </a:lnTo>
                <a:lnTo>
                  <a:pt x="762000" y="0"/>
                </a:lnTo>
                <a:lnTo>
                  <a:pt x="463550" y="152400"/>
                </a:lnTo>
                <a:lnTo>
                  <a:pt x="0" y="400050"/>
                </a:lnTo>
                <a:close/>
              </a:path>
            </a:pathLst>
          </a:custGeom>
          <a:solidFill>
            <a:srgbClr val="08A8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任意多边形 26"/>
          <p:cNvSpPr>
            <a:spLocks noChangeArrowheads="1"/>
          </p:cNvSpPr>
          <p:nvPr/>
        </p:nvSpPr>
        <p:spPr bwMode="auto">
          <a:xfrm>
            <a:off x="3467100" y="1581150"/>
            <a:ext cx="222250" cy="1098550"/>
          </a:xfrm>
          <a:custGeom>
            <a:avLst/>
            <a:gdLst>
              <a:gd name="T0" fmla="*/ 190500 w 222250"/>
              <a:gd name="T1" fmla="*/ 0 h 1098550"/>
              <a:gd name="T2" fmla="*/ 0 w 222250"/>
              <a:gd name="T3" fmla="*/ 736600 h 1098550"/>
              <a:gd name="T4" fmla="*/ 222250 w 222250"/>
              <a:gd name="T5" fmla="*/ 1098550 h 1098550"/>
              <a:gd name="T6" fmla="*/ 190500 w 222250"/>
              <a:gd name="T7" fmla="*/ 0 h 1098550"/>
              <a:gd name="T8" fmla="*/ 0 60000 65536"/>
              <a:gd name="T9" fmla="*/ 0 60000 65536"/>
              <a:gd name="T10" fmla="*/ 0 60000 65536"/>
              <a:gd name="T11" fmla="*/ 0 60000 65536"/>
              <a:gd name="T12" fmla="*/ 0 w 222250"/>
              <a:gd name="T13" fmla="*/ 0 h 1098550"/>
              <a:gd name="T14" fmla="*/ 222250 w 222250"/>
              <a:gd name="T15" fmla="*/ 1098550 h 1098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2250" h="1098550">
                <a:moveTo>
                  <a:pt x="190500" y="0"/>
                </a:moveTo>
                <a:lnTo>
                  <a:pt x="0" y="736600"/>
                </a:lnTo>
                <a:lnTo>
                  <a:pt x="222250" y="1098550"/>
                </a:lnTo>
                <a:lnTo>
                  <a:pt x="190500" y="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任意多边形 17"/>
          <p:cNvSpPr>
            <a:spLocks noChangeArrowheads="1"/>
          </p:cNvSpPr>
          <p:nvPr/>
        </p:nvSpPr>
        <p:spPr bwMode="auto">
          <a:xfrm>
            <a:off x="2406650" y="-158750"/>
            <a:ext cx="825500" cy="1244600"/>
          </a:xfrm>
          <a:custGeom>
            <a:avLst/>
            <a:gdLst>
              <a:gd name="T0" fmla="*/ 679450 w 825500"/>
              <a:gd name="T1" fmla="*/ 0 h 1244600"/>
              <a:gd name="T2" fmla="*/ 825500 w 825500"/>
              <a:gd name="T3" fmla="*/ 1244600 h 1244600"/>
              <a:gd name="T4" fmla="*/ 0 w 825500"/>
              <a:gd name="T5" fmla="*/ 819150 h 1244600"/>
              <a:gd name="T6" fmla="*/ 679450 w 825500"/>
              <a:gd name="T7" fmla="*/ 0 h 1244600"/>
              <a:gd name="T8" fmla="*/ 0 60000 65536"/>
              <a:gd name="T9" fmla="*/ 0 60000 65536"/>
              <a:gd name="T10" fmla="*/ 0 60000 65536"/>
              <a:gd name="T11" fmla="*/ 0 60000 65536"/>
              <a:gd name="T12" fmla="*/ 0 w 825500"/>
              <a:gd name="T13" fmla="*/ 0 h 1244600"/>
              <a:gd name="T14" fmla="*/ 825500 w 825500"/>
              <a:gd name="T15" fmla="*/ 1244600 h 1244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5500" h="1244600">
                <a:moveTo>
                  <a:pt x="679450" y="0"/>
                </a:moveTo>
                <a:lnTo>
                  <a:pt x="825500" y="1244600"/>
                </a:lnTo>
                <a:lnTo>
                  <a:pt x="0" y="819150"/>
                </a:lnTo>
                <a:lnTo>
                  <a:pt x="679450" y="0"/>
                </a:lnTo>
                <a:close/>
              </a:path>
            </a:pathLst>
          </a:custGeom>
          <a:solidFill>
            <a:srgbClr val="4DC4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任意多边形 24"/>
          <p:cNvSpPr>
            <a:spLocks noChangeArrowheads="1"/>
          </p:cNvSpPr>
          <p:nvPr/>
        </p:nvSpPr>
        <p:spPr bwMode="auto">
          <a:xfrm>
            <a:off x="3067050" y="1600200"/>
            <a:ext cx="590550" cy="717550"/>
          </a:xfrm>
          <a:custGeom>
            <a:avLst/>
            <a:gdLst>
              <a:gd name="T0" fmla="*/ 590550 w 590550"/>
              <a:gd name="T1" fmla="*/ 0 h 717550"/>
              <a:gd name="T2" fmla="*/ 412750 w 590550"/>
              <a:gd name="T3" fmla="*/ 717550 h 717550"/>
              <a:gd name="T4" fmla="*/ 0 w 590550"/>
              <a:gd name="T5" fmla="*/ 635000 h 717550"/>
              <a:gd name="T6" fmla="*/ 590550 w 590550"/>
              <a:gd name="T7" fmla="*/ 0 h 717550"/>
              <a:gd name="T8" fmla="*/ 0 60000 65536"/>
              <a:gd name="T9" fmla="*/ 0 60000 65536"/>
              <a:gd name="T10" fmla="*/ 0 60000 65536"/>
              <a:gd name="T11" fmla="*/ 0 60000 65536"/>
              <a:gd name="T12" fmla="*/ 0 w 590550"/>
              <a:gd name="T13" fmla="*/ 0 h 717550"/>
              <a:gd name="T14" fmla="*/ 590550 w 590550"/>
              <a:gd name="T15" fmla="*/ 717550 h 717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0550" h="717550">
                <a:moveTo>
                  <a:pt x="590550" y="0"/>
                </a:moveTo>
                <a:lnTo>
                  <a:pt x="412750" y="717550"/>
                </a:lnTo>
                <a:lnTo>
                  <a:pt x="0" y="635000"/>
                </a:lnTo>
                <a:lnTo>
                  <a:pt x="590550" y="0"/>
                </a:lnTo>
                <a:close/>
              </a:path>
            </a:pathLst>
          </a:custGeom>
          <a:solidFill>
            <a:srgbClr val="1AA8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任意多边形 28"/>
          <p:cNvSpPr>
            <a:spLocks noChangeArrowheads="1"/>
          </p:cNvSpPr>
          <p:nvPr/>
        </p:nvSpPr>
        <p:spPr bwMode="auto">
          <a:xfrm>
            <a:off x="3073400" y="2241550"/>
            <a:ext cx="609600" cy="1295400"/>
          </a:xfrm>
          <a:custGeom>
            <a:avLst/>
            <a:gdLst>
              <a:gd name="T0" fmla="*/ 0 w 609600"/>
              <a:gd name="T1" fmla="*/ 0 h 1295400"/>
              <a:gd name="T2" fmla="*/ 609600 w 609600"/>
              <a:gd name="T3" fmla="*/ 431800 h 1295400"/>
              <a:gd name="T4" fmla="*/ 527050 w 609600"/>
              <a:gd name="T5" fmla="*/ 1295400 h 1295400"/>
              <a:gd name="T6" fmla="*/ 0 w 609600"/>
              <a:gd name="T7" fmla="*/ 0 h 1295400"/>
              <a:gd name="T8" fmla="*/ 0 60000 65536"/>
              <a:gd name="T9" fmla="*/ 0 60000 65536"/>
              <a:gd name="T10" fmla="*/ 0 60000 65536"/>
              <a:gd name="T11" fmla="*/ 0 60000 65536"/>
              <a:gd name="T12" fmla="*/ 0 w 609600"/>
              <a:gd name="T13" fmla="*/ 0 h 1295400"/>
              <a:gd name="T14" fmla="*/ 609600 w 609600"/>
              <a:gd name="T15" fmla="*/ 1295400 h 1295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9600" h="1295400">
                <a:moveTo>
                  <a:pt x="0" y="0"/>
                </a:moveTo>
                <a:lnTo>
                  <a:pt x="609600" y="431800"/>
                </a:lnTo>
                <a:lnTo>
                  <a:pt x="527050" y="1295400"/>
                </a:lnTo>
                <a:lnTo>
                  <a:pt x="0" y="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任意多边形 30"/>
          <p:cNvSpPr>
            <a:spLocks noChangeArrowheads="1"/>
          </p:cNvSpPr>
          <p:nvPr/>
        </p:nvSpPr>
        <p:spPr bwMode="auto">
          <a:xfrm>
            <a:off x="3086100" y="2273300"/>
            <a:ext cx="654050" cy="1828800"/>
          </a:xfrm>
          <a:custGeom>
            <a:avLst/>
            <a:gdLst>
              <a:gd name="T0" fmla="*/ 0 w 654050"/>
              <a:gd name="T1" fmla="*/ 0 h 1828800"/>
              <a:gd name="T2" fmla="*/ 171450 w 654050"/>
              <a:gd name="T3" fmla="*/ 1295400 h 1828800"/>
              <a:gd name="T4" fmla="*/ 654050 w 654050"/>
              <a:gd name="T5" fmla="*/ 1828800 h 1828800"/>
              <a:gd name="T6" fmla="*/ 520700 w 654050"/>
              <a:gd name="T7" fmla="*/ 1250950 h 1828800"/>
              <a:gd name="T8" fmla="*/ 0 w 654050"/>
              <a:gd name="T9" fmla="*/ 0 h 1828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4050"/>
              <a:gd name="T16" fmla="*/ 0 h 1828800"/>
              <a:gd name="T17" fmla="*/ 654050 w 654050"/>
              <a:gd name="T18" fmla="*/ 1828800 h 1828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4050" h="1828800">
                <a:moveTo>
                  <a:pt x="0" y="0"/>
                </a:moveTo>
                <a:lnTo>
                  <a:pt x="171450" y="1295400"/>
                </a:lnTo>
                <a:lnTo>
                  <a:pt x="654050" y="1828800"/>
                </a:lnTo>
                <a:lnTo>
                  <a:pt x="520700" y="1250950"/>
                </a:lnTo>
                <a:lnTo>
                  <a:pt x="0" y="0"/>
                </a:lnTo>
                <a:close/>
              </a:path>
            </a:pathLst>
          </a:cu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5" name="任意多边形 31"/>
          <p:cNvSpPr>
            <a:spLocks noChangeArrowheads="1"/>
          </p:cNvSpPr>
          <p:nvPr/>
        </p:nvSpPr>
        <p:spPr bwMode="auto">
          <a:xfrm>
            <a:off x="3581400" y="2673350"/>
            <a:ext cx="692150" cy="965200"/>
          </a:xfrm>
          <a:custGeom>
            <a:avLst/>
            <a:gdLst>
              <a:gd name="T0" fmla="*/ 101600 w 692150"/>
              <a:gd name="T1" fmla="*/ 0 h 958850"/>
              <a:gd name="T2" fmla="*/ 0 w 692150"/>
              <a:gd name="T3" fmla="*/ 850900 h 958850"/>
              <a:gd name="T4" fmla="*/ 692150 w 692150"/>
              <a:gd name="T5" fmla="*/ 958850 h 958850"/>
              <a:gd name="T6" fmla="*/ 101600 w 692150"/>
              <a:gd name="T7" fmla="*/ 0 h 958850"/>
              <a:gd name="T8" fmla="*/ 0 60000 65536"/>
              <a:gd name="T9" fmla="*/ 0 60000 65536"/>
              <a:gd name="T10" fmla="*/ 0 60000 65536"/>
              <a:gd name="T11" fmla="*/ 0 60000 65536"/>
              <a:gd name="T12" fmla="*/ 0 w 692150"/>
              <a:gd name="T13" fmla="*/ 0 h 958850"/>
              <a:gd name="T14" fmla="*/ 692150 w 692150"/>
              <a:gd name="T15" fmla="*/ 958850 h 9588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2150" h="958850">
                <a:moveTo>
                  <a:pt x="101600" y="0"/>
                </a:moveTo>
                <a:lnTo>
                  <a:pt x="0" y="850900"/>
                </a:lnTo>
                <a:lnTo>
                  <a:pt x="692150" y="958850"/>
                </a:lnTo>
                <a:lnTo>
                  <a:pt x="101600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任意多边形 32"/>
          <p:cNvSpPr>
            <a:spLocks noChangeArrowheads="1"/>
          </p:cNvSpPr>
          <p:nvPr/>
        </p:nvSpPr>
        <p:spPr bwMode="auto">
          <a:xfrm>
            <a:off x="3683000" y="2667000"/>
            <a:ext cx="571500" cy="984250"/>
          </a:xfrm>
          <a:custGeom>
            <a:avLst/>
            <a:gdLst>
              <a:gd name="T0" fmla="*/ 0 w 596900"/>
              <a:gd name="T1" fmla="*/ 0 h 965200"/>
              <a:gd name="T2" fmla="*/ 349250 w 596900"/>
              <a:gd name="T3" fmla="*/ 38100 h 965200"/>
              <a:gd name="T4" fmla="*/ 596900 w 596900"/>
              <a:gd name="T5" fmla="*/ 965200 h 965200"/>
              <a:gd name="T6" fmla="*/ 0 w 596900"/>
              <a:gd name="T7" fmla="*/ 0 h 965200"/>
              <a:gd name="T8" fmla="*/ 0 60000 65536"/>
              <a:gd name="T9" fmla="*/ 0 60000 65536"/>
              <a:gd name="T10" fmla="*/ 0 60000 65536"/>
              <a:gd name="T11" fmla="*/ 0 60000 65536"/>
              <a:gd name="T12" fmla="*/ 0 w 596900"/>
              <a:gd name="T13" fmla="*/ 0 h 965200"/>
              <a:gd name="T14" fmla="*/ 596900 w 596900"/>
              <a:gd name="T15" fmla="*/ 965200 h 965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6900" h="965200">
                <a:moveTo>
                  <a:pt x="0" y="0"/>
                </a:moveTo>
                <a:lnTo>
                  <a:pt x="349250" y="38100"/>
                </a:lnTo>
                <a:lnTo>
                  <a:pt x="596900" y="965200"/>
                </a:lnTo>
                <a:lnTo>
                  <a:pt x="0" y="0"/>
                </a:lnTo>
                <a:close/>
              </a:path>
            </a:pathLst>
          </a:custGeom>
          <a:solidFill>
            <a:srgbClr val="25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任意多边形 33"/>
          <p:cNvSpPr>
            <a:spLocks noChangeArrowheads="1"/>
          </p:cNvSpPr>
          <p:nvPr/>
        </p:nvSpPr>
        <p:spPr bwMode="auto">
          <a:xfrm>
            <a:off x="3587750" y="3492500"/>
            <a:ext cx="698500" cy="660400"/>
          </a:xfrm>
          <a:custGeom>
            <a:avLst/>
            <a:gdLst>
              <a:gd name="T0" fmla="*/ 0 w 698500"/>
              <a:gd name="T1" fmla="*/ 0 h 609600"/>
              <a:gd name="T2" fmla="*/ 146050 w 698500"/>
              <a:gd name="T3" fmla="*/ 609600 h 609600"/>
              <a:gd name="T4" fmla="*/ 698500 w 698500"/>
              <a:gd name="T5" fmla="*/ 139700 h 609600"/>
              <a:gd name="T6" fmla="*/ 0 w 698500"/>
              <a:gd name="T7" fmla="*/ 0 h 609600"/>
              <a:gd name="T8" fmla="*/ 0 60000 65536"/>
              <a:gd name="T9" fmla="*/ 0 60000 65536"/>
              <a:gd name="T10" fmla="*/ 0 60000 65536"/>
              <a:gd name="T11" fmla="*/ 0 60000 65536"/>
              <a:gd name="T12" fmla="*/ 0 w 698500"/>
              <a:gd name="T13" fmla="*/ 0 h 609600"/>
              <a:gd name="T14" fmla="*/ 698500 w 698500"/>
              <a:gd name="T15" fmla="*/ 609600 h 609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8500" h="609600">
                <a:moveTo>
                  <a:pt x="0" y="0"/>
                </a:moveTo>
                <a:lnTo>
                  <a:pt x="146050" y="609600"/>
                </a:lnTo>
                <a:lnTo>
                  <a:pt x="698500" y="139700"/>
                </a:lnTo>
                <a:lnTo>
                  <a:pt x="0" y="0"/>
                </a:lnTo>
                <a:close/>
              </a:path>
            </a:pathLst>
          </a:custGeom>
          <a:solidFill>
            <a:srgbClr val="EE59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任意多边形 34"/>
          <p:cNvSpPr>
            <a:spLocks noChangeArrowheads="1"/>
          </p:cNvSpPr>
          <p:nvPr/>
        </p:nvSpPr>
        <p:spPr bwMode="auto">
          <a:xfrm>
            <a:off x="3251200" y="3556000"/>
            <a:ext cx="495300" cy="1016000"/>
          </a:xfrm>
          <a:custGeom>
            <a:avLst/>
            <a:gdLst>
              <a:gd name="T0" fmla="*/ 0 w 495300"/>
              <a:gd name="T1" fmla="*/ 0 h 1016000"/>
              <a:gd name="T2" fmla="*/ 495300 w 495300"/>
              <a:gd name="T3" fmla="*/ 533400 h 1016000"/>
              <a:gd name="T4" fmla="*/ 336550 w 495300"/>
              <a:gd name="T5" fmla="*/ 1016000 h 1016000"/>
              <a:gd name="T6" fmla="*/ 0 w 495300"/>
              <a:gd name="T7" fmla="*/ 0 h 1016000"/>
              <a:gd name="T8" fmla="*/ 0 60000 65536"/>
              <a:gd name="T9" fmla="*/ 0 60000 65536"/>
              <a:gd name="T10" fmla="*/ 0 60000 65536"/>
              <a:gd name="T11" fmla="*/ 0 60000 65536"/>
              <a:gd name="T12" fmla="*/ 0 w 495300"/>
              <a:gd name="T13" fmla="*/ 0 h 1016000"/>
              <a:gd name="T14" fmla="*/ 495300 w 495300"/>
              <a:gd name="T15" fmla="*/ 1016000 h 1016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300" h="1016000">
                <a:moveTo>
                  <a:pt x="0" y="0"/>
                </a:moveTo>
                <a:lnTo>
                  <a:pt x="495300" y="533400"/>
                </a:lnTo>
                <a:lnTo>
                  <a:pt x="336550" y="1016000"/>
                </a:lnTo>
                <a:lnTo>
                  <a:pt x="0" y="0"/>
                </a:lnTo>
                <a:close/>
              </a:path>
            </a:pathLst>
          </a:custGeom>
          <a:solidFill>
            <a:srgbClr val="ED7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任意多边形 35"/>
          <p:cNvSpPr>
            <a:spLocks noChangeArrowheads="1"/>
          </p:cNvSpPr>
          <p:nvPr/>
        </p:nvSpPr>
        <p:spPr bwMode="auto">
          <a:xfrm>
            <a:off x="3594100" y="3638550"/>
            <a:ext cx="711200" cy="914400"/>
          </a:xfrm>
          <a:custGeom>
            <a:avLst/>
            <a:gdLst>
              <a:gd name="T0" fmla="*/ 146050 w 711200"/>
              <a:gd name="T1" fmla="*/ 444500 h 914400"/>
              <a:gd name="T2" fmla="*/ 711200 w 711200"/>
              <a:gd name="T3" fmla="*/ 0 h 914400"/>
              <a:gd name="T4" fmla="*/ 0 w 711200"/>
              <a:gd name="T5" fmla="*/ 914400 h 914400"/>
              <a:gd name="T6" fmla="*/ 146050 w 711200"/>
              <a:gd name="T7" fmla="*/ 444500 h 914400"/>
              <a:gd name="T8" fmla="*/ 0 60000 65536"/>
              <a:gd name="T9" fmla="*/ 0 60000 65536"/>
              <a:gd name="T10" fmla="*/ 0 60000 65536"/>
              <a:gd name="T11" fmla="*/ 0 60000 65536"/>
              <a:gd name="T12" fmla="*/ 0 w 711200"/>
              <a:gd name="T13" fmla="*/ 0 h 914400"/>
              <a:gd name="T14" fmla="*/ 711200 w 711200"/>
              <a:gd name="T15" fmla="*/ 914400 h 914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1200" h="914400">
                <a:moveTo>
                  <a:pt x="146050" y="444500"/>
                </a:moveTo>
                <a:lnTo>
                  <a:pt x="711200" y="0"/>
                </a:lnTo>
                <a:lnTo>
                  <a:pt x="0" y="914400"/>
                </a:lnTo>
                <a:lnTo>
                  <a:pt x="146050" y="444500"/>
                </a:lnTo>
                <a:close/>
              </a:path>
            </a:pathLst>
          </a:custGeom>
          <a:solidFill>
            <a:srgbClr val="E730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任意多边形 36"/>
          <p:cNvSpPr>
            <a:spLocks noChangeArrowheads="1"/>
          </p:cNvSpPr>
          <p:nvPr/>
        </p:nvSpPr>
        <p:spPr bwMode="auto">
          <a:xfrm>
            <a:off x="3930650" y="3644900"/>
            <a:ext cx="546100" cy="431800"/>
          </a:xfrm>
          <a:custGeom>
            <a:avLst/>
            <a:gdLst>
              <a:gd name="T0" fmla="*/ 0 w 488950"/>
              <a:gd name="T1" fmla="*/ 431800 h 431800"/>
              <a:gd name="T2" fmla="*/ 488950 w 488950"/>
              <a:gd name="T3" fmla="*/ 425450 h 431800"/>
              <a:gd name="T4" fmla="*/ 311150 w 488950"/>
              <a:gd name="T5" fmla="*/ 0 h 431800"/>
              <a:gd name="T6" fmla="*/ 0 w 488950"/>
              <a:gd name="T7" fmla="*/ 431800 h 431800"/>
              <a:gd name="T8" fmla="*/ 0 60000 65536"/>
              <a:gd name="T9" fmla="*/ 0 60000 65536"/>
              <a:gd name="T10" fmla="*/ 0 60000 65536"/>
              <a:gd name="T11" fmla="*/ 0 60000 65536"/>
              <a:gd name="T12" fmla="*/ 0 w 488950"/>
              <a:gd name="T13" fmla="*/ 0 h 431800"/>
              <a:gd name="T14" fmla="*/ 488950 w 488950"/>
              <a:gd name="T15" fmla="*/ 431800 h 431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8950" h="431800">
                <a:moveTo>
                  <a:pt x="0" y="431800"/>
                </a:moveTo>
                <a:lnTo>
                  <a:pt x="488950" y="425450"/>
                </a:lnTo>
                <a:lnTo>
                  <a:pt x="311150" y="0"/>
                </a:lnTo>
                <a:lnTo>
                  <a:pt x="0" y="431800"/>
                </a:lnTo>
                <a:close/>
              </a:path>
            </a:pathLst>
          </a:custGeom>
          <a:solidFill>
            <a:srgbClr val="B71C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任意多边形 39"/>
          <p:cNvSpPr>
            <a:spLocks noChangeArrowheads="1"/>
          </p:cNvSpPr>
          <p:nvPr/>
        </p:nvSpPr>
        <p:spPr bwMode="auto">
          <a:xfrm>
            <a:off x="3575050" y="4121150"/>
            <a:ext cx="679450" cy="711200"/>
          </a:xfrm>
          <a:custGeom>
            <a:avLst/>
            <a:gdLst>
              <a:gd name="T0" fmla="*/ 355600 w 679450"/>
              <a:gd name="T1" fmla="*/ 0 h 711200"/>
              <a:gd name="T2" fmla="*/ 679450 w 679450"/>
              <a:gd name="T3" fmla="*/ 711200 h 711200"/>
              <a:gd name="T4" fmla="*/ 0 w 679450"/>
              <a:gd name="T5" fmla="*/ 450850 h 711200"/>
              <a:gd name="T6" fmla="*/ 355600 w 679450"/>
              <a:gd name="T7" fmla="*/ 0 h 711200"/>
              <a:gd name="T8" fmla="*/ 0 60000 65536"/>
              <a:gd name="T9" fmla="*/ 0 60000 65536"/>
              <a:gd name="T10" fmla="*/ 0 60000 65536"/>
              <a:gd name="T11" fmla="*/ 0 60000 65536"/>
              <a:gd name="T12" fmla="*/ 0 w 679450"/>
              <a:gd name="T13" fmla="*/ 0 h 711200"/>
              <a:gd name="T14" fmla="*/ 679450 w 679450"/>
              <a:gd name="T15" fmla="*/ 711200 h 711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9450" h="711200">
                <a:moveTo>
                  <a:pt x="355600" y="0"/>
                </a:moveTo>
                <a:lnTo>
                  <a:pt x="679450" y="711200"/>
                </a:lnTo>
                <a:lnTo>
                  <a:pt x="0" y="450850"/>
                </a:lnTo>
                <a:lnTo>
                  <a:pt x="355600" y="0"/>
                </a:lnTo>
                <a:close/>
              </a:path>
            </a:pathLst>
          </a:custGeom>
          <a:solidFill>
            <a:srgbClr val="C41F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" name="任意多边形 42"/>
          <p:cNvSpPr>
            <a:spLocks noChangeArrowheads="1"/>
          </p:cNvSpPr>
          <p:nvPr/>
        </p:nvSpPr>
        <p:spPr bwMode="auto">
          <a:xfrm>
            <a:off x="3905250" y="4076700"/>
            <a:ext cx="882650" cy="736600"/>
          </a:xfrm>
          <a:custGeom>
            <a:avLst/>
            <a:gdLst>
              <a:gd name="T0" fmla="*/ 0 w 844550"/>
              <a:gd name="T1" fmla="*/ 0 h 736600"/>
              <a:gd name="T2" fmla="*/ 844550 w 844550"/>
              <a:gd name="T3" fmla="*/ 736600 h 736600"/>
              <a:gd name="T4" fmla="*/ 685800 w 844550"/>
              <a:gd name="T5" fmla="*/ 323850 h 736600"/>
              <a:gd name="T6" fmla="*/ 0 w 844550"/>
              <a:gd name="T7" fmla="*/ 0 h 736600"/>
              <a:gd name="T8" fmla="*/ 0 60000 65536"/>
              <a:gd name="T9" fmla="*/ 0 60000 65536"/>
              <a:gd name="T10" fmla="*/ 0 60000 65536"/>
              <a:gd name="T11" fmla="*/ 0 60000 65536"/>
              <a:gd name="T12" fmla="*/ 0 w 844550"/>
              <a:gd name="T13" fmla="*/ 0 h 736600"/>
              <a:gd name="T14" fmla="*/ 844550 w 844550"/>
              <a:gd name="T15" fmla="*/ 736600 h 736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4550" h="736600">
                <a:moveTo>
                  <a:pt x="0" y="0"/>
                </a:moveTo>
                <a:lnTo>
                  <a:pt x="844550" y="736600"/>
                </a:lnTo>
                <a:lnTo>
                  <a:pt x="685800" y="323850"/>
                </a:lnTo>
                <a:lnTo>
                  <a:pt x="0" y="0"/>
                </a:lnTo>
                <a:close/>
              </a:path>
            </a:pathLst>
          </a:custGeom>
          <a:solidFill>
            <a:srgbClr val="F455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任意多边形 43"/>
          <p:cNvSpPr>
            <a:spLocks noChangeArrowheads="1"/>
          </p:cNvSpPr>
          <p:nvPr/>
        </p:nvSpPr>
        <p:spPr bwMode="auto">
          <a:xfrm>
            <a:off x="3321050" y="4832350"/>
            <a:ext cx="1098550" cy="336550"/>
          </a:xfrm>
          <a:custGeom>
            <a:avLst/>
            <a:gdLst>
              <a:gd name="T0" fmla="*/ 0 w 1098550"/>
              <a:gd name="T1" fmla="*/ 101600 h 336550"/>
              <a:gd name="T2" fmla="*/ 946150 w 1098550"/>
              <a:gd name="T3" fmla="*/ 0 h 336550"/>
              <a:gd name="T4" fmla="*/ 1098550 w 1098550"/>
              <a:gd name="T5" fmla="*/ 336550 h 336550"/>
              <a:gd name="T6" fmla="*/ 0 w 1098550"/>
              <a:gd name="T7" fmla="*/ 101600 h 336550"/>
              <a:gd name="T8" fmla="*/ 0 60000 65536"/>
              <a:gd name="T9" fmla="*/ 0 60000 65536"/>
              <a:gd name="T10" fmla="*/ 0 60000 65536"/>
              <a:gd name="T11" fmla="*/ 0 60000 65536"/>
              <a:gd name="T12" fmla="*/ 0 w 1098550"/>
              <a:gd name="T13" fmla="*/ 0 h 336550"/>
              <a:gd name="T14" fmla="*/ 1098550 w 1098550"/>
              <a:gd name="T15" fmla="*/ 336550 h 336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8550" h="336550">
                <a:moveTo>
                  <a:pt x="0" y="101600"/>
                </a:moveTo>
                <a:lnTo>
                  <a:pt x="946150" y="0"/>
                </a:lnTo>
                <a:lnTo>
                  <a:pt x="1098550" y="336550"/>
                </a:lnTo>
                <a:lnTo>
                  <a:pt x="0" y="101600"/>
                </a:lnTo>
                <a:close/>
              </a:path>
            </a:pathLst>
          </a:custGeom>
          <a:solidFill>
            <a:srgbClr val="F66E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4" name="任意多边形 47"/>
          <p:cNvSpPr>
            <a:spLocks noChangeArrowheads="1"/>
          </p:cNvSpPr>
          <p:nvPr/>
        </p:nvSpPr>
        <p:spPr bwMode="auto">
          <a:xfrm>
            <a:off x="4254500" y="4813300"/>
            <a:ext cx="539750" cy="381000"/>
          </a:xfrm>
          <a:custGeom>
            <a:avLst/>
            <a:gdLst>
              <a:gd name="T0" fmla="*/ 0 w 520700"/>
              <a:gd name="T1" fmla="*/ 6350 h 355600"/>
              <a:gd name="T2" fmla="*/ 520700 w 520700"/>
              <a:gd name="T3" fmla="*/ 0 h 355600"/>
              <a:gd name="T4" fmla="*/ 171450 w 520700"/>
              <a:gd name="T5" fmla="*/ 355600 h 355600"/>
              <a:gd name="T6" fmla="*/ 0 w 520700"/>
              <a:gd name="T7" fmla="*/ 6350 h 355600"/>
              <a:gd name="T8" fmla="*/ 0 60000 65536"/>
              <a:gd name="T9" fmla="*/ 0 60000 65536"/>
              <a:gd name="T10" fmla="*/ 0 60000 65536"/>
              <a:gd name="T11" fmla="*/ 0 60000 65536"/>
              <a:gd name="T12" fmla="*/ 0 w 520700"/>
              <a:gd name="T13" fmla="*/ 0 h 355600"/>
              <a:gd name="T14" fmla="*/ 520700 w 520700"/>
              <a:gd name="T15" fmla="*/ 355600 h 355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0700" h="355600">
                <a:moveTo>
                  <a:pt x="0" y="6350"/>
                </a:moveTo>
                <a:lnTo>
                  <a:pt x="520700" y="0"/>
                </a:lnTo>
                <a:lnTo>
                  <a:pt x="171450" y="355600"/>
                </a:lnTo>
                <a:lnTo>
                  <a:pt x="0" y="6350"/>
                </a:lnTo>
                <a:close/>
              </a:path>
            </a:pathLst>
          </a:custGeom>
          <a:solidFill>
            <a:srgbClr val="BC2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5" name="任意多边形 49"/>
          <p:cNvSpPr>
            <a:spLocks noChangeArrowheads="1"/>
          </p:cNvSpPr>
          <p:nvPr/>
        </p:nvSpPr>
        <p:spPr bwMode="auto">
          <a:xfrm>
            <a:off x="2476500" y="-38100"/>
            <a:ext cx="387350" cy="146050"/>
          </a:xfrm>
          <a:custGeom>
            <a:avLst/>
            <a:gdLst>
              <a:gd name="T0" fmla="*/ 0 w 387350"/>
              <a:gd name="T1" fmla="*/ 19050 h 146050"/>
              <a:gd name="T2" fmla="*/ 114300 w 387350"/>
              <a:gd name="T3" fmla="*/ 146050 h 146050"/>
              <a:gd name="T4" fmla="*/ 387350 w 387350"/>
              <a:gd name="T5" fmla="*/ 0 h 146050"/>
              <a:gd name="T6" fmla="*/ 0 w 387350"/>
              <a:gd name="T7" fmla="*/ 19050 h 146050"/>
              <a:gd name="T8" fmla="*/ 0 60000 65536"/>
              <a:gd name="T9" fmla="*/ 0 60000 65536"/>
              <a:gd name="T10" fmla="*/ 0 60000 65536"/>
              <a:gd name="T11" fmla="*/ 0 60000 65536"/>
              <a:gd name="T12" fmla="*/ 0 w 387350"/>
              <a:gd name="T13" fmla="*/ 0 h 146050"/>
              <a:gd name="T14" fmla="*/ 387350 w 387350"/>
              <a:gd name="T15" fmla="*/ 146050 h 1460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7350" h="146050">
                <a:moveTo>
                  <a:pt x="0" y="19050"/>
                </a:moveTo>
                <a:lnTo>
                  <a:pt x="114300" y="146050"/>
                </a:lnTo>
                <a:lnTo>
                  <a:pt x="38735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1D97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6" name="任意多边形 50"/>
          <p:cNvSpPr>
            <a:spLocks noChangeArrowheads="1"/>
          </p:cNvSpPr>
          <p:nvPr/>
        </p:nvSpPr>
        <p:spPr bwMode="auto">
          <a:xfrm>
            <a:off x="4222750" y="1150938"/>
            <a:ext cx="203200" cy="152400"/>
          </a:xfrm>
          <a:custGeom>
            <a:avLst/>
            <a:gdLst>
              <a:gd name="T0" fmla="*/ 114300 w 203200"/>
              <a:gd name="T1" fmla="*/ 0 h 152400"/>
              <a:gd name="T2" fmla="*/ 0 w 203200"/>
              <a:gd name="T3" fmla="*/ 152400 h 152400"/>
              <a:gd name="T4" fmla="*/ 203200 w 203200"/>
              <a:gd name="T5" fmla="*/ 63500 h 152400"/>
              <a:gd name="T6" fmla="*/ 114300 w 203200"/>
              <a:gd name="T7" fmla="*/ 0 h 152400"/>
              <a:gd name="T8" fmla="*/ 0 60000 65536"/>
              <a:gd name="T9" fmla="*/ 0 60000 65536"/>
              <a:gd name="T10" fmla="*/ 0 60000 65536"/>
              <a:gd name="T11" fmla="*/ 0 60000 65536"/>
              <a:gd name="T12" fmla="*/ 0 w 203200"/>
              <a:gd name="T13" fmla="*/ 0 h 152400"/>
              <a:gd name="T14" fmla="*/ 203200 w 203200"/>
              <a:gd name="T15" fmla="*/ 152400 h 152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3200" h="152400">
                <a:moveTo>
                  <a:pt x="114300" y="0"/>
                </a:moveTo>
                <a:lnTo>
                  <a:pt x="0" y="152400"/>
                </a:lnTo>
                <a:lnTo>
                  <a:pt x="203200" y="63500"/>
                </a:lnTo>
                <a:lnTo>
                  <a:pt x="114300" y="0"/>
                </a:lnTo>
                <a:close/>
              </a:path>
            </a:pathLst>
          </a:custGeom>
          <a:solidFill>
            <a:srgbClr val="EE4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7" name="任意多边形 51"/>
          <p:cNvSpPr>
            <a:spLocks noChangeArrowheads="1"/>
          </p:cNvSpPr>
          <p:nvPr/>
        </p:nvSpPr>
        <p:spPr bwMode="auto">
          <a:xfrm>
            <a:off x="4578350" y="1897063"/>
            <a:ext cx="266700" cy="285750"/>
          </a:xfrm>
          <a:custGeom>
            <a:avLst/>
            <a:gdLst>
              <a:gd name="T0" fmla="*/ 0 w 266700"/>
              <a:gd name="T1" fmla="*/ 0 h 285750"/>
              <a:gd name="T2" fmla="*/ 266700 w 266700"/>
              <a:gd name="T3" fmla="*/ 6350 h 285750"/>
              <a:gd name="T4" fmla="*/ 222250 w 266700"/>
              <a:gd name="T5" fmla="*/ 285750 h 285750"/>
              <a:gd name="T6" fmla="*/ 0 w 266700"/>
              <a:gd name="T7" fmla="*/ 0 h 285750"/>
              <a:gd name="T8" fmla="*/ 0 60000 65536"/>
              <a:gd name="T9" fmla="*/ 0 60000 65536"/>
              <a:gd name="T10" fmla="*/ 0 60000 65536"/>
              <a:gd name="T11" fmla="*/ 0 60000 65536"/>
              <a:gd name="T12" fmla="*/ 0 w 266700"/>
              <a:gd name="T13" fmla="*/ 0 h 285750"/>
              <a:gd name="T14" fmla="*/ 266700 w 266700"/>
              <a:gd name="T15" fmla="*/ 285750 h 2857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700" h="285750">
                <a:moveTo>
                  <a:pt x="0" y="0"/>
                </a:moveTo>
                <a:lnTo>
                  <a:pt x="266700" y="6350"/>
                </a:lnTo>
                <a:lnTo>
                  <a:pt x="222250" y="285750"/>
                </a:lnTo>
                <a:lnTo>
                  <a:pt x="0" y="0"/>
                </a:lnTo>
                <a:close/>
              </a:path>
            </a:pathLst>
          </a:custGeom>
          <a:solidFill>
            <a:srgbClr val="EB253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8" name="任意多边形 52"/>
          <p:cNvSpPr>
            <a:spLocks noChangeArrowheads="1"/>
          </p:cNvSpPr>
          <p:nvPr/>
        </p:nvSpPr>
        <p:spPr bwMode="auto">
          <a:xfrm>
            <a:off x="4356100" y="860425"/>
            <a:ext cx="336550" cy="152400"/>
          </a:xfrm>
          <a:custGeom>
            <a:avLst/>
            <a:gdLst>
              <a:gd name="T0" fmla="*/ 0 w 336550"/>
              <a:gd name="T1" fmla="*/ 0 h 152400"/>
              <a:gd name="T2" fmla="*/ 336550 w 336550"/>
              <a:gd name="T3" fmla="*/ 12700 h 152400"/>
              <a:gd name="T4" fmla="*/ 165100 w 336550"/>
              <a:gd name="T5" fmla="*/ 152400 h 152400"/>
              <a:gd name="T6" fmla="*/ 0 w 336550"/>
              <a:gd name="T7" fmla="*/ 0 h 152400"/>
              <a:gd name="T8" fmla="*/ 0 60000 65536"/>
              <a:gd name="T9" fmla="*/ 0 60000 65536"/>
              <a:gd name="T10" fmla="*/ 0 60000 65536"/>
              <a:gd name="T11" fmla="*/ 0 60000 65536"/>
              <a:gd name="T12" fmla="*/ 0 w 336550"/>
              <a:gd name="T13" fmla="*/ 0 h 152400"/>
              <a:gd name="T14" fmla="*/ 336550 w 336550"/>
              <a:gd name="T15" fmla="*/ 152400 h 152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550" h="152400">
                <a:moveTo>
                  <a:pt x="0" y="0"/>
                </a:moveTo>
                <a:lnTo>
                  <a:pt x="336550" y="12700"/>
                </a:lnTo>
                <a:lnTo>
                  <a:pt x="16510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BE1F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任意多边形 53"/>
          <p:cNvSpPr>
            <a:spLocks noChangeArrowheads="1"/>
          </p:cNvSpPr>
          <p:nvPr/>
        </p:nvSpPr>
        <p:spPr bwMode="auto">
          <a:xfrm>
            <a:off x="4552950" y="3282950"/>
            <a:ext cx="241300" cy="254000"/>
          </a:xfrm>
          <a:custGeom>
            <a:avLst/>
            <a:gdLst>
              <a:gd name="T0" fmla="*/ 0 w 241300"/>
              <a:gd name="T1" fmla="*/ 0 h 254000"/>
              <a:gd name="T2" fmla="*/ 241300 w 241300"/>
              <a:gd name="T3" fmla="*/ 69850 h 254000"/>
              <a:gd name="T4" fmla="*/ 95250 w 241300"/>
              <a:gd name="T5" fmla="*/ 254000 h 254000"/>
              <a:gd name="T6" fmla="*/ 0 w 241300"/>
              <a:gd name="T7" fmla="*/ 0 h 254000"/>
              <a:gd name="T8" fmla="*/ 0 60000 65536"/>
              <a:gd name="T9" fmla="*/ 0 60000 65536"/>
              <a:gd name="T10" fmla="*/ 0 60000 65536"/>
              <a:gd name="T11" fmla="*/ 0 60000 65536"/>
              <a:gd name="T12" fmla="*/ 0 w 241300"/>
              <a:gd name="T13" fmla="*/ 0 h 254000"/>
              <a:gd name="T14" fmla="*/ 241300 w 241300"/>
              <a:gd name="T15" fmla="*/ 254000 h 254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1300" h="254000">
                <a:moveTo>
                  <a:pt x="0" y="0"/>
                </a:moveTo>
                <a:lnTo>
                  <a:pt x="241300" y="69850"/>
                </a:lnTo>
                <a:lnTo>
                  <a:pt x="95250" y="254000"/>
                </a:lnTo>
                <a:lnTo>
                  <a:pt x="0" y="0"/>
                </a:lnTo>
                <a:close/>
              </a:path>
            </a:pathLst>
          </a:cu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0" name="任意多边形 54"/>
          <p:cNvSpPr>
            <a:spLocks noChangeArrowheads="1"/>
          </p:cNvSpPr>
          <p:nvPr/>
        </p:nvSpPr>
        <p:spPr bwMode="auto">
          <a:xfrm>
            <a:off x="4933950" y="4114800"/>
            <a:ext cx="266700" cy="304800"/>
          </a:xfrm>
          <a:custGeom>
            <a:avLst/>
            <a:gdLst>
              <a:gd name="T0" fmla="*/ 234950 w 266700"/>
              <a:gd name="T1" fmla="*/ 0 h 304800"/>
              <a:gd name="T2" fmla="*/ 0 w 266700"/>
              <a:gd name="T3" fmla="*/ 304800 h 304800"/>
              <a:gd name="T4" fmla="*/ 266700 w 266700"/>
              <a:gd name="T5" fmla="*/ 241300 h 304800"/>
              <a:gd name="T6" fmla="*/ 234950 w 266700"/>
              <a:gd name="T7" fmla="*/ 0 h 304800"/>
              <a:gd name="T8" fmla="*/ 0 60000 65536"/>
              <a:gd name="T9" fmla="*/ 0 60000 65536"/>
              <a:gd name="T10" fmla="*/ 0 60000 65536"/>
              <a:gd name="T11" fmla="*/ 0 60000 65536"/>
              <a:gd name="T12" fmla="*/ 0 w 266700"/>
              <a:gd name="T13" fmla="*/ 0 h 304800"/>
              <a:gd name="T14" fmla="*/ 266700 w 266700"/>
              <a:gd name="T15" fmla="*/ 304800 h 304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700" h="304800">
                <a:moveTo>
                  <a:pt x="234950" y="0"/>
                </a:moveTo>
                <a:lnTo>
                  <a:pt x="0" y="304800"/>
                </a:lnTo>
                <a:lnTo>
                  <a:pt x="266700" y="241300"/>
                </a:lnTo>
                <a:lnTo>
                  <a:pt x="234950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1" name="任意多边形 55"/>
          <p:cNvSpPr>
            <a:spLocks noChangeArrowheads="1"/>
          </p:cNvSpPr>
          <p:nvPr/>
        </p:nvSpPr>
        <p:spPr bwMode="auto">
          <a:xfrm>
            <a:off x="5156200" y="4654550"/>
            <a:ext cx="184150" cy="260350"/>
          </a:xfrm>
          <a:custGeom>
            <a:avLst/>
            <a:gdLst>
              <a:gd name="T0" fmla="*/ 57150 w 184150"/>
              <a:gd name="T1" fmla="*/ 0 h 260350"/>
              <a:gd name="T2" fmla="*/ 0 w 184150"/>
              <a:gd name="T3" fmla="*/ 241300 h 260350"/>
              <a:gd name="T4" fmla="*/ 184150 w 184150"/>
              <a:gd name="T5" fmla="*/ 260350 h 260350"/>
              <a:gd name="T6" fmla="*/ 57150 w 184150"/>
              <a:gd name="T7" fmla="*/ 0 h 260350"/>
              <a:gd name="T8" fmla="*/ 0 60000 65536"/>
              <a:gd name="T9" fmla="*/ 0 60000 65536"/>
              <a:gd name="T10" fmla="*/ 0 60000 65536"/>
              <a:gd name="T11" fmla="*/ 0 60000 65536"/>
              <a:gd name="T12" fmla="*/ 0 w 184150"/>
              <a:gd name="T13" fmla="*/ 0 h 260350"/>
              <a:gd name="T14" fmla="*/ 184150 w 184150"/>
              <a:gd name="T15" fmla="*/ 260350 h 2603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150" h="260350">
                <a:moveTo>
                  <a:pt x="57150" y="0"/>
                </a:moveTo>
                <a:lnTo>
                  <a:pt x="0" y="241300"/>
                </a:lnTo>
                <a:lnTo>
                  <a:pt x="184150" y="260350"/>
                </a:lnTo>
                <a:lnTo>
                  <a:pt x="57150" y="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" name="任意多边形 56"/>
          <p:cNvSpPr>
            <a:spLocks noChangeArrowheads="1"/>
          </p:cNvSpPr>
          <p:nvPr/>
        </p:nvSpPr>
        <p:spPr bwMode="auto">
          <a:xfrm>
            <a:off x="5257800" y="4292600"/>
            <a:ext cx="190500" cy="120650"/>
          </a:xfrm>
          <a:custGeom>
            <a:avLst/>
            <a:gdLst>
              <a:gd name="T0" fmla="*/ 0 w 190500"/>
              <a:gd name="T1" fmla="*/ 19050 h 120650"/>
              <a:gd name="T2" fmla="*/ 0 w 190500"/>
              <a:gd name="T3" fmla="*/ 19050 h 120650"/>
              <a:gd name="T4" fmla="*/ 63500 w 190500"/>
              <a:gd name="T5" fmla="*/ 19050 h 120650"/>
              <a:gd name="T6" fmla="*/ 190500 w 190500"/>
              <a:gd name="T7" fmla="*/ 0 h 120650"/>
              <a:gd name="T8" fmla="*/ 19050 w 190500"/>
              <a:gd name="T9" fmla="*/ 120650 h 120650"/>
              <a:gd name="T10" fmla="*/ 0 w 190500"/>
              <a:gd name="T11" fmla="*/ 19050 h 1206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0500"/>
              <a:gd name="T19" fmla="*/ 0 h 120650"/>
              <a:gd name="T20" fmla="*/ 190500 w 190500"/>
              <a:gd name="T21" fmla="*/ 120650 h 1206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0500" h="120650">
                <a:moveTo>
                  <a:pt x="0" y="19050"/>
                </a:moveTo>
                <a:lnTo>
                  <a:pt x="0" y="19050"/>
                </a:lnTo>
                <a:lnTo>
                  <a:pt x="63500" y="19050"/>
                </a:lnTo>
                <a:lnTo>
                  <a:pt x="190500" y="0"/>
                </a:lnTo>
                <a:lnTo>
                  <a:pt x="19050" y="120650"/>
                </a:lnTo>
                <a:lnTo>
                  <a:pt x="0" y="1905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3" name="任意多边形 57"/>
          <p:cNvSpPr>
            <a:spLocks noChangeArrowheads="1"/>
          </p:cNvSpPr>
          <p:nvPr/>
        </p:nvSpPr>
        <p:spPr bwMode="auto">
          <a:xfrm>
            <a:off x="4845050" y="3473450"/>
            <a:ext cx="114300" cy="120650"/>
          </a:xfrm>
          <a:custGeom>
            <a:avLst/>
            <a:gdLst>
              <a:gd name="T0" fmla="*/ 25400 w 114300"/>
              <a:gd name="T1" fmla="*/ 0 h 120650"/>
              <a:gd name="T2" fmla="*/ 114300 w 114300"/>
              <a:gd name="T3" fmla="*/ 120650 h 120650"/>
              <a:gd name="T4" fmla="*/ 0 w 114300"/>
              <a:gd name="T5" fmla="*/ 82550 h 120650"/>
              <a:gd name="T6" fmla="*/ 25400 w 114300"/>
              <a:gd name="T7" fmla="*/ 0 h 120650"/>
              <a:gd name="T8" fmla="*/ 0 60000 65536"/>
              <a:gd name="T9" fmla="*/ 0 60000 65536"/>
              <a:gd name="T10" fmla="*/ 0 60000 65536"/>
              <a:gd name="T11" fmla="*/ 0 60000 65536"/>
              <a:gd name="T12" fmla="*/ 0 w 114300"/>
              <a:gd name="T13" fmla="*/ 0 h 120650"/>
              <a:gd name="T14" fmla="*/ 114300 w 114300"/>
              <a:gd name="T15" fmla="*/ 120650 h 12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300" h="120650">
                <a:moveTo>
                  <a:pt x="25400" y="0"/>
                </a:moveTo>
                <a:lnTo>
                  <a:pt x="114300" y="120650"/>
                </a:lnTo>
                <a:lnTo>
                  <a:pt x="0" y="82550"/>
                </a:lnTo>
                <a:lnTo>
                  <a:pt x="25400" y="0"/>
                </a:lnTo>
                <a:close/>
              </a:path>
            </a:pathLst>
          </a:custGeom>
          <a:solidFill>
            <a:srgbClr val="EA52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" name="任意多边形 58"/>
          <p:cNvSpPr>
            <a:spLocks noChangeArrowheads="1"/>
          </p:cNvSpPr>
          <p:nvPr/>
        </p:nvSpPr>
        <p:spPr bwMode="auto">
          <a:xfrm>
            <a:off x="3962400" y="317500"/>
            <a:ext cx="152400" cy="266700"/>
          </a:xfrm>
          <a:custGeom>
            <a:avLst/>
            <a:gdLst>
              <a:gd name="T0" fmla="*/ 127000 w 152400"/>
              <a:gd name="T1" fmla="*/ 0 h 266700"/>
              <a:gd name="T2" fmla="*/ 0 w 152400"/>
              <a:gd name="T3" fmla="*/ 57150 h 266700"/>
              <a:gd name="T4" fmla="*/ 152400 w 152400"/>
              <a:gd name="T5" fmla="*/ 266700 h 266700"/>
              <a:gd name="T6" fmla="*/ 127000 w 152400"/>
              <a:gd name="T7" fmla="*/ 0 h 266700"/>
              <a:gd name="T8" fmla="*/ 0 60000 65536"/>
              <a:gd name="T9" fmla="*/ 0 60000 65536"/>
              <a:gd name="T10" fmla="*/ 0 60000 65536"/>
              <a:gd name="T11" fmla="*/ 0 60000 65536"/>
              <a:gd name="T12" fmla="*/ 0 w 152400"/>
              <a:gd name="T13" fmla="*/ 0 h 266700"/>
              <a:gd name="T14" fmla="*/ 152400 w 152400"/>
              <a:gd name="T15" fmla="*/ 266700 h 2667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400" h="266700">
                <a:moveTo>
                  <a:pt x="127000" y="0"/>
                </a:moveTo>
                <a:lnTo>
                  <a:pt x="0" y="57150"/>
                </a:lnTo>
                <a:lnTo>
                  <a:pt x="152400" y="266700"/>
                </a:lnTo>
                <a:lnTo>
                  <a:pt x="127000" y="0"/>
                </a:lnTo>
                <a:close/>
              </a:path>
            </a:pathLst>
          </a:custGeom>
          <a:solidFill>
            <a:srgbClr val="26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" name="任意多边形 65"/>
          <p:cNvSpPr>
            <a:spLocks noChangeArrowheads="1"/>
          </p:cNvSpPr>
          <p:nvPr/>
        </p:nvSpPr>
        <p:spPr bwMode="auto">
          <a:xfrm>
            <a:off x="5448300" y="5029200"/>
            <a:ext cx="152400" cy="266700"/>
          </a:xfrm>
          <a:custGeom>
            <a:avLst/>
            <a:gdLst>
              <a:gd name="T0" fmla="*/ 127000 w 152400"/>
              <a:gd name="T1" fmla="*/ 0 h 266700"/>
              <a:gd name="T2" fmla="*/ 0 w 152400"/>
              <a:gd name="T3" fmla="*/ 57150 h 266700"/>
              <a:gd name="T4" fmla="*/ 152400 w 152400"/>
              <a:gd name="T5" fmla="*/ 266700 h 266700"/>
              <a:gd name="T6" fmla="*/ 127000 w 152400"/>
              <a:gd name="T7" fmla="*/ 0 h 266700"/>
              <a:gd name="T8" fmla="*/ 0 60000 65536"/>
              <a:gd name="T9" fmla="*/ 0 60000 65536"/>
              <a:gd name="T10" fmla="*/ 0 60000 65536"/>
              <a:gd name="T11" fmla="*/ 0 60000 65536"/>
              <a:gd name="T12" fmla="*/ 0 w 152400"/>
              <a:gd name="T13" fmla="*/ 0 h 266700"/>
              <a:gd name="T14" fmla="*/ 152400 w 152400"/>
              <a:gd name="T15" fmla="*/ 266700 h 2667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400" h="266700">
                <a:moveTo>
                  <a:pt x="127000" y="0"/>
                </a:moveTo>
                <a:lnTo>
                  <a:pt x="0" y="57150"/>
                </a:lnTo>
                <a:lnTo>
                  <a:pt x="152400" y="266700"/>
                </a:lnTo>
                <a:lnTo>
                  <a:pt x="127000" y="0"/>
                </a:lnTo>
                <a:close/>
              </a:path>
            </a:pathLst>
          </a:custGeom>
          <a:solidFill>
            <a:srgbClr val="BE1F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6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7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8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231130" y="1923415"/>
            <a:ext cx="33477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sz="2400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为什么用Executor</a:t>
            </a:r>
            <a:endParaRPr lang="zh-CN" sz="2400" dirty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200650" y="1211580"/>
            <a:ext cx="365506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2400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Executor是什么</a:t>
            </a:r>
            <a:endParaRPr lang="zh-CN" altLang="en-US" sz="2400" dirty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5217795" y="2750185"/>
            <a:ext cx="420243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sz="2400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用Executor</a:t>
            </a:r>
            <a:endParaRPr lang="zh-CN" sz="2400" dirty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231414" y="3612552"/>
            <a:ext cx="233784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sz="2400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注意的点</a:t>
            </a:r>
            <a:endParaRPr lang="zh-CN" sz="2400" dirty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 flipV="1">
            <a:off x="4711732" y="1204247"/>
            <a:ext cx="334355" cy="803015"/>
            <a:chOff x="581025" y="-431160"/>
            <a:chExt cx="1619642" cy="3889866"/>
          </a:xfrm>
        </p:grpSpPr>
        <p:grpSp>
          <p:nvGrpSpPr>
            <p:cNvPr id="12" name="组合 11"/>
            <p:cNvGrpSpPr/>
            <p:nvPr/>
          </p:nvGrpSpPr>
          <p:grpSpPr>
            <a:xfrm>
              <a:off x="581025" y="-431160"/>
              <a:ext cx="1619642" cy="3889866"/>
              <a:chOff x="6651335" y="-335489"/>
              <a:chExt cx="1360493" cy="3190953"/>
            </a:xfrm>
            <a:effectLst/>
          </p:grpSpPr>
          <p:grpSp>
            <p:nvGrpSpPr>
              <p:cNvPr id="14" name="组合 13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16" name="同心圆 15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6854606" y="-335489"/>
                <a:ext cx="751672" cy="2568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6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3" name="椭圆 12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 flipV="1">
            <a:off x="4711732" y="1982748"/>
            <a:ext cx="334355" cy="803015"/>
            <a:chOff x="581025" y="-431160"/>
            <a:chExt cx="1619642" cy="3889866"/>
          </a:xfrm>
        </p:grpSpPr>
        <p:grpSp>
          <p:nvGrpSpPr>
            <p:cNvPr id="20" name="组合 19"/>
            <p:cNvGrpSpPr/>
            <p:nvPr/>
          </p:nvGrpSpPr>
          <p:grpSpPr>
            <a:xfrm>
              <a:off x="581025" y="-431160"/>
              <a:ext cx="1619642" cy="3889866"/>
              <a:chOff x="6651335" y="-335489"/>
              <a:chExt cx="1360493" cy="3190953"/>
            </a:xfrm>
            <a:effectLst/>
          </p:grpSpPr>
          <p:grpSp>
            <p:nvGrpSpPr>
              <p:cNvPr id="22" name="组合 21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24" name="同心圆 23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6854606" y="-335489"/>
                <a:ext cx="751672" cy="2568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6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1" name="椭圆 20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flipV="1">
            <a:off x="4711732" y="2810137"/>
            <a:ext cx="334355" cy="803015"/>
            <a:chOff x="581025" y="-431160"/>
            <a:chExt cx="1619642" cy="3889866"/>
          </a:xfrm>
        </p:grpSpPr>
        <p:grpSp>
          <p:nvGrpSpPr>
            <p:cNvPr id="27" name="组合 26"/>
            <p:cNvGrpSpPr/>
            <p:nvPr/>
          </p:nvGrpSpPr>
          <p:grpSpPr>
            <a:xfrm>
              <a:off x="581025" y="-431160"/>
              <a:ext cx="1619642" cy="3889866"/>
              <a:chOff x="6651335" y="-335489"/>
              <a:chExt cx="1360493" cy="3190953"/>
            </a:xfrm>
            <a:effectLst/>
          </p:grpSpPr>
          <p:grpSp>
            <p:nvGrpSpPr>
              <p:cNvPr id="29" name="组合 28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31" name="同心圆 30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6854606" y="-335489"/>
                <a:ext cx="751672" cy="2568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6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8" name="椭圆 27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 flipV="1">
            <a:off x="4707060" y="3672197"/>
            <a:ext cx="334355" cy="803015"/>
            <a:chOff x="581025" y="-431160"/>
            <a:chExt cx="1619642" cy="3889866"/>
          </a:xfrm>
        </p:grpSpPr>
        <p:grpSp>
          <p:nvGrpSpPr>
            <p:cNvPr id="34" name="组合 33"/>
            <p:cNvGrpSpPr/>
            <p:nvPr/>
          </p:nvGrpSpPr>
          <p:grpSpPr>
            <a:xfrm>
              <a:off x="581025" y="-431160"/>
              <a:ext cx="1619642" cy="3889866"/>
              <a:chOff x="6651335" y="-335489"/>
              <a:chExt cx="1360493" cy="3190953"/>
            </a:xfrm>
            <a:effectLst/>
          </p:grpSpPr>
          <p:grpSp>
            <p:nvGrpSpPr>
              <p:cNvPr id="36" name="组合 35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38" name="同心圆 37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" name="椭圆 38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6854606" y="-335489"/>
                <a:ext cx="751672" cy="2568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6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5" name="椭圆 34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254087" y="1874319"/>
            <a:ext cx="115929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3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1793" y="2571750"/>
            <a:ext cx="222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PAGE DIRECTORY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47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1825" y="589280"/>
            <a:ext cx="720280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： ExecutorService的shutdown()方法关闭线程执行框架中的线程，但效果是不再接受新线程加入，并且等待线程执行结束后关闭</a:t>
            </a:r>
            <a:r>
              <a:rPr lang="en-US" altLang="zh-CN"/>
              <a:t>(</a:t>
            </a:r>
            <a:r>
              <a:rPr lang="zh-CN" altLang="en-US"/>
              <a:t>并不是马上关闭</a:t>
            </a:r>
            <a:r>
              <a:rPr lang="en-US" altLang="zh-CN"/>
              <a:t>)</a:t>
            </a:r>
            <a:endParaRPr lang="en-US" altLang="zh-CN"/>
          </a:p>
          <a:p>
            <a:endParaRPr lang="zh-CN" altLang="en-US"/>
          </a:p>
          <a:p>
            <a:pPr algn="l"/>
            <a:r>
              <a:rPr lang="zh-CN" altLang="en-US"/>
              <a:t>2：Callable与Runnable之间的区别就是callable能够返回一个值且能抛出一个受检查的异常。Runnable可以通过Executors提供 </a:t>
            </a:r>
            <a:endParaRPr lang="en-US" altLang="zh-CN"/>
          </a:p>
          <a:p>
            <a:pPr algn="l"/>
            <a:r>
              <a:rPr lang="zh-CN" altLang="en-US"/>
              <a:t>API(Executors#callable)包装为Callable。</a:t>
            </a:r>
            <a:endParaRPr lang="zh-CN" altLang="en-US"/>
          </a:p>
          <a:p>
            <a:pPr algn="l"/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： 控制线程池的大小，合理的利用资源。根据任务量的大小来决定线程池的大小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 Executor机制实现的功能：</a:t>
            </a:r>
            <a:r>
              <a:rPr lang="zh-CN" altLang="en-US"/>
              <a:t>创建一个线程池，提交任务并等待获取执行结果 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t="22813"/>
          <a:stretch>
            <a:fillRect/>
          </a:stretch>
        </p:blipFill>
        <p:spPr>
          <a:xfrm>
            <a:off x="563245" y="2591435"/>
            <a:ext cx="4514215" cy="470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 txBox="1"/>
          <p:nvPr/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algn="r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kern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algn="l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algn="l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algn="l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algn="l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r" defTabSz="6858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AFA48E6-3377-497B-8AD0-83C1C51C984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ea typeface="微软雅黑" panose="020B0503020204020204" pitchFamily="34" charset="-122"/>
                <a:sym typeface="Arial" panose="020B0604020202020204" pitchFamily="34" charset="0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5"/>
          <p:cNvSpPr>
            <a:spLocks noChangeArrowheads="1"/>
          </p:cNvSpPr>
          <p:nvPr/>
        </p:nvSpPr>
        <p:spPr bwMode="auto">
          <a:xfrm>
            <a:off x="4154488" y="2046288"/>
            <a:ext cx="503237" cy="1754187"/>
          </a:xfrm>
          <a:custGeom>
            <a:avLst/>
            <a:gdLst>
              <a:gd name="T0" fmla="*/ 55984 w 503853"/>
              <a:gd name="T1" fmla="*/ 0 h 1754155"/>
              <a:gd name="T2" fmla="*/ 503853 w 503853"/>
              <a:gd name="T3" fmla="*/ 391885 h 1754155"/>
              <a:gd name="T4" fmla="*/ 0 w 503853"/>
              <a:gd name="T5" fmla="*/ 1754155 h 1754155"/>
              <a:gd name="T6" fmla="*/ 55984 w 503853"/>
              <a:gd name="T7" fmla="*/ 0 h 1754155"/>
              <a:gd name="T8" fmla="*/ 0 60000 65536"/>
              <a:gd name="T9" fmla="*/ 0 60000 65536"/>
              <a:gd name="T10" fmla="*/ 0 60000 65536"/>
              <a:gd name="T11" fmla="*/ 0 60000 65536"/>
              <a:gd name="T12" fmla="*/ 0 w 503853"/>
              <a:gd name="T13" fmla="*/ 0 h 1754155"/>
              <a:gd name="T14" fmla="*/ 503853 w 503853"/>
              <a:gd name="T15" fmla="*/ 1754155 h 17541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3853" h="1754155">
                <a:moveTo>
                  <a:pt x="55984" y="0"/>
                </a:moveTo>
                <a:lnTo>
                  <a:pt x="503853" y="391885"/>
                </a:lnTo>
                <a:lnTo>
                  <a:pt x="0" y="1754155"/>
                </a:lnTo>
                <a:lnTo>
                  <a:pt x="55984" y="0"/>
                </a:lnTo>
                <a:close/>
              </a:path>
            </a:pathLst>
          </a:custGeom>
          <a:solidFill>
            <a:srgbClr val="145C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任意多边形 36"/>
          <p:cNvSpPr>
            <a:spLocks noChangeArrowheads="1"/>
          </p:cNvSpPr>
          <p:nvPr/>
        </p:nvSpPr>
        <p:spPr bwMode="auto">
          <a:xfrm>
            <a:off x="3638550" y="1779588"/>
            <a:ext cx="1157288" cy="509587"/>
          </a:xfrm>
          <a:custGeom>
            <a:avLst/>
            <a:gdLst>
              <a:gd name="T0" fmla="*/ 0 w 1156996"/>
              <a:gd name="T1" fmla="*/ 6220 h 510073"/>
              <a:gd name="T2" fmla="*/ 1156996 w 1156996"/>
              <a:gd name="T3" fmla="*/ 0 h 510073"/>
              <a:gd name="T4" fmla="*/ 124408 w 1156996"/>
              <a:gd name="T5" fmla="*/ 510073 h 510073"/>
              <a:gd name="T6" fmla="*/ 0 w 1156996"/>
              <a:gd name="T7" fmla="*/ 6220 h 510073"/>
              <a:gd name="T8" fmla="*/ 0 60000 65536"/>
              <a:gd name="T9" fmla="*/ 0 60000 65536"/>
              <a:gd name="T10" fmla="*/ 0 60000 65536"/>
              <a:gd name="T11" fmla="*/ 0 60000 65536"/>
              <a:gd name="T12" fmla="*/ 0 w 1156996"/>
              <a:gd name="T13" fmla="*/ 0 h 510073"/>
              <a:gd name="T14" fmla="*/ 1156996 w 1156996"/>
              <a:gd name="T15" fmla="*/ 510073 h 5100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6996" h="510073">
                <a:moveTo>
                  <a:pt x="0" y="6220"/>
                </a:moveTo>
                <a:lnTo>
                  <a:pt x="1156996" y="0"/>
                </a:lnTo>
                <a:lnTo>
                  <a:pt x="124408" y="510073"/>
                </a:lnTo>
                <a:lnTo>
                  <a:pt x="0" y="6220"/>
                </a:lnTo>
                <a:close/>
              </a:path>
            </a:pathLst>
          </a:custGeom>
          <a:solidFill>
            <a:srgbClr val="12B0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任意多边形 33"/>
          <p:cNvSpPr>
            <a:spLocks noChangeArrowheads="1"/>
          </p:cNvSpPr>
          <p:nvPr/>
        </p:nvSpPr>
        <p:spPr bwMode="auto">
          <a:xfrm>
            <a:off x="3502025" y="1784350"/>
            <a:ext cx="677863" cy="2028825"/>
          </a:xfrm>
          <a:custGeom>
            <a:avLst/>
            <a:gdLst>
              <a:gd name="T0" fmla="*/ 136849 w 678025"/>
              <a:gd name="T1" fmla="*/ 0 h 2002971"/>
              <a:gd name="T2" fmla="*/ 678025 w 678025"/>
              <a:gd name="T3" fmla="*/ 2002971 h 2002971"/>
              <a:gd name="T4" fmla="*/ 0 w 678025"/>
              <a:gd name="T5" fmla="*/ 1125893 h 2002971"/>
              <a:gd name="T6" fmla="*/ 136849 w 678025"/>
              <a:gd name="T7" fmla="*/ 0 h 2002971"/>
              <a:gd name="T8" fmla="*/ 0 60000 65536"/>
              <a:gd name="T9" fmla="*/ 0 60000 65536"/>
              <a:gd name="T10" fmla="*/ 0 60000 65536"/>
              <a:gd name="T11" fmla="*/ 0 60000 65536"/>
              <a:gd name="T12" fmla="*/ 0 w 678025"/>
              <a:gd name="T13" fmla="*/ 0 h 2002971"/>
              <a:gd name="T14" fmla="*/ 678025 w 678025"/>
              <a:gd name="T15" fmla="*/ 2002971 h 20029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025" h="2002971">
                <a:moveTo>
                  <a:pt x="136849" y="0"/>
                </a:moveTo>
                <a:lnTo>
                  <a:pt x="678025" y="2002971"/>
                </a:lnTo>
                <a:lnTo>
                  <a:pt x="0" y="1125893"/>
                </a:lnTo>
                <a:lnTo>
                  <a:pt x="136849" y="0"/>
                </a:lnTo>
                <a:close/>
              </a:path>
            </a:pathLst>
          </a:custGeom>
          <a:solidFill>
            <a:srgbClr val="146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 30"/>
          <p:cNvSpPr>
            <a:spLocks noChangeArrowheads="1"/>
          </p:cNvSpPr>
          <p:nvPr/>
        </p:nvSpPr>
        <p:spPr bwMode="auto">
          <a:xfrm>
            <a:off x="3365500" y="2911475"/>
            <a:ext cx="1854200" cy="2282825"/>
          </a:xfrm>
          <a:custGeom>
            <a:avLst/>
            <a:gdLst>
              <a:gd name="T0" fmla="*/ 136849 w 1853682"/>
              <a:gd name="T1" fmla="*/ 0 h 2282889"/>
              <a:gd name="T2" fmla="*/ 1853682 w 1853682"/>
              <a:gd name="T3" fmla="*/ 2282889 h 2282889"/>
              <a:gd name="T4" fmla="*/ 1698171 w 1853682"/>
              <a:gd name="T5" fmla="*/ 2282889 h 2282889"/>
              <a:gd name="T6" fmla="*/ 0 w 1853682"/>
              <a:gd name="T7" fmla="*/ 1107232 h 2282889"/>
              <a:gd name="T8" fmla="*/ 136849 w 1853682"/>
              <a:gd name="T9" fmla="*/ 0 h 22828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53682"/>
              <a:gd name="T16" fmla="*/ 0 h 2282889"/>
              <a:gd name="T17" fmla="*/ 1853682 w 1853682"/>
              <a:gd name="T18" fmla="*/ 2282889 h 22828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53682" h="2282889">
                <a:moveTo>
                  <a:pt x="136849" y="0"/>
                </a:moveTo>
                <a:lnTo>
                  <a:pt x="1853682" y="2282889"/>
                </a:lnTo>
                <a:lnTo>
                  <a:pt x="1698171" y="2282889"/>
                </a:lnTo>
                <a:lnTo>
                  <a:pt x="0" y="1107232"/>
                </a:lnTo>
                <a:lnTo>
                  <a:pt x="136849" y="0"/>
                </a:lnTo>
                <a:close/>
              </a:path>
            </a:pathLst>
          </a:custGeom>
          <a:solidFill>
            <a:srgbClr val="1387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任意多边形 38"/>
          <p:cNvSpPr>
            <a:spLocks noChangeArrowheads="1"/>
          </p:cNvSpPr>
          <p:nvPr/>
        </p:nvSpPr>
        <p:spPr bwMode="auto">
          <a:xfrm>
            <a:off x="2562225" y="-42863"/>
            <a:ext cx="1412875" cy="1858963"/>
          </a:xfrm>
          <a:custGeom>
            <a:avLst/>
            <a:gdLst>
              <a:gd name="T0" fmla="*/ 1069910 w 1393372"/>
              <a:gd name="T1" fmla="*/ 6220 h 1847461"/>
              <a:gd name="T2" fmla="*/ 1393372 w 1393372"/>
              <a:gd name="T3" fmla="*/ 0 h 1847461"/>
              <a:gd name="T4" fmla="*/ 1076131 w 1393372"/>
              <a:gd name="T5" fmla="*/ 1835020 h 1847461"/>
              <a:gd name="T6" fmla="*/ 0 w 1393372"/>
              <a:gd name="T7" fmla="*/ 1847461 h 1847461"/>
              <a:gd name="T8" fmla="*/ 1069910 w 1393372"/>
              <a:gd name="T9" fmla="*/ 6220 h 18474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3372"/>
              <a:gd name="T16" fmla="*/ 0 h 1847461"/>
              <a:gd name="T17" fmla="*/ 1393372 w 1393372"/>
              <a:gd name="T18" fmla="*/ 1847461 h 18474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3372" h="1847461">
                <a:moveTo>
                  <a:pt x="1069910" y="6220"/>
                </a:moveTo>
                <a:lnTo>
                  <a:pt x="1393372" y="0"/>
                </a:lnTo>
                <a:lnTo>
                  <a:pt x="1076131" y="1835020"/>
                </a:lnTo>
                <a:lnTo>
                  <a:pt x="0" y="1847461"/>
                </a:lnTo>
                <a:lnTo>
                  <a:pt x="1069910" y="6220"/>
                </a:lnTo>
                <a:close/>
              </a:path>
            </a:pathLst>
          </a:custGeom>
          <a:solidFill>
            <a:srgbClr val="146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 47"/>
          <p:cNvSpPr>
            <a:spLocks noChangeArrowheads="1"/>
          </p:cNvSpPr>
          <p:nvPr/>
        </p:nvSpPr>
        <p:spPr bwMode="auto">
          <a:xfrm>
            <a:off x="4273550" y="330200"/>
            <a:ext cx="223838" cy="714375"/>
          </a:xfrm>
          <a:custGeom>
            <a:avLst/>
            <a:gdLst>
              <a:gd name="T0" fmla="*/ 0 w 223935"/>
              <a:gd name="T1" fmla="*/ 0 h 715347"/>
              <a:gd name="T2" fmla="*/ 223935 w 223935"/>
              <a:gd name="T3" fmla="*/ 628261 h 715347"/>
              <a:gd name="T4" fmla="*/ 62204 w 223935"/>
              <a:gd name="T5" fmla="*/ 715347 h 715347"/>
              <a:gd name="T6" fmla="*/ 0 w 223935"/>
              <a:gd name="T7" fmla="*/ 0 h 715347"/>
              <a:gd name="T8" fmla="*/ 0 60000 65536"/>
              <a:gd name="T9" fmla="*/ 0 60000 65536"/>
              <a:gd name="T10" fmla="*/ 0 60000 65536"/>
              <a:gd name="T11" fmla="*/ 0 60000 65536"/>
              <a:gd name="T12" fmla="*/ 0 w 223935"/>
              <a:gd name="T13" fmla="*/ 0 h 715347"/>
              <a:gd name="T14" fmla="*/ 223935 w 223935"/>
              <a:gd name="T15" fmla="*/ 715347 h 7153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3935" h="715347">
                <a:moveTo>
                  <a:pt x="0" y="0"/>
                </a:moveTo>
                <a:lnTo>
                  <a:pt x="223935" y="628261"/>
                </a:lnTo>
                <a:lnTo>
                  <a:pt x="62204" y="715347"/>
                </a:lnTo>
                <a:lnTo>
                  <a:pt x="0" y="0"/>
                </a:lnTo>
                <a:close/>
              </a:path>
            </a:pathLst>
          </a:custGeom>
          <a:solidFill>
            <a:srgbClr val="28A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任意多边形 24"/>
          <p:cNvSpPr>
            <a:spLocks noChangeArrowheads="1"/>
          </p:cNvSpPr>
          <p:nvPr/>
        </p:nvSpPr>
        <p:spPr bwMode="auto">
          <a:xfrm>
            <a:off x="-117475" y="-55563"/>
            <a:ext cx="317500" cy="280988"/>
          </a:xfrm>
          <a:custGeom>
            <a:avLst/>
            <a:gdLst>
              <a:gd name="T0" fmla="*/ 37322 w 317241"/>
              <a:gd name="T1" fmla="*/ 255036 h 279918"/>
              <a:gd name="T2" fmla="*/ 118188 w 317241"/>
              <a:gd name="T3" fmla="*/ 279918 h 279918"/>
              <a:gd name="T4" fmla="*/ 317241 w 317241"/>
              <a:gd name="T5" fmla="*/ 0 h 279918"/>
              <a:gd name="T6" fmla="*/ 0 w 317241"/>
              <a:gd name="T7" fmla="*/ 6220 h 279918"/>
              <a:gd name="T8" fmla="*/ 37322 w 317241"/>
              <a:gd name="T9" fmla="*/ 255036 h 2799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7241"/>
              <a:gd name="T16" fmla="*/ 0 h 279918"/>
              <a:gd name="T17" fmla="*/ 317241 w 317241"/>
              <a:gd name="T18" fmla="*/ 279918 h 2799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7241" h="279918">
                <a:moveTo>
                  <a:pt x="37322" y="255036"/>
                </a:moveTo>
                <a:lnTo>
                  <a:pt x="118188" y="279918"/>
                </a:lnTo>
                <a:lnTo>
                  <a:pt x="317241" y="0"/>
                </a:lnTo>
                <a:lnTo>
                  <a:pt x="0" y="6220"/>
                </a:lnTo>
                <a:lnTo>
                  <a:pt x="37322" y="255036"/>
                </a:lnTo>
                <a:close/>
              </a:path>
            </a:pathLst>
          </a:custGeom>
          <a:solidFill>
            <a:srgbClr val="07A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任意多边形 39"/>
          <p:cNvSpPr>
            <a:spLocks noChangeArrowheads="1"/>
          </p:cNvSpPr>
          <p:nvPr/>
        </p:nvSpPr>
        <p:spPr bwMode="auto">
          <a:xfrm>
            <a:off x="2289175" y="-12700"/>
            <a:ext cx="696913" cy="908050"/>
          </a:xfrm>
          <a:custGeom>
            <a:avLst/>
            <a:gdLst>
              <a:gd name="T0" fmla="*/ 12441 w 690466"/>
              <a:gd name="T1" fmla="*/ 883298 h 883298"/>
              <a:gd name="T2" fmla="*/ 690466 w 690466"/>
              <a:gd name="T3" fmla="*/ 298579 h 883298"/>
              <a:gd name="T4" fmla="*/ 155511 w 690466"/>
              <a:gd name="T5" fmla="*/ 0 h 883298"/>
              <a:gd name="T6" fmla="*/ 0 w 690466"/>
              <a:gd name="T7" fmla="*/ 6220 h 883298"/>
              <a:gd name="T8" fmla="*/ 12441 w 690466"/>
              <a:gd name="T9" fmla="*/ 883298 h 8832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0466"/>
              <a:gd name="T16" fmla="*/ 0 h 883298"/>
              <a:gd name="T17" fmla="*/ 690466 w 690466"/>
              <a:gd name="T18" fmla="*/ 883298 h 8832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0466" h="883298">
                <a:moveTo>
                  <a:pt x="12441" y="883298"/>
                </a:moveTo>
                <a:lnTo>
                  <a:pt x="690466" y="298579"/>
                </a:lnTo>
                <a:lnTo>
                  <a:pt x="155511" y="0"/>
                </a:lnTo>
                <a:lnTo>
                  <a:pt x="0" y="6220"/>
                </a:lnTo>
                <a:lnTo>
                  <a:pt x="12441" y="883298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任意多边形 31"/>
          <p:cNvSpPr>
            <a:spLocks noChangeArrowheads="1"/>
          </p:cNvSpPr>
          <p:nvPr/>
        </p:nvSpPr>
        <p:spPr bwMode="auto">
          <a:xfrm>
            <a:off x="2879725" y="1797050"/>
            <a:ext cx="771525" cy="2214563"/>
          </a:xfrm>
          <a:custGeom>
            <a:avLst/>
            <a:gdLst>
              <a:gd name="T0" fmla="*/ 0 w 765110"/>
              <a:gd name="T1" fmla="*/ 1816359 h 2202024"/>
              <a:gd name="T2" fmla="*/ 765110 w 765110"/>
              <a:gd name="T3" fmla="*/ 0 h 2202024"/>
              <a:gd name="T4" fmla="*/ 485192 w 765110"/>
              <a:gd name="T5" fmla="*/ 2202024 h 2202024"/>
              <a:gd name="T6" fmla="*/ 0 w 765110"/>
              <a:gd name="T7" fmla="*/ 1816359 h 2202024"/>
              <a:gd name="T8" fmla="*/ 0 60000 65536"/>
              <a:gd name="T9" fmla="*/ 0 60000 65536"/>
              <a:gd name="T10" fmla="*/ 0 60000 65536"/>
              <a:gd name="T11" fmla="*/ 0 60000 65536"/>
              <a:gd name="T12" fmla="*/ 0 w 765110"/>
              <a:gd name="T13" fmla="*/ 0 h 2202024"/>
              <a:gd name="T14" fmla="*/ 765110 w 765110"/>
              <a:gd name="T15" fmla="*/ 2202024 h 22020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5110" h="2202024">
                <a:moveTo>
                  <a:pt x="0" y="1816359"/>
                </a:moveTo>
                <a:lnTo>
                  <a:pt x="765110" y="0"/>
                </a:lnTo>
                <a:lnTo>
                  <a:pt x="485192" y="2202024"/>
                </a:lnTo>
                <a:lnTo>
                  <a:pt x="0" y="1816359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任意多边形 11"/>
          <p:cNvSpPr>
            <a:spLocks noChangeArrowheads="1"/>
          </p:cNvSpPr>
          <p:nvPr/>
        </p:nvSpPr>
        <p:spPr bwMode="auto">
          <a:xfrm>
            <a:off x="2146300" y="3702050"/>
            <a:ext cx="1044575" cy="1647825"/>
          </a:xfrm>
          <a:custGeom>
            <a:avLst/>
            <a:gdLst>
              <a:gd name="T0" fmla="*/ 0 w 1007706"/>
              <a:gd name="T1" fmla="*/ 0 h 1561323"/>
              <a:gd name="T2" fmla="*/ 541176 w 1007706"/>
              <a:gd name="T3" fmla="*/ 99527 h 1561323"/>
              <a:gd name="T4" fmla="*/ 1007706 w 1007706"/>
              <a:gd name="T5" fmla="*/ 1561323 h 1561323"/>
              <a:gd name="T6" fmla="*/ 0 w 1007706"/>
              <a:gd name="T7" fmla="*/ 0 h 1561323"/>
              <a:gd name="T8" fmla="*/ 0 60000 65536"/>
              <a:gd name="T9" fmla="*/ 0 60000 65536"/>
              <a:gd name="T10" fmla="*/ 0 60000 65536"/>
              <a:gd name="T11" fmla="*/ 0 60000 65536"/>
              <a:gd name="T12" fmla="*/ 0 w 1007706"/>
              <a:gd name="T13" fmla="*/ 0 h 1561323"/>
              <a:gd name="T14" fmla="*/ 1007706 w 1007706"/>
              <a:gd name="T15" fmla="*/ 1561323 h 15613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7706" h="1561323">
                <a:moveTo>
                  <a:pt x="0" y="0"/>
                </a:moveTo>
                <a:lnTo>
                  <a:pt x="541176" y="99527"/>
                </a:lnTo>
                <a:lnTo>
                  <a:pt x="1007706" y="1561323"/>
                </a:lnTo>
                <a:lnTo>
                  <a:pt x="0" y="0"/>
                </a:lnTo>
                <a:close/>
              </a:path>
            </a:pathLst>
          </a:custGeom>
          <a:solidFill>
            <a:srgbClr val="250C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任意多边形 13"/>
          <p:cNvSpPr>
            <a:spLocks noChangeArrowheads="1"/>
          </p:cNvSpPr>
          <p:nvPr/>
        </p:nvSpPr>
        <p:spPr bwMode="auto">
          <a:xfrm>
            <a:off x="1741488" y="1717675"/>
            <a:ext cx="447675" cy="2070100"/>
          </a:xfrm>
          <a:custGeom>
            <a:avLst/>
            <a:gdLst>
              <a:gd name="T0" fmla="*/ 404327 w 404327"/>
              <a:gd name="T1" fmla="*/ 1897225 h 1897225"/>
              <a:gd name="T2" fmla="*/ 0 w 404327"/>
              <a:gd name="T3" fmla="*/ 1281404 h 1897225"/>
              <a:gd name="T4" fmla="*/ 311021 w 404327"/>
              <a:gd name="T5" fmla="*/ 0 h 1897225"/>
              <a:gd name="T6" fmla="*/ 404327 w 404327"/>
              <a:gd name="T7" fmla="*/ 1897225 h 1897225"/>
              <a:gd name="T8" fmla="*/ 0 60000 65536"/>
              <a:gd name="T9" fmla="*/ 0 60000 65536"/>
              <a:gd name="T10" fmla="*/ 0 60000 65536"/>
              <a:gd name="T11" fmla="*/ 0 60000 65536"/>
              <a:gd name="T12" fmla="*/ 0 w 404327"/>
              <a:gd name="T13" fmla="*/ 0 h 1897225"/>
              <a:gd name="T14" fmla="*/ 404327 w 404327"/>
              <a:gd name="T15" fmla="*/ 1897225 h 18972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4327" h="1897225">
                <a:moveTo>
                  <a:pt x="404327" y="1897225"/>
                </a:moveTo>
                <a:lnTo>
                  <a:pt x="0" y="1281404"/>
                </a:lnTo>
                <a:lnTo>
                  <a:pt x="311021" y="0"/>
                </a:lnTo>
                <a:lnTo>
                  <a:pt x="404327" y="1897225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任意多边形 7"/>
          <p:cNvSpPr>
            <a:spLocks noChangeArrowheads="1"/>
          </p:cNvSpPr>
          <p:nvPr/>
        </p:nvSpPr>
        <p:spPr bwMode="auto">
          <a:xfrm>
            <a:off x="-85725" y="428625"/>
            <a:ext cx="3146425" cy="4740275"/>
          </a:xfrm>
          <a:custGeom>
            <a:avLst/>
            <a:gdLst>
              <a:gd name="T0" fmla="*/ 0 w 3147527"/>
              <a:gd name="T1" fmla="*/ 0 h 4708849"/>
              <a:gd name="T2" fmla="*/ 1219200 w 3147527"/>
              <a:gd name="T3" fmla="*/ 1324947 h 4708849"/>
              <a:gd name="T4" fmla="*/ 1175657 w 3147527"/>
              <a:gd name="T5" fmla="*/ 2481943 h 4708849"/>
              <a:gd name="T6" fmla="*/ 2233127 w 3147527"/>
              <a:gd name="T7" fmla="*/ 3228392 h 4708849"/>
              <a:gd name="T8" fmla="*/ 3147527 w 3147527"/>
              <a:gd name="T9" fmla="*/ 4696408 h 4708849"/>
              <a:gd name="T10" fmla="*/ 18662 w 3147527"/>
              <a:gd name="T11" fmla="*/ 4708849 h 4708849"/>
              <a:gd name="T12" fmla="*/ 0 w 3147527"/>
              <a:gd name="T13" fmla="*/ 0 h 47088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47527"/>
              <a:gd name="T22" fmla="*/ 0 h 4708849"/>
              <a:gd name="T23" fmla="*/ 3147527 w 3147527"/>
              <a:gd name="T24" fmla="*/ 4708849 h 47088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47527" h="4708849">
                <a:moveTo>
                  <a:pt x="0" y="0"/>
                </a:moveTo>
                <a:lnTo>
                  <a:pt x="1219200" y="1324947"/>
                </a:lnTo>
                <a:lnTo>
                  <a:pt x="1175657" y="2481943"/>
                </a:lnTo>
                <a:lnTo>
                  <a:pt x="2233127" y="3228392"/>
                </a:lnTo>
                <a:lnTo>
                  <a:pt x="3147527" y="4696408"/>
                </a:lnTo>
                <a:lnTo>
                  <a:pt x="18662" y="4708849"/>
                </a:lnTo>
                <a:cubicBezTo>
                  <a:pt x="12441" y="3139233"/>
                  <a:pt x="6221" y="1569616"/>
                  <a:pt x="0" y="0"/>
                </a:cubicBezTo>
                <a:close/>
              </a:path>
            </a:pathLst>
          </a:custGeom>
          <a:solidFill>
            <a:srgbClr val="FCB7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任意多边形 8"/>
          <p:cNvSpPr>
            <a:spLocks noChangeArrowheads="1"/>
          </p:cNvSpPr>
          <p:nvPr/>
        </p:nvSpPr>
        <p:spPr bwMode="auto">
          <a:xfrm>
            <a:off x="1965325" y="3683000"/>
            <a:ext cx="1108075" cy="1473200"/>
          </a:xfrm>
          <a:custGeom>
            <a:avLst/>
            <a:gdLst>
              <a:gd name="T0" fmla="*/ 174171 w 1076131"/>
              <a:gd name="T1" fmla="*/ 0 h 1474237"/>
              <a:gd name="T2" fmla="*/ 0 w 1076131"/>
              <a:gd name="T3" fmla="*/ 1474237 h 1474237"/>
              <a:gd name="T4" fmla="*/ 1076131 w 1076131"/>
              <a:gd name="T5" fmla="*/ 1474237 h 1474237"/>
              <a:gd name="T6" fmla="*/ 174171 w 1076131"/>
              <a:gd name="T7" fmla="*/ 0 h 1474237"/>
              <a:gd name="T8" fmla="*/ 0 60000 65536"/>
              <a:gd name="T9" fmla="*/ 0 60000 65536"/>
              <a:gd name="T10" fmla="*/ 0 60000 65536"/>
              <a:gd name="T11" fmla="*/ 0 60000 65536"/>
              <a:gd name="T12" fmla="*/ 0 w 1076131"/>
              <a:gd name="T13" fmla="*/ 0 h 1474237"/>
              <a:gd name="T14" fmla="*/ 1076131 w 1076131"/>
              <a:gd name="T15" fmla="*/ 1474237 h 14742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6131" h="1474237">
                <a:moveTo>
                  <a:pt x="174171" y="0"/>
                </a:moveTo>
                <a:lnTo>
                  <a:pt x="0" y="1474237"/>
                </a:lnTo>
                <a:lnTo>
                  <a:pt x="1076131" y="1474237"/>
                </a:lnTo>
                <a:lnTo>
                  <a:pt x="174171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任意多边形 9"/>
          <p:cNvSpPr>
            <a:spLocks noChangeArrowheads="1"/>
          </p:cNvSpPr>
          <p:nvPr/>
        </p:nvSpPr>
        <p:spPr bwMode="auto">
          <a:xfrm>
            <a:off x="814388" y="3241675"/>
            <a:ext cx="1331912" cy="1920875"/>
          </a:xfrm>
          <a:custGeom>
            <a:avLst/>
            <a:gdLst>
              <a:gd name="T0" fmla="*/ 1337388 w 1337388"/>
              <a:gd name="T1" fmla="*/ 454090 h 1909666"/>
              <a:gd name="T2" fmla="*/ 0 w 1337388"/>
              <a:gd name="T3" fmla="*/ 0 h 1909666"/>
              <a:gd name="T4" fmla="*/ 1169437 w 1337388"/>
              <a:gd name="T5" fmla="*/ 1909666 h 1909666"/>
              <a:gd name="T6" fmla="*/ 1337388 w 1337388"/>
              <a:gd name="T7" fmla="*/ 454090 h 1909666"/>
              <a:gd name="T8" fmla="*/ 0 60000 65536"/>
              <a:gd name="T9" fmla="*/ 0 60000 65536"/>
              <a:gd name="T10" fmla="*/ 0 60000 65536"/>
              <a:gd name="T11" fmla="*/ 0 60000 65536"/>
              <a:gd name="T12" fmla="*/ 0 w 1337388"/>
              <a:gd name="T13" fmla="*/ 0 h 1909666"/>
              <a:gd name="T14" fmla="*/ 1337388 w 1337388"/>
              <a:gd name="T15" fmla="*/ 1909666 h 19096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7388" h="1909666">
                <a:moveTo>
                  <a:pt x="1337388" y="454090"/>
                </a:moveTo>
                <a:lnTo>
                  <a:pt x="0" y="0"/>
                </a:lnTo>
                <a:lnTo>
                  <a:pt x="1169437" y="1909666"/>
                </a:lnTo>
                <a:lnTo>
                  <a:pt x="1337388" y="454090"/>
                </a:lnTo>
                <a:close/>
              </a:path>
            </a:pathLst>
          </a:custGeom>
          <a:solidFill>
            <a:srgbClr val="F493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任意多边形 10"/>
          <p:cNvSpPr>
            <a:spLocks noChangeArrowheads="1"/>
          </p:cNvSpPr>
          <p:nvPr/>
        </p:nvSpPr>
        <p:spPr bwMode="auto">
          <a:xfrm>
            <a:off x="796925" y="3203575"/>
            <a:ext cx="938213" cy="1965325"/>
          </a:xfrm>
          <a:custGeom>
            <a:avLst/>
            <a:gdLst>
              <a:gd name="T0" fmla="*/ 0 w 920621"/>
              <a:gd name="T1" fmla="*/ 0 h 1922106"/>
              <a:gd name="T2" fmla="*/ 920621 w 920621"/>
              <a:gd name="T3" fmla="*/ 1922106 h 1922106"/>
              <a:gd name="T4" fmla="*/ 534955 w 920621"/>
              <a:gd name="T5" fmla="*/ 1922106 h 1922106"/>
              <a:gd name="T6" fmla="*/ 0 w 920621"/>
              <a:gd name="T7" fmla="*/ 0 h 1922106"/>
              <a:gd name="T8" fmla="*/ 0 60000 65536"/>
              <a:gd name="T9" fmla="*/ 0 60000 65536"/>
              <a:gd name="T10" fmla="*/ 0 60000 65536"/>
              <a:gd name="T11" fmla="*/ 0 60000 65536"/>
              <a:gd name="T12" fmla="*/ 0 w 920621"/>
              <a:gd name="T13" fmla="*/ 0 h 1922106"/>
              <a:gd name="T14" fmla="*/ 920621 w 920621"/>
              <a:gd name="T15" fmla="*/ 1922106 h 19221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0621" h="1922106">
                <a:moveTo>
                  <a:pt x="0" y="0"/>
                </a:moveTo>
                <a:lnTo>
                  <a:pt x="920621" y="1922106"/>
                </a:lnTo>
                <a:lnTo>
                  <a:pt x="534955" y="1922106"/>
                </a:lnTo>
                <a:lnTo>
                  <a:pt x="0" y="0"/>
                </a:lnTo>
                <a:close/>
              </a:path>
            </a:pathLst>
          </a:custGeom>
          <a:solidFill>
            <a:srgbClr val="F9A8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任意多边形 12"/>
          <p:cNvSpPr>
            <a:spLocks noChangeArrowheads="1"/>
          </p:cNvSpPr>
          <p:nvPr/>
        </p:nvSpPr>
        <p:spPr bwMode="auto">
          <a:xfrm>
            <a:off x="2089150" y="1784350"/>
            <a:ext cx="622300" cy="2035175"/>
          </a:xfrm>
          <a:custGeom>
            <a:avLst/>
            <a:gdLst>
              <a:gd name="T0" fmla="*/ 68425 w 609600"/>
              <a:gd name="T1" fmla="*/ 1884784 h 1996751"/>
              <a:gd name="T2" fmla="*/ 0 w 609600"/>
              <a:gd name="T3" fmla="*/ 0 h 1996751"/>
              <a:gd name="T4" fmla="*/ 609600 w 609600"/>
              <a:gd name="T5" fmla="*/ 1996751 h 1996751"/>
              <a:gd name="T6" fmla="*/ 68425 w 609600"/>
              <a:gd name="T7" fmla="*/ 1884784 h 1996751"/>
              <a:gd name="T8" fmla="*/ 0 60000 65536"/>
              <a:gd name="T9" fmla="*/ 0 60000 65536"/>
              <a:gd name="T10" fmla="*/ 0 60000 65536"/>
              <a:gd name="T11" fmla="*/ 0 60000 65536"/>
              <a:gd name="T12" fmla="*/ 0 w 609600"/>
              <a:gd name="T13" fmla="*/ 0 h 1996751"/>
              <a:gd name="T14" fmla="*/ 609600 w 609600"/>
              <a:gd name="T15" fmla="*/ 1996751 h 19967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9600" h="1996751">
                <a:moveTo>
                  <a:pt x="68425" y="1884784"/>
                </a:moveTo>
                <a:lnTo>
                  <a:pt x="0" y="0"/>
                </a:lnTo>
                <a:lnTo>
                  <a:pt x="609600" y="1996751"/>
                </a:lnTo>
                <a:lnTo>
                  <a:pt x="68425" y="1884784"/>
                </a:lnTo>
                <a:close/>
              </a:path>
            </a:pathLst>
          </a:custGeom>
          <a:solidFill>
            <a:srgbClr val="BE20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任意多边形 14"/>
          <p:cNvSpPr>
            <a:spLocks noChangeArrowheads="1"/>
          </p:cNvSpPr>
          <p:nvPr/>
        </p:nvSpPr>
        <p:spPr bwMode="auto">
          <a:xfrm>
            <a:off x="1909763" y="1268413"/>
            <a:ext cx="1281112" cy="4094162"/>
          </a:xfrm>
          <a:custGeom>
            <a:avLst/>
            <a:gdLst>
              <a:gd name="T0" fmla="*/ 0 w 1262743"/>
              <a:gd name="T1" fmla="*/ 0 h 3999723"/>
              <a:gd name="T2" fmla="*/ 684245 w 1262743"/>
              <a:gd name="T3" fmla="*/ 516294 h 3999723"/>
              <a:gd name="T4" fmla="*/ 1262743 w 1262743"/>
              <a:gd name="T5" fmla="*/ 3999723 h 3999723"/>
              <a:gd name="T6" fmla="*/ 0 w 1262743"/>
              <a:gd name="T7" fmla="*/ 0 h 3999723"/>
              <a:gd name="T8" fmla="*/ 0 60000 65536"/>
              <a:gd name="T9" fmla="*/ 0 60000 65536"/>
              <a:gd name="T10" fmla="*/ 0 60000 65536"/>
              <a:gd name="T11" fmla="*/ 0 60000 65536"/>
              <a:gd name="T12" fmla="*/ 0 w 1262743"/>
              <a:gd name="T13" fmla="*/ 0 h 3999723"/>
              <a:gd name="T14" fmla="*/ 1262743 w 1262743"/>
              <a:gd name="T15" fmla="*/ 3999723 h 39997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2743" h="3999723">
                <a:moveTo>
                  <a:pt x="0" y="0"/>
                </a:moveTo>
                <a:lnTo>
                  <a:pt x="684245" y="516294"/>
                </a:lnTo>
                <a:lnTo>
                  <a:pt x="1262743" y="3999723"/>
                </a:lnTo>
                <a:lnTo>
                  <a:pt x="0" y="0"/>
                </a:lnTo>
                <a:close/>
              </a:path>
            </a:pathLst>
          </a:custGeom>
          <a:solidFill>
            <a:srgbClr val="EA253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任意多边形 15"/>
          <p:cNvSpPr>
            <a:spLocks noChangeArrowheads="1"/>
          </p:cNvSpPr>
          <p:nvPr/>
        </p:nvSpPr>
        <p:spPr bwMode="auto">
          <a:xfrm>
            <a:off x="1069975" y="2924175"/>
            <a:ext cx="1076325" cy="776288"/>
          </a:xfrm>
          <a:custGeom>
            <a:avLst/>
            <a:gdLst>
              <a:gd name="T0" fmla="*/ 0 w 1082351"/>
              <a:gd name="T1" fmla="*/ 0 h 777551"/>
              <a:gd name="T2" fmla="*/ 690465 w 1082351"/>
              <a:gd name="T3" fmla="*/ 149290 h 777551"/>
              <a:gd name="T4" fmla="*/ 1082351 w 1082351"/>
              <a:gd name="T5" fmla="*/ 777551 h 777551"/>
              <a:gd name="T6" fmla="*/ 0 w 1082351"/>
              <a:gd name="T7" fmla="*/ 0 h 777551"/>
              <a:gd name="T8" fmla="*/ 0 60000 65536"/>
              <a:gd name="T9" fmla="*/ 0 60000 65536"/>
              <a:gd name="T10" fmla="*/ 0 60000 65536"/>
              <a:gd name="T11" fmla="*/ 0 60000 65536"/>
              <a:gd name="T12" fmla="*/ 0 w 1082351"/>
              <a:gd name="T13" fmla="*/ 0 h 777551"/>
              <a:gd name="T14" fmla="*/ 1082351 w 1082351"/>
              <a:gd name="T15" fmla="*/ 777551 h 7775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351" h="777551">
                <a:moveTo>
                  <a:pt x="0" y="0"/>
                </a:moveTo>
                <a:lnTo>
                  <a:pt x="690465" y="149290"/>
                </a:lnTo>
                <a:lnTo>
                  <a:pt x="1082351" y="777551"/>
                </a:lnTo>
                <a:lnTo>
                  <a:pt x="0" y="0"/>
                </a:lnTo>
                <a:close/>
              </a:path>
            </a:pathLst>
          </a:custGeom>
          <a:solidFill>
            <a:srgbClr val="4EC1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16"/>
          <p:cNvSpPr>
            <a:spLocks noChangeArrowheads="1"/>
          </p:cNvSpPr>
          <p:nvPr/>
        </p:nvSpPr>
        <p:spPr bwMode="auto">
          <a:xfrm>
            <a:off x="1076325" y="1784350"/>
            <a:ext cx="1001713" cy="1300163"/>
          </a:xfrm>
          <a:custGeom>
            <a:avLst/>
            <a:gdLst>
              <a:gd name="T0" fmla="*/ 0 w 976604"/>
              <a:gd name="T1" fmla="*/ 1132114 h 1287624"/>
              <a:gd name="T2" fmla="*/ 976604 w 976604"/>
              <a:gd name="T3" fmla="*/ 0 h 1287624"/>
              <a:gd name="T4" fmla="*/ 659363 w 976604"/>
              <a:gd name="T5" fmla="*/ 1287624 h 1287624"/>
              <a:gd name="T6" fmla="*/ 0 w 976604"/>
              <a:gd name="T7" fmla="*/ 1132114 h 1287624"/>
              <a:gd name="T8" fmla="*/ 0 60000 65536"/>
              <a:gd name="T9" fmla="*/ 0 60000 65536"/>
              <a:gd name="T10" fmla="*/ 0 60000 65536"/>
              <a:gd name="T11" fmla="*/ 0 60000 65536"/>
              <a:gd name="T12" fmla="*/ 0 w 976604"/>
              <a:gd name="T13" fmla="*/ 0 h 1287624"/>
              <a:gd name="T14" fmla="*/ 976604 w 976604"/>
              <a:gd name="T15" fmla="*/ 1287624 h 1287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6604" h="1287624">
                <a:moveTo>
                  <a:pt x="0" y="1132114"/>
                </a:moveTo>
                <a:lnTo>
                  <a:pt x="976604" y="0"/>
                </a:lnTo>
                <a:lnTo>
                  <a:pt x="659363" y="1287624"/>
                </a:lnTo>
                <a:lnTo>
                  <a:pt x="0" y="1132114"/>
                </a:lnTo>
                <a:close/>
              </a:path>
            </a:pathLst>
          </a:custGeom>
          <a:solidFill>
            <a:srgbClr val="15A9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任意多边形 17"/>
          <p:cNvSpPr>
            <a:spLocks noChangeArrowheads="1"/>
          </p:cNvSpPr>
          <p:nvPr/>
        </p:nvSpPr>
        <p:spPr bwMode="auto">
          <a:xfrm>
            <a:off x="1082675" y="1784350"/>
            <a:ext cx="1000125" cy="1144588"/>
          </a:xfrm>
          <a:custGeom>
            <a:avLst/>
            <a:gdLst>
              <a:gd name="T0" fmla="*/ 0 w 1001486"/>
              <a:gd name="T1" fmla="*/ 1144555 h 1144555"/>
              <a:gd name="T2" fmla="*/ 49763 w 1001486"/>
              <a:gd name="T3" fmla="*/ 6221 h 1144555"/>
              <a:gd name="T4" fmla="*/ 1001486 w 1001486"/>
              <a:gd name="T5" fmla="*/ 0 h 1144555"/>
              <a:gd name="T6" fmla="*/ 0 w 1001486"/>
              <a:gd name="T7" fmla="*/ 1144555 h 1144555"/>
              <a:gd name="T8" fmla="*/ 0 60000 65536"/>
              <a:gd name="T9" fmla="*/ 0 60000 65536"/>
              <a:gd name="T10" fmla="*/ 0 60000 65536"/>
              <a:gd name="T11" fmla="*/ 0 60000 65536"/>
              <a:gd name="T12" fmla="*/ 0 w 1001486"/>
              <a:gd name="T13" fmla="*/ 0 h 1144555"/>
              <a:gd name="T14" fmla="*/ 1001486 w 1001486"/>
              <a:gd name="T15" fmla="*/ 1144555 h 11445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1486" h="1144555">
                <a:moveTo>
                  <a:pt x="0" y="1144555"/>
                </a:moveTo>
                <a:lnTo>
                  <a:pt x="49763" y="6221"/>
                </a:lnTo>
                <a:lnTo>
                  <a:pt x="1001486" y="0"/>
                </a:lnTo>
                <a:lnTo>
                  <a:pt x="0" y="1144555"/>
                </a:lnTo>
                <a:close/>
              </a:path>
            </a:pathLst>
          </a:custGeom>
          <a:solidFill>
            <a:srgbClr val="17B6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任意多边形 18"/>
          <p:cNvSpPr>
            <a:spLocks noChangeArrowheads="1"/>
          </p:cNvSpPr>
          <p:nvPr/>
        </p:nvSpPr>
        <p:spPr bwMode="auto">
          <a:xfrm>
            <a:off x="1112838" y="1250950"/>
            <a:ext cx="963612" cy="558800"/>
          </a:xfrm>
          <a:custGeom>
            <a:avLst/>
            <a:gdLst>
              <a:gd name="T0" fmla="*/ 0 w 933061"/>
              <a:gd name="T1" fmla="*/ 547396 h 559837"/>
              <a:gd name="T2" fmla="*/ 765110 w 933061"/>
              <a:gd name="T3" fmla="*/ 0 h 559837"/>
              <a:gd name="T4" fmla="*/ 933061 w 933061"/>
              <a:gd name="T5" fmla="*/ 559837 h 559837"/>
              <a:gd name="T6" fmla="*/ 0 w 933061"/>
              <a:gd name="T7" fmla="*/ 547396 h 559837"/>
              <a:gd name="T8" fmla="*/ 0 60000 65536"/>
              <a:gd name="T9" fmla="*/ 0 60000 65536"/>
              <a:gd name="T10" fmla="*/ 0 60000 65536"/>
              <a:gd name="T11" fmla="*/ 0 60000 65536"/>
              <a:gd name="T12" fmla="*/ 0 w 933061"/>
              <a:gd name="T13" fmla="*/ 0 h 559837"/>
              <a:gd name="T14" fmla="*/ 933061 w 933061"/>
              <a:gd name="T15" fmla="*/ 559837 h 5598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3061" h="559837">
                <a:moveTo>
                  <a:pt x="0" y="547396"/>
                </a:moveTo>
                <a:lnTo>
                  <a:pt x="765110" y="0"/>
                </a:lnTo>
                <a:lnTo>
                  <a:pt x="933061" y="559837"/>
                </a:lnTo>
                <a:lnTo>
                  <a:pt x="0" y="547396"/>
                </a:lnTo>
                <a:close/>
              </a:path>
            </a:pathLst>
          </a:custGeom>
          <a:solidFill>
            <a:srgbClr val="57C8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任意多边形 19"/>
          <p:cNvSpPr>
            <a:spLocks noChangeArrowheads="1"/>
          </p:cNvSpPr>
          <p:nvPr/>
        </p:nvSpPr>
        <p:spPr bwMode="auto">
          <a:xfrm>
            <a:off x="1138238" y="995363"/>
            <a:ext cx="765175" cy="801687"/>
          </a:xfrm>
          <a:custGeom>
            <a:avLst/>
            <a:gdLst>
              <a:gd name="T0" fmla="*/ 236375 w 765110"/>
              <a:gd name="T1" fmla="*/ 0 h 802433"/>
              <a:gd name="T2" fmla="*/ 0 w 765110"/>
              <a:gd name="T3" fmla="*/ 802433 h 802433"/>
              <a:gd name="T4" fmla="*/ 765110 w 765110"/>
              <a:gd name="T5" fmla="*/ 255037 h 802433"/>
              <a:gd name="T6" fmla="*/ 236375 w 765110"/>
              <a:gd name="T7" fmla="*/ 0 h 802433"/>
              <a:gd name="T8" fmla="*/ 0 60000 65536"/>
              <a:gd name="T9" fmla="*/ 0 60000 65536"/>
              <a:gd name="T10" fmla="*/ 0 60000 65536"/>
              <a:gd name="T11" fmla="*/ 0 60000 65536"/>
              <a:gd name="T12" fmla="*/ 0 w 765110"/>
              <a:gd name="T13" fmla="*/ 0 h 802433"/>
              <a:gd name="T14" fmla="*/ 765110 w 765110"/>
              <a:gd name="T15" fmla="*/ 802433 h 8024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5110" h="802433">
                <a:moveTo>
                  <a:pt x="236375" y="0"/>
                </a:moveTo>
                <a:lnTo>
                  <a:pt x="0" y="802433"/>
                </a:lnTo>
                <a:lnTo>
                  <a:pt x="765110" y="255037"/>
                </a:lnTo>
                <a:lnTo>
                  <a:pt x="236375" y="0"/>
                </a:lnTo>
                <a:close/>
              </a:path>
            </a:pathLst>
          </a:custGeom>
          <a:solidFill>
            <a:srgbClr val="1AA7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任意多边形 20"/>
          <p:cNvSpPr>
            <a:spLocks noChangeArrowheads="1"/>
          </p:cNvSpPr>
          <p:nvPr/>
        </p:nvSpPr>
        <p:spPr bwMode="auto">
          <a:xfrm>
            <a:off x="1268413" y="-74613"/>
            <a:ext cx="635000" cy="1357313"/>
          </a:xfrm>
          <a:custGeom>
            <a:avLst/>
            <a:gdLst>
              <a:gd name="T0" fmla="*/ 105747 w 634481"/>
              <a:gd name="T1" fmla="*/ 1069910 h 1356049"/>
              <a:gd name="T2" fmla="*/ 0 w 634481"/>
              <a:gd name="T3" fmla="*/ 12441 h 1356049"/>
              <a:gd name="T4" fmla="*/ 236375 w 634481"/>
              <a:gd name="T5" fmla="*/ 0 h 1356049"/>
              <a:gd name="T6" fmla="*/ 634481 w 634481"/>
              <a:gd name="T7" fmla="*/ 1356049 h 1356049"/>
              <a:gd name="T8" fmla="*/ 105747 w 634481"/>
              <a:gd name="T9" fmla="*/ 1069910 h 13560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4481"/>
              <a:gd name="T16" fmla="*/ 0 h 1356049"/>
              <a:gd name="T17" fmla="*/ 634481 w 634481"/>
              <a:gd name="T18" fmla="*/ 1356049 h 13560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4481" h="1356049">
                <a:moveTo>
                  <a:pt x="105747" y="1069910"/>
                </a:moveTo>
                <a:lnTo>
                  <a:pt x="0" y="12441"/>
                </a:lnTo>
                <a:lnTo>
                  <a:pt x="236375" y="0"/>
                </a:lnTo>
                <a:lnTo>
                  <a:pt x="634481" y="1356049"/>
                </a:lnTo>
                <a:lnTo>
                  <a:pt x="105747" y="1069910"/>
                </a:lnTo>
                <a:close/>
              </a:path>
            </a:pathLst>
          </a:custGeom>
          <a:solidFill>
            <a:srgbClr val="25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任意多边形 21"/>
          <p:cNvSpPr>
            <a:spLocks noChangeArrowheads="1"/>
          </p:cNvSpPr>
          <p:nvPr/>
        </p:nvSpPr>
        <p:spPr bwMode="auto">
          <a:xfrm>
            <a:off x="1498600" y="-79375"/>
            <a:ext cx="835025" cy="1343025"/>
          </a:xfrm>
          <a:custGeom>
            <a:avLst/>
            <a:gdLst>
              <a:gd name="T0" fmla="*/ 398106 w 833535"/>
              <a:gd name="T1" fmla="*/ 1343608 h 1343608"/>
              <a:gd name="T2" fmla="*/ 833535 w 833535"/>
              <a:gd name="T3" fmla="*/ 982824 h 1343608"/>
              <a:gd name="T4" fmla="*/ 279918 w 833535"/>
              <a:gd name="T5" fmla="*/ 0 h 1343608"/>
              <a:gd name="T6" fmla="*/ 0 w 833535"/>
              <a:gd name="T7" fmla="*/ 18661 h 1343608"/>
              <a:gd name="T8" fmla="*/ 398106 w 833535"/>
              <a:gd name="T9" fmla="*/ 1343608 h 13436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3535"/>
              <a:gd name="T16" fmla="*/ 0 h 1343608"/>
              <a:gd name="T17" fmla="*/ 833535 w 833535"/>
              <a:gd name="T18" fmla="*/ 1343608 h 13436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3535" h="1343608">
                <a:moveTo>
                  <a:pt x="398106" y="1343608"/>
                </a:moveTo>
                <a:lnTo>
                  <a:pt x="833535" y="982824"/>
                </a:lnTo>
                <a:lnTo>
                  <a:pt x="279918" y="0"/>
                </a:lnTo>
                <a:lnTo>
                  <a:pt x="0" y="18661"/>
                </a:lnTo>
                <a:lnTo>
                  <a:pt x="398106" y="1343608"/>
                </a:lnTo>
                <a:close/>
              </a:path>
            </a:pathLst>
          </a:custGeom>
          <a:solidFill>
            <a:srgbClr val="BE1F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任意多边形 22"/>
          <p:cNvSpPr>
            <a:spLocks noChangeArrowheads="1"/>
          </p:cNvSpPr>
          <p:nvPr/>
        </p:nvSpPr>
        <p:spPr bwMode="auto">
          <a:xfrm>
            <a:off x="-279400" y="136525"/>
            <a:ext cx="1654175" cy="1673225"/>
          </a:xfrm>
          <a:custGeom>
            <a:avLst/>
            <a:gdLst>
              <a:gd name="T0" fmla="*/ 1654628 w 1654628"/>
              <a:gd name="T1" fmla="*/ 858416 h 1673290"/>
              <a:gd name="T2" fmla="*/ 1418253 w 1654628"/>
              <a:gd name="T3" fmla="*/ 1673290 h 1673290"/>
              <a:gd name="T4" fmla="*/ 0 w 1654628"/>
              <a:gd name="T5" fmla="*/ 99527 h 1673290"/>
              <a:gd name="T6" fmla="*/ 136849 w 1654628"/>
              <a:gd name="T7" fmla="*/ 0 h 1673290"/>
              <a:gd name="T8" fmla="*/ 1654628 w 1654628"/>
              <a:gd name="T9" fmla="*/ 858416 h 1673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4628"/>
              <a:gd name="T16" fmla="*/ 0 h 1673290"/>
              <a:gd name="T17" fmla="*/ 1654628 w 1654628"/>
              <a:gd name="T18" fmla="*/ 1673290 h 16732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4628" h="1673290">
                <a:moveTo>
                  <a:pt x="1654628" y="858416"/>
                </a:moveTo>
                <a:lnTo>
                  <a:pt x="1418253" y="1673290"/>
                </a:lnTo>
                <a:lnTo>
                  <a:pt x="0" y="99527"/>
                </a:lnTo>
                <a:lnTo>
                  <a:pt x="136849" y="0"/>
                </a:lnTo>
                <a:lnTo>
                  <a:pt x="1654628" y="858416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任意多边形 23"/>
          <p:cNvSpPr>
            <a:spLocks noChangeArrowheads="1"/>
          </p:cNvSpPr>
          <p:nvPr/>
        </p:nvSpPr>
        <p:spPr bwMode="auto">
          <a:xfrm>
            <a:off x="-17463" y="-68263"/>
            <a:ext cx="1392238" cy="1063626"/>
          </a:xfrm>
          <a:custGeom>
            <a:avLst/>
            <a:gdLst>
              <a:gd name="T0" fmla="*/ 1393372 w 1393372"/>
              <a:gd name="T1" fmla="*/ 1063690 h 1063690"/>
              <a:gd name="T2" fmla="*/ 1293845 w 1393372"/>
              <a:gd name="T3" fmla="*/ 6221 h 1063690"/>
              <a:gd name="T4" fmla="*/ 223935 w 1393372"/>
              <a:gd name="T5" fmla="*/ 0 h 1063690"/>
              <a:gd name="T6" fmla="*/ 0 w 1393372"/>
              <a:gd name="T7" fmla="*/ 292359 h 1063690"/>
              <a:gd name="T8" fmla="*/ 1393372 w 1393372"/>
              <a:gd name="T9" fmla="*/ 1063690 h 10636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3372"/>
              <a:gd name="T16" fmla="*/ 0 h 1063690"/>
              <a:gd name="T17" fmla="*/ 1393372 w 1393372"/>
              <a:gd name="T18" fmla="*/ 1063690 h 10636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3372" h="1063690">
                <a:moveTo>
                  <a:pt x="1393372" y="1063690"/>
                </a:moveTo>
                <a:lnTo>
                  <a:pt x="1293845" y="6221"/>
                </a:lnTo>
                <a:lnTo>
                  <a:pt x="223935" y="0"/>
                </a:lnTo>
                <a:lnTo>
                  <a:pt x="0" y="292359"/>
                </a:lnTo>
                <a:lnTo>
                  <a:pt x="1393372" y="1063690"/>
                </a:lnTo>
                <a:close/>
              </a:path>
            </a:pathLst>
          </a:custGeom>
          <a:solidFill>
            <a:srgbClr val="4CC4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任意多边形 26"/>
          <p:cNvSpPr>
            <a:spLocks noChangeArrowheads="1"/>
          </p:cNvSpPr>
          <p:nvPr/>
        </p:nvSpPr>
        <p:spPr bwMode="auto">
          <a:xfrm>
            <a:off x="2892425" y="3619500"/>
            <a:ext cx="398463" cy="1711325"/>
          </a:xfrm>
          <a:custGeom>
            <a:avLst/>
            <a:gdLst>
              <a:gd name="T0" fmla="*/ 0 w 398106"/>
              <a:gd name="T1" fmla="*/ 0 h 1710612"/>
              <a:gd name="T2" fmla="*/ 398106 w 398106"/>
              <a:gd name="T3" fmla="*/ 982824 h 1710612"/>
              <a:gd name="T4" fmla="*/ 286139 w 398106"/>
              <a:gd name="T5" fmla="*/ 1710612 h 1710612"/>
              <a:gd name="T6" fmla="*/ 0 w 398106"/>
              <a:gd name="T7" fmla="*/ 0 h 1710612"/>
              <a:gd name="T8" fmla="*/ 0 60000 65536"/>
              <a:gd name="T9" fmla="*/ 0 60000 65536"/>
              <a:gd name="T10" fmla="*/ 0 60000 65536"/>
              <a:gd name="T11" fmla="*/ 0 60000 65536"/>
              <a:gd name="T12" fmla="*/ 0 w 398106"/>
              <a:gd name="T13" fmla="*/ 0 h 1710612"/>
              <a:gd name="T14" fmla="*/ 398106 w 398106"/>
              <a:gd name="T15" fmla="*/ 1710612 h 17106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8106" h="1710612">
                <a:moveTo>
                  <a:pt x="0" y="0"/>
                </a:moveTo>
                <a:lnTo>
                  <a:pt x="398106" y="982824"/>
                </a:lnTo>
                <a:lnTo>
                  <a:pt x="286139" y="1710612"/>
                </a:lnTo>
                <a:lnTo>
                  <a:pt x="0" y="0"/>
                </a:lnTo>
                <a:close/>
              </a:path>
            </a:pathLst>
          </a:custGeom>
          <a:solidFill>
            <a:srgbClr val="FBA1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任意多边形 27"/>
          <p:cNvSpPr>
            <a:spLocks noChangeArrowheads="1"/>
          </p:cNvSpPr>
          <p:nvPr/>
        </p:nvSpPr>
        <p:spPr bwMode="auto">
          <a:xfrm>
            <a:off x="3184525" y="4597400"/>
            <a:ext cx="1617663" cy="565150"/>
          </a:xfrm>
          <a:custGeom>
            <a:avLst/>
            <a:gdLst>
              <a:gd name="T0" fmla="*/ 99526 w 1617306"/>
              <a:gd name="T1" fmla="*/ 0 h 566057"/>
              <a:gd name="T2" fmla="*/ 1617306 w 1617306"/>
              <a:gd name="T3" fmla="*/ 566057 h 566057"/>
              <a:gd name="T4" fmla="*/ 0 w 1617306"/>
              <a:gd name="T5" fmla="*/ 566057 h 566057"/>
              <a:gd name="T6" fmla="*/ 99526 w 1617306"/>
              <a:gd name="T7" fmla="*/ 0 h 566057"/>
              <a:gd name="T8" fmla="*/ 0 60000 65536"/>
              <a:gd name="T9" fmla="*/ 0 60000 65536"/>
              <a:gd name="T10" fmla="*/ 0 60000 65536"/>
              <a:gd name="T11" fmla="*/ 0 60000 65536"/>
              <a:gd name="T12" fmla="*/ 0 w 1617306"/>
              <a:gd name="T13" fmla="*/ 0 h 566057"/>
              <a:gd name="T14" fmla="*/ 1617306 w 1617306"/>
              <a:gd name="T15" fmla="*/ 566057 h 5660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7306" h="566057">
                <a:moveTo>
                  <a:pt x="99526" y="0"/>
                </a:moveTo>
                <a:lnTo>
                  <a:pt x="1617306" y="566057"/>
                </a:lnTo>
                <a:lnTo>
                  <a:pt x="0" y="566057"/>
                </a:lnTo>
                <a:lnTo>
                  <a:pt x="99526" y="0"/>
                </a:lnTo>
                <a:close/>
              </a:path>
            </a:pathLst>
          </a:custGeom>
          <a:solidFill>
            <a:srgbClr val="ED3B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任意多边形 28"/>
          <p:cNvSpPr>
            <a:spLocks noChangeArrowheads="1"/>
          </p:cNvSpPr>
          <p:nvPr/>
        </p:nvSpPr>
        <p:spPr bwMode="auto">
          <a:xfrm>
            <a:off x="3278188" y="4011613"/>
            <a:ext cx="1790700" cy="1157287"/>
          </a:xfrm>
          <a:custGeom>
            <a:avLst/>
            <a:gdLst>
              <a:gd name="T0" fmla="*/ 87086 w 1791477"/>
              <a:gd name="T1" fmla="*/ 0 h 1156996"/>
              <a:gd name="T2" fmla="*/ 1791477 w 1791477"/>
              <a:gd name="T3" fmla="*/ 1150776 h 1156996"/>
              <a:gd name="T4" fmla="*/ 1536441 w 1791477"/>
              <a:gd name="T5" fmla="*/ 1156996 h 1156996"/>
              <a:gd name="T6" fmla="*/ 0 w 1791477"/>
              <a:gd name="T7" fmla="*/ 603380 h 1156996"/>
              <a:gd name="T8" fmla="*/ 87086 w 1791477"/>
              <a:gd name="T9" fmla="*/ 0 h 11569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91477"/>
              <a:gd name="T16" fmla="*/ 0 h 1156996"/>
              <a:gd name="T17" fmla="*/ 1791477 w 1791477"/>
              <a:gd name="T18" fmla="*/ 1156996 h 11569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91477" h="1156996">
                <a:moveTo>
                  <a:pt x="87086" y="0"/>
                </a:moveTo>
                <a:lnTo>
                  <a:pt x="1791477" y="1150776"/>
                </a:lnTo>
                <a:lnTo>
                  <a:pt x="1536441" y="1156996"/>
                </a:lnTo>
                <a:lnTo>
                  <a:pt x="0" y="603380"/>
                </a:lnTo>
                <a:lnTo>
                  <a:pt x="87086" y="0"/>
                </a:lnTo>
                <a:close/>
              </a:path>
            </a:pathLst>
          </a:custGeom>
          <a:solidFill>
            <a:srgbClr val="F05A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任意多边形 29"/>
          <p:cNvSpPr>
            <a:spLocks noChangeArrowheads="1"/>
          </p:cNvSpPr>
          <p:nvPr/>
        </p:nvSpPr>
        <p:spPr bwMode="auto">
          <a:xfrm>
            <a:off x="2886075" y="3613150"/>
            <a:ext cx="485775" cy="984250"/>
          </a:xfrm>
          <a:custGeom>
            <a:avLst/>
            <a:gdLst>
              <a:gd name="T0" fmla="*/ 0 w 491412"/>
              <a:gd name="T1" fmla="*/ 0 h 976604"/>
              <a:gd name="T2" fmla="*/ 491412 w 491412"/>
              <a:gd name="T3" fmla="*/ 398106 h 976604"/>
              <a:gd name="T4" fmla="*/ 398106 w 491412"/>
              <a:gd name="T5" fmla="*/ 976604 h 976604"/>
              <a:gd name="T6" fmla="*/ 0 w 491412"/>
              <a:gd name="T7" fmla="*/ 0 h 976604"/>
              <a:gd name="T8" fmla="*/ 0 60000 65536"/>
              <a:gd name="T9" fmla="*/ 0 60000 65536"/>
              <a:gd name="T10" fmla="*/ 0 60000 65536"/>
              <a:gd name="T11" fmla="*/ 0 60000 65536"/>
              <a:gd name="T12" fmla="*/ 0 w 491412"/>
              <a:gd name="T13" fmla="*/ 0 h 976604"/>
              <a:gd name="T14" fmla="*/ 491412 w 491412"/>
              <a:gd name="T15" fmla="*/ 976604 h 9766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1412" h="976604">
                <a:moveTo>
                  <a:pt x="0" y="0"/>
                </a:moveTo>
                <a:lnTo>
                  <a:pt x="491412" y="398106"/>
                </a:lnTo>
                <a:lnTo>
                  <a:pt x="398106" y="976604"/>
                </a:lnTo>
                <a:lnTo>
                  <a:pt x="0" y="0"/>
                </a:lnTo>
                <a:close/>
              </a:path>
            </a:pathLst>
          </a:custGeom>
          <a:solidFill>
            <a:srgbClr val="FCBA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任意多边形 32"/>
          <p:cNvSpPr>
            <a:spLocks noChangeArrowheads="1"/>
          </p:cNvSpPr>
          <p:nvPr/>
        </p:nvSpPr>
        <p:spPr bwMode="auto">
          <a:xfrm>
            <a:off x="2581275" y="1773238"/>
            <a:ext cx="1082675" cy="1884362"/>
          </a:xfrm>
          <a:custGeom>
            <a:avLst/>
            <a:gdLst>
              <a:gd name="T0" fmla="*/ 0 w 1076131"/>
              <a:gd name="T1" fmla="*/ 0 h 1841240"/>
              <a:gd name="T2" fmla="*/ 1076131 w 1076131"/>
              <a:gd name="T3" fmla="*/ 6220 h 1841240"/>
              <a:gd name="T4" fmla="*/ 304800 w 1076131"/>
              <a:gd name="T5" fmla="*/ 1841240 h 1841240"/>
              <a:gd name="T6" fmla="*/ 0 w 1076131"/>
              <a:gd name="T7" fmla="*/ 0 h 1841240"/>
              <a:gd name="T8" fmla="*/ 0 60000 65536"/>
              <a:gd name="T9" fmla="*/ 0 60000 65536"/>
              <a:gd name="T10" fmla="*/ 0 60000 65536"/>
              <a:gd name="T11" fmla="*/ 0 60000 65536"/>
              <a:gd name="T12" fmla="*/ 0 w 1076131"/>
              <a:gd name="T13" fmla="*/ 0 h 1841240"/>
              <a:gd name="T14" fmla="*/ 1076131 w 1076131"/>
              <a:gd name="T15" fmla="*/ 1841240 h 1841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6131" h="1841240">
                <a:moveTo>
                  <a:pt x="0" y="0"/>
                </a:moveTo>
                <a:lnTo>
                  <a:pt x="1076131" y="6220"/>
                </a:lnTo>
                <a:lnTo>
                  <a:pt x="304800" y="1841240"/>
                </a:lnTo>
                <a:lnTo>
                  <a:pt x="0" y="0"/>
                </a:lnTo>
                <a:close/>
              </a:path>
            </a:pathLst>
          </a:custGeom>
          <a:solidFill>
            <a:srgbClr val="EA7A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任意多边形 34"/>
          <p:cNvSpPr>
            <a:spLocks noChangeArrowheads="1"/>
          </p:cNvSpPr>
          <p:nvPr/>
        </p:nvSpPr>
        <p:spPr bwMode="auto">
          <a:xfrm>
            <a:off x="3763963" y="2052638"/>
            <a:ext cx="454025" cy="1735137"/>
          </a:xfrm>
          <a:custGeom>
            <a:avLst/>
            <a:gdLst>
              <a:gd name="T0" fmla="*/ 454090 w 454090"/>
              <a:gd name="T1" fmla="*/ 0 h 1735494"/>
              <a:gd name="T2" fmla="*/ 410547 w 454090"/>
              <a:gd name="T3" fmla="*/ 1735494 h 1735494"/>
              <a:gd name="T4" fmla="*/ 0 w 454090"/>
              <a:gd name="T5" fmla="*/ 230155 h 1735494"/>
              <a:gd name="T6" fmla="*/ 454090 w 454090"/>
              <a:gd name="T7" fmla="*/ 0 h 1735494"/>
              <a:gd name="T8" fmla="*/ 0 60000 65536"/>
              <a:gd name="T9" fmla="*/ 0 60000 65536"/>
              <a:gd name="T10" fmla="*/ 0 60000 65536"/>
              <a:gd name="T11" fmla="*/ 0 60000 65536"/>
              <a:gd name="T12" fmla="*/ 0 w 454090"/>
              <a:gd name="T13" fmla="*/ 0 h 1735494"/>
              <a:gd name="T14" fmla="*/ 454090 w 454090"/>
              <a:gd name="T15" fmla="*/ 1735494 h 17354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4090" h="1735494">
                <a:moveTo>
                  <a:pt x="454090" y="0"/>
                </a:moveTo>
                <a:lnTo>
                  <a:pt x="410547" y="1735494"/>
                </a:lnTo>
                <a:lnTo>
                  <a:pt x="0" y="230155"/>
                </a:lnTo>
                <a:lnTo>
                  <a:pt x="454090" y="0"/>
                </a:lnTo>
                <a:close/>
              </a:path>
            </a:pathLst>
          </a:custGeom>
          <a:solidFill>
            <a:srgbClr val="118A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任意多边形 37"/>
          <p:cNvSpPr>
            <a:spLocks noChangeArrowheads="1"/>
          </p:cNvSpPr>
          <p:nvPr/>
        </p:nvSpPr>
        <p:spPr bwMode="auto">
          <a:xfrm>
            <a:off x="1884363" y="-55563"/>
            <a:ext cx="1792287" cy="1841501"/>
          </a:xfrm>
          <a:custGeom>
            <a:avLst/>
            <a:gdLst>
              <a:gd name="T0" fmla="*/ 0 w 1791478"/>
              <a:gd name="T1" fmla="*/ 1318726 h 1841241"/>
              <a:gd name="T2" fmla="*/ 696686 w 1791478"/>
              <a:gd name="T3" fmla="*/ 1841241 h 1841241"/>
              <a:gd name="T4" fmla="*/ 1791478 w 1791478"/>
              <a:gd name="T5" fmla="*/ 12441 h 1841241"/>
              <a:gd name="T6" fmla="*/ 1474237 w 1791478"/>
              <a:gd name="T7" fmla="*/ 0 h 1841241"/>
              <a:gd name="T8" fmla="*/ 0 w 1791478"/>
              <a:gd name="T9" fmla="*/ 1318726 h 18412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91478"/>
              <a:gd name="T16" fmla="*/ 0 h 1841241"/>
              <a:gd name="T17" fmla="*/ 1791478 w 1791478"/>
              <a:gd name="T18" fmla="*/ 1841241 h 18412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91478" h="1841241">
                <a:moveTo>
                  <a:pt x="0" y="1318726"/>
                </a:moveTo>
                <a:lnTo>
                  <a:pt x="696686" y="1841241"/>
                </a:lnTo>
                <a:lnTo>
                  <a:pt x="1791478" y="12441"/>
                </a:lnTo>
                <a:lnTo>
                  <a:pt x="1474237" y="0"/>
                </a:lnTo>
                <a:lnTo>
                  <a:pt x="0" y="1318726"/>
                </a:lnTo>
                <a:close/>
              </a:path>
            </a:pathLst>
          </a:custGeom>
          <a:solidFill>
            <a:srgbClr val="EE4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任意多边形 40"/>
          <p:cNvSpPr>
            <a:spLocks noChangeArrowheads="1"/>
          </p:cNvSpPr>
          <p:nvPr/>
        </p:nvSpPr>
        <p:spPr bwMode="auto">
          <a:xfrm>
            <a:off x="1803400" y="-36513"/>
            <a:ext cx="511175" cy="927101"/>
          </a:xfrm>
          <a:custGeom>
            <a:avLst/>
            <a:gdLst>
              <a:gd name="T0" fmla="*/ 503853 w 510073"/>
              <a:gd name="T1" fmla="*/ 926841 h 926841"/>
              <a:gd name="T2" fmla="*/ 510073 w 510073"/>
              <a:gd name="T3" fmla="*/ 12441 h 926841"/>
              <a:gd name="T4" fmla="*/ 0 w 510073"/>
              <a:gd name="T5" fmla="*/ 0 h 926841"/>
              <a:gd name="T6" fmla="*/ 503853 w 510073"/>
              <a:gd name="T7" fmla="*/ 926841 h 926841"/>
              <a:gd name="T8" fmla="*/ 0 60000 65536"/>
              <a:gd name="T9" fmla="*/ 0 60000 65536"/>
              <a:gd name="T10" fmla="*/ 0 60000 65536"/>
              <a:gd name="T11" fmla="*/ 0 60000 65536"/>
              <a:gd name="T12" fmla="*/ 0 w 510073"/>
              <a:gd name="T13" fmla="*/ 0 h 926841"/>
              <a:gd name="T14" fmla="*/ 510073 w 510073"/>
              <a:gd name="T15" fmla="*/ 926841 h 9268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0073" h="926841">
                <a:moveTo>
                  <a:pt x="503853" y="926841"/>
                </a:moveTo>
                <a:cubicBezTo>
                  <a:pt x="505926" y="622041"/>
                  <a:pt x="508000" y="317241"/>
                  <a:pt x="510073" y="12441"/>
                </a:cubicBezTo>
                <a:lnTo>
                  <a:pt x="0" y="0"/>
                </a:lnTo>
                <a:lnTo>
                  <a:pt x="503853" y="926841"/>
                </a:lnTo>
                <a:close/>
              </a:path>
            </a:pathLst>
          </a:custGeom>
          <a:solidFill>
            <a:srgbClr val="D91D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任意多边形 41"/>
          <p:cNvSpPr>
            <a:spLocks noChangeArrowheads="1"/>
          </p:cNvSpPr>
          <p:nvPr/>
        </p:nvSpPr>
        <p:spPr bwMode="auto">
          <a:xfrm>
            <a:off x="2406650" y="-17463"/>
            <a:ext cx="585788" cy="334963"/>
          </a:xfrm>
          <a:custGeom>
            <a:avLst/>
            <a:gdLst>
              <a:gd name="T0" fmla="*/ 0 w 528734"/>
              <a:gd name="T1" fmla="*/ 0 h 311020"/>
              <a:gd name="T2" fmla="*/ 317240 w 528734"/>
              <a:gd name="T3" fmla="*/ 6220 h 311020"/>
              <a:gd name="T4" fmla="*/ 528734 w 528734"/>
              <a:gd name="T5" fmla="*/ 311020 h 311020"/>
              <a:gd name="T6" fmla="*/ 0 w 528734"/>
              <a:gd name="T7" fmla="*/ 0 h 311020"/>
              <a:gd name="T8" fmla="*/ 0 60000 65536"/>
              <a:gd name="T9" fmla="*/ 0 60000 65536"/>
              <a:gd name="T10" fmla="*/ 0 60000 65536"/>
              <a:gd name="T11" fmla="*/ 0 60000 65536"/>
              <a:gd name="T12" fmla="*/ 0 w 528734"/>
              <a:gd name="T13" fmla="*/ 0 h 311020"/>
              <a:gd name="T14" fmla="*/ 528734 w 528734"/>
              <a:gd name="T15" fmla="*/ 311020 h 3110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734" h="311020">
                <a:moveTo>
                  <a:pt x="0" y="0"/>
                </a:moveTo>
                <a:lnTo>
                  <a:pt x="317240" y="6220"/>
                </a:lnTo>
                <a:lnTo>
                  <a:pt x="528734" y="311020"/>
                </a:lnTo>
                <a:lnTo>
                  <a:pt x="0" y="0"/>
                </a:lnTo>
                <a:close/>
              </a:path>
            </a:pathLst>
          </a:custGeom>
          <a:solidFill>
            <a:srgbClr val="1594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任意多边形 42"/>
          <p:cNvSpPr>
            <a:spLocks noChangeArrowheads="1"/>
          </p:cNvSpPr>
          <p:nvPr/>
        </p:nvSpPr>
        <p:spPr bwMode="auto">
          <a:xfrm>
            <a:off x="2755900" y="-12700"/>
            <a:ext cx="565150" cy="317500"/>
          </a:xfrm>
          <a:custGeom>
            <a:avLst/>
            <a:gdLst>
              <a:gd name="T0" fmla="*/ 0 w 566057"/>
              <a:gd name="T1" fmla="*/ 0 h 286139"/>
              <a:gd name="T2" fmla="*/ 566057 w 566057"/>
              <a:gd name="T3" fmla="*/ 6220 h 286139"/>
              <a:gd name="T4" fmla="*/ 223934 w 566057"/>
              <a:gd name="T5" fmla="*/ 286139 h 286139"/>
              <a:gd name="T6" fmla="*/ 0 w 566057"/>
              <a:gd name="T7" fmla="*/ 0 h 286139"/>
              <a:gd name="T8" fmla="*/ 0 60000 65536"/>
              <a:gd name="T9" fmla="*/ 0 60000 65536"/>
              <a:gd name="T10" fmla="*/ 0 60000 65536"/>
              <a:gd name="T11" fmla="*/ 0 60000 65536"/>
              <a:gd name="T12" fmla="*/ 0 w 566057"/>
              <a:gd name="T13" fmla="*/ 0 h 286139"/>
              <a:gd name="T14" fmla="*/ 566057 w 566057"/>
              <a:gd name="T15" fmla="*/ 286139 h 2861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6057" h="286139">
                <a:moveTo>
                  <a:pt x="0" y="0"/>
                </a:moveTo>
                <a:lnTo>
                  <a:pt x="566057" y="6220"/>
                </a:lnTo>
                <a:lnTo>
                  <a:pt x="223934" y="286139"/>
                </a:lnTo>
                <a:lnTo>
                  <a:pt x="0" y="0"/>
                </a:lnTo>
                <a:close/>
              </a:path>
            </a:pathLst>
          </a:custGeom>
          <a:solidFill>
            <a:srgbClr val="217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任意多边形 43"/>
          <p:cNvSpPr>
            <a:spLocks noChangeArrowheads="1"/>
          </p:cNvSpPr>
          <p:nvPr/>
        </p:nvSpPr>
        <p:spPr bwMode="auto">
          <a:xfrm>
            <a:off x="3794125" y="-12700"/>
            <a:ext cx="274638" cy="939800"/>
          </a:xfrm>
          <a:custGeom>
            <a:avLst/>
            <a:gdLst>
              <a:gd name="T0" fmla="*/ 273698 w 273698"/>
              <a:gd name="T1" fmla="*/ 18661 h 939281"/>
              <a:gd name="T2" fmla="*/ 0 w 273698"/>
              <a:gd name="T3" fmla="*/ 939281 h 939281"/>
              <a:gd name="T4" fmla="*/ 161730 w 273698"/>
              <a:gd name="T5" fmla="*/ 0 h 939281"/>
              <a:gd name="T6" fmla="*/ 273698 w 273698"/>
              <a:gd name="T7" fmla="*/ 18661 h 939281"/>
              <a:gd name="T8" fmla="*/ 0 60000 65536"/>
              <a:gd name="T9" fmla="*/ 0 60000 65536"/>
              <a:gd name="T10" fmla="*/ 0 60000 65536"/>
              <a:gd name="T11" fmla="*/ 0 60000 65536"/>
              <a:gd name="T12" fmla="*/ 0 w 273698"/>
              <a:gd name="T13" fmla="*/ 0 h 939281"/>
              <a:gd name="T14" fmla="*/ 273698 w 273698"/>
              <a:gd name="T15" fmla="*/ 939281 h 9392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3698" h="939281">
                <a:moveTo>
                  <a:pt x="273698" y="18661"/>
                </a:moveTo>
                <a:lnTo>
                  <a:pt x="0" y="939281"/>
                </a:lnTo>
                <a:lnTo>
                  <a:pt x="161730" y="0"/>
                </a:lnTo>
                <a:lnTo>
                  <a:pt x="273698" y="18661"/>
                </a:lnTo>
                <a:close/>
              </a:path>
            </a:pathLst>
          </a:custGeom>
          <a:solidFill>
            <a:srgbClr val="1796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任意多边形 44"/>
          <p:cNvSpPr>
            <a:spLocks noChangeArrowheads="1"/>
          </p:cNvSpPr>
          <p:nvPr/>
        </p:nvSpPr>
        <p:spPr bwMode="auto">
          <a:xfrm>
            <a:off x="3787775" y="-23813"/>
            <a:ext cx="603250" cy="1547813"/>
          </a:xfrm>
          <a:custGeom>
            <a:avLst/>
            <a:gdLst>
              <a:gd name="T0" fmla="*/ 267477 w 603379"/>
              <a:gd name="T1" fmla="*/ 6220 h 1548881"/>
              <a:gd name="T2" fmla="*/ 472751 w 603379"/>
              <a:gd name="T3" fmla="*/ 0 h 1548881"/>
              <a:gd name="T4" fmla="*/ 603379 w 603379"/>
              <a:gd name="T5" fmla="*/ 1548881 h 1548881"/>
              <a:gd name="T6" fmla="*/ 0 w 603379"/>
              <a:gd name="T7" fmla="*/ 939281 h 1548881"/>
              <a:gd name="T8" fmla="*/ 267477 w 603379"/>
              <a:gd name="T9" fmla="*/ 6220 h 15488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3379"/>
              <a:gd name="T16" fmla="*/ 0 h 1548881"/>
              <a:gd name="T17" fmla="*/ 603379 w 603379"/>
              <a:gd name="T18" fmla="*/ 1548881 h 15488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3379" h="1548881">
                <a:moveTo>
                  <a:pt x="267477" y="6220"/>
                </a:moveTo>
                <a:lnTo>
                  <a:pt x="472751" y="0"/>
                </a:lnTo>
                <a:lnTo>
                  <a:pt x="603379" y="1548881"/>
                </a:lnTo>
                <a:lnTo>
                  <a:pt x="0" y="939281"/>
                </a:lnTo>
                <a:lnTo>
                  <a:pt x="267477" y="6220"/>
                </a:lnTo>
                <a:close/>
              </a:path>
            </a:pathLst>
          </a:custGeom>
          <a:solidFill>
            <a:srgbClr val="107A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任意多边形 45"/>
          <p:cNvSpPr>
            <a:spLocks noChangeArrowheads="1"/>
          </p:cNvSpPr>
          <p:nvPr/>
        </p:nvSpPr>
        <p:spPr bwMode="auto">
          <a:xfrm>
            <a:off x="3651250" y="908050"/>
            <a:ext cx="746125" cy="889000"/>
          </a:xfrm>
          <a:custGeom>
            <a:avLst/>
            <a:gdLst>
              <a:gd name="T0" fmla="*/ 143070 w 746449"/>
              <a:gd name="T1" fmla="*/ 0 h 889518"/>
              <a:gd name="T2" fmla="*/ 746449 w 746449"/>
              <a:gd name="T3" fmla="*/ 603379 h 889518"/>
              <a:gd name="T4" fmla="*/ 0 w 746449"/>
              <a:gd name="T5" fmla="*/ 889518 h 889518"/>
              <a:gd name="T6" fmla="*/ 143070 w 746449"/>
              <a:gd name="T7" fmla="*/ 0 h 889518"/>
              <a:gd name="T8" fmla="*/ 0 60000 65536"/>
              <a:gd name="T9" fmla="*/ 0 60000 65536"/>
              <a:gd name="T10" fmla="*/ 0 60000 65536"/>
              <a:gd name="T11" fmla="*/ 0 60000 65536"/>
              <a:gd name="T12" fmla="*/ 0 w 746449"/>
              <a:gd name="T13" fmla="*/ 0 h 889518"/>
              <a:gd name="T14" fmla="*/ 746449 w 746449"/>
              <a:gd name="T15" fmla="*/ 889518 h 8895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6449" h="889518">
                <a:moveTo>
                  <a:pt x="143070" y="0"/>
                </a:moveTo>
                <a:lnTo>
                  <a:pt x="746449" y="603379"/>
                </a:lnTo>
                <a:lnTo>
                  <a:pt x="0" y="889518"/>
                </a:lnTo>
                <a:lnTo>
                  <a:pt x="143070" y="0"/>
                </a:lnTo>
                <a:close/>
              </a:path>
            </a:pathLst>
          </a:custGeom>
          <a:solidFill>
            <a:srgbClr val="12B0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任意多边形 46"/>
          <p:cNvSpPr>
            <a:spLocks noChangeArrowheads="1"/>
          </p:cNvSpPr>
          <p:nvPr/>
        </p:nvSpPr>
        <p:spPr bwMode="auto">
          <a:xfrm>
            <a:off x="3644900" y="1485900"/>
            <a:ext cx="1150938" cy="304800"/>
          </a:xfrm>
          <a:custGeom>
            <a:avLst/>
            <a:gdLst>
              <a:gd name="T0" fmla="*/ 696686 w 1094792"/>
              <a:gd name="T1" fmla="*/ 0 h 286139"/>
              <a:gd name="T2" fmla="*/ 1094792 w 1094792"/>
              <a:gd name="T3" fmla="*/ 273698 h 286139"/>
              <a:gd name="T4" fmla="*/ 0 w 1094792"/>
              <a:gd name="T5" fmla="*/ 286139 h 286139"/>
              <a:gd name="T6" fmla="*/ 696686 w 1094792"/>
              <a:gd name="T7" fmla="*/ 0 h 286139"/>
              <a:gd name="T8" fmla="*/ 0 60000 65536"/>
              <a:gd name="T9" fmla="*/ 0 60000 65536"/>
              <a:gd name="T10" fmla="*/ 0 60000 65536"/>
              <a:gd name="T11" fmla="*/ 0 60000 65536"/>
              <a:gd name="T12" fmla="*/ 0 w 1094792"/>
              <a:gd name="T13" fmla="*/ 0 h 286139"/>
              <a:gd name="T14" fmla="*/ 1094792 w 1094792"/>
              <a:gd name="T15" fmla="*/ 286139 h 2861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4792" h="286139">
                <a:moveTo>
                  <a:pt x="696686" y="0"/>
                </a:moveTo>
                <a:lnTo>
                  <a:pt x="1094792" y="273698"/>
                </a:lnTo>
                <a:lnTo>
                  <a:pt x="0" y="286139"/>
                </a:lnTo>
                <a:lnTo>
                  <a:pt x="696686" y="0"/>
                </a:lnTo>
                <a:close/>
              </a:path>
            </a:pathLst>
          </a:custGeom>
          <a:solidFill>
            <a:srgbClr val="0673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任意多边形 48"/>
          <p:cNvSpPr>
            <a:spLocks noChangeArrowheads="1"/>
          </p:cNvSpPr>
          <p:nvPr/>
        </p:nvSpPr>
        <p:spPr bwMode="auto">
          <a:xfrm>
            <a:off x="4335463" y="958850"/>
            <a:ext cx="161925" cy="322263"/>
          </a:xfrm>
          <a:custGeom>
            <a:avLst/>
            <a:gdLst>
              <a:gd name="T0" fmla="*/ 149290 w 149290"/>
              <a:gd name="T1" fmla="*/ 0 h 323461"/>
              <a:gd name="T2" fmla="*/ 111968 w 149290"/>
              <a:gd name="T3" fmla="*/ 323461 h 323461"/>
              <a:gd name="T4" fmla="*/ 0 w 149290"/>
              <a:gd name="T5" fmla="*/ 74645 h 323461"/>
              <a:gd name="T6" fmla="*/ 149290 w 149290"/>
              <a:gd name="T7" fmla="*/ 0 h 323461"/>
              <a:gd name="T8" fmla="*/ 0 60000 65536"/>
              <a:gd name="T9" fmla="*/ 0 60000 65536"/>
              <a:gd name="T10" fmla="*/ 0 60000 65536"/>
              <a:gd name="T11" fmla="*/ 0 60000 65536"/>
              <a:gd name="T12" fmla="*/ 0 w 149290"/>
              <a:gd name="T13" fmla="*/ 0 h 323461"/>
              <a:gd name="T14" fmla="*/ 149290 w 149290"/>
              <a:gd name="T15" fmla="*/ 323461 h 3234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290" h="323461">
                <a:moveTo>
                  <a:pt x="149290" y="0"/>
                </a:moveTo>
                <a:lnTo>
                  <a:pt x="111968" y="323461"/>
                </a:lnTo>
                <a:lnTo>
                  <a:pt x="0" y="74645"/>
                </a:lnTo>
                <a:lnTo>
                  <a:pt x="149290" y="0"/>
                </a:lnTo>
                <a:close/>
              </a:path>
            </a:pathLst>
          </a:custGeom>
          <a:solidFill>
            <a:srgbClr val="0F79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任意多边形 49"/>
          <p:cNvSpPr>
            <a:spLocks noChangeArrowheads="1"/>
          </p:cNvSpPr>
          <p:nvPr/>
        </p:nvSpPr>
        <p:spPr bwMode="auto">
          <a:xfrm>
            <a:off x="4341813" y="1038225"/>
            <a:ext cx="298450" cy="622300"/>
          </a:xfrm>
          <a:custGeom>
            <a:avLst/>
            <a:gdLst>
              <a:gd name="T0" fmla="*/ 0 w 298579"/>
              <a:gd name="T1" fmla="*/ 0 h 622040"/>
              <a:gd name="T2" fmla="*/ 298579 w 298579"/>
              <a:gd name="T3" fmla="*/ 622040 h 622040"/>
              <a:gd name="T4" fmla="*/ 37322 w 298579"/>
              <a:gd name="T5" fmla="*/ 373224 h 622040"/>
              <a:gd name="T6" fmla="*/ 0 w 298579"/>
              <a:gd name="T7" fmla="*/ 0 h 622040"/>
              <a:gd name="T8" fmla="*/ 0 60000 65536"/>
              <a:gd name="T9" fmla="*/ 0 60000 65536"/>
              <a:gd name="T10" fmla="*/ 0 60000 65536"/>
              <a:gd name="T11" fmla="*/ 0 60000 65536"/>
              <a:gd name="T12" fmla="*/ 0 w 298579"/>
              <a:gd name="T13" fmla="*/ 0 h 622040"/>
              <a:gd name="T14" fmla="*/ 298579 w 298579"/>
              <a:gd name="T15" fmla="*/ 622040 h 6220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8579" h="622040">
                <a:moveTo>
                  <a:pt x="0" y="0"/>
                </a:moveTo>
                <a:lnTo>
                  <a:pt x="298579" y="622040"/>
                </a:lnTo>
                <a:lnTo>
                  <a:pt x="37322" y="373224"/>
                </a:lnTo>
                <a:lnTo>
                  <a:pt x="0" y="0"/>
                </a:lnTo>
                <a:close/>
              </a:path>
            </a:pathLst>
          </a:custGeom>
          <a:solidFill>
            <a:srgbClr val="0F59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任意多边形 50"/>
          <p:cNvSpPr>
            <a:spLocks noChangeArrowheads="1"/>
          </p:cNvSpPr>
          <p:nvPr/>
        </p:nvSpPr>
        <p:spPr bwMode="auto">
          <a:xfrm>
            <a:off x="4378325" y="1412875"/>
            <a:ext cx="430213" cy="373063"/>
          </a:xfrm>
          <a:custGeom>
            <a:avLst/>
            <a:gdLst>
              <a:gd name="T0" fmla="*/ 0 w 429208"/>
              <a:gd name="T1" fmla="*/ 0 h 373225"/>
              <a:gd name="T2" fmla="*/ 429208 w 429208"/>
              <a:gd name="T3" fmla="*/ 373225 h 373225"/>
              <a:gd name="T4" fmla="*/ 0 w 429208"/>
              <a:gd name="T5" fmla="*/ 93306 h 373225"/>
              <a:gd name="T6" fmla="*/ 0 w 429208"/>
              <a:gd name="T7" fmla="*/ 0 h 373225"/>
              <a:gd name="T8" fmla="*/ 0 60000 65536"/>
              <a:gd name="T9" fmla="*/ 0 60000 65536"/>
              <a:gd name="T10" fmla="*/ 0 60000 65536"/>
              <a:gd name="T11" fmla="*/ 0 60000 65536"/>
              <a:gd name="T12" fmla="*/ 0 w 429208"/>
              <a:gd name="T13" fmla="*/ 0 h 373225"/>
              <a:gd name="T14" fmla="*/ 429208 w 429208"/>
              <a:gd name="T15" fmla="*/ 373225 h 3732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9208" h="373225">
                <a:moveTo>
                  <a:pt x="0" y="0"/>
                </a:moveTo>
                <a:lnTo>
                  <a:pt x="429208" y="373225"/>
                </a:lnTo>
                <a:lnTo>
                  <a:pt x="0" y="93306"/>
                </a:lnTo>
                <a:lnTo>
                  <a:pt x="0" y="0"/>
                </a:lnTo>
                <a:close/>
              </a:path>
            </a:pathLst>
          </a:custGeom>
          <a:solidFill>
            <a:srgbClr val="114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任意多边形 51"/>
          <p:cNvSpPr>
            <a:spLocks noChangeArrowheads="1"/>
          </p:cNvSpPr>
          <p:nvPr/>
        </p:nvSpPr>
        <p:spPr bwMode="auto">
          <a:xfrm>
            <a:off x="4422775" y="1238250"/>
            <a:ext cx="373063" cy="539750"/>
          </a:xfrm>
          <a:custGeom>
            <a:avLst/>
            <a:gdLst>
              <a:gd name="T0" fmla="*/ 0 w 329682"/>
              <a:gd name="T1" fmla="*/ 0 h 541176"/>
              <a:gd name="T2" fmla="*/ 329682 w 329682"/>
              <a:gd name="T3" fmla="*/ 541176 h 541176"/>
              <a:gd name="T4" fmla="*/ 174172 w 329682"/>
              <a:gd name="T5" fmla="*/ 385666 h 541176"/>
              <a:gd name="T6" fmla="*/ 0 w 329682"/>
              <a:gd name="T7" fmla="*/ 0 h 541176"/>
              <a:gd name="T8" fmla="*/ 0 60000 65536"/>
              <a:gd name="T9" fmla="*/ 0 60000 65536"/>
              <a:gd name="T10" fmla="*/ 0 60000 65536"/>
              <a:gd name="T11" fmla="*/ 0 60000 65536"/>
              <a:gd name="T12" fmla="*/ 0 w 329682"/>
              <a:gd name="T13" fmla="*/ 0 h 541176"/>
              <a:gd name="T14" fmla="*/ 329682 w 329682"/>
              <a:gd name="T15" fmla="*/ 541176 h 5411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9682" h="541176">
                <a:moveTo>
                  <a:pt x="0" y="0"/>
                </a:moveTo>
                <a:lnTo>
                  <a:pt x="329682" y="541176"/>
                </a:lnTo>
                <a:lnTo>
                  <a:pt x="174172" y="385666"/>
                </a:lnTo>
                <a:lnTo>
                  <a:pt x="0" y="0"/>
                </a:lnTo>
                <a:close/>
              </a:path>
            </a:pathLst>
          </a:custGeom>
          <a:solidFill>
            <a:srgbClr val="007D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任意多边形 52"/>
          <p:cNvSpPr>
            <a:spLocks noChangeArrowheads="1"/>
          </p:cNvSpPr>
          <p:nvPr/>
        </p:nvSpPr>
        <p:spPr bwMode="auto">
          <a:xfrm rot="183440">
            <a:off x="-136525" y="184150"/>
            <a:ext cx="390525" cy="179388"/>
          </a:xfrm>
          <a:custGeom>
            <a:avLst/>
            <a:gdLst>
              <a:gd name="T0" fmla="*/ 43542 w 391885"/>
              <a:gd name="T1" fmla="*/ 0 h 180392"/>
              <a:gd name="T2" fmla="*/ 391885 w 391885"/>
              <a:gd name="T3" fmla="*/ 180392 h 180392"/>
              <a:gd name="T4" fmla="*/ 0 w 391885"/>
              <a:gd name="T5" fmla="*/ 143070 h 180392"/>
              <a:gd name="T6" fmla="*/ 43542 w 391885"/>
              <a:gd name="T7" fmla="*/ 0 h 180392"/>
              <a:gd name="T8" fmla="*/ 0 60000 65536"/>
              <a:gd name="T9" fmla="*/ 0 60000 65536"/>
              <a:gd name="T10" fmla="*/ 0 60000 65536"/>
              <a:gd name="T11" fmla="*/ 0 60000 65536"/>
              <a:gd name="T12" fmla="*/ 0 w 391885"/>
              <a:gd name="T13" fmla="*/ 0 h 180392"/>
              <a:gd name="T14" fmla="*/ 391885 w 391885"/>
              <a:gd name="T15" fmla="*/ 180392 h 180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1885" h="180392">
                <a:moveTo>
                  <a:pt x="43542" y="0"/>
                </a:moveTo>
                <a:lnTo>
                  <a:pt x="391885" y="180392"/>
                </a:lnTo>
                <a:lnTo>
                  <a:pt x="0" y="143070"/>
                </a:lnTo>
                <a:lnTo>
                  <a:pt x="43542" y="0"/>
                </a:lnTo>
                <a:close/>
              </a:path>
            </a:pathLst>
          </a:custGeom>
          <a:solidFill>
            <a:srgbClr val="FCB7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任意多边形 53"/>
          <p:cNvSpPr>
            <a:spLocks noChangeArrowheads="1"/>
          </p:cNvSpPr>
          <p:nvPr/>
        </p:nvSpPr>
        <p:spPr bwMode="auto">
          <a:xfrm>
            <a:off x="4824413" y="603250"/>
            <a:ext cx="242887" cy="515938"/>
          </a:xfrm>
          <a:custGeom>
            <a:avLst/>
            <a:gdLst>
              <a:gd name="T0" fmla="*/ 199053 w 242596"/>
              <a:gd name="T1" fmla="*/ 0 h 516294"/>
              <a:gd name="T2" fmla="*/ 0 w 242596"/>
              <a:gd name="T3" fmla="*/ 111967 h 516294"/>
              <a:gd name="T4" fmla="*/ 242596 w 242596"/>
              <a:gd name="T5" fmla="*/ 516294 h 516294"/>
              <a:gd name="T6" fmla="*/ 199053 w 242596"/>
              <a:gd name="T7" fmla="*/ 0 h 516294"/>
              <a:gd name="T8" fmla="*/ 0 60000 65536"/>
              <a:gd name="T9" fmla="*/ 0 60000 65536"/>
              <a:gd name="T10" fmla="*/ 0 60000 65536"/>
              <a:gd name="T11" fmla="*/ 0 60000 65536"/>
              <a:gd name="T12" fmla="*/ 0 w 242596"/>
              <a:gd name="T13" fmla="*/ 0 h 516294"/>
              <a:gd name="T14" fmla="*/ 242596 w 242596"/>
              <a:gd name="T15" fmla="*/ 516294 h 5162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2596" h="516294">
                <a:moveTo>
                  <a:pt x="199053" y="0"/>
                </a:moveTo>
                <a:lnTo>
                  <a:pt x="0" y="111967"/>
                </a:lnTo>
                <a:lnTo>
                  <a:pt x="242596" y="516294"/>
                </a:lnTo>
                <a:lnTo>
                  <a:pt x="199053" y="0"/>
                </a:lnTo>
                <a:close/>
              </a:path>
            </a:pathLst>
          </a:custGeom>
          <a:solidFill>
            <a:srgbClr val="125B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任意多边形 54"/>
          <p:cNvSpPr>
            <a:spLocks noChangeArrowheads="1"/>
          </p:cNvSpPr>
          <p:nvPr/>
        </p:nvSpPr>
        <p:spPr bwMode="auto">
          <a:xfrm>
            <a:off x="5762625" y="1263650"/>
            <a:ext cx="523875" cy="266700"/>
          </a:xfrm>
          <a:custGeom>
            <a:avLst/>
            <a:gdLst>
              <a:gd name="T0" fmla="*/ 0 w 522514"/>
              <a:gd name="T1" fmla="*/ 12441 h 267478"/>
              <a:gd name="T2" fmla="*/ 522514 w 522514"/>
              <a:gd name="T3" fmla="*/ 0 h 267478"/>
              <a:gd name="T4" fmla="*/ 273698 w 522514"/>
              <a:gd name="T5" fmla="*/ 267478 h 267478"/>
              <a:gd name="T6" fmla="*/ 0 w 522514"/>
              <a:gd name="T7" fmla="*/ 12441 h 267478"/>
              <a:gd name="T8" fmla="*/ 0 60000 65536"/>
              <a:gd name="T9" fmla="*/ 0 60000 65536"/>
              <a:gd name="T10" fmla="*/ 0 60000 65536"/>
              <a:gd name="T11" fmla="*/ 0 60000 65536"/>
              <a:gd name="T12" fmla="*/ 0 w 522514"/>
              <a:gd name="T13" fmla="*/ 0 h 267478"/>
              <a:gd name="T14" fmla="*/ 522514 w 522514"/>
              <a:gd name="T15" fmla="*/ 267478 h 2674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2514" h="267478">
                <a:moveTo>
                  <a:pt x="0" y="12441"/>
                </a:moveTo>
                <a:lnTo>
                  <a:pt x="522514" y="0"/>
                </a:lnTo>
                <a:lnTo>
                  <a:pt x="273698" y="267478"/>
                </a:lnTo>
                <a:lnTo>
                  <a:pt x="0" y="12441"/>
                </a:lnTo>
                <a:close/>
              </a:path>
            </a:pathLst>
          </a:custGeom>
          <a:solidFill>
            <a:srgbClr val="1A80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任意多边形 55"/>
          <p:cNvSpPr>
            <a:spLocks noChangeArrowheads="1"/>
          </p:cNvSpPr>
          <p:nvPr/>
        </p:nvSpPr>
        <p:spPr bwMode="auto">
          <a:xfrm>
            <a:off x="5119688" y="2162175"/>
            <a:ext cx="341312" cy="254000"/>
          </a:xfrm>
          <a:custGeom>
            <a:avLst/>
            <a:gdLst>
              <a:gd name="T0" fmla="*/ 161731 w 342123"/>
              <a:gd name="T1" fmla="*/ 0 h 255037"/>
              <a:gd name="T2" fmla="*/ 0 w 342123"/>
              <a:gd name="T3" fmla="*/ 255037 h 255037"/>
              <a:gd name="T4" fmla="*/ 342123 w 342123"/>
              <a:gd name="T5" fmla="*/ 80865 h 255037"/>
              <a:gd name="T6" fmla="*/ 161731 w 342123"/>
              <a:gd name="T7" fmla="*/ 0 h 255037"/>
              <a:gd name="T8" fmla="*/ 0 60000 65536"/>
              <a:gd name="T9" fmla="*/ 0 60000 65536"/>
              <a:gd name="T10" fmla="*/ 0 60000 65536"/>
              <a:gd name="T11" fmla="*/ 0 60000 65536"/>
              <a:gd name="T12" fmla="*/ 0 w 342123"/>
              <a:gd name="T13" fmla="*/ 0 h 255037"/>
              <a:gd name="T14" fmla="*/ 342123 w 342123"/>
              <a:gd name="T15" fmla="*/ 255037 h 2550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2123" h="255037">
                <a:moveTo>
                  <a:pt x="161731" y="0"/>
                </a:moveTo>
                <a:lnTo>
                  <a:pt x="0" y="255037"/>
                </a:lnTo>
                <a:lnTo>
                  <a:pt x="342123" y="80865"/>
                </a:lnTo>
                <a:lnTo>
                  <a:pt x="161731" y="0"/>
                </a:lnTo>
                <a:close/>
              </a:path>
            </a:pathLst>
          </a:custGeom>
          <a:solidFill>
            <a:srgbClr val="175E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任意多边形 56"/>
          <p:cNvSpPr>
            <a:spLocks noChangeArrowheads="1"/>
          </p:cNvSpPr>
          <p:nvPr/>
        </p:nvSpPr>
        <p:spPr bwMode="auto">
          <a:xfrm>
            <a:off x="6000750" y="4178300"/>
            <a:ext cx="515938" cy="373063"/>
          </a:xfrm>
          <a:custGeom>
            <a:avLst/>
            <a:gdLst>
              <a:gd name="T0" fmla="*/ 255036 w 516293"/>
              <a:gd name="T1" fmla="*/ 0 h 373224"/>
              <a:gd name="T2" fmla="*/ 0 w 516293"/>
              <a:gd name="T3" fmla="*/ 373224 h 373224"/>
              <a:gd name="T4" fmla="*/ 516293 w 516293"/>
              <a:gd name="T5" fmla="*/ 242596 h 373224"/>
              <a:gd name="T6" fmla="*/ 255036 w 516293"/>
              <a:gd name="T7" fmla="*/ 0 h 373224"/>
              <a:gd name="T8" fmla="*/ 0 60000 65536"/>
              <a:gd name="T9" fmla="*/ 0 60000 65536"/>
              <a:gd name="T10" fmla="*/ 0 60000 65536"/>
              <a:gd name="T11" fmla="*/ 0 60000 65536"/>
              <a:gd name="T12" fmla="*/ 0 w 516293"/>
              <a:gd name="T13" fmla="*/ 0 h 373224"/>
              <a:gd name="T14" fmla="*/ 516293 w 516293"/>
              <a:gd name="T15" fmla="*/ 373224 h 373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6293" h="373224">
                <a:moveTo>
                  <a:pt x="255036" y="0"/>
                </a:moveTo>
                <a:lnTo>
                  <a:pt x="0" y="373224"/>
                </a:lnTo>
                <a:lnTo>
                  <a:pt x="516293" y="242596"/>
                </a:lnTo>
                <a:lnTo>
                  <a:pt x="255036" y="0"/>
                </a:lnTo>
                <a:close/>
              </a:path>
            </a:pathLst>
          </a:custGeom>
          <a:solidFill>
            <a:srgbClr val="F059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任意多边形 57"/>
          <p:cNvSpPr>
            <a:spLocks noChangeArrowheads="1"/>
          </p:cNvSpPr>
          <p:nvPr/>
        </p:nvSpPr>
        <p:spPr bwMode="auto">
          <a:xfrm>
            <a:off x="5119688" y="4476750"/>
            <a:ext cx="392112" cy="434975"/>
          </a:xfrm>
          <a:custGeom>
            <a:avLst/>
            <a:gdLst>
              <a:gd name="T0" fmla="*/ 0 w 391885"/>
              <a:gd name="T1" fmla="*/ 0 h 435429"/>
              <a:gd name="T2" fmla="*/ 391885 w 391885"/>
              <a:gd name="T3" fmla="*/ 111967 h 435429"/>
              <a:gd name="T4" fmla="*/ 186612 w 391885"/>
              <a:gd name="T5" fmla="*/ 435429 h 435429"/>
              <a:gd name="T6" fmla="*/ 0 w 391885"/>
              <a:gd name="T7" fmla="*/ 0 h 435429"/>
              <a:gd name="T8" fmla="*/ 0 60000 65536"/>
              <a:gd name="T9" fmla="*/ 0 60000 65536"/>
              <a:gd name="T10" fmla="*/ 0 60000 65536"/>
              <a:gd name="T11" fmla="*/ 0 60000 65536"/>
              <a:gd name="T12" fmla="*/ 0 w 391885"/>
              <a:gd name="T13" fmla="*/ 0 h 435429"/>
              <a:gd name="T14" fmla="*/ 391885 w 391885"/>
              <a:gd name="T15" fmla="*/ 435429 h 4354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1885" h="435429">
                <a:moveTo>
                  <a:pt x="0" y="0"/>
                </a:moveTo>
                <a:lnTo>
                  <a:pt x="391885" y="111967"/>
                </a:lnTo>
                <a:lnTo>
                  <a:pt x="186612" y="435429"/>
                </a:lnTo>
                <a:lnTo>
                  <a:pt x="0" y="0"/>
                </a:lnTo>
                <a:close/>
              </a:path>
            </a:pathLst>
          </a:custGeom>
          <a:solidFill>
            <a:srgbClr val="F7B1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任意多边形 58"/>
          <p:cNvSpPr>
            <a:spLocks noChangeArrowheads="1"/>
          </p:cNvSpPr>
          <p:nvPr/>
        </p:nvSpPr>
        <p:spPr bwMode="auto">
          <a:xfrm>
            <a:off x="5751513" y="4881563"/>
            <a:ext cx="236537" cy="211137"/>
          </a:xfrm>
          <a:custGeom>
            <a:avLst/>
            <a:gdLst>
              <a:gd name="T0" fmla="*/ 68424 w 236375"/>
              <a:gd name="T1" fmla="*/ 0 h 211494"/>
              <a:gd name="T2" fmla="*/ 236375 w 236375"/>
              <a:gd name="T3" fmla="*/ 211494 h 211494"/>
              <a:gd name="T4" fmla="*/ 0 w 236375"/>
              <a:gd name="T5" fmla="*/ 130628 h 211494"/>
              <a:gd name="T6" fmla="*/ 68424 w 236375"/>
              <a:gd name="T7" fmla="*/ 0 h 211494"/>
              <a:gd name="T8" fmla="*/ 0 60000 65536"/>
              <a:gd name="T9" fmla="*/ 0 60000 65536"/>
              <a:gd name="T10" fmla="*/ 0 60000 65536"/>
              <a:gd name="T11" fmla="*/ 0 60000 65536"/>
              <a:gd name="T12" fmla="*/ 0 w 236375"/>
              <a:gd name="T13" fmla="*/ 0 h 211494"/>
              <a:gd name="T14" fmla="*/ 236375 w 236375"/>
              <a:gd name="T15" fmla="*/ 211494 h 2114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6375" h="211494">
                <a:moveTo>
                  <a:pt x="68424" y="0"/>
                </a:moveTo>
                <a:lnTo>
                  <a:pt x="236375" y="211494"/>
                </a:lnTo>
                <a:lnTo>
                  <a:pt x="0" y="130628"/>
                </a:lnTo>
                <a:lnTo>
                  <a:pt x="68424" y="0"/>
                </a:lnTo>
                <a:close/>
              </a:path>
            </a:pathLst>
          </a:custGeom>
          <a:solidFill>
            <a:srgbClr val="EF6D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任意多边形 59"/>
          <p:cNvSpPr>
            <a:spLocks noChangeArrowheads="1"/>
          </p:cNvSpPr>
          <p:nvPr/>
        </p:nvSpPr>
        <p:spPr bwMode="auto">
          <a:xfrm>
            <a:off x="6950075" y="4981575"/>
            <a:ext cx="187325" cy="260350"/>
          </a:xfrm>
          <a:custGeom>
            <a:avLst/>
            <a:gdLst>
              <a:gd name="T0" fmla="*/ 186612 w 186612"/>
              <a:gd name="T1" fmla="*/ 242596 h 261257"/>
              <a:gd name="T2" fmla="*/ 105746 w 186612"/>
              <a:gd name="T3" fmla="*/ 0 h 261257"/>
              <a:gd name="T4" fmla="*/ 0 w 186612"/>
              <a:gd name="T5" fmla="*/ 261257 h 261257"/>
              <a:gd name="T6" fmla="*/ 186612 w 186612"/>
              <a:gd name="T7" fmla="*/ 242596 h 261257"/>
              <a:gd name="T8" fmla="*/ 0 60000 65536"/>
              <a:gd name="T9" fmla="*/ 0 60000 65536"/>
              <a:gd name="T10" fmla="*/ 0 60000 65536"/>
              <a:gd name="T11" fmla="*/ 0 60000 65536"/>
              <a:gd name="T12" fmla="*/ 0 w 186612"/>
              <a:gd name="T13" fmla="*/ 0 h 261257"/>
              <a:gd name="T14" fmla="*/ 186612 w 186612"/>
              <a:gd name="T15" fmla="*/ 261257 h 2612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6612" h="261257">
                <a:moveTo>
                  <a:pt x="186612" y="242596"/>
                </a:moveTo>
                <a:lnTo>
                  <a:pt x="105746" y="0"/>
                </a:lnTo>
                <a:lnTo>
                  <a:pt x="0" y="261257"/>
                </a:lnTo>
                <a:lnTo>
                  <a:pt x="186612" y="242596"/>
                </a:lnTo>
                <a:close/>
              </a:path>
            </a:pathLst>
          </a:custGeom>
          <a:solidFill>
            <a:srgbClr val="E919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TextBox 7"/>
          <p:cNvSpPr>
            <a:spLocks noChangeArrowheads="1"/>
          </p:cNvSpPr>
          <p:nvPr/>
        </p:nvSpPr>
        <p:spPr bwMode="auto">
          <a:xfrm>
            <a:off x="4342130" y="2430086"/>
            <a:ext cx="47548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600" dirty="0" smtClean="0">
                <a:solidFill>
                  <a:srgbClr val="12B0C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谢谢大家，长安行天下</a:t>
            </a:r>
            <a:endParaRPr lang="zh-CN" altLang="en-US" sz="3600" dirty="0" smtClean="0">
              <a:solidFill>
                <a:srgbClr val="12B0C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矩形 62"/>
          <p:cNvSpPr>
            <a:spLocks noChangeArrowheads="1"/>
          </p:cNvSpPr>
          <p:nvPr/>
        </p:nvSpPr>
        <p:spPr bwMode="auto">
          <a:xfrm>
            <a:off x="6989763" y="3030538"/>
            <a:ext cx="358775" cy="36512"/>
          </a:xfrm>
          <a:prstGeom prst="rect">
            <a:avLst/>
          </a:prstGeom>
          <a:solidFill>
            <a:srgbClr val="12B0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任意多边形 63"/>
          <p:cNvSpPr>
            <a:spLocks noChangeArrowheads="1"/>
          </p:cNvSpPr>
          <p:nvPr/>
        </p:nvSpPr>
        <p:spPr bwMode="auto">
          <a:xfrm rot="11241277">
            <a:off x="5195888" y="3736975"/>
            <a:ext cx="341312" cy="254000"/>
          </a:xfrm>
          <a:custGeom>
            <a:avLst/>
            <a:gdLst>
              <a:gd name="T0" fmla="*/ 161731 w 342123"/>
              <a:gd name="T1" fmla="*/ 0 h 255037"/>
              <a:gd name="T2" fmla="*/ 0 w 342123"/>
              <a:gd name="T3" fmla="*/ 255037 h 255037"/>
              <a:gd name="T4" fmla="*/ 342123 w 342123"/>
              <a:gd name="T5" fmla="*/ 80865 h 255037"/>
              <a:gd name="T6" fmla="*/ 161731 w 342123"/>
              <a:gd name="T7" fmla="*/ 0 h 255037"/>
              <a:gd name="T8" fmla="*/ 0 60000 65536"/>
              <a:gd name="T9" fmla="*/ 0 60000 65536"/>
              <a:gd name="T10" fmla="*/ 0 60000 65536"/>
              <a:gd name="T11" fmla="*/ 0 60000 65536"/>
              <a:gd name="T12" fmla="*/ 0 w 342123"/>
              <a:gd name="T13" fmla="*/ 0 h 255037"/>
              <a:gd name="T14" fmla="*/ 342123 w 342123"/>
              <a:gd name="T15" fmla="*/ 255037 h 2550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2123" h="255037">
                <a:moveTo>
                  <a:pt x="161731" y="0"/>
                </a:moveTo>
                <a:lnTo>
                  <a:pt x="0" y="255037"/>
                </a:lnTo>
                <a:lnTo>
                  <a:pt x="342123" y="80865"/>
                </a:lnTo>
                <a:lnTo>
                  <a:pt x="161731" y="0"/>
                </a:lnTo>
                <a:close/>
              </a:path>
            </a:pathLst>
          </a:custGeom>
          <a:solidFill>
            <a:srgbClr val="BE20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任意多边形 69"/>
          <p:cNvSpPr>
            <a:spLocks noChangeArrowheads="1"/>
          </p:cNvSpPr>
          <p:nvPr/>
        </p:nvSpPr>
        <p:spPr bwMode="auto">
          <a:xfrm>
            <a:off x="8777288" y="1325563"/>
            <a:ext cx="398462" cy="373062"/>
          </a:xfrm>
          <a:custGeom>
            <a:avLst/>
            <a:gdLst>
              <a:gd name="T0" fmla="*/ 379445 w 398106"/>
              <a:gd name="T1" fmla="*/ 18661 h 373225"/>
              <a:gd name="T2" fmla="*/ 398106 w 398106"/>
              <a:gd name="T3" fmla="*/ 373225 h 373225"/>
              <a:gd name="T4" fmla="*/ 0 w 398106"/>
              <a:gd name="T5" fmla="*/ 0 h 373225"/>
              <a:gd name="T6" fmla="*/ 379445 w 398106"/>
              <a:gd name="T7" fmla="*/ 18661 h 373225"/>
              <a:gd name="T8" fmla="*/ 0 60000 65536"/>
              <a:gd name="T9" fmla="*/ 0 60000 65536"/>
              <a:gd name="T10" fmla="*/ 0 60000 65536"/>
              <a:gd name="T11" fmla="*/ 0 60000 65536"/>
              <a:gd name="T12" fmla="*/ 0 w 398106"/>
              <a:gd name="T13" fmla="*/ 0 h 373225"/>
              <a:gd name="T14" fmla="*/ 398106 w 398106"/>
              <a:gd name="T15" fmla="*/ 373225 h 3732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8106" h="373225">
                <a:moveTo>
                  <a:pt x="379445" y="18661"/>
                </a:moveTo>
                <a:lnTo>
                  <a:pt x="398106" y="373225"/>
                </a:lnTo>
                <a:lnTo>
                  <a:pt x="0" y="0"/>
                </a:lnTo>
                <a:lnTo>
                  <a:pt x="379445" y="18661"/>
                </a:lnTo>
                <a:close/>
              </a:path>
            </a:pathLst>
          </a:custGeom>
          <a:solidFill>
            <a:srgbClr val="46C6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任意多边形 70"/>
          <p:cNvSpPr>
            <a:spLocks noChangeArrowheads="1"/>
          </p:cNvSpPr>
          <p:nvPr/>
        </p:nvSpPr>
        <p:spPr bwMode="auto">
          <a:xfrm>
            <a:off x="8440738" y="1325563"/>
            <a:ext cx="541337" cy="185737"/>
          </a:xfrm>
          <a:custGeom>
            <a:avLst/>
            <a:gdLst>
              <a:gd name="T0" fmla="*/ 335902 w 541175"/>
              <a:gd name="T1" fmla="*/ 0 h 186613"/>
              <a:gd name="T2" fmla="*/ 0 w 541175"/>
              <a:gd name="T3" fmla="*/ 143070 h 186613"/>
              <a:gd name="T4" fmla="*/ 541175 w 541175"/>
              <a:gd name="T5" fmla="*/ 186613 h 186613"/>
              <a:gd name="T6" fmla="*/ 335902 w 541175"/>
              <a:gd name="T7" fmla="*/ 0 h 186613"/>
              <a:gd name="T8" fmla="*/ 0 60000 65536"/>
              <a:gd name="T9" fmla="*/ 0 60000 65536"/>
              <a:gd name="T10" fmla="*/ 0 60000 65536"/>
              <a:gd name="T11" fmla="*/ 0 60000 65536"/>
              <a:gd name="T12" fmla="*/ 0 w 541175"/>
              <a:gd name="T13" fmla="*/ 0 h 186613"/>
              <a:gd name="T14" fmla="*/ 541175 w 541175"/>
              <a:gd name="T15" fmla="*/ 186613 h 1866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1175" h="186613">
                <a:moveTo>
                  <a:pt x="335902" y="0"/>
                </a:moveTo>
                <a:lnTo>
                  <a:pt x="0" y="143070"/>
                </a:lnTo>
                <a:lnTo>
                  <a:pt x="541175" y="186613"/>
                </a:lnTo>
                <a:lnTo>
                  <a:pt x="335902" y="0"/>
                </a:lnTo>
                <a:close/>
              </a:path>
            </a:pathLst>
          </a:custGeom>
          <a:solidFill>
            <a:srgbClr val="2294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任意多边形 71"/>
          <p:cNvSpPr>
            <a:spLocks noChangeArrowheads="1"/>
          </p:cNvSpPr>
          <p:nvPr/>
        </p:nvSpPr>
        <p:spPr bwMode="auto">
          <a:xfrm>
            <a:off x="8169275" y="1074738"/>
            <a:ext cx="112713" cy="166687"/>
          </a:xfrm>
          <a:custGeom>
            <a:avLst/>
            <a:gdLst>
              <a:gd name="T0" fmla="*/ 0 w 111967"/>
              <a:gd name="T1" fmla="*/ 0 h 167951"/>
              <a:gd name="T2" fmla="*/ 111967 w 111967"/>
              <a:gd name="T3" fmla="*/ 105747 h 167951"/>
              <a:gd name="T4" fmla="*/ 31102 w 111967"/>
              <a:gd name="T5" fmla="*/ 167951 h 167951"/>
              <a:gd name="T6" fmla="*/ 0 w 111967"/>
              <a:gd name="T7" fmla="*/ 0 h 167951"/>
              <a:gd name="T8" fmla="*/ 0 60000 65536"/>
              <a:gd name="T9" fmla="*/ 0 60000 65536"/>
              <a:gd name="T10" fmla="*/ 0 60000 65536"/>
              <a:gd name="T11" fmla="*/ 0 60000 65536"/>
              <a:gd name="T12" fmla="*/ 0 w 111967"/>
              <a:gd name="T13" fmla="*/ 0 h 167951"/>
              <a:gd name="T14" fmla="*/ 111967 w 111967"/>
              <a:gd name="T15" fmla="*/ 167951 h 1679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1967" h="167951">
                <a:moveTo>
                  <a:pt x="0" y="0"/>
                </a:moveTo>
                <a:lnTo>
                  <a:pt x="111967" y="105747"/>
                </a:lnTo>
                <a:lnTo>
                  <a:pt x="31102" y="167951"/>
                </a:lnTo>
                <a:lnTo>
                  <a:pt x="0" y="0"/>
                </a:lnTo>
                <a:close/>
              </a:path>
            </a:pathLst>
          </a:custGeom>
          <a:solidFill>
            <a:srgbClr val="F059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任意多边形 72"/>
          <p:cNvSpPr>
            <a:spLocks noChangeArrowheads="1"/>
          </p:cNvSpPr>
          <p:nvPr/>
        </p:nvSpPr>
        <p:spPr bwMode="auto">
          <a:xfrm>
            <a:off x="8496300" y="1928813"/>
            <a:ext cx="76200" cy="93662"/>
          </a:xfrm>
          <a:custGeom>
            <a:avLst/>
            <a:gdLst>
              <a:gd name="T0" fmla="*/ 68425 w 74645"/>
              <a:gd name="T1" fmla="*/ 0 h 93306"/>
              <a:gd name="T2" fmla="*/ 0 w 74645"/>
              <a:gd name="T3" fmla="*/ 43543 h 93306"/>
              <a:gd name="T4" fmla="*/ 74645 w 74645"/>
              <a:gd name="T5" fmla="*/ 93306 h 93306"/>
              <a:gd name="T6" fmla="*/ 68425 w 74645"/>
              <a:gd name="T7" fmla="*/ 0 h 93306"/>
              <a:gd name="T8" fmla="*/ 0 60000 65536"/>
              <a:gd name="T9" fmla="*/ 0 60000 65536"/>
              <a:gd name="T10" fmla="*/ 0 60000 65536"/>
              <a:gd name="T11" fmla="*/ 0 60000 65536"/>
              <a:gd name="T12" fmla="*/ 0 w 74645"/>
              <a:gd name="T13" fmla="*/ 0 h 93306"/>
              <a:gd name="T14" fmla="*/ 74645 w 74645"/>
              <a:gd name="T15" fmla="*/ 93306 h 933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645" h="93306">
                <a:moveTo>
                  <a:pt x="68425" y="0"/>
                </a:moveTo>
                <a:lnTo>
                  <a:pt x="0" y="43543"/>
                </a:lnTo>
                <a:lnTo>
                  <a:pt x="74645" y="93306"/>
                </a:lnTo>
                <a:lnTo>
                  <a:pt x="68425" y="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任意多边形 73"/>
          <p:cNvSpPr>
            <a:spLocks noChangeArrowheads="1"/>
          </p:cNvSpPr>
          <p:nvPr/>
        </p:nvSpPr>
        <p:spPr bwMode="auto">
          <a:xfrm rot="5189374">
            <a:off x="8954294" y="3880644"/>
            <a:ext cx="341312" cy="254000"/>
          </a:xfrm>
          <a:custGeom>
            <a:avLst/>
            <a:gdLst>
              <a:gd name="T0" fmla="*/ 161731 w 342123"/>
              <a:gd name="T1" fmla="*/ 0 h 255037"/>
              <a:gd name="T2" fmla="*/ 0 w 342123"/>
              <a:gd name="T3" fmla="*/ 255037 h 255037"/>
              <a:gd name="T4" fmla="*/ 342123 w 342123"/>
              <a:gd name="T5" fmla="*/ 80865 h 255037"/>
              <a:gd name="T6" fmla="*/ 161731 w 342123"/>
              <a:gd name="T7" fmla="*/ 0 h 255037"/>
              <a:gd name="T8" fmla="*/ 0 60000 65536"/>
              <a:gd name="T9" fmla="*/ 0 60000 65536"/>
              <a:gd name="T10" fmla="*/ 0 60000 65536"/>
              <a:gd name="T11" fmla="*/ 0 60000 65536"/>
              <a:gd name="T12" fmla="*/ 0 w 342123"/>
              <a:gd name="T13" fmla="*/ 0 h 255037"/>
              <a:gd name="T14" fmla="*/ 342123 w 342123"/>
              <a:gd name="T15" fmla="*/ 255037 h 2550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2123" h="255037">
                <a:moveTo>
                  <a:pt x="161731" y="0"/>
                </a:moveTo>
                <a:lnTo>
                  <a:pt x="0" y="255037"/>
                </a:lnTo>
                <a:lnTo>
                  <a:pt x="342123" y="80865"/>
                </a:lnTo>
                <a:lnTo>
                  <a:pt x="161731" y="0"/>
                </a:lnTo>
                <a:close/>
              </a:path>
            </a:pathLst>
          </a:custGeom>
          <a:solidFill>
            <a:srgbClr val="EA7A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任意多边形 74"/>
          <p:cNvSpPr>
            <a:spLocks noChangeArrowheads="1"/>
          </p:cNvSpPr>
          <p:nvPr/>
        </p:nvSpPr>
        <p:spPr bwMode="auto">
          <a:xfrm rot="19199850">
            <a:off x="8023225" y="4589463"/>
            <a:ext cx="187325" cy="260350"/>
          </a:xfrm>
          <a:custGeom>
            <a:avLst/>
            <a:gdLst>
              <a:gd name="T0" fmla="*/ 186612 w 186612"/>
              <a:gd name="T1" fmla="*/ 242596 h 261257"/>
              <a:gd name="T2" fmla="*/ 105746 w 186612"/>
              <a:gd name="T3" fmla="*/ 0 h 261257"/>
              <a:gd name="T4" fmla="*/ 0 w 186612"/>
              <a:gd name="T5" fmla="*/ 261257 h 261257"/>
              <a:gd name="T6" fmla="*/ 186612 w 186612"/>
              <a:gd name="T7" fmla="*/ 242596 h 261257"/>
              <a:gd name="T8" fmla="*/ 0 60000 65536"/>
              <a:gd name="T9" fmla="*/ 0 60000 65536"/>
              <a:gd name="T10" fmla="*/ 0 60000 65536"/>
              <a:gd name="T11" fmla="*/ 0 60000 65536"/>
              <a:gd name="T12" fmla="*/ 0 w 186612"/>
              <a:gd name="T13" fmla="*/ 0 h 261257"/>
              <a:gd name="T14" fmla="*/ 186612 w 186612"/>
              <a:gd name="T15" fmla="*/ 261257 h 2612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6612" h="261257">
                <a:moveTo>
                  <a:pt x="186612" y="242596"/>
                </a:moveTo>
                <a:lnTo>
                  <a:pt x="105746" y="0"/>
                </a:lnTo>
                <a:lnTo>
                  <a:pt x="0" y="261257"/>
                </a:lnTo>
                <a:lnTo>
                  <a:pt x="186612" y="242596"/>
                </a:lnTo>
                <a:close/>
              </a:path>
            </a:pathLst>
          </a:custGeom>
          <a:solidFill>
            <a:srgbClr val="F05A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775" y="889000"/>
            <a:ext cx="8589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235005"/>
            <a:ext cx="4543425" cy="4365569"/>
          </a:xfrm>
          <a:prstGeom prst="ellipse">
            <a:avLst/>
          </a:prstGeom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272155" y="2479040"/>
            <a:ext cx="429196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3200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Executor是什么</a:t>
            </a:r>
            <a:endParaRPr lang="zh-CN" altLang="en-US" sz="3200" dirty="0" smtClean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4083239" y="1456711"/>
            <a:ext cx="266998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7200" dirty="0" smtClean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sz="72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614260" y="-83"/>
            <a:ext cx="848868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sz="16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endParaRPr lang="zh-CN" altLang="en-US" sz="16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r>
              <a:rPr lang="zh-CN" altLang="en-US" sz="1600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javaSE5 提供java.util.concurrent包中的执行器（Executor）用来简化并发编程</a:t>
            </a:r>
            <a:endParaRPr lang="zh-CN" altLang="en-US" sz="16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endParaRPr lang="zh-CN" altLang="en-US" sz="12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endParaRPr lang="zh-CN" altLang="en-US" sz="12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endParaRPr lang="zh-CN" altLang="en-US" sz="12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endParaRPr lang="zh-CN" altLang="en-US" sz="12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r>
              <a:rPr lang="zh-CN" altLang="en-US" sz="1400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Executor主要包含三个部分：</a:t>
            </a:r>
            <a:endParaRPr lang="zh-CN" altLang="en-US" sz="12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endParaRPr lang="zh-CN" altLang="en-US" sz="12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endParaRPr lang="zh-CN" altLang="en-US" sz="12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r>
              <a:rPr lang="zh-CN" altLang="en-US" sz="1400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任务</a:t>
            </a:r>
            <a:endParaRPr lang="zh-CN" altLang="en-US" sz="14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endParaRPr lang="zh-CN" altLang="en-US" sz="14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r>
              <a:rPr lang="zh-CN" altLang="en-US" sz="1400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任务的执行</a:t>
            </a:r>
            <a:endParaRPr lang="zh-CN" altLang="en-US" sz="14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endParaRPr lang="zh-CN" altLang="en-US" sz="14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r>
              <a:rPr lang="zh-CN" altLang="en-US" sz="1400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异步计算的结果</a:t>
            </a:r>
            <a:endParaRPr lang="zh-CN" altLang="en-US" sz="14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endParaRPr lang="zh-CN" altLang="en-US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endParaRPr lang="zh-CN" altLang="en-US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8977" r="12572" b="8121"/>
          <a:stretch>
            <a:fillRect/>
          </a:stretch>
        </p:blipFill>
        <p:spPr>
          <a:xfrm>
            <a:off x="3284220" y="1467485"/>
            <a:ext cx="5462270" cy="34423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4045" y="3617595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412330" y="892092"/>
            <a:ext cx="45135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Executor是顶级接口，里面只有一个方法：</a:t>
            </a:r>
            <a:endParaRPr lang="zh-CN" altLang="en-US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endParaRPr lang="zh-CN" altLang="en-US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endParaRPr lang="zh-CN" altLang="en-US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endParaRPr lang="zh-CN" altLang="en-US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endParaRPr lang="zh-CN" altLang="en-US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15" y="1442085"/>
            <a:ext cx="3933190" cy="6762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6710" y="2493645"/>
            <a:ext cx="6850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ExecutorService是Executor扩展用来管理Executor服务生命周期的</a:t>
            </a:r>
            <a:endParaRPr lang="zh-CN" altLang="en-US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27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15" y="3211830"/>
            <a:ext cx="5935980" cy="1209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440" y="0"/>
            <a:ext cx="4180840" cy="4457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-3175" y="3564255"/>
            <a:ext cx="3269615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Executor</a:t>
            </a:r>
            <a:r>
              <a:rPr lang="zh-CN" altLang="en-US">
                <a:sym typeface="+mn-ea"/>
              </a:rPr>
              <a:t>机制总结：</a:t>
            </a:r>
            <a:endParaRPr lang="zh-CN" altLang="en-US">
              <a:sym typeface="+mn-ea"/>
            </a:endParaRPr>
          </a:p>
          <a:p>
            <a:r>
              <a:rPr lang="zh-CN" altLang="en-US" sz="1600">
                <a:sym typeface="+mn-ea"/>
              </a:rPr>
              <a:t>创建一个线程池，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提交任务并等待获取执行结果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235005"/>
            <a:ext cx="4543425" cy="4365569"/>
          </a:xfrm>
          <a:prstGeom prst="ellipse">
            <a:avLst/>
          </a:prstGeom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014345" y="2656840"/>
            <a:ext cx="419227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sz="3600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为什么用Executor</a:t>
            </a:r>
            <a:endParaRPr lang="zh-CN" sz="36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4083239" y="1456711"/>
            <a:ext cx="266998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7200" dirty="0" smtClean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sz="72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0905" y="7620"/>
            <a:ext cx="688022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使用new Thread()创建线程的坏处：</a:t>
            </a:r>
            <a:endParaRPr lang="zh-CN" altLang="en-US" sz="16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zh-CN" altLang="en-US" sz="1600"/>
          </a:p>
          <a:p>
            <a:r>
              <a:rPr lang="en-US" altLang="zh-CN" sz="1600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1600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：每次new Thread()消耗性能</a:t>
            </a:r>
            <a:endParaRPr lang="zh-CN" altLang="en-US" sz="16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zh-CN" altLang="en-US" sz="1600"/>
          </a:p>
          <a:p>
            <a:r>
              <a:rPr lang="zh-CN" altLang="en-US" sz="1600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 : 创建的线程缺乏管理，可无限创建</a:t>
            </a:r>
            <a:endParaRPr lang="zh-CN" altLang="en-US" sz="16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不利于扩展，比如如定时执行、周期执行、线程中断</a:t>
            </a:r>
            <a:endParaRPr lang="zh-CN" altLang="en-US" sz="16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endParaRPr lang="zh-CN" altLang="en-US" sz="16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1600">
                <a:sym typeface="+mn-ea"/>
              </a:rPr>
              <a:t>使用Executor框架来创建线程的好处：</a:t>
            </a:r>
            <a:endParaRPr lang="zh-CN" altLang="en-US" sz="1600">
              <a:sym typeface="+mn-ea"/>
            </a:endParaRPr>
          </a:p>
          <a:p>
            <a:endParaRPr lang="zh-CN" altLang="en-US" sz="1600"/>
          </a:p>
          <a:p>
            <a:r>
              <a:rPr lang="en-US" altLang="zh-CN" sz="1600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1600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：节省了线程资源</a:t>
            </a:r>
            <a:endParaRPr lang="zh-CN" altLang="en-US" sz="16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zh-CN" altLang="en-US" sz="1600"/>
          </a:p>
          <a:p>
            <a:r>
              <a:rPr lang="zh-CN" altLang="en-US" sz="1600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 : 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将线程任务的提交和执行解耦</a:t>
            </a:r>
            <a:r>
              <a:rPr lang="zh-CN" altLang="en-US" sz="1600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6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endParaRPr lang="zh-CN" altLang="en-US" sz="16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600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：Executor机制对线程的操作更加丰富。</a:t>
            </a:r>
            <a:endParaRPr lang="zh-CN" altLang="en-US" sz="16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endParaRPr lang="zh-CN" altLang="en-US" sz="16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600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1600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： 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避免this逃逸问题</a:t>
            </a:r>
            <a:r>
              <a:rPr lang="zh-CN" altLang="en-US" sz="1600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6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endParaRPr lang="zh-CN" altLang="en-US" sz="16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600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1600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： 经过封装，调用者可直接从提交的地方就可以等待获取执行结果</a:t>
            </a:r>
            <a:endParaRPr lang="zh-CN" altLang="en-US" sz="16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235005"/>
            <a:ext cx="4543425" cy="4365569"/>
          </a:xfrm>
          <a:prstGeom prst="ellipse">
            <a:avLst/>
          </a:prstGeom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345544" y="2655479"/>
            <a:ext cx="3092356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sz="3600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用Executor</a:t>
            </a:r>
            <a:endParaRPr lang="zh-CN" sz="36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4083239" y="1456711"/>
            <a:ext cx="266998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7200" dirty="0" smtClean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sz="72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1470</Words>
  <Application>WPS 演示</Application>
  <PresentationFormat>全屏显示(16:9)</PresentationFormat>
  <Paragraphs>165</Paragraphs>
  <Slides>22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Yuanti SC Regular</vt:lpstr>
      <vt:lpstr>微软雅黑</vt:lpstr>
      <vt:lpstr>Impact</vt:lpstr>
      <vt:lpstr>Segoe Print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www.microsoft.com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</dc:title>
  <dc:creator>User</dc:creator>
  <cp:lastModifiedBy>Administrator</cp:lastModifiedBy>
  <cp:revision>249</cp:revision>
  <dcterms:created xsi:type="dcterms:W3CDTF">2015-01-22T11:01:00Z</dcterms:created>
  <dcterms:modified xsi:type="dcterms:W3CDTF">2018-03-09T06:20:10Z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