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>
        <p:scale>
          <a:sx n="75" d="100"/>
          <a:sy n="75" d="100"/>
        </p:scale>
        <p:origin x="97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2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2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1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6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7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4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2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7F37-2C5C-4445-A749-90814AFBF67D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B112-5099-4653-80EC-6698A286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9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.csdn.net/shuyuea3/article/details/8072215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实用技术分享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3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撤销修改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如果你编写的代码还没提交，就不想要了可以使用撤回。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95" y="675503"/>
            <a:ext cx="10323809" cy="59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撤销本地提交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如果你不想要提交，但是还没推送到远程的代码。也可以撤销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5" y="-151953"/>
            <a:ext cx="11276190" cy="71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85" y="1613072"/>
            <a:ext cx="4371429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5" y="447"/>
            <a:ext cx="11276190" cy="7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撤回远程的提交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如果你想撤回的代码也就推送到远程，那么也还是有办法撤回的。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5" y="-151953"/>
            <a:ext cx="11276190" cy="71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05" y="447"/>
            <a:ext cx="11276190" cy="71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79" y="2237721"/>
            <a:ext cx="3923809" cy="19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52" y="1629000"/>
            <a:ext cx="6838095" cy="36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05" y="152847"/>
            <a:ext cx="11276190" cy="7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暂</a:t>
            </a:r>
            <a:r>
              <a:rPr lang="zh-CN" altLang="en-US" dirty="0" smtClean="0"/>
              <a:t>存更改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如果你写着写着代码还没提交，产品经理就叫你改另外一个分支的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，但是你现在的代码又还不能提交，怎么办？？？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5" y="-151953"/>
            <a:ext cx="11276190" cy="71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84" y="1483956"/>
            <a:ext cx="3352381" cy="14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5" y="447"/>
            <a:ext cx="11276190" cy="71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05" y="152847"/>
            <a:ext cx="11276190" cy="7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23" y="365125"/>
            <a:ext cx="8788354" cy="57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9" y="0"/>
            <a:ext cx="9880581" cy="70766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43" y="709952"/>
            <a:ext cx="8685714" cy="5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合并单次提交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如果只想合并单次提交到其他分支，也是可以的</a:t>
            </a:r>
            <a:endParaRPr lang="en-US" altLang="zh-CN" dirty="0" smtClean="0"/>
          </a:p>
          <a:p>
            <a:r>
              <a:rPr lang="en-US" altLang="zh-CN" dirty="0" smtClean="0"/>
              <a:t>Cherry-pick </a:t>
            </a:r>
            <a:r>
              <a:rPr lang="zh-CN" altLang="en-US" dirty="0" smtClean="0"/>
              <a:t>：合并时也回又冲突，需要自己解决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81" y="-151953"/>
            <a:ext cx="11295238" cy="7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冲突的类型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逻辑冲突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比如修改了文件名，这种自动处理没问题，但是存在逻辑上的</a:t>
            </a:r>
            <a:r>
              <a:rPr lang="en-US" altLang="zh-CN" dirty="0" smtClean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40616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冲突的类型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树冲突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比如同学</a:t>
            </a:r>
            <a:r>
              <a:rPr lang="en-US" altLang="zh-CN" dirty="0" smtClean="0"/>
              <a:t>A</a:t>
            </a:r>
            <a:r>
              <a:rPr lang="zh-CN" altLang="en-US" dirty="0" smtClean="0"/>
              <a:t>文件名改为</a:t>
            </a:r>
            <a:r>
              <a:rPr lang="en-US" altLang="zh-CN" dirty="0" err="1" smtClean="0"/>
              <a:t>a.c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同学</a:t>
            </a:r>
            <a:r>
              <a:rPr lang="en-US" altLang="zh-CN" dirty="0" smtClean="0"/>
              <a:t>B</a:t>
            </a:r>
            <a:r>
              <a:rPr lang="zh-CN" altLang="en-US" dirty="0" smtClean="0"/>
              <a:t>把文件名改为</a:t>
            </a:r>
            <a:r>
              <a:rPr lang="en-US" altLang="zh-CN" dirty="0" err="1" smtClean="0"/>
              <a:t>b.c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2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冲突的类型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内容冲突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就是前面提到的普通冲突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图形化工具推荐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en-US" altLang="zh-CN" dirty="0" smtClean="0"/>
          </a:p>
          <a:p>
            <a:r>
              <a:rPr lang="zh-CN" altLang="en-US" dirty="0"/>
              <a:t>跳</a:t>
            </a:r>
            <a:r>
              <a:rPr lang="zh-CN" altLang="en-US" dirty="0" smtClean="0"/>
              <a:t>过注册：</a:t>
            </a:r>
            <a:r>
              <a:rPr lang="en-US" altLang="zh-CN" dirty="0">
                <a:hlinkClick r:id="rId2"/>
              </a:rPr>
              <a:t>https://blog.csdn.net/shuyuea3/article/details/80722158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40" y="1690688"/>
            <a:ext cx="7475220" cy="50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9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分支管理策略介绍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主干分支，和其他无数的分支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09" y="3342254"/>
            <a:ext cx="6209524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分支管理策略介绍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Master:</a:t>
            </a:r>
            <a:r>
              <a:rPr lang="zh-CN" altLang="en-US" dirty="0" smtClean="0"/>
              <a:t>发布分支，保持可随时发布，不允许开发人员提交</a:t>
            </a:r>
            <a:endParaRPr lang="en-US" altLang="zh-CN" dirty="0" smtClean="0"/>
          </a:p>
          <a:p>
            <a:r>
              <a:rPr lang="en-US" altLang="zh-CN" dirty="0" smtClean="0"/>
              <a:t>Dev:</a:t>
            </a:r>
            <a:r>
              <a:rPr lang="zh-CN" altLang="en-US" dirty="0" smtClean="0"/>
              <a:t>开发过程中的中心分支，也不允许开发人员提交</a:t>
            </a:r>
            <a:endParaRPr lang="en-US" altLang="zh-CN" dirty="0" smtClean="0"/>
          </a:p>
          <a:p>
            <a:r>
              <a:rPr lang="en-US" altLang="zh-CN" dirty="0" smtClean="0"/>
              <a:t>Feature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分支创建，某个特性点的真正的开发分支，开发完成后，合并到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分支。</a:t>
            </a:r>
            <a:endParaRPr lang="en-US" altLang="zh-CN" dirty="0" smtClean="0"/>
          </a:p>
          <a:p>
            <a:r>
              <a:rPr lang="en-US" altLang="zh-CN" dirty="0" smtClean="0"/>
              <a:t>Release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分支创建，做发布前的准备，比如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修改，版本号修改（类似我们的</a:t>
            </a:r>
            <a:r>
              <a:rPr lang="en-US" altLang="zh-CN" dirty="0" smtClean="0"/>
              <a:t>UAT</a:t>
            </a:r>
            <a:r>
              <a:rPr lang="zh-CN" altLang="en-US" dirty="0" smtClean="0"/>
              <a:t>环境），合并到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发布。</a:t>
            </a:r>
            <a:endParaRPr lang="en-US" altLang="zh-CN" dirty="0" smtClean="0"/>
          </a:p>
          <a:p>
            <a:r>
              <a:rPr lang="en-US" altLang="zh-CN" dirty="0" smtClean="0"/>
              <a:t>Hotfix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:</a:t>
            </a:r>
            <a:r>
              <a:rPr lang="zh-CN" altLang="en-US" dirty="0" smtClean="0"/>
              <a:t>紧急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修复，从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创建，发布后合并到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，再同步到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99" y="0"/>
            <a:ext cx="5181601" cy="686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6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检出仓库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 [</a:t>
            </a:r>
            <a:r>
              <a:rPr lang="zh-CN" altLang="en-US" dirty="0" smtClean="0"/>
              <a:t>项目地址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地址有两种形式：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06" y="1690687"/>
            <a:ext cx="7544123" cy="512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7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SSHKey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效果就是不用输入密码账号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14"/>
            <a:ext cx="12192000" cy="64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切换到已有分支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[</a:t>
            </a:r>
            <a:r>
              <a:rPr lang="zh-CN" altLang="en-US" dirty="0" smtClean="0"/>
              <a:t>分支名称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创建本地分支并切换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–b [</a:t>
            </a:r>
            <a:r>
              <a:rPr lang="zh-CN" altLang="en-US" dirty="0" smtClean="0"/>
              <a:t>分支名称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6" y="9952"/>
            <a:ext cx="10066667" cy="68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66" y="162352"/>
            <a:ext cx="10066667" cy="6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暂存更改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赞成文件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[file1] [flie2] ….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7" y="9952"/>
            <a:ext cx="9738684" cy="6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提交文件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[</a:t>
            </a:r>
            <a:r>
              <a:rPr lang="zh-CN" altLang="en-US" dirty="0" smtClean="0"/>
              <a:t>说明文字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95" y="276619"/>
            <a:ext cx="10323809" cy="6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</a:t>
            </a:r>
            <a:r>
              <a:rPr lang="zh-CN" altLang="en-US" dirty="0" smtClean="0"/>
              <a:t>送代码前先，拉取代码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95" y="276619"/>
            <a:ext cx="10323809" cy="6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推送代码到远程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[remote] [</a:t>
            </a:r>
            <a:r>
              <a:rPr lang="en-US" altLang="zh-CN" dirty="0" err="1" smtClean="0"/>
              <a:t>brance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95" y="276619"/>
            <a:ext cx="10323809" cy="6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7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449</Words>
  <Application>Microsoft Office PowerPoint</Application>
  <PresentationFormat>宽屏</PresentationFormat>
  <Paragraphs>47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Git实用技术分享</vt:lpstr>
      <vt:lpstr>图形化工具推荐</vt:lpstr>
      <vt:lpstr>检出仓库</vt:lpstr>
      <vt:lpstr>配置SSHKey</vt:lpstr>
      <vt:lpstr>切换分支</vt:lpstr>
      <vt:lpstr>暂存更改</vt:lpstr>
      <vt:lpstr>提交更改</vt:lpstr>
      <vt:lpstr>推送代码前先，拉取代码</vt:lpstr>
      <vt:lpstr>推送代码到远程</vt:lpstr>
      <vt:lpstr>撤销修改</vt:lpstr>
      <vt:lpstr>撤销本地提交</vt:lpstr>
      <vt:lpstr>撤回远程的提交</vt:lpstr>
      <vt:lpstr>暂存更改</vt:lpstr>
      <vt:lpstr>合并分支</vt:lpstr>
      <vt:lpstr>解决冲突</vt:lpstr>
      <vt:lpstr>合并单次提交</vt:lpstr>
      <vt:lpstr>冲突的类型-逻辑冲突</vt:lpstr>
      <vt:lpstr>冲突的类型-树冲突</vt:lpstr>
      <vt:lpstr>冲突的类型-内容冲突</vt:lpstr>
      <vt:lpstr>分支管理策略介绍-Github Flow</vt:lpstr>
      <vt:lpstr>分支管理策略介绍-Git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HuangLi</dc:creator>
  <cp:lastModifiedBy>HuangLi</cp:lastModifiedBy>
  <cp:revision>52</cp:revision>
  <dcterms:created xsi:type="dcterms:W3CDTF">2019-08-13T03:30:12Z</dcterms:created>
  <dcterms:modified xsi:type="dcterms:W3CDTF">2019-08-21T06:39:22Z</dcterms:modified>
</cp:coreProperties>
</file>