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5"/>
  </p:notesMasterIdLst>
  <p:sldIdLst>
    <p:sldId id="256" r:id="rId2"/>
    <p:sldId id="273" r:id="rId3"/>
    <p:sldId id="282" r:id="rId4"/>
    <p:sldId id="275" r:id="rId5"/>
    <p:sldId id="279" r:id="rId6"/>
    <p:sldId id="276" r:id="rId7"/>
    <p:sldId id="281" r:id="rId8"/>
    <p:sldId id="274" r:id="rId9"/>
    <p:sldId id="280" r:id="rId10"/>
    <p:sldId id="277" r:id="rId11"/>
    <p:sldId id="278" r:id="rId12"/>
    <p:sldId id="284" r:id="rId13"/>
    <p:sldId id="285" r:id="rId14"/>
  </p:sldIdLst>
  <p:sldSz cx="9144000" cy="6858000" type="screen4x3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C3E"/>
    <a:srgbClr val="CCFFCC"/>
    <a:srgbClr val="FFFFCC"/>
    <a:srgbClr val="3366FF"/>
    <a:srgbClr val="FF0000"/>
    <a:srgbClr val="00FF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390" autoAdjust="0"/>
    <p:restoredTop sz="91002" autoAdjust="0"/>
  </p:normalViewPr>
  <p:slideViewPr>
    <p:cSldViewPr>
      <p:cViewPr varScale="1">
        <p:scale>
          <a:sx n="82" d="100"/>
          <a:sy n="82" d="100"/>
        </p:scale>
        <p:origin x="-130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09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DE390C49-029B-429D-B3B7-F627853DDF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43C0AE-2521-42EC-A86A-3F83B6F7281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fld id="{9454D79D-F8FC-4AFE-941B-1A532E7EAC22}" type="datetime1">
              <a:rPr lang="zh-CN" altLang="en-US"/>
              <a:pPr/>
              <a:t>2011-3-30</a:t>
            </a:fld>
            <a:endParaRPr lang="en-US" altLang="zh-CN"/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C944FA-3B62-49B4-8EBF-292E23C33A0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89446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>
              <a:latin typeface="Arial" charset="0"/>
            </a:endParaRPr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9448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89450" name="Picture 10" descr="tow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</p:spPr>
      </p:pic>
      <p:pic>
        <p:nvPicPr>
          <p:cNvPr id="189451" name="Picture 11" descr="NJU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</p:spPr>
      </p:pic>
      <p:pic>
        <p:nvPicPr>
          <p:cNvPr id="189452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</p:spPr>
      </p:pic>
      <p:pic>
        <p:nvPicPr>
          <p:cNvPr id="18945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834BA6-01F9-4E52-9F5D-5157C4985774}" type="datetime1">
              <a:rPr lang="zh-CN" altLang="en-US"/>
              <a:pPr/>
              <a:t>2011-3-30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2BF2A-D511-4B6A-9884-B7F96FF0BF6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38E0A6-D68B-4CF9-9A62-026A69B16471}" type="datetime1">
              <a:rPr lang="zh-CN" altLang="en-US"/>
              <a:pPr/>
              <a:t>2011-3-30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88A9EE-573C-4610-9880-B1EFAFD80E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69755F-7257-4C41-97C9-85EA99C1833E}" type="datetime1">
              <a:rPr lang="zh-CN" altLang="en-US"/>
              <a:pPr/>
              <a:t>2011-3-30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B3A4C-20A6-4FE8-8E41-E7ED337BFD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0F5981-E83D-4E98-986D-8E03DE1BEF40}" type="datetime1">
              <a:rPr lang="zh-CN" altLang="en-US"/>
              <a:pPr/>
              <a:t>2011-3-30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ED81D2-62D6-4F9F-A642-83608565A9F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1DE861-06DB-4291-AE61-D0067E082D04}" type="datetime1">
              <a:rPr lang="zh-CN" altLang="en-US"/>
              <a:pPr/>
              <a:t>2011-3-30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21538B-C5D4-4AF8-8A00-40AB0C51FE1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CC9A9A-6941-4014-B9E1-C08753FB66BD}" type="datetime1">
              <a:rPr lang="zh-CN" altLang="en-US"/>
              <a:pPr/>
              <a:t>2011-3-30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24F37-FC29-4124-A971-DF1FFC95625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783AE1-6D7E-42C1-9034-3D47C652D855}" type="datetime1">
              <a:rPr lang="zh-CN" altLang="en-US"/>
              <a:pPr/>
              <a:t>2011-3-30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44354B-746A-4BAB-9107-46AF5BE83F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872326-0A0B-4BE1-832C-E4D1F50F1DCB}" type="datetime1">
              <a:rPr lang="zh-CN" altLang="en-US"/>
              <a:pPr/>
              <a:t>2011-3-30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605731-6960-428F-8178-F3517120B29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EA9FF-9FB4-4CD0-8EF7-2DF02413CD87}" type="datetime1">
              <a:rPr lang="zh-CN" altLang="en-US"/>
              <a:pPr/>
              <a:t>2011-3-30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3CBFBB-C4A0-4890-904C-3779F21A4E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6B635A-D3B0-4469-872F-5B7DB69428E3}" type="datetime1">
              <a:rPr lang="zh-CN" altLang="en-US"/>
              <a:pPr/>
              <a:t>2011-3-30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8F2ACC-73BC-4E1D-A56E-6752160EA08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88422" name="Picture 6" descr="tower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+mn-lt"/>
              </a:defRPr>
            </a:lvl1pPr>
          </a:lstStyle>
          <a:p>
            <a:fld id="{D6D4D7DD-2D23-4F57-ACBD-E9AF8F5DAC11}" type="datetime1">
              <a:rPr lang="zh-CN" altLang="en-US"/>
              <a:pPr/>
              <a:t>2011-3-30</a:t>
            </a:fld>
            <a:endParaRPr lang="en-US" altLang="zh-CN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>
                <a:latin typeface="+mn-lt"/>
              </a:defRPr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+mn-lt"/>
              </a:defRPr>
            </a:lvl1pPr>
          </a:lstStyle>
          <a:p>
            <a:fld id="{DF9E5E68-9EC2-47AA-8B24-2FE87770C467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88426" name="Picture 10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</p:spPr>
      </p:pic>
      <p:pic>
        <p:nvPicPr>
          <p:cNvPr id="188427" name="Picture 11" descr="校徽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/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F3F9331A-51E5-4633-9029-BE146AA4A0AA}" type="datetime1">
              <a:rPr lang="zh-CN" altLang="en-US"/>
              <a:pPr/>
              <a:t>2011-3-30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855F3C40-D4C6-48F1-8C13-640CEEDFFAA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中心线的寻找和定位</a:t>
            </a:r>
            <a:endParaRPr lang="zh-CN" altLang="zh-CN" dirty="0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513415" cy="1336675"/>
          </a:xfrm>
        </p:spPr>
        <p:txBody>
          <a:bodyPr/>
          <a:lstStyle/>
          <a:p>
            <a:r>
              <a:rPr lang="en-US" altLang="zh-CN" dirty="0" smtClean="0"/>
              <a:t>      </a:t>
            </a:r>
            <a:r>
              <a:rPr lang="en-US" altLang="zh-CN" sz="1800" dirty="0" smtClean="0"/>
              <a:t>3D Rapid Shape Acquisition Research Project</a:t>
            </a:r>
            <a:r>
              <a:rPr lang="zh-CN" altLang="en-US" sz="1800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赵东威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定位中心线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755F-7257-4C41-97C9-85EA99C1833E}" type="datetime1">
              <a:rPr lang="zh-CN" altLang="en-US" smtClean="0"/>
              <a:pPr/>
              <a:t>2011-3-30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3A4C-20A6-4FE8-8E41-E7ED337BFDD7}" type="slidenum">
              <a:rPr lang="en-US" altLang="zh-CN" smtClean="0"/>
              <a:pPr/>
              <a:t>10</a:t>
            </a:fld>
            <a:endParaRPr lang="en-US" altLang="zh-CN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1285860"/>
            <a:ext cx="3929090" cy="114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500306"/>
            <a:ext cx="516985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7522" y="4071942"/>
            <a:ext cx="5786478" cy="9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4929198"/>
            <a:ext cx="7572428" cy="95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矩形 13"/>
          <p:cNvSpPr/>
          <p:nvPr/>
        </p:nvSpPr>
        <p:spPr bwMode="auto">
          <a:xfrm>
            <a:off x="1643042" y="1500174"/>
            <a:ext cx="2000264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找最大值</a:t>
            </a:r>
            <a:r>
              <a:rPr lang="en-US" altLang="zh-CN" dirty="0" smtClean="0">
                <a:solidFill>
                  <a:srgbClr val="C00000"/>
                </a:solidFill>
              </a:rPr>
              <a:t>[1]</a:t>
            </a:r>
            <a:r>
              <a:rPr lang="en-US" altLang="zh-CN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429256" y="3000372"/>
            <a:ext cx="2000264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sym typeface="Wingdings" pitchFamily="2" charset="2"/>
              </a:rPr>
              <a:t></a:t>
            </a:r>
            <a:r>
              <a:rPr lang="zh-CN" altLang="en-US" dirty="0" smtClean="0">
                <a:solidFill>
                  <a:srgbClr val="C00000"/>
                </a:solidFill>
              </a:rPr>
              <a:t>加权平均</a:t>
            </a:r>
            <a:r>
              <a:rPr lang="en-US" altLang="zh-CN" dirty="0" smtClean="0">
                <a:solidFill>
                  <a:srgbClr val="C00000"/>
                </a:solidFill>
              </a:rPr>
              <a:t>[2]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928662" y="4286256"/>
            <a:ext cx="2000264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sym typeface="Wingdings" pitchFamily="2" charset="2"/>
              </a:rPr>
              <a:t>中心线的中点</a:t>
            </a:r>
            <a:r>
              <a:rPr lang="en-US" altLang="zh-CN" dirty="0" smtClean="0">
                <a:solidFill>
                  <a:srgbClr val="C00000"/>
                </a:solidFill>
                <a:sym typeface="Wingdings" pitchFamily="2" charset="2"/>
              </a:rPr>
              <a:t>[3]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000760" y="5643578"/>
            <a:ext cx="2214578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sym typeface="Wingdings" pitchFamily="2" charset="2"/>
              </a:rPr>
              <a:t></a:t>
            </a:r>
            <a:r>
              <a:rPr lang="zh-CN" altLang="en-US" dirty="0" smtClean="0">
                <a:solidFill>
                  <a:srgbClr val="C00000"/>
                </a:solidFill>
                <a:sym typeface="Wingdings" pitchFamily="2" charset="2"/>
              </a:rPr>
              <a:t>考虑线条的概率</a:t>
            </a:r>
            <a:r>
              <a:rPr lang="en-US" altLang="zh-CN" dirty="0" smtClean="0">
                <a:solidFill>
                  <a:srgbClr val="C00000"/>
                </a:solidFill>
                <a:sym typeface="Wingdings" pitchFamily="2" charset="2"/>
              </a:rPr>
              <a:t>[4]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755F-7257-4C41-97C9-85EA99C1833E}" type="datetime1">
              <a:rPr lang="zh-CN" altLang="en-US" smtClean="0"/>
              <a:pPr/>
              <a:t>2011-3-30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3A4C-20A6-4FE8-8E41-E7ED337BFDD7}" type="slidenum">
              <a:rPr lang="en-US" altLang="zh-CN" smtClean="0"/>
              <a:pPr/>
              <a:t>11</a:t>
            </a:fld>
            <a:endParaRPr lang="en-US" altLang="zh-CN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85926"/>
            <a:ext cx="6429420" cy="1726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 bwMode="auto">
          <a:xfrm>
            <a:off x="6072198" y="3571876"/>
            <a:ext cx="2571768" cy="14287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sym typeface="Wingdings" pitchFamily="2" charset="2"/>
              </a:rPr>
              <a:t></a:t>
            </a:r>
            <a:r>
              <a:rPr lang="zh-CN" altLang="en-US" dirty="0" smtClean="0">
                <a:solidFill>
                  <a:srgbClr val="C00000"/>
                </a:solidFill>
              </a:rPr>
              <a:t>减掉一个偏移量，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同时只选取最大值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附件的点加权平均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效果的对比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755F-7257-4C41-97C9-85EA99C1833E}" type="datetime1">
              <a:rPr lang="zh-CN" altLang="en-US" smtClean="0"/>
              <a:pPr/>
              <a:t>2011-3-30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3A4C-20A6-4FE8-8E41-E7ED337BFDD7}" type="slidenum">
              <a:rPr lang="en-US" altLang="zh-CN" smtClean="0"/>
              <a:pPr/>
              <a:t>12</a:t>
            </a:fld>
            <a:endParaRPr lang="en-US" altLang="zh-CN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1663037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1500174"/>
            <a:ext cx="1500197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1500174"/>
            <a:ext cx="173936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2198" y="1428736"/>
            <a:ext cx="1520732" cy="1571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357686" y="33575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线条中点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29388" y="342900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最大值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5984" y="321468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Max-Min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472" y="328612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考虑概率</a:t>
            </a:r>
            <a:endParaRPr lang="zh-CN" altLang="en-US" dirty="0"/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720" y="3714752"/>
            <a:ext cx="1643074" cy="157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500034" y="55721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加权平均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71736" y="4214818"/>
            <a:ext cx="480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应该以什么样的标准确定准确的中心线位置？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71736" y="4929198"/>
            <a:ext cx="480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</a:t>
            </a:r>
            <a:r>
              <a:rPr lang="zh-CN" altLang="en-US" dirty="0" smtClean="0"/>
              <a:t>数学上的统计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en-US" altLang="zh-CN" dirty="0" smtClean="0"/>
          </a:p>
          <a:p>
            <a:pPr>
              <a:buNone/>
            </a:pPr>
            <a:r>
              <a:rPr lang="en-US" altLang="zh-CN" sz="1600" dirty="0" smtClean="0"/>
              <a:t>[1]:</a:t>
            </a:r>
            <a:r>
              <a:rPr lang="en-US" sz="1600" dirty="0" smtClean="0"/>
              <a:t> </a:t>
            </a:r>
            <a:r>
              <a:rPr lang="en-US" sz="1600" dirty="0" err="1" smtClean="0"/>
              <a:t>Jordi</a:t>
            </a:r>
            <a:r>
              <a:rPr lang="en-US" sz="1600" dirty="0" smtClean="0"/>
              <a:t> Pages, </a:t>
            </a:r>
            <a:r>
              <a:rPr lang="en-US" sz="1600" dirty="0" err="1" smtClean="0"/>
              <a:t>Joaquim</a:t>
            </a:r>
            <a:r>
              <a:rPr lang="en-US" sz="1600" dirty="0" smtClean="0"/>
              <a:t> </a:t>
            </a:r>
            <a:r>
              <a:rPr lang="en-US" sz="1600" dirty="0" err="1" smtClean="0"/>
              <a:t>Salvi</a:t>
            </a:r>
            <a:r>
              <a:rPr lang="en-US" sz="1600" dirty="0" smtClean="0"/>
              <a:t>, Christophe </a:t>
            </a:r>
            <a:r>
              <a:rPr lang="en-US" sz="1600" dirty="0" err="1" smtClean="0"/>
              <a:t>Collewet</a:t>
            </a:r>
            <a:r>
              <a:rPr lang="en-US" sz="1600" dirty="0" smtClean="0"/>
              <a:t>, </a:t>
            </a:r>
            <a:r>
              <a:rPr lang="en-US" sz="1600" dirty="0" err="1" smtClean="0"/>
              <a:t>Josep</a:t>
            </a:r>
            <a:r>
              <a:rPr lang="en-US" sz="1600" dirty="0" smtClean="0"/>
              <a:t> Forest, </a:t>
            </a:r>
            <a:r>
              <a:rPr lang="en-US" sz="1600" dirty="0" err="1" smtClean="0"/>
              <a:t>Optimised</a:t>
            </a:r>
            <a:r>
              <a:rPr lang="en-US" sz="1600" dirty="0" smtClean="0"/>
              <a:t> De </a:t>
            </a:r>
            <a:r>
              <a:rPr lang="en-US" sz="1600" dirty="0" err="1" smtClean="0"/>
              <a:t>Bruijn</a:t>
            </a:r>
            <a:r>
              <a:rPr lang="en-US" sz="1600" dirty="0" smtClean="0"/>
              <a:t> patterns for one-shot shape acquisition, Image and Vision Computing, Volume 23, Issue 8, 1 August 2005, Pages 707-720, ISSN 0262-8856, DOI: 10.1016/j.imavis.2005.05.007.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[2]:</a:t>
            </a:r>
            <a:r>
              <a:rPr lang="en-US" sz="1600" dirty="0" smtClean="0"/>
              <a:t> </a:t>
            </a:r>
            <a:r>
              <a:rPr lang="en-US" sz="1600" dirty="0" err="1" smtClean="0"/>
              <a:t>Zhiqiang</a:t>
            </a:r>
            <a:r>
              <a:rPr lang="en-US" sz="1600" dirty="0" smtClean="0"/>
              <a:t> Wei; </a:t>
            </a:r>
            <a:r>
              <a:rPr lang="en-US" sz="1600" dirty="0" err="1" smtClean="0"/>
              <a:t>Shanshan</a:t>
            </a:r>
            <a:r>
              <a:rPr lang="en-US" sz="1600" dirty="0" smtClean="0"/>
              <a:t> Jiang; </a:t>
            </a:r>
            <a:r>
              <a:rPr lang="en-US" sz="1600" dirty="0" err="1" smtClean="0"/>
              <a:t>Xiaopeng</a:t>
            </a:r>
            <a:r>
              <a:rPr lang="en-US" sz="1600" dirty="0" smtClean="0"/>
              <a:t> </a:t>
            </a:r>
            <a:r>
              <a:rPr lang="en-US" sz="1600" dirty="0" err="1" smtClean="0"/>
              <a:t>Ji</a:t>
            </a:r>
            <a:r>
              <a:rPr lang="en-US" sz="1600" dirty="0" smtClean="0"/>
              <a:t>; , "3-D reconstruction based on structured light of composite colorful stripes," </a:t>
            </a:r>
            <a:r>
              <a:rPr lang="en-US" sz="1600" i="1" dirty="0" smtClean="0"/>
              <a:t>Advanced Computer Theory and Engineering (ICACTE), 2010 3rd International Conference on</a:t>
            </a:r>
            <a:r>
              <a:rPr lang="en-US" sz="1600" dirty="0" smtClean="0"/>
              <a:t> , vol.6, no., pp.V6-123-V6-125, 20-22 Aug. 2010</a:t>
            </a:r>
          </a:p>
          <a:p>
            <a:pPr>
              <a:buNone/>
            </a:pPr>
            <a:r>
              <a:rPr lang="en-US" altLang="zh-CN" sz="1600" dirty="0" smtClean="0"/>
              <a:t>[3]:</a:t>
            </a:r>
            <a:r>
              <a:rPr lang="en-US" sz="1600" dirty="0" smtClean="0"/>
              <a:t> </a:t>
            </a:r>
            <a:r>
              <a:rPr lang="en-US" sz="1600" dirty="0" err="1" smtClean="0"/>
              <a:t>Koninckx</a:t>
            </a:r>
            <a:r>
              <a:rPr lang="en-US" sz="1600" dirty="0" smtClean="0"/>
              <a:t>, T.P.; </a:t>
            </a:r>
            <a:r>
              <a:rPr lang="en-US" sz="1600" dirty="0" err="1" smtClean="0"/>
              <a:t>Geys</a:t>
            </a:r>
            <a:r>
              <a:rPr lang="en-US" sz="1600" dirty="0" smtClean="0"/>
              <a:t>, I.; </a:t>
            </a:r>
            <a:r>
              <a:rPr lang="en-US" sz="1600" dirty="0" err="1" smtClean="0"/>
              <a:t>Jaeggli</a:t>
            </a:r>
            <a:r>
              <a:rPr lang="en-US" sz="1600" dirty="0" smtClean="0"/>
              <a:t>, T.; Van </a:t>
            </a:r>
            <a:r>
              <a:rPr lang="en-US" sz="1600" dirty="0" err="1" smtClean="0"/>
              <a:t>Gool</a:t>
            </a:r>
            <a:r>
              <a:rPr lang="en-US" sz="1600" dirty="0" smtClean="0"/>
              <a:t>, L.; , "A graph cut based adaptive structured light approach for real-time range acquisition," </a:t>
            </a:r>
            <a:r>
              <a:rPr lang="en-US" sz="1600" i="1" dirty="0" smtClean="0"/>
              <a:t>3D Data Processing, Visualization and Transmission, 2004. 3DPVT 2004. Proceedings. 2nd International Symposium on</a:t>
            </a:r>
            <a:r>
              <a:rPr lang="en-US" sz="1600" dirty="0" smtClean="0"/>
              <a:t> , vol., no., pp. 413- 421, 6-9 Sept. 2004</a:t>
            </a:r>
          </a:p>
          <a:p>
            <a:pPr>
              <a:buNone/>
            </a:pPr>
            <a:r>
              <a:rPr lang="en-US" altLang="zh-CN" sz="1600" dirty="0" smtClean="0"/>
              <a:t>[4]:</a:t>
            </a:r>
            <a:r>
              <a:rPr lang="en-US" sz="1600" dirty="0" smtClean="0"/>
              <a:t> </a:t>
            </a:r>
            <a:r>
              <a:rPr lang="en-US" sz="1600" dirty="0" err="1" smtClean="0"/>
              <a:t>Fechteler</a:t>
            </a:r>
            <a:r>
              <a:rPr lang="en-US" sz="1600" dirty="0" smtClean="0"/>
              <a:t>, P.; </a:t>
            </a:r>
            <a:r>
              <a:rPr lang="en-US" sz="1600" dirty="0" err="1" smtClean="0"/>
              <a:t>Eisert</a:t>
            </a:r>
            <a:r>
              <a:rPr lang="en-US" sz="1600" dirty="0" smtClean="0"/>
              <a:t>, P.; , "Adaptive color classification for structured light systems," </a:t>
            </a:r>
            <a:r>
              <a:rPr lang="en-US" sz="1600" i="1" dirty="0" smtClean="0"/>
              <a:t>Computer Vision and Pattern Recognition Workshops, 2008. CVPRW '08. IEEE Computer Society Conference on</a:t>
            </a:r>
            <a:r>
              <a:rPr lang="en-US" sz="1600" dirty="0" smtClean="0"/>
              <a:t> , vol., no., pp.1-7, 23-28 June 2008</a:t>
            </a:r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755F-7257-4C41-97C9-85EA99C1833E}" type="datetime1">
              <a:rPr lang="zh-CN" altLang="en-US" smtClean="0"/>
              <a:pPr/>
              <a:t>2011-3-30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3A4C-20A6-4FE8-8E41-E7ED337BFDD7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A7E9-1392-44A4-B9CE-F84B142DD122}" type="datetime1">
              <a:rPr lang="zh-CN" altLang="en-US"/>
              <a:pPr/>
              <a:t>2011-3-30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0B82-7BDF-4097-ABAE-A5C219DCF78C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0737" name="Rectangle 1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找到更多的线条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重建的需要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斜率大的地方包含丰富的</a:t>
            </a:r>
            <a:r>
              <a:rPr lang="en-US" altLang="zh-CN" dirty="0" smtClean="0"/>
              <a:t>3D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 smtClean="0"/>
              <a:t>更准确定位中心线位置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关乎</a:t>
            </a:r>
            <a:r>
              <a:rPr lang="en-US" altLang="zh-CN" dirty="0" smtClean="0"/>
              <a:t>3D</a:t>
            </a:r>
            <a:r>
              <a:rPr lang="zh-CN" altLang="en-US" dirty="0" smtClean="0"/>
              <a:t>重建的精度</a:t>
            </a:r>
            <a:endParaRPr lang="zh-CN" altLang="zh-CN" dirty="0"/>
          </a:p>
        </p:txBody>
      </p:sp>
      <p:sp>
        <p:nvSpPr>
          <p:cNvPr id="30738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主要问题</a:t>
            </a:r>
            <a:endParaRPr lang="zh-CN" altLang="zh-CN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4000504"/>
            <a:ext cx="8142287" cy="876288"/>
          </a:xfrm>
        </p:spPr>
        <p:txBody>
          <a:bodyPr/>
          <a:lstStyle/>
          <a:p>
            <a:r>
              <a:rPr lang="zh-CN" altLang="en-US" dirty="0" smtClean="0"/>
              <a:t>检测上升沿和下降沿，不用阈值划分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755F-7257-4C41-97C9-85EA99C1833E}" type="datetime1">
              <a:rPr lang="zh-CN" altLang="en-US" smtClean="0"/>
              <a:pPr/>
              <a:t>2011-3-30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3A4C-20A6-4FE8-8E41-E7ED337BFDD7}" type="slidenum">
              <a:rPr lang="en-US" altLang="zh-CN" smtClean="0"/>
              <a:pPr/>
              <a:t>3</a:t>
            </a:fld>
            <a:endParaRPr lang="en-US" altLang="zh-CN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85860"/>
            <a:ext cx="784706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提取趋势：</a:t>
            </a:r>
            <a:r>
              <a:rPr lang="en-US" altLang="zh-CN" dirty="0" smtClean="0"/>
              <a:t>Local </a:t>
            </a:r>
            <a:r>
              <a:rPr lang="en-US" altLang="zh-CN" dirty="0" smtClean="0"/>
              <a:t>trend test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755F-7257-4C41-97C9-85EA99C1833E}" type="datetime1">
              <a:rPr lang="zh-CN" altLang="en-US" smtClean="0"/>
              <a:pPr/>
              <a:t>2011-3-30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3A4C-20A6-4FE8-8E41-E7ED337BFDD7}" type="slidenum">
              <a:rPr lang="en-US" altLang="zh-CN" smtClean="0"/>
              <a:pPr/>
              <a:t>4</a:t>
            </a:fld>
            <a:endParaRPr lang="en-US" altLang="zh-C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1473" y="1214422"/>
            <a:ext cx="6715172" cy="3805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643702" y="2357430"/>
            <a:ext cx="1954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n </a:t>
            </a:r>
            <a:r>
              <a:rPr lang="zh-CN" altLang="en-US" sz="2400" dirty="0" smtClean="0">
                <a:solidFill>
                  <a:srgbClr val="FF0000"/>
                </a:solidFill>
              </a:rPr>
              <a:t>是窗口大小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786050" y="4929198"/>
          <a:ext cx="3502925" cy="1285884"/>
        </p:xfrm>
        <a:graphic>
          <a:graphicData uri="http://schemas.openxmlformats.org/presentationml/2006/ole">
            <p:oleObj spid="_x0000_s3075" name="Equation" r:id="rId4" imgW="2006280" imgH="736560" progId="Equation.DSMT4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755F-7257-4C41-97C9-85EA99C1833E}" type="datetime1">
              <a:rPr lang="zh-CN" altLang="en-US" smtClean="0"/>
              <a:pPr/>
              <a:t>2011-3-30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3A4C-20A6-4FE8-8E41-E7ED337BFDD7}" type="slidenum">
              <a:rPr lang="en-US" altLang="zh-CN" smtClean="0"/>
              <a:pPr/>
              <a:t>5</a:t>
            </a:fld>
            <a:endParaRPr lang="en-US" altLang="zh-C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571480"/>
            <a:ext cx="670560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 bwMode="auto">
          <a:xfrm>
            <a:off x="2357422" y="1000108"/>
            <a:ext cx="2286016" cy="442915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755F-7257-4C41-97C9-85EA99C1833E}" type="datetime1">
              <a:rPr lang="zh-CN" altLang="en-US" smtClean="0"/>
              <a:pPr/>
              <a:t>2011-3-30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3A4C-20A6-4FE8-8E41-E7ED337BFDD7}" type="slidenum">
              <a:rPr lang="en-US" altLang="zh-CN" smtClean="0"/>
              <a:pPr/>
              <a:t>6</a:t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357298"/>
            <a:ext cx="4250299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2714620"/>
            <a:ext cx="4818898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755F-7257-4C41-97C9-85EA99C1833E}" type="datetime1">
              <a:rPr lang="zh-CN" altLang="en-US" smtClean="0"/>
              <a:pPr/>
              <a:t>2011-3-30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3A4C-20A6-4FE8-8E41-E7ED337BFDD7}" type="slidenum">
              <a:rPr lang="en-US" altLang="zh-CN" smtClean="0"/>
              <a:pPr/>
              <a:t>7</a:t>
            </a:fld>
            <a:endParaRPr lang="en-US" altLang="zh-CN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500042"/>
            <a:ext cx="5286412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椭圆 6"/>
          <p:cNvSpPr/>
          <p:nvPr/>
        </p:nvSpPr>
        <p:spPr bwMode="auto">
          <a:xfrm>
            <a:off x="3214678" y="4429132"/>
            <a:ext cx="642942" cy="2857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9" name="曲线连接符 8"/>
          <p:cNvCxnSpPr/>
          <p:nvPr/>
        </p:nvCxnSpPr>
        <p:spPr bwMode="auto">
          <a:xfrm rot="5400000" flipH="1" flipV="1">
            <a:off x="2786050" y="3643314"/>
            <a:ext cx="1500198" cy="71438"/>
          </a:xfrm>
          <a:prstGeom prst="curvedConnector3">
            <a:avLst>
              <a:gd name="adj1" fmla="val 54629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椭圆 12"/>
          <p:cNvSpPr/>
          <p:nvPr/>
        </p:nvSpPr>
        <p:spPr bwMode="auto">
          <a:xfrm>
            <a:off x="3714744" y="5000636"/>
            <a:ext cx="642942" cy="2857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14" name="曲线连接符 13"/>
          <p:cNvCxnSpPr/>
          <p:nvPr/>
        </p:nvCxnSpPr>
        <p:spPr bwMode="auto">
          <a:xfrm rot="5400000" flipH="1" flipV="1">
            <a:off x="3071802" y="3929066"/>
            <a:ext cx="2071702" cy="7143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755F-7257-4C41-97C9-85EA99C1833E}" type="datetime1">
              <a:rPr lang="zh-CN" altLang="en-US" smtClean="0"/>
              <a:pPr/>
              <a:t>2011-3-30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3A4C-20A6-4FE8-8E41-E7ED337BFDD7}" type="slidenum">
              <a:rPr lang="en-US" altLang="zh-CN" smtClean="0"/>
              <a:pPr/>
              <a:t>8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8703" y="1357298"/>
            <a:ext cx="4465297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357298"/>
            <a:ext cx="43624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3286124"/>
            <a:ext cx="4429124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矩形 12"/>
          <p:cNvSpPr/>
          <p:nvPr/>
        </p:nvSpPr>
        <p:spPr bwMode="auto">
          <a:xfrm>
            <a:off x="6929454" y="1928802"/>
            <a:ext cx="1214446" cy="500066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57752" y="4714884"/>
            <a:ext cx="300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左上，原来方法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左下，使用</a:t>
            </a:r>
            <a:r>
              <a:rPr lang="en-US" altLang="zh-CN" dirty="0" smtClean="0"/>
              <a:t>local trend test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中心线定位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755F-7257-4C41-97C9-85EA99C1833E}" type="datetime1">
              <a:rPr lang="zh-CN" altLang="en-US" smtClean="0"/>
              <a:pPr/>
              <a:t>2011-3-30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3A4C-20A6-4FE8-8E41-E7ED337BFDD7}" type="slidenum">
              <a:rPr lang="en-US" altLang="zh-CN" smtClean="0"/>
              <a:pPr/>
              <a:t>9</a:t>
            </a:fld>
            <a:endParaRPr lang="en-US" altLang="zh-CN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3643338" cy="2978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1357298"/>
            <a:ext cx="16573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2857496"/>
            <a:ext cx="16573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214414" y="4857760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/>
              <a:t>先找到线条区域，然后确定中心线位置</a:t>
            </a:r>
            <a:endParaRPr lang="en-US" altLang="zh-CN" dirty="0" smtClean="0"/>
          </a:p>
          <a:p>
            <a:pPr algn="l"/>
            <a:r>
              <a:rPr lang="zh-CN" altLang="en-US" b="1" u="sng" dirty="0" smtClean="0">
                <a:solidFill>
                  <a:srgbClr val="FF0000"/>
                </a:solidFill>
              </a:rPr>
              <a:t>问题</a:t>
            </a:r>
            <a:r>
              <a:rPr lang="zh-CN" altLang="en-US" dirty="0" smtClean="0"/>
              <a:t>：以什么标准确定中心线？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ju_beidalou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nju_beidalou</Template>
  <TotalTime>493</TotalTime>
  <Words>271</Words>
  <Application>Microsoft Office PowerPoint</Application>
  <PresentationFormat>全屏显示(4:3)</PresentationFormat>
  <Paragraphs>65</Paragraphs>
  <Slides>13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nju_beidalou</vt:lpstr>
      <vt:lpstr>Equation</vt:lpstr>
      <vt:lpstr>中心线的寻找和定位</vt:lpstr>
      <vt:lpstr>主要问题</vt:lpstr>
      <vt:lpstr>幻灯片 3</vt:lpstr>
      <vt:lpstr>提取趋势：Local trend test</vt:lpstr>
      <vt:lpstr>幻灯片 5</vt:lpstr>
      <vt:lpstr>幻灯片 6</vt:lpstr>
      <vt:lpstr>幻灯片 7</vt:lpstr>
      <vt:lpstr>幻灯片 8</vt:lpstr>
      <vt:lpstr>中心线定位</vt:lpstr>
      <vt:lpstr>定位中心线</vt:lpstr>
      <vt:lpstr>幻灯片 11</vt:lpstr>
      <vt:lpstr>效果的对比</vt:lpstr>
      <vt:lpstr>幻灯片 13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微软用户</cp:lastModifiedBy>
  <cp:revision>78</cp:revision>
  <dcterms:created xsi:type="dcterms:W3CDTF">2011-03-05T09:33:52Z</dcterms:created>
  <dcterms:modified xsi:type="dcterms:W3CDTF">2011-03-30T10:52:49Z</dcterms:modified>
</cp:coreProperties>
</file>