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66" r:id="rId6"/>
    <p:sldId id="267" r:id="rId7"/>
    <p:sldId id="268" r:id="rId8"/>
    <p:sldId id="264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931670"/>
            <a:ext cx="9144000" cy="21863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生产环境中</a:t>
            </a:r>
            <a:br>
              <a:rPr lang="zh-CN" altLang="en-US" dirty="0"/>
            </a:b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</a:t>
            </a: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项目组件の</a:t>
            </a: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演进过程</a:t>
            </a:r>
            <a:endParaRPr lang="zh-C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731385"/>
            <a:ext cx="9144000" cy="642620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 dirty="0"/>
              <a:t>by. </a:t>
            </a:r>
            <a:r>
              <a:rPr lang="zh-CN" altLang="en-US" dirty="0"/>
              <a:t>往死支援就业事业的教爬虫的</a:t>
            </a:r>
            <a:r>
              <a:rPr lang="zh-CN" altLang="en-US" dirty="0"/>
              <a:t>老姚</a:t>
            </a:r>
            <a:endParaRPr lang="zh-CN" altLang="en-US" dirty="0"/>
          </a:p>
          <a:p>
            <a:r>
              <a:rPr lang="zh-CN" altLang="en-US" dirty="0"/>
              <a:t>大不了老子写简历就是了</a:t>
            </a:r>
            <a:r>
              <a:rPr lang="zh-CN" altLang="en-US" dirty="0"/>
              <a:t>！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829050" y="2589530"/>
            <a:ext cx="4728210" cy="3842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57420" y="3066415"/>
            <a:ext cx="296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这是你租的阿里云服务器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331335" y="3660775"/>
            <a:ext cx="3709670" cy="12807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APPLICATION</a:t>
            </a:r>
            <a:endParaRPr lang="en-US">
              <a:sym typeface="+mn-ea"/>
            </a:endParaRPr>
          </a:p>
          <a:p>
            <a:pPr algn="ctr"/>
            <a:r>
              <a:rPr lang="zh-CN" altLang="en-US"/>
              <a:t>你写</a:t>
            </a:r>
            <a:r>
              <a:rPr lang="en-US" altLang="zh-CN"/>
              <a:t>django</a:t>
            </a:r>
            <a:r>
              <a:rPr lang="zh-CN" altLang="en-US"/>
              <a:t>、</a:t>
            </a:r>
            <a:r>
              <a:rPr lang="en-US" altLang="zh-CN"/>
              <a:t>flask</a:t>
            </a:r>
            <a:r>
              <a:rPr lang="zh-CN" altLang="en-US"/>
              <a:t>的单进程</a:t>
            </a:r>
            <a:r>
              <a:rPr lang="zh-CN" altLang="en-US">
                <a:sym typeface="+mn-ea"/>
              </a:rPr>
              <a:t>应用</a:t>
            </a:r>
            <a:r>
              <a:rPr lang="zh-CN" altLang="en-US"/>
              <a:t>，端口</a:t>
            </a:r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371340" y="5250815"/>
            <a:ext cx="3661410" cy="684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29685" y="317500"/>
            <a:ext cx="4727575" cy="1062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2" name="直接箭头连接符 1"/>
          <p:cNvCxnSpPr>
            <a:stCxn id="10" idx="2"/>
          </p:cNvCxnSpPr>
          <p:nvPr/>
        </p:nvCxnSpPr>
        <p:spPr>
          <a:xfrm flipH="1">
            <a:off x="6188075" y="1379855"/>
            <a:ext cx="5715" cy="11944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461385" y="1753870"/>
            <a:ext cx="4728210" cy="3166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9755" y="2230755"/>
            <a:ext cx="296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这是你租的阿里云服务器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63670" y="2825115"/>
            <a:ext cx="3709670" cy="944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APPLICATION</a:t>
            </a:r>
            <a:endParaRPr lang="en-US">
              <a:sym typeface="+mn-ea"/>
            </a:endParaRPr>
          </a:p>
          <a:p>
            <a:pPr algn="ctr"/>
            <a:r>
              <a:rPr lang="zh-CN" altLang="en-US"/>
              <a:t>你写</a:t>
            </a:r>
            <a:r>
              <a:rPr lang="en-US" altLang="zh-CN"/>
              <a:t>django</a:t>
            </a:r>
            <a:r>
              <a:rPr lang="zh-CN" altLang="en-US"/>
              <a:t>、</a:t>
            </a:r>
            <a:r>
              <a:rPr lang="en-US" altLang="zh-CN"/>
              <a:t>flask</a:t>
            </a:r>
            <a:r>
              <a:rPr lang="zh-CN" altLang="en-US"/>
              <a:t>的</a:t>
            </a:r>
            <a:r>
              <a:rPr lang="zh-CN" altLang="en-US">
                <a:sym typeface="+mn-ea"/>
              </a:rPr>
              <a:t>应用</a:t>
            </a:r>
            <a:r>
              <a:rPr lang="zh-CN" altLang="en-US"/>
              <a:t>，端口</a:t>
            </a:r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011930" y="3971290"/>
            <a:ext cx="3661410" cy="684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62020" y="317500"/>
            <a:ext cx="4745355" cy="1062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2" name="直接箭头连接符 1"/>
          <p:cNvCxnSpPr>
            <a:stCxn id="10" idx="2"/>
          </p:cNvCxnSpPr>
          <p:nvPr/>
        </p:nvCxnSpPr>
        <p:spPr>
          <a:xfrm flipH="1">
            <a:off x="5829300" y="1379855"/>
            <a:ext cx="5715" cy="3740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478530" y="5294630"/>
            <a:ext cx="4728210" cy="1030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专门又租的阿里云数据库服务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814060" y="4920615"/>
            <a:ext cx="5715" cy="3740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118860" y="49263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防止数据丢失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451860" y="1174750"/>
            <a:ext cx="4728210" cy="1969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54145" y="2245995"/>
            <a:ext cx="3709670" cy="579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APPLICATION s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452495" y="3622040"/>
            <a:ext cx="4726940" cy="5213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452495" y="365760"/>
            <a:ext cx="6384925" cy="4349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2" name="直接箭头连接符 1"/>
          <p:cNvCxnSpPr>
            <a:stCxn id="10" idx="2"/>
          </p:cNvCxnSpPr>
          <p:nvPr/>
        </p:nvCxnSpPr>
        <p:spPr>
          <a:xfrm flipH="1">
            <a:off x="6639560" y="800735"/>
            <a:ext cx="5715" cy="3740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453130" y="5708650"/>
            <a:ext cx="6384925" cy="4425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专门又租的阿里云数据库服务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954145" y="1555115"/>
            <a:ext cx="3658235" cy="501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515985" y="1174750"/>
            <a:ext cx="1321435" cy="377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阿里云</a:t>
            </a:r>
            <a:r>
              <a:rPr lang="en-US" altLang="zh-CN"/>
              <a:t>CDN</a:t>
            </a:r>
            <a:r>
              <a:rPr lang="zh-CN" altLang="en-US"/>
              <a:t>加速服务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6" idx="2"/>
          </p:cNvCxnSpPr>
          <p:nvPr/>
        </p:nvCxnSpPr>
        <p:spPr>
          <a:xfrm flipH="1">
            <a:off x="5813425" y="3143885"/>
            <a:ext cx="2540" cy="471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</p:cNvCxnSpPr>
          <p:nvPr/>
        </p:nvCxnSpPr>
        <p:spPr>
          <a:xfrm>
            <a:off x="5815965" y="4143375"/>
            <a:ext cx="25400" cy="1529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9131300" y="5016500"/>
            <a:ext cx="19050" cy="65659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9150350" y="800735"/>
            <a:ext cx="5715" cy="3740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16295" y="47237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防止数据丢失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325370" y="3863340"/>
            <a:ext cx="5552440" cy="501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324735" y="469265"/>
            <a:ext cx="7541895" cy="4978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325370" y="6064250"/>
            <a:ext cx="7541260" cy="461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专门又租的阿里云数据库服务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545195" y="1386840"/>
            <a:ext cx="1321435" cy="4234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阿里云</a:t>
            </a:r>
            <a:r>
              <a:rPr lang="en-US" altLang="zh-CN"/>
              <a:t>CDN</a:t>
            </a:r>
            <a:r>
              <a:rPr lang="zh-CN" altLang="en-US"/>
              <a:t>加速服务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325370" y="5019675"/>
            <a:ext cx="5551805" cy="487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2325370" y="1574165"/>
            <a:ext cx="5553075" cy="177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868295" y="2544445"/>
            <a:ext cx="4524375" cy="52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APPLICATION s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2867660" y="1842135"/>
            <a:ext cx="4525010" cy="501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9205595" y="1010285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2"/>
          </p:cNvCxnSpPr>
          <p:nvPr/>
        </p:nvCxnSpPr>
        <p:spPr>
          <a:xfrm flipH="1">
            <a:off x="5100955" y="5507355"/>
            <a:ext cx="635" cy="5575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206230" y="565023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405120" y="44799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主从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242560" y="56216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读写分离</a:t>
            </a:r>
            <a:endParaRPr lang="zh-CN" altLang="en-US"/>
          </a:p>
        </p:txBody>
      </p:sp>
      <p:cxnSp>
        <p:nvCxnSpPr>
          <p:cNvPr id="2" name="直接箭头连接符 1"/>
          <p:cNvCxnSpPr>
            <a:stCxn id="9" idx="2"/>
          </p:cNvCxnSpPr>
          <p:nvPr/>
        </p:nvCxnSpPr>
        <p:spPr>
          <a:xfrm flipH="1">
            <a:off x="5100955" y="4364355"/>
            <a:ext cx="635" cy="6527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101590" y="3352165"/>
            <a:ext cx="635" cy="5575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086350" y="972185"/>
            <a:ext cx="14605" cy="6019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325370" y="4539615"/>
            <a:ext cx="5552440" cy="501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324735" y="469265"/>
            <a:ext cx="7541895" cy="4978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325370" y="6064250"/>
            <a:ext cx="7541260" cy="461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专门又租的阿里云数据库服务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545195" y="1386840"/>
            <a:ext cx="1321435" cy="441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阿里云</a:t>
            </a:r>
            <a:r>
              <a:rPr lang="en-US" altLang="zh-CN"/>
              <a:t>CDN</a:t>
            </a:r>
            <a:r>
              <a:rPr lang="zh-CN" altLang="en-US"/>
              <a:t>加速服务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325370" y="5314950"/>
            <a:ext cx="5551805" cy="487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2325370" y="2386330"/>
            <a:ext cx="2634615" cy="177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577465" y="3356610"/>
            <a:ext cx="2129790" cy="52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APPLICATION s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2590800" y="2654300"/>
            <a:ext cx="2104390" cy="501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5242560" y="2386330"/>
            <a:ext cx="2634615" cy="177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94655" y="3356610"/>
            <a:ext cx="2129790" cy="52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APPLICATION s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507990" y="2654300"/>
            <a:ext cx="2104390" cy="501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2324735" y="1386840"/>
            <a:ext cx="5552440" cy="62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 Balancer</a:t>
            </a:r>
            <a:r>
              <a:rPr lang="zh-CN" altLang="en-US"/>
              <a:t>：请求分发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959985" y="1010285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9205595" y="1010285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642995" y="201422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559550" y="201422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642360" y="416306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560185" y="416433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100955" y="504063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100955" y="580263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206230" y="580263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405120" y="4946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主从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242560" y="58026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读写分离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3908425" y="4432935"/>
            <a:ext cx="5552440" cy="501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907790" y="362585"/>
            <a:ext cx="7541895" cy="4978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08425" y="5957570"/>
            <a:ext cx="7541260" cy="461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专门又租的阿里云数据库服务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128250" y="1280160"/>
            <a:ext cx="1321435" cy="441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阿里云</a:t>
            </a:r>
            <a:r>
              <a:rPr lang="en-US" altLang="zh-CN"/>
              <a:t>CDN</a:t>
            </a:r>
            <a:r>
              <a:rPr lang="zh-CN" altLang="en-US"/>
              <a:t>加速服务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908425" y="5208270"/>
            <a:ext cx="5551805" cy="487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3908425" y="2279650"/>
            <a:ext cx="2634615" cy="177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160520" y="3249930"/>
            <a:ext cx="2129790" cy="52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APPLICATION s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173855" y="2547620"/>
            <a:ext cx="2104390" cy="501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6825615" y="2279650"/>
            <a:ext cx="2634615" cy="177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077710" y="3249930"/>
            <a:ext cx="2129790" cy="52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APPLICATION s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091045" y="2547620"/>
            <a:ext cx="2104390" cy="501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3907790" y="1280160"/>
            <a:ext cx="5552440" cy="62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 Balancer</a:t>
            </a:r>
            <a:r>
              <a:rPr lang="zh-CN" altLang="en-US"/>
              <a:t>：请求分发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543040" y="903605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788650" y="903605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26050" y="190754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142605" y="190754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225415" y="405638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143240" y="405765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684010" y="493395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684010" y="569595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789285" y="569595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988175" y="48399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主从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825615" y="56959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读写分离</a:t>
            </a:r>
            <a:endParaRPr lang="zh-CN" altLang="en-US"/>
          </a:p>
        </p:txBody>
      </p:sp>
      <p:sp>
        <p:nvSpPr>
          <p:cNvPr id="15" name="单圆角矩形 14"/>
          <p:cNvSpPr/>
          <p:nvPr/>
        </p:nvSpPr>
        <p:spPr>
          <a:xfrm>
            <a:off x="751840" y="1049020"/>
            <a:ext cx="2252345" cy="537019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 sz="1200">
              <a:solidFill>
                <a:schemeClr val="bg1"/>
              </a:solidFill>
              <a:uFillTx/>
              <a:sym typeface="+mn-ea"/>
            </a:endParaRPr>
          </a:p>
          <a:p>
            <a:pPr algn="l"/>
            <a:endParaRPr lang="zh-CN" altLang="en-US" sz="1200">
              <a:solidFill>
                <a:schemeClr val="bg1"/>
              </a:solidFill>
              <a:uFillTx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uFillTx/>
                <a:sym typeface="+mn-ea"/>
              </a:rPr>
              <a:t>ELK Stack(ElasticSearch, LogStash, Kibana)</a:t>
            </a:r>
            <a:endParaRPr lang="zh-CN" altLang="en-US" sz="120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74090" y="1280160"/>
            <a:ext cx="2184400" cy="6273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uFillTx/>
                <a:sym typeface="+mn-ea"/>
              </a:rPr>
              <a:t>Kibana</a:t>
            </a:r>
            <a:endParaRPr lang="zh-CN" altLang="en-US" sz="160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74090" y="2284095"/>
            <a:ext cx="2184400" cy="6273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ElasticSearch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74090" y="3200400"/>
            <a:ext cx="2184400" cy="24961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LogStash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9" idx="1"/>
          </p:cNvCxnSpPr>
          <p:nvPr/>
        </p:nvCxnSpPr>
        <p:spPr>
          <a:xfrm flipH="1" flipV="1">
            <a:off x="3146425" y="4678680"/>
            <a:ext cx="762000" cy="5080"/>
          </a:xfrm>
          <a:prstGeom prst="straightConnector1">
            <a:avLst/>
          </a:prstGeom>
          <a:ln w="28575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146425" y="5310505"/>
            <a:ext cx="762000" cy="5080"/>
          </a:xfrm>
          <a:prstGeom prst="straightConnector1">
            <a:avLst/>
          </a:prstGeom>
          <a:ln w="28575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146425" y="3485515"/>
            <a:ext cx="762000" cy="5080"/>
          </a:xfrm>
          <a:prstGeom prst="straightConnector1">
            <a:avLst/>
          </a:prstGeom>
          <a:ln w="28575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146425" y="3767455"/>
            <a:ext cx="3677285" cy="10795"/>
          </a:xfrm>
          <a:prstGeom prst="straightConnector1">
            <a:avLst/>
          </a:prstGeom>
          <a:ln w="28575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1" idx="0"/>
            <a:endCxn id="8" idx="2"/>
          </p:cNvCxnSpPr>
          <p:nvPr/>
        </p:nvCxnSpPr>
        <p:spPr>
          <a:xfrm flipV="1">
            <a:off x="2066290" y="291147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66290" y="195135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01015" y="215265"/>
            <a:ext cx="2657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tx1"/>
                </a:solidFill>
                <a:uFillTx/>
              </a:rPr>
              <a:t>关于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elk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了解更多：https://www.cnblogs.com/jhcelue/p/7007845.html</a:t>
            </a:r>
            <a:endParaRPr lang="zh-CN" altLang="en-US" sz="1200">
              <a:solidFill>
                <a:schemeClr val="tx1"/>
              </a:solidFill>
              <a:uFillTx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040" y="1703705"/>
            <a:ext cx="74358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tx1"/>
                </a:solidFill>
                <a:uFillTx/>
              </a:rPr>
              <a:t>logstash负责收集处理日志文件内容存储到elasticsearch搜索引擎数据库中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,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kibana负责查询elasticsearch并在web中展示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3908425" y="4432935"/>
            <a:ext cx="5552440" cy="5010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907790" y="362585"/>
            <a:ext cx="7541895" cy="4978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08425" y="5957570"/>
            <a:ext cx="7541260" cy="461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专门又租的阿里云数据库服务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128250" y="1280160"/>
            <a:ext cx="1321435" cy="441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阿里云</a:t>
            </a:r>
            <a:r>
              <a:rPr lang="en-US" altLang="zh-CN"/>
              <a:t>CDN</a:t>
            </a:r>
            <a:r>
              <a:rPr lang="zh-CN" altLang="en-US"/>
              <a:t>加速服务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908425" y="5208270"/>
            <a:ext cx="5551805" cy="487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3908425" y="2279650"/>
            <a:ext cx="2634615" cy="177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160520" y="3249930"/>
            <a:ext cx="2129790" cy="52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APPLICATION s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4173855" y="2547620"/>
            <a:ext cx="2104390" cy="501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6825615" y="2279650"/>
            <a:ext cx="2634615" cy="177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077710" y="3249930"/>
            <a:ext cx="2129790" cy="528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APPLICATION s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091045" y="2547620"/>
            <a:ext cx="2104390" cy="501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543040" y="903605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788650" y="903605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剪去单角的矩形 5"/>
          <p:cNvSpPr/>
          <p:nvPr/>
        </p:nvSpPr>
        <p:spPr>
          <a:xfrm>
            <a:off x="626745" y="1338580"/>
            <a:ext cx="9112250" cy="65405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226050" y="190754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142605" y="190754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907790" y="1280160"/>
            <a:ext cx="5552440" cy="62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 Balancer</a:t>
            </a:r>
            <a:r>
              <a:rPr lang="zh-CN" altLang="en-US"/>
              <a:t>：请求分发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225415" y="405638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143240" y="405765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684010" y="493395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684010" y="569595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789285" y="5695950"/>
            <a:ext cx="0" cy="3765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988175" y="48399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主从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825615" y="56959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读写分离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974090" y="1280160"/>
            <a:ext cx="2184400" cy="6273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Kibana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74090" y="2284095"/>
            <a:ext cx="2184400" cy="6273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ElasticSearch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74090" y="3200400"/>
            <a:ext cx="2184400" cy="24961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LogStash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9" idx="1"/>
          </p:cNvCxnSpPr>
          <p:nvPr/>
        </p:nvCxnSpPr>
        <p:spPr>
          <a:xfrm flipH="1" flipV="1">
            <a:off x="3146425" y="4678680"/>
            <a:ext cx="762000" cy="5080"/>
          </a:xfrm>
          <a:prstGeom prst="straightConnector1">
            <a:avLst/>
          </a:prstGeom>
          <a:ln w="28575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146425" y="5310505"/>
            <a:ext cx="762000" cy="5080"/>
          </a:xfrm>
          <a:prstGeom prst="straightConnector1">
            <a:avLst/>
          </a:prstGeom>
          <a:ln w="28575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146425" y="3485515"/>
            <a:ext cx="762000" cy="5080"/>
          </a:xfrm>
          <a:prstGeom prst="straightConnector1">
            <a:avLst/>
          </a:prstGeom>
          <a:ln w="28575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146425" y="3767455"/>
            <a:ext cx="3677285" cy="10795"/>
          </a:xfrm>
          <a:prstGeom prst="straightConnector1">
            <a:avLst/>
          </a:prstGeom>
          <a:ln w="28575" cmpd="dbl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22325" y="5800090"/>
            <a:ext cx="2488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ELK Stack(ElasticSearch, LogStash, Kibana)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245" y="61468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对外只暴露这一层的接口</a:t>
            </a:r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732790" y="981710"/>
            <a:ext cx="75565" cy="3568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288925" y="2178685"/>
            <a:ext cx="9672320" cy="19050"/>
          </a:xfrm>
          <a:prstGeom prst="line">
            <a:avLst/>
          </a:prstGeom>
          <a:ln w="603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88925" y="2284095"/>
            <a:ext cx="656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/>
                </a:solidFill>
                <a:uFillTx/>
              </a:rPr>
              <a:t>   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隐藏或限制下边的接口</a:t>
            </a:r>
            <a:endParaRPr lang="zh-CN" altLang="en-US" sz="1200">
              <a:solidFill>
                <a:schemeClr val="tx1"/>
              </a:solidFill>
              <a:uFillTx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066290" y="199072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066925" y="291147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演示</Application>
  <PresentationFormat>宽屏</PresentationFormat>
  <Paragraphs>171</Paragraphs>
  <Slides>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HASEE</cp:lastModifiedBy>
  <cp:revision>15</cp:revision>
  <dcterms:created xsi:type="dcterms:W3CDTF">2018-03-01T02:03:00Z</dcterms:created>
  <dcterms:modified xsi:type="dcterms:W3CDTF">2018-09-21T07:00:51Z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