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1" r:id="rId4"/>
    <p:sldId id="282" r:id="rId5"/>
    <p:sldId id="279" r:id="rId6"/>
    <p:sldId id="283" r:id="rId7"/>
    <p:sldId id="280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E9B9D2-CFBD-40E6-BD02-4F2BEF539783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軟體程式開發實務與實作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2019 Fall</a:t>
            </a:r>
          </a:p>
          <a:p>
            <a:r>
              <a:rPr lang="zh-TW" altLang="en-US" dirty="0" smtClean="0"/>
              <a:t>柯兆恩</a:t>
            </a:r>
            <a:endParaRPr lang="en-US" altLang="zh-TW" dirty="0" smtClean="0"/>
          </a:p>
          <a:p>
            <a:r>
              <a:rPr lang="zh-TW" altLang="en-US" smtClean="0"/>
              <a:t>張峻祥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  <a:r>
              <a:rPr lang="en-US" altLang="zh-TW" dirty="0" smtClean="0"/>
              <a:t>(each function module)</a:t>
            </a:r>
          </a:p>
          <a:p>
            <a:r>
              <a:rPr lang="en-US" altLang="zh-TW" dirty="0" smtClean="0"/>
              <a:t>Flowchart (each function module)</a:t>
            </a:r>
          </a:p>
          <a:p>
            <a:r>
              <a:rPr lang="en-US" altLang="zh-TW" dirty="0" smtClean="0"/>
              <a:t>Demo (interface)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Database (optional)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  <a:r>
              <a:rPr lang="en-US" altLang="zh-TW" dirty="0" smtClean="0"/>
              <a:t>(SHOW_TIME)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28240"/>
            <a:ext cx="8143220" cy="3995809"/>
          </a:xfrm>
        </p:spPr>
      </p:pic>
      <p:sp>
        <p:nvSpPr>
          <p:cNvPr id="7" name="文字方塊 6"/>
          <p:cNvSpPr txBox="1"/>
          <p:nvPr/>
        </p:nvSpPr>
        <p:spPr>
          <a:xfrm>
            <a:off x="1607127" y="5860473"/>
            <a:ext cx="67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</a:t>
            </a:r>
            <a:r>
              <a:rPr lang="en-US" altLang="zh-TW" dirty="0" err="1" smtClean="0"/>
              <a:t>getHours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gedMinutes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getSeconds</a:t>
            </a:r>
            <a:r>
              <a:rPr lang="zh-TW" altLang="en-US" dirty="0" smtClean="0"/>
              <a:t>取得現在時間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37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 </a:t>
            </a:r>
            <a:r>
              <a:rPr lang="en-US" altLang="zh-TW" dirty="0" smtClean="0"/>
              <a:t>(Velocity)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45672" y="5569527"/>
            <a:ext cx="67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計數器來顯示目前的時速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7617421" cy="3067128"/>
          </a:xfrm>
        </p:spPr>
      </p:pic>
    </p:spTree>
    <p:extLst>
      <p:ext uri="{BB962C8B-B14F-4D97-AF65-F5344CB8AC3E}">
        <p14:creationId xmlns:p14="http://schemas.microsoft.com/office/powerpoint/2010/main" val="4260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Show_time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429080" y="2053372"/>
            <a:ext cx="1477409" cy="1001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5" name="流程圖: 資料 4"/>
          <p:cNvSpPr/>
          <p:nvPr/>
        </p:nvSpPr>
        <p:spPr>
          <a:xfrm>
            <a:off x="2039439" y="3377510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current time(h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s) 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1082716" y="4686812"/>
            <a:ext cx="4782867" cy="1237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Detemine</a:t>
            </a:r>
            <a:r>
              <a:rPr lang="en-US" altLang="zh-TW" dirty="0" smtClean="0"/>
              <a:t> if </a:t>
            </a:r>
          </a:p>
          <a:p>
            <a:pPr algn="ctr"/>
            <a:r>
              <a:rPr lang="en-US" altLang="zh-TW" dirty="0" smtClean="0"/>
              <a:t>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</a:t>
            </a:r>
            <a:r>
              <a:rPr lang="zh-TW" altLang="en-US" dirty="0" smtClean="0"/>
              <a:t> </a:t>
            </a:r>
            <a:r>
              <a:rPr lang="en-US" altLang="zh-TW" dirty="0" smtClean="0"/>
              <a:t>less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0" name="流程圖: 資料 9"/>
          <p:cNvSpPr/>
          <p:nvPr/>
        </p:nvSpPr>
        <p:spPr>
          <a:xfrm>
            <a:off x="7151768" y="2139696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h:m:s</a:t>
            </a:r>
            <a:endParaRPr lang="zh-TW" altLang="en-US" dirty="0"/>
          </a:p>
        </p:txBody>
      </p:sp>
      <p:sp>
        <p:nvSpPr>
          <p:cNvPr id="11" name="流程圖: 資料 10"/>
          <p:cNvSpPr/>
          <p:nvPr/>
        </p:nvSpPr>
        <p:spPr>
          <a:xfrm>
            <a:off x="7054786" y="3659559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0h:m:s or h:0m:s or h:m:0s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812600" y="5181423"/>
            <a:ext cx="1477409" cy="1001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4" idx="4"/>
            <a:endCxn id="5" idx="0"/>
          </p:cNvCxnSpPr>
          <p:nvPr/>
        </p:nvCxnSpPr>
        <p:spPr>
          <a:xfrm flipH="1">
            <a:off x="4167770" y="3054857"/>
            <a:ext cx="15" cy="3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4"/>
            <a:endCxn id="9" idx="0"/>
          </p:cNvCxnSpPr>
          <p:nvPr/>
        </p:nvCxnSpPr>
        <p:spPr>
          <a:xfrm flipH="1">
            <a:off x="3474150" y="4335453"/>
            <a:ext cx="338898" cy="3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0" idx="2"/>
          </p:cNvCxnSpPr>
          <p:nvPr/>
        </p:nvCxnSpPr>
        <p:spPr>
          <a:xfrm flipV="1">
            <a:off x="5087674" y="2618668"/>
            <a:ext cx="2418816" cy="247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1" idx="2"/>
          </p:cNvCxnSpPr>
          <p:nvPr/>
        </p:nvCxnSpPr>
        <p:spPr>
          <a:xfrm flipV="1">
            <a:off x="5105915" y="4138531"/>
            <a:ext cx="2303593" cy="104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205674" y="450910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88831" y="36038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1" idx="3"/>
            <a:endCxn id="12" idx="0"/>
          </p:cNvCxnSpPr>
          <p:nvPr/>
        </p:nvCxnSpPr>
        <p:spPr>
          <a:xfrm>
            <a:off x="8473673" y="4617502"/>
            <a:ext cx="77632" cy="5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0" idx="5"/>
          </p:cNvCxnSpPr>
          <p:nvPr/>
        </p:nvCxnSpPr>
        <p:spPr>
          <a:xfrm>
            <a:off x="10344264" y="2618668"/>
            <a:ext cx="1088443" cy="171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12" idx="6"/>
          </p:cNvCxnSpPr>
          <p:nvPr/>
        </p:nvCxnSpPr>
        <p:spPr>
          <a:xfrm flipH="1">
            <a:off x="9290009" y="4335453"/>
            <a:ext cx="2142698" cy="13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9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</a:t>
            </a:r>
            <a:r>
              <a:rPr lang="en-US" altLang="zh-TW" dirty="0" smtClean="0"/>
              <a:t>(Velocity)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542389" y="2093976"/>
            <a:ext cx="1477409" cy="1001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5" name="流程圖: 資料 4"/>
          <p:cNvSpPr/>
          <p:nvPr/>
        </p:nvSpPr>
        <p:spPr>
          <a:xfrm>
            <a:off x="1152748" y="3418114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countdown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196025" y="4727416"/>
            <a:ext cx="4782867" cy="1237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If countdown&lt;97</a:t>
            </a:r>
            <a:endParaRPr lang="zh-TW" altLang="en-US" dirty="0"/>
          </a:p>
        </p:txBody>
      </p:sp>
      <p:sp>
        <p:nvSpPr>
          <p:cNvPr id="10" name="流程圖: 資料 9"/>
          <p:cNvSpPr/>
          <p:nvPr/>
        </p:nvSpPr>
        <p:spPr>
          <a:xfrm>
            <a:off x="6265077" y="2180300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Countdown+1</a:t>
            </a:r>
            <a:endParaRPr lang="zh-TW" altLang="en-US" dirty="0"/>
          </a:p>
        </p:txBody>
      </p:sp>
      <p:sp>
        <p:nvSpPr>
          <p:cNvPr id="11" name="流程圖: 資料 10"/>
          <p:cNvSpPr/>
          <p:nvPr/>
        </p:nvSpPr>
        <p:spPr>
          <a:xfrm>
            <a:off x="6168095" y="3700163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r>
              <a:rPr lang="en-US" altLang="zh-TW" dirty="0" smtClean="0"/>
              <a:t>ountdown=50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272704" y="5014297"/>
            <a:ext cx="1477409" cy="1001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4" idx="4"/>
            <a:endCxn id="5" idx="0"/>
          </p:cNvCxnSpPr>
          <p:nvPr/>
        </p:nvCxnSpPr>
        <p:spPr>
          <a:xfrm flipH="1">
            <a:off x="3281079" y="3095461"/>
            <a:ext cx="15" cy="3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5" idx="4"/>
            <a:endCxn id="9" idx="0"/>
          </p:cNvCxnSpPr>
          <p:nvPr/>
        </p:nvCxnSpPr>
        <p:spPr>
          <a:xfrm flipH="1">
            <a:off x="2587459" y="4376057"/>
            <a:ext cx="338898" cy="35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0" idx="2"/>
          </p:cNvCxnSpPr>
          <p:nvPr/>
        </p:nvCxnSpPr>
        <p:spPr>
          <a:xfrm flipV="1">
            <a:off x="4200983" y="2659272"/>
            <a:ext cx="2418816" cy="247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1" idx="2"/>
          </p:cNvCxnSpPr>
          <p:nvPr/>
        </p:nvCxnSpPr>
        <p:spPr>
          <a:xfrm flipV="1">
            <a:off x="4219224" y="4179135"/>
            <a:ext cx="2303593" cy="104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108307" y="37549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90601" y="44734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11" idx="3"/>
            <a:endCxn id="18" idx="0"/>
          </p:cNvCxnSpPr>
          <p:nvPr/>
        </p:nvCxnSpPr>
        <p:spPr>
          <a:xfrm flipH="1">
            <a:off x="7236638" y="4658106"/>
            <a:ext cx="350344" cy="58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0" idx="5"/>
          </p:cNvCxnSpPr>
          <p:nvPr/>
        </p:nvCxnSpPr>
        <p:spPr>
          <a:xfrm>
            <a:off x="9457573" y="2659272"/>
            <a:ext cx="1088443" cy="171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18" idx="5"/>
          </p:cNvCxnSpPr>
          <p:nvPr/>
        </p:nvCxnSpPr>
        <p:spPr>
          <a:xfrm flipH="1">
            <a:off x="8300803" y="4376057"/>
            <a:ext cx="2245213" cy="13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資料 17"/>
          <p:cNvSpPr/>
          <p:nvPr/>
        </p:nvSpPr>
        <p:spPr>
          <a:xfrm>
            <a:off x="5108307" y="5243798"/>
            <a:ext cx="3547218" cy="95794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countdown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18" idx="5"/>
            <a:endCxn id="12" idx="2"/>
          </p:cNvCxnSpPr>
          <p:nvPr/>
        </p:nvCxnSpPr>
        <p:spPr>
          <a:xfrm flipV="1">
            <a:off x="8300803" y="5515040"/>
            <a:ext cx="1971901" cy="20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(interface)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67" y="2120900"/>
            <a:ext cx="8450215" cy="4051300"/>
          </a:xfrm>
        </p:spPr>
      </p:pic>
    </p:spTree>
    <p:extLst>
      <p:ext uri="{BB962C8B-B14F-4D97-AF65-F5344CB8AC3E}">
        <p14:creationId xmlns:p14="http://schemas.microsoft.com/office/powerpoint/2010/main" val="141008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</a:t>
            </a:r>
            <a:r>
              <a:rPr lang="en-US" altLang="zh-TW" dirty="0"/>
              <a:t>(Digital </a:t>
            </a:r>
            <a:r>
              <a:rPr lang="en-US" altLang="zh-TW" dirty="0" smtClean="0"/>
              <a:t>dashboard)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Q&amp;A</a:t>
            </a:r>
          </a:p>
          <a:p>
            <a:r>
              <a:rPr lang="en-US" altLang="zh-TW" b="1" dirty="0" smtClean="0"/>
              <a:t>Example: BENZ </a:t>
            </a:r>
            <a:r>
              <a:rPr lang="en-US" altLang="zh-TW" b="1" dirty="0"/>
              <a:t>W213 </a:t>
            </a:r>
            <a:r>
              <a:rPr lang="zh-TW" altLang="en-US" b="1" dirty="0"/>
              <a:t>原廠</a:t>
            </a:r>
            <a:r>
              <a:rPr lang="en-US" altLang="zh-TW" b="1" dirty="0"/>
              <a:t>12.3</a:t>
            </a:r>
            <a:r>
              <a:rPr lang="zh-TW" altLang="en-US" b="1" dirty="0"/>
              <a:t>吋數位儀表板</a:t>
            </a:r>
            <a:endParaRPr lang="en-US" altLang="zh-TW" dirty="0"/>
          </a:p>
          <a:p>
            <a:r>
              <a:rPr lang="en-US" altLang="zh-TW" dirty="0"/>
              <a:t>Software Specification</a:t>
            </a:r>
            <a:endParaRPr lang="en-US" altLang="zh-TW" dirty="0" smtClean="0"/>
          </a:p>
          <a:p>
            <a:pPr lvl="1"/>
            <a:r>
              <a:rPr lang="en-US" altLang="zh-TW" dirty="0"/>
              <a:t>Product </a:t>
            </a:r>
            <a:r>
              <a:rPr lang="en-US" altLang="zh-TW" dirty="0" smtClean="0"/>
              <a:t>perspective</a:t>
            </a:r>
          </a:p>
          <a:p>
            <a:pPr lvl="1"/>
            <a:r>
              <a:rPr lang="en-US" altLang="zh-TW"/>
              <a:t>Design constraints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80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1080</TotalTime>
  <Words>131</Words>
  <Application>Microsoft Office PowerPoint</Application>
  <PresentationFormat>寬螢幕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標楷體</vt:lpstr>
      <vt:lpstr>Rockwell</vt:lpstr>
      <vt:lpstr>Rockwell Condensed</vt:lpstr>
      <vt:lpstr>Wingdings</vt:lpstr>
      <vt:lpstr>木刻字型</vt:lpstr>
      <vt:lpstr>軟體程式開發實務與實作</vt:lpstr>
      <vt:lpstr>Design Details</vt:lpstr>
      <vt:lpstr>Description (SHOW_TIME)</vt:lpstr>
      <vt:lpstr>Description (Velocity)</vt:lpstr>
      <vt:lpstr>Flowchart (Show_time)</vt:lpstr>
      <vt:lpstr>Flowchart (Velocity)</vt:lpstr>
      <vt:lpstr>Demo (interface)</vt:lpstr>
      <vt:lpstr>Exercise (Digital dashboard)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軟體程式開發實務與實作</dc:title>
  <dc:creator>昌明 李</dc:creator>
  <cp:lastModifiedBy>admin</cp:lastModifiedBy>
  <cp:revision>56</cp:revision>
  <dcterms:created xsi:type="dcterms:W3CDTF">2019-09-19T16:06:15Z</dcterms:created>
  <dcterms:modified xsi:type="dcterms:W3CDTF">2019-12-28T03:20:17Z</dcterms:modified>
</cp:coreProperties>
</file>