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7" r:id="rId4"/>
    <p:sldId id="270" r:id="rId5"/>
    <p:sldId id="269" r:id="rId6"/>
    <p:sldId id="275" r:id="rId7"/>
    <p:sldId id="268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0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8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9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0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54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E9B9D2-CFBD-40E6-BD02-4F2BEF539783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軟體程式開發實務與實作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2019 </a:t>
            </a:r>
            <a:r>
              <a:rPr lang="en-US" altLang="zh-TW" dirty="0" smtClean="0"/>
              <a:t>Fall</a:t>
            </a:r>
            <a:endParaRPr lang="en-US" altLang="zh-TW" dirty="0" smtClean="0"/>
          </a:p>
          <a:p>
            <a:r>
              <a:rPr lang="zh-TW" altLang="en-US" dirty="0"/>
              <a:t>柯兆恩</a:t>
            </a:r>
            <a:endParaRPr lang="en-US" altLang="zh-TW" dirty="0" smtClean="0"/>
          </a:p>
          <a:p>
            <a:r>
              <a:rPr lang="zh-TW" altLang="en-US" dirty="0"/>
              <a:t>張峻祥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0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Product perspective: </a:t>
            </a:r>
            <a:r>
              <a:rPr lang="en-US" altLang="zh-TW" dirty="0" smtClean="0"/>
              <a:t>system/user/hardware/software/communication </a:t>
            </a:r>
            <a:r>
              <a:rPr lang="en-US" altLang="zh-TW" dirty="0"/>
              <a:t>interfaces</a:t>
            </a:r>
            <a:r>
              <a:rPr lang="en-US" altLang="zh-TW" dirty="0" smtClean="0"/>
              <a:t>, memory constraints.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constraints: operations,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site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daptation requirements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Product </a:t>
            </a:r>
            <a:r>
              <a:rPr lang="en-US" altLang="zh-TW" dirty="0" smtClean="0"/>
              <a:t>perspective: System interface</a:t>
            </a:r>
            <a:br>
              <a:rPr lang="en-US" altLang="zh-TW" dirty="0" smtClean="0"/>
            </a:br>
            <a:r>
              <a:rPr lang="en-US" altLang="zh-TW" dirty="0"/>
              <a:t>(Digital dashboard)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/>
              <a:t>Standard markup language for creating web pages</a:t>
            </a:r>
          </a:p>
          <a:p>
            <a:pPr lvl="1"/>
            <a:r>
              <a:rPr lang="en-US" altLang="zh-TW" dirty="0"/>
              <a:t>Network beautification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0" y="1926772"/>
            <a:ext cx="4310742" cy="4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Product </a:t>
            </a:r>
            <a:r>
              <a:rPr lang="en-US" altLang="zh-TW" dirty="0" smtClean="0"/>
              <a:t>perspective: Hardware interface</a:t>
            </a:r>
            <a:br>
              <a:rPr lang="en-US" altLang="zh-TW" dirty="0" smtClean="0"/>
            </a:br>
            <a:r>
              <a:rPr lang="en-US" altLang="zh-TW" dirty="0"/>
              <a:t>(Digital dashboard)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Webcam, camera</a:t>
            </a:r>
          </a:p>
          <a:p>
            <a:pPr lvl="2"/>
            <a:r>
              <a:rPr lang="en-US" altLang="zh-TW" dirty="0" smtClean="0"/>
              <a:t>CCD, CMOS,…</a:t>
            </a:r>
          </a:p>
          <a:p>
            <a:endParaRPr lang="en-US" altLang="zh-TW" dirty="0"/>
          </a:p>
          <a:p>
            <a:r>
              <a:rPr lang="en-US" altLang="zh-TW" dirty="0" smtClean="0"/>
              <a:t>Mobile phone, </a:t>
            </a:r>
            <a:r>
              <a:rPr lang="en-US" altLang="zh-TW" dirty="0" smtClean="0"/>
              <a:t>PAD</a:t>
            </a:r>
          </a:p>
          <a:p>
            <a:pPr lvl="1"/>
            <a:r>
              <a:rPr lang="en-US" altLang="zh-TW" dirty="0" smtClean="0"/>
              <a:t>LCD, LED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Wheel speed sensor </a:t>
            </a:r>
          </a:p>
          <a:p>
            <a:endParaRPr lang="en-US" altLang="zh-TW" dirty="0" smtClean="0"/>
          </a:p>
        </p:txBody>
      </p:sp>
      <p:pic>
        <p:nvPicPr>
          <p:cNvPr id="5" name="Picture 3" descr="quickdoipad-ip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93" y="3165541"/>
            <a:ext cx="843894" cy="88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be1a81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63" y="3257073"/>
            <a:ext cx="794779" cy="79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98" y="1967288"/>
            <a:ext cx="976707" cy="9188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98" y="4505298"/>
            <a:ext cx="1799627" cy="11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Product </a:t>
            </a:r>
            <a:r>
              <a:rPr lang="en-US" altLang="zh-TW" dirty="0" smtClean="0"/>
              <a:t>perspective: Software interface</a:t>
            </a:r>
            <a:br>
              <a:rPr lang="en-US" altLang="zh-TW" dirty="0" smtClean="0"/>
            </a:br>
            <a:r>
              <a:rPr lang="en-US" altLang="zh-TW" dirty="0"/>
              <a:t>(Digital dashboard)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Camera API/App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IE</a:t>
            </a:r>
            <a:r>
              <a:rPr lang="en-US" altLang="zh-TW" dirty="0" smtClean="0"/>
              <a:t>, Chrome, iTunes, media </a:t>
            </a:r>
            <a:r>
              <a:rPr lang="en-US" altLang="zh-TW" dirty="0" smtClean="0"/>
              <a:t>player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GPS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856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Product perspective: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system/user/hardware/software/communication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 memory constraints.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Design </a:t>
            </a:r>
            <a:r>
              <a:rPr lang="en-US" altLang="zh-TW" dirty="0"/>
              <a:t>constraints: operations, </a:t>
            </a:r>
            <a:r>
              <a:rPr lang="en-US" altLang="zh-TW" dirty="0" smtClean="0"/>
              <a:t>site </a:t>
            </a:r>
            <a:r>
              <a:rPr lang="en-US" altLang="zh-TW" dirty="0"/>
              <a:t>a</a:t>
            </a:r>
            <a:r>
              <a:rPr lang="en-US" altLang="zh-TW" dirty="0" smtClean="0"/>
              <a:t>daptation 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6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constraints: </a:t>
            </a:r>
            <a:r>
              <a:rPr lang="en-US" altLang="zh-TW" dirty="0" smtClean="0"/>
              <a:t>Operations</a:t>
            </a:r>
            <a:br>
              <a:rPr lang="en-US" altLang="zh-TW" dirty="0" smtClean="0"/>
            </a:br>
            <a:r>
              <a:rPr lang="en-US" altLang="zh-TW" dirty="0"/>
              <a:t>(Digital dashboard)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Racer mode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Streamlined </a:t>
            </a:r>
            <a:r>
              <a:rPr lang="en-US" altLang="zh-TW" dirty="0"/>
              <a:t>style</a:t>
            </a:r>
            <a:endParaRPr lang="en-US" altLang="zh-TW" dirty="0" smtClean="0"/>
          </a:p>
          <a:p>
            <a:r>
              <a:rPr lang="en-US" altLang="zh-TW" dirty="0" smtClean="0"/>
              <a:t>Simple mode</a:t>
            </a:r>
          </a:p>
          <a:p>
            <a:pPr lvl="1"/>
            <a:r>
              <a:rPr lang="en-US" altLang="zh-TW" dirty="0" smtClean="0"/>
              <a:t>Monochrome</a:t>
            </a:r>
          </a:p>
          <a:p>
            <a:r>
              <a:rPr lang="en-US" altLang="zh-TW" dirty="0" smtClean="0"/>
              <a:t>Player mode</a:t>
            </a:r>
          </a:p>
          <a:p>
            <a:pPr lvl="1"/>
            <a:r>
              <a:rPr lang="en-US" altLang="zh-TW" dirty="0" smtClean="0"/>
              <a:t>8-bit style</a:t>
            </a:r>
          </a:p>
          <a:p>
            <a:pPr lvl="1"/>
            <a:r>
              <a:rPr lang="en-US" altLang="zh-TW" dirty="0" smtClean="0"/>
              <a:t>Show achievements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7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Design constraints: site adaptation requirements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(Digital dashboard)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551253"/>
            <a:ext cx="10058400" cy="4050792"/>
          </a:xfrm>
        </p:spPr>
        <p:txBody>
          <a:bodyPr/>
          <a:lstStyle/>
          <a:p>
            <a:r>
              <a:rPr lang="en-US" altLang="zh-TW" dirty="0" smtClean="0"/>
              <a:t>Definition </a:t>
            </a:r>
            <a:r>
              <a:rPr lang="en-US" altLang="zh-TW" dirty="0"/>
              <a:t>of the requirements for any data or initialization sequences that are specific to a given site, mission, or operational mode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Html,CSS,txt</a:t>
            </a:r>
            <a:r>
              <a:rPr lang="en-US" altLang="zh-TW" dirty="0" smtClean="0"/>
              <a:t>,….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Operational mode: </a:t>
            </a:r>
            <a:r>
              <a:rPr lang="en-US" altLang="zh-TW" dirty="0" smtClean="0"/>
              <a:t>Racer </a:t>
            </a:r>
            <a:r>
              <a:rPr lang="en-US" altLang="zh-TW" dirty="0" err="1" smtClean="0"/>
              <a:t>mode,Player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mode,Simple</a:t>
            </a:r>
            <a:r>
              <a:rPr lang="en-US" altLang="zh-TW" dirty="0" smtClean="0"/>
              <a:t> mode,…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48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983</TotalTime>
  <Words>160</Words>
  <Application>Microsoft Office PowerPoint</Application>
  <PresentationFormat>自訂</PresentationFormat>
  <Paragraphs>42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木刻字型</vt:lpstr>
      <vt:lpstr>軟體程式開發實務與實作</vt:lpstr>
      <vt:lpstr>Software Specification</vt:lpstr>
      <vt:lpstr>Product perspective: System interface (Digital dashboard)</vt:lpstr>
      <vt:lpstr>Product perspective: Hardware interface (Digital dashboard)</vt:lpstr>
      <vt:lpstr>Product perspective: Software interface (Digital dashboard)</vt:lpstr>
      <vt:lpstr>Software Specification</vt:lpstr>
      <vt:lpstr>Design constraints: Operations (Digital dashboard)</vt:lpstr>
      <vt:lpstr>Design constraints: site adaptation requirements (Digital dashboard)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軟體程式開發實務與實作</dc:title>
  <dc:creator>昌明 李</dc:creator>
  <cp:lastModifiedBy>ASUS</cp:lastModifiedBy>
  <cp:revision>59</cp:revision>
  <dcterms:created xsi:type="dcterms:W3CDTF">2019-09-19T16:06:15Z</dcterms:created>
  <dcterms:modified xsi:type="dcterms:W3CDTF">2019-11-22T04:26:02Z</dcterms:modified>
</cp:coreProperties>
</file>