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课题项目</a:t>
            </a:r>
            <a:r>
              <a:rPr lang="en-US" altLang="zh-CN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——</a:t>
            </a:r>
            <a:r>
              <a:rPr lang="zh-CN" alt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快</a:t>
            </a:r>
            <a:r>
              <a:rPr lang="zh-CN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乐购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3733800"/>
            <a:ext cx="6400800" cy="1752600"/>
          </a:xfrm>
        </p:spPr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									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h5-1615</a:t>
            </a:r>
          </a:p>
          <a:p>
            <a:r>
              <a:rPr lang="en-US" altLang="zh-CN" dirty="0">
                <a:ln>
                  <a:solidFill>
                    <a:schemeClr val="tx1"/>
                  </a:solidFill>
                </a:ln>
              </a:rPr>
              <a:t>	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										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李猛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01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首页（</a:t>
            </a:r>
            <a:r>
              <a:rPr lang="en-US" altLang="zh-CN" dirty="0"/>
              <a:t>happigo.html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注</a:t>
            </a:r>
            <a:r>
              <a:rPr lang="zh-CN" altLang="en-US" dirty="0"/>
              <a:t>册页面（</a:t>
            </a:r>
            <a:r>
              <a:rPr lang="en-US" altLang="zh-CN" dirty="0"/>
              <a:t>happigo_regist.html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登</a:t>
            </a:r>
            <a:r>
              <a:rPr lang="zh-CN" altLang="en-US" dirty="0"/>
              <a:t>录页面（</a:t>
            </a:r>
            <a:r>
              <a:rPr lang="en-US" altLang="zh-CN" dirty="0"/>
              <a:t>happigo_login.html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/>
              <a:t>列表页（</a:t>
            </a:r>
            <a:r>
              <a:rPr lang="en-US" altLang="zh-CN" dirty="0"/>
              <a:t>happigo_earthshop.html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/>
              <a:t>详情页（</a:t>
            </a:r>
            <a:r>
              <a:rPr lang="en-US" altLang="zh-CN" dirty="0"/>
              <a:t>happigo_detailPage.html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购物车页面（</a:t>
            </a:r>
            <a:r>
              <a:rPr lang="en-US" altLang="zh-CN" dirty="0"/>
              <a:t>happigo_shopcar.html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每个页面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结构：分为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header/banner/former/footer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弹框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效果：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header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部：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下载快乐购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APP]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客服中心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右侧购物车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账户、二维码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......</a:t>
            </a: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banner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图：二级菜单（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获取）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3.Banner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轮播动画：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鼠标移进，出现左右点击框，每张图片都可以点击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张图 轮播：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今日直播，昨日疯抢可以互相切换，点击事件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display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物品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特效（全部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获取）：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张轮播：出现边框，图片放大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限时抢购：边框阴影（设置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class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，添加阴影属性）出现，颜色改变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品类精选：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标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签宽高透明度同时变化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今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日发现：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标签显示遮罩出现，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li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上运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动，出现边框阴影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搜索、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边框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特效：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搜索：判定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scrolltop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出现搜索框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fixed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一直显示在可视区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边框：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fixed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固定，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点击直接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scrolltop=0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回到顶部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每个商品都会跳转相应的页面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1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	</a:t>
            </a:r>
            <a:r>
              <a:rPr lang="zh-CN" altLang="en-US" dirty="0" smtClean="0"/>
              <a:t>注册页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格式判断：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用户名必须为</a:t>
            </a:r>
            <a:r>
              <a:rPr lang="en-US" altLang="zh-CN" sz="2000" dirty="0"/>
              <a:t>6——12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用户名由数字，字母，下划线组</a:t>
            </a:r>
            <a:r>
              <a:rPr lang="zh-CN" altLang="en-US" sz="2000" dirty="0" smtClean="0"/>
              <a:t>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密码必须为</a:t>
            </a:r>
            <a:r>
              <a:rPr lang="en-US" altLang="zh-CN" sz="2000" dirty="0"/>
              <a:t>6——12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密码首字母不能为数字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密码由数字，字母，下划线组成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两次密码是否相同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验证码随机产生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个数字或字母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验证码验</a:t>
            </a:r>
            <a:r>
              <a:rPr lang="zh-CN" altLang="en-US" sz="2000" dirty="0" smtClean="0"/>
              <a:t>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2cookie</a:t>
            </a:r>
            <a:r>
              <a:rPr lang="zh-CN" altLang="en-US" sz="2000" dirty="0" smtClean="0"/>
              <a:t>存储：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判断格式都正确，获取用户名，密码，拼接字符串传入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保存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跳转登录页面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33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064" y="21419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	</a:t>
            </a:r>
            <a:r>
              <a:rPr lang="zh-CN" altLang="en-US" dirty="0" smtClean="0"/>
              <a:t>登录页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判断格式：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否存在账户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密码输入格式是否正确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验证码同注册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获取注册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判断输入的账户密码是否与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存储中相同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登陆成功，跳转页面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跳转页面成功：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页面判断是否有登录注册的</a:t>
            </a:r>
            <a:r>
              <a:rPr lang="en-US" altLang="zh-CN" sz="2400" dirty="0" smtClean="0"/>
              <a:t>cookie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如果有就修改</a:t>
            </a:r>
            <a:r>
              <a:rPr lang="en-US" altLang="zh-CN" sz="2400" dirty="0" smtClean="0"/>
              <a:t>html【</a:t>
            </a:r>
            <a:r>
              <a:rPr lang="zh-CN" altLang="en-US" sz="2400" dirty="0" smtClean="0"/>
              <a:t>登录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为用户登录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注册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9229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378"/>
            <a:ext cx="8229600" cy="905022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	</a:t>
            </a:r>
            <a:r>
              <a:rPr lang="zh-CN" altLang="en-US" dirty="0" smtClean="0"/>
              <a:t>列表页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物品</a:t>
            </a:r>
            <a:r>
              <a:rPr lang="en-US" altLang="zh-CN" dirty="0" smtClean="0"/>
              <a:t>js</a:t>
            </a:r>
            <a:r>
              <a:rPr lang="zh-CN" altLang="en-US" dirty="0" smtClean="0"/>
              <a:t>特效：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鼠标移入</a:t>
            </a:r>
            <a:r>
              <a:rPr lang="en-US" altLang="zh-CN" dirty="0" smtClean="0"/>
              <a:t>li</a:t>
            </a:r>
            <a:r>
              <a:rPr lang="zh-CN" altLang="en-US" dirty="0" smtClean="0"/>
              <a:t>上升，阴影出</a:t>
            </a:r>
            <a:r>
              <a:rPr lang="zh-CN" altLang="en-US" dirty="0" smtClean="0"/>
              <a:t>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css3 transform</a:t>
            </a:r>
            <a:r>
              <a:rPr lang="zh-CN" altLang="en-US" dirty="0" smtClean="0"/>
              <a:t>属性 </a:t>
            </a:r>
            <a:r>
              <a:rPr lang="en-US" altLang="zh-CN" dirty="0" smtClean="0"/>
              <a:t>li</a:t>
            </a:r>
            <a:r>
              <a:rPr lang="zh-CN" altLang="en-US" dirty="0" smtClean="0"/>
              <a:t>倾斜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Banner</a:t>
            </a:r>
            <a:r>
              <a:rPr lang="zh-CN" altLang="en-US" dirty="0" smtClean="0"/>
              <a:t>图轮播：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效果首页相同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9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 smtClean="0"/>
              <a:t>	</a:t>
            </a:r>
            <a:r>
              <a:rPr lang="zh-CN" altLang="en-US" dirty="0" smtClean="0"/>
              <a:t>详情页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放大镜：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鼠标移进小图，大图改变。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鼠标移进大图，右侧出现放大框。放大部分出现遮罩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商品导航：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scrollTop</a:t>
            </a:r>
            <a:r>
              <a:rPr lang="zh-CN" altLang="en-US" sz="2400" dirty="0" smtClean="0"/>
              <a:t>判定出现，显示商品导航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点击每一个</a:t>
            </a:r>
            <a:r>
              <a:rPr lang="en-US" altLang="zh-CN" sz="2400" dirty="0" smtClean="0"/>
              <a:t>li</a:t>
            </a:r>
            <a:r>
              <a:rPr lang="zh-CN" altLang="en-US" sz="2400" dirty="0" smtClean="0"/>
              <a:t>，立即跳转到相应的</a:t>
            </a:r>
            <a:r>
              <a:rPr lang="en-US" altLang="zh-CN" sz="2400" dirty="0" smtClean="0"/>
              <a:t>scrollTop</a:t>
            </a:r>
            <a:r>
              <a:rPr lang="zh-CN" altLang="en-US" sz="2400" dirty="0" smtClean="0"/>
              <a:t>值，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每滚到</a:t>
            </a:r>
            <a:r>
              <a:rPr lang="en-US" altLang="zh-CN" sz="2400" dirty="0" smtClean="0"/>
              <a:t>scroll</a:t>
            </a:r>
            <a:r>
              <a:rPr lang="zh-CN" altLang="en-US" sz="2400" dirty="0" smtClean="0"/>
              <a:t>值范围，</a:t>
            </a:r>
            <a:r>
              <a:rPr lang="en-US" altLang="zh-CN" sz="2400" dirty="0" smtClean="0"/>
              <a:t>li</a:t>
            </a:r>
            <a:r>
              <a:rPr lang="zh-CN" altLang="en-US" sz="2400" dirty="0" smtClean="0"/>
              <a:t>会出现相应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效果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点击加入购物车，同时有车购物车出现变化。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商品格式选择  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特效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点击加入购物车，商品信息存入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（字符串拼接），刷新购物车页面会出现购买的商品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6306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791"/>
            <a:ext cx="8229600" cy="812409"/>
          </a:xfrm>
        </p:spPr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	</a:t>
            </a:r>
            <a:r>
              <a:rPr lang="zh-CN" altLang="en-US" dirty="0" smtClean="0"/>
              <a:t>购物车页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商品列表</a:t>
            </a:r>
            <a:r>
              <a:rPr lang="en-US" altLang="zh-CN" sz="2400" dirty="0" smtClean="0"/>
              <a:t>json</a:t>
            </a:r>
            <a:r>
              <a:rPr lang="zh-CN" altLang="en-US" sz="2400" dirty="0" smtClean="0"/>
              <a:t>获取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详</a:t>
            </a:r>
            <a:r>
              <a:rPr lang="zh-CN" altLang="en-US" sz="2400" dirty="0"/>
              <a:t>情页购买商品显</a:t>
            </a:r>
            <a:r>
              <a:rPr lang="zh-CN" altLang="en-US" sz="2400" dirty="0" smtClean="0"/>
              <a:t>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点击购买，添加：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将数</a:t>
            </a:r>
            <a:r>
              <a:rPr lang="zh-CN" altLang="en-US" sz="2400" dirty="0" smtClean="0"/>
              <a:t>据传入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，再将</a:t>
            </a:r>
            <a:r>
              <a:rPr lang="en-US" altLang="zh-CN" sz="2400" dirty="0" smtClean="0"/>
              <a:t>cookie</a:t>
            </a:r>
            <a:r>
              <a:rPr lang="zh-CN" altLang="en-US" sz="2400" dirty="0"/>
              <a:t>值</a:t>
            </a:r>
            <a:r>
              <a:rPr lang="zh-CN" altLang="en-US" sz="2400" dirty="0" smtClean="0"/>
              <a:t>获取，传到购买物品栏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增加，减少，删除：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将数据传入</a:t>
            </a:r>
            <a:r>
              <a:rPr lang="en-US" altLang="zh-CN" sz="2400" dirty="0" smtClean="0"/>
              <a:t>cookie </a:t>
            </a:r>
            <a:r>
              <a:rPr lang="zh-CN" altLang="en-US" sz="2400" dirty="0" smtClean="0"/>
              <a:t>（字符串操作）获取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，刷新购买物品栏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总价，商品件数：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每次刷新够买物品栏，</a:t>
            </a:r>
            <a:r>
              <a:rPr lang="en-US" altLang="zh-CN" sz="2400" dirty="0" smtClean="0"/>
              <a:t>.push()</a:t>
            </a:r>
            <a:r>
              <a:rPr lang="zh-CN" altLang="en-US" sz="2400" dirty="0" smtClean="0"/>
              <a:t>方式获得数组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获取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得到商品件数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数组每一项的值相加得到总价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数组放在</a:t>
            </a:r>
            <a:r>
              <a:rPr lang="en-US" altLang="zh-CN" sz="2400" dirty="0" smtClean="0"/>
              <a:t>getCart</a:t>
            </a:r>
            <a:r>
              <a:rPr lang="zh-CN" altLang="en-US" sz="2400" dirty="0" smtClean="0"/>
              <a:t>中数据及时更新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11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124</Words>
  <Application>Microsoft Office PowerPoint</Application>
  <PresentationFormat>全屏显示(4:3)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课题项目——快乐购</vt:lpstr>
      <vt:lpstr>一 项目结构</vt:lpstr>
      <vt:lpstr>一   首页</vt:lpstr>
      <vt:lpstr>二 注册页</vt:lpstr>
      <vt:lpstr>三 登录页</vt:lpstr>
      <vt:lpstr>四 列表页</vt:lpstr>
      <vt:lpstr>五 详情页</vt:lpstr>
      <vt:lpstr>六 购物车页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课题项目——快乐购</dc:title>
  <dc:creator/>
  <cp:lastModifiedBy>风轻无痕</cp:lastModifiedBy>
  <cp:revision>28</cp:revision>
  <dcterms:created xsi:type="dcterms:W3CDTF">2006-08-16T00:00:00Z</dcterms:created>
  <dcterms:modified xsi:type="dcterms:W3CDTF">2016-09-12T07:16:39Z</dcterms:modified>
</cp:coreProperties>
</file>