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754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7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660" y="1122363"/>
            <a:ext cx="5844144" cy="2387600"/>
          </a:xfrm>
        </p:spPr>
        <p:txBody>
          <a:bodyPr anchor="b"/>
          <a:lstStyle>
            <a:lvl1pPr algn="ctr">
              <a:defRPr sz="4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9433" y="3602038"/>
            <a:ext cx="5156597" cy="1655762"/>
          </a:xfrm>
        </p:spPr>
        <p:txBody>
          <a:bodyPr/>
          <a:lstStyle>
            <a:lvl1pPr marL="0" indent="0" algn="ctr">
              <a:buNone/>
              <a:defRPr sz="1805"/>
            </a:lvl1pPr>
            <a:lvl2pPr marL="343769" indent="0" algn="ctr">
              <a:buNone/>
              <a:defRPr sz="1504"/>
            </a:lvl2pPr>
            <a:lvl3pPr marL="687537" indent="0" algn="ctr">
              <a:buNone/>
              <a:defRPr sz="1353"/>
            </a:lvl3pPr>
            <a:lvl4pPr marL="1031306" indent="0" algn="ctr">
              <a:buNone/>
              <a:defRPr sz="1203"/>
            </a:lvl4pPr>
            <a:lvl5pPr marL="1375075" indent="0" algn="ctr">
              <a:buNone/>
              <a:defRPr sz="1203"/>
            </a:lvl5pPr>
            <a:lvl6pPr marL="1718843" indent="0" algn="ctr">
              <a:buNone/>
              <a:defRPr sz="1203"/>
            </a:lvl6pPr>
            <a:lvl7pPr marL="2062612" indent="0" algn="ctr">
              <a:buNone/>
              <a:defRPr sz="1203"/>
            </a:lvl7pPr>
            <a:lvl8pPr marL="2406381" indent="0" algn="ctr">
              <a:buNone/>
              <a:defRPr sz="1203"/>
            </a:lvl8pPr>
            <a:lvl9pPr marL="2750149" indent="0" algn="ctr">
              <a:buNone/>
              <a:defRPr sz="120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781C-9BDF-4AB4-A5F4-DB834E5B735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5AF1-D870-45B6-A2DF-F37DBB7F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3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781C-9BDF-4AB4-A5F4-DB834E5B735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5AF1-D870-45B6-A2DF-F37DBB7F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20253" y="365125"/>
            <a:ext cx="148252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688" y="365125"/>
            <a:ext cx="436162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781C-9BDF-4AB4-A5F4-DB834E5B735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5AF1-D870-45B6-A2DF-F37DBB7F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1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781C-9BDF-4AB4-A5F4-DB834E5B735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5AF1-D870-45B6-A2DF-F37DBB7F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2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107" y="1709740"/>
            <a:ext cx="5930087" cy="2852737"/>
          </a:xfrm>
        </p:spPr>
        <p:txBody>
          <a:bodyPr anchor="b"/>
          <a:lstStyle>
            <a:lvl1pPr>
              <a:defRPr sz="45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107" y="4589465"/>
            <a:ext cx="5930087" cy="1500187"/>
          </a:xfrm>
        </p:spPr>
        <p:txBody>
          <a:bodyPr/>
          <a:lstStyle>
            <a:lvl1pPr marL="0" indent="0">
              <a:buNone/>
              <a:defRPr sz="1805">
                <a:solidFill>
                  <a:schemeClr val="tx1"/>
                </a:solidFill>
              </a:defRPr>
            </a:lvl1pPr>
            <a:lvl2pPr marL="343769" indent="0">
              <a:buNone/>
              <a:defRPr sz="1504">
                <a:solidFill>
                  <a:schemeClr val="tx1">
                    <a:tint val="75000"/>
                  </a:schemeClr>
                </a:solidFill>
              </a:defRPr>
            </a:lvl2pPr>
            <a:lvl3pPr marL="687537" indent="0">
              <a:buNone/>
              <a:defRPr sz="1353">
                <a:solidFill>
                  <a:schemeClr val="tx1">
                    <a:tint val="75000"/>
                  </a:schemeClr>
                </a:solidFill>
              </a:defRPr>
            </a:lvl3pPr>
            <a:lvl4pPr marL="1031306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4pPr>
            <a:lvl5pPr marL="1375075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5pPr>
            <a:lvl6pPr marL="1718843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6pPr>
            <a:lvl7pPr marL="2062612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7pPr>
            <a:lvl8pPr marL="2406381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8pPr>
            <a:lvl9pPr marL="2750149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781C-9BDF-4AB4-A5F4-DB834E5B735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5AF1-D870-45B6-A2DF-F37DBB7F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8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2688" y="1825625"/>
            <a:ext cx="292207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0703" y="1825625"/>
            <a:ext cx="292207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781C-9BDF-4AB4-A5F4-DB834E5B735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5AF1-D870-45B6-A2DF-F37DBB7F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1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84" y="365127"/>
            <a:ext cx="59300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584" y="1681163"/>
            <a:ext cx="2908643" cy="823912"/>
          </a:xfrm>
        </p:spPr>
        <p:txBody>
          <a:bodyPr anchor="b"/>
          <a:lstStyle>
            <a:lvl1pPr marL="0" indent="0">
              <a:buNone/>
              <a:defRPr sz="1805" b="1"/>
            </a:lvl1pPr>
            <a:lvl2pPr marL="343769" indent="0">
              <a:buNone/>
              <a:defRPr sz="1504" b="1"/>
            </a:lvl2pPr>
            <a:lvl3pPr marL="687537" indent="0">
              <a:buNone/>
              <a:defRPr sz="1353" b="1"/>
            </a:lvl3pPr>
            <a:lvl4pPr marL="1031306" indent="0">
              <a:buNone/>
              <a:defRPr sz="1203" b="1"/>
            </a:lvl4pPr>
            <a:lvl5pPr marL="1375075" indent="0">
              <a:buNone/>
              <a:defRPr sz="1203" b="1"/>
            </a:lvl5pPr>
            <a:lvl6pPr marL="1718843" indent="0">
              <a:buNone/>
              <a:defRPr sz="1203" b="1"/>
            </a:lvl6pPr>
            <a:lvl7pPr marL="2062612" indent="0">
              <a:buNone/>
              <a:defRPr sz="1203" b="1"/>
            </a:lvl7pPr>
            <a:lvl8pPr marL="2406381" indent="0">
              <a:buNone/>
              <a:defRPr sz="1203" b="1"/>
            </a:lvl8pPr>
            <a:lvl9pPr marL="2750149" indent="0">
              <a:buNone/>
              <a:defRPr sz="12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84" y="2505075"/>
            <a:ext cx="29086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0704" y="1681163"/>
            <a:ext cx="2922967" cy="823912"/>
          </a:xfrm>
        </p:spPr>
        <p:txBody>
          <a:bodyPr anchor="b"/>
          <a:lstStyle>
            <a:lvl1pPr marL="0" indent="0">
              <a:buNone/>
              <a:defRPr sz="1805" b="1"/>
            </a:lvl1pPr>
            <a:lvl2pPr marL="343769" indent="0">
              <a:buNone/>
              <a:defRPr sz="1504" b="1"/>
            </a:lvl2pPr>
            <a:lvl3pPr marL="687537" indent="0">
              <a:buNone/>
              <a:defRPr sz="1353" b="1"/>
            </a:lvl3pPr>
            <a:lvl4pPr marL="1031306" indent="0">
              <a:buNone/>
              <a:defRPr sz="1203" b="1"/>
            </a:lvl4pPr>
            <a:lvl5pPr marL="1375075" indent="0">
              <a:buNone/>
              <a:defRPr sz="1203" b="1"/>
            </a:lvl5pPr>
            <a:lvl6pPr marL="1718843" indent="0">
              <a:buNone/>
              <a:defRPr sz="1203" b="1"/>
            </a:lvl6pPr>
            <a:lvl7pPr marL="2062612" indent="0">
              <a:buNone/>
              <a:defRPr sz="1203" b="1"/>
            </a:lvl7pPr>
            <a:lvl8pPr marL="2406381" indent="0">
              <a:buNone/>
              <a:defRPr sz="1203" b="1"/>
            </a:lvl8pPr>
            <a:lvl9pPr marL="2750149" indent="0">
              <a:buNone/>
              <a:defRPr sz="12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0704" y="2505075"/>
            <a:ext cx="292296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781C-9BDF-4AB4-A5F4-DB834E5B735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5AF1-D870-45B6-A2DF-F37DBB7F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9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781C-9BDF-4AB4-A5F4-DB834E5B735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5AF1-D870-45B6-A2DF-F37DBB7F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781C-9BDF-4AB4-A5F4-DB834E5B735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5AF1-D870-45B6-A2DF-F37DBB7F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5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83" y="457200"/>
            <a:ext cx="2217516" cy="1600200"/>
          </a:xfrm>
        </p:spPr>
        <p:txBody>
          <a:bodyPr anchor="b"/>
          <a:lstStyle>
            <a:lvl1pPr>
              <a:defRPr sz="24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967" y="987427"/>
            <a:ext cx="3480703" cy="4873625"/>
          </a:xfrm>
        </p:spPr>
        <p:txBody>
          <a:bodyPr/>
          <a:lstStyle>
            <a:lvl1pPr>
              <a:defRPr sz="2406"/>
            </a:lvl1pPr>
            <a:lvl2pPr>
              <a:defRPr sz="2105"/>
            </a:lvl2pPr>
            <a:lvl3pPr>
              <a:defRPr sz="1805"/>
            </a:lvl3pPr>
            <a:lvl4pPr>
              <a:defRPr sz="1504"/>
            </a:lvl4pPr>
            <a:lvl5pPr>
              <a:defRPr sz="1504"/>
            </a:lvl5pPr>
            <a:lvl6pPr>
              <a:defRPr sz="1504"/>
            </a:lvl6pPr>
            <a:lvl7pPr>
              <a:defRPr sz="1504"/>
            </a:lvl7pPr>
            <a:lvl8pPr>
              <a:defRPr sz="1504"/>
            </a:lvl8pPr>
            <a:lvl9pPr>
              <a:defRPr sz="15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583" y="2057400"/>
            <a:ext cx="2217516" cy="3811588"/>
          </a:xfrm>
        </p:spPr>
        <p:txBody>
          <a:bodyPr/>
          <a:lstStyle>
            <a:lvl1pPr marL="0" indent="0">
              <a:buNone/>
              <a:defRPr sz="1203"/>
            </a:lvl1pPr>
            <a:lvl2pPr marL="343769" indent="0">
              <a:buNone/>
              <a:defRPr sz="1053"/>
            </a:lvl2pPr>
            <a:lvl3pPr marL="687537" indent="0">
              <a:buNone/>
              <a:defRPr sz="902"/>
            </a:lvl3pPr>
            <a:lvl4pPr marL="1031306" indent="0">
              <a:buNone/>
              <a:defRPr sz="752"/>
            </a:lvl4pPr>
            <a:lvl5pPr marL="1375075" indent="0">
              <a:buNone/>
              <a:defRPr sz="752"/>
            </a:lvl5pPr>
            <a:lvl6pPr marL="1718843" indent="0">
              <a:buNone/>
              <a:defRPr sz="752"/>
            </a:lvl6pPr>
            <a:lvl7pPr marL="2062612" indent="0">
              <a:buNone/>
              <a:defRPr sz="752"/>
            </a:lvl7pPr>
            <a:lvl8pPr marL="2406381" indent="0">
              <a:buNone/>
              <a:defRPr sz="752"/>
            </a:lvl8pPr>
            <a:lvl9pPr marL="2750149" indent="0">
              <a:buNone/>
              <a:defRPr sz="7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781C-9BDF-4AB4-A5F4-DB834E5B735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5AF1-D870-45B6-A2DF-F37DBB7F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7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83" y="457200"/>
            <a:ext cx="2217516" cy="1600200"/>
          </a:xfrm>
        </p:spPr>
        <p:txBody>
          <a:bodyPr anchor="b"/>
          <a:lstStyle>
            <a:lvl1pPr>
              <a:defRPr sz="24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22967" y="987427"/>
            <a:ext cx="3480703" cy="4873625"/>
          </a:xfrm>
        </p:spPr>
        <p:txBody>
          <a:bodyPr anchor="t"/>
          <a:lstStyle>
            <a:lvl1pPr marL="0" indent="0">
              <a:buNone/>
              <a:defRPr sz="2406"/>
            </a:lvl1pPr>
            <a:lvl2pPr marL="343769" indent="0">
              <a:buNone/>
              <a:defRPr sz="2105"/>
            </a:lvl2pPr>
            <a:lvl3pPr marL="687537" indent="0">
              <a:buNone/>
              <a:defRPr sz="1805"/>
            </a:lvl3pPr>
            <a:lvl4pPr marL="1031306" indent="0">
              <a:buNone/>
              <a:defRPr sz="1504"/>
            </a:lvl4pPr>
            <a:lvl5pPr marL="1375075" indent="0">
              <a:buNone/>
              <a:defRPr sz="1504"/>
            </a:lvl5pPr>
            <a:lvl6pPr marL="1718843" indent="0">
              <a:buNone/>
              <a:defRPr sz="1504"/>
            </a:lvl6pPr>
            <a:lvl7pPr marL="2062612" indent="0">
              <a:buNone/>
              <a:defRPr sz="1504"/>
            </a:lvl7pPr>
            <a:lvl8pPr marL="2406381" indent="0">
              <a:buNone/>
              <a:defRPr sz="1504"/>
            </a:lvl8pPr>
            <a:lvl9pPr marL="2750149" indent="0">
              <a:buNone/>
              <a:defRPr sz="150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583" y="2057400"/>
            <a:ext cx="2217516" cy="3811588"/>
          </a:xfrm>
        </p:spPr>
        <p:txBody>
          <a:bodyPr/>
          <a:lstStyle>
            <a:lvl1pPr marL="0" indent="0">
              <a:buNone/>
              <a:defRPr sz="1203"/>
            </a:lvl1pPr>
            <a:lvl2pPr marL="343769" indent="0">
              <a:buNone/>
              <a:defRPr sz="1053"/>
            </a:lvl2pPr>
            <a:lvl3pPr marL="687537" indent="0">
              <a:buNone/>
              <a:defRPr sz="902"/>
            </a:lvl3pPr>
            <a:lvl4pPr marL="1031306" indent="0">
              <a:buNone/>
              <a:defRPr sz="752"/>
            </a:lvl4pPr>
            <a:lvl5pPr marL="1375075" indent="0">
              <a:buNone/>
              <a:defRPr sz="752"/>
            </a:lvl5pPr>
            <a:lvl6pPr marL="1718843" indent="0">
              <a:buNone/>
              <a:defRPr sz="752"/>
            </a:lvl6pPr>
            <a:lvl7pPr marL="2062612" indent="0">
              <a:buNone/>
              <a:defRPr sz="752"/>
            </a:lvl7pPr>
            <a:lvl8pPr marL="2406381" indent="0">
              <a:buNone/>
              <a:defRPr sz="752"/>
            </a:lvl8pPr>
            <a:lvl9pPr marL="2750149" indent="0">
              <a:buNone/>
              <a:defRPr sz="7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6781C-9BDF-4AB4-A5F4-DB834E5B735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E5AF1-D870-45B6-A2DF-F37DBB7F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5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688" y="365127"/>
            <a:ext cx="59300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688" y="1825625"/>
            <a:ext cx="59300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2688" y="6356352"/>
            <a:ext cx="1546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6781C-9BDF-4AB4-A5F4-DB834E5B735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7497" y="6356352"/>
            <a:ext cx="23204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55796" y="6356352"/>
            <a:ext cx="1546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E5AF1-D870-45B6-A2DF-F37DBB7F5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7537" rtl="0" eaLnBrk="1" latinLnBrk="0" hangingPunct="1">
        <a:lnSpc>
          <a:spcPct val="90000"/>
        </a:lnSpc>
        <a:spcBef>
          <a:spcPct val="0"/>
        </a:spcBef>
        <a:buNone/>
        <a:defRPr sz="33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884" indent="-171884" algn="l" defTabSz="687537" rtl="0" eaLnBrk="1" latinLnBrk="0" hangingPunct="1">
        <a:lnSpc>
          <a:spcPct val="90000"/>
        </a:lnSpc>
        <a:spcBef>
          <a:spcPts val="752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15653" indent="-171884" algn="l" defTabSz="687537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859422" indent="-171884" algn="l" defTabSz="687537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504" kern="1200">
          <a:solidFill>
            <a:schemeClr val="tx1"/>
          </a:solidFill>
          <a:latin typeface="+mn-lt"/>
          <a:ea typeface="+mn-ea"/>
          <a:cs typeface="+mn-cs"/>
        </a:defRPr>
      </a:lvl3pPr>
      <a:lvl4pPr marL="1203190" indent="-171884" algn="l" defTabSz="687537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3" kern="1200">
          <a:solidFill>
            <a:schemeClr val="tx1"/>
          </a:solidFill>
          <a:latin typeface="+mn-lt"/>
          <a:ea typeface="+mn-ea"/>
          <a:cs typeface="+mn-cs"/>
        </a:defRPr>
      </a:lvl4pPr>
      <a:lvl5pPr marL="1546959" indent="-171884" algn="l" defTabSz="687537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3" kern="1200">
          <a:solidFill>
            <a:schemeClr val="tx1"/>
          </a:solidFill>
          <a:latin typeface="+mn-lt"/>
          <a:ea typeface="+mn-ea"/>
          <a:cs typeface="+mn-cs"/>
        </a:defRPr>
      </a:lvl5pPr>
      <a:lvl6pPr marL="1890728" indent="-171884" algn="l" defTabSz="687537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3" kern="1200">
          <a:solidFill>
            <a:schemeClr val="tx1"/>
          </a:solidFill>
          <a:latin typeface="+mn-lt"/>
          <a:ea typeface="+mn-ea"/>
          <a:cs typeface="+mn-cs"/>
        </a:defRPr>
      </a:lvl6pPr>
      <a:lvl7pPr marL="2234496" indent="-171884" algn="l" defTabSz="687537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3" kern="1200">
          <a:solidFill>
            <a:schemeClr val="tx1"/>
          </a:solidFill>
          <a:latin typeface="+mn-lt"/>
          <a:ea typeface="+mn-ea"/>
          <a:cs typeface="+mn-cs"/>
        </a:defRPr>
      </a:lvl7pPr>
      <a:lvl8pPr marL="2578265" indent="-171884" algn="l" defTabSz="687537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3" kern="1200">
          <a:solidFill>
            <a:schemeClr val="tx1"/>
          </a:solidFill>
          <a:latin typeface="+mn-lt"/>
          <a:ea typeface="+mn-ea"/>
          <a:cs typeface="+mn-cs"/>
        </a:defRPr>
      </a:lvl8pPr>
      <a:lvl9pPr marL="2922034" indent="-171884" algn="l" defTabSz="687537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7537" rtl="0" eaLnBrk="1" latinLnBrk="0" hangingPunct="1">
        <a:defRPr sz="1353" kern="1200">
          <a:solidFill>
            <a:schemeClr val="tx1"/>
          </a:solidFill>
          <a:latin typeface="+mn-lt"/>
          <a:ea typeface="+mn-ea"/>
          <a:cs typeface="+mn-cs"/>
        </a:defRPr>
      </a:lvl1pPr>
      <a:lvl2pPr marL="343769" algn="l" defTabSz="687537" rtl="0" eaLnBrk="1" latinLnBrk="0" hangingPunct="1">
        <a:defRPr sz="1353" kern="1200">
          <a:solidFill>
            <a:schemeClr val="tx1"/>
          </a:solidFill>
          <a:latin typeface="+mn-lt"/>
          <a:ea typeface="+mn-ea"/>
          <a:cs typeface="+mn-cs"/>
        </a:defRPr>
      </a:lvl2pPr>
      <a:lvl3pPr marL="687537" algn="l" defTabSz="687537" rtl="0" eaLnBrk="1" latinLnBrk="0" hangingPunct="1">
        <a:defRPr sz="1353" kern="1200">
          <a:solidFill>
            <a:schemeClr val="tx1"/>
          </a:solidFill>
          <a:latin typeface="+mn-lt"/>
          <a:ea typeface="+mn-ea"/>
          <a:cs typeface="+mn-cs"/>
        </a:defRPr>
      </a:lvl3pPr>
      <a:lvl4pPr marL="1031306" algn="l" defTabSz="687537" rtl="0" eaLnBrk="1" latinLnBrk="0" hangingPunct="1">
        <a:defRPr sz="1353" kern="1200">
          <a:solidFill>
            <a:schemeClr val="tx1"/>
          </a:solidFill>
          <a:latin typeface="+mn-lt"/>
          <a:ea typeface="+mn-ea"/>
          <a:cs typeface="+mn-cs"/>
        </a:defRPr>
      </a:lvl4pPr>
      <a:lvl5pPr marL="1375075" algn="l" defTabSz="687537" rtl="0" eaLnBrk="1" latinLnBrk="0" hangingPunct="1">
        <a:defRPr sz="1353" kern="1200">
          <a:solidFill>
            <a:schemeClr val="tx1"/>
          </a:solidFill>
          <a:latin typeface="+mn-lt"/>
          <a:ea typeface="+mn-ea"/>
          <a:cs typeface="+mn-cs"/>
        </a:defRPr>
      </a:lvl5pPr>
      <a:lvl6pPr marL="1718843" algn="l" defTabSz="687537" rtl="0" eaLnBrk="1" latinLnBrk="0" hangingPunct="1">
        <a:defRPr sz="1353" kern="1200">
          <a:solidFill>
            <a:schemeClr val="tx1"/>
          </a:solidFill>
          <a:latin typeface="+mn-lt"/>
          <a:ea typeface="+mn-ea"/>
          <a:cs typeface="+mn-cs"/>
        </a:defRPr>
      </a:lvl6pPr>
      <a:lvl7pPr marL="2062612" algn="l" defTabSz="687537" rtl="0" eaLnBrk="1" latinLnBrk="0" hangingPunct="1">
        <a:defRPr sz="1353" kern="1200">
          <a:solidFill>
            <a:schemeClr val="tx1"/>
          </a:solidFill>
          <a:latin typeface="+mn-lt"/>
          <a:ea typeface="+mn-ea"/>
          <a:cs typeface="+mn-cs"/>
        </a:defRPr>
      </a:lvl7pPr>
      <a:lvl8pPr marL="2406381" algn="l" defTabSz="687537" rtl="0" eaLnBrk="1" latinLnBrk="0" hangingPunct="1">
        <a:defRPr sz="1353" kern="1200">
          <a:solidFill>
            <a:schemeClr val="tx1"/>
          </a:solidFill>
          <a:latin typeface="+mn-lt"/>
          <a:ea typeface="+mn-ea"/>
          <a:cs typeface="+mn-cs"/>
        </a:defRPr>
      </a:lvl8pPr>
      <a:lvl9pPr marL="2750149" algn="l" defTabSz="687537" rtl="0" eaLnBrk="1" latinLnBrk="0" hangingPunct="1">
        <a:defRPr sz="13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4">
            <a:extLst>
              <a:ext uri="{FF2B5EF4-FFF2-40B4-BE49-F238E27FC236}">
                <a16:creationId xmlns:a16="http://schemas.microsoft.com/office/drawing/2014/main" id="{A3ED1FE4-B266-40D1-8232-239ADD029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131" y="-7640"/>
            <a:ext cx="6553200" cy="687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7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 zhao</dc:creator>
  <cp:lastModifiedBy>feng zhao</cp:lastModifiedBy>
  <cp:revision>1</cp:revision>
  <dcterms:created xsi:type="dcterms:W3CDTF">2023-02-16T10:26:24Z</dcterms:created>
  <dcterms:modified xsi:type="dcterms:W3CDTF">2023-02-16T10:31:31Z</dcterms:modified>
</cp:coreProperties>
</file>