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0134" autoAdjust="0"/>
  </p:normalViewPr>
  <p:slideViewPr>
    <p:cSldViewPr snapToGrid="0">
      <p:cViewPr varScale="1">
        <p:scale>
          <a:sx n="66" d="100"/>
          <a:sy n="66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BE106-F121-4DA0-8EE8-03B50355DC8F}" type="datetimeFigureOut">
              <a:rPr lang="fr-CA" smtClean="0"/>
              <a:t>2022-03-19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8271-EF7F-47C4-8E5F-D15BBC04A4C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737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Rambert </a:t>
            </a:r>
            <a:r>
              <a:rPr lang="en-US" altLang="zh-CN" noProof="0" dirty="0"/>
              <a:t>impressed</a:t>
            </a:r>
            <a:r>
              <a:rPr lang="fr-FR" altLang="zh-CN" dirty="0"/>
              <a:t> me </a:t>
            </a:r>
            <a:r>
              <a:rPr lang="fr-FR" altLang="zh-CN" dirty="0" err="1"/>
              <a:t>most</a:t>
            </a:r>
            <a:r>
              <a:rPr lang="fr-FR" altLang="zh-CN" dirty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8271-EF7F-47C4-8E5F-D15BBC04A4C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627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fr-FR" dirty="0"/>
              <a:t>走私犯科塔尔</a:t>
            </a:r>
            <a:endParaRPr lang="fr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fr-FR" dirty="0"/>
              <a:t>神父帕纳卢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8271-EF7F-47C4-8E5F-D15BBC04A4C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653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fr-FR" altLang="zh-CN" sz="7200" dirty="0"/>
              <a:t>《</a:t>
            </a:r>
            <a:r>
              <a:rPr lang="zh-CN" altLang="fr-FR" sz="7200" dirty="0"/>
              <a:t>鼠疫</a:t>
            </a:r>
            <a:r>
              <a:rPr lang="fr-FR" altLang="zh-CN" sz="7200" dirty="0"/>
              <a:t>》</a:t>
            </a:r>
            <a:r>
              <a:rPr lang="zh-CN" altLang="fr-FR" sz="7200" dirty="0"/>
              <a:t>之我见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SIGS</a:t>
            </a:r>
            <a:r>
              <a:rPr lang="zh-CN" altLang="fr-FR" sz="2800" dirty="0"/>
              <a:t>书香战疫情读书交流会活动</a:t>
            </a:r>
            <a:endParaRPr lang="fr-CA" altLang="zh-CN" sz="2800" dirty="0"/>
          </a:p>
          <a:p>
            <a:r>
              <a:rPr lang="fr-CA" sz="2800" dirty="0"/>
              <a:t>2022</a:t>
            </a:r>
            <a:r>
              <a:rPr lang="zh-CN" altLang="fr-FR" sz="2800" dirty="0"/>
              <a:t>年</a:t>
            </a:r>
            <a:r>
              <a:rPr lang="fr-CA" altLang="zh-CN" sz="2800" dirty="0"/>
              <a:t>3</a:t>
            </a:r>
            <a:r>
              <a:rPr lang="zh-CN" altLang="fr-FR" sz="2800" dirty="0"/>
              <a:t>月</a:t>
            </a:r>
            <a:r>
              <a:rPr lang="fr-CA" altLang="zh-CN" sz="2800" dirty="0"/>
              <a:t>19</a:t>
            </a:r>
            <a:r>
              <a:rPr lang="zh-CN" altLang="fr-FR" sz="2800" dirty="0"/>
              <a:t>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altLang="zh-CN" dirty="0" err="1"/>
              <a:t>Outline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5DF66C-B0BC-4112-A95E-EBEEB152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fr-FR" dirty="0"/>
              <a:t>图书介绍</a:t>
            </a:r>
            <a:endParaRPr lang="fr-CA" altLang="zh-CN" dirty="0"/>
          </a:p>
          <a:p>
            <a:r>
              <a:rPr lang="zh-CN" altLang="fr-FR" dirty="0"/>
              <a:t>整体分析</a:t>
            </a:r>
            <a:endParaRPr lang="fr-CA" altLang="zh-CN" dirty="0"/>
          </a:p>
          <a:p>
            <a:pPr lvl="1"/>
            <a:r>
              <a:rPr lang="zh-CN" altLang="fr-FR" dirty="0"/>
              <a:t>故事情节</a:t>
            </a:r>
            <a:endParaRPr lang="fr-CA" altLang="zh-CN" dirty="0"/>
          </a:p>
          <a:p>
            <a:pPr lvl="1"/>
            <a:r>
              <a:rPr lang="zh-CN" altLang="fr-FR" dirty="0"/>
              <a:t>主要人物</a:t>
            </a:r>
            <a:endParaRPr lang="fr-CA" altLang="zh-CN" dirty="0"/>
          </a:p>
          <a:p>
            <a:r>
              <a:rPr lang="zh-CN" altLang="fr-FR" dirty="0"/>
              <a:t>段落摘抄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B0D4-A82D-4083-91D0-FD405488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800" dirty="0"/>
              <a:t>《</a:t>
            </a:r>
            <a:r>
              <a:rPr lang="zh-CN" altLang="fr-FR" sz="4800" dirty="0"/>
              <a:t>鼠疫</a:t>
            </a:r>
            <a:r>
              <a:rPr lang="fr-FR" altLang="zh-CN" sz="4800" dirty="0"/>
              <a:t>》</a:t>
            </a:r>
            <a:r>
              <a:rPr lang="zh-CN" altLang="fr-FR" sz="4800" dirty="0"/>
              <a:t>图书介绍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11A7-35CB-446C-A6EB-37F6953A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fr-FR" dirty="0"/>
              <a:t>法国作家加缪于</a:t>
            </a:r>
            <a:r>
              <a:rPr lang="fr-CA" altLang="zh-CN" dirty="0"/>
              <a:t>20</a:t>
            </a:r>
            <a:r>
              <a:rPr lang="zh-CN" altLang="fr-FR" dirty="0"/>
              <a:t>世纪</a:t>
            </a:r>
            <a:r>
              <a:rPr lang="fr-CA" altLang="zh-CN" dirty="0"/>
              <a:t>40</a:t>
            </a:r>
            <a:r>
              <a:rPr lang="zh-CN" altLang="fr-FR" dirty="0"/>
              <a:t>年代创作的长篇小说</a:t>
            </a:r>
            <a:endParaRPr lang="fr-CA" altLang="zh-CN" dirty="0"/>
          </a:p>
          <a:p>
            <a:r>
              <a:rPr lang="zh-CN" altLang="fr-FR" dirty="0"/>
              <a:t>与加缪的其他作品一起为作者赢得了</a:t>
            </a:r>
            <a:r>
              <a:rPr lang="fr-CA" altLang="zh-CN" dirty="0"/>
              <a:t>1957</a:t>
            </a:r>
            <a:r>
              <a:rPr lang="zh-CN" altLang="fr-FR" dirty="0"/>
              <a:t>年诺贝尔文学奖</a:t>
            </a:r>
            <a:endParaRPr lang="fr-CA" altLang="zh-CN" dirty="0"/>
          </a:p>
          <a:p>
            <a:r>
              <a:rPr lang="zh-CN" altLang="fr-FR" dirty="0"/>
              <a:t>以阿尔及利亚的城市奥兰发生的瘟疫为叙事背景</a:t>
            </a:r>
            <a:endParaRPr lang="fr-CA" altLang="zh-CN" dirty="0"/>
          </a:p>
          <a:p>
            <a:r>
              <a:rPr lang="fr-FR" altLang="zh-CN" dirty="0"/>
              <a:t>Stuart Gilbert </a:t>
            </a:r>
            <a:r>
              <a:rPr lang="zh-CN" altLang="fr-FR" dirty="0"/>
              <a:t>在小说问世的次年将作品译成英文</a:t>
            </a:r>
            <a:endParaRPr lang="fr-CA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22B261-7F88-47FC-B07D-B50CD7B4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678" y="2076450"/>
            <a:ext cx="2095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2DE9-325C-4010-8AF2-BB3F65C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400" dirty="0"/>
              <a:t>《</a:t>
            </a:r>
            <a:r>
              <a:rPr lang="zh-CN" altLang="fr-FR" sz="4400" dirty="0"/>
              <a:t>鼠疫</a:t>
            </a:r>
            <a:r>
              <a:rPr lang="fr-FR" altLang="zh-CN" sz="4400" dirty="0"/>
              <a:t>》</a:t>
            </a:r>
            <a:r>
              <a:rPr lang="zh-CN" altLang="fr-FR" sz="4400" dirty="0"/>
              <a:t>故事情节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EDF1-D08D-4807-B09B-3CE27A83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fr-FR" dirty="0"/>
              <a:t>全书被作者分为五部分，按时间先后展开：</a:t>
            </a:r>
            <a:endParaRPr lang="fr-CA" altLang="zh-CN" dirty="0"/>
          </a:p>
          <a:p>
            <a:pPr marL="494100" indent="-457200">
              <a:buFont typeface="+mj-lt"/>
              <a:buAutoNum type="arabicPeriod"/>
            </a:pPr>
            <a:r>
              <a:rPr lang="zh-CN" altLang="fr-FR" dirty="0"/>
              <a:t>歌舞升平的城市出现疫情到官方正式宣布封城。</a:t>
            </a:r>
            <a:endParaRPr lang="fr-CA" altLang="zh-CN" dirty="0"/>
          </a:p>
          <a:p>
            <a:pPr marL="494100" indent="-457200">
              <a:buFont typeface="+mj-lt"/>
              <a:buAutoNum type="arabicPeriod"/>
            </a:pPr>
            <a:r>
              <a:rPr lang="zh-CN" altLang="fr-FR" dirty="0"/>
              <a:t>封城后最初那段时间不同主要人物的活动。</a:t>
            </a:r>
            <a:endParaRPr lang="fr-CA" altLang="zh-CN" dirty="0"/>
          </a:p>
          <a:p>
            <a:pPr marL="494100" indent="-457200">
              <a:buFont typeface="+mj-lt"/>
              <a:buAutoNum type="arabicPeriod"/>
            </a:pPr>
            <a:r>
              <a:rPr lang="zh-CN" altLang="fr-FR" dirty="0"/>
              <a:t>疫情上升期，土葬改集体火葬。</a:t>
            </a:r>
            <a:endParaRPr lang="fr-CA" altLang="zh-CN" dirty="0"/>
          </a:p>
          <a:p>
            <a:pPr marL="494100" indent="-457200">
              <a:buFont typeface="+mj-lt"/>
              <a:buAutoNum type="arabicPeriod"/>
            </a:pPr>
            <a:r>
              <a:rPr lang="zh-CN" altLang="fr-FR" dirty="0"/>
              <a:t>疫情最严重的那段时期不同主要人物的活动。</a:t>
            </a:r>
            <a:endParaRPr lang="fr-CA" altLang="zh-CN" dirty="0"/>
          </a:p>
          <a:p>
            <a:pPr marL="494100" indent="-457200">
              <a:buFont typeface="+mj-lt"/>
              <a:buAutoNum type="arabicPeriod"/>
            </a:pPr>
            <a:r>
              <a:rPr lang="zh-CN" altLang="fr-FR" dirty="0"/>
              <a:t>疫情衰退期不同主要人物的活动。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83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C3A8-46E1-41EB-8F20-96CB2785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dirty="0"/>
              <a:t>主要人物</a:t>
            </a:r>
            <a:endParaRPr lang="fr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1A5C0-2FB9-4AF4-A6D7-4B0CFDAF8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978523"/>
              </p:ext>
            </p:extLst>
          </p:nvPr>
        </p:nvGraphicFramePr>
        <p:xfrm>
          <a:off x="1961628" y="2057400"/>
          <a:ext cx="8801622" cy="3190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0811">
                  <a:extLst>
                    <a:ext uri="{9D8B030D-6E8A-4147-A177-3AD203B41FA5}">
                      <a16:colId xmlns:a16="http://schemas.microsoft.com/office/drawing/2014/main" val="2100886059"/>
                    </a:ext>
                  </a:extLst>
                </a:gridCol>
                <a:gridCol w="4400811">
                  <a:extLst>
                    <a:ext uri="{9D8B030D-6E8A-4147-A177-3AD203B41FA5}">
                      <a16:colId xmlns:a16="http://schemas.microsoft.com/office/drawing/2014/main" val="3606728013"/>
                    </a:ext>
                  </a:extLst>
                </a:gridCol>
              </a:tblGrid>
              <a:tr h="478304">
                <a:tc>
                  <a:txBody>
                    <a:bodyPr/>
                    <a:lstStyle/>
                    <a:p>
                      <a:r>
                        <a:rPr lang="zh-CN" altLang="fr-FR" dirty="0"/>
                        <a:t>里厄医生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r-FR" dirty="0"/>
                        <a:t>社工塔鲁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09455"/>
                  </a:ext>
                </a:extLst>
              </a:tr>
              <a:tr h="15331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吹哨人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发现第一例鼠疫病人并为当局出谋划策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参与建设“方舱医院”，过度工作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志愿者负责人：与里厄医生合作，组织志愿者参与抗疫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圣人的思想：反对死刑的观点，体现加缪的想法</a:t>
                      </a:r>
                      <a:endParaRPr lang="fr-CA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28070"/>
                  </a:ext>
                </a:extLst>
              </a:tr>
              <a:tr h="11793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在抗疫中结交了塔鲁、格朗等好朋友，不再孤独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持续记录，形成“日记”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在疫情结束前夕不幸感染身亡。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C3A8-46E1-41EB-8F20-96CB2785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dirty="0"/>
              <a:t>主要人物（续表）</a:t>
            </a:r>
            <a:endParaRPr lang="fr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1A5C0-2FB9-4AF4-A6D7-4B0CFDAF8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51003"/>
              </p:ext>
            </p:extLst>
          </p:nvPr>
        </p:nvGraphicFramePr>
        <p:xfrm>
          <a:off x="1185040" y="2000249"/>
          <a:ext cx="9811271" cy="33172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20146">
                  <a:extLst>
                    <a:ext uri="{9D8B030D-6E8A-4147-A177-3AD203B41FA5}">
                      <a16:colId xmlns:a16="http://schemas.microsoft.com/office/drawing/2014/main" val="1239928072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3706109214"/>
                    </a:ext>
                  </a:extLst>
                </a:gridCol>
              </a:tblGrid>
              <a:tr h="466726">
                <a:tc>
                  <a:txBody>
                    <a:bodyPr/>
                    <a:lstStyle/>
                    <a:p>
                      <a:r>
                        <a:rPr lang="zh-CN" altLang="fr-FR" dirty="0"/>
                        <a:t>记者朗贝尔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职员格朗</a:t>
                      </a:r>
                      <a:endParaRPr lang="fr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09455"/>
                  </a:ext>
                </a:extLst>
              </a:tr>
              <a:tr h="13874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客居此地，却不得不忍受与爱人分离的痛苦。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他千方百计地设法逃离此地，却无果而终。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无所事事的状态下他决定加入塔鲁组织的抗疫志愿者的队伍中。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独身，生活清贫，内心世界情感丰富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打算写一本小说，但一直修改第一句话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曾有一段失败的婚姻，分手后对前妻满怀思念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28070"/>
                  </a:ext>
                </a:extLst>
              </a:tr>
              <a:tr h="13874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在助人的过程中逐渐被感化并决定放弃逃走的机会。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最终与爱人团圆。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尽管平日工作繁忙，仍加入了塔鲁组织的志愿者队伍</a:t>
                      </a:r>
                      <a:endParaRPr lang="fr-CA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fr-FR" dirty="0"/>
                        <a:t>差点被疫情夺走生命，血清救了他。他的得救成为整场抗疫的转折点。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007F-8B12-4755-AE95-73E2694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dirty="0"/>
              <a:t>段落摘抄</a:t>
            </a:r>
            <a:endParaRPr lang="fr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040D12-ADD1-4344-B9D1-F697F056C3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076450"/>
            <a:ext cx="5575609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4E5703-21E0-4463-BCDF-E7CC0244C83A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517688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fr-FR" dirty="0"/>
              <a:t>出自全书倒数第三段后半部分</a:t>
            </a:r>
            <a:endParaRPr lang="fr-CA" altLang="zh-CN" dirty="0"/>
          </a:p>
          <a:p>
            <a:r>
              <a:rPr lang="zh-CN" altLang="fr-FR" dirty="0"/>
              <a:t>里厄医生是整场瘟疫的忠实记录者</a:t>
            </a:r>
            <a:endParaRPr lang="fr-CA" altLang="zh-CN" dirty="0"/>
          </a:p>
          <a:p>
            <a:r>
              <a:rPr lang="zh-CN" altLang="fr-FR" dirty="0"/>
              <a:t>通过记录体现人们面对苦难的仁与义。</a:t>
            </a:r>
            <a:endParaRPr lang="fr-CA" altLang="zh-CN" dirty="0"/>
          </a:p>
          <a:p>
            <a:pPr marL="36900" indent="0">
              <a:buNone/>
            </a:pPr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20734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{DA02C1EE-FD30-4568-979C-727596741D2A}tf12214701_win32</Template>
  <TotalTime>1714</TotalTime>
  <Words>680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《鼠疫》之我见</vt:lpstr>
      <vt:lpstr>Outline</vt:lpstr>
      <vt:lpstr>《鼠疫》图书介绍</vt:lpstr>
      <vt:lpstr>《鼠疫》故事情节</vt:lpstr>
      <vt:lpstr>主要人物</vt:lpstr>
      <vt:lpstr>主要人物（续表）</vt:lpstr>
      <vt:lpstr>段落摘抄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《鼠疫》之我见</dc:title>
  <dc:creator>feng zhao</dc:creator>
  <cp:lastModifiedBy>feng zhao</cp:lastModifiedBy>
  <cp:revision>8</cp:revision>
  <dcterms:created xsi:type="dcterms:W3CDTF">2022-03-17T06:54:26Z</dcterms:created>
  <dcterms:modified xsi:type="dcterms:W3CDTF">2022-03-19T06:04:19Z</dcterms:modified>
</cp:coreProperties>
</file>