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58" r:id="rId5"/>
    <p:sldId id="272" r:id="rId6"/>
    <p:sldId id="273" r:id="rId7"/>
    <p:sldId id="274" r:id="rId8"/>
    <p:sldId id="281" r:id="rId9"/>
    <p:sldId id="282" r:id="rId10"/>
    <p:sldId id="283" r:id="rId11"/>
    <p:sldId id="278" r:id="rId12"/>
    <p:sldId id="279" r:id="rId13"/>
    <p:sldId id="271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 笑绮" initials="张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5"/>
                    </a14:imgEffect>
                  </a14:imgLayer>
                </a14:imgProps>
              </a:ext>
            </a:extLst>
          </a:blip>
          <a:srcRect b="1346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2A81-B305-431B-B2F5-74BD1F7C435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26C7-B586-4071-8AA3-944B253473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2A81-B305-431B-B2F5-74BD1F7C435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26C7-B586-4071-8AA3-944B253473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2A81-B305-431B-B2F5-74BD1F7C435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26C7-B586-4071-8AA3-944B253473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2A81-B305-431B-B2F5-74BD1F7C435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26C7-B586-4071-8AA3-944B253473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2A81-B305-431B-B2F5-74BD1F7C435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26C7-B586-4071-8AA3-944B253473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2A81-B305-431B-B2F5-74BD1F7C435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26C7-B586-4071-8AA3-944B253473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2A81-B305-431B-B2F5-74BD1F7C435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26C7-B586-4071-8AA3-944B253473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2A81-B305-431B-B2F5-74BD1F7C435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26C7-B586-4071-8AA3-944B253473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2A81-B305-431B-B2F5-74BD1F7C435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26C7-B586-4071-8AA3-944B253473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2A81-B305-431B-B2F5-74BD1F7C435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26C7-B586-4071-8AA3-944B253473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42A81-B305-431B-B2F5-74BD1F7C435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226C7-B586-4071-8AA3-944B253473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91074" y="1130486"/>
            <a:ext cx="9499600" cy="4597028"/>
          </a:xfrm>
          <a:prstGeom prst="rect">
            <a:avLst/>
          </a:prstGeom>
          <a:solidFill>
            <a:schemeClr val="accent1">
              <a:alpha val="8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26530" y="3047666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cs typeface="+mn-ea"/>
                <a:sym typeface="+mn-lt"/>
              </a:rPr>
              <a:t>教务管理系统</a:t>
            </a:r>
          </a:p>
        </p:txBody>
      </p:sp>
      <p:sp>
        <p:nvSpPr>
          <p:cNvPr id="8" name="矩形 7"/>
          <p:cNvSpPr/>
          <p:nvPr/>
        </p:nvSpPr>
        <p:spPr>
          <a:xfrm>
            <a:off x="2872880" y="4194674"/>
            <a:ext cx="6439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</a:rPr>
              <a:t>POWERPOINT OF GRADUATION TEPLY</a:t>
            </a:r>
          </a:p>
        </p:txBody>
      </p:sp>
      <p:sp>
        <p:nvSpPr>
          <p:cNvPr id="10" name="KSO_Shape"/>
          <p:cNvSpPr/>
          <p:nvPr/>
        </p:nvSpPr>
        <p:spPr bwMode="auto">
          <a:xfrm>
            <a:off x="3446271" y="4280629"/>
            <a:ext cx="173326" cy="222689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90621" y="4207307"/>
            <a:ext cx="140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DoubleZl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179458" y="4892657"/>
            <a:ext cx="307777" cy="3077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KSO_Shape"/>
          <p:cNvSpPr/>
          <p:nvPr/>
        </p:nvSpPr>
        <p:spPr bwMode="auto">
          <a:xfrm>
            <a:off x="6240874" y="4935201"/>
            <a:ext cx="234822" cy="222688"/>
          </a:xfrm>
          <a:custGeom>
            <a:avLst/>
            <a:gdLst/>
            <a:ahLst/>
            <a:cxnLst/>
            <a:rect l="0" t="0" r="r" b="b"/>
            <a:pathLst>
              <a:path w="1917701" h="1819275">
                <a:moveTo>
                  <a:pt x="711992" y="795933"/>
                </a:moveTo>
                <a:lnTo>
                  <a:pt x="722042" y="796197"/>
                </a:lnTo>
                <a:lnTo>
                  <a:pt x="731828" y="796462"/>
                </a:lnTo>
                <a:lnTo>
                  <a:pt x="742143" y="796991"/>
                </a:lnTo>
                <a:lnTo>
                  <a:pt x="751929" y="797784"/>
                </a:lnTo>
                <a:lnTo>
                  <a:pt x="761979" y="798577"/>
                </a:lnTo>
                <a:lnTo>
                  <a:pt x="771765" y="799635"/>
                </a:lnTo>
                <a:lnTo>
                  <a:pt x="781551" y="800957"/>
                </a:lnTo>
                <a:lnTo>
                  <a:pt x="791337" y="802544"/>
                </a:lnTo>
                <a:lnTo>
                  <a:pt x="800858" y="804130"/>
                </a:lnTo>
                <a:lnTo>
                  <a:pt x="810644" y="805981"/>
                </a:lnTo>
                <a:lnTo>
                  <a:pt x="820166" y="807832"/>
                </a:lnTo>
                <a:lnTo>
                  <a:pt x="829687" y="810212"/>
                </a:lnTo>
                <a:lnTo>
                  <a:pt x="839473" y="812592"/>
                </a:lnTo>
                <a:lnTo>
                  <a:pt x="848994" y="814972"/>
                </a:lnTo>
                <a:lnTo>
                  <a:pt x="858252" y="817616"/>
                </a:lnTo>
                <a:lnTo>
                  <a:pt x="867773" y="820525"/>
                </a:lnTo>
                <a:lnTo>
                  <a:pt x="886551" y="826871"/>
                </a:lnTo>
                <a:lnTo>
                  <a:pt x="905065" y="833746"/>
                </a:lnTo>
                <a:lnTo>
                  <a:pt x="923315" y="841415"/>
                </a:lnTo>
                <a:lnTo>
                  <a:pt x="941300" y="849612"/>
                </a:lnTo>
                <a:lnTo>
                  <a:pt x="959284" y="858603"/>
                </a:lnTo>
                <a:lnTo>
                  <a:pt x="976740" y="868122"/>
                </a:lnTo>
                <a:lnTo>
                  <a:pt x="993932" y="878170"/>
                </a:lnTo>
                <a:lnTo>
                  <a:pt x="1011123" y="889012"/>
                </a:lnTo>
                <a:lnTo>
                  <a:pt x="1003189" y="891392"/>
                </a:lnTo>
                <a:lnTo>
                  <a:pt x="995254" y="893772"/>
                </a:lnTo>
                <a:lnTo>
                  <a:pt x="987055" y="896416"/>
                </a:lnTo>
                <a:lnTo>
                  <a:pt x="979121" y="899325"/>
                </a:lnTo>
                <a:lnTo>
                  <a:pt x="971186" y="902762"/>
                </a:lnTo>
                <a:lnTo>
                  <a:pt x="962987" y="905936"/>
                </a:lnTo>
                <a:lnTo>
                  <a:pt x="955053" y="909638"/>
                </a:lnTo>
                <a:lnTo>
                  <a:pt x="947383" y="913604"/>
                </a:lnTo>
                <a:lnTo>
                  <a:pt x="939448" y="917835"/>
                </a:lnTo>
                <a:lnTo>
                  <a:pt x="932043" y="922066"/>
                </a:lnTo>
                <a:lnTo>
                  <a:pt x="924637" y="926826"/>
                </a:lnTo>
                <a:lnTo>
                  <a:pt x="917231" y="931850"/>
                </a:lnTo>
                <a:lnTo>
                  <a:pt x="910090" y="936874"/>
                </a:lnTo>
                <a:lnTo>
                  <a:pt x="902949" y="942427"/>
                </a:lnTo>
                <a:lnTo>
                  <a:pt x="896073" y="948509"/>
                </a:lnTo>
                <a:lnTo>
                  <a:pt x="889461" y="954326"/>
                </a:lnTo>
                <a:lnTo>
                  <a:pt x="883113" y="960937"/>
                </a:lnTo>
                <a:lnTo>
                  <a:pt x="877030" y="967812"/>
                </a:lnTo>
                <a:lnTo>
                  <a:pt x="871211" y="974952"/>
                </a:lnTo>
                <a:lnTo>
                  <a:pt x="865393" y="982356"/>
                </a:lnTo>
                <a:lnTo>
                  <a:pt x="859838" y="990024"/>
                </a:lnTo>
                <a:lnTo>
                  <a:pt x="854813" y="998486"/>
                </a:lnTo>
                <a:lnTo>
                  <a:pt x="850052" y="1006683"/>
                </a:lnTo>
                <a:lnTo>
                  <a:pt x="845556" y="1015674"/>
                </a:lnTo>
                <a:lnTo>
                  <a:pt x="841324" y="1025193"/>
                </a:lnTo>
                <a:lnTo>
                  <a:pt x="837886" y="1034713"/>
                </a:lnTo>
                <a:lnTo>
                  <a:pt x="834183" y="1044761"/>
                </a:lnTo>
                <a:lnTo>
                  <a:pt x="831274" y="1055074"/>
                </a:lnTo>
                <a:lnTo>
                  <a:pt x="828629" y="1066180"/>
                </a:lnTo>
                <a:lnTo>
                  <a:pt x="826249" y="1077550"/>
                </a:lnTo>
                <a:lnTo>
                  <a:pt x="824398" y="1089185"/>
                </a:lnTo>
                <a:lnTo>
                  <a:pt x="823340" y="1101349"/>
                </a:lnTo>
                <a:lnTo>
                  <a:pt x="822017" y="1115893"/>
                </a:lnTo>
                <a:lnTo>
                  <a:pt x="821488" y="1129907"/>
                </a:lnTo>
                <a:lnTo>
                  <a:pt x="821488" y="1143129"/>
                </a:lnTo>
                <a:lnTo>
                  <a:pt x="821753" y="1156086"/>
                </a:lnTo>
                <a:lnTo>
                  <a:pt x="822546" y="1168514"/>
                </a:lnTo>
                <a:lnTo>
                  <a:pt x="824133" y="1180413"/>
                </a:lnTo>
                <a:lnTo>
                  <a:pt x="825984" y="1192048"/>
                </a:lnTo>
                <a:lnTo>
                  <a:pt x="828100" y="1203154"/>
                </a:lnTo>
                <a:lnTo>
                  <a:pt x="830745" y="1213731"/>
                </a:lnTo>
                <a:lnTo>
                  <a:pt x="833654" y="1224044"/>
                </a:lnTo>
                <a:lnTo>
                  <a:pt x="836828" y="1233828"/>
                </a:lnTo>
                <a:lnTo>
                  <a:pt x="840531" y="1243348"/>
                </a:lnTo>
                <a:lnTo>
                  <a:pt x="844763" y="1252338"/>
                </a:lnTo>
                <a:lnTo>
                  <a:pt x="848994" y="1260800"/>
                </a:lnTo>
                <a:lnTo>
                  <a:pt x="853491" y="1269262"/>
                </a:lnTo>
                <a:lnTo>
                  <a:pt x="858516" y="1276930"/>
                </a:lnTo>
                <a:lnTo>
                  <a:pt x="863806" y="1284334"/>
                </a:lnTo>
                <a:lnTo>
                  <a:pt x="869360" y="1291474"/>
                </a:lnTo>
                <a:lnTo>
                  <a:pt x="874914" y="1298349"/>
                </a:lnTo>
                <a:lnTo>
                  <a:pt x="880997" y="1304960"/>
                </a:lnTo>
                <a:lnTo>
                  <a:pt x="887080" y="1311042"/>
                </a:lnTo>
                <a:lnTo>
                  <a:pt x="893428" y="1316859"/>
                </a:lnTo>
                <a:lnTo>
                  <a:pt x="900040" y="1322412"/>
                </a:lnTo>
                <a:lnTo>
                  <a:pt x="906652" y="1327436"/>
                </a:lnTo>
                <a:lnTo>
                  <a:pt x="913264" y="1332196"/>
                </a:lnTo>
                <a:lnTo>
                  <a:pt x="920405" y="1336956"/>
                </a:lnTo>
                <a:lnTo>
                  <a:pt x="927546" y="1341187"/>
                </a:lnTo>
                <a:lnTo>
                  <a:pt x="934687" y="1345417"/>
                </a:lnTo>
                <a:lnTo>
                  <a:pt x="941828" y="1349119"/>
                </a:lnTo>
                <a:lnTo>
                  <a:pt x="949234" y="1352821"/>
                </a:lnTo>
                <a:lnTo>
                  <a:pt x="956904" y="1355995"/>
                </a:lnTo>
                <a:lnTo>
                  <a:pt x="964310" y="1358903"/>
                </a:lnTo>
                <a:lnTo>
                  <a:pt x="971715" y="1361812"/>
                </a:lnTo>
                <a:lnTo>
                  <a:pt x="979121" y="1364456"/>
                </a:lnTo>
                <a:lnTo>
                  <a:pt x="986526" y="1366836"/>
                </a:lnTo>
                <a:lnTo>
                  <a:pt x="993932" y="1368952"/>
                </a:lnTo>
                <a:lnTo>
                  <a:pt x="1008479" y="1372654"/>
                </a:lnTo>
                <a:lnTo>
                  <a:pt x="1023025" y="1375562"/>
                </a:lnTo>
                <a:lnTo>
                  <a:pt x="1037043" y="1378471"/>
                </a:lnTo>
                <a:lnTo>
                  <a:pt x="1050532" y="1380058"/>
                </a:lnTo>
                <a:lnTo>
                  <a:pt x="1063227" y="1381380"/>
                </a:lnTo>
                <a:lnTo>
                  <a:pt x="1075129" y="1382438"/>
                </a:lnTo>
                <a:lnTo>
                  <a:pt x="1086237" y="1382702"/>
                </a:lnTo>
                <a:lnTo>
                  <a:pt x="1096287" y="1383231"/>
                </a:lnTo>
                <a:lnTo>
                  <a:pt x="1105015" y="1383495"/>
                </a:lnTo>
                <a:lnTo>
                  <a:pt x="1112421" y="1383231"/>
                </a:lnTo>
                <a:lnTo>
                  <a:pt x="1122736" y="1382702"/>
                </a:lnTo>
                <a:lnTo>
                  <a:pt x="1126703" y="1382438"/>
                </a:lnTo>
                <a:lnTo>
                  <a:pt x="1126703" y="1394337"/>
                </a:lnTo>
                <a:lnTo>
                  <a:pt x="1126968" y="1406236"/>
                </a:lnTo>
                <a:lnTo>
                  <a:pt x="1127232" y="1417607"/>
                </a:lnTo>
                <a:lnTo>
                  <a:pt x="1128025" y="1428977"/>
                </a:lnTo>
                <a:lnTo>
                  <a:pt x="1129083" y="1439554"/>
                </a:lnTo>
                <a:lnTo>
                  <a:pt x="1130141" y="1450131"/>
                </a:lnTo>
                <a:lnTo>
                  <a:pt x="1131728" y="1460444"/>
                </a:lnTo>
                <a:lnTo>
                  <a:pt x="1133580" y="1470228"/>
                </a:lnTo>
                <a:lnTo>
                  <a:pt x="1135431" y="1480012"/>
                </a:lnTo>
                <a:lnTo>
                  <a:pt x="1137547" y="1489267"/>
                </a:lnTo>
                <a:lnTo>
                  <a:pt x="1139927" y="1498522"/>
                </a:lnTo>
                <a:lnTo>
                  <a:pt x="1142572" y="1507513"/>
                </a:lnTo>
                <a:lnTo>
                  <a:pt x="1145481" y="1515710"/>
                </a:lnTo>
                <a:lnTo>
                  <a:pt x="1148391" y="1524172"/>
                </a:lnTo>
                <a:lnTo>
                  <a:pt x="1151564" y="1532105"/>
                </a:lnTo>
                <a:lnTo>
                  <a:pt x="1155003" y="1539773"/>
                </a:lnTo>
                <a:lnTo>
                  <a:pt x="1158441" y="1547442"/>
                </a:lnTo>
                <a:lnTo>
                  <a:pt x="1162408" y="1554581"/>
                </a:lnTo>
                <a:lnTo>
                  <a:pt x="1166111" y="1561721"/>
                </a:lnTo>
                <a:lnTo>
                  <a:pt x="1170078" y="1568596"/>
                </a:lnTo>
                <a:lnTo>
                  <a:pt x="1174575" y="1575207"/>
                </a:lnTo>
                <a:lnTo>
                  <a:pt x="1178806" y="1581553"/>
                </a:lnTo>
                <a:lnTo>
                  <a:pt x="1183038" y="1587370"/>
                </a:lnTo>
                <a:lnTo>
                  <a:pt x="1187799" y="1593452"/>
                </a:lnTo>
                <a:lnTo>
                  <a:pt x="1192560" y="1599005"/>
                </a:lnTo>
                <a:lnTo>
                  <a:pt x="1197320" y="1604558"/>
                </a:lnTo>
                <a:lnTo>
                  <a:pt x="1202346" y="1609582"/>
                </a:lnTo>
                <a:lnTo>
                  <a:pt x="1207635" y="1614607"/>
                </a:lnTo>
                <a:lnTo>
                  <a:pt x="1212660" y="1619366"/>
                </a:lnTo>
                <a:lnTo>
                  <a:pt x="1217950" y="1624126"/>
                </a:lnTo>
                <a:lnTo>
                  <a:pt x="1223240" y="1628357"/>
                </a:lnTo>
                <a:lnTo>
                  <a:pt x="1229058" y="1632852"/>
                </a:lnTo>
                <a:lnTo>
                  <a:pt x="1234348" y="1636819"/>
                </a:lnTo>
                <a:lnTo>
                  <a:pt x="1239902" y="1640521"/>
                </a:lnTo>
                <a:lnTo>
                  <a:pt x="1245721" y="1644487"/>
                </a:lnTo>
                <a:lnTo>
                  <a:pt x="1251540" y="1647660"/>
                </a:lnTo>
                <a:lnTo>
                  <a:pt x="1263177" y="1654271"/>
                </a:lnTo>
                <a:lnTo>
                  <a:pt x="1274814" y="1660353"/>
                </a:lnTo>
                <a:lnTo>
                  <a:pt x="1286716" y="1665377"/>
                </a:lnTo>
                <a:lnTo>
                  <a:pt x="1298882" y="1670137"/>
                </a:lnTo>
                <a:lnTo>
                  <a:pt x="1310784" y="1673839"/>
                </a:lnTo>
                <a:lnTo>
                  <a:pt x="1322686" y="1677541"/>
                </a:lnTo>
                <a:lnTo>
                  <a:pt x="1334588" y="1680714"/>
                </a:lnTo>
                <a:lnTo>
                  <a:pt x="1346225" y="1683094"/>
                </a:lnTo>
                <a:lnTo>
                  <a:pt x="1357862" y="1685474"/>
                </a:lnTo>
                <a:lnTo>
                  <a:pt x="1368971" y="1687325"/>
                </a:lnTo>
                <a:lnTo>
                  <a:pt x="1380079" y="1688382"/>
                </a:lnTo>
                <a:lnTo>
                  <a:pt x="1390658" y="1689705"/>
                </a:lnTo>
                <a:lnTo>
                  <a:pt x="1401238" y="1690498"/>
                </a:lnTo>
                <a:lnTo>
                  <a:pt x="1411024" y="1690762"/>
                </a:lnTo>
                <a:lnTo>
                  <a:pt x="1411817" y="1709537"/>
                </a:lnTo>
                <a:lnTo>
                  <a:pt x="1412346" y="1728311"/>
                </a:lnTo>
                <a:lnTo>
                  <a:pt x="1412875" y="1747086"/>
                </a:lnTo>
                <a:lnTo>
                  <a:pt x="1412875" y="1766125"/>
                </a:lnTo>
                <a:lnTo>
                  <a:pt x="1412346" y="1792832"/>
                </a:lnTo>
                <a:lnTo>
                  <a:pt x="1411553" y="1819275"/>
                </a:lnTo>
                <a:lnTo>
                  <a:pt x="793" y="1811078"/>
                </a:lnTo>
                <a:lnTo>
                  <a:pt x="264" y="1784635"/>
                </a:lnTo>
                <a:lnTo>
                  <a:pt x="0" y="1757928"/>
                </a:lnTo>
                <a:lnTo>
                  <a:pt x="529" y="1733071"/>
                </a:lnTo>
                <a:lnTo>
                  <a:pt x="1058" y="1708215"/>
                </a:lnTo>
                <a:lnTo>
                  <a:pt x="2645" y="1683623"/>
                </a:lnTo>
                <a:lnTo>
                  <a:pt x="4232" y="1659031"/>
                </a:lnTo>
                <a:lnTo>
                  <a:pt x="6612" y="1634968"/>
                </a:lnTo>
                <a:lnTo>
                  <a:pt x="8992" y="1610905"/>
                </a:lnTo>
                <a:lnTo>
                  <a:pt x="12166" y="1587106"/>
                </a:lnTo>
                <a:lnTo>
                  <a:pt x="15340" y="1563307"/>
                </a:lnTo>
                <a:lnTo>
                  <a:pt x="19307" y="1539773"/>
                </a:lnTo>
                <a:lnTo>
                  <a:pt x="23804" y="1516503"/>
                </a:lnTo>
                <a:lnTo>
                  <a:pt x="28300" y="1493762"/>
                </a:lnTo>
                <a:lnTo>
                  <a:pt x="33590" y="1470757"/>
                </a:lnTo>
                <a:lnTo>
                  <a:pt x="38879" y="1448280"/>
                </a:lnTo>
                <a:lnTo>
                  <a:pt x="44962" y="1425804"/>
                </a:lnTo>
                <a:lnTo>
                  <a:pt x="51045" y="1403856"/>
                </a:lnTo>
                <a:lnTo>
                  <a:pt x="57658" y="1382173"/>
                </a:lnTo>
                <a:lnTo>
                  <a:pt x="64799" y="1360754"/>
                </a:lnTo>
                <a:lnTo>
                  <a:pt x="72204" y="1339336"/>
                </a:lnTo>
                <a:lnTo>
                  <a:pt x="79874" y="1318710"/>
                </a:lnTo>
                <a:lnTo>
                  <a:pt x="88073" y="1298085"/>
                </a:lnTo>
                <a:lnTo>
                  <a:pt x="96272" y="1277459"/>
                </a:lnTo>
                <a:lnTo>
                  <a:pt x="105265" y="1257627"/>
                </a:lnTo>
                <a:lnTo>
                  <a:pt x="114522" y="1238059"/>
                </a:lnTo>
                <a:lnTo>
                  <a:pt x="123779" y="1218491"/>
                </a:lnTo>
                <a:lnTo>
                  <a:pt x="133565" y="1199452"/>
                </a:lnTo>
                <a:lnTo>
                  <a:pt x="143615" y="1180678"/>
                </a:lnTo>
                <a:lnTo>
                  <a:pt x="153930" y="1162432"/>
                </a:lnTo>
                <a:lnTo>
                  <a:pt x="165038" y="1144451"/>
                </a:lnTo>
                <a:lnTo>
                  <a:pt x="176147" y="1126734"/>
                </a:lnTo>
                <a:lnTo>
                  <a:pt x="187255" y="1109546"/>
                </a:lnTo>
                <a:lnTo>
                  <a:pt x="198892" y="1092623"/>
                </a:lnTo>
                <a:lnTo>
                  <a:pt x="210794" y="1075964"/>
                </a:lnTo>
                <a:lnTo>
                  <a:pt x="222960" y="1059834"/>
                </a:lnTo>
                <a:lnTo>
                  <a:pt x="235391" y="1044232"/>
                </a:lnTo>
                <a:lnTo>
                  <a:pt x="248351" y="1028895"/>
                </a:lnTo>
                <a:lnTo>
                  <a:pt x="261310" y="1013823"/>
                </a:lnTo>
                <a:lnTo>
                  <a:pt x="274799" y="999544"/>
                </a:lnTo>
                <a:lnTo>
                  <a:pt x="288288" y="985529"/>
                </a:lnTo>
                <a:lnTo>
                  <a:pt x="302041" y="971779"/>
                </a:lnTo>
                <a:lnTo>
                  <a:pt x="316059" y="958557"/>
                </a:lnTo>
                <a:lnTo>
                  <a:pt x="330341" y="946129"/>
                </a:lnTo>
                <a:lnTo>
                  <a:pt x="344888" y="933965"/>
                </a:lnTo>
                <a:lnTo>
                  <a:pt x="359963" y="922066"/>
                </a:lnTo>
                <a:lnTo>
                  <a:pt x="374774" y="910695"/>
                </a:lnTo>
                <a:lnTo>
                  <a:pt x="389850" y="899589"/>
                </a:lnTo>
                <a:lnTo>
                  <a:pt x="405454" y="889541"/>
                </a:lnTo>
                <a:lnTo>
                  <a:pt x="420794" y="879757"/>
                </a:lnTo>
                <a:lnTo>
                  <a:pt x="436664" y="870238"/>
                </a:lnTo>
                <a:lnTo>
                  <a:pt x="452533" y="861511"/>
                </a:lnTo>
                <a:lnTo>
                  <a:pt x="468666" y="853314"/>
                </a:lnTo>
                <a:lnTo>
                  <a:pt x="485064" y="845646"/>
                </a:lnTo>
                <a:lnTo>
                  <a:pt x="501727" y="838242"/>
                </a:lnTo>
                <a:lnTo>
                  <a:pt x="518389" y="831631"/>
                </a:lnTo>
                <a:lnTo>
                  <a:pt x="535316" y="825285"/>
                </a:lnTo>
                <a:lnTo>
                  <a:pt x="552243" y="819732"/>
                </a:lnTo>
                <a:lnTo>
                  <a:pt x="569435" y="814972"/>
                </a:lnTo>
                <a:lnTo>
                  <a:pt x="586891" y="810477"/>
                </a:lnTo>
                <a:lnTo>
                  <a:pt x="604347" y="806510"/>
                </a:lnTo>
                <a:lnTo>
                  <a:pt x="622067" y="803337"/>
                </a:lnTo>
                <a:lnTo>
                  <a:pt x="639787" y="800693"/>
                </a:lnTo>
                <a:lnTo>
                  <a:pt x="657508" y="798577"/>
                </a:lnTo>
                <a:lnTo>
                  <a:pt x="675757" y="796991"/>
                </a:lnTo>
                <a:lnTo>
                  <a:pt x="693742" y="796197"/>
                </a:lnTo>
                <a:lnTo>
                  <a:pt x="711992" y="795933"/>
                </a:lnTo>
                <a:close/>
                <a:moveTo>
                  <a:pt x="1463280" y="660400"/>
                </a:moveTo>
                <a:lnTo>
                  <a:pt x="1469893" y="660400"/>
                </a:lnTo>
                <a:lnTo>
                  <a:pt x="1477034" y="660665"/>
                </a:lnTo>
                <a:lnTo>
                  <a:pt x="1483912" y="660929"/>
                </a:lnTo>
                <a:lnTo>
                  <a:pt x="1490789" y="661988"/>
                </a:lnTo>
                <a:lnTo>
                  <a:pt x="1497666" y="663046"/>
                </a:lnTo>
                <a:lnTo>
                  <a:pt x="1504279" y="664898"/>
                </a:lnTo>
                <a:lnTo>
                  <a:pt x="1510891" y="666750"/>
                </a:lnTo>
                <a:lnTo>
                  <a:pt x="1516975" y="668867"/>
                </a:lnTo>
                <a:lnTo>
                  <a:pt x="1523323" y="671248"/>
                </a:lnTo>
                <a:lnTo>
                  <a:pt x="1529142" y="673894"/>
                </a:lnTo>
                <a:lnTo>
                  <a:pt x="1535226" y="676804"/>
                </a:lnTo>
                <a:lnTo>
                  <a:pt x="1540780" y="679979"/>
                </a:lnTo>
                <a:lnTo>
                  <a:pt x="1546599" y="683683"/>
                </a:lnTo>
                <a:lnTo>
                  <a:pt x="1551625" y="687123"/>
                </a:lnTo>
                <a:lnTo>
                  <a:pt x="1556915" y="691356"/>
                </a:lnTo>
                <a:lnTo>
                  <a:pt x="1561676" y="695590"/>
                </a:lnTo>
                <a:lnTo>
                  <a:pt x="1566437" y="700088"/>
                </a:lnTo>
                <a:lnTo>
                  <a:pt x="1570934" y="704850"/>
                </a:lnTo>
                <a:lnTo>
                  <a:pt x="1575431" y="709613"/>
                </a:lnTo>
                <a:lnTo>
                  <a:pt x="1579134" y="714640"/>
                </a:lnTo>
                <a:lnTo>
                  <a:pt x="1583101" y="719931"/>
                </a:lnTo>
                <a:lnTo>
                  <a:pt x="1586540" y="725223"/>
                </a:lnTo>
                <a:lnTo>
                  <a:pt x="1589978" y="731044"/>
                </a:lnTo>
                <a:lnTo>
                  <a:pt x="1592888" y="736600"/>
                </a:lnTo>
                <a:lnTo>
                  <a:pt x="1595533" y="742685"/>
                </a:lnTo>
                <a:lnTo>
                  <a:pt x="1597914" y="748771"/>
                </a:lnTo>
                <a:lnTo>
                  <a:pt x="1600030" y="754856"/>
                </a:lnTo>
                <a:lnTo>
                  <a:pt x="1601881" y="761206"/>
                </a:lnTo>
                <a:lnTo>
                  <a:pt x="1603204" y="767556"/>
                </a:lnTo>
                <a:lnTo>
                  <a:pt x="1604526" y="774435"/>
                </a:lnTo>
                <a:lnTo>
                  <a:pt x="1605320" y="781050"/>
                </a:lnTo>
                <a:lnTo>
                  <a:pt x="1605584" y="787665"/>
                </a:lnTo>
                <a:lnTo>
                  <a:pt x="1605849" y="794544"/>
                </a:lnTo>
                <a:lnTo>
                  <a:pt x="1604791" y="967581"/>
                </a:lnTo>
                <a:lnTo>
                  <a:pt x="1781745" y="968375"/>
                </a:lnTo>
                <a:lnTo>
                  <a:pt x="1788887" y="968640"/>
                </a:lnTo>
                <a:lnTo>
                  <a:pt x="1795764" y="969169"/>
                </a:lnTo>
                <a:lnTo>
                  <a:pt x="1802641" y="970227"/>
                </a:lnTo>
                <a:lnTo>
                  <a:pt x="1809518" y="971285"/>
                </a:lnTo>
                <a:lnTo>
                  <a:pt x="1815866" y="972873"/>
                </a:lnTo>
                <a:lnTo>
                  <a:pt x="1822479" y="974725"/>
                </a:lnTo>
                <a:lnTo>
                  <a:pt x="1828827" y="977106"/>
                </a:lnTo>
                <a:lnTo>
                  <a:pt x="1834911" y="979488"/>
                </a:lnTo>
                <a:lnTo>
                  <a:pt x="1840994" y="982133"/>
                </a:lnTo>
                <a:lnTo>
                  <a:pt x="1846813" y="985044"/>
                </a:lnTo>
                <a:lnTo>
                  <a:pt x="1852633" y="988219"/>
                </a:lnTo>
                <a:lnTo>
                  <a:pt x="1857923" y="991923"/>
                </a:lnTo>
                <a:lnTo>
                  <a:pt x="1863213" y="995363"/>
                </a:lnTo>
                <a:lnTo>
                  <a:pt x="1868503" y="999596"/>
                </a:lnTo>
                <a:lnTo>
                  <a:pt x="1873264" y="1003829"/>
                </a:lnTo>
                <a:lnTo>
                  <a:pt x="1878025" y="1008327"/>
                </a:lnTo>
                <a:lnTo>
                  <a:pt x="1882522" y="1012825"/>
                </a:lnTo>
                <a:lnTo>
                  <a:pt x="1886754" y="1017852"/>
                </a:lnTo>
                <a:lnTo>
                  <a:pt x="1890986" y="1022879"/>
                </a:lnTo>
                <a:lnTo>
                  <a:pt x="1894689" y="1027906"/>
                </a:lnTo>
                <a:lnTo>
                  <a:pt x="1898128" y="1033463"/>
                </a:lnTo>
                <a:lnTo>
                  <a:pt x="1901302" y="1039283"/>
                </a:lnTo>
                <a:lnTo>
                  <a:pt x="1904211" y="1044840"/>
                </a:lnTo>
                <a:lnTo>
                  <a:pt x="1907385" y="1050660"/>
                </a:lnTo>
                <a:lnTo>
                  <a:pt x="1909766" y="1056746"/>
                </a:lnTo>
                <a:lnTo>
                  <a:pt x="1911882" y="1063096"/>
                </a:lnTo>
                <a:lnTo>
                  <a:pt x="1913469" y="1069181"/>
                </a:lnTo>
                <a:lnTo>
                  <a:pt x="1915056" y="1075796"/>
                </a:lnTo>
                <a:lnTo>
                  <a:pt x="1916114" y="1082410"/>
                </a:lnTo>
                <a:lnTo>
                  <a:pt x="1916908" y="1089290"/>
                </a:lnTo>
                <a:lnTo>
                  <a:pt x="1917436" y="1095640"/>
                </a:lnTo>
                <a:lnTo>
                  <a:pt x="1917701" y="1102783"/>
                </a:lnTo>
                <a:lnTo>
                  <a:pt x="1917436" y="1109663"/>
                </a:lnTo>
                <a:lnTo>
                  <a:pt x="1916908" y="1116277"/>
                </a:lnTo>
                <a:lnTo>
                  <a:pt x="1915849" y="1123156"/>
                </a:lnTo>
                <a:lnTo>
                  <a:pt x="1914791" y="1129506"/>
                </a:lnTo>
                <a:lnTo>
                  <a:pt x="1913204" y="1136121"/>
                </a:lnTo>
                <a:lnTo>
                  <a:pt x="1911088" y="1142471"/>
                </a:lnTo>
                <a:lnTo>
                  <a:pt x="1908972" y="1148556"/>
                </a:lnTo>
                <a:lnTo>
                  <a:pt x="1906592" y="1154642"/>
                </a:lnTo>
                <a:lnTo>
                  <a:pt x="1903682" y="1160463"/>
                </a:lnTo>
                <a:lnTo>
                  <a:pt x="1900773" y="1166283"/>
                </a:lnTo>
                <a:lnTo>
                  <a:pt x="1897599" y="1171840"/>
                </a:lnTo>
                <a:lnTo>
                  <a:pt x="1893896" y="1177131"/>
                </a:lnTo>
                <a:lnTo>
                  <a:pt x="1889928" y="1182158"/>
                </a:lnTo>
                <a:lnTo>
                  <a:pt x="1885960" y="1187450"/>
                </a:lnTo>
                <a:lnTo>
                  <a:pt x="1881728" y="1192213"/>
                </a:lnTo>
                <a:lnTo>
                  <a:pt x="1876967" y="1196975"/>
                </a:lnTo>
                <a:lnTo>
                  <a:pt x="1872206" y="1201208"/>
                </a:lnTo>
                <a:lnTo>
                  <a:pt x="1867445" y="1205442"/>
                </a:lnTo>
                <a:lnTo>
                  <a:pt x="1862155" y="1209411"/>
                </a:lnTo>
                <a:lnTo>
                  <a:pt x="1856600" y="1212850"/>
                </a:lnTo>
                <a:lnTo>
                  <a:pt x="1851046" y="1216554"/>
                </a:lnTo>
                <a:lnTo>
                  <a:pt x="1845491" y="1219465"/>
                </a:lnTo>
                <a:lnTo>
                  <a:pt x="1839407" y="1222375"/>
                </a:lnTo>
                <a:lnTo>
                  <a:pt x="1833588" y="1225021"/>
                </a:lnTo>
                <a:lnTo>
                  <a:pt x="1827240" y="1227402"/>
                </a:lnTo>
                <a:lnTo>
                  <a:pt x="1821156" y="1229519"/>
                </a:lnTo>
                <a:lnTo>
                  <a:pt x="1814544" y="1231371"/>
                </a:lnTo>
                <a:lnTo>
                  <a:pt x="1807931" y="1232958"/>
                </a:lnTo>
                <a:lnTo>
                  <a:pt x="1801054" y="1234017"/>
                </a:lnTo>
                <a:lnTo>
                  <a:pt x="1794177" y="1234546"/>
                </a:lnTo>
                <a:lnTo>
                  <a:pt x="1787300" y="1235340"/>
                </a:lnTo>
                <a:lnTo>
                  <a:pt x="1780158" y="1235340"/>
                </a:lnTo>
                <a:lnTo>
                  <a:pt x="1603204" y="1234281"/>
                </a:lnTo>
                <a:lnTo>
                  <a:pt x="1602410" y="1407319"/>
                </a:lnTo>
                <a:lnTo>
                  <a:pt x="1602146" y="1413933"/>
                </a:lnTo>
                <a:lnTo>
                  <a:pt x="1601617" y="1420813"/>
                </a:lnTo>
                <a:lnTo>
                  <a:pt x="1600559" y="1427692"/>
                </a:lnTo>
                <a:lnTo>
                  <a:pt x="1599501" y="1434306"/>
                </a:lnTo>
                <a:lnTo>
                  <a:pt x="1597914" y="1440392"/>
                </a:lnTo>
                <a:lnTo>
                  <a:pt x="1595798" y="1446742"/>
                </a:lnTo>
                <a:lnTo>
                  <a:pt x="1593682" y="1453092"/>
                </a:lnTo>
                <a:lnTo>
                  <a:pt x="1591301" y="1459177"/>
                </a:lnTo>
                <a:lnTo>
                  <a:pt x="1588656" y="1464998"/>
                </a:lnTo>
                <a:lnTo>
                  <a:pt x="1585482" y="1470819"/>
                </a:lnTo>
                <a:lnTo>
                  <a:pt x="1582043" y="1476111"/>
                </a:lnTo>
                <a:lnTo>
                  <a:pt x="1578605" y="1481931"/>
                </a:lnTo>
                <a:lnTo>
                  <a:pt x="1574637" y="1486958"/>
                </a:lnTo>
                <a:lnTo>
                  <a:pt x="1570670" y="1491986"/>
                </a:lnTo>
                <a:lnTo>
                  <a:pt x="1566437" y="1496748"/>
                </a:lnTo>
                <a:lnTo>
                  <a:pt x="1561941" y="1501511"/>
                </a:lnTo>
                <a:lnTo>
                  <a:pt x="1557180" y="1505744"/>
                </a:lnTo>
                <a:lnTo>
                  <a:pt x="1552154" y="1509713"/>
                </a:lnTo>
                <a:lnTo>
                  <a:pt x="1546864" y="1513946"/>
                </a:lnTo>
                <a:lnTo>
                  <a:pt x="1541309" y="1517650"/>
                </a:lnTo>
                <a:lnTo>
                  <a:pt x="1536019" y="1521090"/>
                </a:lnTo>
                <a:lnTo>
                  <a:pt x="1530200" y="1524000"/>
                </a:lnTo>
                <a:lnTo>
                  <a:pt x="1524381" y="1527175"/>
                </a:lnTo>
                <a:lnTo>
                  <a:pt x="1518297" y="1529821"/>
                </a:lnTo>
                <a:lnTo>
                  <a:pt x="1511949" y="1532202"/>
                </a:lnTo>
                <a:lnTo>
                  <a:pt x="1505601" y="1534319"/>
                </a:lnTo>
                <a:lnTo>
                  <a:pt x="1499253" y="1535906"/>
                </a:lnTo>
                <a:lnTo>
                  <a:pt x="1492640" y="1537494"/>
                </a:lnTo>
                <a:lnTo>
                  <a:pt x="1485763" y="1538288"/>
                </a:lnTo>
                <a:lnTo>
                  <a:pt x="1478886" y="1539346"/>
                </a:lnTo>
                <a:lnTo>
                  <a:pt x="1472009" y="1539875"/>
                </a:lnTo>
                <a:lnTo>
                  <a:pt x="1464867" y="1539875"/>
                </a:lnTo>
                <a:lnTo>
                  <a:pt x="1458255" y="1539611"/>
                </a:lnTo>
                <a:lnTo>
                  <a:pt x="1451113" y="1539346"/>
                </a:lnTo>
                <a:lnTo>
                  <a:pt x="1444236" y="1538288"/>
                </a:lnTo>
                <a:lnTo>
                  <a:pt x="1437623" y="1536965"/>
                </a:lnTo>
                <a:lnTo>
                  <a:pt x="1431010" y="1535377"/>
                </a:lnTo>
                <a:lnTo>
                  <a:pt x="1424398" y="1533525"/>
                </a:lnTo>
                <a:lnTo>
                  <a:pt x="1418314" y="1531673"/>
                </a:lnTo>
                <a:lnTo>
                  <a:pt x="1411966" y="1529292"/>
                </a:lnTo>
                <a:lnTo>
                  <a:pt x="1406147" y="1526381"/>
                </a:lnTo>
                <a:lnTo>
                  <a:pt x="1400063" y="1523471"/>
                </a:lnTo>
                <a:lnTo>
                  <a:pt x="1394509" y="1520296"/>
                </a:lnTo>
                <a:lnTo>
                  <a:pt x="1388690" y="1516592"/>
                </a:lnTo>
                <a:lnTo>
                  <a:pt x="1383399" y="1512888"/>
                </a:lnTo>
                <a:lnTo>
                  <a:pt x="1378374" y="1508919"/>
                </a:lnTo>
                <a:lnTo>
                  <a:pt x="1373348" y="1504686"/>
                </a:lnTo>
                <a:lnTo>
                  <a:pt x="1368852" y="1500188"/>
                </a:lnTo>
                <a:lnTo>
                  <a:pt x="1364355" y="1495425"/>
                </a:lnTo>
                <a:lnTo>
                  <a:pt x="1359858" y="1490663"/>
                </a:lnTo>
                <a:lnTo>
                  <a:pt x="1356155" y="1485636"/>
                </a:lnTo>
                <a:lnTo>
                  <a:pt x="1352188" y="1480344"/>
                </a:lnTo>
                <a:lnTo>
                  <a:pt x="1348749" y="1475052"/>
                </a:lnTo>
                <a:lnTo>
                  <a:pt x="1345311" y="1469496"/>
                </a:lnTo>
                <a:lnTo>
                  <a:pt x="1342401" y="1463675"/>
                </a:lnTo>
                <a:lnTo>
                  <a:pt x="1339756" y="1457854"/>
                </a:lnTo>
                <a:lnTo>
                  <a:pt x="1337375" y="1451504"/>
                </a:lnTo>
                <a:lnTo>
                  <a:pt x="1335259" y="1445154"/>
                </a:lnTo>
                <a:lnTo>
                  <a:pt x="1333408" y="1439069"/>
                </a:lnTo>
                <a:lnTo>
                  <a:pt x="1332085" y="1432454"/>
                </a:lnTo>
                <a:lnTo>
                  <a:pt x="1330763" y="1425840"/>
                </a:lnTo>
                <a:lnTo>
                  <a:pt x="1329969" y="1419490"/>
                </a:lnTo>
                <a:lnTo>
                  <a:pt x="1329440" y="1412611"/>
                </a:lnTo>
                <a:lnTo>
                  <a:pt x="1329440" y="1405731"/>
                </a:lnTo>
                <a:lnTo>
                  <a:pt x="1330234" y="1232958"/>
                </a:lnTo>
                <a:lnTo>
                  <a:pt x="1153279" y="1231636"/>
                </a:lnTo>
                <a:lnTo>
                  <a:pt x="1146402" y="1231371"/>
                </a:lnTo>
                <a:lnTo>
                  <a:pt x="1139525" y="1231106"/>
                </a:lnTo>
                <a:lnTo>
                  <a:pt x="1132648" y="1230048"/>
                </a:lnTo>
                <a:lnTo>
                  <a:pt x="1125771" y="1228990"/>
                </a:lnTo>
                <a:lnTo>
                  <a:pt x="1119423" y="1227138"/>
                </a:lnTo>
                <a:lnTo>
                  <a:pt x="1112810" y="1225286"/>
                </a:lnTo>
                <a:lnTo>
                  <a:pt x="1106462" y="1223433"/>
                </a:lnTo>
                <a:lnTo>
                  <a:pt x="1100378" y="1221052"/>
                </a:lnTo>
                <a:lnTo>
                  <a:pt x="1094295" y="1218406"/>
                </a:lnTo>
                <a:lnTo>
                  <a:pt x="1088476" y="1215231"/>
                </a:lnTo>
                <a:lnTo>
                  <a:pt x="1082656" y="1212056"/>
                </a:lnTo>
                <a:lnTo>
                  <a:pt x="1077102" y="1208352"/>
                </a:lnTo>
                <a:lnTo>
                  <a:pt x="1071812" y="1204648"/>
                </a:lnTo>
                <a:lnTo>
                  <a:pt x="1066786" y="1200679"/>
                </a:lnTo>
                <a:lnTo>
                  <a:pt x="1062025" y="1196446"/>
                </a:lnTo>
                <a:lnTo>
                  <a:pt x="1057264" y="1192213"/>
                </a:lnTo>
                <a:lnTo>
                  <a:pt x="1052767" y="1187450"/>
                </a:lnTo>
                <a:lnTo>
                  <a:pt x="1048271" y="1182688"/>
                </a:lnTo>
                <a:lnTo>
                  <a:pt x="1044303" y="1177396"/>
                </a:lnTo>
                <a:lnTo>
                  <a:pt x="1040600" y="1172104"/>
                </a:lnTo>
                <a:lnTo>
                  <a:pt x="1036897" y="1166813"/>
                </a:lnTo>
                <a:lnTo>
                  <a:pt x="1033723" y="1161256"/>
                </a:lnTo>
                <a:lnTo>
                  <a:pt x="1030549" y="1155435"/>
                </a:lnTo>
                <a:lnTo>
                  <a:pt x="1027904" y="1149615"/>
                </a:lnTo>
                <a:lnTo>
                  <a:pt x="1025523" y="1143265"/>
                </a:lnTo>
                <a:lnTo>
                  <a:pt x="1023407" y="1137444"/>
                </a:lnTo>
                <a:lnTo>
                  <a:pt x="1021820" y="1130829"/>
                </a:lnTo>
                <a:lnTo>
                  <a:pt x="1020233" y="1124215"/>
                </a:lnTo>
                <a:lnTo>
                  <a:pt x="1019175" y="1117600"/>
                </a:lnTo>
                <a:lnTo>
                  <a:pt x="1018117" y="1111250"/>
                </a:lnTo>
                <a:lnTo>
                  <a:pt x="1017853" y="1104371"/>
                </a:lnTo>
                <a:lnTo>
                  <a:pt x="1017588" y="1097492"/>
                </a:lnTo>
                <a:lnTo>
                  <a:pt x="1017853" y="1090613"/>
                </a:lnTo>
                <a:lnTo>
                  <a:pt x="1018382" y="1083733"/>
                </a:lnTo>
                <a:lnTo>
                  <a:pt x="1019440" y="1077383"/>
                </a:lnTo>
                <a:lnTo>
                  <a:pt x="1020498" y="1070769"/>
                </a:lnTo>
                <a:lnTo>
                  <a:pt x="1022085" y="1064154"/>
                </a:lnTo>
                <a:lnTo>
                  <a:pt x="1024201" y="1057804"/>
                </a:lnTo>
                <a:lnTo>
                  <a:pt x="1026317" y="1051719"/>
                </a:lnTo>
                <a:lnTo>
                  <a:pt x="1028697" y="1045633"/>
                </a:lnTo>
                <a:lnTo>
                  <a:pt x="1031607" y="1039813"/>
                </a:lnTo>
                <a:lnTo>
                  <a:pt x="1034516" y="1033992"/>
                </a:lnTo>
                <a:lnTo>
                  <a:pt x="1037690" y="1028435"/>
                </a:lnTo>
                <a:lnTo>
                  <a:pt x="1041394" y="1023144"/>
                </a:lnTo>
                <a:lnTo>
                  <a:pt x="1045361" y="1017852"/>
                </a:lnTo>
                <a:lnTo>
                  <a:pt x="1049329" y="1012825"/>
                </a:lnTo>
                <a:lnTo>
                  <a:pt x="1053561" y="1008063"/>
                </a:lnTo>
                <a:lnTo>
                  <a:pt x="1058057" y="1003565"/>
                </a:lnTo>
                <a:lnTo>
                  <a:pt x="1062818" y="999067"/>
                </a:lnTo>
                <a:lnTo>
                  <a:pt x="1067844" y="994833"/>
                </a:lnTo>
                <a:lnTo>
                  <a:pt x="1073134" y="990865"/>
                </a:lnTo>
                <a:lnTo>
                  <a:pt x="1078689" y="987160"/>
                </a:lnTo>
                <a:lnTo>
                  <a:pt x="1083979" y="983721"/>
                </a:lnTo>
                <a:lnTo>
                  <a:pt x="1089798" y="980546"/>
                </a:lnTo>
                <a:lnTo>
                  <a:pt x="1095617" y="977635"/>
                </a:lnTo>
                <a:lnTo>
                  <a:pt x="1101701" y="975254"/>
                </a:lnTo>
                <a:lnTo>
                  <a:pt x="1108049" y="972873"/>
                </a:lnTo>
                <a:lnTo>
                  <a:pt x="1114133" y="970756"/>
                </a:lnTo>
                <a:lnTo>
                  <a:pt x="1120745" y="968904"/>
                </a:lnTo>
                <a:lnTo>
                  <a:pt x="1127358" y="967581"/>
                </a:lnTo>
                <a:lnTo>
                  <a:pt x="1134235" y="966258"/>
                </a:lnTo>
                <a:lnTo>
                  <a:pt x="1141112" y="965465"/>
                </a:lnTo>
                <a:lnTo>
                  <a:pt x="1147989" y="965200"/>
                </a:lnTo>
                <a:lnTo>
                  <a:pt x="1155131" y="964935"/>
                </a:lnTo>
                <a:lnTo>
                  <a:pt x="1332085" y="965994"/>
                </a:lnTo>
                <a:lnTo>
                  <a:pt x="1332879" y="793221"/>
                </a:lnTo>
                <a:lnTo>
                  <a:pt x="1333143" y="786342"/>
                </a:lnTo>
                <a:lnTo>
                  <a:pt x="1333672" y="779463"/>
                </a:lnTo>
                <a:lnTo>
                  <a:pt x="1334730" y="772583"/>
                </a:lnTo>
                <a:lnTo>
                  <a:pt x="1335788" y="765969"/>
                </a:lnTo>
                <a:lnTo>
                  <a:pt x="1337375" y="759883"/>
                </a:lnTo>
                <a:lnTo>
                  <a:pt x="1339227" y="753269"/>
                </a:lnTo>
                <a:lnTo>
                  <a:pt x="1341608" y="747448"/>
                </a:lnTo>
                <a:lnTo>
                  <a:pt x="1343988" y="741098"/>
                </a:lnTo>
                <a:lnTo>
                  <a:pt x="1346633" y="735013"/>
                </a:lnTo>
                <a:lnTo>
                  <a:pt x="1349807" y="729456"/>
                </a:lnTo>
                <a:lnTo>
                  <a:pt x="1353246" y="723900"/>
                </a:lnTo>
                <a:lnTo>
                  <a:pt x="1356684" y="718344"/>
                </a:lnTo>
                <a:lnTo>
                  <a:pt x="1360652" y="713317"/>
                </a:lnTo>
                <a:lnTo>
                  <a:pt x="1364355" y="708290"/>
                </a:lnTo>
                <a:lnTo>
                  <a:pt x="1368852" y="703527"/>
                </a:lnTo>
                <a:lnTo>
                  <a:pt x="1373348" y="698765"/>
                </a:lnTo>
                <a:lnTo>
                  <a:pt x="1378109" y="694267"/>
                </a:lnTo>
                <a:lnTo>
                  <a:pt x="1383135" y="690298"/>
                </a:lnTo>
                <a:lnTo>
                  <a:pt x="1388161" y="686329"/>
                </a:lnTo>
                <a:lnTo>
                  <a:pt x="1393451" y="682890"/>
                </a:lnTo>
                <a:lnTo>
                  <a:pt x="1399270" y="679186"/>
                </a:lnTo>
                <a:lnTo>
                  <a:pt x="1404824" y="676275"/>
                </a:lnTo>
                <a:lnTo>
                  <a:pt x="1410908" y="673365"/>
                </a:lnTo>
                <a:lnTo>
                  <a:pt x="1416992" y="670454"/>
                </a:lnTo>
                <a:lnTo>
                  <a:pt x="1423075" y="668073"/>
                </a:lnTo>
                <a:lnTo>
                  <a:pt x="1429688" y="666221"/>
                </a:lnTo>
                <a:lnTo>
                  <a:pt x="1436036" y="664369"/>
                </a:lnTo>
                <a:lnTo>
                  <a:pt x="1442649" y="662781"/>
                </a:lnTo>
                <a:lnTo>
                  <a:pt x="1449261" y="661988"/>
                </a:lnTo>
                <a:lnTo>
                  <a:pt x="1456138" y="660929"/>
                </a:lnTo>
                <a:lnTo>
                  <a:pt x="1463280" y="660400"/>
                </a:lnTo>
                <a:close/>
                <a:moveTo>
                  <a:pt x="714108" y="0"/>
                </a:moveTo>
                <a:lnTo>
                  <a:pt x="723364" y="0"/>
                </a:lnTo>
                <a:lnTo>
                  <a:pt x="732621" y="264"/>
                </a:lnTo>
                <a:lnTo>
                  <a:pt x="741349" y="529"/>
                </a:lnTo>
                <a:lnTo>
                  <a:pt x="750606" y="1058"/>
                </a:lnTo>
                <a:lnTo>
                  <a:pt x="759599" y="2115"/>
                </a:lnTo>
                <a:lnTo>
                  <a:pt x="768591" y="3173"/>
                </a:lnTo>
                <a:lnTo>
                  <a:pt x="777319" y="4495"/>
                </a:lnTo>
                <a:lnTo>
                  <a:pt x="786312" y="5817"/>
                </a:lnTo>
                <a:lnTo>
                  <a:pt x="795040" y="7404"/>
                </a:lnTo>
                <a:lnTo>
                  <a:pt x="803503" y="9520"/>
                </a:lnTo>
                <a:lnTo>
                  <a:pt x="812231" y="11635"/>
                </a:lnTo>
                <a:lnTo>
                  <a:pt x="820959" y="14015"/>
                </a:lnTo>
                <a:lnTo>
                  <a:pt x="829158" y="16395"/>
                </a:lnTo>
                <a:lnTo>
                  <a:pt x="837622" y="19039"/>
                </a:lnTo>
                <a:lnTo>
                  <a:pt x="845821" y="21948"/>
                </a:lnTo>
                <a:lnTo>
                  <a:pt x="853755" y="24856"/>
                </a:lnTo>
                <a:lnTo>
                  <a:pt x="861954" y="28294"/>
                </a:lnTo>
                <a:lnTo>
                  <a:pt x="869889" y="31732"/>
                </a:lnTo>
                <a:lnTo>
                  <a:pt x="877559" y="35434"/>
                </a:lnTo>
                <a:lnTo>
                  <a:pt x="885493" y="39136"/>
                </a:lnTo>
                <a:lnTo>
                  <a:pt x="892899" y="43102"/>
                </a:lnTo>
                <a:lnTo>
                  <a:pt x="900569" y="47333"/>
                </a:lnTo>
                <a:lnTo>
                  <a:pt x="907710" y="51299"/>
                </a:lnTo>
                <a:lnTo>
                  <a:pt x="915116" y="56059"/>
                </a:lnTo>
                <a:lnTo>
                  <a:pt x="922257" y="60554"/>
                </a:lnTo>
                <a:lnTo>
                  <a:pt x="929398" y="65314"/>
                </a:lnTo>
                <a:lnTo>
                  <a:pt x="936274" y="70338"/>
                </a:lnTo>
                <a:lnTo>
                  <a:pt x="943151" y="75362"/>
                </a:lnTo>
                <a:lnTo>
                  <a:pt x="949763" y="80915"/>
                </a:lnTo>
                <a:lnTo>
                  <a:pt x="956111" y="86204"/>
                </a:lnTo>
                <a:lnTo>
                  <a:pt x="962458" y="91757"/>
                </a:lnTo>
                <a:lnTo>
                  <a:pt x="968806" y="97575"/>
                </a:lnTo>
                <a:lnTo>
                  <a:pt x="974889" y="103392"/>
                </a:lnTo>
                <a:lnTo>
                  <a:pt x="980972" y="109474"/>
                </a:lnTo>
                <a:lnTo>
                  <a:pt x="986526" y="115556"/>
                </a:lnTo>
                <a:lnTo>
                  <a:pt x="992080" y="121902"/>
                </a:lnTo>
                <a:lnTo>
                  <a:pt x="997635" y="128513"/>
                </a:lnTo>
                <a:lnTo>
                  <a:pt x="1002924" y="134859"/>
                </a:lnTo>
                <a:lnTo>
                  <a:pt x="1008214" y="141470"/>
                </a:lnTo>
                <a:lnTo>
                  <a:pt x="1013239" y="148345"/>
                </a:lnTo>
                <a:lnTo>
                  <a:pt x="1018000" y="155220"/>
                </a:lnTo>
                <a:lnTo>
                  <a:pt x="1022761" y="162360"/>
                </a:lnTo>
                <a:lnTo>
                  <a:pt x="1027257" y="169499"/>
                </a:lnTo>
                <a:lnTo>
                  <a:pt x="1031489" y="176903"/>
                </a:lnTo>
                <a:lnTo>
                  <a:pt x="1035720" y="184043"/>
                </a:lnTo>
                <a:lnTo>
                  <a:pt x="1039688" y="191711"/>
                </a:lnTo>
                <a:lnTo>
                  <a:pt x="1043655" y="199115"/>
                </a:lnTo>
                <a:lnTo>
                  <a:pt x="1047093" y="206784"/>
                </a:lnTo>
                <a:lnTo>
                  <a:pt x="1050532" y="214717"/>
                </a:lnTo>
                <a:lnTo>
                  <a:pt x="1053705" y="222650"/>
                </a:lnTo>
                <a:lnTo>
                  <a:pt x="1057144" y="230318"/>
                </a:lnTo>
                <a:lnTo>
                  <a:pt x="1059788" y="238780"/>
                </a:lnTo>
                <a:lnTo>
                  <a:pt x="1062433" y="246713"/>
                </a:lnTo>
                <a:lnTo>
                  <a:pt x="1064814" y="255175"/>
                </a:lnTo>
                <a:lnTo>
                  <a:pt x="1067194" y="263372"/>
                </a:lnTo>
                <a:lnTo>
                  <a:pt x="1069310" y="271834"/>
                </a:lnTo>
                <a:lnTo>
                  <a:pt x="1070897" y="280031"/>
                </a:lnTo>
                <a:lnTo>
                  <a:pt x="1072484" y="288757"/>
                </a:lnTo>
                <a:lnTo>
                  <a:pt x="1074071" y="297219"/>
                </a:lnTo>
                <a:lnTo>
                  <a:pt x="1075129" y="305945"/>
                </a:lnTo>
                <a:lnTo>
                  <a:pt x="1076186" y="314936"/>
                </a:lnTo>
                <a:lnTo>
                  <a:pt x="1076980" y="323397"/>
                </a:lnTo>
                <a:lnTo>
                  <a:pt x="1077509" y="332388"/>
                </a:lnTo>
                <a:lnTo>
                  <a:pt x="1077773" y="341379"/>
                </a:lnTo>
                <a:lnTo>
                  <a:pt x="1077773" y="350369"/>
                </a:lnTo>
                <a:lnTo>
                  <a:pt x="1077509" y="359360"/>
                </a:lnTo>
                <a:lnTo>
                  <a:pt x="1077244" y="368350"/>
                </a:lnTo>
                <a:lnTo>
                  <a:pt x="1076716" y="377341"/>
                </a:lnTo>
                <a:lnTo>
                  <a:pt x="1075658" y="385803"/>
                </a:lnTo>
                <a:lnTo>
                  <a:pt x="1074600" y="394793"/>
                </a:lnTo>
                <a:lnTo>
                  <a:pt x="1073277" y="403519"/>
                </a:lnTo>
                <a:lnTo>
                  <a:pt x="1071955" y="411981"/>
                </a:lnTo>
                <a:lnTo>
                  <a:pt x="1070103" y="420707"/>
                </a:lnTo>
                <a:lnTo>
                  <a:pt x="1068252" y="428905"/>
                </a:lnTo>
                <a:lnTo>
                  <a:pt x="1065872" y="437366"/>
                </a:lnTo>
                <a:lnTo>
                  <a:pt x="1063756" y="445564"/>
                </a:lnTo>
                <a:lnTo>
                  <a:pt x="1061111" y="454026"/>
                </a:lnTo>
                <a:lnTo>
                  <a:pt x="1058466" y="461958"/>
                </a:lnTo>
                <a:lnTo>
                  <a:pt x="1055557" y="469891"/>
                </a:lnTo>
                <a:lnTo>
                  <a:pt x="1052383" y="478089"/>
                </a:lnTo>
                <a:lnTo>
                  <a:pt x="1048945" y="485757"/>
                </a:lnTo>
                <a:lnTo>
                  <a:pt x="1045506" y="493426"/>
                </a:lnTo>
                <a:lnTo>
                  <a:pt x="1041804" y="501358"/>
                </a:lnTo>
                <a:lnTo>
                  <a:pt x="1038101" y="508762"/>
                </a:lnTo>
                <a:lnTo>
                  <a:pt x="1033869" y="516166"/>
                </a:lnTo>
                <a:lnTo>
                  <a:pt x="1029637" y="523570"/>
                </a:lnTo>
                <a:lnTo>
                  <a:pt x="1025141" y="530710"/>
                </a:lnTo>
                <a:lnTo>
                  <a:pt x="1020380" y="537850"/>
                </a:lnTo>
                <a:lnTo>
                  <a:pt x="1015620" y="544725"/>
                </a:lnTo>
                <a:lnTo>
                  <a:pt x="1010859" y="551864"/>
                </a:lnTo>
                <a:lnTo>
                  <a:pt x="1005834" y="558211"/>
                </a:lnTo>
                <a:lnTo>
                  <a:pt x="1000544" y="564821"/>
                </a:lnTo>
                <a:lnTo>
                  <a:pt x="995254" y="571432"/>
                </a:lnTo>
                <a:lnTo>
                  <a:pt x="989436" y="578043"/>
                </a:lnTo>
                <a:lnTo>
                  <a:pt x="983882" y="584125"/>
                </a:lnTo>
                <a:lnTo>
                  <a:pt x="977798" y="590207"/>
                </a:lnTo>
                <a:lnTo>
                  <a:pt x="971980" y="596024"/>
                </a:lnTo>
                <a:lnTo>
                  <a:pt x="965632" y="601842"/>
                </a:lnTo>
                <a:lnTo>
                  <a:pt x="959549" y="607659"/>
                </a:lnTo>
                <a:lnTo>
                  <a:pt x="953201" y="612948"/>
                </a:lnTo>
                <a:lnTo>
                  <a:pt x="946325" y="618501"/>
                </a:lnTo>
                <a:lnTo>
                  <a:pt x="939713" y="623789"/>
                </a:lnTo>
                <a:lnTo>
                  <a:pt x="933100" y="628813"/>
                </a:lnTo>
                <a:lnTo>
                  <a:pt x="926224" y="633573"/>
                </a:lnTo>
                <a:lnTo>
                  <a:pt x="919083" y="638333"/>
                </a:lnTo>
                <a:lnTo>
                  <a:pt x="911942" y="642828"/>
                </a:lnTo>
                <a:lnTo>
                  <a:pt x="904536" y="647323"/>
                </a:lnTo>
                <a:lnTo>
                  <a:pt x="897131" y="651290"/>
                </a:lnTo>
                <a:lnTo>
                  <a:pt x="889461" y="655521"/>
                </a:lnTo>
                <a:lnTo>
                  <a:pt x="881791" y="659487"/>
                </a:lnTo>
                <a:lnTo>
                  <a:pt x="874120" y="663189"/>
                </a:lnTo>
                <a:lnTo>
                  <a:pt x="866186" y="666627"/>
                </a:lnTo>
                <a:lnTo>
                  <a:pt x="857987" y="670064"/>
                </a:lnTo>
                <a:lnTo>
                  <a:pt x="850052" y="672973"/>
                </a:lnTo>
                <a:lnTo>
                  <a:pt x="841853" y="676146"/>
                </a:lnTo>
                <a:lnTo>
                  <a:pt x="833654" y="679055"/>
                </a:lnTo>
                <a:lnTo>
                  <a:pt x="825455" y="681699"/>
                </a:lnTo>
                <a:lnTo>
                  <a:pt x="816992" y="684079"/>
                </a:lnTo>
                <a:lnTo>
                  <a:pt x="808264" y="686195"/>
                </a:lnTo>
                <a:lnTo>
                  <a:pt x="799800" y="688310"/>
                </a:lnTo>
                <a:lnTo>
                  <a:pt x="791072" y="690161"/>
                </a:lnTo>
                <a:lnTo>
                  <a:pt x="782609" y="691483"/>
                </a:lnTo>
                <a:lnTo>
                  <a:pt x="773616" y="693070"/>
                </a:lnTo>
                <a:lnTo>
                  <a:pt x="764624" y="694128"/>
                </a:lnTo>
                <a:lnTo>
                  <a:pt x="755632" y="695185"/>
                </a:lnTo>
                <a:lnTo>
                  <a:pt x="746639" y="695714"/>
                </a:lnTo>
                <a:lnTo>
                  <a:pt x="737647" y="696243"/>
                </a:lnTo>
                <a:lnTo>
                  <a:pt x="728390" y="696507"/>
                </a:lnTo>
                <a:lnTo>
                  <a:pt x="719133" y="696507"/>
                </a:lnTo>
                <a:lnTo>
                  <a:pt x="709876" y="696507"/>
                </a:lnTo>
                <a:lnTo>
                  <a:pt x="700883" y="695979"/>
                </a:lnTo>
                <a:lnTo>
                  <a:pt x="691891" y="695450"/>
                </a:lnTo>
                <a:lnTo>
                  <a:pt x="682898" y="694392"/>
                </a:lnTo>
                <a:lnTo>
                  <a:pt x="673906" y="693599"/>
                </a:lnTo>
                <a:lnTo>
                  <a:pt x="664913" y="692541"/>
                </a:lnTo>
                <a:lnTo>
                  <a:pt x="656186" y="690954"/>
                </a:lnTo>
                <a:lnTo>
                  <a:pt x="647458" y="689103"/>
                </a:lnTo>
                <a:lnTo>
                  <a:pt x="638730" y="687252"/>
                </a:lnTo>
                <a:lnTo>
                  <a:pt x="630266" y="684872"/>
                </a:lnTo>
                <a:lnTo>
                  <a:pt x="621538" y="683021"/>
                </a:lnTo>
                <a:lnTo>
                  <a:pt x="613339" y="680113"/>
                </a:lnTo>
                <a:lnTo>
                  <a:pt x="604876" y="677468"/>
                </a:lnTo>
                <a:lnTo>
                  <a:pt x="596676" y="674824"/>
                </a:lnTo>
                <a:lnTo>
                  <a:pt x="588478" y="671651"/>
                </a:lnTo>
                <a:lnTo>
                  <a:pt x="580543" y="668213"/>
                </a:lnTo>
                <a:lnTo>
                  <a:pt x="572873" y="665040"/>
                </a:lnTo>
                <a:lnTo>
                  <a:pt x="564674" y="661603"/>
                </a:lnTo>
                <a:lnTo>
                  <a:pt x="557004" y="657636"/>
                </a:lnTo>
                <a:lnTo>
                  <a:pt x="549598" y="653405"/>
                </a:lnTo>
                <a:lnTo>
                  <a:pt x="541928" y="649439"/>
                </a:lnTo>
                <a:lnTo>
                  <a:pt x="534787" y="645208"/>
                </a:lnTo>
                <a:lnTo>
                  <a:pt x="527382" y="640713"/>
                </a:lnTo>
                <a:lnTo>
                  <a:pt x="520241" y="635953"/>
                </a:lnTo>
                <a:lnTo>
                  <a:pt x="513364" y="631193"/>
                </a:lnTo>
                <a:lnTo>
                  <a:pt x="506223" y="626169"/>
                </a:lnTo>
                <a:lnTo>
                  <a:pt x="499611" y="621145"/>
                </a:lnTo>
                <a:lnTo>
                  <a:pt x="492734" y="615592"/>
                </a:lnTo>
                <a:lnTo>
                  <a:pt x="486122" y="610303"/>
                </a:lnTo>
                <a:lnTo>
                  <a:pt x="480039" y="604750"/>
                </a:lnTo>
                <a:lnTo>
                  <a:pt x="473691" y="598933"/>
                </a:lnTo>
                <a:lnTo>
                  <a:pt x="467873" y="593115"/>
                </a:lnTo>
                <a:lnTo>
                  <a:pt x="461790" y="587298"/>
                </a:lnTo>
                <a:lnTo>
                  <a:pt x="455971" y="580952"/>
                </a:lnTo>
                <a:lnTo>
                  <a:pt x="450152" y="574605"/>
                </a:lnTo>
                <a:lnTo>
                  <a:pt x="444863" y="568523"/>
                </a:lnTo>
                <a:lnTo>
                  <a:pt x="439573" y="561913"/>
                </a:lnTo>
                <a:lnTo>
                  <a:pt x="434283" y="555038"/>
                </a:lnTo>
                <a:lnTo>
                  <a:pt x="429258" y="548162"/>
                </a:lnTo>
                <a:lnTo>
                  <a:pt x="424497" y="541287"/>
                </a:lnTo>
                <a:lnTo>
                  <a:pt x="419737" y="534148"/>
                </a:lnTo>
                <a:lnTo>
                  <a:pt x="415240" y="527008"/>
                </a:lnTo>
                <a:lnTo>
                  <a:pt x="411009" y="519868"/>
                </a:lnTo>
                <a:lnTo>
                  <a:pt x="406777" y="512464"/>
                </a:lnTo>
                <a:lnTo>
                  <a:pt x="402545" y="505060"/>
                </a:lnTo>
                <a:lnTo>
                  <a:pt x="398842" y="497392"/>
                </a:lnTo>
                <a:lnTo>
                  <a:pt x="395140" y="489988"/>
                </a:lnTo>
                <a:lnTo>
                  <a:pt x="391966" y="481791"/>
                </a:lnTo>
                <a:lnTo>
                  <a:pt x="388792" y="474122"/>
                </a:lnTo>
                <a:lnTo>
                  <a:pt x="385618" y="466189"/>
                </a:lnTo>
                <a:lnTo>
                  <a:pt x="382709" y="458256"/>
                </a:lnTo>
                <a:lnTo>
                  <a:pt x="380064" y="449795"/>
                </a:lnTo>
                <a:lnTo>
                  <a:pt x="377684" y="441862"/>
                </a:lnTo>
                <a:lnTo>
                  <a:pt x="375303" y="433400"/>
                </a:lnTo>
                <a:lnTo>
                  <a:pt x="373187" y="425203"/>
                </a:lnTo>
                <a:lnTo>
                  <a:pt x="371336" y="416477"/>
                </a:lnTo>
                <a:lnTo>
                  <a:pt x="370014" y="407750"/>
                </a:lnTo>
                <a:lnTo>
                  <a:pt x="368427" y="399289"/>
                </a:lnTo>
                <a:lnTo>
                  <a:pt x="367369" y="390562"/>
                </a:lnTo>
                <a:lnTo>
                  <a:pt x="366311" y="382101"/>
                </a:lnTo>
                <a:lnTo>
                  <a:pt x="365517" y="373110"/>
                </a:lnTo>
                <a:lnTo>
                  <a:pt x="364988" y="364120"/>
                </a:lnTo>
                <a:lnTo>
                  <a:pt x="364724" y="355129"/>
                </a:lnTo>
                <a:lnTo>
                  <a:pt x="364724" y="346403"/>
                </a:lnTo>
                <a:lnTo>
                  <a:pt x="364988" y="337412"/>
                </a:lnTo>
                <a:lnTo>
                  <a:pt x="365253" y="328422"/>
                </a:lnTo>
                <a:lnTo>
                  <a:pt x="365782" y="319695"/>
                </a:lnTo>
                <a:lnTo>
                  <a:pt x="366575" y="310705"/>
                </a:lnTo>
                <a:lnTo>
                  <a:pt x="367898" y="301979"/>
                </a:lnTo>
                <a:lnTo>
                  <a:pt x="368956" y="292988"/>
                </a:lnTo>
                <a:lnTo>
                  <a:pt x="370542" y="284791"/>
                </a:lnTo>
                <a:lnTo>
                  <a:pt x="372394" y="276064"/>
                </a:lnTo>
                <a:lnTo>
                  <a:pt x="374245" y="267603"/>
                </a:lnTo>
                <a:lnTo>
                  <a:pt x="376626" y="259141"/>
                </a:lnTo>
                <a:lnTo>
                  <a:pt x="378477" y="250944"/>
                </a:lnTo>
                <a:lnTo>
                  <a:pt x="381386" y="242746"/>
                </a:lnTo>
                <a:lnTo>
                  <a:pt x="384031" y="234549"/>
                </a:lnTo>
                <a:lnTo>
                  <a:pt x="386940" y="226616"/>
                </a:lnTo>
                <a:lnTo>
                  <a:pt x="390114" y="218683"/>
                </a:lnTo>
                <a:lnTo>
                  <a:pt x="393553" y="210750"/>
                </a:lnTo>
                <a:lnTo>
                  <a:pt x="396991" y="203082"/>
                </a:lnTo>
                <a:lnTo>
                  <a:pt x="400694" y="195678"/>
                </a:lnTo>
                <a:lnTo>
                  <a:pt x="404396" y="187745"/>
                </a:lnTo>
                <a:lnTo>
                  <a:pt x="408628" y="180341"/>
                </a:lnTo>
                <a:lnTo>
                  <a:pt x="412860" y="173201"/>
                </a:lnTo>
                <a:lnTo>
                  <a:pt x="417356" y="165797"/>
                </a:lnTo>
                <a:lnTo>
                  <a:pt x="422117" y="158658"/>
                </a:lnTo>
                <a:lnTo>
                  <a:pt x="426878" y="151783"/>
                </a:lnTo>
                <a:lnTo>
                  <a:pt x="431638" y="144907"/>
                </a:lnTo>
                <a:lnTo>
                  <a:pt x="436664" y="138297"/>
                </a:lnTo>
                <a:lnTo>
                  <a:pt x="441953" y="131686"/>
                </a:lnTo>
                <a:lnTo>
                  <a:pt x="447243" y="125075"/>
                </a:lnTo>
                <a:lnTo>
                  <a:pt x="453062" y="118993"/>
                </a:lnTo>
                <a:lnTo>
                  <a:pt x="458616" y="112647"/>
                </a:lnTo>
                <a:lnTo>
                  <a:pt x="464434" y="106301"/>
                </a:lnTo>
                <a:lnTo>
                  <a:pt x="470518" y="100483"/>
                </a:lnTo>
                <a:lnTo>
                  <a:pt x="476865" y="94666"/>
                </a:lnTo>
                <a:lnTo>
                  <a:pt x="482948" y="89113"/>
                </a:lnTo>
                <a:lnTo>
                  <a:pt x="489560" y="83560"/>
                </a:lnTo>
                <a:lnTo>
                  <a:pt x="496172" y="78271"/>
                </a:lnTo>
                <a:lnTo>
                  <a:pt x="502520" y="72983"/>
                </a:lnTo>
                <a:lnTo>
                  <a:pt x="509397" y="67958"/>
                </a:lnTo>
                <a:lnTo>
                  <a:pt x="516538" y="62934"/>
                </a:lnTo>
                <a:lnTo>
                  <a:pt x="523414" y="58175"/>
                </a:lnTo>
                <a:lnTo>
                  <a:pt x="530820" y="53679"/>
                </a:lnTo>
                <a:lnTo>
                  <a:pt x="537961" y="49184"/>
                </a:lnTo>
                <a:lnTo>
                  <a:pt x="545367" y="45217"/>
                </a:lnTo>
                <a:lnTo>
                  <a:pt x="553301" y="40987"/>
                </a:lnTo>
                <a:lnTo>
                  <a:pt x="560707" y="37020"/>
                </a:lnTo>
                <a:lnTo>
                  <a:pt x="568377" y="33583"/>
                </a:lnTo>
                <a:lnTo>
                  <a:pt x="576311" y="29881"/>
                </a:lnTo>
                <a:lnTo>
                  <a:pt x="584510" y="26707"/>
                </a:lnTo>
                <a:lnTo>
                  <a:pt x="592445" y="23534"/>
                </a:lnTo>
                <a:lnTo>
                  <a:pt x="600379" y="20361"/>
                </a:lnTo>
                <a:lnTo>
                  <a:pt x="608843" y="17717"/>
                </a:lnTo>
                <a:lnTo>
                  <a:pt x="617042" y="15073"/>
                </a:lnTo>
                <a:lnTo>
                  <a:pt x="625505" y="12693"/>
                </a:lnTo>
                <a:lnTo>
                  <a:pt x="633969" y="10313"/>
                </a:lnTo>
                <a:lnTo>
                  <a:pt x="642697" y="8462"/>
                </a:lnTo>
                <a:lnTo>
                  <a:pt x="651425" y="6875"/>
                </a:lnTo>
                <a:lnTo>
                  <a:pt x="659888" y="5024"/>
                </a:lnTo>
                <a:lnTo>
                  <a:pt x="668881" y="3702"/>
                </a:lnTo>
                <a:lnTo>
                  <a:pt x="677873" y="2644"/>
                </a:lnTo>
                <a:lnTo>
                  <a:pt x="686601" y="1851"/>
                </a:lnTo>
                <a:lnTo>
                  <a:pt x="695858" y="793"/>
                </a:lnTo>
                <a:lnTo>
                  <a:pt x="704851" y="264"/>
                </a:lnTo>
                <a:lnTo>
                  <a:pt x="7141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23712" y="4861878"/>
            <a:ext cx="2911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组长：赵凤园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组员：张笑绮  李晓晓 李婵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2256864" y="4426431"/>
            <a:ext cx="8026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9125641" y="4426431"/>
            <a:ext cx="8026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5390620" y="1523611"/>
            <a:ext cx="1403880" cy="1403880"/>
            <a:chOff x="1131486" y="2234041"/>
            <a:chExt cx="1607262" cy="1607262"/>
          </a:xfrm>
        </p:grpSpPr>
        <p:sp>
          <p:nvSpPr>
            <p:cNvPr id="18" name="椭圆 17"/>
            <p:cNvSpPr/>
            <p:nvPr/>
          </p:nvSpPr>
          <p:spPr>
            <a:xfrm>
              <a:off x="1131486" y="2234041"/>
              <a:ext cx="1607262" cy="1607262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A032EDD9-3A1E-43EC-B040-F24635A0B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411" y="2293298"/>
            <a:ext cx="6616535" cy="227140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AAC7D6EE-ACFD-4E50-BACD-D826A9C13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19" y="1009649"/>
            <a:ext cx="2609478" cy="483870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="" xmlns:a16="http://schemas.microsoft.com/office/drawing/2014/main" id="{3283DBDC-54CF-468A-BE01-92D64F4DD596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375065" y="3429000"/>
            <a:ext cx="2729346" cy="1135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03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LNELDR`FXM(D7A1LQSAN]Z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" y="479425"/>
            <a:ext cx="2447925" cy="6181725"/>
          </a:xfrm>
          <a:prstGeom prst="rect">
            <a:avLst/>
          </a:prstGeom>
        </p:spPr>
      </p:pic>
      <p:pic>
        <p:nvPicPr>
          <p:cNvPr id="7" name="图片 6" descr="WY(`0`O_WK37N@)T{5[YZRJ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130" y="64770"/>
            <a:ext cx="7188835" cy="3171825"/>
          </a:xfrm>
          <a:prstGeom prst="rect">
            <a:avLst/>
          </a:prstGeom>
        </p:spPr>
      </p:pic>
      <p:pic>
        <p:nvPicPr>
          <p:cNvPr id="12" name="图片 11" descr="L9@17~E`AKO1`)W1(3E_L%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4840" y="3727450"/>
            <a:ext cx="7096125" cy="293370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V="1">
            <a:off x="1756410" y="2341880"/>
            <a:ext cx="2569210" cy="1818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756410" y="4711065"/>
            <a:ext cx="2597785" cy="4248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LNELDR`FXM(D7A1LQSAN]Z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45" y="338455"/>
            <a:ext cx="2447925" cy="6181725"/>
          </a:xfrm>
          <a:prstGeom prst="rect">
            <a:avLst/>
          </a:prstGeom>
        </p:spPr>
      </p:pic>
      <p:pic>
        <p:nvPicPr>
          <p:cNvPr id="2" name="图片 1" descr="LKY0BJIC%51GNCT_S8B[VJ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045" y="2997835"/>
            <a:ext cx="6096000" cy="2584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20612" y="1633387"/>
            <a:ext cx="30276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密码加密功能介绍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1600" y="682170"/>
            <a:ext cx="11988800" cy="6052459"/>
          </a:xfrm>
          <a:prstGeom prst="roundRect">
            <a:avLst>
              <a:gd name="adj" fmla="val 4916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9411" y="-133555"/>
            <a:ext cx="7016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项目遇到的问题及需要改进的地方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75522" y="33929"/>
            <a:ext cx="593817" cy="593817"/>
            <a:chOff x="1131485" y="2234042"/>
            <a:chExt cx="1607262" cy="1607262"/>
          </a:xfrm>
        </p:grpSpPr>
        <p:sp>
          <p:nvSpPr>
            <p:cNvPr id="5" name="椭圆 4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" name="新月形 7"/>
          <p:cNvSpPr/>
          <p:nvPr/>
        </p:nvSpPr>
        <p:spPr>
          <a:xfrm rot="20751297">
            <a:off x="4056857" y="2330450"/>
            <a:ext cx="1733550" cy="3468688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9525">
            <a:noFill/>
            <a:miter/>
          </a:ln>
        </p:spPr>
        <p:txBody>
          <a:bodyPr anchor="ctr"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新月形 8"/>
          <p:cNvSpPr/>
          <p:nvPr/>
        </p:nvSpPr>
        <p:spPr>
          <a:xfrm rot="4551297">
            <a:off x="4944269" y="1200150"/>
            <a:ext cx="1735138" cy="3468688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9525">
            <a:noFill/>
            <a:miter/>
          </a:ln>
        </p:spPr>
        <p:txBody>
          <a:bodyPr anchor="ctr"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0" name="新月形 9"/>
          <p:cNvSpPr/>
          <p:nvPr/>
        </p:nvSpPr>
        <p:spPr>
          <a:xfrm rot="9951297">
            <a:off x="6076157" y="2089150"/>
            <a:ext cx="1733550" cy="3468688"/>
          </a:xfrm>
          <a:prstGeom prst="moon">
            <a:avLst>
              <a:gd name="adj" fmla="val 15190"/>
            </a:avLst>
          </a:prstGeom>
          <a:solidFill>
            <a:schemeClr val="accent3"/>
          </a:solidFill>
          <a:ln w="9525">
            <a:noFill/>
            <a:miter/>
          </a:ln>
        </p:spPr>
        <p:txBody>
          <a:bodyPr anchor="ctr"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新月形 10"/>
          <p:cNvSpPr/>
          <p:nvPr/>
        </p:nvSpPr>
        <p:spPr>
          <a:xfrm rot="15351297">
            <a:off x="5201444" y="3206750"/>
            <a:ext cx="1735138" cy="3467100"/>
          </a:xfrm>
          <a:prstGeom prst="moon">
            <a:avLst>
              <a:gd name="adj" fmla="val 15190"/>
            </a:avLst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直接连接符 12"/>
          <p:cNvSpPr/>
          <p:nvPr/>
        </p:nvSpPr>
        <p:spPr>
          <a:xfrm flipH="1">
            <a:off x="818435" y="2905614"/>
            <a:ext cx="3551159" cy="1"/>
          </a:xfrm>
          <a:prstGeom prst="line">
            <a:avLst/>
          </a:prstGeom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med" len="med"/>
            <a:tailEnd type="oval" w="med" len="med"/>
          </a:ln>
        </p:spPr>
        <p:txBody>
          <a:bodyPr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直接连接符 13"/>
          <p:cNvSpPr/>
          <p:nvPr/>
        </p:nvSpPr>
        <p:spPr>
          <a:xfrm flipH="1">
            <a:off x="750841" y="5354273"/>
            <a:ext cx="3996578" cy="1"/>
          </a:xfrm>
          <a:prstGeom prst="line">
            <a:avLst/>
          </a:prstGeom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med" len="med"/>
            <a:tailEnd type="oval" w="med" len="med"/>
          </a:ln>
        </p:spPr>
        <p:txBody>
          <a:bodyPr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直接连接符 14"/>
          <p:cNvSpPr/>
          <p:nvPr/>
        </p:nvSpPr>
        <p:spPr>
          <a:xfrm flipH="1">
            <a:off x="7128669" y="2838471"/>
            <a:ext cx="3997076" cy="1"/>
          </a:xfrm>
          <a:prstGeom prst="line">
            <a:avLst/>
          </a:prstGeom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med" len="med"/>
            <a:tailEnd type="oval" w="med" len="med"/>
          </a:ln>
        </p:spPr>
        <p:txBody>
          <a:bodyPr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直接连接符 15"/>
          <p:cNvSpPr/>
          <p:nvPr/>
        </p:nvSpPr>
        <p:spPr>
          <a:xfrm flipH="1">
            <a:off x="7128669" y="5196613"/>
            <a:ext cx="3996826" cy="0"/>
          </a:xfrm>
          <a:prstGeom prst="line">
            <a:avLst/>
          </a:prstGeom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med" len="med"/>
            <a:tailEnd type="oval" w="med" len="med"/>
          </a:ln>
        </p:spPr>
        <p:txBody>
          <a:bodyPr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9"/>
          <p:cNvSpPr txBox="1"/>
          <p:nvPr/>
        </p:nvSpPr>
        <p:spPr>
          <a:xfrm>
            <a:off x="736826" y="2239067"/>
            <a:ext cx="3719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不同页面的路径跳转问题</a:t>
            </a:r>
          </a:p>
        </p:txBody>
      </p:sp>
      <p:sp>
        <p:nvSpPr>
          <p:cNvPr id="18" name="TextBox 20"/>
          <p:cNvSpPr txBox="1"/>
          <p:nvPr/>
        </p:nvSpPr>
        <p:spPr>
          <a:xfrm>
            <a:off x="752756" y="1832708"/>
            <a:ext cx="278431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问题一：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52756" y="4281366"/>
            <a:ext cx="2784311" cy="913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问题二：</a:t>
            </a:r>
            <a:endParaRPr lang="en-US" altLang="zh-CN" sz="2135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实体类到表的映射，涉及复合主键的问题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TextBox 19"/>
          <p:cNvSpPr txBox="1"/>
          <p:nvPr/>
        </p:nvSpPr>
        <p:spPr>
          <a:xfrm>
            <a:off x="7705612" y="2239067"/>
            <a:ext cx="3719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HibernateTemplate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函数涉及多表查询的问题</a:t>
            </a:r>
          </a:p>
        </p:txBody>
      </p:sp>
      <p:sp>
        <p:nvSpPr>
          <p:cNvPr id="22" name="TextBox 20"/>
          <p:cNvSpPr txBox="1"/>
          <p:nvPr/>
        </p:nvSpPr>
        <p:spPr>
          <a:xfrm>
            <a:off x="7721542" y="1832708"/>
            <a:ext cx="278431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问题三：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7813654" y="4569747"/>
            <a:ext cx="3719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数据库的数据稀少，增大数据库的数量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等问题</a:t>
            </a:r>
          </a:p>
        </p:txBody>
      </p:sp>
      <p:sp>
        <p:nvSpPr>
          <p:cNvPr id="24" name="TextBox 20"/>
          <p:cNvSpPr txBox="1"/>
          <p:nvPr/>
        </p:nvSpPr>
        <p:spPr>
          <a:xfrm>
            <a:off x="7829584" y="4163388"/>
            <a:ext cx="278431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需要改进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46200" y="1130486"/>
            <a:ext cx="9499600" cy="4597028"/>
          </a:xfrm>
          <a:prstGeom prst="rect">
            <a:avLst/>
          </a:prstGeom>
          <a:solidFill>
            <a:schemeClr val="accent1">
              <a:alpha val="8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17063" y="314759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cs typeface="+mn-ea"/>
                <a:sym typeface="+mn-lt"/>
              </a:rPr>
              <a:t>谢谢！</a:t>
            </a:r>
          </a:p>
        </p:txBody>
      </p:sp>
      <p:sp>
        <p:nvSpPr>
          <p:cNvPr id="10" name="KSO_Shape"/>
          <p:cNvSpPr/>
          <p:nvPr/>
        </p:nvSpPr>
        <p:spPr bwMode="auto">
          <a:xfrm>
            <a:off x="3619597" y="4935200"/>
            <a:ext cx="173326" cy="222689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390620" y="1523611"/>
            <a:ext cx="1403880" cy="1403880"/>
            <a:chOff x="1131486" y="2234041"/>
            <a:chExt cx="1607262" cy="1607262"/>
          </a:xfrm>
        </p:grpSpPr>
        <p:sp>
          <p:nvSpPr>
            <p:cNvPr id="18" name="椭圆 17"/>
            <p:cNvSpPr/>
            <p:nvPr/>
          </p:nvSpPr>
          <p:spPr>
            <a:xfrm>
              <a:off x="1131486" y="2234041"/>
              <a:ext cx="1607262" cy="1607262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352550" y="1161143"/>
            <a:ext cx="9486900" cy="48228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27527" y="228235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功能介绍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95565" y="37633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技术介绍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87950" y="2805577"/>
            <a:ext cx="8561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教务管理系统旨在为学生、教师、管理员更优质得服务体验；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我们提供了人脸识别登录的功能，以及学生和教师交流得平台、查看公共教学资源的功能、学生选课、找回密码、上传视频、分页查询、等基础的增删改查功能；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895565" y="141683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accent1"/>
                </a:solidFill>
              </a:rPr>
              <a:t>简介</a:t>
            </a:r>
          </a:p>
        </p:txBody>
      </p:sp>
      <p:sp>
        <p:nvSpPr>
          <p:cNvPr id="11" name="文本框 7"/>
          <p:cNvSpPr txBox="1"/>
          <p:nvPr/>
        </p:nvSpPr>
        <p:spPr>
          <a:xfrm>
            <a:off x="1887950" y="4286584"/>
            <a:ext cx="8561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前端技术：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jsp,javaScript;</a:t>
            </a:r>
          </a:p>
          <a:p>
            <a:pPr algn="just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核心技术：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Spring+SpringMVC+Hibernate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HibernateTemplate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函数）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实体类和表的映射也用了注解的形式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-3848" y="1814146"/>
            <a:ext cx="12199657" cy="4394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810000" y="0"/>
            <a:ext cx="4168530" cy="1455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476393" y="2389267"/>
            <a:ext cx="1277954" cy="1277954"/>
            <a:chOff x="1131485" y="2234042"/>
            <a:chExt cx="1607262" cy="1607262"/>
          </a:xfrm>
        </p:grpSpPr>
        <p:sp>
          <p:nvSpPr>
            <p:cNvPr id="4" name="椭圆 3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479101" y="37806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赵凤园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029043" y="2389267"/>
            <a:ext cx="1277954" cy="1277954"/>
            <a:chOff x="3209823" y="2234042"/>
            <a:chExt cx="1607262" cy="1607262"/>
          </a:xfrm>
        </p:grpSpPr>
        <p:sp>
          <p:nvSpPr>
            <p:cNvPr id="9" name="椭圆 8"/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319358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" name="KSO_Shape"/>
            <p:cNvSpPr/>
            <p:nvPr/>
          </p:nvSpPr>
          <p:spPr bwMode="auto">
            <a:xfrm>
              <a:off x="3550556" y="2597149"/>
              <a:ext cx="925796" cy="881048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960134" y="37806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李晓晓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6510076" y="2389267"/>
            <a:ext cx="1277954" cy="1277954"/>
            <a:chOff x="5288161" y="2234042"/>
            <a:chExt cx="1607262" cy="1607262"/>
          </a:xfrm>
        </p:grpSpPr>
        <p:sp>
          <p:nvSpPr>
            <p:cNvPr id="14" name="椭圆 13"/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397696" y="2335059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" name="KSO_Shape"/>
            <p:cNvSpPr/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1395067 w 3931"/>
                <a:gd name="T1" fmla="*/ 589725 h 2392"/>
                <a:gd name="T2" fmla="*/ 928365 w 3931"/>
                <a:gd name="T3" fmla="*/ 389484 h 2392"/>
                <a:gd name="T4" fmla="*/ 403040 w 3931"/>
                <a:gd name="T5" fmla="*/ 589725 h 2392"/>
                <a:gd name="T6" fmla="*/ 256480 w 3931"/>
                <a:gd name="T7" fmla="*/ 528782 h 2392"/>
                <a:gd name="T8" fmla="*/ 256480 w 3931"/>
                <a:gd name="T9" fmla="*/ 708403 h 2392"/>
                <a:gd name="T10" fmla="*/ 296326 w 3931"/>
                <a:gd name="T11" fmla="*/ 763389 h 2392"/>
                <a:gd name="T12" fmla="*/ 255564 w 3931"/>
                <a:gd name="T13" fmla="*/ 818375 h 2392"/>
                <a:gd name="T14" fmla="*/ 299074 w 3931"/>
                <a:gd name="T15" fmla="*/ 1011742 h 2392"/>
                <a:gd name="T16" fmla="*/ 170834 w 3931"/>
                <a:gd name="T17" fmla="*/ 1011742 h 2392"/>
                <a:gd name="T18" fmla="*/ 214802 w 3931"/>
                <a:gd name="T19" fmla="*/ 817458 h 2392"/>
                <a:gd name="T20" fmla="*/ 179078 w 3931"/>
                <a:gd name="T21" fmla="*/ 763389 h 2392"/>
                <a:gd name="T22" fmla="*/ 213428 w 3931"/>
                <a:gd name="T23" fmla="*/ 709777 h 2392"/>
                <a:gd name="T24" fmla="*/ 213428 w 3931"/>
                <a:gd name="T25" fmla="*/ 510911 h 2392"/>
                <a:gd name="T26" fmla="*/ 0 w 3931"/>
                <a:gd name="T27" fmla="*/ 421559 h 2392"/>
                <a:gd name="T28" fmla="*/ 938899 w 3931"/>
                <a:gd name="T29" fmla="*/ 0 h 2392"/>
                <a:gd name="T30" fmla="*/ 1800397 w 3931"/>
                <a:gd name="T31" fmla="*/ 427058 h 2392"/>
                <a:gd name="T32" fmla="*/ 1395067 w 3931"/>
                <a:gd name="T33" fmla="*/ 589725 h 2392"/>
                <a:gd name="T34" fmla="*/ 917831 w 3931"/>
                <a:gd name="T35" fmla="*/ 491208 h 2392"/>
                <a:gd name="T36" fmla="*/ 1341481 w 3931"/>
                <a:gd name="T37" fmla="*/ 635088 h 2392"/>
                <a:gd name="T38" fmla="*/ 1341481 w 3931"/>
                <a:gd name="T39" fmla="*/ 983791 h 2392"/>
                <a:gd name="T40" fmla="*/ 896306 w 3931"/>
                <a:gd name="T41" fmla="*/ 1096054 h 2392"/>
                <a:gd name="T42" fmla="*/ 503342 w 3931"/>
                <a:gd name="T43" fmla="*/ 983791 h 2392"/>
                <a:gd name="T44" fmla="*/ 503342 w 3931"/>
                <a:gd name="T45" fmla="*/ 635088 h 2392"/>
                <a:gd name="T46" fmla="*/ 917831 w 3931"/>
                <a:gd name="T47" fmla="*/ 491208 h 2392"/>
                <a:gd name="T48" fmla="*/ 912335 w 3931"/>
                <a:gd name="T49" fmla="*/ 1031904 h 2392"/>
                <a:gd name="T50" fmla="*/ 1254003 w 3931"/>
                <a:gd name="T51" fmla="*/ 946675 h 2392"/>
                <a:gd name="T52" fmla="*/ 912335 w 3931"/>
                <a:gd name="T53" fmla="*/ 860989 h 2392"/>
                <a:gd name="T54" fmla="*/ 571126 w 3931"/>
                <a:gd name="T55" fmla="*/ 946675 h 2392"/>
                <a:gd name="T56" fmla="*/ 912335 w 3931"/>
                <a:gd name="T57" fmla="*/ 1031904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441167" y="37806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张笑绮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991108" y="2389267"/>
            <a:ext cx="1277954" cy="1277954"/>
            <a:chOff x="7366499" y="2234042"/>
            <a:chExt cx="1607262" cy="1607262"/>
          </a:xfrm>
        </p:grpSpPr>
        <p:sp>
          <p:nvSpPr>
            <p:cNvPr id="19" name="椭圆 18"/>
            <p:cNvSpPr/>
            <p:nvPr/>
          </p:nvSpPr>
          <p:spPr>
            <a:xfrm>
              <a:off x="7366499" y="2234042"/>
              <a:ext cx="1607262" cy="1607262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7476034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KSO_Shape"/>
            <p:cNvSpPr/>
            <p:nvPr/>
          </p:nvSpPr>
          <p:spPr bwMode="auto">
            <a:xfrm>
              <a:off x="7767760" y="2635303"/>
              <a:ext cx="804740" cy="804740"/>
            </a:xfrm>
            <a:custGeom>
              <a:avLst/>
              <a:gdLst>
                <a:gd name="T0" fmla="*/ 1767542 w 3927"/>
                <a:gd name="T1" fmla="*/ 308011 h 3928"/>
                <a:gd name="T2" fmla="*/ 1684137 w 3927"/>
                <a:gd name="T3" fmla="*/ 390514 h 3928"/>
                <a:gd name="T4" fmla="*/ 1406885 w 3927"/>
                <a:gd name="T5" fmla="*/ 115046 h 3928"/>
                <a:gd name="T6" fmla="*/ 1490290 w 3927"/>
                <a:gd name="T7" fmla="*/ 32084 h 3928"/>
                <a:gd name="T8" fmla="*/ 1597525 w 3927"/>
                <a:gd name="T9" fmla="*/ 28876 h 3928"/>
                <a:gd name="T10" fmla="*/ 1770750 w 3927"/>
                <a:gd name="T11" fmla="*/ 200757 h 3928"/>
                <a:gd name="T12" fmla="*/ 1767542 w 3927"/>
                <a:gd name="T13" fmla="*/ 308011 h 3928"/>
                <a:gd name="T14" fmla="*/ 1032021 w 3927"/>
                <a:gd name="T15" fmla="*/ 1039078 h 3928"/>
                <a:gd name="T16" fmla="*/ 754768 w 3927"/>
                <a:gd name="T17" fmla="*/ 763152 h 3928"/>
                <a:gd name="T18" fmla="*/ 1364724 w 3927"/>
                <a:gd name="T19" fmla="*/ 156756 h 3928"/>
                <a:gd name="T20" fmla="*/ 1641977 w 3927"/>
                <a:gd name="T21" fmla="*/ 432682 h 3928"/>
                <a:gd name="T22" fmla="*/ 1032021 w 3927"/>
                <a:gd name="T23" fmla="*/ 1039078 h 3928"/>
                <a:gd name="T24" fmla="*/ 993526 w 3927"/>
                <a:gd name="T25" fmla="*/ 1077121 h 3928"/>
                <a:gd name="T26" fmla="*/ 605373 w 3927"/>
                <a:gd name="T27" fmla="*/ 1187584 h 3928"/>
                <a:gd name="T28" fmla="*/ 716274 w 3927"/>
                <a:gd name="T29" fmla="*/ 801653 h 3928"/>
                <a:gd name="T30" fmla="*/ 993526 w 3927"/>
                <a:gd name="T31" fmla="*/ 1077121 h 3928"/>
                <a:gd name="T32" fmla="*/ 352867 w 3927"/>
                <a:gd name="T33" fmla="*/ 226883 h 3928"/>
                <a:gd name="T34" fmla="*/ 179641 w 3927"/>
                <a:gd name="T35" fmla="*/ 400597 h 3928"/>
                <a:gd name="T36" fmla="*/ 179641 w 3927"/>
                <a:gd name="T37" fmla="*/ 1447468 h 3928"/>
                <a:gd name="T38" fmla="*/ 352867 w 3927"/>
                <a:gd name="T39" fmla="*/ 1620724 h 3928"/>
                <a:gd name="T40" fmla="*/ 1400011 w 3927"/>
                <a:gd name="T41" fmla="*/ 1620724 h 3928"/>
                <a:gd name="T42" fmla="*/ 1573236 w 3927"/>
                <a:gd name="T43" fmla="*/ 1447468 h 3928"/>
                <a:gd name="T44" fmla="*/ 1573236 w 3927"/>
                <a:gd name="T45" fmla="*/ 759485 h 3928"/>
                <a:gd name="T46" fmla="*/ 1752419 w 3927"/>
                <a:gd name="T47" fmla="*/ 585771 h 3928"/>
                <a:gd name="T48" fmla="*/ 1752419 w 3927"/>
                <a:gd name="T49" fmla="*/ 1511178 h 3928"/>
                <a:gd name="T50" fmla="*/ 1457753 w 3927"/>
                <a:gd name="T51" fmla="*/ 1800397 h 3928"/>
                <a:gd name="T52" fmla="*/ 289168 w 3927"/>
                <a:gd name="T53" fmla="*/ 1800397 h 3928"/>
                <a:gd name="T54" fmla="*/ 0 w 3927"/>
                <a:gd name="T55" fmla="*/ 1511178 h 3928"/>
                <a:gd name="T56" fmla="*/ 0 w 3927"/>
                <a:gd name="T57" fmla="*/ 354304 h 3928"/>
                <a:gd name="T58" fmla="*/ 289168 w 3927"/>
                <a:gd name="T59" fmla="*/ 47210 h 3928"/>
                <a:gd name="T60" fmla="*/ 1214412 w 3927"/>
                <a:gd name="T61" fmla="*/ 47210 h 3928"/>
                <a:gd name="T62" fmla="*/ 1040728 w 3927"/>
                <a:gd name="T63" fmla="*/ 226883 h 3928"/>
                <a:gd name="T64" fmla="*/ 352867 w 3927"/>
                <a:gd name="T65" fmla="*/ 226883 h 39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927" h="3928">
                  <a:moveTo>
                    <a:pt x="3857" y="672"/>
                  </a:moveTo>
                  <a:cubicBezTo>
                    <a:pt x="3675" y="852"/>
                    <a:pt x="3675" y="852"/>
                    <a:pt x="3675" y="852"/>
                  </a:cubicBezTo>
                  <a:cubicBezTo>
                    <a:pt x="3070" y="251"/>
                    <a:pt x="3070" y="251"/>
                    <a:pt x="3070" y="251"/>
                  </a:cubicBezTo>
                  <a:cubicBezTo>
                    <a:pt x="3252" y="70"/>
                    <a:pt x="3252" y="70"/>
                    <a:pt x="3252" y="70"/>
                  </a:cubicBezTo>
                  <a:cubicBezTo>
                    <a:pt x="3319" y="4"/>
                    <a:pt x="3424" y="0"/>
                    <a:pt x="3486" y="63"/>
                  </a:cubicBezTo>
                  <a:cubicBezTo>
                    <a:pt x="3864" y="438"/>
                    <a:pt x="3864" y="438"/>
                    <a:pt x="3864" y="438"/>
                  </a:cubicBezTo>
                  <a:cubicBezTo>
                    <a:pt x="3927" y="501"/>
                    <a:pt x="3924" y="605"/>
                    <a:pt x="3857" y="672"/>
                  </a:cubicBezTo>
                  <a:close/>
                  <a:moveTo>
                    <a:pt x="2252" y="2267"/>
                  </a:moveTo>
                  <a:cubicBezTo>
                    <a:pt x="1647" y="1665"/>
                    <a:pt x="1647" y="1665"/>
                    <a:pt x="1647" y="1665"/>
                  </a:cubicBezTo>
                  <a:cubicBezTo>
                    <a:pt x="2978" y="342"/>
                    <a:pt x="2978" y="342"/>
                    <a:pt x="2978" y="342"/>
                  </a:cubicBezTo>
                  <a:cubicBezTo>
                    <a:pt x="3583" y="944"/>
                    <a:pt x="3583" y="944"/>
                    <a:pt x="3583" y="944"/>
                  </a:cubicBezTo>
                  <a:lnTo>
                    <a:pt x="2252" y="2267"/>
                  </a:lnTo>
                  <a:close/>
                  <a:moveTo>
                    <a:pt x="2168" y="2350"/>
                  </a:moveTo>
                  <a:cubicBezTo>
                    <a:pt x="1321" y="2591"/>
                    <a:pt x="1321" y="2591"/>
                    <a:pt x="1321" y="2591"/>
                  </a:cubicBezTo>
                  <a:cubicBezTo>
                    <a:pt x="1563" y="1749"/>
                    <a:pt x="1563" y="1749"/>
                    <a:pt x="1563" y="1749"/>
                  </a:cubicBezTo>
                  <a:lnTo>
                    <a:pt x="2168" y="2350"/>
                  </a:lnTo>
                  <a:close/>
                  <a:moveTo>
                    <a:pt x="770" y="495"/>
                  </a:moveTo>
                  <a:cubicBezTo>
                    <a:pt x="561" y="495"/>
                    <a:pt x="392" y="665"/>
                    <a:pt x="392" y="874"/>
                  </a:cubicBezTo>
                  <a:cubicBezTo>
                    <a:pt x="392" y="3158"/>
                    <a:pt x="392" y="3158"/>
                    <a:pt x="392" y="3158"/>
                  </a:cubicBezTo>
                  <a:cubicBezTo>
                    <a:pt x="392" y="3367"/>
                    <a:pt x="561" y="3536"/>
                    <a:pt x="770" y="3536"/>
                  </a:cubicBezTo>
                  <a:cubicBezTo>
                    <a:pt x="3055" y="3536"/>
                    <a:pt x="3055" y="3536"/>
                    <a:pt x="3055" y="3536"/>
                  </a:cubicBezTo>
                  <a:cubicBezTo>
                    <a:pt x="3264" y="3536"/>
                    <a:pt x="3433" y="3367"/>
                    <a:pt x="3433" y="3158"/>
                  </a:cubicBezTo>
                  <a:cubicBezTo>
                    <a:pt x="3433" y="1657"/>
                    <a:pt x="3433" y="1657"/>
                    <a:pt x="3433" y="1657"/>
                  </a:cubicBezTo>
                  <a:cubicBezTo>
                    <a:pt x="3824" y="1278"/>
                    <a:pt x="3824" y="1278"/>
                    <a:pt x="3824" y="1278"/>
                  </a:cubicBezTo>
                  <a:cubicBezTo>
                    <a:pt x="3824" y="3297"/>
                    <a:pt x="3824" y="3297"/>
                    <a:pt x="3824" y="3297"/>
                  </a:cubicBezTo>
                  <a:cubicBezTo>
                    <a:pt x="3824" y="3645"/>
                    <a:pt x="3529" y="3928"/>
                    <a:pt x="3181" y="3928"/>
                  </a:cubicBezTo>
                  <a:cubicBezTo>
                    <a:pt x="631" y="3928"/>
                    <a:pt x="631" y="3928"/>
                    <a:pt x="631" y="3928"/>
                  </a:cubicBezTo>
                  <a:cubicBezTo>
                    <a:pt x="283" y="3928"/>
                    <a:pt x="0" y="3645"/>
                    <a:pt x="0" y="3297"/>
                  </a:cubicBezTo>
                  <a:cubicBezTo>
                    <a:pt x="0" y="773"/>
                    <a:pt x="0" y="773"/>
                    <a:pt x="0" y="773"/>
                  </a:cubicBezTo>
                  <a:cubicBezTo>
                    <a:pt x="0" y="425"/>
                    <a:pt x="283" y="103"/>
                    <a:pt x="631" y="103"/>
                  </a:cubicBezTo>
                  <a:cubicBezTo>
                    <a:pt x="2650" y="103"/>
                    <a:pt x="2650" y="103"/>
                    <a:pt x="2650" y="103"/>
                  </a:cubicBezTo>
                  <a:cubicBezTo>
                    <a:pt x="2271" y="495"/>
                    <a:pt x="2271" y="495"/>
                    <a:pt x="2271" y="495"/>
                  </a:cubicBezTo>
                  <a:lnTo>
                    <a:pt x="770" y="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8922199" y="378061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李婵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113186" y="4217824"/>
            <a:ext cx="2075628" cy="167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</a:rPr>
              <a:t>主要负责前端设计、找回密码、人脸识别登录、教师端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</a:rPr>
              <a:t>学生端的留言和教学资料查询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627766" y="4217824"/>
            <a:ext cx="21575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</a:rPr>
              <a:t>主要负责管理员端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</a:rPr>
              <a:t>学生端的选</a:t>
            </a:r>
            <a:r>
              <a:rPr lang="zh-CN" altLang="en-US" sz="1400" dirty="0" smtClean="0">
                <a:solidFill>
                  <a:schemeClr val="accent1"/>
                </a:solidFill>
              </a:rPr>
              <a:t>课、获取地理位置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130730" y="35834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职责分工</a:t>
            </a:r>
          </a:p>
        </p:txBody>
      </p:sp>
      <p:sp>
        <p:nvSpPr>
          <p:cNvPr id="29" name="文本框 23"/>
          <p:cNvSpPr txBox="1"/>
          <p:nvPr/>
        </p:nvSpPr>
        <p:spPr>
          <a:xfrm>
            <a:off x="6068663" y="4217823"/>
            <a:ext cx="2157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</a:rPr>
              <a:t>主要负责学生</a:t>
            </a:r>
            <a:r>
              <a:rPr lang="zh-CN" altLang="en-US" sz="1400" dirty="0" smtClean="0">
                <a:solidFill>
                  <a:schemeClr val="accent1"/>
                </a:solidFill>
              </a:rPr>
              <a:t>端登录验证码信息，以及学生端的</a:t>
            </a:r>
            <a:r>
              <a:rPr lang="zh-CN" altLang="en-US" sz="1400" dirty="0">
                <a:solidFill>
                  <a:schemeClr val="accent1"/>
                </a:solidFill>
              </a:rPr>
              <a:t>个人信息、修改密码、查看个人教师信息</a:t>
            </a:r>
          </a:p>
        </p:txBody>
      </p:sp>
      <p:sp>
        <p:nvSpPr>
          <p:cNvPr id="30" name="文本框 23"/>
          <p:cNvSpPr txBox="1"/>
          <p:nvPr/>
        </p:nvSpPr>
        <p:spPr>
          <a:xfrm>
            <a:off x="8483712" y="4243701"/>
            <a:ext cx="2157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</a:rPr>
              <a:t>主要负责学生端的查看个人成</a:t>
            </a:r>
            <a:r>
              <a:rPr lang="zh-CN" altLang="en-US" sz="1400" dirty="0" smtClean="0">
                <a:solidFill>
                  <a:schemeClr val="accent1"/>
                </a:solidFill>
              </a:rPr>
              <a:t>绩、</a:t>
            </a:r>
            <a:r>
              <a:rPr lang="zh-CN" altLang="en-US" sz="1400" dirty="0">
                <a:solidFill>
                  <a:schemeClr val="accent1"/>
                </a:solidFill>
              </a:rPr>
              <a:t>查看个人课表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4" y="-106636"/>
            <a:ext cx="5689599" cy="31988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932" y="109692"/>
            <a:ext cx="4204621" cy="3725509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4053857" y="2506295"/>
            <a:ext cx="32500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582" y="3318933"/>
            <a:ext cx="3427236" cy="328497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285067" y="1941689"/>
            <a:ext cx="925689" cy="20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285067" y="2144889"/>
            <a:ext cx="474133" cy="2048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111" y="3727183"/>
            <a:ext cx="5373511" cy="3021125"/>
          </a:xfrm>
          <a:prstGeom prst="rect">
            <a:avLst/>
          </a:prstGeom>
        </p:spPr>
      </p:pic>
      <p:cxnSp>
        <p:nvCxnSpPr>
          <p:cNvPr id="24" name="直接箭头连接符 23"/>
          <p:cNvCxnSpPr/>
          <p:nvPr/>
        </p:nvCxnSpPr>
        <p:spPr>
          <a:xfrm>
            <a:off x="4346222" y="5960533"/>
            <a:ext cx="16481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/>
          <p:cNvCxnSpPr/>
          <p:nvPr/>
        </p:nvCxnSpPr>
        <p:spPr>
          <a:xfrm flipV="1">
            <a:off x="1854200" y="962025"/>
            <a:ext cx="2679700" cy="676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822450" y="1967352"/>
            <a:ext cx="2479674" cy="16394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197940"/>
            <a:ext cx="6494851" cy="36515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711" y="1250972"/>
            <a:ext cx="5483276" cy="2355828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1088020" y="1300162"/>
            <a:ext cx="5949388" cy="887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84" y="259104"/>
            <a:ext cx="2600325" cy="6038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468" y="0"/>
            <a:ext cx="5812144" cy="1713053"/>
          </a:xfrm>
          <a:prstGeom prst="rect">
            <a:avLst/>
          </a:prstGeom>
        </p:spPr>
      </p:pic>
      <p:cxnSp>
        <p:nvCxnSpPr>
          <p:cNvPr id="6" name="直接箭头连接符 5"/>
          <p:cNvCxnSpPr>
            <a:endCxn id="4" idx="1"/>
          </p:cNvCxnSpPr>
          <p:nvPr/>
        </p:nvCxnSpPr>
        <p:spPr>
          <a:xfrm flipV="1">
            <a:off x="1639746" y="856527"/>
            <a:ext cx="2331722" cy="25724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1468" y="1865098"/>
            <a:ext cx="6052209" cy="2851185"/>
          </a:xfrm>
          <a:prstGeom prst="rect">
            <a:avLst/>
          </a:prstGeom>
        </p:spPr>
      </p:pic>
      <p:cxnSp>
        <p:nvCxnSpPr>
          <p:cNvPr id="9" name="直接箭头连接符 8"/>
          <p:cNvCxnSpPr>
            <a:endCxn id="7" idx="1"/>
          </p:cNvCxnSpPr>
          <p:nvPr/>
        </p:nvCxnSpPr>
        <p:spPr>
          <a:xfrm flipV="1">
            <a:off x="1629595" y="3290691"/>
            <a:ext cx="2341873" cy="5453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1467" y="4779543"/>
            <a:ext cx="6052209" cy="2123964"/>
          </a:xfrm>
          <a:prstGeom prst="rect">
            <a:avLst/>
          </a:prstGeom>
        </p:spPr>
      </p:pic>
      <p:cxnSp>
        <p:nvCxnSpPr>
          <p:cNvPr id="16" name="直接箭头连接符 15"/>
          <p:cNvCxnSpPr>
            <a:endCxn id="11" idx="1"/>
          </p:cNvCxnSpPr>
          <p:nvPr/>
        </p:nvCxnSpPr>
        <p:spPr>
          <a:xfrm>
            <a:off x="1629595" y="4331033"/>
            <a:ext cx="2341872" cy="1510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046" y="841161"/>
            <a:ext cx="2487613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V="1">
            <a:off x="1102659" y="1353129"/>
            <a:ext cx="8337176" cy="1663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/>
          <p:cNvCxnSpPr/>
          <p:nvPr/>
        </p:nvCxnSpPr>
        <p:spPr>
          <a:xfrm>
            <a:off x="9271000" y="3306764"/>
            <a:ext cx="711200" cy="20526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42" y="433387"/>
            <a:ext cx="2457450" cy="5991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3392" y="442912"/>
            <a:ext cx="2390775" cy="5981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6603" y="503419"/>
            <a:ext cx="6807559" cy="258103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4826" y="4358592"/>
            <a:ext cx="6579336" cy="1273940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V="1">
            <a:off x="3657600" y="2453833"/>
            <a:ext cx="1589003" cy="2176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657600" y="5034987"/>
            <a:ext cx="18172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3FB16EAF-ACCA-4A66-B293-40C5DBB02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32" y="776968"/>
            <a:ext cx="3533775" cy="47815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0D99DF71-8CF8-44E6-8C24-9AD22E2A9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268" y="605642"/>
            <a:ext cx="6685807" cy="5533901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118AEE62-D3DD-4F68-88A3-766D6C11F88F}"/>
              </a:ext>
            </a:extLst>
          </p:cNvPr>
          <p:cNvCxnSpPr>
            <a:cxnSpLocks/>
          </p:cNvCxnSpPr>
          <p:nvPr/>
        </p:nvCxnSpPr>
        <p:spPr>
          <a:xfrm flipV="1">
            <a:off x="3611991" y="3336966"/>
            <a:ext cx="1945661" cy="1906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97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9AC82876-2A35-4C32-B3CA-D3ED5753B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81" y="1056904"/>
            <a:ext cx="2466975" cy="47327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C8B27F58-7EA8-4D60-B0E1-E04CB1729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590" y="343209"/>
            <a:ext cx="4862514" cy="2530619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="" xmlns:a16="http://schemas.microsoft.com/office/drawing/2014/main" id="{A6501FE5-96E7-44B5-B05F-2BFF3D86EB5F}"/>
              </a:ext>
            </a:extLst>
          </p:cNvPr>
          <p:cNvCxnSpPr>
            <a:endCxn id="7" idx="1"/>
          </p:cNvCxnSpPr>
          <p:nvPr/>
        </p:nvCxnSpPr>
        <p:spPr>
          <a:xfrm flipV="1">
            <a:off x="2375065" y="1608519"/>
            <a:ext cx="2563525" cy="1814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4E6E4485-3673-46E8-B8B0-9F322793C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590" y="3744069"/>
            <a:ext cx="4862514" cy="2530619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="" xmlns:a16="http://schemas.microsoft.com/office/drawing/2014/main" id="{1CF26032-E8DB-484B-85B3-AC773A38BE5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375065" y="3871356"/>
            <a:ext cx="2563525" cy="1138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10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4252D"/>
      </a:accent1>
      <a:accent2>
        <a:srgbClr val="FFBD48"/>
      </a:accent2>
      <a:accent3>
        <a:srgbClr val="8F8F8F"/>
      </a:accent3>
      <a:accent4>
        <a:srgbClr val="40414E"/>
      </a:accent4>
      <a:accent5>
        <a:srgbClr val="FFCB6D"/>
      </a:accent5>
      <a:accent6>
        <a:srgbClr val="BFBFBF"/>
      </a:accent6>
      <a:hlink>
        <a:srgbClr val="D95B5B"/>
      </a:hlink>
      <a:folHlink>
        <a:srgbClr val="F2CF61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44546A"/>
    </a:dk2>
    <a:lt2>
      <a:srgbClr val="E7E6E6"/>
    </a:lt2>
    <a:accent1>
      <a:srgbClr val="24252D"/>
    </a:accent1>
    <a:accent2>
      <a:srgbClr val="FFBD48"/>
    </a:accent2>
    <a:accent3>
      <a:srgbClr val="8F8F8F"/>
    </a:accent3>
    <a:accent4>
      <a:srgbClr val="40414E"/>
    </a:accent4>
    <a:accent5>
      <a:srgbClr val="FFCB6D"/>
    </a:accent5>
    <a:accent6>
      <a:srgbClr val="BFBFBF"/>
    </a:accent6>
    <a:hlink>
      <a:srgbClr val="D95B5B"/>
    </a:hlink>
    <a:folHlink>
      <a:srgbClr val="F2CF61"/>
    </a:folHlink>
  </a:clrScheme>
</a:themeOverride>
</file>

<file path=ppt/theme/themeOverride10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44546A"/>
    </a:dk2>
    <a:lt2>
      <a:srgbClr val="E7E6E6"/>
    </a:lt2>
    <a:accent1>
      <a:srgbClr val="24252D"/>
    </a:accent1>
    <a:accent2>
      <a:srgbClr val="FFBD48"/>
    </a:accent2>
    <a:accent3>
      <a:srgbClr val="8F8F8F"/>
    </a:accent3>
    <a:accent4>
      <a:srgbClr val="40414E"/>
    </a:accent4>
    <a:accent5>
      <a:srgbClr val="FFCB6D"/>
    </a:accent5>
    <a:accent6>
      <a:srgbClr val="BFBFBF"/>
    </a:accent6>
    <a:hlink>
      <a:srgbClr val="D95B5B"/>
    </a:hlink>
    <a:folHlink>
      <a:srgbClr val="F2CF61"/>
    </a:folHlink>
  </a:clrScheme>
</a:themeOverride>
</file>

<file path=ppt/theme/themeOverride1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44546A"/>
    </a:dk2>
    <a:lt2>
      <a:srgbClr val="E7E6E6"/>
    </a:lt2>
    <a:accent1>
      <a:srgbClr val="24252D"/>
    </a:accent1>
    <a:accent2>
      <a:srgbClr val="FFBD48"/>
    </a:accent2>
    <a:accent3>
      <a:srgbClr val="8F8F8F"/>
    </a:accent3>
    <a:accent4>
      <a:srgbClr val="40414E"/>
    </a:accent4>
    <a:accent5>
      <a:srgbClr val="FFCB6D"/>
    </a:accent5>
    <a:accent6>
      <a:srgbClr val="BFBFBF"/>
    </a:accent6>
    <a:hlink>
      <a:srgbClr val="D95B5B"/>
    </a:hlink>
    <a:folHlink>
      <a:srgbClr val="F2CF61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44546A"/>
    </a:dk2>
    <a:lt2>
      <a:srgbClr val="E7E6E6"/>
    </a:lt2>
    <a:accent1>
      <a:srgbClr val="24252D"/>
    </a:accent1>
    <a:accent2>
      <a:srgbClr val="FFBD48"/>
    </a:accent2>
    <a:accent3>
      <a:srgbClr val="8F8F8F"/>
    </a:accent3>
    <a:accent4>
      <a:srgbClr val="40414E"/>
    </a:accent4>
    <a:accent5>
      <a:srgbClr val="FFCB6D"/>
    </a:accent5>
    <a:accent6>
      <a:srgbClr val="BFBFBF"/>
    </a:accent6>
    <a:hlink>
      <a:srgbClr val="D95B5B"/>
    </a:hlink>
    <a:folHlink>
      <a:srgbClr val="F2CF61"/>
    </a:folHlink>
  </a:clrScheme>
</a:themeOverride>
</file>

<file path=ppt/theme/themeOverride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44546A"/>
    </a:dk2>
    <a:lt2>
      <a:srgbClr val="E7E6E6"/>
    </a:lt2>
    <a:accent1>
      <a:srgbClr val="24252D"/>
    </a:accent1>
    <a:accent2>
      <a:srgbClr val="FFBD48"/>
    </a:accent2>
    <a:accent3>
      <a:srgbClr val="8F8F8F"/>
    </a:accent3>
    <a:accent4>
      <a:srgbClr val="40414E"/>
    </a:accent4>
    <a:accent5>
      <a:srgbClr val="FFCB6D"/>
    </a:accent5>
    <a:accent6>
      <a:srgbClr val="BFBFBF"/>
    </a:accent6>
    <a:hlink>
      <a:srgbClr val="D95B5B"/>
    </a:hlink>
    <a:folHlink>
      <a:srgbClr val="F2CF61"/>
    </a:folHlink>
  </a:clrScheme>
</a:themeOverride>
</file>

<file path=ppt/theme/themeOverride4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44546A"/>
    </a:dk2>
    <a:lt2>
      <a:srgbClr val="E7E6E6"/>
    </a:lt2>
    <a:accent1>
      <a:srgbClr val="24252D"/>
    </a:accent1>
    <a:accent2>
      <a:srgbClr val="FFBD48"/>
    </a:accent2>
    <a:accent3>
      <a:srgbClr val="8F8F8F"/>
    </a:accent3>
    <a:accent4>
      <a:srgbClr val="40414E"/>
    </a:accent4>
    <a:accent5>
      <a:srgbClr val="FFCB6D"/>
    </a:accent5>
    <a:accent6>
      <a:srgbClr val="BFBFBF"/>
    </a:accent6>
    <a:hlink>
      <a:srgbClr val="D95B5B"/>
    </a:hlink>
    <a:folHlink>
      <a:srgbClr val="F2CF61"/>
    </a:folHlink>
  </a:clrScheme>
</a:themeOverride>
</file>

<file path=ppt/theme/themeOverride5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44546A"/>
    </a:dk2>
    <a:lt2>
      <a:srgbClr val="E7E6E6"/>
    </a:lt2>
    <a:accent1>
      <a:srgbClr val="24252D"/>
    </a:accent1>
    <a:accent2>
      <a:srgbClr val="FFBD48"/>
    </a:accent2>
    <a:accent3>
      <a:srgbClr val="8F8F8F"/>
    </a:accent3>
    <a:accent4>
      <a:srgbClr val="40414E"/>
    </a:accent4>
    <a:accent5>
      <a:srgbClr val="FFCB6D"/>
    </a:accent5>
    <a:accent6>
      <a:srgbClr val="BFBFBF"/>
    </a:accent6>
    <a:hlink>
      <a:srgbClr val="D95B5B"/>
    </a:hlink>
    <a:folHlink>
      <a:srgbClr val="F2CF61"/>
    </a:folHlink>
  </a:clrScheme>
</a:themeOverride>
</file>

<file path=ppt/theme/themeOverride6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44546A"/>
    </a:dk2>
    <a:lt2>
      <a:srgbClr val="E7E6E6"/>
    </a:lt2>
    <a:accent1>
      <a:srgbClr val="24252D"/>
    </a:accent1>
    <a:accent2>
      <a:srgbClr val="FFBD48"/>
    </a:accent2>
    <a:accent3>
      <a:srgbClr val="8F8F8F"/>
    </a:accent3>
    <a:accent4>
      <a:srgbClr val="40414E"/>
    </a:accent4>
    <a:accent5>
      <a:srgbClr val="FFCB6D"/>
    </a:accent5>
    <a:accent6>
      <a:srgbClr val="BFBFBF"/>
    </a:accent6>
    <a:hlink>
      <a:srgbClr val="D95B5B"/>
    </a:hlink>
    <a:folHlink>
      <a:srgbClr val="F2CF61"/>
    </a:folHlink>
  </a:clrScheme>
</a:themeOverride>
</file>

<file path=ppt/theme/themeOverride7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44546A"/>
    </a:dk2>
    <a:lt2>
      <a:srgbClr val="E7E6E6"/>
    </a:lt2>
    <a:accent1>
      <a:srgbClr val="24252D"/>
    </a:accent1>
    <a:accent2>
      <a:srgbClr val="FFBD48"/>
    </a:accent2>
    <a:accent3>
      <a:srgbClr val="8F8F8F"/>
    </a:accent3>
    <a:accent4>
      <a:srgbClr val="40414E"/>
    </a:accent4>
    <a:accent5>
      <a:srgbClr val="FFCB6D"/>
    </a:accent5>
    <a:accent6>
      <a:srgbClr val="BFBFBF"/>
    </a:accent6>
    <a:hlink>
      <a:srgbClr val="D95B5B"/>
    </a:hlink>
    <a:folHlink>
      <a:srgbClr val="F2CF61"/>
    </a:folHlink>
  </a:clrScheme>
</a:themeOverride>
</file>

<file path=ppt/theme/themeOverride8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44546A"/>
    </a:dk2>
    <a:lt2>
      <a:srgbClr val="E7E6E6"/>
    </a:lt2>
    <a:accent1>
      <a:srgbClr val="24252D"/>
    </a:accent1>
    <a:accent2>
      <a:srgbClr val="FFBD48"/>
    </a:accent2>
    <a:accent3>
      <a:srgbClr val="8F8F8F"/>
    </a:accent3>
    <a:accent4>
      <a:srgbClr val="40414E"/>
    </a:accent4>
    <a:accent5>
      <a:srgbClr val="FFCB6D"/>
    </a:accent5>
    <a:accent6>
      <a:srgbClr val="BFBFBF"/>
    </a:accent6>
    <a:hlink>
      <a:srgbClr val="D95B5B"/>
    </a:hlink>
    <a:folHlink>
      <a:srgbClr val="F2CF61"/>
    </a:folHlink>
  </a:clrScheme>
</a:themeOverride>
</file>

<file path=ppt/theme/themeOverride9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44546A"/>
    </a:dk2>
    <a:lt2>
      <a:srgbClr val="E7E6E6"/>
    </a:lt2>
    <a:accent1>
      <a:srgbClr val="24252D"/>
    </a:accent1>
    <a:accent2>
      <a:srgbClr val="FFBD48"/>
    </a:accent2>
    <a:accent3>
      <a:srgbClr val="8F8F8F"/>
    </a:accent3>
    <a:accent4>
      <a:srgbClr val="40414E"/>
    </a:accent4>
    <a:accent5>
      <a:srgbClr val="FFCB6D"/>
    </a:accent5>
    <a:accent6>
      <a:srgbClr val="BFBFBF"/>
    </a:accent6>
    <a:hlink>
      <a:srgbClr val="D95B5B"/>
    </a:hlink>
    <a:folHlink>
      <a:srgbClr val="F2CF6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408</Words>
  <Application>Microsoft Office PowerPoint</Application>
  <PresentationFormat>自定义</PresentationFormat>
  <Paragraphs>36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xb21cn</cp:lastModifiedBy>
  <cp:revision>44</cp:revision>
  <dcterms:created xsi:type="dcterms:W3CDTF">2016-05-03T01:02:00Z</dcterms:created>
  <dcterms:modified xsi:type="dcterms:W3CDTF">2020-01-07T16:22:16Z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