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71" r:id="rId3"/>
    <p:sldId id="267" r:id="rId4"/>
    <p:sldId id="266" r:id="rId5"/>
    <p:sldId id="273" r:id="rId6"/>
    <p:sldId id="274" r:id="rId7"/>
    <p:sldId id="275" r:id="rId8"/>
    <p:sldId id="268" r:id="rId9"/>
    <p:sldId id="269" r:id="rId10"/>
    <p:sldId id="270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0" autoAdjust="0"/>
    <p:restoredTop sz="94660"/>
  </p:normalViewPr>
  <p:slideViewPr>
    <p:cSldViewPr>
      <p:cViewPr>
        <p:scale>
          <a:sx n="108" d="100"/>
          <a:sy n="108" d="100"/>
        </p:scale>
        <p:origin x="-784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C018A-A4E3-4AE2-BAD5-FF9709270702}" type="datetimeFigureOut">
              <a:rPr lang="en-CA" smtClean="0"/>
              <a:pPr/>
              <a:t>2015-01-06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F77EB-A62A-4CCC-A7B8-E668A79E0C0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51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8FF9-90DD-4E8F-9377-9420ABEFCE32}" type="datetimeFigureOut">
              <a:rPr lang="en-CA" smtClean="0"/>
              <a:pPr/>
              <a:t>2015-01-06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178-5AE6-409E-BDB5-26709144BEC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20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8FF9-90DD-4E8F-9377-9420ABEFCE32}" type="datetimeFigureOut">
              <a:rPr lang="en-CA" smtClean="0"/>
              <a:pPr/>
              <a:t>2015-01-06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178-5AE6-409E-BDB5-26709144BEC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00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8FF9-90DD-4E8F-9377-9420ABEFCE32}" type="datetimeFigureOut">
              <a:rPr lang="en-CA" smtClean="0"/>
              <a:pPr/>
              <a:t>2015-01-06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178-5AE6-409E-BDB5-26709144BEC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19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8FF9-90DD-4E8F-9377-9420ABEFCE32}" type="datetimeFigureOut">
              <a:rPr lang="en-CA" smtClean="0"/>
              <a:pPr/>
              <a:t>2015-01-06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178-5AE6-409E-BDB5-26709144BEC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25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8FF9-90DD-4E8F-9377-9420ABEFCE32}" type="datetimeFigureOut">
              <a:rPr lang="en-CA" smtClean="0"/>
              <a:pPr/>
              <a:t>2015-01-06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178-5AE6-409E-BDB5-26709144BEC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9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8FF9-90DD-4E8F-9377-9420ABEFCE32}" type="datetimeFigureOut">
              <a:rPr lang="en-CA" smtClean="0"/>
              <a:pPr/>
              <a:t>2015-01-06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178-5AE6-409E-BDB5-26709144BEC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99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8FF9-90DD-4E8F-9377-9420ABEFCE32}" type="datetimeFigureOut">
              <a:rPr lang="en-CA" smtClean="0"/>
              <a:pPr/>
              <a:t>2015-01-06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178-5AE6-409E-BDB5-26709144BEC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45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8FF9-90DD-4E8F-9377-9420ABEFCE32}" type="datetimeFigureOut">
              <a:rPr lang="en-CA" smtClean="0"/>
              <a:pPr/>
              <a:t>2015-01-06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178-5AE6-409E-BDB5-26709144BEC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18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8FF9-90DD-4E8F-9377-9420ABEFCE32}" type="datetimeFigureOut">
              <a:rPr lang="en-CA" smtClean="0"/>
              <a:pPr/>
              <a:t>2015-01-06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178-5AE6-409E-BDB5-26709144BEC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95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8FF9-90DD-4E8F-9377-9420ABEFCE32}" type="datetimeFigureOut">
              <a:rPr lang="en-CA" smtClean="0"/>
              <a:pPr/>
              <a:t>2015-01-06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178-5AE6-409E-BDB5-26709144BEC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21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8FF9-90DD-4E8F-9377-9420ABEFCE32}" type="datetimeFigureOut">
              <a:rPr lang="en-CA" smtClean="0"/>
              <a:pPr/>
              <a:t>2015-01-06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E4178-5AE6-409E-BDB5-26709144BEC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33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8FF9-90DD-4E8F-9377-9420ABEFCE32}" type="datetimeFigureOut">
              <a:rPr lang="en-CA" smtClean="0"/>
              <a:pPr/>
              <a:t>2015-01-06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4178-5AE6-409E-BDB5-26709144BEC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4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4t48odwqomrqmkg/Vuclip%20Prime_%20Product%20Note.pptx?dl=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d9f7tfqaz5h6ri5/Billing-Protocol.docx?dl=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oy6p0yv7doyz4m2/Vuclip-DRM-Framework.docx?dl=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0ije69ukdx5j5nq/App-Backend-Protocols.docx?dl=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8slo78ebujyprty/Content%20Access%20API.docx?dl=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nxi4zs3jqcx0zko/Appbackend_sample_api_calls.docx?dl=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lmorp8o7bc3tara/Thumbnail%20dimensions.txt?dl=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sc4c7p7705ydis5/Vuclip-content-genre.docx?dl=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upzjnh6pdmz6pg9/User-Data-Protocol.docx?dl=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/ck3tn44oo3y6pcm/Event-Protocol.docx?dl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Vuclip</a:t>
            </a:r>
            <a:r>
              <a:rPr lang="en-CA" dirty="0" smtClean="0"/>
              <a:t> Prime: Product Notes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 Name</a:t>
            </a:r>
            <a:r>
              <a:rPr lang="en-US" dirty="0"/>
              <a:t>: </a:t>
            </a:r>
            <a:r>
              <a:rPr lang="en-US" dirty="0" err="1"/>
              <a:t>Vuclip</a:t>
            </a:r>
            <a:r>
              <a:rPr lang="en-US" dirty="0"/>
              <a:t> Prime_ Product </a:t>
            </a:r>
            <a:r>
              <a:rPr lang="en-US" dirty="0" err="1" smtClean="0"/>
              <a:t>Note.docx</a:t>
            </a:r>
            <a:endParaRPr lang="en-US" dirty="0" smtClean="0"/>
          </a:p>
          <a:p>
            <a:r>
              <a:rPr lang="en-US" dirty="0" smtClean="0"/>
              <a:t>Doc Location: </a:t>
            </a:r>
            <a:r>
              <a:rPr lang="en-US" dirty="0">
                <a:hlinkClick r:id="rId2"/>
              </a:rPr>
              <a:t>https://www.dropbox.com/s/4t48odwqomrqmkg/Vuclip%20Prime_%20Product%20Note.pptx?dl=</a:t>
            </a:r>
            <a:r>
              <a:rPr lang="en-US" dirty="0" smtClean="0">
                <a:hlinkClick r:id="rId2"/>
              </a:rPr>
              <a:t>0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Vuclip</a:t>
            </a:r>
            <a:r>
              <a:rPr lang="en-CA" dirty="0" smtClean="0"/>
              <a:t> Prime: Billing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Doc </a:t>
            </a:r>
            <a:r>
              <a:rPr lang="en-CA" dirty="0"/>
              <a:t>Name: Billing-</a:t>
            </a:r>
            <a:r>
              <a:rPr lang="en-CA" dirty="0" err="1" smtClean="0"/>
              <a:t>Protocol.docx</a:t>
            </a:r>
            <a:endParaRPr lang="en-CA" dirty="0" smtClean="0"/>
          </a:p>
          <a:p>
            <a:r>
              <a:rPr lang="en-CA" dirty="0" smtClean="0"/>
              <a:t>Doc Location: </a:t>
            </a:r>
            <a:r>
              <a:rPr lang="en-CA" dirty="0">
                <a:hlinkClick r:id="rId2"/>
              </a:rPr>
              <a:t>https://www.dropbox.com/s/d9f7tfqaz5h6ri5/Billing-Protocol.docx?dl=0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93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Vuclip</a:t>
            </a:r>
            <a:r>
              <a:rPr lang="en-CA" dirty="0" smtClean="0"/>
              <a:t> Prime: In-house DRM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Doc </a:t>
            </a:r>
            <a:r>
              <a:rPr lang="en-CA" dirty="0"/>
              <a:t>Name: </a:t>
            </a:r>
            <a:r>
              <a:rPr lang="en-CA" dirty="0" err="1"/>
              <a:t>Vuclip</a:t>
            </a:r>
            <a:r>
              <a:rPr lang="en-CA" dirty="0"/>
              <a:t>-DRM-</a:t>
            </a:r>
            <a:r>
              <a:rPr lang="en-CA" dirty="0" err="1" smtClean="0"/>
              <a:t>Framework.docx</a:t>
            </a:r>
            <a:endParaRPr lang="en-CA" dirty="0" smtClean="0"/>
          </a:p>
          <a:p>
            <a:r>
              <a:rPr lang="en-CA" dirty="0" smtClean="0"/>
              <a:t>Doc Location: </a:t>
            </a:r>
            <a:r>
              <a:rPr lang="en-CA" dirty="0">
                <a:hlinkClick r:id="rId2"/>
              </a:rPr>
              <a:t>https://www.dropbox.com/s/oy6p0yv7doyz4m2/Vuclip-DRM-Framework.docx?dl=</a:t>
            </a:r>
            <a:r>
              <a:rPr lang="en-CA" dirty="0" smtClean="0">
                <a:hlinkClick r:id="rId2"/>
              </a:rPr>
              <a:t>0</a:t>
            </a:r>
            <a:r>
              <a:rPr lang="en-CA" dirty="0" smtClean="0"/>
              <a:t> 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285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Vuclip</a:t>
            </a:r>
            <a:r>
              <a:rPr lang="en-CA" dirty="0" smtClean="0"/>
              <a:t> Prime: Backend API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09700" y="1640681"/>
          <a:ext cx="6324600" cy="4445000"/>
        </p:xfrm>
        <a:graphic>
          <a:graphicData uri="http://schemas.openxmlformats.org/drawingml/2006/table">
            <a:tbl>
              <a:tblPr/>
              <a:tblGrid>
                <a:gridCol w="1663700"/>
                <a:gridCol w="2590800"/>
                <a:gridCol w="2070100"/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MODULE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17780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Access API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 playlist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Access API 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Scroll Playlist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Access API 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Scroll Category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Access API 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Apply Filter to Category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Access API 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Load More collections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Access API 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Recommendations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Access API 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Recommended songs/trailors/scenes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Access API 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Clip Meta API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Access API 3.1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Thumb API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Access API 4.1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Wapi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Access API 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Content Loading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Content Access API 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 APP Backend API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Authenticate API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App-Backend-Protocol 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Data API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Login API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User-Data_Protocol 1.1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Signup API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User-Data_Protocol 1.2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Change Password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User-Data_Protocol 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 Reset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User-Data_Protocol 1.4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 User Data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User-Data_Protocol 1.6.1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 User Data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User-Data_Protocol 1.6.2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Analytics API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addBatch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Event-Protocol Doc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Billing API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 Packages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Billing/Billing-Protocol 2.1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 MSISDN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Billing/Billing-Protocol 3.1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Subscribe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Billing/Billing-Protocol 3.2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Report Action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Billing/Billing-Protocol 3.3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Callback from billing server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Billing/Billing-Protocol 3.4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70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Vuclip</a:t>
            </a:r>
            <a:r>
              <a:rPr lang="en-CA" dirty="0"/>
              <a:t> Prime: </a:t>
            </a:r>
            <a:r>
              <a:rPr lang="en-CA" dirty="0" smtClean="0"/>
              <a:t>App Backend Protocol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 Name: </a:t>
            </a:r>
            <a:r>
              <a:rPr lang="en-US" dirty="0"/>
              <a:t>App-Backend-</a:t>
            </a:r>
            <a:r>
              <a:rPr lang="en-US" dirty="0" err="1" smtClean="0"/>
              <a:t>Protocols.docx</a:t>
            </a:r>
            <a:endParaRPr lang="en-US" dirty="0" smtClean="0"/>
          </a:p>
          <a:p>
            <a:r>
              <a:rPr lang="en-US" dirty="0" smtClean="0"/>
              <a:t>Location: </a:t>
            </a:r>
            <a:r>
              <a:rPr lang="en-US" dirty="0">
                <a:hlinkClick r:id="rId2"/>
              </a:rPr>
              <a:t>https://www.dropbox.com/s/0ije69ukdx5j5nq/App-Backend-Protocols.docx?dl=0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3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Vuclip</a:t>
            </a:r>
            <a:r>
              <a:rPr lang="en-CA" dirty="0"/>
              <a:t> Prime: </a:t>
            </a:r>
            <a:r>
              <a:rPr lang="en-CA" dirty="0" smtClean="0"/>
              <a:t>Content API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 Name</a:t>
            </a:r>
            <a:r>
              <a:rPr lang="en-US" dirty="0" smtClean="0"/>
              <a:t>: Content </a:t>
            </a:r>
            <a:r>
              <a:rPr lang="en-US" dirty="0"/>
              <a:t>Access </a:t>
            </a:r>
            <a:r>
              <a:rPr lang="en-US" dirty="0" err="1" smtClean="0"/>
              <a:t>API.docx</a:t>
            </a:r>
            <a:endParaRPr lang="en-US" dirty="0" smtClean="0"/>
          </a:p>
          <a:p>
            <a:r>
              <a:rPr lang="en-US" dirty="0" smtClean="0"/>
              <a:t>Doc Location: </a:t>
            </a:r>
            <a:r>
              <a:rPr lang="en-US" dirty="0">
                <a:hlinkClick r:id="rId2"/>
              </a:rPr>
              <a:t>https://www.dropbox.com/s/8slo78ebujyprty/Content%20Access%20API.docx?dl=0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6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Vuclip</a:t>
            </a:r>
            <a:r>
              <a:rPr lang="en-CA" dirty="0"/>
              <a:t> Prime: </a:t>
            </a:r>
            <a:r>
              <a:rPr lang="en-CA" dirty="0" smtClean="0"/>
              <a:t>Content API Samples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 Name: </a:t>
            </a:r>
            <a:r>
              <a:rPr lang="en-US" dirty="0" err="1" smtClean="0"/>
              <a:t>Appbackend_sample_api_calls</a:t>
            </a:r>
            <a:endParaRPr lang="en-US" dirty="0" smtClean="0"/>
          </a:p>
          <a:p>
            <a:r>
              <a:rPr lang="en-US" dirty="0" smtClean="0"/>
              <a:t>Doc Location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https://www.dropbox.com/s/nxi4zs3jqcx0zko/Appbackend_sample_api_calls.docx?dl=</a:t>
            </a:r>
            <a:r>
              <a:rPr lang="en-US" dirty="0" smtClean="0">
                <a:hlinkClick r:id="rId2"/>
              </a:rPr>
              <a:t>0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1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Vuclip</a:t>
            </a:r>
            <a:r>
              <a:rPr lang="en-CA" dirty="0"/>
              <a:t> Prime: </a:t>
            </a:r>
            <a:r>
              <a:rPr lang="en-CA" dirty="0" smtClean="0"/>
              <a:t>Thumbnail Dimensions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 Name: Thumbnail </a:t>
            </a:r>
            <a:r>
              <a:rPr lang="en-US" dirty="0" smtClean="0"/>
              <a:t>dimensions</a:t>
            </a:r>
          </a:p>
          <a:p>
            <a:r>
              <a:rPr lang="en-US" dirty="0" smtClean="0"/>
              <a:t>Doc </a:t>
            </a:r>
            <a:r>
              <a:rPr lang="en-US" dirty="0"/>
              <a:t>Location: </a:t>
            </a:r>
            <a:r>
              <a:rPr lang="en-US" dirty="0">
                <a:hlinkClick r:id="rId2"/>
              </a:rPr>
              <a:t>https://www.dropbox.com/s/lmorp8o7bc3tara/Thumbnail%20dimensions.txt?dl=</a:t>
            </a:r>
            <a:r>
              <a:rPr lang="en-US" dirty="0" smtClean="0">
                <a:hlinkClick r:id="rId2"/>
              </a:rPr>
              <a:t>0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9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Vuclip</a:t>
            </a:r>
            <a:r>
              <a:rPr lang="en-CA" dirty="0"/>
              <a:t> Prime: </a:t>
            </a:r>
            <a:r>
              <a:rPr lang="en-CA" dirty="0" smtClean="0"/>
              <a:t>Content Genre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 Name: </a:t>
            </a:r>
            <a:r>
              <a:rPr lang="en-US" dirty="0" err="1"/>
              <a:t>Vuclip</a:t>
            </a:r>
            <a:r>
              <a:rPr lang="en-US" dirty="0"/>
              <a:t>-content-</a:t>
            </a:r>
            <a:r>
              <a:rPr lang="en-US" dirty="0" smtClean="0"/>
              <a:t>genre</a:t>
            </a:r>
          </a:p>
          <a:p>
            <a:r>
              <a:rPr lang="en-US" dirty="0" smtClean="0"/>
              <a:t>Doc </a:t>
            </a:r>
            <a:r>
              <a:rPr lang="en-US" dirty="0"/>
              <a:t>Location: </a:t>
            </a:r>
            <a:r>
              <a:rPr lang="en-US" dirty="0">
                <a:hlinkClick r:id="rId2"/>
              </a:rPr>
              <a:t>https://www.dropbox.com/s/sc4c7p7705ydis5/Vuclip-content-genre.docx?dl=</a:t>
            </a:r>
            <a:r>
              <a:rPr lang="en-US" dirty="0" smtClean="0">
                <a:hlinkClick r:id="rId2"/>
              </a:rPr>
              <a:t>0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3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Vuclip</a:t>
            </a:r>
            <a:r>
              <a:rPr lang="en-CA" dirty="0" smtClean="0"/>
              <a:t> Prime: User Data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 Name: User-Data-</a:t>
            </a:r>
            <a:r>
              <a:rPr lang="en-US" dirty="0" err="1" smtClean="0"/>
              <a:t>Protocol.docx</a:t>
            </a:r>
            <a:endParaRPr lang="en-US" dirty="0" smtClean="0"/>
          </a:p>
          <a:p>
            <a:r>
              <a:rPr lang="en-US" dirty="0" smtClean="0"/>
              <a:t>Doc Location: </a:t>
            </a:r>
            <a:r>
              <a:rPr lang="en-US" dirty="0">
                <a:hlinkClick r:id="rId2"/>
              </a:rPr>
              <a:t>https://www.dropbox.com/s/upzjnh6pdmz6pg9/User-Data-Protocol.docx?dl=0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4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Vuclip</a:t>
            </a:r>
            <a:r>
              <a:rPr lang="en-CA" dirty="0" smtClean="0"/>
              <a:t> Prime: Analytics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Doc Name: Event-</a:t>
            </a:r>
            <a:r>
              <a:rPr lang="en-CA" dirty="0" err="1" smtClean="0"/>
              <a:t>Protocol.docx</a:t>
            </a:r>
            <a:endParaRPr lang="en-CA" dirty="0" smtClean="0"/>
          </a:p>
          <a:p>
            <a:r>
              <a:rPr lang="en-CA" dirty="0" smtClean="0"/>
              <a:t>Doc Location: </a:t>
            </a:r>
            <a:r>
              <a:rPr lang="en-CA" dirty="0">
                <a:hlinkClick r:id="rId2"/>
              </a:rPr>
              <a:t>https://www.dropbox.com/s/ck3tn44oo3y6pcm/Event-Protocol.docx?dl=0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004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10549</TotalTime>
  <Words>520</Words>
  <Application>Microsoft Macintosh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Vuclip Prime: Product Notes</vt:lpstr>
      <vt:lpstr>Vuclip Prime: Backend API</vt:lpstr>
      <vt:lpstr>Vuclip Prime: App Backend Protocol</vt:lpstr>
      <vt:lpstr>Vuclip Prime: Content API</vt:lpstr>
      <vt:lpstr>Vuclip Prime: Content API Samples</vt:lpstr>
      <vt:lpstr>Vuclip Prime: Thumbnail Dimensions</vt:lpstr>
      <vt:lpstr>Vuclip Prime: Content Genre</vt:lpstr>
      <vt:lpstr>Vuclip Prime: User Data API</vt:lpstr>
      <vt:lpstr>Vuclip Prime: Analytics API</vt:lpstr>
      <vt:lpstr>Vuclip Prime: Billing API</vt:lpstr>
      <vt:lpstr>Vuclip Prime: In-house DRM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Customized Apps – Mar 21, 2013</dc:title>
  <dc:creator>areef</dc:creator>
  <cp:lastModifiedBy>Areef Reza</cp:lastModifiedBy>
  <cp:revision>413</cp:revision>
  <dcterms:created xsi:type="dcterms:W3CDTF">2013-03-20T21:44:41Z</dcterms:created>
  <dcterms:modified xsi:type="dcterms:W3CDTF">2015-01-07T00:45:07Z</dcterms:modified>
</cp:coreProperties>
</file>