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我是</a:t>
            </a:r>
            <a:r>
              <a:rPr lang="en-US" altLang="zh-CN"/>
              <a:t>pptx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2021-06-11T08:24:06Z</dcterms:created>
  <dcterms:modified xsi:type="dcterms:W3CDTF">2021-06-11T08:24:17Z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2052-11.8.6.8556</vt:lpwstr>
  </property>
</Properties>
</file>