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1"/>
  </p:notesMasterIdLst>
  <p:sldIdLst>
    <p:sldId id="391" r:id="rId2"/>
    <p:sldId id="412" r:id="rId3"/>
    <p:sldId id="431" r:id="rId4"/>
    <p:sldId id="411" r:id="rId5"/>
    <p:sldId id="433" r:id="rId6"/>
    <p:sldId id="414" r:id="rId7"/>
    <p:sldId id="432" r:id="rId8"/>
    <p:sldId id="423" r:id="rId9"/>
    <p:sldId id="428"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
          <p15:clr>
            <a:srgbClr val="A4A3A4"/>
          </p15:clr>
        </p15:guide>
        <p15:guide id="2" pos="4034">
          <p15:clr>
            <a:srgbClr val="A4A3A4"/>
          </p15:clr>
        </p15:guide>
        <p15:guide id="3" orient="horz" pos="622">
          <p15:clr>
            <a:srgbClr val="A4A3A4"/>
          </p15:clr>
        </p15:guide>
        <p15:guide id="4" pos="1681">
          <p15:clr>
            <a:srgbClr val="A4A3A4"/>
          </p15:clr>
        </p15:guide>
        <p15:guide id="5" pos="2880">
          <p15:clr>
            <a:srgbClr val="A4A3A4"/>
          </p15:clr>
        </p15:guide>
        <p15:guide id="6" orient="horz" pos="1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7411"/>
    <a:srgbClr val="F8C895"/>
    <a:srgbClr val="F4AA5B"/>
    <a:srgbClr val="5C605B"/>
    <a:srgbClr val="8A8D8A"/>
    <a:srgbClr val="C7C8C7"/>
    <a:srgbClr val="F18E26"/>
    <a:srgbClr val="FDFEFE"/>
    <a:srgbClr val="080E06"/>
    <a:srgbClr val="FFF9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87" autoAdjust="0"/>
    <p:restoredTop sz="86441" autoAdjust="0"/>
  </p:normalViewPr>
  <p:slideViewPr>
    <p:cSldViewPr>
      <p:cViewPr varScale="1">
        <p:scale>
          <a:sx n="184" d="100"/>
          <a:sy n="184" d="100"/>
        </p:scale>
        <p:origin x="1026" y="156"/>
      </p:cViewPr>
      <p:guideLst>
        <p:guide orient="horz" pos="259"/>
        <p:guide pos="4034"/>
        <p:guide orient="horz" pos="622"/>
        <p:guide pos="1681"/>
        <p:guide pos="2880"/>
        <p:guide orient="horz" pos="1576"/>
      </p:guideLst>
    </p:cSldViewPr>
  </p:slideViewPr>
  <p:outlineViewPr>
    <p:cViewPr>
      <p:scale>
        <a:sx n="33" d="100"/>
        <a:sy n="33" d="100"/>
      </p:scale>
      <p:origin x="0" y="-3984"/>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052239-6C6F-472F-B175-F0FADCEE2BD3}" type="datetimeFigureOut">
              <a:rPr lang="en-US" smtClean="0"/>
              <a:t>2/17/2023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FF5570-FE69-4FDF-99DA-8CDE436443C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F42ADB-7D30-4CDA-A166-333DE990463F}" type="datetimeFigureOut">
              <a:rPr lang="en-US" smtClean="0"/>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804248" y="4767263"/>
            <a:ext cx="2133600" cy="273844"/>
          </a:xfrm>
        </p:spPr>
        <p:txBody>
          <a:bodyPr/>
          <a:lstStyle/>
          <a:p>
            <a:fld id="{B10D5614-B734-4280-8F57-1D4947433C97}"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多图2">
    <p:spTree>
      <p:nvGrpSpPr>
        <p:cNvPr id="1" name=""/>
        <p:cNvGrpSpPr/>
        <p:nvPr/>
      </p:nvGrpSpPr>
      <p:grpSpPr>
        <a:xfrm>
          <a:off x="0" y="0"/>
          <a:ext cx="0" cy="0"/>
          <a:chOff x="0" y="0"/>
          <a:chExt cx="0" cy="0"/>
        </a:xfrm>
      </p:grpSpPr>
      <p:sp>
        <p:nvSpPr>
          <p:cNvPr id="6" name="Slide Number Placeholder 8"/>
          <p:cNvSpPr txBox="1"/>
          <p:nvPr userDrawn="1"/>
        </p:nvSpPr>
        <p:spPr>
          <a:xfrm>
            <a:off x="8395675" y="4869408"/>
            <a:ext cx="725405" cy="352697"/>
          </a:xfrm>
          <a:prstGeom prst="ellipse">
            <a:avLst/>
          </a:prstGeom>
        </p:spPr>
        <p:txBody>
          <a:bodyPr vert="horz" lIns="68580" tIns="34290" rIns="68580" bIns="34290" rtlCol="0" anchor="ctr"/>
          <a:lstStyle>
            <a:defPPr>
              <a:defRPr lang="en-US"/>
            </a:defPPr>
            <a:lvl1pPr marL="0" algn="r" defTabSz="685800" rtl="0" eaLnBrk="1" latinLnBrk="0" hangingPunct="1">
              <a:defRPr sz="90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3068952F-5E95-44E1-9562-3F7BE09D45B9}" type="slidenum">
              <a:rPr lang="en-US" sz="900" kern="1200" smtClean="0">
                <a:solidFill>
                  <a:srgbClr val="F0F6F4"/>
                </a:solidFill>
                <a:latin typeface="+mn-lt"/>
                <a:ea typeface="+mn-ea"/>
                <a:cs typeface="+mn-cs"/>
              </a:rPr>
              <a:t>‹#›</a:t>
            </a:fld>
            <a:endParaRPr lang="en-US" sz="900" kern="1200" dirty="0">
              <a:solidFill>
                <a:srgbClr val="F0F6F4"/>
              </a:solidFill>
              <a:latin typeface="+mn-lt"/>
              <a:ea typeface="+mn-ea"/>
              <a:cs typeface="+mn-cs"/>
            </a:endParaRPr>
          </a:p>
        </p:txBody>
      </p:sp>
      <p:sp>
        <p:nvSpPr>
          <p:cNvPr id="10" name="Picture Placeholder 2"/>
          <p:cNvSpPr>
            <a:spLocks noGrp="1"/>
          </p:cNvSpPr>
          <p:nvPr>
            <p:ph type="pic" idx="1"/>
          </p:nvPr>
        </p:nvSpPr>
        <p:spPr>
          <a:xfrm>
            <a:off x="1351655" y="4244757"/>
            <a:ext cx="1131031" cy="898743"/>
          </a:xfrm>
        </p:spPr>
        <p:txBody>
          <a:bodyPr>
            <a:normAutofit/>
          </a:bodyPr>
          <a:lstStyle>
            <a:lvl1pPr marL="0" indent="0">
              <a:buNone/>
              <a:defRPr sz="105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1" name="Picture Placeholder 2"/>
          <p:cNvSpPr>
            <a:spLocks noGrp="1"/>
          </p:cNvSpPr>
          <p:nvPr>
            <p:ph type="pic" idx="10"/>
          </p:nvPr>
        </p:nvSpPr>
        <p:spPr>
          <a:xfrm>
            <a:off x="2497651" y="4244757"/>
            <a:ext cx="1131031" cy="898743"/>
          </a:xfrm>
        </p:spPr>
        <p:txBody>
          <a:bodyPr>
            <a:normAutofit/>
          </a:bodyPr>
          <a:lstStyle>
            <a:lvl1pPr marL="0" indent="0">
              <a:buNone/>
              <a:defRPr sz="105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2" name="Picture Placeholder 2"/>
          <p:cNvSpPr>
            <a:spLocks noGrp="1"/>
          </p:cNvSpPr>
          <p:nvPr>
            <p:ph type="pic" idx="11"/>
          </p:nvPr>
        </p:nvSpPr>
        <p:spPr>
          <a:xfrm>
            <a:off x="3635896" y="4246587"/>
            <a:ext cx="1131031" cy="898743"/>
          </a:xfrm>
        </p:spPr>
        <p:txBody>
          <a:bodyPr>
            <a:normAutofit/>
          </a:bodyPr>
          <a:lstStyle>
            <a:lvl1pPr marL="0" indent="0">
              <a:buNone/>
              <a:defRPr sz="105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3" name="Picture Placeholder 2"/>
          <p:cNvSpPr>
            <a:spLocks noGrp="1"/>
          </p:cNvSpPr>
          <p:nvPr>
            <p:ph type="pic" idx="12"/>
          </p:nvPr>
        </p:nvSpPr>
        <p:spPr>
          <a:xfrm>
            <a:off x="4789106" y="4244757"/>
            <a:ext cx="1131031" cy="898743"/>
          </a:xfrm>
        </p:spPr>
        <p:txBody>
          <a:bodyPr>
            <a:normAutofit/>
          </a:bodyPr>
          <a:lstStyle>
            <a:lvl1pPr marL="0" indent="0">
              <a:buNone/>
              <a:defRPr sz="105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4" name="Picture Placeholder 2"/>
          <p:cNvSpPr>
            <a:spLocks noGrp="1"/>
          </p:cNvSpPr>
          <p:nvPr>
            <p:ph type="pic" idx="13"/>
          </p:nvPr>
        </p:nvSpPr>
        <p:spPr>
          <a:xfrm>
            <a:off x="5940152" y="4244757"/>
            <a:ext cx="1131031" cy="898743"/>
          </a:xfrm>
        </p:spPr>
        <p:txBody>
          <a:bodyPr>
            <a:normAutofit/>
          </a:bodyPr>
          <a:lstStyle>
            <a:lvl1pPr marL="0" indent="0">
              <a:buNone/>
              <a:defRPr sz="105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6" name="Picture Placeholder 2"/>
          <p:cNvSpPr>
            <a:spLocks noGrp="1"/>
          </p:cNvSpPr>
          <p:nvPr>
            <p:ph type="pic" idx="14"/>
          </p:nvPr>
        </p:nvSpPr>
        <p:spPr>
          <a:xfrm>
            <a:off x="7091198" y="4244603"/>
            <a:ext cx="1131031" cy="898743"/>
          </a:xfrm>
        </p:spPr>
        <p:txBody>
          <a:bodyPr>
            <a:normAutofit/>
          </a:bodyPr>
          <a:lstStyle>
            <a:lvl1pPr marL="0" indent="0">
              <a:buNone/>
              <a:defRPr sz="105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9B87AE-DC39-41D7-B03D-3955095A0F53}" type="datetimeFigureOut">
              <a:rPr lang="zh-CN" altLang="en-US" smtClean="0"/>
              <a:t>2023/2/17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D257070-14DE-4D53-9074-0FF85F57BC5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单图02">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564904" y="1214911"/>
            <a:ext cx="3878759" cy="2628189"/>
          </a:xfrm>
        </p:spPr>
        <p:txBody>
          <a:bodyPr>
            <a:norm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单图">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47168" y="1394712"/>
            <a:ext cx="3538274" cy="2876550"/>
          </a:xfrm>
        </p:spPr>
        <p:txBody>
          <a:bodyPr>
            <a:norm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母子图">
    <p:spTree>
      <p:nvGrpSpPr>
        <p:cNvPr id="1" name=""/>
        <p:cNvGrpSpPr/>
        <p:nvPr/>
      </p:nvGrpSpPr>
      <p:grpSpPr>
        <a:xfrm>
          <a:off x="0" y="0"/>
          <a:ext cx="0" cy="0"/>
          <a:chOff x="0" y="0"/>
          <a:chExt cx="0" cy="0"/>
        </a:xfrm>
      </p:grpSpPr>
      <p:sp>
        <p:nvSpPr>
          <p:cNvPr id="8" name="Picture Placeholder 2"/>
          <p:cNvSpPr>
            <a:spLocks noGrp="1"/>
          </p:cNvSpPr>
          <p:nvPr>
            <p:ph type="pic" idx="11"/>
          </p:nvPr>
        </p:nvSpPr>
        <p:spPr>
          <a:xfrm>
            <a:off x="4620279" y="2965184"/>
            <a:ext cx="1940291" cy="1574478"/>
          </a:xfrm>
        </p:spPr>
        <p:txBody>
          <a:bodyPr>
            <a:norm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3" name="Picture Placeholder 2"/>
          <p:cNvSpPr>
            <a:spLocks noGrp="1"/>
          </p:cNvSpPr>
          <p:nvPr>
            <p:ph type="pic" idx="1"/>
          </p:nvPr>
        </p:nvSpPr>
        <p:spPr>
          <a:xfrm>
            <a:off x="611560" y="1274029"/>
            <a:ext cx="3357133" cy="2876550"/>
          </a:xfrm>
        </p:spPr>
        <p:txBody>
          <a:bodyPr>
            <a:norm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Picture Placeholder 2"/>
          <p:cNvSpPr>
            <a:spLocks noGrp="1"/>
          </p:cNvSpPr>
          <p:nvPr>
            <p:ph type="pic" idx="10"/>
          </p:nvPr>
        </p:nvSpPr>
        <p:spPr>
          <a:xfrm>
            <a:off x="4620280" y="1274028"/>
            <a:ext cx="1940291" cy="1574478"/>
          </a:xfrm>
        </p:spPr>
        <p:txBody>
          <a:bodyPr>
            <a:norm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多图">
    <p:spTree>
      <p:nvGrpSpPr>
        <p:cNvPr id="1" name=""/>
        <p:cNvGrpSpPr/>
        <p:nvPr/>
      </p:nvGrpSpPr>
      <p:grpSpPr>
        <a:xfrm>
          <a:off x="0" y="0"/>
          <a:ext cx="0" cy="0"/>
          <a:chOff x="0" y="0"/>
          <a:chExt cx="0" cy="0"/>
        </a:xfrm>
      </p:grpSpPr>
      <p:sp>
        <p:nvSpPr>
          <p:cNvPr id="11" name="Picture Placeholder 2"/>
          <p:cNvSpPr>
            <a:spLocks noGrp="1"/>
          </p:cNvSpPr>
          <p:nvPr>
            <p:ph type="pic" idx="11"/>
          </p:nvPr>
        </p:nvSpPr>
        <p:spPr>
          <a:xfrm>
            <a:off x="6910101" y="1238207"/>
            <a:ext cx="1080000" cy="1080000"/>
          </a:xfrm>
          <a:prstGeom prst="ellipse">
            <a:avLst/>
          </a:prstGeom>
        </p:spPr>
        <p:txBody>
          <a:bodyPr>
            <a:norm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Picture Placeholder 2"/>
          <p:cNvSpPr>
            <a:spLocks noGrp="1"/>
          </p:cNvSpPr>
          <p:nvPr>
            <p:ph type="pic" idx="10"/>
          </p:nvPr>
        </p:nvSpPr>
        <p:spPr>
          <a:xfrm>
            <a:off x="4018720" y="1229496"/>
            <a:ext cx="1080000" cy="1080000"/>
          </a:xfrm>
          <a:prstGeom prst="ellipse">
            <a:avLst/>
          </a:prstGeom>
        </p:spPr>
        <p:txBody>
          <a:bodyPr>
            <a:norm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3" name="Picture Placeholder 2"/>
          <p:cNvSpPr>
            <a:spLocks noGrp="1"/>
          </p:cNvSpPr>
          <p:nvPr>
            <p:ph type="pic" idx="1"/>
          </p:nvPr>
        </p:nvSpPr>
        <p:spPr>
          <a:xfrm>
            <a:off x="1122278" y="1238207"/>
            <a:ext cx="1080000" cy="1080000"/>
          </a:xfrm>
          <a:prstGeom prst="ellipse">
            <a:avLst/>
          </a:prstGeom>
        </p:spPr>
        <p:txBody>
          <a:bodyPr>
            <a:norm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多图">
    <p:spTree>
      <p:nvGrpSpPr>
        <p:cNvPr id="1" name=""/>
        <p:cNvGrpSpPr/>
        <p:nvPr/>
      </p:nvGrpSpPr>
      <p:grpSpPr>
        <a:xfrm>
          <a:off x="0" y="0"/>
          <a:ext cx="0" cy="0"/>
          <a:chOff x="0" y="0"/>
          <a:chExt cx="0" cy="0"/>
        </a:xfrm>
      </p:grpSpPr>
      <p:sp>
        <p:nvSpPr>
          <p:cNvPr id="13" name="Picture Placeholder 2"/>
          <p:cNvSpPr>
            <a:spLocks noGrp="1"/>
          </p:cNvSpPr>
          <p:nvPr>
            <p:ph type="pic" idx="12"/>
          </p:nvPr>
        </p:nvSpPr>
        <p:spPr>
          <a:xfrm>
            <a:off x="714866" y="2807004"/>
            <a:ext cx="1467250" cy="1464723"/>
          </a:xfrm>
          <a:prstGeom prst="rect">
            <a:avLst/>
          </a:prstGeom>
        </p:spPr>
        <p:txBody>
          <a:bodyPr>
            <a:norm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2" name="Picture Placeholder 2"/>
          <p:cNvSpPr>
            <a:spLocks noGrp="1"/>
          </p:cNvSpPr>
          <p:nvPr>
            <p:ph type="pic" idx="11"/>
          </p:nvPr>
        </p:nvSpPr>
        <p:spPr>
          <a:xfrm>
            <a:off x="4049403" y="2820380"/>
            <a:ext cx="1467250" cy="1464723"/>
          </a:xfrm>
          <a:prstGeom prst="rect">
            <a:avLst/>
          </a:prstGeom>
        </p:spPr>
        <p:txBody>
          <a:bodyPr>
            <a:norm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9" name="Picture Placeholder 2"/>
          <p:cNvSpPr>
            <a:spLocks noGrp="1"/>
          </p:cNvSpPr>
          <p:nvPr>
            <p:ph type="pic" idx="10"/>
          </p:nvPr>
        </p:nvSpPr>
        <p:spPr>
          <a:xfrm>
            <a:off x="5516653" y="1335555"/>
            <a:ext cx="1467250" cy="1464723"/>
          </a:xfrm>
          <a:prstGeom prst="rect">
            <a:avLst/>
          </a:prstGeom>
        </p:spPr>
        <p:txBody>
          <a:bodyPr>
            <a:norm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3" name="Picture Placeholder 2"/>
          <p:cNvSpPr>
            <a:spLocks noGrp="1"/>
          </p:cNvSpPr>
          <p:nvPr>
            <p:ph type="pic" idx="1"/>
          </p:nvPr>
        </p:nvSpPr>
        <p:spPr>
          <a:xfrm>
            <a:off x="2182116" y="1335555"/>
            <a:ext cx="1467250" cy="1464723"/>
          </a:xfrm>
          <a:prstGeom prst="rect">
            <a:avLst/>
          </a:prstGeom>
        </p:spPr>
        <p:txBody>
          <a:bodyPr>
            <a:norm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多图">
    <p:spTree>
      <p:nvGrpSpPr>
        <p:cNvPr id="1" name=""/>
        <p:cNvGrpSpPr/>
        <p:nvPr/>
      </p:nvGrpSpPr>
      <p:grpSpPr>
        <a:xfrm>
          <a:off x="0" y="0"/>
          <a:ext cx="0" cy="0"/>
          <a:chOff x="0" y="0"/>
          <a:chExt cx="0" cy="0"/>
        </a:xfrm>
      </p:grpSpPr>
      <p:sp>
        <p:nvSpPr>
          <p:cNvPr id="7" name="Picture Placeholder 2"/>
          <p:cNvSpPr>
            <a:spLocks noGrp="1"/>
          </p:cNvSpPr>
          <p:nvPr>
            <p:ph type="pic" idx="10"/>
          </p:nvPr>
        </p:nvSpPr>
        <p:spPr>
          <a:xfrm>
            <a:off x="5829831" y="3179558"/>
            <a:ext cx="1483269" cy="1466234"/>
          </a:xfrm>
          <a:prstGeom prst="rect">
            <a:avLst/>
          </a:prstGeom>
        </p:spPr>
        <p:txBody>
          <a:bodyPr>
            <a:norm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3" name="Picture Placeholder 2"/>
          <p:cNvSpPr>
            <a:spLocks noGrp="1"/>
          </p:cNvSpPr>
          <p:nvPr>
            <p:ph type="pic" idx="1"/>
          </p:nvPr>
        </p:nvSpPr>
        <p:spPr>
          <a:xfrm>
            <a:off x="2174652" y="1334735"/>
            <a:ext cx="1474713" cy="1466234"/>
          </a:xfrm>
          <a:prstGeom prst="rect">
            <a:avLst/>
          </a:prstGeom>
        </p:spPr>
        <p:txBody>
          <a:bodyPr>
            <a:norm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General slide">
    <p:bg>
      <p:bgPr>
        <a:solidFill>
          <a:srgbClr val="FCFCFC"/>
        </a:solidFill>
        <a:effectLst/>
      </p:bgPr>
    </p:bg>
    <p:spTree>
      <p:nvGrpSpPr>
        <p:cNvPr id="1" name=""/>
        <p:cNvGrpSpPr/>
        <p:nvPr/>
      </p:nvGrpSpPr>
      <p:grpSpPr>
        <a:xfrm>
          <a:off x="0" y="0"/>
          <a:ext cx="0" cy="0"/>
          <a:chOff x="0" y="0"/>
          <a:chExt cx="0" cy="0"/>
        </a:xfrm>
      </p:grpSpPr>
      <p:sp>
        <p:nvSpPr>
          <p:cNvPr id="6" name="Slide Number Placeholder 8"/>
          <p:cNvSpPr txBox="1"/>
          <p:nvPr userDrawn="1"/>
        </p:nvSpPr>
        <p:spPr>
          <a:xfrm>
            <a:off x="8395675" y="4869408"/>
            <a:ext cx="725405" cy="352697"/>
          </a:xfrm>
          <a:prstGeom prst="ellipse">
            <a:avLst/>
          </a:prstGeom>
        </p:spPr>
        <p:txBody>
          <a:bodyPr vert="horz" lIns="68580" tIns="34290" rIns="68580" bIns="34290" rtlCol="0" anchor="ctr"/>
          <a:lstStyle>
            <a:defPPr>
              <a:defRPr lang="en-US"/>
            </a:defPPr>
            <a:lvl1pPr marL="0" algn="r" defTabSz="685800" rtl="0" eaLnBrk="1" latinLnBrk="0" hangingPunct="1">
              <a:defRPr sz="90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3068952F-5E95-44E1-9562-3F7BE09D45B9}" type="slidenum">
              <a:rPr lang="en-US" sz="900" kern="1200" smtClean="0">
                <a:solidFill>
                  <a:srgbClr val="F0F6F4"/>
                </a:solidFill>
                <a:latin typeface="+mn-lt"/>
                <a:ea typeface="+mn-ea"/>
                <a:cs typeface="+mn-cs"/>
              </a:rPr>
              <a:t>‹#›</a:t>
            </a:fld>
            <a:endParaRPr lang="en-US" sz="900" kern="1200" dirty="0">
              <a:solidFill>
                <a:srgbClr val="F0F6F4"/>
              </a:solidFill>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General slide">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6" name="Slide Number Placeholder 8"/>
          <p:cNvSpPr txBox="1"/>
          <p:nvPr userDrawn="1"/>
        </p:nvSpPr>
        <p:spPr>
          <a:xfrm>
            <a:off x="8395675" y="4869408"/>
            <a:ext cx="725405" cy="352697"/>
          </a:xfrm>
          <a:prstGeom prst="ellipse">
            <a:avLst/>
          </a:prstGeom>
        </p:spPr>
        <p:txBody>
          <a:bodyPr vert="horz" lIns="68580" tIns="34290" rIns="68580" bIns="34290" rtlCol="0" anchor="ctr"/>
          <a:lstStyle>
            <a:defPPr>
              <a:defRPr lang="en-US"/>
            </a:defPPr>
            <a:lvl1pPr marL="0" algn="r" defTabSz="685800" rtl="0" eaLnBrk="1" latinLnBrk="0" hangingPunct="1">
              <a:defRPr sz="90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3068952F-5E95-44E1-9562-3F7BE09D45B9}" type="slidenum">
              <a:rPr lang="en-US" sz="900" kern="1200" smtClean="0">
                <a:solidFill>
                  <a:srgbClr val="F0F6F4"/>
                </a:solidFill>
                <a:latin typeface="+mn-lt"/>
                <a:ea typeface="+mn-ea"/>
                <a:cs typeface="+mn-cs"/>
              </a:rPr>
              <a:t>‹#›</a:t>
            </a:fld>
            <a:endParaRPr lang="en-US" sz="900" kern="1200" dirty="0">
              <a:solidFill>
                <a:srgbClr val="F0F6F4"/>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9F42ADB-7D30-4CDA-A166-333DE990463F}" type="datetimeFigureOut">
              <a:rPr lang="en-US" smtClean="0"/>
              <a:t>2/17/2023</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10D5614-B734-4280-8F57-1D4947433C97}"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92710"/>
            <a:ext cx="9144000" cy="52324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835696" y="2445146"/>
            <a:ext cx="5540678" cy="460375"/>
          </a:xfrm>
          <a:prstGeom prst="rect">
            <a:avLst/>
          </a:prstGeom>
        </p:spPr>
        <p:txBody>
          <a:bodyPr wrap="square">
            <a:spAutoFit/>
          </a:bodyPr>
          <a:lstStyle/>
          <a:p>
            <a:pPr algn="ctr"/>
            <a:r>
              <a:rPr lang="zh-CN" altLang="en-US" sz="2400" dirty="0">
                <a:ln>
                  <a:solidFill>
                    <a:schemeClr val="tx1">
                      <a:lumMod val="75000"/>
                    </a:schemeClr>
                  </a:solidFill>
                </a:ln>
                <a:solidFill>
                  <a:schemeClr val="tx1"/>
                </a:solidFill>
                <a:effectLst>
                  <a:outerShdw blurRad="38100" dist="19050" dir="2700000" algn="tl" rotWithShape="0">
                    <a:schemeClr val="dk1">
                      <a:alpha val="40000"/>
                    </a:schemeClr>
                  </a:outerShdw>
                </a:effectLst>
              </a:rPr>
              <a:t>数据结构与算法的名人轶事</a:t>
            </a:r>
          </a:p>
        </p:txBody>
      </p:sp>
      <p:sp>
        <p:nvSpPr>
          <p:cNvPr id="17" name="矩形 16"/>
          <p:cNvSpPr/>
          <p:nvPr/>
        </p:nvSpPr>
        <p:spPr>
          <a:xfrm>
            <a:off x="0" y="4857115"/>
            <a:ext cx="9144000" cy="286385"/>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Content Placeholder 2"/>
          <p:cNvSpPr txBox="1"/>
          <p:nvPr/>
        </p:nvSpPr>
        <p:spPr>
          <a:xfrm>
            <a:off x="2778125" y="3141345"/>
            <a:ext cx="3587115" cy="6273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zh-CN" altLang="en-US" sz="1800" b="1" dirty="0">
                <a:solidFill>
                  <a:schemeClr val="tx1"/>
                </a:solidFill>
                <a:cs typeface="+mn-ea"/>
                <a:sym typeface="+mn-lt"/>
              </a:rPr>
              <a:t>信安</a:t>
            </a:r>
            <a:r>
              <a:rPr lang="en-US" altLang="zh-CN" sz="1800" b="1" dirty="0">
                <a:solidFill>
                  <a:schemeClr val="tx1"/>
                </a:solidFill>
                <a:cs typeface="+mn-ea"/>
                <a:sym typeface="+mn-lt"/>
              </a:rPr>
              <a:t>2101</a:t>
            </a:r>
            <a:r>
              <a:rPr lang="zh-CN" altLang="en-US" sz="1800" b="1">
                <a:solidFill>
                  <a:schemeClr val="tx1"/>
                </a:solidFill>
                <a:cs typeface="+mn-ea"/>
                <a:sym typeface="+mn-lt"/>
              </a:rPr>
              <a:t>班  孙照海</a:t>
            </a:r>
            <a:endParaRPr lang="zh-CN" altLang="en-US" sz="1800" b="1" dirty="0">
              <a:solidFill>
                <a:schemeClr val="tx1"/>
              </a:solidFill>
              <a:cs typeface="+mn-ea"/>
              <a:sym typeface="+mn-lt"/>
            </a:endParaRPr>
          </a:p>
        </p:txBody>
      </p:sp>
      <p:grpSp>
        <p:nvGrpSpPr>
          <p:cNvPr id="2" name="组合 1"/>
          <p:cNvGrpSpPr/>
          <p:nvPr/>
        </p:nvGrpSpPr>
        <p:grpSpPr>
          <a:xfrm>
            <a:off x="3807543" y="555526"/>
            <a:ext cx="1490447" cy="1497340"/>
            <a:chOff x="3807543" y="555526"/>
            <a:chExt cx="1490447" cy="1497340"/>
          </a:xfrm>
        </p:grpSpPr>
        <p:sp>
          <p:nvSpPr>
            <p:cNvPr id="7" name="椭圆 6"/>
            <p:cNvSpPr/>
            <p:nvPr/>
          </p:nvSpPr>
          <p:spPr>
            <a:xfrm>
              <a:off x="3873952" y="656124"/>
              <a:ext cx="1396095" cy="1396742"/>
            </a:xfrm>
            <a:prstGeom prst="ellipse">
              <a:avLst/>
            </a:prstGeom>
            <a:noFill/>
            <a:ln w="9525">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8" name="椭圆 7"/>
            <p:cNvSpPr/>
            <p:nvPr/>
          </p:nvSpPr>
          <p:spPr>
            <a:xfrm>
              <a:off x="3807543" y="555628"/>
              <a:ext cx="1396095" cy="1396742"/>
            </a:xfrm>
            <a:prstGeom prst="ellipse">
              <a:avLst/>
            </a:prstGeom>
            <a:noFill/>
            <a:ln w="9525">
              <a:solidFill>
                <a:schemeClr val="accent5">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9" name="椭圆 8"/>
            <p:cNvSpPr/>
            <p:nvPr/>
          </p:nvSpPr>
          <p:spPr>
            <a:xfrm>
              <a:off x="5048524" y="1782366"/>
              <a:ext cx="145621" cy="145689"/>
            </a:xfrm>
            <a:prstGeom prst="ellipse">
              <a:avLst/>
            </a:prstGeom>
            <a:solidFill>
              <a:schemeClr val="accent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11" name="椭圆 10"/>
            <p:cNvSpPr/>
            <p:nvPr/>
          </p:nvSpPr>
          <p:spPr>
            <a:xfrm>
              <a:off x="3901895" y="555526"/>
              <a:ext cx="1396095" cy="1396742"/>
            </a:xfrm>
            <a:prstGeom prst="ellipse">
              <a:avLst/>
            </a:prstGeom>
            <a:noFill/>
            <a:ln w="9525">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12" name="等腰三角形 11"/>
            <p:cNvSpPr/>
            <p:nvPr/>
          </p:nvSpPr>
          <p:spPr>
            <a:xfrm rot="4248606">
              <a:off x="4243125" y="1010722"/>
              <a:ext cx="750680" cy="508190"/>
            </a:xfrm>
            <a:prstGeom prst="triangl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9144635" cy="5143500"/>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532765" y="2187575"/>
            <a:ext cx="1012825" cy="768350"/>
          </a:xfrm>
          <a:prstGeom prst="rect">
            <a:avLst/>
          </a:prstGeom>
        </p:spPr>
        <p:txBody>
          <a:bodyPr wrap="square">
            <a:spAutoFit/>
          </a:bodyPr>
          <a:lstStyle/>
          <a:p>
            <a:r>
              <a:rPr lang="zh-CN" altLang="en-US" sz="3000" b="1" dirty="0">
                <a:solidFill>
                  <a:schemeClr val="bg1"/>
                </a:solidFill>
              </a:rPr>
              <a:t>目录</a:t>
            </a:r>
            <a:endParaRPr lang="en-US" altLang="zh-CN" sz="3000" b="1" dirty="0">
              <a:solidFill>
                <a:schemeClr val="bg1"/>
              </a:solidFill>
            </a:endParaRPr>
          </a:p>
          <a:p>
            <a:endParaRPr lang="zh-CN" altLang="en-US" sz="1400" dirty="0"/>
          </a:p>
        </p:txBody>
      </p:sp>
      <p:sp>
        <p:nvSpPr>
          <p:cNvPr id="3" name="Title 13"/>
          <p:cNvSpPr txBox="1"/>
          <p:nvPr/>
        </p:nvSpPr>
        <p:spPr>
          <a:xfrm>
            <a:off x="3220080" y="657559"/>
            <a:ext cx="1474916" cy="1250227"/>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6000" b="1" dirty="0">
                <a:solidFill>
                  <a:schemeClr val="accent1"/>
                </a:solidFill>
                <a:latin typeface="+mn-lt"/>
                <a:ea typeface="+mn-ea"/>
                <a:cs typeface="+mn-ea"/>
                <a:sym typeface="+mn-lt"/>
              </a:rPr>
              <a:t>1</a:t>
            </a:r>
            <a:endParaRPr lang="en-US" sz="6600" b="1" dirty="0">
              <a:solidFill>
                <a:schemeClr val="accent1"/>
              </a:solidFill>
              <a:latin typeface="+mn-lt"/>
              <a:ea typeface="+mn-ea"/>
              <a:cs typeface="+mn-ea"/>
              <a:sym typeface="+mn-lt"/>
            </a:endParaRPr>
          </a:p>
        </p:txBody>
      </p:sp>
      <p:sp>
        <p:nvSpPr>
          <p:cNvPr id="5" name="Title 13"/>
          <p:cNvSpPr txBox="1"/>
          <p:nvPr/>
        </p:nvSpPr>
        <p:spPr>
          <a:xfrm>
            <a:off x="3220080" y="1618977"/>
            <a:ext cx="1474916" cy="1250227"/>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6000" b="1" dirty="0">
                <a:solidFill>
                  <a:schemeClr val="accent1"/>
                </a:solidFill>
                <a:latin typeface="+mn-lt"/>
                <a:ea typeface="+mn-ea"/>
                <a:cs typeface="+mn-ea"/>
                <a:sym typeface="+mn-lt"/>
              </a:rPr>
              <a:t>2</a:t>
            </a:r>
            <a:endParaRPr lang="en-US" sz="6600" b="1" dirty="0">
              <a:solidFill>
                <a:schemeClr val="accent1"/>
              </a:solidFill>
              <a:latin typeface="+mn-lt"/>
              <a:ea typeface="+mn-ea"/>
              <a:cs typeface="+mn-ea"/>
              <a:sym typeface="+mn-lt"/>
            </a:endParaRPr>
          </a:p>
        </p:txBody>
      </p:sp>
      <p:sp>
        <p:nvSpPr>
          <p:cNvPr id="7" name="Title 13"/>
          <p:cNvSpPr txBox="1"/>
          <p:nvPr/>
        </p:nvSpPr>
        <p:spPr>
          <a:xfrm>
            <a:off x="3220080" y="2584141"/>
            <a:ext cx="1474916" cy="1250227"/>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6000" b="1" dirty="0">
                <a:solidFill>
                  <a:schemeClr val="accent1"/>
                </a:solidFill>
                <a:latin typeface="+mn-lt"/>
                <a:ea typeface="+mn-ea"/>
                <a:cs typeface="+mn-ea"/>
                <a:sym typeface="+mn-lt"/>
              </a:rPr>
              <a:t>3</a:t>
            </a:r>
            <a:endParaRPr lang="en-US" sz="6600" b="1" dirty="0">
              <a:solidFill>
                <a:schemeClr val="accent1"/>
              </a:solidFill>
              <a:latin typeface="+mn-lt"/>
              <a:ea typeface="+mn-ea"/>
              <a:cs typeface="+mn-ea"/>
              <a:sym typeface="+mn-lt"/>
            </a:endParaRPr>
          </a:p>
        </p:txBody>
      </p:sp>
      <p:sp>
        <p:nvSpPr>
          <p:cNvPr id="14" name="Title 13"/>
          <p:cNvSpPr txBox="1"/>
          <p:nvPr/>
        </p:nvSpPr>
        <p:spPr>
          <a:xfrm>
            <a:off x="4261220" y="1250161"/>
            <a:ext cx="3839172" cy="368300"/>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1800" dirty="0">
                <a:solidFill>
                  <a:schemeClr val="tx1"/>
                </a:solidFill>
                <a:latin typeface="+mn-lt"/>
                <a:ea typeface="+mn-ea"/>
                <a:cs typeface="+mn-ea"/>
                <a:sym typeface="+mn-lt"/>
              </a:rPr>
              <a:t>NICKLAUS WIRTH</a:t>
            </a:r>
            <a:r>
              <a:rPr lang="zh-CN" altLang="en-US" sz="1800" dirty="0">
                <a:solidFill>
                  <a:schemeClr val="tx1"/>
                </a:solidFill>
                <a:latin typeface="+mn-lt"/>
                <a:ea typeface="+mn-ea"/>
                <a:cs typeface="+mn-ea"/>
                <a:sym typeface="+mn-lt"/>
              </a:rPr>
              <a:t>（尼古拉斯·沃斯）</a:t>
            </a:r>
          </a:p>
        </p:txBody>
      </p:sp>
      <p:sp>
        <p:nvSpPr>
          <p:cNvPr id="15" name="Title 13"/>
          <p:cNvSpPr txBox="1"/>
          <p:nvPr/>
        </p:nvSpPr>
        <p:spPr>
          <a:xfrm>
            <a:off x="4261220" y="2244417"/>
            <a:ext cx="3839172" cy="368300"/>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800" dirty="0">
                <a:solidFill>
                  <a:schemeClr val="tx1"/>
                </a:solidFill>
                <a:latin typeface="+mn-lt"/>
                <a:ea typeface="+mn-ea"/>
                <a:cs typeface="+mn-ea"/>
                <a:sym typeface="+mn-lt"/>
              </a:rPr>
              <a:t>DONALD E. KNUTH</a:t>
            </a:r>
            <a:r>
              <a:rPr lang="zh-CN" altLang="en-US" sz="1800" dirty="0">
                <a:solidFill>
                  <a:schemeClr val="tx1"/>
                </a:solidFill>
                <a:latin typeface="+mn-lt"/>
                <a:ea typeface="+mn-ea"/>
                <a:cs typeface="+mn-ea"/>
                <a:sym typeface="+mn-lt"/>
              </a:rPr>
              <a:t>（</a:t>
            </a:r>
            <a:r>
              <a:rPr lang="en-US" sz="1800" dirty="0">
                <a:solidFill>
                  <a:schemeClr val="tx1"/>
                </a:solidFill>
                <a:latin typeface="+mn-lt"/>
                <a:ea typeface="+mn-ea"/>
                <a:cs typeface="+mn-ea"/>
                <a:sym typeface="+mn-lt"/>
              </a:rPr>
              <a:t>高德纳</a:t>
            </a:r>
            <a:r>
              <a:rPr lang="zh-CN" altLang="en-US" sz="1800" dirty="0">
                <a:solidFill>
                  <a:schemeClr val="tx1"/>
                </a:solidFill>
                <a:latin typeface="+mn-lt"/>
                <a:ea typeface="+mn-ea"/>
                <a:cs typeface="+mn-ea"/>
                <a:sym typeface="+mn-lt"/>
              </a:rPr>
              <a:t>）</a:t>
            </a:r>
          </a:p>
        </p:txBody>
      </p:sp>
      <p:sp>
        <p:nvSpPr>
          <p:cNvPr id="16" name="Title 13"/>
          <p:cNvSpPr txBox="1"/>
          <p:nvPr/>
        </p:nvSpPr>
        <p:spPr>
          <a:xfrm>
            <a:off x="4254951" y="3159279"/>
            <a:ext cx="3839172" cy="368300"/>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sz="1800" dirty="0">
                <a:solidFill>
                  <a:schemeClr val="tx1"/>
                </a:solidFill>
                <a:latin typeface="+mn-lt"/>
                <a:ea typeface="+mn-ea"/>
                <a:cs typeface="+mn-ea"/>
                <a:sym typeface="+mn-lt"/>
              </a:rPr>
              <a:t>李开复</a:t>
            </a:r>
          </a:p>
        </p:txBody>
      </p:sp>
      <p:grpSp>
        <p:nvGrpSpPr>
          <p:cNvPr id="12" name="组合 11"/>
          <p:cNvGrpSpPr/>
          <p:nvPr/>
        </p:nvGrpSpPr>
        <p:grpSpPr>
          <a:xfrm rot="16200000">
            <a:off x="1865630" y="2325370"/>
            <a:ext cx="2847975" cy="172085"/>
            <a:chOff x="3529267" y="4227934"/>
            <a:chExt cx="3491005" cy="172124"/>
          </a:xfrm>
        </p:grpSpPr>
        <p:sp>
          <p:nvSpPr>
            <p:cNvPr id="22" name="Oval 27"/>
            <p:cNvSpPr/>
            <p:nvPr/>
          </p:nvSpPr>
          <p:spPr>
            <a:xfrm>
              <a:off x="3529267"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3" name="Oval 27"/>
            <p:cNvSpPr/>
            <p:nvPr/>
          </p:nvSpPr>
          <p:spPr>
            <a:xfrm>
              <a:off x="3889902"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4" name="Oval 27"/>
            <p:cNvSpPr/>
            <p:nvPr/>
          </p:nvSpPr>
          <p:spPr>
            <a:xfrm>
              <a:off x="4250720"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5" name="Oval 27"/>
            <p:cNvSpPr/>
            <p:nvPr/>
          </p:nvSpPr>
          <p:spPr>
            <a:xfrm>
              <a:off x="4611355"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6" name="Oval 27"/>
            <p:cNvSpPr/>
            <p:nvPr/>
          </p:nvSpPr>
          <p:spPr>
            <a:xfrm>
              <a:off x="4955395"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7" name="Oval 27"/>
            <p:cNvSpPr/>
            <p:nvPr/>
          </p:nvSpPr>
          <p:spPr>
            <a:xfrm>
              <a:off x="5316030"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8" name="Oval 27"/>
            <p:cNvSpPr/>
            <p:nvPr/>
          </p:nvSpPr>
          <p:spPr>
            <a:xfrm>
              <a:off x="5666352"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9" name="Oval 27"/>
            <p:cNvSpPr/>
            <p:nvPr/>
          </p:nvSpPr>
          <p:spPr>
            <a:xfrm>
              <a:off x="6026987"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30" name="Oval 27"/>
            <p:cNvSpPr/>
            <p:nvPr/>
          </p:nvSpPr>
          <p:spPr>
            <a:xfrm>
              <a:off x="6438139"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31" name="Oval 27"/>
            <p:cNvSpPr/>
            <p:nvPr/>
          </p:nvSpPr>
          <p:spPr>
            <a:xfrm>
              <a:off x="6798774"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5" name="任意多边形 14"/>
          <p:cNvSpPr/>
          <p:nvPr/>
        </p:nvSpPr>
        <p:spPr>
          <a:xfrm>
            <a:off x="0" y="0"/>
            <a:ext cx="9144000" cy="5143500"/>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3099817 h 5143500"/>
              <a:gd name="connsiteX5" fmla="*/ 1129751 w 9144000"/>
              <a:gd name="connsiteY5" fmla="*/ 2095594 h 5143500"/>
              <a:gd name="connsiteX6" fmla="*/ 0 w 9144000"/>
              <a:gd name="connsiteY6" fmla="*/ 109137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143500">
                <a:moveTo>
                  <a:pt x="0" y="0"/>
                </a:moveTo>
                <a:lnTo>
                  <a:pt x="9144000" y="0"/>
                </a:lnTo>
                <a:lnTo>
                  <a:pt x="9144000" y="5143500"/>
                </a:lnTo>
                <a:lnTo>
                  <a:pt x="0" y="5143500"/>
                </a:lnTo>
                <a:lnTo>
                  <a:pt x="0" y="3099817"/>
                </a:lnTo>
                <a:lnTo>
                  <a:pt x="1129751" y="2095594"/>
                </a:lnTo>
                <a:lnTo>
                  <a:pt x="0" y="1091371"/>
                </a:lnTo>
                <a:close/>
              </a:path>
            </a:pathLst>
          </a:custGeom>
          <a:solidFill>
            <a:schemeClr val="bg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2" name="矩形 31"/>
          <p:cNvSpPr/>
          <p:nvPr/>
        </p:nvSpPr>
        <p:spPr>
          <a:xfrm>
            <a:off x="3698213" y="3129230"/>
            <a:ext cx="3978327" cy="737235"/>
          </a:xfrm>
          <a:prstGeom prst="rect">
            <a:avLst/>
          </a:prstGeom>
        </p:spPr>
        <p:txBody>
          <a:bodyPr wrap="square">
            <a:spAutoFit/>
          </a:bodyPr>
          <a:lstStyle/>
          <a:p>
            <a:r>
              <a:rPr lang="en-US" altLang="zh-CN" sz="2800" dirty="0">
                <a:cs typeface="+mn-ea"/>
                <a:sym typeface="+mn-lt"/>
              </a:rPr>
              <a:t>NICKLAUS WIRTH</a:t>
            </a:r>
            <a:endParaRPr lang="en-US" altLang="zh-CN" sz="2800" b="1" dirty="0">
              <a:solidFill>
                <a:schemeClr val="bg1"/>
              </a:solidFill>
            </a:endParaRPr>
          </a:p>
          <a:p>
            <a:r>
              <a:rPr lang="zh-CN" altLang="en-US" sz="1400" dirty="0">
                <a:cs typeface="+mn-ea"/>
                <a:sym typeface="+mn-lt"/>
              </a:rPr>
              <a:t>尼古拉斯·沃斯</a:t>
            </a:r>
            <a:endParaRPr lang="en-US" altLang="zh-CN" sz="1400" dirty="0">
              <a:solidFill>
                <a:schemeClr val="bg2">
                  <a:lumMod val="75000"/>
                </a:schemeClr>
              </a:solidFill>
            </a:endParaRPr>
          </a:p>
        </p:txBody>
      </p:sp>
      <p:sp>
        <p:nvSpPr>
          <p:cNvPr id="5" name="椭圆 4"/>
          <p:cNvSpPr/>
          <p:nvPr/>
        </p:nvSpPr>
        <p:spPr>
          <a:xfrm>
            <a:off x="2038037" y="1376204"/>
            <a:ext cx="1396095" cy="1396742"/>
          </a:xfrm>
          <a:prstGeom prst="ellipse">
            <a:avLst/>
          </a:prstGeom>
          <a:noFill/>
          <a:ln w="9525">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6" name="椭圆 5"/>
          <p:cNvSpPr/>
          <p:nvPr/>
        </p:nvSpPr>
        <p:spPr>
          <a:xfrm>
            <a:off x="1971628" y="1275708"/>
            <a:ext cx="1396095" cy="1396742"/>
          </a:xfrm>
          <a:prstGeom prst="ellipse">
            <a:avLst/>
          </a:prstGeom>
          <a:noFill/>
          <a:ln w="9525">
            <a:solidFill>
              <a:schemeClr val="accent5">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7" name="椭圆 6"/>
          <p:cNvSpPr/>
          <p:nvPr/>
        </p:nvSpPr>
        <p:spPr>
          <a:xfrm>
            <a:off x="3212609" y="2502446"/>
            <a:ext cx="145621" cy="145689"/>
          </a:xfrm>
          <a:prstGeom prst="ellipse">
            <a:avLst/>
          </a:prstGeom>
          <a:solidFill>
            <a:schemeClr val="accent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8" name="Title 13"/>
          <p:cNvSpPr txBox="1"/>
          <p:nvPr/>
        </p:nvSpPr>
        <p:spPr>
          <a:xfrm>
            <a:off x="1403648" y="1306488"/>
            <a:ext cx="2532054" cy="1334977"/>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8000" b="1" dirty="0">
                <a:blipFill>
                  <a:blip r:embed="rId3"/>
                  <a:stretch>
                    <a:fillRect/>
                  </a:stretch>
                </a:blipFill>
                <a:latin typeface="+mn-lt"/>
                <a:ea typeface="+mn-ea"/>
                <a:cs typeface="+mn-ea"/>
                <a:sym typeface="+mn-lt"/>
              </a:rPr>
              <a:t>1</a:t>
            </a:r>
            <a:endParaRPr lang="en-US" sz="8800" b="1" dirty="0">
              <a:blipFill>
                <a:blip r:embed="rId3"/>
                <a:stretch>
                  <a:fillRect/>
                </a:stretch>
              </a:blipFill>
              <a:latin typeface="+mn-lt"/>
              <a:ea typeface="+mn-ea"/>
              <a:cs typeface="+mn-ea"/>
              <a:sym typeface="+mn-lt"/>
            </a:endParaRPr>
          </a:p>
        </p:txBody>
      </p:sp>
      <p:sp>
        <p:nvSpPr>
          <p:cNvPr id="9" name="椭圆 8"/>
          <p:cNvSpPr/>
          <p:nvPr/>
        </p:nvSpPr>
        <p:spPr>
          <a:xfrm>
            <a:off x="2065980" y="1275606"/>
            <a:ext cx="1396095" cy="1396742"/>
          </a:xfrm>
          <a:prstGeom prst="ellipse">
            <a:avLst/>
          </a:prstGeom>
          <a:noFill/>
          <a:ln w="9525">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3065145" cy="5143500"/>
          </a:xfrm>
          <a:prstGeom prst="rect">
            <a:avLst/>
          </a:prstGeom>
          <a:solidFill>
            <a:schemeClr val="bg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434715" y="0"/>
            <a:ext cx="5709285" cy="5143500"/>
          </a:xfrm>
          <a:prstGeom prst="rect">
            <a:avLst/>
          </a:prstGeom>
          <a:solidFill>
            <a:schemeClr val="bg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Content Placeholder 2"/>
          <p:cNvSpPr txBox="1"/>
          <p:nvPr/>
        </p:nvSpPr>
        <p:spPr>
          <a:xfrm>
            <a:off x="3790950" y="466090"/>
            <a:ext cx="4864100" cy="407860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200">
                <a:solidFill>
                  <a:schemeClr val="tx1">
                    <a:lumMod val="50000"/>
                  </a:schemeClr>
                </a:solidFill>
                <a:cs typeface="+mn-ea"/>
                <a:sym typeface="+mn-lt"/>
              </a:rPr>
              <a:t>尼古拉斯在1958年读完大学之后，就去了加拿大的莱维大学读硕士，之后又去了美国加州大学伯克利分校读了博士。读完博士的尼古拉斯就被邀请到斯坦福大学刚刚成立的计算机科学系工作。在斯坦福大学，他主要的工作就是改进 Algo 60，在改进的过程中，他开发出了自己设计的第一个语言Euler . Euler虽然在实用性上考虑并不十分周到，但在学术上却非常优美，为编译器的系统设计创造了一个很好的基础。在这之后他又相继创造了PL 360，那时的他可以说已经是世界级的程序语言设计大师了。</a:t>
            </a:r>
          </a:p>
          <a:p>
            <a:pPr marL="0" indent="0">
              <a:buFont typeface="Arial" panose="020B0604020202020204" pitchFamily="34" charset="0"/>
              <a:buNone/>
            </a:pPr>
            <a:r>
              <a:rPr lang="en-US" sz="1200">
                <a:solidFill>
                  <a:schemeClr val="tx1">
                    <a:lumMod val="50000"/>
                  </a:schemeClr>
                </a:solidFill>
                <a:cs typeface="+mn-ea"/>
                <a:sym typeface="+mn-lt"/>
              </a:rPr>
              <a:t>科学没有国界，但是科学家有自己的祖国。尼古拉斯是一个非常爱国的人，他觉得自己学到的一身本领应该报效给国家。于是在1967年他拒绝了在斯坦福大学继续工作的机会，毅然决然地回到祖国。回到祖国的尼古拉斯开始在母校苏黎世工学院担任讲师，一方面他给学生讲课，一方面他在研究一门好用的语言，他希望这门语言可以更加灵活，控制结构更加方便。就这样一门跨世纪的编程语言诞生了，它就是Pascal。这是第一门真正意义上的有着数据结构，有着控制结构的编程语言。它的很多设计思想都是空前的，而我们的伟大的c语言要比它晚了4年才诞生。这门Pascal语言最早设计出来就是为了方便教学使用的，可以说尼古拉斯把所有的精力都投入到了祖国的教育事业里面了。</a:t>
            </a:r>
          </a:p>
          <a:p>
            <a:pPr marL="0" indent="0">
              <a:buFont typeface="Arial" panose="020B0604020202020204" pitchFamily="34" charset="0"/>
              <a:buNone/>
            </a:pPr>
            <a:r>
              <a:rPr lang="en-US" sz="1200">
                <a:solidFill>
                  <a:schemeClr val="tx1">
                    <a:lumMod val="50000"/>
                  </a:schemeClr>
                </a:solidFill>
                <a:cs typeface="+mn-ea"/>
                <a:sym typeface="+mn-lt"/>
              </a:rPr>
              <a:t>他有一句在计算机领域人尽皆知的名言“</a:t>
            </a:r>
            <a:r>
              <a:rPr lang="en-US" sz="1200" b="1">
                <a:solidFill>
                  <a:schemeClr val="tx1">
                    <a:lumMod val="50000"/>
                  </a:schemeClr>
                </a:solidFill>
                <a:cs typeface="+mn-ea"/>
                <a:sym typeface="+mn-lt"/>
              </a:rPr>
              <a:t>算法+数据结构=程序</a:t>
            </a:r>
            <a:r>
              <a:rPr lang="en-US" sz="1200">
                <a:solidFill>
                  <a:schemeClr val="tx1">
                    <a:lumMod val="50000"/>
                  </a:schemeClr>
                </a:solidFill>
                <a:cs typeface="+mn-ea"/>
                <a:sym typeface="+mn-lt"/>
              </a:rPr>
              <a:t>”（Algorithm+Data Structures=Programs）</a:t>
            </a:r>
          </a:p>
        </p:txBody>
      </p:sp>
      <p:pic>
        <p:nvPicPr>
          <p:cNvPr id="12" name="图片 11" descr="317cbdc8a7a3cfd988320b4b19f4f9dc.jpg"/>
          <p:cNvPicPr>
            <a:picLocks noChangeAspect="1"/>
          </p:cNvPicPr>
          <p:nvPr/>
        </p:nvPicPr>
        <p:blipFill>
          <a:blip r:embed="rId2"/>
          <a:stretch>
            <a:fillRect/>
          </a:stretch>
        </p:blipFill>
        <p:spPr>
          <a:xfrm>
            <a:off x="110490" y="1366520"/>
            <a:ext cx="2850515" cy="16294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2" name="矩形 11"/>
          <p:cNvSpPr/>
          <p:nvPr/>
        </p:nvSpPr>
        <p:spPr>
          <a:xfrm>
            <a:off x="0" y="0"/>
            <a:ext cx="9144000" cy="5143500"/>
          </a:xfrm>
          <a:prstGeom prst="rect">
            <a:avLst/>
          </a:prstGeom>
          <a:solidFill>
            <a:schemeClr val="bg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2" name="矩形 31"/>
          <p:cNvSpPr/>
          <p:nvPr/>
        </p:nvSpPr>
        <p:spPr>
          <a:xfrm>
            <a:off x="2611167" y="3155557"/>
            <a:ext cx="3978327" cy="737235"/>
          </a:xfrm>
          <a:prstGeom prst="rect">
            <a:avLst/>
          </a:prstGeom>
        </p:spPr>
        <p:txBody>
          <a:bodyPr wrap="square">
            <a:spAutoFit/>
          </a:bodyPr>
          <a:lstStyle/>
          <a:p>
            <a:pPr algn="ctr"/>
            <a:r>
              <a:rPr lang="en-US" sz="2800" dirty="0">
                <a:cs typeface="+mn-ea"/>
                <a:sym typeface="+mn-lt"/>
              </a:rPr>
              <a:t>DONALD E. KNUTH</a:t>
            </a:r>
          </a:p>
          <a:p>
            <a:pPr algn="ctr"/>
            <a:r>
              <a:rPr lang="en-US" sz="1400" dirty="0">
                <a:cs typeface="+mn-ea"/>
                <a:sym typeface="+mn-lt"/>
              </a:rPr>
              <a:t>高德纳</a:t>
            </a:r>
            <a:endParaRPr lang="en-US" altLang="zh-CN" sz="1400" dirty="0">
              <a:solidFill>
                <a:schemeClr val="bg2">
                  <a:lumMod val="75000"/>
                </a:schemeClr>
              </a:solidFill>
            </a:endParaRPr>
          </a:p>
        </p:txBody>
      </p:sp>
      <p:sp>
        <p:nvSpPr>
          <p:cNvPr id="5" name="椭圆 4"/>
          <p:cNvSpPr/>
          <p:nvPr/>
        </p:nvSpPr>
        <p:spPr>
          <a:xfrm>
            <a:off x="3873952" y="1347614"/>
            <a:ext cx="1396095" cy="1396742"/>
          </a:xfrm>
          <a:prstGeom prst="ellipse">
            <a:avLst/>
          </a:prstGeom>
          <a:noFill/>
          <a:ln w="9525">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6" name="椭圆 5"/>
          <p:cNvSpPr/>
          <p:nvPr/>
        </p:nvSpPr>
        <p:spPr>
          <a:xfrm>
            <a:off x="3807543" y="1247118"/>
            <a:ext cx="1396095" cy="1396742"/>
          </a:xfrm>
          <a:prstGeom prst="ellipse">
            <a:avLst/>
          </a:prstGeom>
          <a:noFill/>
          <a:ln w="9525">
            <a:solidFill>
              <a:schemeClr val="accent5">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7" name="椭圆 6"/>
          <p:cNvSpPr/>
          <p:nvPr/>
        </p:nvSpPr>
        <p:spPr>
          <a:xfrm>
            <a:off x="5048524" y="2473856"/>
            <a:ext cx="145621" cy="145689"/>
          </a:xfrm>
          <a:prstGeom prst="ellipse">
            <a:avLst/>
          </a:prstGeom>
          <a:solidFill>
            <a:schemeClr val="accent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8" name="Title 13"/>
          <p:cNvSpPr txBox="1"/>
          <p:nvPr/>
        </p:nvSpPr>
        <p:spPr>
          <a:xfrm>
            <a:off x="3239563" y="1277898"/>
            <a:ext cx="2532054" cy="1334977"/>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8000" b="1" dirty="0">
                <a:blipFill>
                  <a:blip r:embed="rId3"/>
                  <a:stretch>
                    <a:fillRect/>
                  </a:stretch>
                </a:blipFill>
                <a:latin typeface="+mn-lt"/>
                <a:ea typeface="+mn-ea"/>
                <a:cs typeface="+mn-ea"/>
                <a:sym typeface="+mn-lt"/>
              </a:rPr>
              <a:t>2</a:t>
            </a:r>
            <a:endParaRPr lang="en-US" sz="8800" b="1" dirty="0">
              <a:blipFill>
                <a:blip r:embed="rId3"/>
                <a:stretch>
                  <a:fillRect/>
                </a:stretch>
              </a:blipFill>
              <a:latin typeface="+mn-lt"/>
              <a:ea typeface="+mn-ea"/>
              <a:cs typeface="+mn-ea"/>
              <a:sym typeface="+mn-lt"/>
            </a:endParaRPr>
          </a:p>
        </p:txBody>
      </p:sp>
      <p:sp>
        <p:nvSpPr>
          <p:cNvPr id="9" name="椭圆 8"/>
          <p:cNvSpPr/>
          <p:nvPr/>
        </p:nvSpPr>
        <p:spPr>
          <a:xfrm>
            <a:off x="3901895" y="1247016"/>
            <a:ext cx="1396095" cy="1396742"/>
          </a:xfrm>
          <a:prstGeom prst="ellipse">
            <a:avLst/>
          </a:prstGeom>
          <a:noFill/>
          <a:ln w="9525">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grpSp>
        <p:nvGrpSpPr>
          <p:cNvPr id="10" name="组合 9"/>
          <p:cNvGrpSpPr/>
          <p:nvPr/>
        </p:nvGrpSpPr>
        <p:grpSpPr>
          <a:xfrm>
            <a:off x="2107302" y="4227934"/>
            <a:ext cx="4984978" cy="172124"/>
            <a:chOff x="2035294" y="4227934"/>
            <a:chExt cx="4984978" cy="172124"/>
          </a:xfrm>
        </p:grpSpPr>
        <p:sp>
          <p:nvSpPr>
            <p:cNvPr id="11" name="Oval 27"/>
            <p:cNvSpPr/>
            <p:nvPr/>
          </p:nvSpPr>
          <p:spPr>
            <a:xfrm>
              <a:off x="2035294"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4" name="Oval 27"/>
            <p:cNvSpPr/>
            <p:nvPr/>
          </p:nvSpPr>
          <p:spPr>
            <a:xfrm>
              <a:off x="2412707"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5" name="Oval 27"/>
            <p:cNvSpPr/>
            <p:nvPr/>
          </p:nvSpPr>
          <p:spPr>
            <a:xfrm>
              <a:off x="2791036"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6" name="Oval 27"/>
            <p:cNvSpPr/>
            <p:nvPr/>
          </p:nvSpPr>
          <p:spPr>
            <a:xfrm>
              <a:off x="3151671"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7" name="Oval 27"/>
            <p:cNvSpPr/>
            <p:nvPr/>
          </p:nvSpPr>
          <p:spPr>
            <a:xfrm>
              <a:off x="3529267"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8" name="Oval 27"/>
            <p:cNvSpPr/>
            <p:nvPr/>
          </p:nvSpPr>
          <p:spPr>
            <a:xfrm>
              <a:off x="3889902"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9" name="Oval 27"/>
            <p:cNvSpPr/>
            <p:nvPr/>
          </p:nvSpPr>
          <p:spPr>
            <a:xfrm>
              <a:off x="4250720"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0" name="Oval 27"/>
            <p:cNvSpPr/>
            <p:nvPr/>
          </p:nvSpPr>
          <p:spPr>
            <a:xfrm>
              <a:off x="4611355"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1" name="Oval 27"/>
            <p:cNvSpPr/>
            <p:nvPr/>
          </p:nvSpPr>
          <p:spPr>
            <a:xfrm>
              <a:off x="4955395"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2" name="Oval 27"/>
            <p:cNvSpPr/>
            <p:nvPr/>
          </p:nvSpPr>
          <p:spPr>
            <a:xfrm>
              <a:off x="5316030"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3" name="Oval 27"/>
            <p:cNvSpPr/>
            <p:nvPr/>
          </p:nvSpPr>
          <p:spPr>
            <a:xfrm>
              <a:off x="5666352"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4" name="Oval 27"/>
            <p:cNvSpPr/>
            <p:nvPr/>
          </p:nvSpPr>
          <p:spPr>
            <a:xfrm>
              <a:off x="6026987"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5" name="Oval 27"/>
            <p:cNvSpPr/>
            <p:nvPr/>
          </p:nvSpPr>
          <p:spPr>
            <a:xfrm>
              <a:off x="6438139"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6" name="Oval 27"/>
            <p:cNvSpPr/>
            <p:nvPr/>
          </p:nvSpPr>
          <p:spPr>
            <a:xfrm>
              <a:off x="6798774"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Content Placeholder 2"/>
          <p:cNvSpPr txBox="1"/>
          <p:nvPr/>
        </p:nvSpPr>
        <p:spPr>
          <a:xfrm>
            <a:off x="2395220" y="621665"/>
            <a:ext cx="5377180" cy="363664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200">
                <a:solidFill>
                  <a:schemeClr val="tx1">
                    <a:lumMod val="50000"/>
                  </a:schemeClr>
                </a:solidFill>
                <a:cs typeface="+mn-ea"/>
                <a:sym typeface="+mn-lt"/>
              </a:rPr>
              <a:t>大学一年级留校打工，临近的计算机房新到了一台IBM650——这个指示灯闪烁不定的庞然大物让高德纳生出莫大兴趣。当获准在晚上操作那台计算机后，他几天不眠不休地观察探究，并且改动了说明手册上的程序使之更加好用。一年后，高德纳改入数学系，自此终生同计算机结缘。当时兼职学校篮球队的他用IBM650写了一个程序，用于对球员在每场比赛中得分、助攻、抢断、篮板球、盖帽等一揽子数据的分析评估，球队教练据此挑选球员，使凯斯理工学院赢得了1960年的联赛冠军。这个“神奇的公式和程序”引来了当地媒体乃至CBS电视台的大肆报道，高德纳所在球队和IBM650的合影被IBM印到了产品宣传册上。这段经历的重要性不言而明，以至高德纳在巨著《计算机程序设计的艺术》第一卷卷首写下“献给曾经安装在开思理工学院的650型计算机，以纪念那些愉快的夜晚”的题辞。</a:t>
            </a:r>
          </a:p>
          <a:p>
            <a:pPr marL="0" indent="0">
              <a:buFont typeface="Arial" panose="020B0604020202020204" pitchFamily="34" charset="0"/>
              <a:buNone/>
            </a:pPr>
            <a:r>
              <a:rPr lang="en-US" sz="1200">
                <a:solidFill>
                  <a:schemeClr val="tx1">
                    <a:lumMod val="50000"/>
                  </a:schemeClr>
                </a:solidFill>
                <a:cs typeface="+mn-ea"/>
                <a:sym typeface="+mn-lt"/>
              </a:rPr>
              <a:t> 高德纳1960年毕业于开思理工学院，因学业特别出色，被破例同时授予学士和硕士学位。之后在伯克利攻读数学博士期间，ALGOL60经常因为编译器不成熟出现故障，他为此编写了一个简单的测试程序，人称“Man or boy test”（男人或男孩测试），可以译成“是男人就得-67”。高解释，用ALGOL60来编译这段程序，只要运行结果等于-67，就说明这个编译器没有问题了，是纯爷们儿。</a:t>
            </a:r>
          </a:p>
          <a:p>
            <a:pPr marL="0" indent="0">
              <a:buFont typeface="Arial" panose="020B0604020202020204" pitchFamily="34" charset="0"/>
              <a:buNone/>
            </a:pPr>
            <a:r>
              <a:rPr lang="zh-CN" altLang="en-US" sz="1200">
                <a:solidFill>
                  <a:schemeClr val="tx1">
                    <a:lumMod val="50000"/>
                  </a:schemeClr>
                </a:solidFill>
                <a:cs typeface="+mn-ea"/>
                <a:sym typeface="+mn-lt"/>
              </a:rPr>
              <a:t>其编著的《</a:t>
            </a:r>
            <a:r>
              <a:rPr lang="en-US" sz="1200">
                <a:solidFill>
                  <a:schemeClr val="tx1">
                    <a:lumMod val="50000"/>
                  </a:schemeClr>
                </a:solidFill>
                <a:cs typeface="+mn-ea"/>
                <a:sym typeface="+mn-lt"/>
              </a:rPr>
              <a:t>计算机程序设计的艺术》(The Art of Computer Programming)堪称计算机科学理论与技术的经典巨著，有评论认为其作用与地位可与数学史上欧几里得的《几何原本》相比</a:t>
            </a:r>
            <a:r>
              <a:rPr lang="zh-CN" altLang="en-US" sz="1200">
                <a:solidFill>
                  <a:schemeClr val="tx1">
                    <a:lumMod val="50000"/>
                  </a:schemeClr>
                </a:solidFill>
                <a:cs typeface="+mn-ea"/>
                <a:sym typeface="+mn-lt"/>
              </a:rPr>
              <a:t>。</a:t>
            </a:r>
          </a:p>
        </p:txBody>
      </p:sp>
      <p:grpSp>
        <p:nvGrpSpPr>
          <p:cNvPr id="3" name="组合 2"/>
          <p:cNvGrpSpPr/>
          <p:nvPr/>
        </p:nvGrpSpPr>
        <p:grpSpPr>
          <a:xfrm>
            <a:off x="2395339" y="4258414"/>
            <a:ext cx="5376818" cy="172124"/>
            <a:chOff x="2035294" y="4227934"/>
            <a:chExt cx="5376818" cy="172124"/>
          </a:xfrm>
        </p:grpSpPr>
        <p:sp>
          <p:nvSpPr>
            <p:cNvPr id="14" name="Oval 27"/>
            <p:cNvSpPr/>
            <p:nvPr/>
          </p:nvSpPr>
          <p:spPr>
            <a:xfrm>
              <a:off x="2035294"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5" name="Oval 27"/>
            <p:cNvSpPr/>
            <p:nvPr/>
          </p:nvSpPr>
          <p:spPr>
            <a:xfrm>
              <a:off x="2412707"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6" name="Oval 27"/>
            <p:cNvSpPr/>
            <p:nvPr/>
          </p:nvSpPr>
          <p:spPr>
            <a:xfrm>
              <a:off x="2791036"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7" name="Oval 27"/>
            <p:cNvSpPr/>
            <p:nvPr/>
          </p:nvSpPr>
          <p:spPr>
            <a:xfrm>
              <a:off x="3151671"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8" name="Oval 27"/>
            <p:cNvSpPr/>
            <p:nvPr/>
          </p:nvSpPr>
          <p:spPr>
            <a:xfrm>
              <a:off x="3529267"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9" name="Oval 27"/>
            <p:cNvSpPr/>
            <p:nvPr/>
          </p:nvSpPr>
          <p:spPr>
            <a:xfrm>
              <a:off x="3889902"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0" name="Oval 27"/>
            <p:cNvSpPr/>
            <p:nvPr/>
          </p:nvSpPr>
          <p:spPr>
            <a:xfrm>
              <a:off x="4250720"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1" name="Oval 27"/>
            <p:cNvSpPr/>
            <p:nvPr/>
          </p:nvSpPr>
          <p:spPr>
            <a:xfrm>
              <a:off x="4611355"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2" name="Oval 27"/>
            <p:cNvSpPr/>
            <p:nvPr/>
          </p:nvSpPr>
          <p:spPr>
            <a:xfrm>
              <a:off x="4955395"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3" name="Oval 27"/>
            <p:cNvSpPr/>
            <p:nvPr/>
          </p:nvSpPr>
          <p:spPr>
            <a:xfrm>
              <a:off x="5316030"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4" name="Oval 27"/>
            <p:cNvSpPr/>
            <p:nvPr/>
          </p:nvSpPr>
          <p:spPr>
            <a:xfrm>
              <a:off x="5666352"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5" name="Oval 27"/>
            <p:cNvSpPr/>
            <p:nvPr/>
          </p:nvSpPr>
          <p:spPr>
            <a:xfrm>
              <a:off x="6026987"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6" name="Oval 27"/>
            <p:cNvSpPr/>
            <p:nvPr/>
          </p:nvSpPr>
          <p:spPr>
            <a:xfrm>
              <a:off x="6438139"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7" name="Oval 27"/>
            <p:cNvSpPr/>
            <p:nvPr/>
          </p:nvSpPr>
          <p:spPr>
            <a:xfrm>
              <a:off x="6798774"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8" name="Oval 27"/>
            <p:cNvSpPr/>
            <p:nvPr/>
          </p:nvSpPr>
          <p:spPr>
            <a:xfrm>
              <a:off x="7190614"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grpSp>
      <p:pic>
        <p:nvPicPr>
          <p:cNvPr id="4" name="图片 3" descr="d8f9d72a6059252d603fb549349b033b5bb5b957"/>
          <p:cNvPicPr>
            <a:picLocks noChangeAspect="1"/>
          </p:cNvPicPr>
          <p:nvPr/>
        </p:nvPicPr>
        <p:blipFill>
          <a:blip r:embed="rId2"/>
          <a:stretch>
            <a:fillRect/>
          </a:stretch>
        </p:blipFill>
        <p:spPr>
          <a:xfrm>
            <a:off x="170180" y="621665"/>
            <a:ext cx="2225040" cy="26320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2" name="任意多边形 11"/>
          <p:cNvSpPr/>
          <p:nvPr/>
        </p:nvSpPr>
        <p:spPr>
          <a:xfrm>
            <a:off x="0" y="0"/>
            <a:ext cx="9144000" cy="5143500"/>
          </a:xfrm>
          <a:custGeom>
            <a:avLst/>
            <a:gdLst>
              <a:gd name="connsiteX0" fmla="*/ 0 w 9144000"/>
              <a:gd name="connsiteY0" fmla="*/ 0 h 5143500"/>
              <a:gd name="connsiteX1" fmla="*/ 1870361 w 9144000"/>
              <a:gd name="connsiteY1" fmla="*/ 0 h 5143500"/>
              <a:gd name="connsiteX2" fmla="*/ 2700338 w 9144000"/>
              <a:gd name="connsiteY2" fmla="*/ 933725 h 5143500"/>
              <a:gd name="connsiteX3" fmla="*/ 3530315 w 9144000"/>
              <a:gd name="connsiteY3" fmla="*/ 0 h 5143500"/>
              <a:gd name="connsiteX4" fmla="*/ 9144000 w 9144000"/>
              <a:gd name="connsiteY4" fmla="*/ 0 h 5143500"/>
              <a:gd name="connsiteX5" fmla="*/ 9144000 w 9144000"/>
              <a:gd name="connsiteY5" fmla="*/ 5143500 h 5143500"/>
              <a:gd name="connsiteX6" fmla="*/ 0 w 9144000"/>
              <a:gd name="connsiteY6"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143500">
                <a:moveTo>
                  <a:pt x="0" y="0"/>
                </a:moveTo>
                <a:lnTo>
                  <a:pt x="1870361" y="0"/>
                </a:lnTo>
                <a:lnTo>
                  <a:pt x="2700338" y="933725"/>
                </a:lnTo>
                <a:lnTo>
                  <a:pt x="3530315" y="0"/>
                </a:lnTo>
                <a:lnTo>
                  <a:pt x="9144000" y="0"/>
                </a:lnTo>
                <a:lnTo>
                  <a:pt x="9144000" y="5143500"/>
                </a:lnTo>
                <a:lnTo>
                  <a:pt x="0" y="5143500"/>
                </a:lnTo>
                <a:close/>
              </a:path>
            </a:pathLst>
          </a:custGeom>
          <a:solidFill>
            <a:schemeClr val="bg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2" name="矩形 31"/>
          <p:cNvSpPr/>
          <p:nvPr/>
        </p:nvSpPr>
        <p:spPr>
          <a:xfrm>
            <a:off x="3698213" y="3129230"/>
            <a:ext cx="3978327" cy="737235"/>
          </a:xfrm>
          <a:prstGeom prst="rect">
            <a:avLst/>
          </a:prstGeom>
        </p:spPr>
        <p:txBody>
          <a:bodyPr wrap="square">
            <a:spAutoFit/>
          </a:bodyPr>
          <a:lstStyle/>
          <a:p>
            <a:r>
              <a:rPr lang="zh-CN" altLang="en-US" sz="2800" dirty="0">
                <a:cs typeface="+mn-ea"/>
                <a:sym typeface="+mn-lt"/>
              </a:rPr>
              <a:t>李开复</a:t>
            </a:r>
            <a:endParaRPr lang="en-US" altLang="zh-CN" sz="2800" b="1" dirty="0">
              <a:solidFill>
                <a:schemeClr val="bg1"/>
              </a:solidFill>
            </a:endParaRPr>
          </a:p>
          <a:p>
            <a:endParaRPr lang="zh-CN" altLang="en-US" sz="1400" dirty="0">
              <a:solidFill>
                <a:schemeClr val="bg2">
                  <a:lumMod val="75000"/>
                </a:schemeClr>
              </a:solidFill>
            </a:endParaRPr>
          </a:p>
        </p:txBody>
      </p:sp>
      <p:sp>
        <p:nvSpPr>
          <p:cNvPr id="5" name="椭圆 4"/>
          <p:cNvSpPr/>
          <p:nvPr/>
        </p:nvSpPr>
        <p:spPr>
          <a:xfrm>
            <a:off x="2038037" y="1376204"/>
            <a:ext cx="1396095" cy="1396742"/>
          </a:xfrm>
          <a:prstGeom prst="ellipse">
            <a:avLst/>
          </a:prstGeom>
          <a:noFill/>
          <a:ln w="9525">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6" name="椭圆 5"/>
          <p:cNvSpPr/>
          <p:nvPr/>
        </p:nvSpPr>
        <p:spPr>
          <a:xfrm>
            <a:off x="1971628" y="1275708"/>
            <a:ext cx="1396095" cy="1396742"/>
          </a:xfrm>
          <a:prstGeom prst="ellipse">
            <a:avLst/>
          </a:prstGeom>
          <a:noFill/>
          <a:ln w="9525">
            <a:solidFill>
              <a:schemeClr val="accent5">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7" name="椭圆 6"/>
          <p:cNvSpPr/>
          <p:nvPr/>
        </p:nvSpPr>
        <p:spPr>
          <a:xfrm>
            <a:off x="3212609" y="2502446"/>
            <a:ext cx="145621" cy="145689"/>
          </a:xfrm>
          <a:prstGeom prst="ellipse">
            <a:avLst/>
          </a:prstGeom>
          <a:solidFill>
            <a:schemeClr val="accent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8" name="Title 13"/>
          <p:cNvSpPr txBox="1"/>
          <p:nvPr/>
        </p:nvSpPr>
        <p:spPr>
          <a:xfrm>
            <a:off x="1403648" y="1306488"/>
            <a:ext cx="2532054" cy="1334977"/>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8000" b="1" dirty="0">
                <a:blipFill>
                  <a:blip r:embed="rId3"/>
                  <a:stretch>
                    <a:fillRect/>
                  </a:stretch>
                </a:blipFill>
                <a:latin typeface="+mn-lt"/>
                <a:ea typeface="+mn-ea"/>
                <a:cs typeface="+mn-ea"/>
                <a:sym typeface="+mn-lt"/>
              </a:rPr>
              <a:t>3</a:t>
            </a:r>
            <a:endParaRPr lang="en-US" sz="8800" b="1" dirty="0">
              <a:blipFill>
                <a:blip r:embed="rId3"/>
                <a:stretch>
                  <a:fillRect/>
                </a:stretch>
              </a:blipFill>
              <a:latin typeface="+mn-lt"/>
              <a:ea typeface="+mn-ea"/>
              <a:cs typeface="+mn-ea"/>
              <a:sym typeface="+mn-lt"/>
            </a:endParaRPr>
          </a:p>
        </p:txBody>
      </p:sp>
      <p:sp>
        <p:nvSpPr>
          <p:cNvPr id="9" name="椭圆 8"/>
          <p:cNvSpPr/>
          <p:nvPr/>
        </p:nvSpPr>
        <p:spPr>
          <a:xfrm>
            <a:off x="2065980" y="1275606"/>
            <a:ext cx="1396095" cy="1396742"/>
          </a:xfrm>
          <a:prstGeom prst="ellipse">
            <a:avLst/>
          </a:prstGeom>
          <a:noFill/>
          <a:ln w="9525">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7620" y="402590"/>
            <a:ext cx="9151620" cy="4457065"/>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1"/>
            <a:ext cx="9139078" cy="233678"/>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09226">
            <a:off x="444441" y="1451738"/>
            <a:ext cx="2502639" cy="2503799"/>
          </a:xfrm>
          <a:prstGeom prst="rect">
            <a:avLst/>
          </a:prstGeom>
          <a:noFill/>
          <a:ln w="9525">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6" name="矩形 5"/>
          <p:cNvSpPr/>
          <p:nvPr/>
        </p:nvSpPr>
        <p:spPr>
          <a:xfrm>
            <a:off x="429862" y="1472646"/>
            <a:ext cx="2502639" cy="2503799"/>
          </a:xfrm>
          <a:prstGeom prst="rect">
            <a:avLst/>
          </a:prstGeom>
          <a:noFill/>
          <a:ln w="9525">
            <a:solidFill>
              <a:schemeClr val="accent5">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7" name="矩形 6"/>
          <p:cNvSpPr/>
          <p:nvPr/>
        </p:nvSpPr>
        <p:spPr>
          <a:xfrm rot="21382877">
            <a:off x="508834" y="1460585"/>
            <a:ext cx="2502639" cy="2503799"/>
          </a:xfrm>
          <a:prstGeom prst="rect">
            <a:avLst/>
          </a:prstGeom>
          <a:noFill/>
          <a:ln w="9525">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18" name="矩形 17"/>
          <p:cNvSpPr/>
          <p:nvPr/>
        </p:nvSpPr>
        <p:spPr>
          <a:xfrm>
            <a:off x="-1481" y="4859867"/>
            <a:ext cx="9139078" cy="283633"/>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749300" y="1986280"/>
            <a:ext cx="1881505" cy="1550670"/>
            <a:chOff x="3919538" y="3848100"/>
            <a:chExt cx="1163638" cy="893763"/>
          </a:xfrm>
        </p:grpSpPr>
        <p:sp>
          <p:nvSpPr>
            <p:cNvPr id="28" name="Freeform 2342"/>
            <p:cNvSpPr/>
            <p:nvPr/>
          </p:nvSpPr>
          <p:spPr bwMode="auto">
            <a:xfrm>
              <a:off x="4308475" y="4575175"/>
              <a:ext cx="388938" cy="166688"/>
            </a:xfrm>
            <a:custGeom>
              <a:avLst/>
              <a:gdLst>
                <a:gd name="T0" fmla="*/ 432 w 453"/>
                <a:gd name="T1" fmla="*/ 171 h 196"/>
                <a:gd name="T2" fmla="*/ 396 w 453"/>
                <a:gd name="T3" fmla="*/ 138 h 196"/>
                <a:gd name="T4" fmla="*/ 379 w 453"/>
                <a:gd name="T5" fmla="*/ 110 h 196"/>
                <a:gd name="T6" fmla="*/ 369 w 453"/>
                <a:gd name="T7" fmla="*/ 0 h 196"/>
                <a:gd name="T8" fmla="*/ 84 w 453"/>
                <a:gd name="T9" fmla="*/ 0 h 196"/>
                <a:gd name="T10" fmla="*/ 74 w 453"/>
                <a:gd name="T11" fmla="*/ 110 h 196"/>
                <a:gd name="T12" fmla="*/ 58 w 453"/>
                <a:gd name="T13" fmla="*/ 139 h 196"/>
                <a:gd name="T14" fmla="*/ 21 w 453"/>
                <a:gd name="T15" fmla="*/ 172 h 196"/>
                <a:gd name="T16" fmla="*/ 32 w 453"/>
                <a:gd name="T17" fmla="*/ 191 h 196"/>
                <a:gd name="T18" fmla="*/ 196 w 453"/>
                <a:gd name="T19" fmla="*/ 196 h 196"/>
                <a:gd name="T20" fmla="*/ 257 w 453"/>
                <a:gd name="T21" fmla="*/ 196 h 196"/>
                <a:gd name="T22" fmla="*/ 422 w 453"/>
                <a:gd name="T23" fmla="*/ 191 h 196"/>
                <a:gd name="T24" fmla="*/ 432 w 453"/>
                <a:gd name="T25" fmla="*/ 17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3" h="196">
                  <a:moveTo>
                    <a:pt x="432" y="171"/>
                  </a:moveTo>
                  <a:cubicBezTo>
                    <a:pt x="432" y="171"/>
                    <a:pt x="409" y="151"/>
                    <a:pt x="396" y="138"/>
                  </a:cubicBezTo>
                  <a:cubicBezTo>
                    <a:pt x="383" y="125"/>
                    <a:pt x="379" y="110"/>
                    <a:pt x="379" y="110"/>
                  </a:cubicBezTo>
                  <a:cubicBezTo>
                    <a:pt x="369" y="0"/>
                    <a:pt x="369" y="0"/>
                    <a:pt x="369" y="0"/>
                  </a:cubicBezTo>
                  <a:cubicBezTo>
                    <a:pt x="84" y="0"/>
                    <a:pt x="84" y="0"/>
                    <a:pt x="84" y="0"/>
                  </a:cubicBezTo>
                  <a:cubicBezTo>
                    <a:pt x="74" y="110"/>
                    <a:pt x="74" y="110"/>
                    <a:pt x="74" y="110"/>
                  </a:cubicBezTo>
                  <a:cubicBezTo>
                    <a:pt x="74" y="110"/>
                    <a:pt x="70" y="126"/>
                    <a:pt x="58" y="139"/>
                  </a:cubicBezTo>
                  <a:cubicBezTo>
                    <a:pt x="45" y="152"/>
                    <a:pt x="21" y="172"/>
                    <a:pt x="21" y="172"/>
                  </a:cubicBezTo>
                  <a:cubicBezTo>
                    <a:pt x="21" y="172"/>
                    <a:pt x="0" y="187"/>
                    <a:pt x="32" y="191"/>
                  </a:cubicBezTo>
                  <a:cubicBezTo>
                    <a:pt x="50" y="194"/>
                    <a:pt x="131" y="196"/>
                    <a:pt x="196" y="196"/>
                  </a:cubicBezTo>
                  <a:cubicBezTo>
                    <a:pt x="257" y="196"/>
                    <a:pt x="257" y="196"/>
                    <a:pt x="257" y="196"/>
                  </a:cubicBezTo>
                  <a:cubicBezTo>
                    <a:pt x="324" y="196"/>
                    <a:pt x="403" y="194"/>
                    <a:pt x="422" y="191"/>
                  </a:cubicBezTo>
                  <a:cubicBezTo>
                    <a:pt x="453" y="186"/>
                    <a:pt x="432" y="171"/>
                    <a:pt x="432" y="171"/>
                  </a:cubicBezTo>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343"/>
            <p:cNvSpPr>
              <a:spLocks noEditPoints="1"/>
            </p:cNvSpPr>
            <p:nvPr/>
          </p:nvSpPr>
          <p:spPr bwMode="auto">
            <a:xfrm>
              <a:off x="3919538" y="3848100"/>
              <a:ext cx="1163638" cy="709613"/>
            </a:xfrm>
            <a:custGeom>
              <a:avLst/>
              <a:gdLst>
                <a:gd name="T0" fmla="*/ 1323 w 1356"/>
                <a:gd name="T1" fmla="*/ 0 h 828"/>
                <a:gd name="T2" fmla="*/ 35 w 1356"/>
                <a:gd name="T3" fmla="*/ 0 h 828"/>
                <a:gd name="T4" fmla="*/ 0 w 1356"/>
                <a:gd name="T5" fmla="*/ 36 h 828"/>
                <a:gd name="T6" fmla="*/ 0 w 1356"/>
                <a:gd name="T7" fmla="*/ 792 h 828"/>
                <a:gd name="T8" fmla="*/ 35 w 1356"/>
                <a:gd name="T9" fmla="*/ 828 h 828"/>
                <a:gd name="T10" fmla="*/ 512 w 1356"/>
                <a:gd name="T11" fmla="*/ 828 h 828"/>
                <a:gd name="T12" fmla="*/ 539 w 1356"/>
                <a:gd name="T13" fmla="*/ 828 h 828"/>
                <a:gd name="T14" fmla="*/ 820 w 1356"/>
                <a:gd name="T15" fmla="*/ 828 h 828"/>
                <a:gd name="T16" fmla="*/ 849 w 1356"/>
                <a:gd name="T17" fmla="*/ 828 h 828"/>
                <a:gd name="T18" fmla="*/ 1323 w 1356"/>
                <a:gd name="T19" fmla="*/ 828 h 828"/>
                <a:gd name="T20" fmla="*/ 1356 w 1356"/>
                <a:gd name="T21" fmla="*/ 792 h 828"/>
                <a:gd name="T22" fmla="*/ 1356 w 1356"/>
                <a:gd name="T23" fmla="*/ 36 h 828"/>
                <a:gd name="T24" fmla="*/ 1323 w 1356"/>
                <a:gd name="T25" fmla="*/ 0 h 828"/>
                <a:gd name="T26" fmla="*/ 1300 w 1356"/>
                <a:gd name="T27" fmla="*/ 768 h 828"/>
                <a:gd name="T28" fmla="*/ 52 w 1356"/>
                <a:gd name="T29" fmla="*/ 768 h 828"/>
                <a:gd name="T30" fmla="*/ 52 w 1356"/>
                <a:gd name="T31" fmla="*/ 60 h 828"/>
                <a:gd name="T32" fmla="*/ 1300 w 1356"/>
                <a:gd name="T33" fmla="*/ 60 h 828"/>
                <a:gd name="T34" fmla="*/ 1300 w 1356"/>
                <a:gd name="T35" fmla="*/ 76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56" h="828">
                  <a:moveTo>
                    <a:pt x="1323" y="0"/>
                  </a:moveTo>
                  <a:cubicBezTo>
                    <a:pt x="35" y="0"/>
                    <a:pt x="35" y="0"/>
                    <a:pt x="35" y="0"/>
                  </a:cubicBezTo>
                  <a:cubicBezTo>
                    <a:pt x="16" y="0"/>
                    <a:pt x="0" y="17"/>
                    <a:pt x="0" y="36"/>
                  </a:cubicBezTo>
                  <a:cubicBezTo>
                    <a:pt x="0" y="792"/>
                    <a:pt x="0" y="792"/>
                    <a:pt x="0" y="792"/>
                  </a:cubicBezTo>
                  <a:cubicBezTo>
                    <a:pt x="0" y="811"/>
                    <a:pt x="16" y="828"/>
                    <a:pt x="35" y="828"/>
                  </a:cubicBezTo>
                  <a:cubicBezTo>
                    <a:pt x="512" y="828"/>
                    <a:pt x="512" y="828"/>
                    <a:pt x="512" y="828"/>
                  </a:cubicBezTo>
                  <a:cubicBezTo>
                    <a:pt x="539" y="828"/>
                    <a:pt x="539" y="828"/>
                    <a:pt x="539" y="828"/>
                  </a:cubicBezTo>
                  <a:cubicBezTo>
                    <a:pt x="820" y="828"/>
                    <a:pt x="820" y="828"/>
                    <a:pt x="820" y="828"/>
                  </a:cubicBezTo>
                  <a:cubicBezTo>
                    <a:pt x="849" y="828"/>
                    <a:pt x="849" y="828"/>
                    <a:pt x="849" y="828"/>
                  </a:cubicBezTo>
                  <a:cubicBezTo>
                    <a:pt x="1323" y="828"/>
                    <a:pt x="1323" y="828"/>
                    <a:pt x="1323" y="828"/>
                  </a:cubicBezTo>
                  <a:cubicBezTo>
                    <a:pt x="1342" y="828"/>
                    <a:pt x="1356" y="811"/>
                    <a:pt x="1356" y="792"/>
                  </a:cubicBezTo>
                  <a:cubicBezTo>
                    <a:pt x="1356" y="36"/>
                    <a:pt x="1356" y="36"/>
                    <a:pt x="1356" y="36"/>
                  </a:cubicBezTo>
                  <a:cubicBezTo>
                    <a:pt x="1356" y="17"/>
                    <a:pt x="1342" y="0"/>
                    <a:pt x="1323" y="0"/>
                  </a:cubicBezTo>
                  <a:moveTo>
                    <a:pt x="1300" y="768"/>
                  </a:moveTo>
                  <a:cubicBezTo>
                    <a:pt x="52" y="768"/>
                    <a:pt x="52" y="768"/>
                    <a:pt x="52" y="768"/>
                  </a:cubicBezTo>
                  <a:cubicBezTo>
                    <a:pt x="52" y="60"/>
                    <a:pt x="52" y="60"/>
                    <a:pt x="52" y="60"/>
                  </a:cubicBezTo>
                  <a:cubicBezTo>
                    <a:pt x="1300" y="60"/>
                    <a:pt x="1300" y="60"/>
                    <a:pt x="1300" y="60"/>
                  </a:cubicBezTo>
                  <a:lnTo>
                    <a:pt x="1300" y="768"/>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5" name="Content Placeholder 2"/>
          <p:cNvSpPr txBox="1"/>
          <p:nvPr/>
        </p:nvSpPr>
        <p:spPr>
          <a:xfrm>
            <a:off x="3698240" y="1468755"/>
            <a:ext cx="4715510" cy="24872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1200">
                <a:solidFill>
                  <a:schemeClr val="tx1">
                    <a:lumMod val="50000"/>
                  </a:schemeClr>
                </a:solidFill>
                <a:sym typeface="+mn-ea"/>
              </a:rPr>
              <a:t>李开复在《算法的力量》一书写到：</a:t>
            </a:r>
            <a:r>
              <a:rPr lang="en-US" altLang="zh-CN" sz="1200">
                <a:solidFill>
                  <a:schemeClr val="tx1">
                    <a:lumMod val="50000"/>
                  </a:schemeClr>
                </a:solidFill>
                <a:sym typeface="+mn-ea"/>
              </a:rPr>
              <a:t>“</a:t>
            </a:r>
            <a:r>
              <a:rPr lang="zh-CN" altLang="en-US" sz="1200">
                <a:solidFill>
                  <a:schemeClr val="tx1">
                    <a:lumMod val="50000"/>
                  </a:schemeClr>
                </a:solidFill>
                <a:sym typeface="+mn-ea"/>
              </a:rPr>
              <a:t>还记得1988年贝尔实验室副总裁亲自来访问我的学校，目的就是为了想了解为什么他们的语音识别系统比我开发的慢几十倍，而且，在扩大至大词汇系统后，速度差异更有几百倍之多。他们虽然买了几台超级计算机，勉强让系统跑了起来，但这么贵的计算资源让他们的产品部门很反感，因为“昂贵”的技术是没有应用前景的。在与他们探讨的过程中，我惊讶地发现一个O(n*m)的动态规划(dynamic programming)居然被他们做成了O(n*n*m)。更惊讶的是，他们还为此发表了不少文章，甚至为自己的算法起了一个很特别的名字，并将算法提名到一个科学会议里，希望能得到大奖。当时，贝尔实验室的研究员当然绝顶聪明，但他们全都是学数学、物理或电机出身，从未学过计算机科学或算法，才犯了这么基本的错误。我想那些人以后再也不会嘲笑学计算机科学的人了吧！</a:t>
            </a:r>
            <a:r>
              <a:rPr lang="en-US" altLang="zh-CN" sz="1200">
                <a:solidFill>
                  <a:schemeClr val="tx1">
                    <a:lumMod val="50000"/>
                  </a:schemeClr>
                </a:solidFill>
                <a:sym typeface="+mn-ea"/>
              </a:rPr>
              <a:t>”</a:t>
            </a:r>
            <a:endParaRPr lang="zh-CN" altLang="en-US" sz="1200">
              <a:solidFill>
                <a:schemeClr val="tx1">
                  <a:lumMod val="50000"/>
                </a:schemeClr>
              </a:solidFill>
            </a:endParaRPr>
          </a:p>
          <a:p>
            <a:pPr marL="0" indent="0">
              <a:buFont typeface="Arial" panose="020B0604020202020204" pitchFamily="34" charset="0"/>
              <a:buNone/>
            </a:pPr>
            <a:endParaRPr lang="zh-CN" altLang="en-US" sz="1200" dirty="0">
              <a:solidFill>
                <a:schemeClr val="tx1">
                  <a:lumMod val="50000"/>
                </a:schemeClr>
              </a:solidFill>
              <a:cs typeface="+mn-ea"/>
              <a:sym typeface="+mn-lt"/>
            </a:endParaRPr>
          </a:p>
        </p:txBody>
      </p:sp>
      <p:pic>
        <p:nvPicPr>
          <p:cNvPr id="2" name="图片 1" descr="src=http___img3.iyiou.com_Cover_2018-02-12_renwu-likaifu.jpg&amp;refer=http___img3"/>
          <p:cNvPicPr>
            <a:picLocks noChangeAspect="1"/>
          </p:cNvPicPr>
          <p:nvPr/>
        </p:nvPicPr>
        <p:blipFill>
          <a:blip r:embed="rId2"/>
          <a:stretch>
            <a:fillRect/>
          </a:stretch>
        </p:blipFill>
        <p:spPr>
          <a:xfrm>
            <a:off x="802005" y="2011045"/>
            <a:ext cx="1758315" cy="1121410"/>
          </a:xfrm>
          <a:prstGeom prst="rect">
            <a:avLst/>
          </a:prstGeom>
        </p:spPr>
      </p:pic>
      <p:sp>
        <p:nvSpPr>
          <p:cNvPr id="3" name="文本框 2"/>
          <p:cNvSpPr txBox="1"/>
          <p:nvPr/>
        </p:nvSpPr>
        <p:spPr>
          <a:xfrm>
            <a:off x="632460" y="4135120"/>
            <a:ext cx="2255520" cy="460375"/>
          </a:xfrm>
          <a:prstGeom prst="rect">
            <a:avLst/>
          </a:prstGeom>
          <a:noFill/>
        </p:spPr>
        <p:txBody>
          <a:bodyPr wrap="square" rtlCol="0">
            <a:spAutoFit/>
          </a:bodyPr>
          <a:lstStyle/>
          <a:p>
            <a:r>
              <a:rPr lang="zh-CN" altLang="en-US" sz="1200"/>
              <a:t>曾任谷歌全球副总裁和微软全球副总裁</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9" name="矩形 48"/>
          <p:cNvSpPr/>
          <p:nvPr/>
        </p:nvSpPr>
        <p:spPr>
          <a:xfrm>
            <a:off x="0" y="0"/>
            <a:ext cx="9144000" cy="5143500"/>
          </a:xfrm>
          <a:prstGeom prst="rect">
            <a:avLst/>
          </a:prstGeom>
          <a:solidFill>
            <a:schemeClr val="bg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3740210" y="2386886"/>
            <a:ext cx="3978327" cy="737235"/>
          </a:xfrm>
          <a:prstGeom prst="rect">
            <a:avLst/>
          </a:prstGeom>
        </p:spPr>
        <p:txBody>
          <a:bodyPr wrap="square">
            <a:spAutoFit/>
          </a:bodyPr>
          <a:lstStyle/>
          <a:p>
            <a:r>
              <a:rPr lang="en-US" altLang="zh-CN" sz="2800" b="1" dirty="0">
                <a:solidFill>
                  <a:schemeClr val="bg1"/>
                </a:solidFill>
              </a:rPr>
              <a:t> THANKS FOR WATCHING</a:t>
            </a:r>
          </a:p>
          <a:p>
            <a:endParaRPr lang="en-US" altLang="zh-CN" sz="1400" dirty="0">
              <a:solidFill>
                <a:schemeClr val="bg2">
                  <a:lumMod val="75000"/>
                </a:schemeClr>
              </a:solidFill>
            </a:endParaRPr>
          </a:p>
        </p:txBody>
      </p:sp>
      <p:sp>
        <p:nvSpPr>
          <p:cNvPr id="50" name="矩形 49"/>
          <p:cNvSpPr/>
          <p:nvPr/>
        </p:nvSpPr>
        <p:spPr>
          <a:xfrm>
            <a:off x="1691680" y="1995686"/>
            <a:ext cx="1206249" cy="1938992"/>
          </a:xfrm>
          <a:prstGeom prst="rect">
            <a:avLst/>
          </a:prstGeom>
        </p:spPr>
        <p:txBody>
          <a:bodyPr wrap="square">
            <a:spAutoFit/>
          </a:bodyPr>
          <a:lstStyle/>
          <a:p>
            <a:r>
              <a:rPr lang="zh-CN" altLang="en-US" sz="6000" b="1" dirty="0">
                <a:solidFill>
                  <a:schemeClr val="bg1"/>
                </a:solidFill>
                <a:latin typeface="宋体" panose="02010600030101010101" pitchFamily="2" charset="-122"/>
                <a:ea typeface="宋体" panose="02010600030101010101" pitchFamily="2" charset="-122"/>
              </a:rPr>
              <a:t>谢谢</a:t>
            </a:r>
          </a:p>
        </p:txBody>
      </p:sp>
      <p:sp>
        <p:nvSpPr>
          <p:cNvPr id="22" name="矩形 21"/>
          <p:cNvSpPr/>
          <p:nvPr/>
        </p:nvSpPr>
        <p:spPr>
          <a:xfrm>
            <a:off x="3774440" y="2019300"/>
            <a:ext cx="4086225" cy="1105535"/>
          </a:xfrm>
          <a:prstGeom prst="rect">
            <a:avLst/>
          </a:prstGeom>
          <a:noFill/>
          <a:ln w="9525">
            <a:solidFill>
              <a:schemeClr val="accent5">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23" name="矩形 22"/>
          <p:cNvSpPr/>
          <p:nvPr/>
        </p:nvSpPr>
        <p:spPr>
          <a:xfrm rot="21387846">
            <a:off x="3674110" y="2005330"/>
            <a:ext cx="4086225" cy="1105535"/>
          </a:xfrm>
          <a:prstGeom prst="rect">
            <a:avLst/>
          </a:prstGeom>
          <a:noFill/>
          <a:ln w="9525">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25" name="矩形 24"/>
          <p:cNvSpPr/>
          <p:nvPr/>
        </p:nvSpPr>
        <p:spPr>
          <a:xfrm rot="232634">
            <a:off x="3863340" y="2129790"/>
            <a:ext cx="4086225" cy="1105535"/>
          </a:xfrm>
          <a:prstGeom prst="rect">
            <a:avLst/>
          </a:prstGeom>
          <a:noFill/>
          <a:ln w="9525">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26" name="椭圆 25"/>
          <p:cNvSpPr/>
          <p:nvPr/>
        </p:nvSpPr>
        <p:spPr>
          <a:xfrm>
            <a:off x="2554717" y="3788989"/>
            <a:ext cx="145621" cy="145689"/>
          </a:xfrm>
          <a:prstGeom prst="ellipse">
            <a:avLst/>
          </a:prstGeom>
          <a:solidFill>
            <a:schemeClr val="accent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通用10_c1">
      <a:dk1>
        <a:srgbClr val="8A8D8A"/>
      </a:dk1>
      <a:lt1>
        <a:srgbClr val="000000"/>
      </a:lt1>
      <a:dk2>
        <a:srgbClr val="080808"/>
      </a:dk2>
      <a:lt2>
        <a:srgbClr val="FFFFFF"/>
      </a:lt2>
      <a:accent1>
        <a:srgbClr val="F18E26"/>
      </a:accent1>
      <a:accent2>
        <a:srgbClr val="D77411"/>
      </a:accent2>
      <a:accent3>
        <a:srgbClr val="F4AA5B"/>
      </a:accent3>
      <a:accent4>
        <a:srgbClr val="5C605B"/>
      </a:accent4>
      <a:accent5>
        <a:srgbClr val="8A8D8A"/>
      </a:accent5>
      <a:accent6>
        <a:srgbClr val="C7C8C7"/>
      </a:accent6>
      <a:hlink>
        <a:srgbClr val="0563C1"/>
      </a:hlink>
      <a:folHlink>
        <a:srgbClr val="954F72"/>
      </a:folHlink>
    </a:clrScheme>
    <a:fontScheme name="Temp">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523</Words>
  <Application>Microsoft Office PowerPoint</Application>
  <PresentationFormat>全屏显示(16:9)</PresentationFormat>
  <Paragraphs>28</Paragraphs>
  <Slides>9</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宋体</vt:lpstr>
      <vt:lpstr>Arial</vt:lpstr>
      <vt:lpstr>Calibri</vt:lpstr>
      <vt:lpstr>Source Sans Pro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51PPT模板网</cp:keywords>
  <dc:description>www.51 pptmoban.com</dc:description>
  <cp:lastModifiedBy/>
  <cp:revision>6</cp:revision>
  <dcterms:created xsi:type="dcterms:W3CDTF">2015-10-08T06:58:00Z</dcterms:created>
  <dcterms:modified xsi:type="dcterms:W3CDTF">2023-02-17T15:42:22Z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