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4"/>
  </p:handoutMasterIdLst>
  <p:sldIdLst>
    <p:sldId id="256" r:id="rId3"/>
    <p:sldId id="276" r:id="rId4"/>
    <p:sldId id="258" r:id="rId5"/>
    <p:sldId id="281" r:id="rId6"/>
    <p:sldId id="277" r:id="rId7"/>
    <p:sldId id="285" r:id="rId8"/>
    <p:sldId id="278" r:id="rId9"/>
    <p:sldId id="306" r:id="rId10"/>
    <p:sldId id="307" r:id="rId11"/>
    <p:sldId id="291" r:id="rId12"/>
    <p:sldId id="292" r:id="rId13"/>
    <p:sldId id="293" r:id="rId14"/>
    <p:sldId id="294" r:id="rId15"/>
    <p:sldId id="279" r:id="rId16"/>
    <p:sldId id="295" r:id="rId17"/>
    <p:sldId id="297" r:id="rId18"/>
    <p:sldId id="296" r:id="rId19"/>
    <p:sldId id="298" r:id="rId20"/>
    <p:sldId id="299" r:id="rId21"/>
    <p:sldId id="30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479"/>
    <a:srgbClr val="353332"/>
    <a:srgbClr val="E2A52A"/>
    <a:srgbClr val="B3672E"/>
    <a:srgbClr val="F1F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364"/>
  </p:normalViewPr>
  <p:slideViewPr>
    <p:cSldViewPr snapToGrid="0" snapToObjects="1">
      <p:cViewPr varScale="1">
        <p:scale>
          <a:sx n="83" d="100"/>
          <a:sy n="83" d="100"/>
        </p:scale>
        <p:origin x="126" y="534"/>
      </p:cViewPr>
      <p:guideLst>
        <p:guide orient="horz" pos="2131"/>
        <p:guide pos="38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700000000000000" pitchFamily="18" charset="-122"/>
              <a:ea typeface="思源宋体" panose="02020700000000000000"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宋体" panose="02020700000000000000" pitchFamily="18" charset="-122"/>
              </a:rPr>
            </a:fld>
            <a:endParaRPr lang="zh-CN" altLang="en-US">
              <a:latin typeface="思源宋体" panose="02020700000000000000"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700000000000000" pitchFamily="18" charset="-122"/>
              <a:ea typeface="思源宋体" panose="02020700000000000000"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宋体" panose="02020700000000000000" pitchFamily="18" charset="-122"/>
              </a:rPr>
            </a:fld>
            <a:endParaRPr lang="zh-CN" altLang="en-US">
              <a:latin typeface="思源宋体" panose="02020700000000000000" pitchFamily="18"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700000000000000" pitchFamily="18" charset="-122"/>
                <a:ea typeface="思源宋体" panose="02020700000000000000" pitchFamily="18" charset="-122"/>
              </a:defRPr>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700000000000000" pitchFamily="18" charset="-122"/>
                <a:ea typeface="思源宋体" panose="02020700000000000000" pitchFamily="18" charset="-122"/>
              </a:defRPr>
            </a:lvl1pPr>
          </a:lstStyle>
          <a:p>
            <a:fld id="{A7134490-0C2D-2B4F-96CD-FBAA30B37B6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700000000000000" pitchFamily="18" charset="-122"/>
                <a:ea typeface="思源宋体" panose="02020700000000000000" pitchFamily="18" charset="-122"/>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700000000000000" pitchFamily="18" charset="-122"/>
                <a:ea typeface="思源宋体" panose="02020700000000000000" pitchFamily="18" charset="-122"/>
              </a:defRPr>
            </a:lvl1pPr>
          </a:lstStyle>
          <a:p>
            <a:fld id="{A14B3D49-67FE-2C44-9577-FA96E26F4114}"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1pPr>
    <a:lvl2pPr marL="4572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2pPr>
    <a:lvl3pPr marL="9144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3pPr>
    <a:lvl4pPr marL="13716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4pPr>
    <a:lvl5pPr marL="18288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4B3D49-67FE-2C44-9577-FA96E26F4114}"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fld>
            <a:endParaRPr kumimoji="1" lang="zh-CN" altLang="en-US"/>
          </a:p>
        </p:txBody>
      </p:sp>
    </p:spTree>
  </p:cSld>
  <p:clrMapOvr>
    <a:masterClrMapping/>
  </p:clrMapOvr>
  <p:transition advClick="0" advTm="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panose="02020700000000000000" pitchFamily="18" charset="-122"/>
                <a:ea typeface="思源宋体" panose="02020700000000000000" pitchFamily="18" charset="-122"/>
              </a:defRPr>
            </a:lvl1pPr>
          </a:lstStyle>
          <a:p>
            <a:fld id="{977C241D-AC9F-D04C-B8E7-06824AAFC64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panose="02020700000000000000" pitchFamily="18" charset="-122"/>
                <a:ea typeface="思源宋体" panose="02020700000000000000" pitchFamily="18" charset="-122"/>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panose="02020700000000000000" pitchFamily="18" charset="-122"/>
                <a:ea typeface="思源宋体" panose="02020700000000000000" pitchFamily="18" charset="-122"/>
              </a:defRPr>
            </a:lvl1pPr>
          </a:lstStyle>
          <a:p>
            <a:fld id="{916937E3-A2DC-3941-A06D-AD2FC383E8D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0"/>
  <p:txStyles>
    <p:titleStyle>
      <a:lvl1pPr algn="l" defTabSz="914400" rtl="0" eaLnBrk="1" latinLnBrk="0" hangingPunct="1">
        <a:lnSpc>
          <a:spcPct val="90000"/>
        </a:lnSpc>
        <a:spcBef>
          <a:spcPct val="0"/>
        </a:spcBef>
        <a:buNone/>
        <a:defRPr sz="4400" kern="1200">
          <a:solidFill>
            <a:schemeClr val="tx1"/>
          </a:solidFill>
          <a:latin typeface="思源宋体" panose="02020700000000000000" pitchFamily="18" charset="-122"/>
          <a:ea typeface="思源宋体" panose="020207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思源宋体" panose="02020700000000000000" pitchFamily="18" charset="-122"/>
          <a:ea typeface="思源宋体" panose="02020700000000000000" pitchFamily="18"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思源宋体" panose="02020700000000000000" pitchFamily="18" charset="-122"/>
          <a:ea typeface="思源宋体" panose="020207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思源宋体" panose="02020700000000000000" pitchFamily="18" charset="-122"/>
          <a:ea typeface="思源宋体" panose="020207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思源宋体" panose="02020700000000000000" pitchFamily="18" charset="-122"/>
          <a:ea typeface="思源宋体" panose="020207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思源宋体" panose="02020700000000000000" pitchFamily="18" charset="-122"/>
          <a:ea typeface="思源宋体" panose="020207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51pptmoban.com/"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39" y="863816"/>
            <a:ext cx="9030032" cy="5994184"/>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sp>
        <p:nvSpPr>
          <p:cNvPr id="24" name="矩形 23"/>
          <p:cNvSpPr/>
          <p:nvPr/>
        </p:nvSpPr>
        <p:spPr>
          <a:xfrm>
            <a:off x="3238500" y="3247390"/>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7" name="文本框 13"/>
          <p:cNvSpPr txBox="1"/>
          <p:nvPr userDrawn="1"/>
        </p:nvSpPr>
        <p:spPr>
          <a:xfrm>
            <a:off x="2042160" y="2768600"/>
            <a:ext cx="8107045" cy="922020"/>
          </a:xfrm>
          <a:prstGeom prst="rect">
            <a:avLst/>
          </a:prstGeom>
          <a:noFill/>
          <a:ln w="9525">
            <a:noFill/>
          </a:ln>
        </p:spPr>
        <p:txBody>
          <a:bodyPr wrap="square" anchor="t">
            <a:spAutoFit/>
          </a:bodyPr>
          <a:lstStyle/>
          <a:p>
            <a:pPr algn="dist"/>
            <a:r>
              <a:rPr lang="zh-CN" sz="5400" dirty="0">
                <a:solidFill>
                  <a:schemeClr val="tx1">
                    <a:lumMod val="65000"/>
                    <a:lumOff val="35000"/>
                  </a:schemeClr>
                </a:solidFill>
                <a:cs typeface="+mn-ea"/>
                <a:sym typeface="+mn-lt"/>
              </a:rPr>
              <a:t>课程知识回顾与整理</a:t>
            </a:r>
            <a:endParaRPr lang="zh-CN" sz="5400" dirty="0">
              <a:solidFill>
                <a:schemeClr val="tx1">
                  <a:lumMod val="65000"/>
                  <a:lumOff val="35000"/>
                </a:schemeClr>
              </a:solidFill>
              <a:cs typeface="+mn-ea"/>
              <a:sym typeface="+mn-lt"/>
            </a:endParaRPr>
          </a:p>
        </p:txBody>
      </p:sp>
      <p:sp>
        <p:nvSpPr>
          <p:cNvPr id="9" name="文本框 8"/>
          <p:cNvSpPr txBox="1"/>
          <p:nvPr/>
        </p:nvSpPr>
        <p:spPr>
          <a:xfrm>
            <a:off x="5333365" y="3794125"/>
            <a:ext cx="1107440" cy="368300"/>
          </a:xfrm>
          <a:prstGeom prst="rect">
            <a:avLst/>
          </a:prstGeom>
          <a:noFill/>
        </p:spPr>
        <p:txBody>
          <a:bodyPr wrap="square" rtlCol="0">
            <a:spAutoFit/>
          </a:bodyPr>
          <a:p>
            <a:r>
              <a:rPr lang="zh-CN" altLang="en-US">
                <a:solidFill>
                  <a:schemeClr val="tx1">
                    <a:lumMod val="50000"/>
                    <a:lumOff val="50000"/>
                  </a:schemeClr>
                </a:solidFill>
              </a:rPr>
              <a:t>数据结构</a:t>
            </a:r>
            <a:endParaRPr lang="zh-CN" altLang="en-US">
              <a:solidFill>
                <a:schemeClr val="tx1">
                  <a:lumMod val="50000"/>
                  <a:lumOff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anim calcmode="lin" valueType="num">
                                      <p:cBhvr>
                                        <p:cTn id="8" dur="1000" fill="hold"/>
                                        <p:tgtEl>
                                          <p:spTgt spid="2057"/>
                                        </p:tgtEl>
                                        <p:attrNameLst>
                                          <p:attrName>ppt_x</p:attrName>
                                        </p:attrNameLst>
                                      </p:cBhvr>
                                      <p:tavLst>
                                        <p:tav tm="0">
                                          <p:val>
                                            <p:strVal val="#ppt_x"/>
                                          </p:val>
                                        </p:tav>
                                        <p:tav tm="100000">
                                          <p:val>
                                            <p:strVal val="#ppt_x"/>
                                          </p:val>
                                        </p:tav>
                                      </p:tavLst>
                                    </p:anim>
                                    <p:anim calcmode="lin" valueType="num">
                                      <p:cBhvr>
                                        <p:cTn id="9" dur="1000" fill="hold"/>
                                        <p:tgtEl>
                                          <p:spTgt spid="20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994410" y="1306830"/>
            <a:ext cx="3147060" cy="4564380"/>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758190" y="56083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3747770" y="104394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1398270" y="2606910"/>
            <a:ext cx="2202180" cy="2914259"/>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cs typeface="+mn-ea"/>
                <a:sym typeface="+mn-lt"/>
              </a:rPr>
              <a:t>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a:t>
            </a:r>
            <a:endParaRPr lang="zh-CN" altLang="en-US" sz="1400" dirty="0">
              <a:solidFill>
                <a:schemeClr val="tx1">
                  <a:lumMod val="75000"/>
                  <a:lumOff val="25000"/>
                </a:schemeClr>
              </a:solidFill>
              <a:cs typeface="+mn-ea"/>
              <a:sym typeface="+mn-lt"/>
            </a:endParaRPr>
          </a:p>
          <a:p>
            <a:pPr>
              <a:lnSpc>
                <a:spcPct val="120000"/>
              </a:lnSpc>
            </a:pPr>
            <a:endParaRPr lang="zh-CN" altLang="en-US" sz="1400" dirty="0">
              <a:solidFill>
                <a:schemeClr val="tx1">
                  <a:lumMod val="75000"/>
                  <a:lumOff val="25000"/>
                </a:schemeClr>
              </a:solidFill>
              <a:cs typeface="+mn-ea"/>
              <a:sym typeface="+mn-lt"/>
            </a:endParaRPr>
          </a:p>
        </p:txBody>
      </p:sp>
      <p:sp>
        <p:nvSpPr>
          <p:cNvPr id="16" name="矩形 15"/>
          <p:cNvSpPr/>
          <p:nvPr/>
        </p:nvSpPr>
        <p:spPr>
          <a:xfrm>
            <a:off x="1398270" y="1948815"/>
            <a:ext cx="2088515" cy="368300"/>
          </a:xfrm>
          <a:prstGeom prst="rect">
            <a:avLst/>
          </a:prstGeom>
        </p:spPr>
        <p:txBody>
          <a:bodyPr wrap="square">
            <a:spAutoFit/>
          </a:bodyPr>
          <a:lstStyle/>
          <a:p>
            <a:pPr algn="dist"/>
            <a:r>
              <a:rPr lang="zh-CN" altLang="en-US" b="1" dirty="0">
                <a:solidFill>
                  <a:schemeClr val="tx1">
                    <a:lumMod val="75000"/>
                    <a:lumOff val="25000"/>
                  </a:schemeClr>
                </a:solidFill>
                <a:cs typeface="+mn-ea"/>
                <a:sym typeface="+mn-lt"/>
              </a:rPr>
              <a:t>成果与应用</a:t>
            </a:r>
            <a:endParaRPr lang="zh-CN" altLang="en-US" b="1" dirty="0">
              <a:solidFill>
                <a:schemeClr val="tx1">
                  <a:lumMod val="75000"/>
                  <a:lumOff val="25000"/>
                </a:schemeClr>
              </a:solidFill>
              <a:cs typeface="+mn-ea"/>
              <a:sym typeface="+mn-lt"/>
            </a:endParaRPr>
          </a:p>
        </p:txBody>
      </p:sp>
      <p:cxnSp>
        <p:nvCxnSpPr>
          <p:cNvPr id="17" name="直接连接符 16"/>
          <p:cNvCxnSpPr/>
          <p:nvPr/>
        </p:nvCxnSpPr>
        <p:spPr>
          <a:xfrm>
            <a:off x="1398270" y="2440344"/>
            <a:ext cx="24841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522470" y="1306830"/>
            <a:ext cx="3147060" cy="4564380"/>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L 形 18"/>
          <p:cNvSpPr/>
          <p:nvPr/>
        </p:nvSpPr>
        <p:spPr>
          <a:xfrm>
            <a:off x="4286250" y="5608320"/>
            <a:ext cx="640080" cy="525780"/>
          </a:xfrm>
          <a:prstGeom prst="corner">
            <a:avLst>
              <a:gd name="adj1" fmla="val 32979"/>
              <a:gd name="adj2" fmla="val 30142"/>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L 形 19"/>
          <p:cNvSpPr/>
          <p:nvPr/>
        </p:nvSpPr>
        <p:spPr>
          <a:xfrm rot="10800000">
            <a:off x="7265670" y="1043940"/>
            <a:ext cx="640080" cy="525780"/>
          </a:xfrm>
          <a:prstGeom prst="corner">
            <a:avLst>
              <a:gd name="adj1" fmla="val 32979"/>
              <a:gd name="adj2" fmla="val 30142"/>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4926330" y="2606910"/>
            <a:ext cx="2202180" cy="2914259"/>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cs typeface="+mn-ea"/>
                <a:sym typeface="+mn-lt"/>
              </a:rPr>
              <a:t>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a:t>
            </a:r>
            <a:endParaRPr lang="zh-CN" altLang="en-US" sz="1400" dirty="0">
              <a:solidFill>
                <a:schemeClr val="tx1">
                  <a:lumMod val="75000"/>
                  <a:lumOff val="25000"/>
                </a:schemeClr>
              </a:solidFill>
              <a:cs typeface="+mn-ea"/>
              <a:sym typeface="+mn-lt"/>
            </a:endParaRPr>
          </a:p>
          <a:p>
            <a:pPr>
              <a:lnSpc>
                <a:spcPct val="120000"/>
              </a:lnSpc>
            </a:pPr>
            <a:endParaRPr lang="zh-CN" altLang="en-US" sz="1400" dirty="0">
              <a:solidFill>
                <a:schemeClr val="tx1">
                  <a:lumMod val="75000"/>
                  <a:lumOff val="25000"/>
                </a:schemeClr>
              </a:solidFill>
              <a:cs typeface="+mn-ea"/>
              <a:sym typeface="+mn-lt"/>
            </a:endParaRPr>
          </a:p>
        </p:txBody>
      </p:sp>
      <p:sp>
        <p:nvSpPr>
          <p:cNvPr id="22" name="矩形 21"/>
          <p:cNvSpPr/>
          <p:nvPr/>
        </p:nvSpPr>
        <p:spPr>
          <a:xfrm>
            <a:off x="4926965" y="1948815"/>
            <a:ext cx="2338070" cy="368300"/>
          </a:xfrm>
          <a:prstGeom prst="rect">
            <a:avLst/>
          </a:prstGeom>
        </p:spPr>
        <p:txBody>
          <a:bodyPr wrap="square">
            <a:spAutoFit/>
          </a:bodyPr>
          <a:lstStyle/>
          <a:p>
            <a:pPr algn="dist"/>
            <a:r>
              <a:rPr lang="zh-CN" altLang="en-US" b="1" dirty="0">
                <a:solidFill>
                  <a:schemeClr val="tx1">
                    <a:lumMod val="75000"/>
                    <a:lumOff val="25000"/>
                  </a:schemeClr>
                </a:solidFill>
                <a:cs typeface="+mn-ea"/>
                <a:sym typeface="+mn-lt"/>
              </a:rPr>
              <a:t>成果与应用</a:t>
            </a:r>
            <a:endParaRPr lang="zh-CN" altLang="en-US" sz="2400" b="1" dirty="0">
              <a:solidFill>
                <a:schemeClr val="tx1">
                  <a:lumMod val="75000"/>
                  <a:lumOff val="25000"/>
                </a:schemeClr>
              </a:solidFill>
              <a:cs typeface="+mn-ea"/>
              <a:sym typeface="+mn-lt"/>
            </a:endParaRPr>
          </a:p>
        </p:txBody>
      </p:sp>
      <p:cxnSp>
        <p:nvCxnSpPr>
          <p:cNvPr id="23" name="直接连接符 22"/>
          <p:cNvCxnSpPr/>
          <p:nvPr/>
        </p:nvCxnSpPr>
        <p:spPr>
          <a:xfrm>
            <a:off x="4926330" y="2440344"/>
            <a:ext cx="24841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050530" y="1306830"/>
            <a:ext cx="3147060" cy="4564380"/>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L 形 24"/>
          <p:cNvSpPr/>
          <p:nvPr/>
        </p:nvSpPr>
        <p:spPr>
          <a:xfrm>
            <a:off x="7814310" y="5608320"/>
            <a:ext cx="640080" cy="525780"/>
          </a:xfrm>
          <a:prstGeom prst="corner">
            <a:avLst>
              <a:gd name="adj1" fmla="val 32979"/>
              <a:gd name="adj2" fmla="val 30142"/>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L 形 25"/>
          <p:cNvSpPr/>
          <p:nvPr/>
        </p:nvSpPr>
        <p:spPr>
          <a:xfrm rot="10800000">
            <a:off x="10793730" y="1043940"/>
            <a:ext cx="640080" cy="525780"/>
          </a:xfrm>
          <a:prstGeom prst="corner">
            <a:avLst>
              <a:gd name="adj1" fmla="val 32979"/>
              <a:gd name="adj2" fmla="val 30142"/>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8454390" y="2606910"/>
            <a:ext cx="2202180" cy="2914259"/>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cs typeface="+mn-ea"/>
                <a:sym typeface="+mn-lt"/>
              </a:rPr>
              <a:t>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a:t>
            </a:r>
            <a:endParaRPr lang="zh-CN" altLang="en-US" sz="1400" dirty="0">
              <a:solidFill>
                <a:schemeClr val="tx1">
                  <a:lumMod val="75000"/>
                  <a:lumOff val="25000"/>
                </a:schemeClr>
              </a:solidFill>
              <a:cs typeface="+mn-ea"/>
              <a:sym typeface="+mn-lt"/>
            </a:endParaRPr>
          </a:p>
          <a:p>
            <a:pPr>
              <a:lnSpc>
                <a:spcPct val="120000"/>
              </a:lnSpc>
            </a:pPr>
            <a:endParaRPr lang="zh-CN" altLang="en-US" sz="1400" dirty="0">
              <a:solidFill>
                <a:schemeClr val="tx1">
                  <a:lumMod val="75000"/>
                  <a:lumOff val="25000"/>
                </a:schemeClr>
              </a:solidFill>
              <a:cs typeface="+mn-ea"/>
              <a:sym typeface="+mn-lt"/>
            </a:endParaRPr>
          </a:p>
        </p:txBody>
      </p:sp>
      <p:sp>
        <p:nvSpPr>
          <p:cNvPr id="28" name="矩形 27"/>
          <p:cNvSpPr/>
          <p:nvPr/>
        </p:nvSpPr>
        <p:spPr>
          <a:xfrm>
            <a:off x="8454390" y="1948815"/>
            <a:ext cx="2202815" cy="368300"/>
          </a:xfrm>
          <a:prstGeom prst="rect">
            <a:avLst/>
          </a:prstGeom>
        </p:spPr>
        <p:txBody>
          <a:bodyPr wrap="square">
            <a:spAutoFit/>
          </a:bodyPr>
          <a:lstStyle/>
          <a:p>
            <a:pPr algn="dist"/>
            <a:r>
              <a:rPr lang="zh-CN" altLang="en-US" b="1" dirty="0">
                <a:solidFill>
                  <a:schemeClr val="tx1">
                    <a:lumMod val="75000"/>
                    <a:lumOff val="25000"/>
                  </a:schemeClr>
                </a:solidFill>
                <a:cs typeface="+mn-ea"/>
                <a:sym typeface="+mn-lt"/>
              </a:rPr>
              <a:t>成果与应用</a:t>
            </a:r>
            <a:endParaRPr lang="zh-CN" altLang="en-US" sz="2400" b="1" dirty="0">
              <a:solidFill>
                <a:schemeClr val="tx1">
                  <a:lumMod val="75000"/>
                  <a:lumOff val="25000"/>
                </a:schemeClr>
              </a:solidFill>
              <a:cs typeface="+mn-ea"/>
              <a:sym typeface="+mn-lt"/>
            </a:endParaRPr>
          </a:p>
        </p:txBody>
      </p:sp>
      <p:cxnSp>
        <p:nvCxnSpPr>
          <p:cNvPr id="29" name="直接连接符 28"/>
          <p:cNvCxnSpPr/>
          <p:nvPr/>
        </p:nvCxnSpPr>
        <p:spPr>
          <a:xfrm>
            <a:off x="8454390" y="2440344"/>
            <a:ext cx="24841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55"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1000" fill="hold"/>
                                        <p:tgtEl>
                                          <p:spTgt spid="18"/>
                                        </p:tgtEl>
                                        <p:attrNameLst>
                                          <p:attrName>ppt_w</p:attrName>
                                        </p:attrNameLst>
                                      </p:cBhvr>
                                      <p:tavLst>
                                        <p:tav tm="0">
                                          <p:val>
                                            <p:strVal val="#ppt_w*0.70"/>
                                          </p:val>
                                        </p:tav>
                                        <p:tav tm="100000">
                                          <p:val>
                                            <p:strVal val="#ppt_w"/>
                                          </p:val>
                                        </p:tav>
                                      </p:tavLst>
                                    </p:anim>
                                    <p:anim calcmode="lin" valueType="num">
                                      <p:cBhvr>
                                        <p:cTn id="39" dur="1000" fill="hold"/>
                                        <p:tgtEl>
                                          <p:spTgt spid="18"/>
                                        </p:tgtEl>
                                        <p:attrNameLst>
                                          <p:attrName>ppt_h</p:attrName>
                                        </p:attrNameLst>
                                      </p:cBhvr>
                                      <p:tavLst>
                                        <p:tav tm="0">
                                          <p:val>
                                            <p:strVal val="#ppt_h"/>
                                          </p:val>
                                        </p:tav>
                                        <p:tav tm="100000">
                                          <p:val>
                                            <p:strVal val="#ppt_h"/>
                                          </p:val>
                                        </p:tav>
                                      </p:tavLst>
                                    </p:anim>
                                    <p:animEffect transition="in" filter="fade">
                                      <p:cBhvr>
                                        <p:cTn id="40" dur="1000"/>
                                        <p:tgtEl>
                                          <p:spTgt spid="18"/>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1000" fill="hold"/>
                                        <p:tgtEl>
                                          <p:spTgt spid="19"/>
                                        </p:tgtEl>
                                        <p:attrNameLst>
                                          <p:attrName>ppt_w</p:attrName>
                                        </p:attrNameLst>
                                      </p:cBhvr>
                                      <p:tavLst>
                                        <p:tav tm="0">
                                          <p:val>
                                            <p:strVal val="#ppt_w*0.70"/>
                                          </p:val>
                                        </p:tav>
                                        <p:tav tm="100000">
                                          <p:val>
                                            <p:strVal val="#ppt_w"/>
                                          </p:val>
                                        </p:tav>
                                      </p:tavLst>
                                    </p:anim>
                                    <p:anim calcmode="lin" valueType="num">
                                      <p:cBhvr>
                                        <p:cTn id="44" dur="1000" fill="hold"/>
                                        <p:tgtEl>
                                          <p:spTgt spid="19"/>
                                        </p:tgtEl>
                                        <p:attrNameLst>
                                          <p:attrName>ppt_h</p:attrName>
                                        </p:attrNameLst>
                                      </p:cBhvr>
                                      <p:tavLst>
                                        <p:tav tm="0">
                                          <p:val>
                                            <p:strVal val="#ppt_h"/>
                                          </p:val>
                                        </p:tav>
                                        <p:tav tm="100000">
                                          <p:val>
                                            <p:strVal val="#ppt_h"/>
                                          </p:val>
                                        </p:tav>
                                      </p:tavLst>
                                    </p:anim>
                                    <p:animEffect transition="in" filter="fade">
                                      <p:cBhvr>
                                        <p:cTn id="45" dur="1000"/>
                                        <p:tgtEl>
                                          <p:spTgt spid="19"/>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1000" fill="hold"/>
                                        <p:tgtEl>
                                          <p:spTgt spid="20"/>
                                        </p:tgtEl>
                                        <p:attrNameLst>
                                          <p:attrName>ppt_w</p:attrName>
                                        </p:attrNameLst>
                                      </p:cBhvr>
                                      <p:tavLst>
                                        <p:tav tm="0">
                                          <p:val>
                                            <p:strVal val="#ppt_w*0.70"/>
                                          </p:val>
                                        </p:tav>
                                        <p:tav tm="100000">
                                          <p:val>
                                            <p:strVal val="#ppt_w"/>
                                          </p:val>
                                        </p:tav>
                                      </p:tavLst>
                                    </p:anim>
                                    <p:anim calcmode="lin" valueType="num">
                                      <p:cBhvr>
                                        <p:cTn id="49" dur="1000" fill="hold"/>
                                        <p:tgtEl>
                                          <p:spTgt spid="20"/>
                                        </p:tgtEl>
                                        <p:attrNameLst>
                                          <p:attrName>ppt_h</p:attrName>
                                        </p:attrNameLst>
                                      </p:cBhvr>
                                      <p:tavLst>
                                        <p:tav tm="0">
                                          <p:val>
                                            <p:strVal val="#ppt_h"/>
                                          </p:val>
                                        </p:tav>
                                        <p:tav tm="100000">
                                          <p:val>
                                            <p:strVal val="#ppt_h"/>
                                          </p:val>
                                        </p:tav>
                                      </p:tavLst>
                                    </p:anim>
                                    <p:animEffect transition="in" filter="fade">
                                      <p:cBhvr>
                                        <p:cTn id="50" dur="1000"/>
                                        <p:tgtEl>
                                          <p:spTgt spid="20"/>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1000" fill="hold"/>
                                        <p:tgtEl>
                                          <p:spTgt spid="21"/>
                                        </p:tgtEl>
                                        <p:attrNameLst>
                                          <p:attrName>ppt_w</p:attrName>
                                        </p:attrNameLst>
                                      </p:cBhvr>
                                      <p:tavLst>
                                        <p:tav tm="0">
                                          <p:val>
                                            <p:strVal val="#ppt_w*0.70"/>
                                          </p:val>
                                        </p:tav>
                                        <p:tav tm="100000">
                                          <p:val>
                                            <p:strVal val="#ppt_w"/>
                                          </p:val>
                                        </p:tav>
                                      </p:tavLst>
                                    </p:anim>
                                    <p:anim calcmode="lin" valueType="num">
                                      <p:cBhvr>
                                        <p:cTn id="54" dur="1000" fill="hold"/>
                                        <p:tgtEl>
                                          <p:spTgt spid="21"/>
                                        </p:tgtEl>
                                        <p:attrNameLst>
                                          <p:attrName>ppt_h</p:attrName>
                                        </p:attrNameLst>
                                      </p:cBhvr>
                                      <p:tavLst>
                                        <p:tav tm="0">
                                          <p:val>
                                            <p:strVal val="#ppt_h"/>
                                          </p:val>
                                        </p:tav>
                                        <p:tav tm="100000">
                                          <p:val>
                                            <p:strVal val="#ppt_h"/>
                                          </p:val>
                                        </p:tav>
                                      </p:tavLst>
                                    </p:anim>
                                    <p:animEffect transition="in" filter="fade">
                                      <p:cBhvr>
                                        <p:cTn id="55" dur="1000"/>
                                        <p:tgtEl>
                                          <p:spTgt spid="21"/>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000" fill="hold"/>
                                        <p:tgtEl>
                                          <p:spTgt spid="22"/>
                                        </p:tgtEl>
                                        <p:attrNameLst>
                                          <p:attrName>ppt_w</p:attrName>
                                        </p:attrNameLst>
                                      </p:cBhvr>
                                      <p:tavLst>
                                        <p:tav tm="0">
                                          <p:val>
                                            <p:strVal val="#ppt_w*0.70"/>
                                          </p:val>
                                        </p:tav>
                                        <p:tav tm="100000">
                                          <p:val>
                                            <p:strVal val="#ppt_w"/>
                                          </p:val>
                                        </p:tav>
                                      </p:tavLst>
                                    </p:anim>
                                    <p:anim calcmode="lin" valueType="num">
                                      <p:cBhvr>
                                        <p:cTn id="59" dur="1000" fill="hold"/>
                                        <p:tgtEl>
                                          <p:spTgt spid="22"/>
                                        </p:tgtEl>
                                        <p:attrNameLst>
                                          <p:attrName>ppt_h</p:attrName>
                                        </p:attrNameLst>
                                      </p:cBhvr>
                                      <p:tavLst>
                                        <p:tav tm="0">
                                          <p:val>
                                            <p:strVal val="#ppt_h"/>
                                          </p:val>
                                        </p:tav>
                                        <p:tav tm="100000">
                                          <p:val>
                                            <p:strVal val="#ppt_h"/>
                                          </p:val>
                                        </p:tav>
                                      </p:tavLst>
                                    </p:anim>
                                    <p:animEffect transition="in" filter="fade">
                                      <p:cBhvr>
                                        <p:cTn id="60" dur="1000"/>
                                        <p:tgtEl>
                                          <p:spTgt spid="22"/>
                                        </p:tgtEl>
                                      </p:cBhvr>
                                    </p:animEffect>
                                  </p:childTnLst>
                                </p:cTn>
                              </p:par>
                              <p:par>
                                <p:cTn id="61" presetID="55"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p:cTn id="63" dur="1000" fill="hold"/>
                                        <p:tgtEl>
                                          <p:spTgt spid="23"/>
                                        </p:tgtEl>
                                        <p:attrNameLst>
                                          <p:attrName>ppt_w</p:attrName>
                                        </p:attrNameLst>
                                      </p:cBhvr>
                                      <p:tavLst>
                                        <p:tav tm="0">
                                          <p:val>
                                            <p:strVal val="#ppt_w*0.70"/>
                                          </p:val>
                                        </p:tav>
                                        <p:tav tm="100000">
                                          <p:val>
                                            <p:strVal val="#ppt_w"/>
                                          </p:val>
                                        </p:tav>
                                      </p:tavLst>
                                    </p:anim>
                                    <p:anim calcmode="lin" valueType="num">
                                      <p:cBhvr>
                                        <p:cTn id="64" dur="1000" fill="hold"/>
                                        <p:tgtEl>
                                          <p:spTgt spid="23"/>
                                        </p:tgtEl>
                                        <p:attrNameLst>
                                          <p:attrName>ppt_h</p:attrName>
                                        </p:attrNameLst>
                                      </p:cBhvr>
                                      <p:tavLst>
                                        <p:tav tm="0">
                                          <p:val>
                                            <p:strVal val="#ppt_h"/>
                                          </p:val>
                                        </p:tav>
                                        <p:tav tm="100000">
                                          <p:val>
                                            <p:strVal val="#ppt_h"/>
                                          </p:val>
                                        </p:tav>
                                      </p:tavLst>
                                    </p:anim>
                                    <p:animEffect transition="in" filter="fade">
                                      <p:cBhvr>
                                        <p:cTn id="65" dur="1000"/>
                                        <p:tgtEl>
                                          <p:spTgt spid="23"/>
                                        </p:tgtEl>
                                      </p:cBhvr>
                                    </p:animEffect>
                                  </p:childTnLst>
                                </p:cTn>
                              </p:par>
                            </p:childTnLst>
                          </p:cTn>
                        </p:par>
                        <p:par>
                          <p:cTn id="66" fill="hold">
                            <p:stCondLst>
                              <p:cond delay="2000"/>
                            </p:stCondLst>
                            <p:childTnLst>
                              <p:par>
                                <p:cTn id="67" presetID="42"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anim calcmode="lin" valueType="num">
                                      <p:cBhvr>
                                        <p:cTn id="70" dur="1000" fill="hold"/>
                                        <p:tgtEl>
                                          <p:spTgt spid="2"/>
                                        </p:tgtEl>
                                        <p:attrNameLst>
                                          <p:attrName>ppt_x</p:attrName>
                                        </p:attrNameLst>
                                      </p:cBhvr>
                                      <p:tavLst>
                                        <p:tav tm="0">
                                          <p:val>
                                            <p:strVal val="#ppt_x"/>
                                          </p:val>
                                        </p:tav>
                                        <p:tav tm="100000">
                                          <p:val>
                                            <p:strVal val="#ppt_x"/>
                                          </p:val>
                                        </p:tav>
                                      </p:tavLst>
                                    </p:anim>
                                    <p:anim calcmode="lin" valueType="num">
                                      <p:cBhvr>
                                        <p:cTn id="71" dur="1000" fill="hold"/>
                                        <p:tgtEl>
                                          <p:spTgt spid="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1000"/>
                                        <p:tgtEl>
                                          <p:spTgt spid="25"/>
                                        </p:tgtEl>
                                      </p:cBhvr>
                                    </p:animEffect>
                                    <p:anim calcmode="lin" valueType="num">
                                      <p:cBhvr>
                                        <p:cTn id="75" dur="1000" fill="hold"/>
                                        <p:tgtEl>
                                          <p:spTgt spid="25"/>
                                        </p:tgtEl>
                                        <p:attrNameLst>
                                          <p:attrName>ppt_x</p:attrName>
                                        </p:attrNameLst>
                                      </p:cBhvr>
                                      <p:tavLst>
                                        <p:tav tm="0">
                                          <p:val>
                                            <p:strVal val="#ppt_x"/>
                                          </p:val>
                                        </p:tav>
                                        <p:tav tm="100000">
                                          <p:val>
                                            <p:strVal val="#ppt_x"/>
                                          </p:val>
                                        </p:tav>
                                      </p:tavLst>
                                    </p:anim>
                                    <p:anim calcmode="lin" valueType="num">
                                      <p:cBhvr>
                                        <p:cTn id="76" dur="1000" fill="hold"/>
                                        <p:tgtEl>
                                          <p:spTgt spid="2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1000"/>
                                        <p:tgtEl>
                                          <p:spTgt spid="26"/>
                                        </p:tgtEl>
                                      </p:cBhvr>
                                    </p:animEffect>
                                    <p:anim calcmode="lin" valueType="num">
                                      <p:cBhvr>
                                        <p:cTn id="80" dur="1000" fill="hold"/>
                                        <p:tgtEl>
                                          <p:spTgt spid="26"/>
                                        </p:tgtEl>
                                        <p:attrNameLst>
                                          <p:attrName>ppt_x</p:attrName>
                                        </p:attrNameLst>
                                      </p:cBhvr>
                                      <p:tavLst>
                                        <p:tav tm="0">
                                          <p:val>
                                            <p:strVal val="#ppt_x"/>
                                          </p:val>
                                        </p:tav>
                                        <p:tav tm="100000">
                                          <p:val>
                                            <p:strVal val="#ppt_x"/>
                                          </p:val>
                                        </p:tav>
                                      </p:tavLst>
                                    </p:anim>
                                    <p:anim calcmode="lin" valueType="num">
                                      <p:cBhvr>
                                        <p:cTn id="81" dur="1000" fill="hold"/>
                                        <p:tgtEl>
                                          <p:spTgt spid="2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1000"/>
                                        <p:tgtEl>
                                          <p:spTgt spid="27"/>
                                        </p:tgtEl>
                                      </p:cBhvr>
                                    </p:animEffect>
                                    <p:anim calcmode="lin" valueType="num">
                                      <p:cBhvr>
                                        <p:cTn id="85" dur="1000" fill="hold"/>
                                        <p:tgtEl>
                                          <p:spTgt spid="27"/>
                                        </p:tgtEl>
                                        <p:attrNameLst>
                                          <p:attrName>ppt_x</p:attrName>
                                        </p:attrNameLst>
                                      </p:cBhvr>
                                      <p:tavLst>
                                        <p:tav tm="0">
                                          <p:val>
                                            <p:strVal val="#ppt_x"/>
                                          </p:val>
                                        </p:tav>
                                        <p:tav tm="100000">
                                          <p:val>
                                            <p:strVal val="#ppt_x"/>
                                          </p:val>
                                        </p:tav>
                                      </p:tavLst>
                                    </p:anim>
                                    <p:anim calcmode="lin" valueType="num">
                                      <p:cBhvr>
                                        <p:cTn id="86" dur="1000" fill="hold"/>
                                        <p:tgtEl>
                                          <p:spTgt spid="2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1000"/>
                                        <p:tgtEl>
                                          <p:spTgt spid="28"/>
                                        </p:tgtEl>
                                      </p:cBhvr>
                                    </p:animEffect>
                                    <p:anim calcmode="lin" valueType="num">
                                      <p:cBhvr>
                                        <p:cTn id="90" dur="1000" fill="hold"/>
                                        <p:tgtEl>
                                          <p:spTgt spid="28"/>
                                        </p:tgtEl>
                                        <p:attrNameLst>
                                          <p:attrName>ppt_x</p:attrName>
                                        </p:attrNameLst>
                                      </p:cBhvr>
                                      <p:tavLst>
                                        <p:tav tm="0">
                                          <p:val>
                                            <p:strVal val="#ppt_x"/>
                                          </p:val>
                                        </p:tav>
                                        <p:tav tm="100000">
                                          <p:val>
                                            <p:strVal val="#ppt_x"/>
                                          </p:val>
                                        </p:tav>
                                      </p:tavLst>
                                    </p:anim>
                                    <p:anim calcmode="lin" valueType="num">
                                      <p:cBhvr>
                                        <p:cTn id="91" dur="1000" fill="hold"/>
                                        <p:tgtEl>
                                          <p:spTgt spid="28"/>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1000"/>
                                        <p:tgtEl>
                                          <p:spTgt spid="29"/>
                                        </p:tgtEl>
                                      </p:cBhvr>
                                    </p:animEffect>
                                    <p:anim calcmode="lin" valueType="num">
                                      <p:cBhvr>
                                        <p:cTn id="95" dur="1000" fill="hold"/>
                                        <p:tgtEl>
                                          <p:spTgt spid="29"/>
                                        </p:tgtEl>
                                        <p:attrNameLst>
                                          <p:attrName>ppt_x</p:attrName>
                                        </p:attrNameLst>
                                      </p:cBhvr>
                                      <p:tavLst>
                                        <p:tav tm="0">
                                          <p:val>
                                            <p:strVal val="#ppt_x"/>
                                          </p:val>
                                        </p:tav>
                                        <p:tav tm="100000">
                                          <p:val>
                                            <p:strVal val="#ppt_x"/>
                                          </p:val>
                                        </p:tav>
                                      </p:tavLst>
                                    </p:anim>
                                    <p:anim calcmode="lin" valueType="num">
                                      <p:cBhvr>
                                        <p:cTn id="9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p:bldP spid="16" grpId="0"/>
      <p:bldP spid="18" grpId="0" animBg="1"/>
      <p:bldP spid="19" grpId="0" animBg="1"/>
      <p:bldP spid="20" grpId="0" animBg="1"/>
      <p:bldP spid="21" grpId="0"/>
      <p:bldP spid="22" grpId="0"/>
      <p:bldP spid="2" grpId="0" animBg="1"/>
      <p:bldP spid="25" grpId="0" animBg="1"/>
      <p:bldP spid="26" grpId="0" animBg="1"/>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grpSp>
        <p:nvGrpSpPr>
          <p:cNvPr id="2" name="组合 1"/>
          <p:cNvGrpSpPr/>
          <p:nvPr/>
        </p:nvGrpSpPr>
        <p:grpSpPr>
          <a:xfrm>
            <a:off x="4004945" y="2075979"/>
            <a:ext cx="7574915" cy="701346"/>
            <a:chOff x="1913731" y="2283446"/>
            <a:chExt cx="9031287" cy="701652"/>
          </a:xfrm>
        </p:grpSpPr>
        <p:sp>
          <p:nvSpPr>
            <p:cNvPr id="4" name="MH_Other_9"/>
            <p:cNvSpPr/>
            <p:nvPr/>
          </p:nvSpPr>
          <p:spPr>
            <a:xfrm>
              <a:off x="2955131" y="2318360"/>
              <a:ext cx="2108200" cy="655638"/>
            </a:xfrm>
            <a:prstGeom prst="rightArrow">
              <a:avLst>
                <a:gd name="adj1" fmla="val 72581"/>
                <a:gd name="adj2" fmla="val 46774"/>
              </a:avLst>
            </a:prstGeom>
            <a:solidFill>
              <a:srgbClr val="E2A52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MH_Other_1"/>
            <p:cNvSpPr/>
            <p:nvPr/>
          </p:nvSpPr>
          <p:spPr bwMode="auto">
            <a:xfrm flipV="1">
              <a:off x="3793331" y="2872398"/>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2" name="MH_Other_2"/>
            <p:cNvSpPr/>
            <p:nvPr/>
          </p:nvSpPr>
          <p:spPr bwMode="auto">
            <a:xfrm>
              <a:off x="3793331" y="2318360"/>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6" name="MH_SubTitle_1" descr="#clear#"/>
            <p:cNvSpPr/>
            <p:nvPr/>
          </p:nvSpPr>
          <p:spPr bwMode="auto">
            <a:xfrm>
              <a:off x="1913731" y="2318360"/>
              <a:ext cx="1879600" cy="655638"/>
            </a:xfrm>
            <a:prstGeom prst="rect">
              <a:avLst/>
            </a:prstGeom>
            <a:solidFill>
              <a:srgbClr val="E2A52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2000" b="1" dirty="0">
                  <a:solidFill>
                    <a:schemeClr val="tx1">
                      <a:lumMod val="75000"/>
                      <a:lumOff val="25000"/>
                    </a:schemeClr>
                  </a:solidFill>
                  <a:cs typeface="+mn-ea"/>
                  <a:sym typeface="+mn-lt"/>
                </a:rPr>
                <a:t>成果与应用</a:t>
              </a:r>
              <a:endParaRPr kumimoji="0" lang="zh-CN" altLang="en-US" sz="20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3" name="矩形 22" descr="#clear#"/>
            <p:cNvSpPr>
              <a:spLocks noChangeArrowheads="1"/>
            </p:cNvSpPr>
            <p:nvPr/>
          </p:nvSpPr>
          <p:spPr bwMode="auto">
            <a:xfrm>
              <a:off x="5147468" y="2283446"/>
              <a:ext cx="5797550" cy="701652"/>
            </a:xfrm>
            <a:prstGeom prst="rect">
              <a:avLst/>
            </a:prstGeom>
            <a:noFill/>
            <a:ln w="9525">
              <a:solidFill>
                <a:schemeClr val="tx1">
                  <a:lumMod val="65000"/>
                  <a:lumOff val="35000"/>
                </a:schemeClr>
              </a:solidFill>
              <a:miter lim="800000"/>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fontAlgn="auto">
                <a:lnSpc>
                  <a:spcPct val="130000"/>
                </a:lnSpc>
                <a:spcBef>
                  <a:spcPts val="600"/>
                </a:spcBef>
                <a:spcAft>
                  <a:spcPts val="600"/>
                </a:spcAft>
                <a:buNone/>
                <a:defRPr/>
              </a:pPr>
              <a:r>
                <a:rPr lang="zh-CN" altLang="en-US" sz="1600" dirty="0">
                  <a:solidFill>
                    <a:schemeClr val="tx1"/>
                  </a:solidFill>
                  <a:latin typeface="+mn-lt"/>
                  <a:ea typeface="+mn-ea"/>
                  <a:cs typeface="+mn-ea"/>
                  <a:sym typeface="+mn-lt"/>
                </a:rPr>
                <a:t>点击输入本栏的具体文字，简明扼要的说明分项内容，此为概念图解，请根据您的具体内容酌情修改。</a:t>
              </a:r>
              <a:endPar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7" name="组合 6"/>
          <p:cNvGrpSpPr/>
          <p:nvPr/>
        </p:nvGrpSpPr>
        <p:grpSpPr>
          <a:xfrm>
            <a:off x="4004945" y="3088311"/>
            <a:ext cx="7574915" cy="706916"/>
            <a:chOff x="1913731" y="3232754"/>
            <a:chExt cx="9031287" cy="707225"/>
          </a:xfrm>
        </p:grpSpPr>
        <p:sp>
          <p:nvSpPr>
            <p:cNvPr id="8" name="MH_Other_10"/>
            <p:cNvSpPr/>
            <p:nvPr/>
          </p:nvSpPr>
          <p:spPr>
            <a:xfrm>
              <a:off x="2955131" y="3232754"/>
              <a:ext cx="2108200" cy="655638"/>
            </a:xfrm>
            <a:prstGeom prst="rightArrow">
              <a:avLst>
                <a:gd name="adj1" fmla="val 72581"/>
                <a:gd name="adj2" fmla="val 46774"/>
              </a:avLst>
            </a:prstGeom>
            <a:solidFill>
              <a:srgbClr val="B3672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MH_Other_3"/>
            <p:cNvSpPr/>
            <p:nvPr/>
          </p:nvSpPr>
          <p:spPr bwMode="auto">
            <a:xfrm flipV="1">
              <a:off x="3793331" y="3799498"/>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5" name="MH_Other_4"/>
            <p:cNvSpPr/>
            <p:nvPr/>
          </p:nvSpPr>
          <p:spPr bwMode="auto">
            <a:xfrm>
              <a:off x="3793331" y="3245460"/>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6" name="MH_SubTitle_2" descr="#clear#"/>
            <p:cNvSpPr/>
            <p:nvPr/>
          </p:nvSpPr>
          <p:spPr bwMode="auto">
            <a:xfrm>
              <a:off x="1913731" y="3245460"/>
              <a:ext cx="1879600" cy="655638"/>
            </a:xfrm>
            <a:prstGeom prst="rect">
              <a:avLst/>
            </a:prstGeom>
            <a:solidFill>
              <a:srgbClr val="B3672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2000" b="1" dirty="0">
                  <a:solidFill>
                    <a:schemeClr val="tx1">
                      <a:lumMod val="75000"/>
                      <a:lumOff val="25000"/>
                    </a:schemeClr>
                  </a:solidFill>
                  <a:cs typeface="+mn-ea"/>
                  <a:sym typeface="+mn-lt"/>
                </a:rPr>
                <a:t>成果与应用</a:t>
              </a:r>
              <a:endParaRPr kumimoji="0" lang="zh-CN" altLang="en-US" sz="20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 name="矩形 2" descr="#clear#"/>
            <p:cNvSpPr>
              <a:spLocks noChangeArrowheads="1"/>
            </p:cNvSpPr>
            <p:nvPr/>
          </p:nvSpPr>
          <p:spPr bwMode="auto">
            <a:xfrm>
              <a:off x="5147468" y="3238327"/>
              <a:ext cx="5797550" cy="701652"/>
            </a:xfrm>
            <a:prstGeom prst="rect">
              <a:avLst/>
            </a:prstGeom>
            <a:noFill/>
            <a:ln w="9525">
              <a:solidFill>
                <a:schemeClr val="tx1">
                  <a:lumMod val="65000"/>
                  <a:lumOff val="35000"/>
                </a:schemeClr>
              </a:solidFill>
              <a:miter lim="800000"/>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fontAlgn="auto">
                <a:lnSpc>
                  <a:spcPct val="130000"/>
                </a:lnSpc>
                <a:spcBef>
                  <a:spcPts val="600"/>
                </a:spcBef>
                <a:spcAft>
                  <a:spcPts val="600"/>
                </a:spcAft>
                <a:buNone/>
                <a:defRPr/>
              </a:pPr>
              <a:r>
                <a:rPr lang="zh-CN" altLang="en-US" sz="1600" dirty="0">
                  <a:solidFill>
                    <a:schemeClr val="tx1"/>
                  </a:solidFill>
                  <a:latin typeface="+mn-lt"/>
                  <a:ea typeface="+mn-ea"/>
                  <a:cs typeface="+mn-ea"/>
                  <a:sym typeface="+mn-lt"/>
                </a:rPr>
                <a:t>点击输入本栏的具体文字，简明扼要的说明分项内容，此为概念图解，请根据您的具体内容酌情修改。</a:t>
              </a:r>
              <a:endPar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28" name="组合 27"/>
          <p:cNvGrpSpPr/>
          <p:nvPr/>
        </p:nvGrpSpPr>
        <p:grpSpPr>
          <a:xfrm>
            <a:off x="3994785" y="4229899"/>
            <a:ext cx="7574915" cy="701346"/>
            <a:chOff x="1913731" y="3238327"/>
            <a:chExt cx="9031287" cy="701652"/>
          </a:xfrm>
        </p:grpSpPr>
        <p:sp>
          <p:nvSpPr>
            <p:cNvPr id="29" name="MH_Other_10"/>
            <p:cNvSpPr/>
            <p:nvPr/>
          </p:nvSpPr>
          <p:spPr>
            <a:xfrm>
              <a:off x="2955131" y="3245460"/>
              <a:ext cx="2108200" cy="655638"/>
            </a:xfrm>
            <a:prstGeom prst="rightArrow">
              <a:avLst>
                <a:gd name="adj1" fmla="val 72581"/>
                <a:gd name="adj2" fmla="val 46774"/>
              </a:avLst>
            </a:prstGeom>
            <a:solidFill>
              <a:srgbClr val="9A9479"/>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0" name="MH_Other_3"/>
            <p:cNvSpPr/>
            <p:nvPr/>
          </p:nvSpPr>
          <p:spPr bwMode="auto">
            <a:xfrm flipV="1">
              <a:off x="3793331" y="3799498"/>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31" name="MH_Other_4"/>
            <p:cNvSpPr/>
            <p:nvPr/>
          </p:nvSpPr>
          <p:spPr bwMode="auto">
            <a:xfrm>
              <a:off x="3793331" y="3245460"/>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32" name="MH_SubTitle_2" descr="#clear#"/>
            <p:cNvSpPr/>
            <p:nvPr/>
          </p:nvSpPr>
          <p:spPr bwMode="auto">
            <a:xfrm>
              <a:off x="1913731" y="3245460"/>
              <a:ext cx="1879600" cy="655638"/>
            </a:xfrm>
            <a:prstGeom prst="rect">
              <a:avLst/>
            </a:prstGeom>
            <a:solidFill>
              <a:srgbClr val="9A9479"/>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2000" b="1" dirty="0">
                  <a:solidFill>
                    <a:schemeClr val="tx1">
                      <a:lumMod val="75000"/>
                      <a:lumOff val="25000"/>
                    </a:schemeClr>
                  </a:solidFill>
                  <a:cs typeface="+mn-ea"/>
                  <a:sym typeface="+mn-lt"/>
                </a:rPr>
                <a:t>成果与应用</a:t>
              </a:r>
              <a:endParaRPr kumimoji="0" lang="zh-CN" altLang="en-US" sz="20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3" name="矩形 32" descr="#clear#"/>
            <p:cNvSpPr>
              <a:spLocks noChangeArrowheads="1"/>
            </p:cNvSpPr>
            <p:nvPr/>
          </p:nvSpPr>
          <p:spPr bwMode="auto">
            <a:xfrm>
              <a:off x="5147468" y="3238327"/>
              <a:ext cx="5797550" cy="701652"/>
            </a:xfrm>
            <a:prstGeom prst="rect">
              <a:avLst/>
            </a:prstGeom>
            <a:noFill/>
            <a:ln w="9525">
              <a:solidFill>
                <a:schemeClr val="tx1">
                  <a:lumMod val="65000"/>
                  <a:lumOff val="35000"/>
                </a:schemeClr>
              </a:solidFill>
              <a:miter lim="800000"/>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fontAlgn="auto">
                <a:lnSpc>
                  <a:spcPct val="130000"/>
                </a:lnSpc>
                <a:spcBef>
                  <a:spcPts val="600"/>
                </a:spcBef>
                <a:spcAft>
                  <a:spcPts val="600"/>
                </a:spcAft>
                <a:buNone/>
                <a:defRPr/>
              </a:pPr>
              <a:r>
                <a:rPr lang="zh-CN" altLang="en-US" sz="1600" dirty="0">
                  <a:solidFill>
                    <a:schemeClr val="tx1"/>
                  </a:solidFill>
                  <a:latin typeface="+mn-lt"/>
                  <a:ea typeface="+mn-ea"/>
                  <a:cs typeface="+mn-ea"/>
                  <a:sym typeface="+mn-lt"/>
                </a:rPr>
                <a:t>点击输入本栏的具体文字，简明扼要的说明分项内容，此为概念图解，请根据您的具体内容酌情修改。</a:t>
              </a:r>
              <a:endPar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9" name="组合 8"/>
          <p:cNvGrpSpPr/>
          <p:nvPr/>
        </p:nvGrpSpPr>
        <p:grpSpPr>
          <a:xfrm>
            <a:off x="1064260" y="2063750"/>
            <a:ext cx="2521585" cy="4152265"/>
            <a:chOff x="4531243" y="1645621"/>
            <a:chExt cx="1759638" cy="2897346"/>
          </a:xfrm>
        </p:grpSpPr>
        <p:grpSp>
          <p:nvGrpSpPr>
            <p:cNvPr id="10" name="Group 64"/>
            <p:cNvGrpSpPr/>
            <p:nvPr/>
          </p:nvGrpSpPr>
          <p:grpSpPr>
            <a:xfrm rot="19891913">
              <a:off x="4531243" y="1645621"/>
              <a:ext cx="1759638" cy="2897346"/>
              <a:chOff x="170364" y="949888"/>
              <a:chExt cx="1945268" cy="3203011"/>
            </a:xfrm>
          </p:grpSpPr>
          <p:sp>
            <p:nvSpPr>
              <p:cNvPr id="13" name="Rectangle 69"/>
              <p:cNvSpPr/>
              <p:nvPr/>
            </p:nvSpPr>
            <p:spPr>
              <a:xfrm>
                <a:off x="975357" y="2854550"/>
                <a:ext cx="335282" cy="13248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Oval 70"/>
              <p:cNvSpPr/>
              <p:nvPr/>
            </p:nvSpPr>
            <p:spPr>
              <a:xfrm>
                <a:off x="170364" y="949888"/>
                <a:ext cx="1945268" cy="194527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 name="Oval 71"/>
              <p:cNvSpPr/>
              <p:nvPr/>
            </p:nvSpPr>
            <p:spPr>
              <a:xfrm>
                <a:off x="368693" y="1148217"/>
                <a:ext cx="1548613" cy="15486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 name="Rectangle: Top Corners Rounded 72"/>
              <p:cNvSpPr/>
              <p:nvPr/>
            </p:nvSpPr>
            <p:spPr>
              <a:xfrm>
                <a:off x="944878" y="2984657"/>
                <a:ext cx="396241" cy="185829"/>
              </a:xfrm>
              <a:prstGeom prst="round2SameRect">
                <a:avLst>
                  <a:gd name="adj1" fmla="val 15385"/>
                  <a:gd name="adj2" fmla="val 0"/>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Rectangle: Top Corners Rounded 73"/>
              <p:cNvSpPr/>
              <p:nvPr/>
            </p:nvSpPr>
            <p:spPr>
              <a:xfrm flipV="1">
                <a:off x="923924" y="3151246"/>
                <a:ext cx="438151" cy="1001653"/>
              </a:xfrm>
              <a:prstGeom prst="round2SameRect">
                <a:avLst>
                  <a:gd name="adj1" fmla="val 15385"/>
                  <a:gd name="adj2" fmla="val 0"/>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21" name="Freeform: Shape 40"/>
            <p:cNvSpPr/>
            <p:nvPr/>
          </p:nvSpPr>
          <p:spPr bwMode="auto">
            <a:xfrm>
              <a:off x="4797832" y="2237982"/>
              <a:ext cx="702465" cy="70246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rgbClr val="9A9479"/>
            </a:solidFill>
            <a:ln>
              <a:noFill/>
            </a:ln>
          </p:spPr>
          <p:txBody>
            <a:bodyPr anchor="ctr"/>
            <a:lstStyle/>
            <a:p>
              <a:pPr algn="ctr"/>
              <a:endParaRPr>
                <a:cs typeface="+mn-ea"/>
                <a:sym typeface="+mn-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2000"/>
                            </p:stCondLst>
                            <p:childTnLst>
                              <p:par>
                                <p:cTn id="19" presetID="22" presetClass="entr" presetSubtype="4"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down)">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sp>
        <p:nvSpPr>
          <p:cNvPr id="5" name="矩形"/>
          <p:cNvSpPr/>
          <p:nvPr/>
        </p:nvSpPr>
        <p:spPr>
          <a:xfrm>
            <a:off x="0" y="3609785"/>
            <a:ext cx="12192000" cy="228617"/>
          </a:xfrm>
          <a:prstGeom prst="rect">
            <a:avLst/>
          </a:prstGeom>
          <a:solidFill>
            <a:schemeClr val="bg1"/>
          </a:solidFill>
          <a:ln>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a:cs typeface="+mn-ea"/>
              <a:sym typeface="+mn-lt"/>
            </a:endParaRPr>
          </a:p>
        </p:txBody>
      </p:sp>
      <p:sp>
        <p:nvSpPr>
          <p:cNvPr id="2" name="椭圆"/>
          <p:cNvSpPr/>
          <p:nvPr/>
        </p:nvSpPr>
        <p:spPr>
          <a:xfrm>
            <a:off x="1743973" y="3004012"/>
            <a:ext cx="1464851" cy="1464851"/>
          </a:xfrm>
          <a:prstGeom prst="ellipse">
            <a:avLst/>
          </a:prstGeom>
          <a:solidFill>
            <a:srgbClr val="B3672E"/>
          </a:solidFill>
          <a:ln w="127000">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sz="1600">
              <a:cs typeface="+mn-ea"/>
              <a:sym typeface="+mn-lt"/>
            </a:endParaRPr>
          </a:p>
        </p:txBody>
      </p:sp>
      <p:sp>
        <p:nvSpPr>
          <p:cNvPr id="8" name="椭圆"/>
          <p:cNvSpPr/>
          <p:nvPr/>
        </p:nvSpPr>
        <p:spPr>
          <a:xfrm>
            <a:off x="4185677" y="3004012"/>
            <a:ext cx="1464851" cy="1464851"/>
          </a:xfrm>
          <a:prstGeom prst="ellipse">
            <a:avLst/>
          </a:prstGeom>
          <a:solidFill>
            <a:srgbClr val="E2A52A"/>
          </a:solidFill>
          <a:ln w="127000">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sz="1600">
              <a:cs typeface="+mn-ea"/>
              <a:sym typeface="+mn-lt"/>
            </a:endParaRPr>
          </a:p>
        </p:txBody>
      </p:sp>
      <p:sp>
        <p:nvSpPr>
          <p:cNvPr id="9" name="椭圆"/>
          <p:cNvSpPr/>
          <p:nvPr/>
        </p:nvSpPr>
        <p:spPr>
          <a:xfrm>
            <a:off x="6624449" y="3004012"/>
            <a:ext cx="1464851" cy="1464851"/>
          </a:xfrm>
          <a:prstGeom prst="ellipse">
            <a:avLst/>
          </a:prstGeom>
          <a:solidFill>
            <a:srgbClr val="B3672E"/>
          </a:solidFill>
          <a:ln w="127000">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sz="1600">
              <a:cs typeface="+mn-ea"/>
              <a:sym typeface="+mn-lt"/>
            </a:endParaRPr>
          </a:p>
        </p:txBody>
      </p:sp>
      <p:sp>
        <p:nvSpPr>
          <p:cNvPr id="10" name="椭圆"/>
          <p:cNvSpPr/>
          <p:nvPr/>
        </p:nvSpPr>
        <p:spPr>
          <a:xfrm>
            <a:off x="9061319" y="3004012"/>
            <a:ext cx="1464851" cy="1464851"/>
          </a:xfrm>
          <a:prstGeom prst="ellipse">
            <a:avLst/>
          </a:prstGeom>
          <a:solidFill>
            <a:srgbClr val="9A9479"/>
          </a:solidFill>
          <a:ln w="127000">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sz="1600">
              <a:cs typeface="+mn-ea"/>
              <a:sym typeface="+mn-lt"/>
            </a:endParaRPr>
          </a:p>
        </p:txBody>
      </p:sp>
      <p:sp>
        <p:nvSpPr>
          <p:cNvPr id="3" name="图标"/>
          <p:cNvSpPr>
            <a:spLocks noChangeAspect="1" noEditPoints="1" noChangeArrowheads="1"/>
          </p:cNvSpPr>
          <p:nvPr/>
        </p:nvSpPr>
        <p:spPr bwMode="auto">
          <a:xfrm>
            <a:off x="7132128" y="3350592"/>
            <a:ext cx="591223" cy="707150"/>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6"/>
              <a:gd name="T154" fmla="*/ 0 h 96"/>
              <a:gd name="T155" fmla="*/ 86 w 86"/>
              <a:gd name="T156" fmla="*/ 96 h 9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rgbClr val="FFFFFF"/>
          </a:solidFill>
          <a:ln>
            <a:noFill/>
          </a:ln>
        </p:spPr>
        <p:txBody>
          <a:bodyPr/>
          <a:lstStyle/>
          <a:p>
            <a:pPr fontAlgn="base">
              <a:spcBef>
                <a:spcPct val="0"/>
              </a:spcBef>
              <a:spcAft>
                <a:spcPct val="0"/>
              </a:spcAft>
            </a:pPr>
            <a:endParaRPr lang="zh-CN" altLang="en-US" sz="1600">
              <a:solidFill>
                <a:srgbClr val="000000"/>
              </a:solidFill>
              <a:cs typeface="+mn-ea"/>
              <a:sym typeface="+mn-lt"/>
            </a:endParaRPr>
          </a:p>
        </p:txBody>
      </p:sp>
      <p:sp>
        <p:nvSpPr>
          <p:cNvPr id="12" name="图标"/>
          <p:cNvSpPr>
            <a:spLocks noChangeAspect="1" noEditPoints="1"/>
          </p:cNvSpPr>
          <p:nvPr/>
        </p:nvSpPr>
        <p:spPr bwMode="auto">
          <a:xfrm>
            <a:off x="4610583" y="3340638"/>
            <a:ext cx="615039" cy="727430"/>
          </a:xfrm>
          <a:custGeom>
            <a:avLst/>
            <a:gdLst>
              <a:gd name="T0" fmla="*/ 121 w 865"/>
              <a:gd name="T1" fmla="*/ 572 h 1009"/>
              <a:gd name="T2" fmla="*/ 213 w 865"/>
              <a:gd name="T3" fmla="*/ 571 h 1009"/>
              <a:gd name="T4" fmla="*/ 277 w 865"/>
              <a:gd name="T5" fmla="*/ 550 h 1009"/>
              <a:gd name="T6" fmla="*/ 393 w 865"/>
              <a:gd name="T7" fmla="*/ 793 h 1009"/>
              <a:gd name="T8" fmla="*/ 420 w 865"/>
              <a:gd name="T9" fmla="*/ 640 h 1009"/>
              <a:gd name="T10" fmla="*/ 401 w 865"/>
              <a:gd name="T11" fmla="*/ 631 h 1009"/>
              <a:gd name="T12" fmla="*/ 401 w 865"/>
              <a:gd name="T13" fmla="*/ 610 h 1009"/>
              <a:gd name="T14" fmla="*/ 485 w 865"/>
              <a:gd name="T15" fmla="*/ 610 h 1009"/>
              <a:gd name="T16" fmla="*/ 486 w 865"/>
              <a:gd name="T17" fmla="*/ 631 h 1009"/>
              <a:gd name="T18" fmla="*/ 466 w 865"/>
              <a:gd name="T19" fmla="*/ 640 h 1009"/>
              <a:gd name="T20" fmla="*/ 493 w 865"/>
              <a:gd name="T21" fmla="*/ 787 h 1009"/>
              <a:gd name="T22" fmla="*/ 592 w 865"/>
              <a:gd name="T23" fmla="*/ 559 h 1009"/>
              <a:gd name="T24" fmla="*/ 650 w 865"/>
              <a:gd name="T25" fmla="*/ 567 h 1009"/>
              <a:gd name="T26" fmla="*/ 736 w 865"/>
              <a:gd name="T27" fmla="*/ 567 h 1009"/>
              <a:gd name="T28" fmla="*/ 853 w 865"/>
              <a:gd name="T29" fmla="*/ 932 h 1009"/>
              <a:gd name="T30" fmla="*/ 734 w 865"/>
              <a:gd name="T31" fmla="*/ 974 h 1009"/>
              <a:gd name="T32" fmla="*/ 717 w 865"/>
              <a:gd name="T33" fmla="*/ 919 h 1009"/>
              <a:gd name="T34" fmla="*/ 680 w 865"/>
              <a:gd name="T35" fmla="*/ 984 h 1009"/>
              <a:gd name="T36" fmla="*/ 165 w 865"/>
              <a:gd name="T37" fmla="*/ 987 h 1009"/>
              <a:gd name="T38" fmla="*/ 127 w 865"/>
              <a:gd name="T39" fmla="*/ 919 h 1009"/>
              <a:gd name="T40" fmla="*/ 109 w 865"/>
              <a:gd name="T41" fmla="*/ 977 h 1009"/>
              <a:gd name="T42" fmla="*/ 0 w 865"/>
              <a:gd name="T43" fmla="*/ 932 h 1009"/>
              <a:gd name="T44" fmla="*/ 121 w 865"/>
              <a:gd name="T45" fmla="*/ 572 h 1009"/>
              <a:gd name="T46" fmla="*/ 249 w 865"/>
              <a:gd name="T47" fmla="*/ 390 h 1009"/>
              <a:gd name="T48" fmla="*/ 249 w 865"/>
              <a:gd name="T49" fmla="*/ 390 h 1009"/>
              <a:gd name="T50" fmla="*/ 219 w 865"/>
              <a:gd name="T51" fmla="*/ 355 h 1009"/>
              <a:gd name="T52" fmla="*/ 209 w 865"/>
              <a:gd name="T53" fmla="*/ 288 h 1009"/>
              <a:gd name="T54" fmla="*/ 209 w 865"/>
              <a:gd name="T55" fmla="*/ 280 h 1009"/>
              <a:gd name="T56" fmla="*/ 216 w 865"/>
              <a:gd name="T57" fmla="*/ 275 h 1009"/>
              <a:gd name="T58" fmla="*/ 220 w 865"/>
              <a:gd name="T59" fmla="*/ 272 h 1009"/>
              <a:gd name="T60" fmla="*/ 268 w 865"/>
              <a:gd name="T61" fmla="*/ 64 h 1009"/>
              <a:gd name="T62" fmla="*/ 571 w 865"/>
              <a:gd name="T63" fmla="*/ 57 h 1009"/>
              <a:gd name="T64" fmla="*/ 629 w 865"/>
              <a:gd name="T65" fmla="*/ 270 h 1009"/>
              <a:gd name="T66" fmla="*/ 637 w 865"/>
              <a:gd name="T67" fmla="*/ 275 h 1009"/>
              <a:gd name="T68" fmla="*/ 644 w 865"/>
              <a:gd name="T69" fmla="*/ 280 h 1009"/>
              <a:gd name="T70" fmla="*/ 645 w 865"/>
              <a:gd name="T71" fmla="*/ 288 h 1009"/>
              <a:gd name="T72" fmla="*/ 635 w 865"/>
              <a:gd name="T73" fmla="*/ 354 h 1009"/>
              <a:gd name="T74" fmla="*/ 606 w 865"/>
              <a:gd name="T75" fmla="*/ 389 h 1009"/>
              <a:gd name="T76" fmla="*/ 443 w 865"/>
              <a:gd name="T77" fmla="*/ 536 h 1009"/>
              <a:gd name="T78" fmla="*/ 403 w 865"/>
              <a:gd name="T79" fmla="*/ 532 h 1009"/>
              <a:gd name="T80" fmla="*/ 249 w 865"/>
              <a:gd name="T81" fmla="*/ 390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5" h="1009">
                <a:moveTo>
                  <a:pt x="121" y="572"/>
                </a:moveTo>
                <a:cubicBezTo>
                  <a:pt x="154" y="572"/>
                  <a:pt x="185" y="571"/>
                  <a:pt x="213" y="571"/>
                </a:cubicBezTo>
                <a:cubicBezTo>
                  <a:pt x="240" y="574"/>
                  <a:pt x="262" y="567"/>
                  <a:pt x="277" y="550"/>
                </a:cubicBezTo>
                <a:lnTo>
                  <a:pt x="393" y="793"/>
                </a:lnTo>
                <a:lnTo>
                  <a:pt x="420" y="640"/>
                </a:lnTo>
                <a:lnTo>
                  <a:pt x="401" y="631"/>
                </a:lnTo>
                <a:lnTo>
                  <a:pt x="401" y="610"/>
                </a:lnTo>
                <a:lnTo>
                  <a:pt x="485" y="610"/>
                </a:lnTo>
                <a:lnTo>
                  <a:pt x="486" y="631"/>
                </a:lnTo>
                <a:lnTo>
                  <a:pt x="466" y="640"/>
                </a:lnTo>
                <a:lnTo>
                  <a:pt x="493" y="787"/>
                </a:lnTo>
                <a:lnTo>
                  <a:pt x="592" y="559"/>
                </a:lnTo>
                <a:cubicBezTo>
                  <a:pt x="607" y="567"/>
                  <a:pt x="627" y="569"/>
                  <a:pt x="650" y="567"/>
                </a:cubicBezTo>
                <a:cubicBezTo>
                  <a:pt x="677" y="567"/>
                  <a:pt x="705" y="567"/>
                  <a:pt x="736" y="567"/>
                </a:cubicBezTo>
                <a:cubicBezTo>
                  <a:pt x="815" y="641"/>
                  <a:pt x="865" y="818"/>
                  <a:pt x="853" y="932"/>
                </a:cubicBezTo>
                <a:cubicBezTo>
                  <a:pt x="828" y="949"/>
                  <a:pt x="786" y="963"/>
                  <a:pt x="734" y="974"/>
                </a:cubicBezTo>
                <a:lnTo>
                  <a:pt x="717" y="919"/>
                </a:lnTo>
                <a:lnTo>
                  <a:pt x="680" y="984"/>
                </a:lnTo>
                <a:cubicBezTo>
                  <a:pt x="527" y="1007"/>
                  <a:pt x="314" y="1009"/>
                  <a:pt x="165" y="987"/>
                </a:cubicBezTo>
                <a:lnTo>
                  <a:pt x="127" y="919"/>
                </a:lnTo>
                <a:lnTo>
                  <a:pt x="109" y="977"/>
                </a:lnTo>
                <a:cubicBezTo>
                  <a:pt x="58" y="966"/>
                  <a:pt x="19" y="951"/>
                  <a:pt x="0" y="932"/>
                </a:cubicBezTo>
                <a:cubicBezTo>
                  <a:pt x="2" y="832"/>
                  <a:pt x="20" y="659"/>
                  <a:pt x="121" y="572"/>
                </a:cubicBezTo>
                <a:close/>
                <a:moveTo>
                  <a:pt x="249" y="390"/>
                </a:moveTo>
                <a:lnTo>
                  <a:pt x="249" y="390"/>
                </a:lnTo>
                <a:cubicBezTo>
                  <a:pt x="236" y="383"/>
                  <a:pt x="226" y="371"/>
                  <a:pt x="219" y="355"/>
                </a:cubicBezTo>
                <a:cubicBezTo>
                  <a:pt x="212" y="338"/>
                  <a:pt x="209" y="315"/>
                  <a:pt x="209" y="288"/>
                </a:cubicBezTo>
                <a:lnTo>
                  <a:pt x="209" y="280"/>
                </a:lnTo>
                <a:lnTo>
                  <a:pt x="216" y="275"/>
                </a:lnTo>
                <a:cubicBezTo>
                  <a:pt x="218" y="274"/>
                  <a:pt x="219" y="273"/>
                  <a:pt x="220" y="272"/>
                </a:cubicBezTo>
                <a:cubicBezTo>
                  <a:pt x="205" y="158"/>
                  <a:pt x="218" y="105"/>
                  <a:pt x="268" y="64"/>
                </a:cubicBezTo>
                <a:cubicBezTo>
                  <a:pt x="345" y="0"/>
                  <a:pt x="492" y="0"/>
                  <a:pt x="571" y="57"/>
                </a:cubicBezTo>
                <a:cubicBezTo>
                  <a:pt x="624" y="96"/>
                  <a:pt x="643" y="166"/>
                  <a:pt x="629" y="270"/>
                </a:cubicBezTo>
                <a:cubicBezTo>
                  <a:pt x="632" y="271"/>
                  <a:pt x="635" y="273"/>
                  <a:pt x="637" y="275"/>
                </a:cubicBezTo>
                <a:lnTo>
                  <a:pt x="644" y="280"/>
                </a:lnTo>
                <a:lnTo>
                  <a:pt x="645" y="288"/>
                </a:lnTo>
                <a:cubicBezTo>
                  <a:pt x="645" y="315"/>
                  <a:pt x="642" y="337"/>
                  <a:pt x="635" y="354"/>
                </a:cubicBezTo>
                <a:cubicBezTo>
                  <a:pt x="628" y="370"/>
                  <a:pt x="619" y="382"/>
                  <a:pt x="606" y="389"/>
                </a:cubicBezTo>
                <a:cubicBezTo>
                  <a:pt x="585" y="456"/>
                  <a:pt x="515" y="528"/>
                  <a:pt x="443" y="536"/>
                </a:cubicBezTo>
                <a:cubicBezTo>
                  <a:pt x="430" y="537"/>
                  <a:pt x="415" y="537"/>
                  <a:pt x="403" y="532"/>
                </a:cubicBezTo>
                <a:cubicBezTo>
                  <a:pt x="324" y="504"/>
                  <a:pt x="274" y="472"/>
                  <a:pt x="249" y="390"/>
                </a:cubicBezTo>
                <a:close/>
              </a:path>
            </a:pathLst>
          </a:custGeom>
          <a:solidFill>
            <a:srgbClr val="FFFFFF"/>
          </a:solidFill>
          <a:ln>
            <a:noFill/>
          </a:ln>
        </p:spPr>
        <p:txBody>
          <a:bodyPr vert="horz" wrap="square" lIns="91404" tIns="45702" rIns="91404" bIns="45702" numCol="1" anchor="t" anchorCtr="0" compatLnSpc="1"/>
          <a:lstStyle/>
          <a:p>
            <a:endParaRPr lang="zh-CN" altLang="en-US" sz="1600">
              <a:solidFill>
                <a:srgbClr val="D70000"/>
              </a:solidFill>
              <a:cs typeface="+mn-ea"/>
              <a:sym typeface="+mn-lt"/>
            </a:endParaRPr>
          </a:p>
        </p:txBody>
      </p:sp>
      <p:sp>
        <p:nvSpPr>
          <p:cNvPr id="4" name="图标"/>
          <p:cNvSpPr>
            <a:spLocks noChangeAspect="1" noEditPoints="1" noChangeArrowheads="1"/>
          </p:cNvSpPr>
          <p:nvPr/>
        </p:nvSpPr>
        <p:spPr bwMode="auto">
          <a:xfrm>
            <a:off x="2014476" y="3390385"/>
            <a:ext cx="913767" cy="667357"/>
          </a:xfrm>
          <a:custGeom>
            <a:avLst/>
            <a:gdLst>
              <a:gd name="T0" fmla="*/ 2147483647 w 112"/>
              <a:gd name="T1" fmla="*/ 2147483647 h 77"/>
              <a:gd name="T2" fmla="*/ 2147483647 w 112"/>
              <a:gd name="T3" fmla="*/ 2147483647 h 77"/>
              <a:gd name="T4" fmla="*/ 2147483647 w 112"/>
              <a:gd name="T5" fmla="*/ 2147483647 h 77"/>
              <a:gd name="T6" fmla="*/ 2147483647 w 112"/>
              <a:gd name="T7" fmla="*/ 2147483647 h 77"/>
              <a:gd name="T8" fmla="*/ 2147483647 w 112"/>
              <a:gd name="T9" fmla="*/ 2147483647 h 77"/>
              <a:gd name="T10" fmla="*/ 0 w 112"/>
              <a:gd name="T11" fmla="*/ 2147483647 h 77"/>
              <a:gd name="T12" fmla="*/ 2147483647 w 112"/>
              <a:gd name="T13" fmla="*/ 2147483647 h 77"/>
              <a:gd name="T14" fmla="*/ 2147483647 w 112"/>
              <a:gd name="T15" fmla="*/ 2147483647 h 77"/>
              <a:gd name="T16" fmla="*/ 2147483647 w 112"/>
              <a:gd name="T17" fmla="*/ 2147483647 h 77"/>
              <a:gd name="T18" fmla="*/ 2147483647 w 112"/>
              <a:gd name="T19" fmla="*/ 2147483647 h 77"/>
              <a:gd name="T20" fmla="*/ 2147483647 w 112"/>
              <a:gd name="T21" fmla="*/ 2147483647 h 77"/>
              <a:gd name="T22" fmla="*/ 2147483647 w 112"/>
              <a:gd name="T23" fmla="*/ 2147483647 h 77"/>
              <a:gd name="T24" fmla="*/ 2147483647 w 112"/>
              <a:gd name="T25" fmla="*/ 2147483647 h 77"/>
              <a:gd name="T26" fmla="*/ 2147483647 w 112"/>
              <a:gd name="T27" fmla="*/ 2147483647 h 77"/>
              <a:gd name="T28" fmla="*/ 2147483647 w 112"/>
              <a:gd name="T29" fmla="*/ 2147483647 h 77"/>
              <a:gd name="T30" fmla="*/ 2147483647 w 112"/>
              <a:gd name="T31" fmla="*/ 2147483647 h 77"/>
              <a:gd name="T32" fmla="*/ 2147483647 w 112"/>
              <a:gd name="T33" fmla="*/ 2147483647 h 77"/>
              <a:gd name="T34" fmla="*/ 2147483647 w 112"/>
              <a:gd name="T35" fmla="*/ 2147483647 h 77"/>
              <a:gd name="T36" fmla="*/ 2147483647 w 112"/>
              <a:gd name="T37" fmla="*/ 2147483647 h 77"/>
              <a:gd name="T38" fmla="*/ 2147483647 w 112"/>
              <a:gd name="T39" fmla="*/ 2147483647 h 77"/>
              <a:gd name="T40" fmla="*/ 2147483647 w 112"/>
              <a:gd name="T41" fmla="*/ 2147483647 h 77"/>
              <a:gd name="T42" fmla="*/ 2147483647 w 112"/>
              <a:gd name="T43" fmla="*/ 2147483647 h 77"/>
              <a:gd name="T44" fmla="*/ 2147483647 w 112"/>
              <a:gd name="T45" fmla="*/ 2147483647 h 77"/>
              <a:gd name="T46" fmla="*/ 2147483647 w 112"/>
              <a:gd name="T47" fmla="*/ 2147483647 h 77"/>
              <a:gd name="T48" fmla="*/ 2147483647 w 112"/>
              <a:gd name="T49" fmla="*/ 2147483647 h 77"/>
              <a:gd name="T50" fmla="*/ 2147483647 w 112"/>
              <a:gd name="T51" fmla="*/ 2147483647 h 77"/>
              <a:gd name="T52" fmla="*/ 2147483647 w 112"/>
              <a:gd name="T53" fmla="*/ 2147483647 h 77"/>
              <a:gd name="T54" fmla="*/ 2147483647 w 112"/>
              <a:gd name="T55" fmla="*/ 2147483647 h 77"/>
              <a:gd name="T56" fmla="*/ 2147483647 w 112"/>
              <a:gd name="T57" fmla="*/ 2147483647 h 77"/>
              <a:gd name="T58" fmla="*/ 2147483647 w 112"/>
              <a:gd name="T59" fmla="*/ 2147483647 h 77"/>
              <a:gd name="T60" fmla="*/ 2147483647 w 112"/>
              <a:gd name="T61" fmla="*/ 2147483647 h 77"/>
              <a:gd name="T62" fmla="*/ 2147483647 w 112"/>
              <a:gd name="T63" fmla="*/ 2147483647 h 77"/>
              <a:gd name="T64" fmla="*/ 2147483647 w 112"/>
              <a:gd name="T65" fmla="*/ 2147483647 h 77"/>
              <a:gd name="T66" fmla="*/ 2147483647 w 112"/>
              <a:gd name="T67" fmla="*/ 2147483647 h 77"/>
              <a:gd name="T68" fmla="*/ 2147483647 w 112"/>
              <a:gd name="T69" fmla="*/ 2147483647 h 77"/>
              <a:gd name="T70" fmla="*/ 2147483647 w 112"/>
              <a:gd name="T71" fmla="*/ 2147483647 h 77"/>
              <a:gd name="T72" fmla="*/ 2147483647 w 112"/>
              <a:gd name="T73" fmla="*/ 2147483647 h 77"/>
              <a:gd name="T74" fmla="*/ 2147483647 w 112"/>
              <a:gd name="T75" fmla="*/ 2147483647 h 77"/>
              <a:gd name="T76" fmla="*/ 2147483647 w 112"/>
              <a:gd name="T77" fmla="*/ 2147483647 h 77"/>
              <a:gd name="T78" fmla="*/ 2147483647 w 112"/>
              <a:gd name="T79" fmla="*/ 2147483647 h 77"/>
              <a:gd name="T80" fmla="*/ 2147483647 w 112"/>
              <a:gd name="T81" fmla="*/ 2147483647 h 77"/>
              <a:gd name="T82" fmla="*/ 2147483647 w 112"/>
              <a:gd name="T83" fmla="*/ 2147483647 h 77"/>
              <a:gd name="T84" fmla="*/ 2147483647 w 112"/>
              <a:gd name="T85" fmla="*/ 2147483647 h 77"/>
              <a:gd name="T86" fmla="*/ 2147483647 w 112"/>
              <a:gd name="T87" fmla="*/ 2147483647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2"/>
              <a:gd name="T133" fmla="*/ 0 h 77"/>
              <a:gd name="T134" fmla="*/ 112 w 112"/>
              <a:gd name="T135" fmla="*/ 77 h 7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FFFFFF"/>
          </a:solidFill>
          <a:ln>
            <a:noFill/>
          </a:ln>
        </p:spPr>
        <p:txBody>
          <a:bodyPr/>
          <a:lstStyle/>
          <a:p>
            <a:pPr fontAlgn="base">
              <a:spcBef>
                <a:spcPct val="0"/>
              </a:spcBef>
              <a:spcAft>
                <a:spcPct val="0"/>
              </a:spcAft>
            </a:pPr>
            <a:endParaRPr lang="zh-CN" altLang="en-US" sz="1600">
              <a:solidFill>
                <a:srgbClr val="D70000"/>
              </a:solidFill>
              <a:cs typeface="+mn-ea"/>
              <a:sym typeface="+mn-lt"/>
            </a:endParaRPr>
          </a:p>
        </p:txBody>
      </p:sp>
      <p:sp>
        <p:nvSpPr>
          <p:cNvPr id="14" name="图标"/>
          <p:cNvSpPr>
            <a:spLocks noChangeAspect="1" noEditPoints="1"/>
          </p:cNvSpPr>
          <p:nvPr/>
        </p:nvSpPr>
        <p:spPr bwMode="auto">
          <a:xfrm>
            <a:off x="9433819" y="3336433"/>
            <a:ext cx="721117" cy="66987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FFFFFF"/>
          </a:solidFill>
          <a:ln>
            <a:noFill/>
          </a:ln>
        </p:spPr>
        <p:txBody>
          <a:bodyPr vert="horz" wrap="square" lIns="91416" tIns="45708" rIns="91416" bIns="45708" numCol="1" anchor="t" anchorCtr="0" compatLnSpc="1"/>
          <a:lstStyle/>
          <a:p>
            <a:endParaRPr lang="zh-CN" altLang="en-US" sz="1600">
              <a:solidFill>
                <a:prstClr val="black"/>
              </a:solidFill>
              <a:cs typeface="+mn-ea"/>
              <a:sym typeface="+mn-lt"/>
            </a:endParaRPr>
          </a:p>
        </p:txBody>
      </p:sp>
      <p:grpSp>
        <p:nvGrpSpPr>
          <p:cNvPr id="43" name="组合 42"/>
          <p:cNvGrpSpPr/>
          <p:nvPr/>
        </p:nvGrpSpPr>
        <p:grpSpPr>
          <a:xfrm>
            <a:off x="1485265" y="4729480"/>
            <a:ext cx="1981200" cy="711835"/>
            <a:chOff x="2408" y="3190"/>
            <a:chExt cx="3120" cy="1121"/>
          </a:xfrm>
        </p:grpSpPr>
        <p:sp>
          <p:nvSpPr>
            <p:cNvPr id="44"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endParaRPr lang="zh-CN" altLang="en-US" sz="1600" b="1" kern="900" dirty="0">
                <a:solidFill>
                  <a:schemeClr val="tx1">
                    <a:lumMod val="85000"/>
                    <a:lumOff val="15000"/>
                  </a:schemeClr>
                </a:solidFill>
                <a:cs typeface="+mn-ea"/>
                <a:sym typeface="+mn-lt"/>
              </a:endParaRPr>
            </a:p>
          </p:txBody>
        </p:sp>
        <p:sp>
          <p:nvSpPr>
            <p:cNvPr id="4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endParaRPr lang="zh-CN" altLang="en-US" sz="900">
                <a:solidFill>
                  <a:schemeClr val="tx1">
                    <a:lumMod val="85000"/>
                    <a:lumOff val="15000"/>
                  </a:schemeClr>
                </a:solidFill>
                <a:cs typeface="+mn-ea"/>
                <a:sym typeface="+mn-lt"/>
              </a:endParaRPr>
            </a:p>
          </p:txBody>
        </p:sp>
      </p:grpSp>
      <p:grpSp>
        <p:nvGrpSpPr>
          <p:cNvPr id="6" name="组合 5"/>
          <p:cNvGrpSpPr/>
          <p:nvPr/>
        </p:nvGrpSpPr>
        <p:grpSpPr>
          <a:xfrm>
            <a:off x="3927475" y="1762760"/>
            <a:ext cx="1981200" cy="711835"/>
            <a:chOff x="2408" y="3190"/>
            <a:chExt cx="3120" cy="1121"/>
          </a:xfrm>
        </p:grpSpPr>
        <p:sp>
          <p:nvSpPr>
            <p:cNvPr id="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endParaRPr lang="zh-CN" altLang="en-US" sz="1600" b="1" kern="900" dirty="0">
                <a:solidFill>
                  <a:schemeClr val="tx1">
                    <a:lumMod val="85000"/>
                    <a:lumOff val="15000"/>
                  </a:schemeClr>
                </a:solidFill>
                <a:cs typeface="+mn-ea"/>
                <a:sym typeface="+mn-lt"/>
              </a:endParaRPr>
            </a:p>
          </p:txBody>
        </p:sp>
        <p:sp>
          <p:nvSpPr>
            <p:cNvPr id="1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endParaRPr lang="zh-CN" altLang="en-US" sz="900">
                <a:solidFill>
                  <a:schemeClr val="tx1">
                    <a:lumMod val="85000"/>
                    <a:lumOff val="15000"/>
                  </a:schemeClr>
                </a:solidFill>
                <a:cs typeface="+mn-ea"/>
                <a:sym typeface="+mn-lt"/>
              </a:endParaRPr>
            </a:p>
          </p:txBody>
        </p:sp>
      </p:grpSp>
      <p:grpSp>
        <p:nvGrpSpPr>
          <p:cNvPr id="18" name="组合 17"/>
          <p:cNvGrpSpPr/>
          <p:nvPr/>
        </p:nvGrpSpPr>
        <p:grpSpPr>
          <a:xfrm>
            <a:off x="6365875" y="4729480"/>
            <a:ext cx="1981200" cy="711835"/>
            <a:chOff x="2408" y="3190"/>
            <a:chExt cx="3120" cy="1121"/>
          </a:xfrm>
        </p:grpSpPr>
        <p:sp>
          <p:nvSpPr>
            <p:cNvPr id="1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endParaRPr lang="zh-CN" altLang="en-US" sz="1600" b="1" kern="900" dirty="0">
                <a:solidFill>
                  <a:schemeClr val="tx1">
                    <a:lumMod val="85000"/>
                    <a:lumOff val="15000"/>
                  </a:schemeClr>
                </a:solidFill>
                <a:cs typeface="+mn-ea"/>
                <a:sym typeface="+mn-lt"/>
              </a:endParaRPr>
            </a:p>
          </p:txBody>
        </p:sp>
        <p:sp>
          <p:nvSpPr>
            <p:cNvPr id="2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endParaRPr lang="zh-CN" altLang="en-US" sz="900">
                <a:solidFill>
                  <a:schemeClr val="tx1">
                    <a:lumMod val="85000"/>
                    <a:lumOff val="15000"/>
                  </a:schemeClr>
                </a:solidFill>
                <a:cs typeface="+mn-ea"/>
                <a:sym typeface="+mn-lt"/>
              </a:endParaRPr>
            </a:p>
          </p:txBody>
        </p:sp>
      </p:grpSp>
      <p:grpSp>
        <p:nvGrpSpPr>
          <p:cNvPr id="22" name="组合 21"/>
          <p:cNvGrpSpPr/>
          <p:nvPr/>
        </p:nvGrpSpPr>
        <p:grpSpPr>
          <a:xfrm>
            <a:off x="8926195" y="1763395"/>
            <a:ext cx="1981200" cy="711835"/>
            <a:chOff x="2408" y="3190"/>
            <a:chExt cx="3120" cy="1121"/>
          </a:xfrm>
        </p:grpSpPr>
        <p:sp>
          <p:nvSpPr>
            <p:cNvPr id="2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endParaRPr lang="zh-CN" altLang="en-US" sz="1600" b="1" kern="900" dirty="0">
                <a:solidFill>
                  <a:schemeClr val="tx1">
                    <a:lumMod val="85000"/>
                    <a:lumOff val="15000"/>
                  </a:schemeClr>
                </a:solidFill>
                <a:cs typeface="+mn-ea"/>
                <a:sym typeface="+mn-lt"/>
              </a:endParaRP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endParaRPr lang="zh-CN" altLang="en-US" sz="900">
                <a:solidFill>
                  <a:schemeClr val="tx1">
                    <a:lumMod val="85000"/>
                    <a:lumOff val="15000"/>
                  </a:schemeClr>
                </a:solidFill>
                <a:cs typeface="+mn-ea"/>
                <a:sym typeface="+mn-lt"/>
              </a:endParaRPr>
            </a:p>
          </p:txBody>
        </p:sp>
      </p:grpSp>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childTnLst>
                                </p:cTn>
                              </p:par>
                            </p:childTnLst>
                          </p:cTn>
                        </p:par>
                        <p:par>
                          <p:cTn id="25" fill="hold">
                            <p:stCondLst>
                              <p:cond delay="1000"/>
                            </p:stCondLst>
                            <p:childTnLst>
                              <p:par>
                                <p:cTn id="26" presetID="12" presetClass="entr" presetSubtype="4"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p:tgtEl>
                                          <p:spTgt spid="4"/>
                                        </p:tgtEl>
                                        <p:attrNameLst>
                                          <p:attrName>ppt_y</p:attrName>
                                        </p:attrNameLst>
                                      </p:cBhvr>
                                      <p:tavLst>
                                        <p:tav tm="0">
                                          <p:val>
                                            <p:strVal val="#ppt_y+#ppt_h*1.125000"/>
                                          </p:val>
                                        </p:tav>
                                        <p:tav tm="100000">
                                          <p:val>
                                            <p:strVal val="#ppt_y"/>
                                          </p:val>
                                        </p:tav>
                                      </p:tavLst>
                                    </p:anim>
                                    <p:animEffect transition="in" filter="wipe(up)">
                                      <p:cBhvr>
                                        <p:cTn id="29" dur="500"/>
                                        <p:tgtEl>
                                          <p:spTgt spid="4"/>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ppt_y</p:attrName>
                                        </p:attrNameLst>
                                      </p:cBhvr>
                                      <p:tavLst>
                                        <p:tav tm="0">
                                          <p:val>
                                            <p:strVal val="#ppt_y+#ppt_h*1.125000"/>
                                          </p:val>
                                        </p:tav>
                                        <p:tav tm="100000">
                                          <p:val>
                                            <p:strVal val="#ppt_y"/>
                                          </p:val>
                                        </p:tav>
                                      </p:tavLst>
                                    </p:anim>
                                    <p:animEffect transition="in" filter="wipe(up)">
                                      <p:cBhvr>
                                        <p:cTn id="33" dur="500"/>
                                        <p:tgtEl>
                                          <p:spTgt spid="14"/>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p:tgtEl>
                                          <p:spTgt spid="12"/>
                                        </p:tgtEl>
                                        <p:attrNameLst>
                                          <p:attrName>ppt_y</p:attrName>
                                        </p:attrNameLst>
                                      </p:cBhvr>
                                      <p:tavLst>
                                        <p:tav tm="0">
                                          <p:val>
                                            <p:strVal val="#ppt_y+#ppt_h*1.125000"/>
                                          </p:val>
                                        </p:tav>
                                        <p:tav tm="100000">
                                          <p:val>
                                            <p:strVal val="#ppt_y"/>
                                          </p:val>
                                        </p:tav>
                                      </p:tavLst>
                                    </p:anim>
                                    <p:animEffect transition="in" filter="wipe(up)">
                                      <p:cBhvr>
                                        <p:cTn id="37" dur="500"/>
                                        <p:tgtEl>
                                          <p:spTgt spid="12"/>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p:tgtEl>
                                          <p:spTgt spid="3"/>
                                        </p:tgtEl>
                                        <p:attrNameLst>
                                          <p:attrName>ppt_y</p:attrName>
                                        </p:attrNameLst>
                                      </p:cBhvr>
                                      <p:tavLst>
                                        <p:tav tm="0">
                                          <p:val>
                                            <p:strVal val="#ppt_y+#ppt_h*1.125000"/>
                                          </p:val>
                                        </p:tav>
                                        <p:tav tm="100000">
                                          <p:val>
                                            <p:strVal val="#ppt_y"/>
                                          </p:val>
                                        </p:tav>
                                      </p:tavLst>
                                    </p:anim>
                                    <p:animEffect transition="in" filter="wipe(up)">
                                      <p:cBhvr>
                                        <p:cTn id="41" dur="500"/>
                                        <p:tgtEl>
                                          <p:spTgt spid="3"/>
                                        </p:tgtEl>
                                      </p:cBhvr>
                                    </p:animEffect>
                                  </p:childTnLst>
                                </p:cTn>
                              </p:par>
                            </p:childTnLst>
                          </p:cTn>
                        </p:par>
                        <p:par>
                          <p:cTn id="42" fill="hold">
                            <p:stCondLst>
                              <p:cond delay="1500"/>
                            </p:stCondLst>
                            <p:childTnLst>
                              <p:par>
                                <p:cTn id="43" presetID="5" presetClass="entr" presetSubtype="1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checkerboard(across)">
                                      <p:cBhvr>
                                        <p:cTn id="45" dur="500"/>
                                        <p:tgtEl>
                                          <p:spTgt spid="43"/>
                                        </p:tgtEl>
                                      </p:cBhvr>
                                    </p:animEffect>
                                  </p:childTnLst>
                                </p:cTn>
                              </p:par>
                            </p:childTnLst>
                          </p:cTn>
                        </p:par>
                        <p:par>
                          <p:cTn id="46" fill="hold">
                            <p:stCondLst>
                              <p:cond delay="2000"/>
                            </p:stCondLst>
                            <p:childTnLst>
                              <p:par>
                                <p:cTn id="47" presetID="5" presetClass="entr" presetSubtype="10"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checkerboard(across)">
                                      <p:cBhvr>
                                        <p:cTn id="49" dur="500"/>
                                        <p:tgtEl>
                                          <p:spTgt spid="6"/>
                                        </p:tgtEl>
                                      </p:cBhvr>
                                    </p:animEffect>
                                  </p:childTnLst>
                                </p:cTn>
                              </p:par>
                            </p:childTnLst>
                          </p:cTn>
                        </p:par>
                        <p:par>
                          <p:cTn id="50" fill="hold">
                            <p:stCondLst>
                              <p:cond delay="2500"/>
                            </p:stCondLst>
                            <p:childTnLst>
                              <p:par>
                                <p:cTn id="51" presetID="5" presetClass="entr" presetSubtype="10"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checkerboard(across)">
                                      <p:cBhvr>
                                        <p:cTn id="53" dur="500"/>
                                        <p:tgtEl>
                                          <p:spTgt spid="18"/>
                                        </p:tgtEl>
                                      </p:cBhvr>
                                    </p:animEffect>
                                  </p:childTnLst>
                                </p:cTn>
                              </p:par>
                            </p:childTnLst>
                          </p:cTn>
                        </p:par>
                        <p:par>
                          <p:cTn id="54" fill="hold">
                            <p:stCondLst>
                              <p:cond delay="3000"/>
                            </p:stCondLst>
                            <p:childTnLst>
                              <p:par>
                                <p:cTn id="55" presetID="5" presetClass="entr" presetSubtype="10"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checkerboard(across)">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bldLvl="0" animBg="1"/>
      <p:bldP spid="8" grpId="0" bldLvl="0" animBg="1"/>
      <p:bldP spid="9" grpId="0" bldLvl="0" animBg="1"/>
      <p:bldP spid="10" grpId="0" bldLvl="0" animBg="1"/>
      <p:bldP spid="3" grpId="0" bldLvl="0" animBg="1"/>
      <p:bldP spid="12" grpId="0" bldLvl="0" animBg="1"/>
      <p:bldP spid="4" grpId="0" bldLvl="0" animBg="1"/>
      <p:bldP spid="1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sp>
        <p:nvSpPr>
          <p:cNvPr id="9" name="Rounded Rectangle 24"/>
          <p:cNvSpPr/>
          <p:nvPr/>
        </p:nvSpPr>
        <p:spPr>
          <a:xfrm>
            <a:off x="1320800" y="1640840"/>
            <a:ext cx="995680" cy="995680"/>
          </a:xfrm>
          <a:prstGeom prst="roundRect">
            <a:avLst>
              <a:gd name="adj" fmla="val 7712"/>
            </a:avLst>
          </a:prstGeom>
          <a:solidFill>
            <a:srgbClr val="B367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10" name="Picture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0510" y="1861185"/>
            <a:ext cx="556260" cy="556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27"/>
          <p:cNvSpPr/>
          <p:nvPr/>
        </p:nvSpPr>
        <p:spPr>
          <a:xfrm>
            <a:off x="1320800" y="3131185"/>
            <a:ext cx="995680" cy="995680"/>
          </a:xfrm>
          <a:prstGeom prst="roundRect">
            <a:avLst>
              <a:gd name="adj" fmla="val 7712"/>
            </a:avLst>
          </a:prstGeom>
          <a:solidFill>
            <a:srgbClr val="E2A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12"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0980" y="3335020"/>
            <a:ext cx="655955" cy="655955"/>
          </a:xfrm>
          <a:prstGeom prst="rect">
            <a:avLst/>
          </a:prstGeom>
          <a:effectLst/>
        </p:spPr>
      </p:pic>
      <p:sp>
        <p:nvSpPr>
          <p:cNvPr id="13" name="Rounded Rectangle 30"/>
          <p:cNvSpPr/>
          <p:nvPr/>
        </p:nvSpPr>
        <p:spPr>
          <a:xfrm>
            <a:off x="6678930" y="4623435"/>
            <a:ext cx="995680" cy="995680"/>
          </a:xfrm>
          <a:prstGeom prst="roundRect">
            <a:avLst>
              <a:gd name="adj" fmla="val 7712"/>
            </a:avLst>
          </a:prstGeom>
          <a:solidFill>
            <a:srgbClr val="9A94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14"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8165" y="4852670"/>
            <a:ext cx="536575" cy="536575"/>
          </a:xfrm>
          <a:prstGeom prst="rect">
            <a:avLst/>
          </a:prstGeom>
          <a:effectLst/>
        </p:spPr>
      </p:pic>
      <p:sp>
        <p:nvSpPr>
          <p:cNvPr id="17" name="Rounded Rectangle 33"/>
          <p:cNvSpPr/>
          <p:nvPr/>
        </p:nvSpPr>
        <p:spPr>
          <a:xfrm>
            <a:off x="6678930" y="1640205"/>
            <a:ext cx="995680" cy="995680"/>
          </a:xfrm>
          <a:prstGeom prst="roundRect">
            <a:avLst>
              <a:gd name="adj" fmla="val 7712"/>
            </a:avLst>
          </a:prstGeom>
          <a:solidFill>
            <a:srgbClr val="9A94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20"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6730" y="1819275"/>
            <a:ext cx="639445" cy="639445"/>
          </a:xfrm>
          <a:prstGeom prst="rect">
            <a:avLst/>
          </a:prstGeom>
          <a:effectLst/>
        </p:spPr>
      </p:pic>
      <p:sp>
        <p:nvSpPr>
          <p:cNvPr id="21" name="Rounded Rectangle 36"/>
          <p:cNvSpPr/>
          <p:nvPr/>
        </p:nvSpPr>
        <p:spPr>
          <a:xfrm>
            <a:off x="6678930" y="3131820"/>
            <a:ext cx="995680" cy="995680"/>
          </a:xfrm>
          <a:prstGeom prst="roundRect">
            <a:avLst>
              <a:gd name="adj" fmla="val 7712"/>
            </a:avLst>
          </a:prstGeom>
          <a:solidFill>
            <a:srgbClr val="B367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22"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6730" y="3310255"/>
            <a:ext cx="639445" cy="639445"/>
          </a:xfrm>
          <a:prstGeom prst="rect">
            <a:avLst/>
          </a:prstGeom>
          <a:effectLst/>
        </p:spPr>
      </p:pic>
      <p:sp>
        <p:nvSpPr>
          <p:cNvPr id="5" name="Rounded Rectangle 39"/>
          <p:cNvSpPr/>
          <p:nvPr/>
        </p:nvSpPr>
        <p:spPr>
          <a:xfrm>
            <a:off x="1320800" y="4623435"/>
            <a:ext cx="995680" cy="995680"/>
          </a:xfrm>
          <a:prstGeom prst="roundRect">
            <a:avLst>
              <a:gd name="adj" fmla="val 7712"/>
            </a:avLst>
          </a:prstGeom>
          <a:solidFill>
            <a:srgbClr val="B367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6"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51305" y="4852670"/>
            <a:ext cx="536575" cy="536575"/>
          </a:xfrm>
          <a:prstGeom prst="rect">
            <a:avLst/>
          </a:prstGeom>
          <a:effectLst/>
        </p:spPr>
      </p:pic>
      <p:sp>
        <p:nvSpPr>
          <p:cNvPr id="25" name="文本框 24"/>
          <p:cNvSpPr txBox="1"/>
          <p:nvPr/>
        </p:nvSpPr>
        <p:spPr>
          <a:xfrm>
            <a:off x="2405380" y="1640840"/>
            <a:ext cx="3579495" cy="78359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cs typeface="+mn-ea"/>
                <a:sym typeface="+mn-lt"/>
              </a:rPr>
              <a:t>点击文本框即可进行编辑输入相关内容点击文本框即可进行编辑输入相关</a:t>
            </a:r>
            <a:r>
              <a:rPr lang="zh-CN" altLang="en-US" sz="1200" dirty="0">
                <a:solidFill>
                  <a:schemeClr val="tx1">
                    <a:lumMod val="75000"/>
                    <a:lumOff val="25000"/>
                  </a:schemeClr>
                </a:solidFill>
                <a:cs typeface="+mn-ea"/>
                <a:sym typeface="+mn-lt"/>
              </a:rPr>
              <a:t>内容点击文本框即可进行编辑输入相关</a:t>
            </a:r>
            <a:r>
              <a:rPr lang="zh-CN" altLang="en-US" sz="1200" dirty="0" smtClean="0">
                <a:solidFill>
                  <a:schemeClr val="tx1">
                    <a:lumMod val="75000"/>
                    <a:lumOff val="25000"/>
                  </a:schemeClr>
                </a:solidFill>
                <a:cs typeface="+mn-ea"/>
                <a:sym typeface="+mn-lt"/>
              </a:rPr>
              <a:t>内容</a:t>
            </a:r>
            <a:endParaRPr lang="zh-CN" altLang="en-US" sz="1200" dirty="0">
              <a:solidFill>
                <a:schemeClr val="tx1">
                  <a:lumMod val="75000"/>
                  <a:lumOff val="25000"/>
                </a:schemeClr>
              </a:solidFill>
              <a:cs typeface="+mn-ea"/>
              <a:sym typeface="+mn-lt"/>
            </a:endParaRPr>
          </a:p>
        </p:txBody>
      </p:sp>
      <p:sp>
        <p:nvSpPr>
          <p:cNvPr id="28" name="文本框 27"/>
          <p:cNvSpPr txBox="1"/>
          <p:nvPr/>
        </p:nvSpPr>
        <p:spPr>
          <a:xfrm>
            <a:off x="2405380" y="3158490"/>
            <a:ext cx="3579495" cy="78359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cs typeface="+mn-ea"/>
                <a:sym typeface="+mn-lt"/>
              </a:rPr>
              <a:t>点击文本框即可进行编辑输入相关内容点击文本框即可进行编辑输入相关</a:t>
            </a:r>
            <a:r>
              <a:rPr lang="zh-CN" altLang="en-US" sz="1200" dirty="0">
                <a:solidFill>
                  <a:schemeClr val="tx1">
                    <a:lumMod val="75000"/>
                    <a:lumOff val="25000"/>
                  </a:schemeClr>
                </a:solidFill>
                <a:cs typeface="+mn-ea"/>
                <a:sym typeface="+mn-lt"/>
              </a:rPr>
              <a:t>内容点击文本框即可进行编辑输入相关</a:t>
            </a:r>
            <a:r>
              <a:rPr lang="zh-CN" altLang="en-US" sz="1200" dirty="0" smtClean="0">
                <a:solidFill>
                  <a:schemeClr val="tx1">
                    <a:lumMod val="75000"/>
                    <a:lumOff val="25000"/>
                  </a:schemeClr>
                </a:solidFill>
                <a:cs typeface="+mn-ea"/>
                <a:sym typeface="+mn-lt"/>
              </a:rPr>
              <a:t>内容</a:t>
            </a:r>
            <a:endParaRPr lang="zh-CN" altLang="en-US" sz="1200" dirty="0">
              <a:solidFill>
                <a:schemeClr val="tx1">
                  <a:lumMod val="75000"/>
                  <a:lumOff val="25000"/>
                </a:schemeClr>
              </a:solidFill>
              <a:cs typeface="+mn-ea"/>
              <a:sym typeface="+mn-lt"/>
            </a:endParaRPr>
          </a:p>
        </p:txBody>
      </p:sp>
      <p:sp>
        <p:nvSpPr>
          <p:cNvPr id="29" name="文本框 28"/>
          <p:cNvSpPr txBox="1"/>
          <p:nvPr/>
        </p:nvSpPr>
        <p:spPr>
          <a:xfrm>
            <a:off x="2405380" y="4665345"/>
            <a:ext cx="3579495" cy="78359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cs typeface="+mn-ea"/>
                <a:sym typeface="+mn-lt"/>
              </a:rPr>
              <a:t>点击文本框即可进行编辑输入相关内容点击文本框即可进行编辑输入相关</a:t>
            </a:r>
            <a:r>
              <a:rPr lang="zh-CN" altLang="en-US" sz="1200" dirty="0">
                <a:solidFill>
                  <a:schemeClr val="tx1">
                    <a:lumMod val="75000"/>
                    <a:lumOff val="25000"/>
                  </a:schemeClr>
                </a:solidFill>
                <a:cs typeface="+mn-ea"/>
                <a:sym typeface="+mn-lt"/>
              </a:rPr>
              <a:t>内容点击文本框即可进行编辑输入相关</a:t>
            </a:r>
            <a:r>
              <a:rPr lang="zh-CN" altLang="en-US" sz="1200" dirty="0" smtClean="0">
                <a:solidFill>
                  <a:schemeClr val="tx1">
                    <a:lumMod val="75000"/>
                    <a:lumOff val="25000"/>
                  </a:schemeClr>
                </a:solidFill>
                <a:cs typeface="+mn-ea"/>
                <a:sym typeface="+mn-lt"/>
              </a:rPr>
              <a:t>内容</a:t>
            </a:r>
            <a:endParaRPr lang="zh-CN" altLang="en-US" sz="1200" dirty="0">
              <a:solidFill>
                <a:schemeClr val="tx1">
                  <a:lumMod val="75000"/>
                  <a:lumOff val="25000"/>
                </a:schemeClr>
              </a:solidFill>
              <a:cs typeface="+mn-ea"/>
              <a:sym typeface="+mn-lt"/>
            </a:endParaRPr>
          </a:p>
        </p:txBody>
      </p:sp>
      <p:sp>
        <p:nvSpPr>
          <p:cNvPr id="30" name="文本框 29"/>
          <p:cNvSpPr txBox="1"/>
          <p:nvPr/>
        </p:nvSpPr>
        <p:spPr>
          <a:xfrm>
            <a:off x="7807325" y="1640840"/>
            <a:ext cx="3579495" cy="78359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cs typeface="+mn-ea"/>
                <a:sym typeface="+mn-lt"/>
              </a:rPr>
              <a:t>点击文本框即可进行编辑输入相关内容点击文本框即可进行编辑输入相关</a:t>
            </a:r>
            <a:r>
              <a:rPr lang="zh-CN" altLang="en-US" sz="1200" dirty="0">
                <a:solidFill>
                  <a:schemeClr val="tx1">
                    <a:lumMod val="75000"/>
                    <a:lumOff val="25000"/>
                  </a:schemeClr>
                </a:solidFill>
                <a:cs typeface="+mn-ea"/>
                <a:sym typeface="+mn-lt"/>
              </a:rPr>
              <a:t>内容点击文本框即可进行编辑输入相关</a:t>
            </a:r>
            <a:r>
              <a:rPr lang="zh-CN" altLang="en-US" sz="1200" dirty="0" smtClean="0">
                <a:solidFill>
                  <a:schemeClr val="tx1">
                    <a:lumMod val="75000"/>
                    <a:lumOff val="25000"/>
                  </a:schemeClr>
                </a:solidFill>
                <a:cs typeface="+mn-ea"/>
                <a:sym typeface="+mn-lt"/>
              </a:rPr>
              <a:t>内容</a:t>
            </a:r>
            <a:endParaRPr lang="zh-CN" altLang="en-US" sz="1200" dirty="0">
              <a:solidFill>
                <a:schemeClr val="tx1">
                  <a:lumMod val="75000"/>
                  <a:lumOff val="25000"/>
                </a:schemeClr>
              </a:solidFill>
              <a:cs typeface="+mn-ea"/>
              <a:sym typeface="+mn-lt"/>
            </a:endParaRPr>
          </a:p>
        </p:txBody>
      </p:sp>
      <p:sp>
        <p:nvSpPr>
          <p:cNvPr id="31" name="文本框 30"/>
          <p:cNvSpPr txBox="1"/>
          <p:nvPr/>
        </p:nvSpPr>
        <p:spPr>
          <a:xfrm>
            <a:off x="7807325" y="3158490"/>
            <a:ext cx="3579495" cy="78359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cs typeface="+mn-ea"/>
                <a:sym typeface="+mn-lt"/>
              </a:rPr>
              <a:t>点击文本框即可进行编辑输入相关内容点击文本框即可进行编辑输入相关</a:t>
            </a:r>
            <a:r>
              <a:rPr lang="zh-CN" altLang="en-US" sz="1200" dirty="0">
                <a:solidFill>
                  <a:schemeClr val="tx1">
                    <a:lumMod val="75000"/>
                    <a:lumOff val="25000"/>
                  </a:schemeClr>
                </a:solidFill>
                <a:cs typeface="+mn-ea"/>
                <a:sym typeface="+mn-lt"/>
              </a:rPr>
              <a:t>内容点击文本框即可进行编辑输入相关</a:t>
            </a:r>
            <a:r>
              <a:rPr lang="zh-CN" altLang="en-US" sz="1200" dirty="0" smtClean="0">
                <a:solidFill>
                  <a:schemeClr val="tx1">
                    <a:lumMod val="75000"/>
                    <a:lumOff val="25000"/>
                  </a:schemeClr>
                </a:solidFill>
                <a:cs typeface="+mn-ea"/>
                <a:sym typeface="+mn-lt"/>
              </a:rPr>
              <a:t>内容</a:t>
            </a:r>
            <a:endParaRPr lang="zh-CN" altLang="en-US" sz="1200" dirty="0">
              <a:solidFill>
                <a:schemeClr val="tx1">
                  <a:lumMod val="75000"/>
                  <a:lumOff val="25000"/>
                </a:schemeClr>
              </a:solidFill>
              <a:cs typeface="+mn-ea"/>
              <a:sym typeface="+mn-lt"/>
            </a:endParaRPr>
          </a:p>
        </p:txBody>
      </p:sp>
      <p:sp>
        <p:nvSpPr>
          <p:cNvPr id="32" name="文本框 31"/>
          <p:cNvSpPr txBox="1"/>
          <p:nvPr/>
        </p:nvSpPr>
        <p:spPr>
          <a:xfrm>
            <a:off x="7807325" y="4665345"/>
            <a:ext cx="3579495" cy="78359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cs typeface="+mn-ea"/>
                <a:sym typeface="+mn-lt"/>
              </a:rPr>
              <a:t>点击文本框即可进行编辑输入相关内容点击文本框即可进行编辑输入相关</a:t>
            </a:r>
            <a:r>
              <a:rPr lang="zh-CN" altLang="en-US" sz="1200" dirty="0">
                <a:solidFill>
                  <a:schemeClr val="tx1">
                    <a:lumMod val="75000"/>
                    <a:lumOff val="25000"/>
                  </a:schemeClr>
                </a:solidFill>
                <a:cs typeface="+mn-ea"/>
                <a:sym typeface="+mn-lt"/>
              </a:rPr>
              <a:t>内容点击文本框即可进行编辑输入相关</a:t>
            </a:r>
            <a:r>
              <a:rPr lang="zh-CN" altLang="en-US" sz="1200" dirty="0" smtClean="0">
                <a:solidFill>
                  <a:schemeClr val="tx1">
                    <a:lumMod val="75000"/>
                    <a:lumOff val="25000"/>
                  </a:schemeClr>
                </a:solidFill>
                <a:cs typeface="+mn-ea"/>
                <a:sym typeface="+mn-lt"/>
              </a:rPr>
              <a:t>内容</a:t>
            </a:r>
            <a:endParaRPr lang="zh-CN" altLang="en-US" sz="1200" dirty="0">
              <a:solidFill>
                <a:schemeClr val="tx1">
                  <a:lumMod val="75000"/>
                  <a:lumOff val="25000"/>
                </a:schemeClr>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arn(inVertical)">
                                      <p:cBhvr>
                                        <p:cTn id="31" dur="500"/>
                                        <p:tgtEl>
                                          <p:spTgt spid="29"/>
                                        </p:tgtEl>
                                      </p:cBhvr>
                                    </p:animEffect>
                                  </p:childTnLst>
                                </p:cTn>
                              </p:par>
                            </p:childTnLst>
                          </p:cTn>
                        </p:par>
                        <p:par>
                          <p:cTn id="32" fill="hold">
                            <p:stCondLst>
                              <p:cond delay="500"/>
                            </p:stCondLst>
                            <p:childTnLst>
                              <p:par>
                                <p:cTn id="33" presetID="55"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strVal val="#ppt_w*0.70"/>
                                          </p:val>
                                        </p:tav>
                                        <p:tav tm="100000">
                                          <p:val>
                                            <p:strVal val="#ppt_w"/>
                                          </p:val>
                                        </p:tav>
                                      </p:tavLst>
                                    </p:anim>
                                    <p:anim calcmode="lin" valueType="num">
                                      <p:cBhvr>
                                        <p:cTn id="36" dur="1000" fill="hold"/>
                                        <p:tgtEl>
                                          <p:spTgt spid="13"/>
                                        </p:tgtEl>
                                        <p:attrNameLst>
                                          <p:attrName>ppt_h</p:attrName>
                                        </p:attrNameLst>
                                      </p:cBhvr>
                                      <p:tavLst>
                                        <p:tav tm="0">
                                          <p:val>
                                            <p:strVal val="#ppt_h"/>
                                          </p:val>
                                        </p:tav>
                                        <p:tav tm="100000">
                                          <p:val>
                                            <p:strVal val="#ppt_h"/>
                                          </p:val>
                                        </p:tav>
                                      </p:tavLst>
                                    </p:anim>
                                    <p:animEffect transition="in" filter="fade">
                                      <p:cBhvr>
                                        <p:cTn id="37" dur="1000"/>
                                        <p:tgtEl>
                                          <p:spTgt spid="13"/>
                                        </p:tgtEl>
                                      </p:cBhvr>
                                    </p:animEffect>
                                  </p:childTnLst>
                                </p:cTn>
                              </p:par>
                              <p:par>
                                <p:cTn id="38" presetID="55"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1000" fill="hold"/>
                                        <p:tgtEl>
                                          <p:spTgt spid="14"/>
                                        </p:tgtEl>
                                        <p:attrNameLst>
                                          <p:attrName>ppt_w</p:attrName>
                                        </p:attrNameLst>
                                      </p:cBhvr>
                                      <p:tavLst>
                                        <p:tav tm="0">
                                          <p:val>
                                            <p:strVal val="#ppt_w*0.70"/>
                                          </p:val>
                                        </p:tav>
                                        <p:tav tm="100000">
                                          <p:val>
                                            <p:strVal val="#ppt_w"/>
                                          </p:val>
                                        </p:tav>
                                      </p:tavLst>
                                    </p:anim>
                                    <p:anim calcmode="lin" valueType="num">
                                      <p:cBhvr>
                                        <p:cTn id="41" dur="1000" fill="hold"/>
                                        <p:tgtEl>
                                          <p:spTgt spid="14"/>
                                        </p:tgtEl>
                                        <p:attrNameLst>
                                          <p:attrName>ppt_h</p:attrName>
                                        </p:attrNameLst>
                                      </p:cBhvr>
                                      <p:tavLst>
                                        <p:tav tm="0">
                                          <p:val>
                                            <p:strVal val="#ppt_h"/>
                                          </p:val>
                                        </p:tav>
                                        <p:tav tm="100000">
                                          <p:val>
                                            <p:strVal val="#ppt_h"/>
                                          </p:val>
                                        </p:tav>
                                      </p:tavLst>
                                    </p:anim>
                                    <p:animEffect transition="in" filter="fade">
                                      <p:cBhvr>
                                        <p:cTn id="42" dur="1000"/>
                                        <p:tgtEl>
                                          <p:spTgt spid="14"/>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p:cTn id="45" dur="1000" fill="hold"/>
                                        <p:tgtEl>
                                          <p:spTgt spid="17"/>
                                        </p:tgtEl>
                                        <p:attrNameLst>
                                          <p:attrName>ppt_w</p:attrName>
                                        </p:attrNameLst>
                                      </p:cBhvr>
                                      <p:tavLst>
                                        <p:tav tm="0">
                                          <p:val>
                                            <p:strVal val="#ppt_w*0.70"/>
                                          </p:val>
                                        </p:tav>
                                        <p:tav tm="100000">
                                          <p:val>
                                            <p:strVal val="#ppt_w"/>
                                          </p:val>
                                        </p:tav>
                                      </p:tavLst>
                                    </p:anim>
                                    <p:anim calcmode="lin" valueType="num">
                                      <p:cBhvr>
                                        <p:cTn id="46" dur="1000" fill="hold"/>
                                        <p:tgtEl>
                                          <p:spTgt spid="17"/>
                                        </p:tgtEl>
                                        <p:attrNameLst>
                                          <p:attrName>ppt_h</p:attrName>
                                        </p:attrNameLst>
                                      </p:cBhvr>
                                      <p:tavLst>
                                        <p:tav tm="0">
                                          <p:val>
                                            <p:strVal val="#ppt_h"/>
                                          </p:val>
                                        </p:tav>
                                        <p:tav tm="100000">
                                          <p:val>
                                            <p:strVal val="#ppt_h"/>
                                          </p:val>
                                        </p:tav>
                                      </p:tavLst>
                                    </p:anim>
                                    <p:animEffect transition="in" filter="fade">
                                      <p:cBhvr>
                                        <p:cTn id="47" dur="1000"/>
                                        <p:tgtEl>
                                          <p:spTgt spid="17"/>
                                        </p:tgtEl>
                                      </p:cBhvr>
                                    </p:animEffect>
                                  </p:childTnLst>
                                </p:cTn>
                              </p:par>
                              <p:par>
                                <p:cTn id="48" presetID="55"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1000" fill="hold"/>
                                        <p:tgtEl>
                                          <p:spTgt spid="20"/>
                                        </p:tgtEl>
                                        <p:attrNameLst>
                                          <p:attrName>ppt_w</p:attrName>
                                        </p:attrNameLst>
                                      </p:cBhvr>
                                      <p:tavLst>
                                        <p:tav tm="0">
                                          <p:val>
                                            <p:strVal val="#ppt_w*0.70"/>
                                          </p:val>
                                        </p:tav>
                                        <p:tav tm="100000">
                                          <p:val>
                                            <p:strVal val="#ppt_w"/>
                                          </p:val>
                                        </p:tav>
                                      </p:tavLst>
                                    </p:anim>
                                    <p:anim calcmode="lin" valueType="num">
                                      <p:cBhvr>
                                        <p:cTn id="51" dur="1000" fill="hold"/>
                                        <p:tgtEl>
                                          <p:spTgt spid="20"/>
                                        </p:tgtEl>
                                        <p:attrNameLst>
                                          <p:attrName>ppt_h</p:attrName>
                                        </p:attrNameLst>
                                      </p:cBhvr>
                                      <p:tavLst>
                                        <p:tav tm="0">
                                          <p:val>
                                            <p:strVal val="#ppt_h"/>
                                          </p:val>
                                        </p:tav>
                                        <p:tav tm="100000">
                                          <p:val>
                                            <p:strVal val="#ppt_h"/>
                                          </p:val>
                                        </p:tav>
                                      </p:tavLst>
                                    </p:anim>
                                    <p:animEffect transition="in" filter="fade">
                                      <p:cBhvr>
                                        <p:cTn id="52" dur="1000"/>
                                        <p:tgtEl>
                                          <p:spTgt spid="20"/>
                                        </p:tgtEl>
                                      </p:cBhvr>
                                    </p:animEffect>
                                  </p:childTnLst>
                                </p:cTn>
                              </p:par>
                              <p:par>
                                <p:cTn id="53" presetID="55"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1000" fill="hold"/>
                                        <p:tgtEl>
                                          <p:spTgt spid="21"/>
                                        </p:tgtEl>
                                        <p:attrNameLst>
                                          <p:attrName>ppt_w</p:attrName>
                                        </p:attrNameLst>
                                      </p:cBhvr>
                                      <p:tavLst>
                                        <p:tav tm="0">
                                          <p:val>
                                            <p:strVal val="#ppt_w*0.70"/>
                                          </p:val>
                                        </p:tav>
                                        <p:tav tm="100000">
                                          <p:val>
                                            <p:strVal val="#ppt_w"/>
                                          </p:val>
                                        </p:tav>
                                      </p:tavLst>
                                    </p:anim>
                                    <p:anim calcmode="lin" valueType="num">
                                      <p:cBhvr>
                                        <p:cTn id="56" dur="1000" fill="hold"/>
                                        <p:tgtEl>
                                          <p:spTgt spid="21"/>
                                        </p:tgtEl>
                                        <p:attrNameLst>
                                          <p:attrName>ppt_h</p:attrName>
                                        </p:attrNameLst>
                                      </p:cBhvr>
                                      <p:tavLst>
                                        <p:tav tm="0">
                                          <p:val>
                                            <p:strVal val="#ppt_h"/>
                                          </p:val>
                                        </p:tav>
                                        <p:tav tm="100000">
                                          <p:val>
                                            <p:strVal val="#ppt_h"/>
                                          </p:val>
                                        </p:tav>
                                      </p:tavLst>
                                    </p:anim>
                                    <p:animEffect transition="in" filter="fade">
                                      <p:cBhvr>
                                        <p:cTn id="57" dur="1000"/>
                                        <p:tgtEl>
                                          <p:spTgt spid="21"/>
                                        </p:tgtEl>
                                      </p:cBhvr>
                                    </p:animEffect>
                                  </p:childTnLst>
                                </p:cTn>
                              </p:par>
                              <p:par>
                                <p:cTn id="58" presetID="55"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1000" fill="hold"/>
                                        <p:tgtEl>
                                          <p:spTgt spid="22"/>
                                        </p:tgtEl>
                                        <p:attrNameLst>
                                          <p:attrName>ppt_w</p:attrName>
                                        </p:attrNameLst>
                                      </p:cBhvr>
                                      <p:tavLst>
                                        <p:tav tm="0">
                                          <p:val>
                                            <p:strVal val="#ppt_w*0.70"/>
                                          </p:val>
                                        </p:tav>
                                        <p:tav tm="100000">
                                          <p:val>
                                            <p:strVal val="#ppt_w"/>
                                          </p:val>
                                        </p:tav>
                                      </p:tavLst>
                                    </p:anim>
                                    <p:anim calcmode="lin" valueType="num">
                                      <p:cBhvr>
                                        <p:cTn id="61" dur="1000" fill="hold"/>
                                        <p:tgtEl>
                                          <p:spTgt spid="22"/>
                                        </p:tgtEl>
                                        <p:attrNameLst>
                                          <p:attrName>ppt_h</p:attrName>
                                        </p:attrNameLst>
                                      </p:cBhvr>
                                      <p:tavLst>
                                        <p:tav tm="0">
                                          <p:val>
                                            <p:strVal val="#ppt_h"/>
                                          </p:val>
                                        </p:tav>
                                        <p:tav tm="100000">
                                          <p:val>
                                            <p:strVal val="#ppt_h"/>
                                          </p:val>
                                        </p:tav>
                                      </p:tavLst>
                                    </p:anim>
                                    <p:animEffect transition="in" filter="fade">
                                      <p:cBhvr>
                                        <p:cTn id="62" dur="1000"/>
                                        <p:tgtEl>
                                          <p:spTgt spid="22"/>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1000" fill="hold"/>
                                        <p:tgtEl>
                                          <p:spTgt spid="30"/>
                                        </p:tgtEl>
                                        <p:attrNameLst>
                                          <p:attrName>ppt_w</p:attrName>
                                        </p:attrNameLst>
                                      </p:cBhvr>
                                      <p:tavLst>
                                        <p:tav tm="0">
                                          <p:val>
                                            <p:strVal val="#ppt_w*0.70"/>
                                          </p:val>
                                        </p:tav>
                                        <p:tav tm="100000">
                                          <p:val>
                                            <p:strVal val="#ppt_w"/>
                                          </p:val>
                                        </p:tav>
                                      </p:tavLst>
                                    </p:anim>
                                    <p:anim calcmode="lin" valueType="num">
                                      <p:cBhvr>
                                        <p:cTn id="66" dur="1000" fill="hold"/>
                                        <p:tgtEl>
                                          <p:spTgt spid="30"/>
                                        </p:tgtEl>
                                        <p:attrNameLst>
                                          <p:attrName>ppt_h</p:attrName>
                                        </p:attrNameLst>
                                      </p:cBhvr>
                                      <p:tavLst>
                                        <p:tav tm="0">
                                          <p:val>
                                            <p:strVal val="#ppt_h"/>
                                          </p:val>
                                        </p:tav>
                                        <p:tav tm="100000">
                                          <p:val>
                                            <p:strVal val="#ppt_h"/>
                                          </p:val>
                                        </p:tav>
                                      </p:tavLst>
                                    </p:anim>
                                    <p:animEffect transition="in" filter="fade">
                                      <p:cBhvr>
                                        <p:cTn id="67" dur="1000"/>
                                        <p:tgtEl>
                                          <p:spTgt spid="30"/>
                                        </p:tgtEl>
                                      </p:cBhvr>
                                    </p:animEffect>
                                  </p:childTnLst>
                                </p:cTn>
                              </p:par>
                              <p:par>
                                <p:cTn id="68" presetID="55"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1000" fill="hold"/>
                                        <p:tgtEl>
                                          <p:spTgt spid="31"/>
                                        </p:tgtEl>
                                        <p:attrNameLst>
                                          <p:attrName>ppt_w</p:attrName>
                                        </p:attrNameLst>
                                      </p:cBhvr>
                                      <p:tavLst>
                                        <p:tav tm="0">
                                          <p:val>
                                            <p:strVal val="#ppt_w*0.70"/>
                                          </p:val>
                                        </p:tav>
                                        <p:tav tm="100000">
                                          <p:val>
                                            <p:strVal val="#ppt_w"/>
                                          </p:val>
                                        </p:tav>
                                      </p:tavLst>
                                    </p:anim>
                                    <p:anim calcmode="lin" valueType="num">
                                      <p:cBhvr>
                                        <p:cTn id="71" dur="1000" fill="hold"/>
                                        <p:tgtEl>
                                          <p:spTgt spid="31"/>
                                        </p:tgtEl>
                                        <p:attrNameLst>
                                          <p:attrName>ppt_h</p:attrName>
                                        </p:attrNameLst>
                                      </p:cBhvr>
                                      <p:tavLst>
                                        <p:tav tm="0">
                                          <p:val>
                                            <p:strVal val="#ppt_h"/>
                                          </p:val>
                                        </p:tav>
                                        <p:tav tm="100000">
                                          <p:val>
                                            <p:strVal val="#ppt_h"/>
                                          </p:val>
                                        </p:tav>
                                      </p:tavLst>
                                    </p:anim>
                                    <p:animEffect transition="in" filter="fade">
                                      <p:cBhvr>
                                        <p:cTn id="72" dur="1000"/>
                                        <p:tgtEl>
                                          <p:spTgt spid="31"/>
                                        </p:tgtEl>
                                      </p:cBhvr>
                                    </p:animEffect>
                                  </p:childTnLst>
                                </p:cTn>
                              </p:par>
                              <p:par>
                                <p:cTn id="73" presetID="55"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p:cTn id="75" dur="1000" fill="hold"/>
                                        <p:tgtEl>
                                          <p:spTgt spid="32"/>
                                        </p:tgtEl>
                                        <p:attrNameLst>
                                          <p:attrName>ppt_w</p:attrName>
                                        </p:attrNameLst>
                                      </p:cBhvr>
                                      <p:tavLst>
                                        <p:tav tm="0">
                                          <p:val>
                                            <p:strVal val="#ppt_w*0.70"/>
                                          </p:val>
                                        </p:tav>
                                        <p:tav tm="100000">
                                          <p:val>
                                            <p:strVal val="#ppt_w"/>
                                          </p:val>
                                        </p:tav>
                                      </p:tavLst>
                                    </p:anim>
                                    <p:anim calcmode="lin" valueType="num">
                                      <p:cBhvr>
                                        <p:cTn id="76" dur="1000" fill="hold"/>
                                        <p:tgtEl>
                                          <p:spTgt spid="32"/>
                                        </p:tgtEl>
                                        <p:attrNameLst>
                                          <p:attrName>ppt_h</p:attrName>
                                        </p:attrNameLst>
                                      </p:cBhvr>
                                      <p:tavLst>
                                        <p:tav tm="0">
                                          <p:val>
                                            <p:strVal val="#ppt_h"/>
                                          </p:val>
                                        </p:tav>
                                        <p:tav tm="100000">
                                          <p:val>
                                            <p:strVal val="#ppt_h"/>
                                          </p:val>
                                        </p:tav>
                                      </p:tavLst>
                                    </p:anim>
                                    <p:animEffect transition="in" filter="fade">
                                      <p:cBhvr>
                                        <p:cTn id="7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13" grpId="0" animBg="1"/>
      <p:bldP spid="17" grpId="0" animBg="1"/>
      <p:bldP spid="21" grpId="0" animBg="1"/>
      <p:bldP spid="5" grpId="0" animBg="1"/>
      <p:bldP spid="25" grpId="0"/>
      <p:bldP spid="28" grpId="0"/>
      <p:bldP spid="29" grpId="0"/>
      <p:bldP spid="30" grpId="0"/>
      <p:bldP spid="31"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ADD YOUR TITLE HERE</a:t>
            </a:r>
            <a:endParaRPr kumimoji="1" lang="en-US" altLang="zh-CN" sz="1000" b="1" dirty="0">
              <a:solidFill>
                <a:schemeClr val="tx1">
                  <a:lumMod val="95000"/>
                  <a:lumOff val="5000"/>
                </a:schemeClr>
              </a:solidFill>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smtClean="0">
                <a:solidFill>
                  <a:schemeClr val="bg1"/>
                </a:solidFill>
                <a:cs typeface="+mn-ea"/>
                <a:sym typeface="+mn-lt"/>
              </a:rPr>
              <a:t>04</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743986"/>
          </a:xfrm>
          <a:prstGeom prst="rect">
            <a:avLst/>
          </a:prstGeom>
          <a:noFill/>
        </p:spPr>
        <p:txBody>
          <a:bodyPr wrap="square" rtlCol="0">
            <a:spAutoFit/>
          </a:bodyPr>
          <a:lstStyle/>
          <a:p>
            <a:pPr algn="ctr">
              <a:lnSpc>
                <a:spcPct val="150000"/>
              </a:lnSpc>
            </a:pPr>
            <a:r>
              <a:rPr lang="zh-CN" altLang="en-US" sz="3200" dirty="0">
                <a:solidFill>
                  <a:schemeClr val="tx1">
                    <a:lumMod val="75000"/>
                    <a:lumOff val="25000"/>
                  </a:schemeClr>
                </a:solidFill>
                <a:cs typeface="+mn-ea"/>
                <a:sym typeface="+mn-lt"/>
              </a:rPr>
              <a:t>论文结论与总结</a:t>
            </a:r>
            <a:endParaRPr kumimoji="1" lang="zh-CN" altLang="en-US" sz="3200" dirty="0">
              <a:solidFill>
                <a:srgbClr val="353332"/>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2" grpId="0"/>
      <p:bldP spid="13" grpId="0"/>
      <p:bldP spid="24" grpId="0" bldLvl="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论文结论与总结</a:t>
            </a:r>
            <a:endParaRPr kumimoji="1" lang="zh-CN" altLang="en-US" sz="2000" dirty="0">
              <a:solidFill>
                <a:schemeClr val="tx1">
                  <a:lumMod val="75000"/>
                  <a:lumOff val="25000"/>
                </a:schemeClr>
              </a:solidFill>
              <a:cs typeface="+mn-ea"/>
              <a:sym typeface="+mn-lt"/>
            </a:endParaRPr>
          </a:p>
        </p:txBody>
      </p:sp>
      <p:sp>
        <p:nvSpPr>
          <p:cNvPr id="9" name="Shape 17283"/>
          <p:cNvSpPr/>
          <p:nvPr/>
        </p:nvSpPr>
        <p:spPr>
          <a:xfrm>
            <a:off x="1733681" y="3441473"/>
            <a:ext cx="6478163"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4" name="Shape 17284"/>
          <p:cNvSpPr/>
          <p:nvPr/>
        </p:nvSpPr>
        <p:spPr>
          <a:xfrm>
            <a:off x="1733681" y="4016446"/>
            <a:ext cx="6478164"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5" name="Shape 17285"/>
          <p:cNvSpPr/>
          <p:nvPr/>
        </p:nvSpPr>
        <p:spPr>
          <a:xfrm>
            <a:off x="1733681" y="4562503"/>
            <a:ext cx="6478163"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2" name="Shape 17286"/>
          <p:cNvSpPr/>
          <p:nvPr/>
        </p:nvSpPr>
        <p:spPr>
          <a:xfrm>
            <a:off x="1733681" y="5148119"/>
            <a:ext cx="6478164"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15" name="Shape 17287"/>
          <p:cNvSpPr/>
          <p:nvPr/>
        </p:nvSpPr>
        <p:spPr>
          <a:xfrm>
            <a:off x="1733681" y="2895416"/>
            <a:ext cx="6478163"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16" name="Shape 17288"/>
          <p:cNvSpPr/>
          <p:nvPr/>
        </p:nvSpPr>
        <p:spPr>
          <a:xfrm>
            <a:off x="1733681" y="5683532"/>
            <a:ext cx="6478164" cy="1"/>
          </a:xfrm>
          <a:prstGeom prst="line">
            <a:avLst/>
          </a:prstGeom>
          <a:gradFill>
            <a:gsLst>
              <a:gs pos="0">
                <a:srgbClr val="4E3896"/>
              </a:gs>
              <a:gs pos="100000">
                <a:srgbClr val="027EBA"/>
              </a:gs>
            </a:gsLst>
            <a:lin ang="5400000" scaled="0"/>
          </a:gradFill>
          <a:ln w="3175">
            <a:solidFill>
              <a:srgbClr val="A6AAA9"/>
            </a:solidFill>
            <a:miter lim="400000"/>
          </a:ln>
        </p:spPr>
        <p:txBody>
          <a:bodyPr lIns="25400" tIns="25400" rIns="25400" bIns="25400" anchor="ctr"/>
          <a:lstStyle/>
          <a:p>
            <a:endParaRPr sz="2000">
              <a:solidFill>
                <a:schemeClr val="bg1"/>
              </a:solidFill>
              <a:cs typeface="+mn-ea"/>
              <a:sym typeface="+mn-lt"/>
            </a:endParaRPr>
          </a:p>
        </p:txBody>
      </p:sp>
      <p:sp>
        <p:nvSpPr>
          <p:cNvPr id="17" name="Shape 17292"/>
          <p:cNvSpPr/>
          <p:nvPr/>
        </p:nvSpPr>
        <p:spPr>
          <a:xfrm>
            <a:off x="1725550" y="4011052"/>
            <a:ext cx="3162694" cy="1670344"/>
          </a:xfrm>
          <a:custGeom>
            <a:avLst/>
            <a:gdLst/>
            <a:ahLst/>
            <a:cxnLst>
              <a:cxn ang="0">
                <a:pos x="wd2" y="hd2"/>
              </a:cxn>
              <a:cxn ang="5400000">
                <a:pos x="wd2" y="hd2"/>
              </a:cxn>
              <a:cxn ang="10800000">
                <a:pos x="wd2" y="hd2"/>
              </a:cxn>
              <a:cxn ang="16200000">
                <a:pos x="wd2" y="hd2"/>
              </a:cxn>
            </a:cxnLst>
            <a:rect l="0" t="0" r="r" b="b"/>
            <a:pathLst>
              <a:path w="21600" h="21571" extrusionOk="0">
                <a:moveTo>
                  <a:pt x="0" y="21571"/>
                </a:moveTo>
                <a:cubicBezTo>
                  <a:pt x="3628" y="19634"/>
                  <a:pt x="6558" y="14344"/>
                  <a:pt x="7860" y="7376"/>
                </a:cubicBezTo>
                <a:cubicBezTo>
                  <a:pt x="8497" y="3972"/>
                  <a:pt x="9162" y="29"/>
                  <a:pt x="10908" y="0"/>
                </a:cubicBezTo>
                <a:cubicBezTo>
                  <a:pt x="12680" y="-29"/>
                  <a:pt x="13367" y="3978"/>
                  <a:pt x="14013" y="7444"/>
                </a:cubicBezTo>
                <a:cubicBezTo>
                  <a:pt x="15281" y="14245"/>
                  <a:pt x="18090" y="19476"/>
                  <a:pt x="21600" y="21571"/>
                </a:cubicBezTo>
                <a:lnTo>
                  <a:pt x="0" y="21571"/>
                </a:lnTo>
                <a:close/>
              </a:path>
            </a:pathLst>
          </a:custGeom>
          <a:solidFill>
            <a:srgbClr val="9A9479"/>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6" name="Shape 17293"/>
          <p:cNvSpPr/>
          <p:nvPr/>
        </p:nvSpPr>
        <p:spPr>
          <a:xfrm flipV="1">
            <a:off x="1733681" y="2888180"/>
            <a:ext cx="1" cy="2794988"/>
          </a:xfrm>
          <a:prstGeom prst="line">
            <a:avLst/>
          </a:prstGeom>
          <a:gradFill>
            <a:gsLst>
              <a:gs pos="0">
                <a:srgbClr val="4E3896"/>
              </a:gs>
              <a:gs pos="100000">
                <a:srgbClr val="027EBA"/>
              </a:gs>
            </a:gsLst>
            <a:lin ang="5400000" scaled="0"/>
          </a:gradFill>
          <a:ln w="3175">
            <a:solidFill>
              <a:srgbClr val="A6AAA9"/>
            </a:solidFill>
            <a:miter lim="400000"/>
          </a:ln>
        </p:spPr>
        <p:txBody>
          <a:bodyPr lIns="25400" tIns="25400" rIns="25400" bIns="25400" anchor="ctr"/>
          <a:lstStyle/>
          <a:p>
            <a:endParaRPr sz="2000">
              <a:solidFill>
                <a:schemeClr val="bg1"/>
              </a:solidFill>
              <a:cs typeface="+mn-ea"/>
              <a:sym typeface="+mn-lt"/>
            </a:endParaRPr>
          </a:p>
        </p:txBody>
      </p:sp>
      <p:sp>
        <p:nvSpPr>
          <p:cNvPr id="19" name="Shape 17295"/>
          <p:cNvSpPr/>
          <p:nvPr/>
        </p:nvSpPr>
        <p:spPr>
          <a:xfrm>
            <a:off x="5045824" y="3435123"/>
            <a:ext cx="3162694" cy="2246272"/>
          </a:xfrm>
          <a:custGeom>
            <a:avLst/>
            <a:gdLst/>
            <a:ahLst/>
            <a:cxnLst>
              <a:cxn ang="0">
                <a:pos x="wd2" y="hd2"/>
              </a:cxn>
              <a:cxn ang="5400000">
                <a:pos x="wd2" y="hd2"/>
              </a:cxn>
              <a:cxn ang="10800000">
                <a:pos x="wd2" y="hd2"/>
              </a:cxn>
              <a:cxn ang="16200000">
                <a:pos x="wd2" y="hd2"/>
              </a:cxn>
            </a:cxnLst>
            <a:rect l="0" t="0" r="r" b="b"/>
            <a:pathLst>
              <a:path w="21600" h="21571" extrusionOk="0">
                <a:moveTo>
                  <a:pt x="0" y="21571"/>
                </a:moveTo>
                <a:cubicBezTo>
                  <a:pt x="3628" y="19634"/>
                  <a:pt x="6558" y="14344"/>
                  <a:pt x="7860" y="7376"/>
                </a:cubicBezTo>
                <a:cubicBezTo>
                  <a:pt x="8497" y="3972"/>
                  <a:pt x="9162" y="29"/>
                  <a:pt x="10908" y="0"/>
                </a:cubicBezTo>
                <a:cubicBezTo>
                  <a:pt x="12680" y="-29"/>
                  <a:pt x="13367" y="3978"/>
                  <a:pt x="14013" y="7444"/>
                </a:cubicBezTo>
                <a:cubicBezTo>
                  <a:pt x="15281" y="14245"/>
                  <a:pt x="18090" y="19476"/>
                  <a:pt x="21600" y="21571"/>
                </a:cubicBezTo>
                <a:lnTo>
                  <a:pt x="0" y="21571"/>
                </a:lnTo>
                <a:close/>
              </a:path>
            </a:pathLst>
          </a:custGeom>
          <a:solidFill>
            <a:srgbClr val="E2A52A"/>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20" name="Shape 17294"/>
          <p:cNvSpPr/>
          <p:nvPr/>
        </p:nvSpPr>
        <p:spPr>
          <a:xfrm>
            <a:off x="3267508" y="2908197"/>
            <a:ext cx="3162694" cy="2773198"/>
          </a:xfrm>
          <a:custGeom>
            <a:avLst/>
            <a:gdLst/>
            <a:ahLst/>
            <a:cxnLst>
              <a:cxn ang="0">
                <a:pos x="wd2" y="hd2"/>
              </a:cxn>
              <a:cxn ang="5400000">
                <a:pos x="wd2" y="hd2"/>
              </a:cxn>
              <a:cxn ang="10800000">
                <a:pos x="wd2" y="hd2"/>
              </a:cxn>
              <a:cxn ang="16200000">
                <a:pos x="wd2" y="hd2"/>
              </a:cxn>
            </a:cxnLst>
            <a:rect l="0" t="0" r="r" b="b"/>
            <a:pathLst>
              <a:path w="21600" h="21571" extrusionOk="0">
                <a:moveTo>
                  <a:pt x="0" y="21571"/>
                </a:moveTo>
                <a:cubicBezTo>
                  <a:pt x="3628" y="19634"/>
                  <a:pt x="6558" y="14344"/>
                  <a:pt x="7860" y="7376"/>
                </a:cubicBezTo>
                <a:cubicBezTo>
                  <a:pt x="8497" y="3972"/>
                  <a:pt x="9162" y="29"/>
                  <a:pt x="10908" y="0"/>
                </a:cubicBezTo>
                <a:cubicBezTo>
                  <a:pt x="12680" y="-29"/>
                  <a:pt x="13367" y="3978"/>
                  <a:pt x="14013" y="7444"/>
                </a:cubicBezTo>
                <a:cubicBezTo>
                  <a:pt x="15281" y="14245"/>
                  <a:pt x="18090" y="19476"/>
                  <a:pt x="21600" y="21571"/>
                </a:cubicBezTo>
                <a:lnTo>
                  <a:pt x="0" y="21571"/>
                </a:lnTo>
                <a:close/>
              </a:path>
            </a:pathLst>
          </a:custGeom>
          <a:solidFill>
            <a:srgbClr val="B3672E"/>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7" name="Shape 17296"/>
          <p:cNvSpPr/>
          <p:nvPr/>
        </p:nvSpPr>
        <p:spPr>
          <a:xfrm>
            <a:off x="616221" y="3221292"/>
            <a:ext cx="926351" cy="450524"/>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lang="en-US" altLang="zh-CN" sz="1350" dirty="0">
                <a:solidFill>
                  <a:schemeClr val="tx1">
                    <a:lumMod val="85000"/>
                    <a:lumOff val="15000"/>
                  </a:schemeClr>
                </a:solidFill>
                <a:latin typeface="+mn-lt"/>
                <a:ea typeface="+mn-ea"/>
                <a:cs typeface="+mn-ea"/>
                <a:sym typeface="+mn-lt"/>
              </a:rPr>
              <a:t>150</a:t>
            </a:r>
            <a:r>
              <a:rPr sz="1350" dirty="0">
                <a:solidFill>
                  <a:schemeClr val="tx1">
                    <a:lumMod val="85000"/>
                    <a:lumOff val="15000"/>
                  </a:schemeClr>
                </a:solidFill>
                <a:latin typeface="+mn-lt"/>
                <a:ea typeface="+mn-ea"/>
                <a:cs typeface="+mn-ea"/>
                <a:sym typeface="+mn-lt"/>
              </a:rPr>
              <a:t>%</a:t>
            </a:r>
            <a:endParaRPr sz="1350" dirty="0">
              <a:solidFill>
                <a:schemeClr val="tx1">
                  <a:lumMod val="85000"/>
                  <a:lumOff val="15000"/>
                </a:schemeClr>
              </a:solidFill>
              <a:latin typeface="+mn-lt"/>
              <a:ea typeface="+mn-ea"/>
              <a:cs typeface="+mn-ea"/>
              <a:sym typeface="+mn-lt"/>
            </a:endParaRPr>
          </a:p>
        </p:txBody>
      </p:sp>
      <p:sp>
        <p:nvSpPr>
          <p:cNvPr id="22" name="Shape 17297"/>
          <p:cNvSpPr/>
          <p:nvPr/>
        </p:nvSpPr>
        <p:spPr>
          <a:xfrm>
            <a:off x="616222" y="3790870"/>
            <a:ext cx="926351" cy="450523"/>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lang="en-US" altLang="zh-CN" sz="1350" dirty="0">
                <a:solidFill>
                  <a:schemeClr val="tx1">
                    <a:lumMod val="85000"/>
                    <a:lumOff val="15000"/>
                  </a:schemeClr>
                </a:solidFill>
                <a:latin typeface="+mn-lt"/>
                <a:ea typeface="+mn-ea"/>
                <a:cs typeface="+mn-ea"/>
                <a:sym typeface="+mn-lt"/>
              </a:rPr>
              <a:t>100</a:t>
            </a:r>
            <a:r>
              <a:rPr sz="1350" dirty="0">
                <a:solidFill>
                  <a:schemeClr val="tx1">
                    <a:lumMod val="85000"/>
                    <a:lumOff val="15000"/>
                  </a:schemeClr>
                </a:solidFill>
                <a:latin typeface="+mn-lt"/>
                <a:ea typeface="+mn-ea"/>
                <a:cs typeface="+mn-ea"/>
                <a:sym typeface="+mn-lt"/>
              </a:rPr>
              <a:t>%</a:t>
            </a:r>
            <a:endParaRPr sz="1350" dirty="0">
              <a:solidFill>
                <a:schemeClr val="tx1">
                  <a:lumMod val="85000"/>
                  <a:lumOff val="15000"/>
                </a:schemeClr>
              </a:solidFill>
              <a:latin typeface="+mn-lt"/>
              <a:ea typeface="+mn-ea"/>
              <a:cs typeface="+mn-ea"/>
              <a:sym typeface="+mn-lt"/>
            </a:endParaRPr>
          </a:p>
        </p:txBody>
      </p:sp>
      <p:sp>
        <p:nvSpPr>
          <p:cNvPr id="23" name="Shape 17298"/>
          <p:cNvSpPr/>
          <p:nvPr/>
        </p:nvSpPr>
        <p:spPr>
          <a:xfrm>
            <a:off x="616222" y="4358359"/>
            <a:ext cx="926351" cy="450524"/>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sz="1350" dirty="0">
                <a:solidFill>
                  <a:schemeClr val="tx1">
                    <a:lumMod val="85000"/>
                    <a:lumOff val="15000"/>
                  </a:schemeClr>
                </a:solidFill>
                <a:latin typeface="+mn-lt"/>
                <a:ea typeface="+mn-ea"/>
                <a:cs typeface="+mn-ea"/>
                <a:sym typeface="+mn-lt"/>
              </a:rPr>
              <a:t>50%</a:t>
            </a:r>
            <a:endParaRPr sz="1350" dirty="0">
              <a:solidFill>
                <a:schemeClr val="tx1">
                  <a:lumMod val="85000"/>
                  <a:lumOff val="15000"/>
                </a:schemeClr>
              </a:solidFill>
              <a:latin typeface="+mn-lt"/>
              <a:ea typeface="+mn-ea"/>
              <a:cs typeface="+mn-ea"/>
              <a:sym typeface="+mn-lt"/>
            </a:endParaRPr>
          </a:p>
        </p:txBody>
      </p:sp>
      <p:sp>
        <p:nvSpPr>
          <p:cNvPr id="3" name="Shape 17299"/>
          <p:cNvSpPr/>
          <p:nvPr/>
        </p:nvSpPr>
        <p:spPr>
          <a:xfrm>
            <a:off x="616222" y="4927937"/>
            <a:ext cx="926351" cy="450524"/>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sz="1350" dirty="0">
                <a:solidFill>
                  <a:schemeClr val="tx1">
                    <a:lumMod val="85000"/>
                    <a:lumOff val="15000"/>
                  </a:schemeClr>
                </a:solidFill>
                <a:latin typeface="+mn-lt"/>
                <a:ea typeface="+mn-ea"/>
                <a:cs typeface="+mn-ea"/>
                <a:sym typeface="+mn-lt"/>
              </a:rPr>
              <a:t>25%</a:t>
            </a:r>
            <a:endParaRPr sz="1350" dirty="0">
              <a:solidFill>
                <a:schemeClr val="tx1">
                  <a:lumMod val="85000"/>
                  <a:lumOff val="15000"/>
                </a:schemeClr>
              </a:solidFill>
              <a:latin typeface="+mn-lt"/>
              <a:ea typeface="+mn-ea"/>
              <a:cs typeface="+mn-ea"/>
              <a:sym typeface="+mn-lt"/>
            </a:endParaRPr>
          </a:p>
        </p:txBody>
      </p:sp>
      <p:sp>
        <p:nvSpPr>
          <p:cNvPr id="8" name="Shape 17300"/>
          <p:cNvSpPr/>
          <p:nvPr/>
        </p:nvSpPr>
        <p:spPr>
          <a:xfrm>
            <a:off x="616222" y="2675235"/>
            <a:ext cx="926351" cy="450523"/>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lang="en-US" altLang="zh-CN" sz="1350" dirty="0">
                <a:solidFill>
                  <a:schemeClr val="tx1">
                    <a:lumMod val="85000"/>
                    <a:lumOff val="15000"/>
                  </a:schemeClr>
                </a:solidFill>
                <a:latin typeface="+mn-lt"/>
                <a:ea typeface="+mn-ea"/>
                <a:cs typeface="+mn-ea"/>
                <a:sym typeface="+mn-lt"/>
              </a:rPr>
              <a:t>200</a:t>
            </a:r>
            <a:r>
              <a:rPr sz="1350" dirty="0">
                <a:solidFill>
                  <a:schemeClr val="tx1">
                    <a:lumMod val="85000"/>
                    <a:lumOff val="15000"/>
                  </a:schemeClr>
                </a:solidFill>
                <a:latin typeface="+mn-lt"/>
                <a:ea typeface="+mn-ea"/>
                <a:cs typeface="+mn-ea"/>
                <a:sym typeface="+mn-lt"/>
              </a:rPr>
              <a:t>%</a:t>
            </a:r>
            <a:endParaRPr sz="1350" dirty="0">
              <a:solidFill>
                <a:schemeClr val="tx1">
                  <a:lumMod val="85000"/>
                  <a:lumOff val="15000"/>
                </a:schemeClr>
              </a:solidFill>
              <a:latin typeface="+mn-lt"/>
              <a:ea typeface="+mn-ea"/>
              <a:cs typeface="+mn-ea"/>
              <a:sym typeface="+mn-lt"/>
            </a:endParaRPr>
          </a:p>
        </p:txBody>
      </p:sp>
      <p:sp>
        <p:nvSpPr>
          <p:cNvPr id="26" name="Shape 17311"/>
          <p:cNvSpPr/>
          <p:nvPr/>
        </p:nvSpPr>
        <p:spPr>
          <a:xfrm rot="10800000">
            <a:off x="8551003" y="2858222"/>
            <a:ext cx="146397" cy="146436"/>
          </a:xfrm>
          <a:prstGeom prst="ellipse">
            <a:avLst/>
          </a:prstGeom>
          <a:solidFill>
            <a:srgbClr val="B3672E"/>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27" name="Shape 17312"/>
          <p:cNvSpPr/>
          <p:nvPr/>
        </p:nvSpPr>
        <p:spPr>
          <a:xfrm rot="10800000">
            <a:off x="8551003" y="3834644"/>
            <a:ext cx="146397" cy="146436"/>
          </a:xfrm>
          <a:prstGeom prst="ellipse">
            <a:avLst/>
          </a:prstGeom>
          <a:solidFill>
            <a:srgbClr val="B3672E"/>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10" name="Shape 17313"/>
          <p:cNvSpPr/>
          <p:nvPr/>
        </p:nvSpPr>
        <p:spPr>
          <a:xfrm rot="10800000">
            <a:off x="8551003" y="4755434"/>
            <a:ext cx="146397" cy="146436"/>
          </a:xfrm>
          <a:prstGeom prst="ellipse">
            <a:avLst/>
          </a:prstGeom>
          <a:solidFill>
            <a:srgbClr val="B3672E"/>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29" name="Rectangle 11"/>
          <p:cNvSpPr/>
          <p:nvPr/>
        </p:nvSpPr>
        <p:spPr>
          <a:xfrm>
            <a:off x="8763344" y="2715847"/>
            <a:ext cx="2451995" cy="784830"/>
          </a:xfrm>
          <a:prstGeom prst="rect">
            <a:avLst/>
          </a:prstGeom>
          <a:noFill/>
        </p:spPr>
        <p:txBody>
          <a:bodyPr wrap="square">
            <a:spAutoFit/>
          </a:bodyPr>
          <a:lstStyle/>
          <a:p>
            <a:pPr>
              <a:lnSpc>
                <a:spcPct val="125000"/>
              </a:lnSpc>
            </a:pPr>
            <a:r>
              <a:rPr lang="zh-CN" altLang="en-US" sz="1200" dirty="0">
                <a:solidFill>
                  <a:schemeClr val="tx1">
                    <a:lumMod val="85000"/>
                    <a:lumOff val="15000"/>
                  </a:schemeClr>
                </a:solidFill>
                <a:cs typeface="+mn-ea"/>
                <a:sym typeface="+mn-lt"/>
              </a:rPr>
              <a:t>点击文本框即可进行编辑输入相关内容点击文本框即可进行编辑输入相关内容</a:t>
            </a:r>
            <a:endParaRPr lang="zh-CN" altLang="en-US" sz="1200" dirty="0">
              <a:solidFill>
                <a:schemeClr val="tx1">
                  <a:lumMod val="85000"/>
                  <a:lumOff val="15000"/>
                </a:schemeClr>
              </a:solidFill>
              <a:cs typeface="+mn-ea"/>
              <a:sym typeface="+mn-lt"/>
            </a:endParaRPr>
          </a:p>
        </p:txBody>
      </p:sp>
      <p:sp>
        <p:nvSpPr>
          <p:cNvPr id="30" name="Rectangle 11"/>
          <p:cNvSpPr/>
          <p:nvPr/>
        </p:nvSpPr>
        <p:spPr>
          <a:xfrm>
            <a:off x="8763345" y="2442534"/>
            <a:ext cx="1349581" cy="372025"/>
          </a:xfrm>
          <a:prstGeom prst="rect">
            <a:avLst/>
          </a:prstGeom>
          <a:noFill/>
        </p:spPr>
        <p:txBody>
          <a:bodyPr wrap="square">
            <a:spAutoFit/>
          </a:bodyPr>
          <a:lstStyle/>
          <a:p>
            <a:pPr>
              <a:lnSpc>
                <a:spcPct val="125000"/>
              </a:lnSpc>
            </a:pPr>
            <a:r>
              <a:rPr lang="zh-CN" altLang="en-US" sz="1600" b="1" dirty="0">
                <a:solidFill>
                  <a:schemeClr val="tx1">
                    <a:lumMod val="85000"/>
                    <a:lumOff val="15000"/>
                  </a:schemeClr>
                </a:solidFill>
                <a:cs typeface="+mn-ea"/>
                <a:sym typeface="+mn-lt"/>
              </a:rPr>
              <a:t>添加标题</a:t>
            </a:r>
            <a:endParaRPr lang="zh-CN" altLang="en-US" sz="1600" b="1" dirty="0">
              <a:solidFill>
                <a:schemeClr val="tx1">
                  <a:lumMod val="85000"/>
                  <a:lumOff val="15000"/>
                </a:schemeClr>
              </a:solidFill>
              <a:cs typeface="+mn-ea"/>
              <a:sym typeface="+mn-lt"/>
            </a:endParaRPr>
          </a:p>
        </p:txBody>
      </p:sp>
      <p:sp>
        <p:nvSpPr>
          <p:cNvPr id="31" name="Rectangle 11"/>
          <p:cNvSpPr/>
          <p:nvPr/>
        </p:nvSpPr>
        <p:spPr>
          <a:xfrm>
            <a:off x="8763344" y="3735794"/>
            <a:ext cx="2451995" cy="784830"/>
          </a:xfrm>
          <a:prstGeom prst="rect">
            <a:avLst/>
          </a:prstGeom>
          <a:noFill/>
        </p:spPr>
        <p:txBody>
          <a:bodyPr wrap="square">
            <a:spAutoFit/>
          </a:bodyPr>
          <a:lstStyle/>
          <a:p>
            <a:pPr>
              <a:lnSpc>
                <a:spcPct val="125000"/>
              </a:lnSpc>
            </a:pPr>
            <a:r>
              <a:rPr lang="zh-CN" altLang="en-US" sz="1200" dirty="0">
                <a:solidFill>
                  <a:schemeClr val="tx1">
                    <a:lumMod val="85000"/>
                    <a:lumOff val="15000"/>
                  </a:schemeClr>
                </a:solidFill>
                <a:cs typeface="+mn-ea"/>
                <a:sym typeface="+mn-lt"/>
              </a:rPr>
              <a:t>点击文本框即可进行编辑输入相关内容点击文本框即可进行编辑输入相关内容</a:t>
            </a:r>
            <a:endParaRPr lang="zh-CN" altLang="en-US" sz="1200" dirty="0">
              <a:solidFill>
                <a:schemeClr val="tx1">
                  <a:lumMod val="85000"/>
                  <a:lumOff val="15000"/>
                </a:schemeClr>
              </a:solidFill>
              <a:cs typeface="+mn-ea"/>
              <a:sym typeface="+mn-lt"/>
            </a:endParaRPr>
          </a:p>
        </p:txBody>
      </p:sp>
      <p:sp>
        <p:nvSpPr>
          <p:cNvPr id="32" name="Rectangle 11"/>
          <p:cNvSpPr/>
          <p:nvPr/>
        </p:nvSpPr>
        <p:spPr>
          <a:xfrm>
            <a:off x="8763345" y="3462481"/>
            <a:ext cx="1349581" cy="372025"/>
          </a:xfrm>
          <a:prstGeom prst="rect">
            <a:avLst/>
          </a:prstGeom>
          <a:noFill/>
        </p:spPr>
        <p:txBody>
          <a:bodyPr wrap="square">
            <a:spAutoFit/>
          </a:bodyPr>
          <a:lstStyle/>
          <a:p>
            <a:pPr>
              <a:lnSpc>
                <a:spcPct val="125000"/>
              </a:lnSpc>
            </a:pPr>
            <a:r>
              <a:rPr lang="zh-CN" altLang="en-US" sz="1600" b="1" dirty="0">
                <a:solidFill>
                  <a:schemeClr val="tx1">
                    <a:lumMod val="85000"/>
                    <a:lumOff val="15000"/>
                  </a:schemeClr>
                </a:solidFill>
                <a:cs typeface="+mn-ea"/>
                <a:sym typeface="+mn-lt"/>
              </a:rPr>
              <a:t>添加标题</a:t>
            </a:r>
            <a:endParaRPr lang="zh-CN" altLang="en-US" sz="1600" b="1" dirty="0">
              <a:solidFill>
                <a:schemeClr val="tx1">
                  <a:lumMod val="85000"/>
                  <a:lumOff val="15000"/>
                </a:schemeClr>
              </a:solidFill>
              <a:cs typeface="+mn-ea"/>
              <a:sym typeface="+mn-lt"/>
            </a:endParaRPr>
          </a:p>
        </p:txBody>
      </p:sp>
      <p:sp>
        <p:nvSpPr>
          <p:cNvPr id="33" name="Rectangle 11"/>
          <p:cNvSpPr/>
          <p:nvPr/>
        </p:nvSpPr>
        <p:spPr>
          <a:xfrm>
            <a:off x="8763344" y="4755741"/>
            <a:ext cx="2451995" cy="784830"/>
          </a:xfrm>
          <a:prstGeom prst="rect">
            <a:avLst/>
          </a:prstGeom>
          <a:noFill/>
        </p:spPr>
        <p:txBody>
          <a:bodyPr wrap="square">
            <a:spAutoFit/>
          </a:bodyPr>
          <a:lstStyle/>
          <a:p>
            <a:pPr>
              <a:lnSpc>
                <a:spcPct val="125000"/>
              </a:lnSpc>
            </a:pPr>
            <a:r>
              <a:rPr lang="zh-CN" altLang="en-US" sz="1200" dirty="0">
                <a:solidFill>
                  <a:schemeClr val="tx1">
                    <a:lumMod val="85000"/>
                    <a:lumOff val="15000"/>
                  </a:schemeClr>
                </a:solidFill>
                <a:cs typeface="+mn-ea"/>
                <a:sym typeface="+mn-lt"/>
              </a:rPr>
              <a:t>点击文本框即可进行编辑输入相关内容点击文本框即可进行编辑输入相关内容</a:t>
            </a:r>
            <a:endParaRPr lang="zh-CN" altLang="en-US" sz="1200" dirty="0">
              <a:solidFill>
                <a:schemeClr val="tx1">
                  <a:lumMod val="85000"/>
                  <a:lumOff val="15000"/>
                </a:schemeClr>
              </a:solidFill>
              <a:cs typeface="+mn-ea"/>
              <a:sym typeface="+mn-lt"/>
            </a:endParaRPr>
          </a:p>
        </p:txBody>
      </p:sp>
      <p:sp>
        <p:nvSpPr>
          <p:cNvPr id="34" name="Rectangle 11"/>
          <p:cNvSpPr/>
          <p:nvPr/>
        </p:nvSpPr>
        <p:spPr>
          <a:xfrm>
            <a:off x="8763345" y="4482428"/>
            <a:ext cx="1349581" cy="372025"/>
          </a:xfrm>
          <a:prstGeom prst="rect">
            <a:avLst/>
          </a:prstGeom>
          <a:noFill/>
        </p:spPr>
        <p:txBody>
          <a:bodyPr wrap="square">
            <a:spAutoFit/>
          </a:bodyPr>
          <a:lstStyle/>
          <a:p>
            <a:pPr>
              <a:lnSpc>
                <a:spcPct val="125000"/>
              </a:lnSpc>
            </a:pPr>
            <a:r>
              <a:rPr lang="zh-CN" altLang="en-US" sz="1600" b="1" dirty="0">
                <a:solidFill>
                  <a:schemeClr val="tx1">
                    <a:lumMod val="85000"/>
                    <a:lumOff val="15000"/>
                  </a:schemeClr>
                </a:solidFill>
                <a:cs typeface="+mn-ea"/>
                <a:sym typeface="+mn-lt"/>
              </a:rPr>
              <a:t>添加标题</a:t>
            </a:r>
            <a:endParaRPr lang="zh-CN" altLang="en-US" sz="1600" b="1" dirty="0">
              <a:solidFill>
                <a:schemeClr val="tx1">
                  <a:lumMod val="85000"/>
                  <a:lumOff val="15000"/>
                </a:schemeClr>
              </a:solidFill>
              <a:cs typeface="+mn-ea"/>
              <a:sym typeface="+mn-lt"/>
            </a:endParaRPr>
          </a:p>
        </p:txBody>
      </p:sp>
      <p:sp>
        <p:nvSpPr>
          <p:cNvPr id="18" name="矩形 17"/>
          <p:cNvSpPr/>
          <p:nvPr/>
        </p:nvSpPr>
        <p:spPr>
          <a:xfrm>
            <a:off x="4038979" y="1784377"/>
            <a:ext cx="3141602" cy="521970"/>
          </a:xfrm>
          <a:prstGeom prst="rect">
            <a:avLst/>
          </a:prstGeom>
        </p:spPr>
        <p:txBody>
          <a:bodyPr wrap="square">
            <a:spAutoFit/>
          </a:bodyPr>
          <a:lstStyle/>
          <a:p>
            <a:r>
              <a:rPr lang="zh-CN" altLang="en-US" sz="2800" b="1" dirty="0">
                <a:solidFill>
                  <a:schemeClr val="tx1">
                    <a:lumMod val="75000"/>
                    <a:lumOff val="25000"/>
                  </a:schemeClr>
                </a:solidFill>
                <a:effectLst/>
                <a:cs typeface="+mn-ea"/>
                <a:sym typeface="+mn-lt"/>
              </a:rPr>
              <a:t>完成情况</a:t>
            </a:r>
            <a:endParaRPr lang="zh-CN" altLang="en-US" sz="2800" b="1" dirty="0">
              <a:solidFill>
                <a:schemeClr val="tx1">
                  <a:lumMod val="75000"/>
                  <a:lumOff val="25000"/>
                </a:schemeClr>
              </a:solidFill>
              <a:effectLst/>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strVal val="#ppt_w*0.70"/>
                                          </p:val>
                                        </p:tav>
                                        <p:tav tm="100000">
                                          <p:val>
                                            <p:strVal val="#ppt_w"/>
                                          </p:val>
                                        </p:tav>
                                      </p:tavLst>
                                    </p:anim>
                                    <p:anim calcmode="lin" valueType="num">
                                      <p:cBhvr>
                                        <p:cTn id="14" dur="1000" fill="hold"/>
                                        <p:tgtEl>
                                          <p:spTgt spid="9"/>
                                        </p:tgtEl>
                                        <p:attrNameLst>
                                          <p:attrName>ppt_h</p:attrName>
                                        </p:attrNameLst>
                                      </p:cBhvr>
                                      <p:tavLst>
                                        <p:tav tm="0">
                                          <p:val>
                                            <p:strVal val="#ppt_h"/>
                                          </p:val>
                                        </p:tav>
                                        <p:tav tm="100000">
                                          <p:val>
                                            <p:strVal val="#ppt_h"/>
                                          </p:val>
                                        </p:tav>
                                      </p:tavLst>
                                    </p:anim>
                                    <p:animEffect transition="in" filter="fade">
                                      <p:cBhvr>
                                        <p:cTn id="15" dur="1000"/>
                                        <p:tgtEl>
                                          <p:spTgt spid="9"/>
                                        </p:tgtEl>
                                      </p:cBhvr>
                                    </p:animEffect>
                                  </p:childTnLst>
                                </p:cTn>
                              </p:par>
                              <p:par>
                                <p:cTn id="16" presetID="5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0.70"/>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par>
                                <p:cTn id="21" presetID="55"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strVal val="#ppt_w*0.70"/>
                                          </p:val>
                                        </p:tav>
                                        <p:tav tm="100000">
                                          <p:val>
                                            <p:strVal val="#ppt_w"/>
                                          </p:val>
                                        </p:tav>
                                      </p:tavLst>
                                    </p:anim>
                                    <p:anim calcmode="lin" valueType="num">
                                      <p:cBhvr>
                                        <p:cTn id="24" dur="1000" fill="hold"/>
                                        <p:tgtEl>
                                          <p:spTgt spid="5"/>
                                        </p:tgtEl>
                                        <p:attrNameLst>
                                          <p:attrName>ppt_h</p:attrName>
                                        </p:attrNameLst>
                                      </p:cBhvr>
                                      <p:tavLst>
                                        <p:tav tm="0">
                                          <p:val>
                                            <p:strVal val="#ppt_h"/>
                                          </p:val>
                                        </p:tav>
                                        <p:tav tm="100000">
                                          <p:val>
                                            <p:strVal val="#ppt_h"/>
                                          </p:val>
                                        </p:tav>
                                      </p:tavLst>
                                    </p:anim>
                                    <p:animEffect transition="in" filter="fade">
                                      <p:cBhvr>
                                        <p:cTn id="25" dur="1000"/>
                                        <p:tgtEl>
                                          <p:spTgt spid="5"/>
                                        </p:tgtEl>
                                      </p:cBhvr>
                                    </p:animEffect>
                                  </p:childTnLst>
                                </p:cTn>
                              </p:par>
                              <p:par>
                                <p:cTn id="26" presetID="55"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strVal val="#ppt_w*0.70"/>
                                          </p:val>
                                        </p:tav>
                                        <p:tav tm="100000">
                                          <p:val>
                                            <p:strVal val="#ppt_w"/>
                                          </p:val>
                                        </p:tav>
                                      </p:tavLst>
                                    </p:anim>
                                    <p:anim calcmode="lin" valueType="num">
                                      <p:cBhvr>
                                        <p:cTn id="29" dur="1000" fill="hold"/>
                                        <p:tgtEl>
                                          <p:spTgt spid="2"/>
                                        </p:tgtEl>
                                        <p:attrNameLst>
                                          <p:attrName>ppt_h</p:attrName>
                                        </p:attrNameLst>
                                      </p:cBhvr>
                                      <p:tavLst>
                                        <p:tav tm="0">
                                          <p:val>
                                            <p:strVal val="#ppt_h"/>
                                          </p:val>
                                        </p:tav>
                                        <p:tav tm="100000">
                                          <p:val>
                                            <p:strVal val="#ppt_h"/>
                                          </p:val>
                                        </p:tav>
                                      </p:tavLst>
                                    </p:anim>
                                    <p:animEffect transition="in" filter="fade">
                                      <p:cBhvr>
                                        <p:cTn id="30" dur="1000"/>
                                        <p:tgtEl>
                                          <p:spTgt spid="2"/>
                                        </p:tgtEl>
                                      </p:cBhvr>
                                    </p:animEffect>
                                  </p:childTnLst>
                                </p:cTn>
                              </p:par>
                              <p:par>
                                <p:cTn id="31" presetID="55"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strVal val="#ppt_w*0.70"/>
                                          </p:val>
                                        </p:tav>
                                        <p:tav tm="100000">
                                          <p:val>
                                            <p:strVal val="#ppt_w"/>
                                          </p:val>
                                        </p:tav>
                                      </p:tavLst>
                                    </p:anim>
                                    <p:anim calcmode="lin" valueType="num">
                                      <p:cBhvr>
                                        <p:cTn id="34" dur="1000" fill="hold"/>
                                        <p:tgtEl>
                                          <p:spTgt spid="15"/>
                                        </p:tgtEl>
                                        <p:attrNameLst>
                                          <p:attrName>ppt_h</p:attrName>
                                        </p:attrNameLst>
                                      </p:cBhvr>
                                      <p:tavLst>
                                        <p:tav tm="0">
                                          <p:val>
                                            <p:strVal val="#ppt_h"/>
                                          </p:val>
                                        </p:tav>
                                        <p:tav tm="100000">
                                          <p:val>
                                            <p:strVal val="#ppt_h"/>
                                          </p:val>
                                        </p:tav>
                                      </p:tavLst>
                                    </p:anim>
                                    <p:animEffect transition="in" filter="fade">
                                      <p:cBhvr>
                                        <p:cTn id="35" dur="1000"/>
                                        <p:tgtEl>
                                          <p:spTgt spid="15"/>
                                        </p:tgtEl>
                                      </p:cBhvr>
                                    </p:animEffect>
                                  </p:childTnLst>
                                </p:cTn>
                              </p:par>
                              <p:par>
                                <p:cTn id="36" presetID="55"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strVal val="#ppt_w*0.70"/>
                                          </p:val>
                                        </p:tav>
                                        <p:tav tm="100000">
                                          <p:val>
                                            <p:strVal val="#ppt_w"/>
                                          </p:val>
                                        </p:tav>
                                      </p:tavLst>
                                    </p:anim>
                                    <p:anim calcmode="lin" valueType="num">
                                      <p:cBhvr>
                                        <p:cTn id="39" dur="1000" fill="hold"/>
                                        <p:tgtEl>
                                          <p:spTgt spid="16"/>
                                        </p:tgtEl>
                                        <p:attrNameLst>
                                          <p:attrName>ppt_h</p:attrName>
                                        </p:attrNameLst>
                                      </p:cBhvr>
                                      <p:tavLst>
                                        <p:tav tm="0">
                                          <p:val>
                                            <p:strVal val="#ppt_h"/>
                                          </p:val>
                                        </p:tav>
                                        <p:tav tm="100000">
                                          <p:val>
                                            <p:strVal val="#ppt_h"/>
                                          </p:val>
                                        </p:tav>
                                      </p:tavLst>
                                    </p:anim>
                                    <p:animEffect transition="in" filter="fade">
                                      <p:cBhvr>
                                        <p:cTn id="40" dur="1000"/>
                                        <p:tgtEl>
                                          <p:spTgt spid="16"/>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1000" fill="hold"/>
                                        <p:tgtEl>
                                          <p:spTgt spid="17"/>
                                        </p:tgtEl>
                                        <p:attrNameLst>
                                          <p:attrName>ppt_w</p:attrName>
                                        </p:attrNameLst>
                                      </p:cBhvr>
                                      <p:tavLst>
                                        <p:tav tm="0">
                                          <p:val>
                                            <p:strVal val="#ppt_w*0.70"/>
                                          </p:val>
                                        </p:tav>
                                        <p:tav tm="100000">
                                          <p:val>
                                            <p:strVal val="#ppt_w"/>
                                          </p:val>
                                        </p:tav>
                                      </p:tavLst>
                                    </p:anim>
                                    <p:anim calcmode="lin" valueType="num">
                                      <p:cBhvr>
                                        <p:cTn id="44" dur="1000" fill="hold"/>
                                        <p:tgtEl>
                                          <p:spTgt spid="17"/>
                                        </p:tgtEl>
                                        <p:attrNameLst>
                                          <p:attrName>ppt_h</p:attrName>
                                        </p:attrNameLst>
                                      </p:cBhvr>
                                      <p:tavLst>
                                        <p:tav tm="0">
                                          <p:val>
                                            <p:strVal val="#ppt_h"/>
                                          </p:val>
                                        </p:tav>
                                        <p:tav tm="100000">
                                          <p:val>
                                            <p:strVal val="#ppt_h"/>
                                          </p:val>
                                        </p:tav>
                                      </p:tavLst>
                                    </p:anim>
                                    <p:animEffect transition="in" filter="fade">
                                      <p:cBhvr>
                                        <p:cTn id="45" dur="1000"/>
                                        <p:tgtEl>
                                          <p:spTgt spid="17"/>
                                        </p:tgtEl>
                                      </p:cBhvr>
                                    </p:animEffect>
                                  </p:childTnLst>
                                </p:cTn>
                              </p:par>
                              <p:par>
                                <p:cTn id="46" presetID="55"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1000" fill="hold"/>
                                        <p:tgtEl>
                                          <p:spTgt spid="6"/>
                                        </p:tgtEl>
                                        <p:attrNameLst>
                                          <p:attrName>ppt_w</p:attrName>
                                        </p:attrNameLst>
                                      </p:cBhvr>
                                      <p:tavLst>
                                        <p:tav tm="0">
                                          <p:val>
                                            <p:strVal val="#ppt_w*0.70"/>
                                          </p:val>
                                        </p:tav>
                                        <p:tav tm="100000">
                                          <p:val>
                                            <p:strVal val="#ppt_w"/>
                                          </p:val>
                                        </p:tav>
                                      </p:tavLst>
                                    </p:anim>
                                    <p:anim calcmode="lin" valueType="num">
                                      <p:cBhvr>
                                        <p:cTn id="49" dur="1000" fill="hold"/>
                                        <p:tgtEl>
                                          <p:spTgt spid="6"/>
                                        </p:tgtEl>
                                        <p:attrNameLst>
                                          <p:attrName>ppt_h</p:attrName>
                                        </p:attrNameLst>
                                      </p:cBhvr>
                                      <p:tavLst>
                                        <p:tav tm="0">
                                          <p:val>
                                            <p:strVal val="#ppt_h"/>
                                          </p:val>
                                        </p:tav>
                                        <p:tav tm="100000">
                                          <p:val>
                                            <p:strVal val="#ppt_h"/>
                                          </p:val>
                                        </p:tav>
                                      </p:tavLst>
                                    </p:anim>
                                    <p:animEffect transition="in" filter="fade">
                                      <p:cBhvr>
                                        <p:cTn id="50" dur="1000"/>
                                        <p:tgtEl>
                                          <p:spTgt spid="6"/>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1000" fill="hold"/>
                                        <p:tgtEl>
                                          <p:spTgt spid="19"/>
                                        </p:tgtEl>
                                        <p:attrNameLst>
                                          <p:attrName>ppt_w</p:attrName>
                                        </p:attrNameLst>
                                      </p:cBhvr>
                                      <p:tavLst>
                                        <p:tav tm="0">
                                          <p:val>
                                            <p:strVal val="#ppt_w*0.70"/>
                                          </p:val>
                                        </p:tav>
                                        <p:tav tm="100000">
                                          <p:val>
                                            <p:strVal val="#ppt_w"/>
                                          </p:val>
                                        </p:tav>
                                      </p:tavLst>
                                    </p:anim>
                                    <p:anim calcmode="lin" valueType="num">
                                      <p:cBhvr>
                                        <p:cTn id="54" dur="1000" fill="hold"/>
                                        <p:tgtEl>
                                          <p:spTgt spid="19"/>
                                        </p:tgtEl>
                                        <p:attrNameLst>
                                          <p:attrName>ppt_h</p:attrName>
                                        </p:attrNameLst>
                                      </p:cBhvr>
                                      <p:tavLst>
                                        <p:tav tm="0">
                                          <p:val>
                                            <p:strVal val="#ppt_h"/>
                                          </p:val>
                                        </p:tav>
                                        <p:tav tm="100000">
                                          <p:val>
                                            <p:strVal val="#ppt_h"/>
                                          </p:val>
                                        </p:tav>
                                      </p:tavLst>
                                    </p:anim>
                                    <p:animEffect transition="in" filter="fade">
                                      <p:cBhvr>
                                        <p:cTn id="55" dur="1000"/>
                                        <p:tgtEl>
                                          <p:spTgt spid="19"/>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1000" fill="hold"/>
                                        <p:tgtEl>
                                          <p:spTgt spid="20"/>
                                        </p:tgtEl>
                                        <p:attrNameLst>
                                          <p:attrName>ppt_w</p:attrName>
                                        </p:attrNameLst>
                                      </p:cBhvr>
                                      <p:tavLst>
                                        <p:tav tm="0">
                                          <p:val>
                                            <p:strVal val="#ppt_w*0.70"/>
                                          </p:val>
                                        </p:tav>
                                        <p:tav tm="100000">
                                          <p:val>
                                            <p:strVal val="#ppt_w"/>
                                          </p:val>
                                        </p:tav>
                                      </p:tavLst>
                                    </p:anim>
                                    <p:anim calcmode="lin" valueType="num">
                                      <p:cBhvr>
                                        <p:cTn id="59" dur="1000" fill="hold"/>
                                        <p:tgtEl>
                                          <p:spTgt spid="20"/>
                                        </p:tgtEl>
                                        <p:attrNameLst>
                                          <p:attrName>ppt_h</p:attrName>
                                        </p:attrNameLst>
                                      </p:cBhvr>
                                      <p:tavLst>
                                        <p:tav tm="0">
                                          <p:val>
                                            <p:strVal val="#ppt_h"/>
                                          </p:val>
                                        </p:tav>
                                        <p:tav tm="100000">
                                          <p:val>
                                            <p:strVal val="#ppt_h"/>
                                          </p:val>
                                        </p:tav>
                                      </p:tavLst>
                                    </p:anim>
                                    <p:animEffect transition="in" filter="fade">
                                      <p:cBhvr>
                                        <p:cTn id="60" dur="1000"/>
                                        <p:tgtEl>
                                          <p:spTgt spid="20"/>
                                        </p:tgtEl>
                                      </p:cBhvr>
                                    </p:animEffect>
                                  </p:childTnLst>
                                </p:cTn>
                              </p:par>
                              <p:par>
                                <p:cTn id="61" presetID="55" presetClass="entr" presetSubtype="0"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1000" fill="hold"/>
                                        <p:tgtEl>
                                          <p:spTgt spid="7"/>
                                        </p:tgtEl>
                                        <p:attrNameLst>
                                          <p:attrName>ppt_w</p:attrName>
                                        </p:attrNameLst>
                                      </p:cBhvr>
                                      <p:tavLst>
                                        <p:tav tm="0">
                                          <p:val>
                                            <p:strVal val="#ppt_w*0.70"/>
                                          </p:val>
                                        </p:tav>
                                        <p:tav tm="100000">
                                          <p:val>
                                            <p:strVal val="#ppt_w"/>
                                          </p:val>
                                        </p:tav>
                                      </p:tavLst>
                                    </p:anim>
                                    <p:anim calcmode="lin" valueType="num">
                                      <p:cBhvr>
                                        <p:cTn id="64" dur="1000" fill="hold"/>
                                        <p:tgtEl>
                                          <p:spTgt spid="7"/>
                                        </p:tgtEl>
                                        <p:attrNameLst>
                                          <p:attrName>ppt_h</p:attrName>
                                        </p:attrNameLst>
                                      </p:cBhvr>
                                      <p:tavLst>
                                        <p:tav tm="0">
                                          <p:val>
                                            <p:strVal val="#ppt_h"/>
                                          </p:val>
                                        </p:tav>
                                        <p:tav tm="100000">
                                          <p:val>
                                            <p:strVal val="#ppt_h"/>
                                          </p:val>
                                        </p:tav>
                                      </p:tavLst>
                                    </p:anim>
                                    <p:animEffect transition="in" filter="fade">
                                      <p:cBhvr>
                                        <p:cTn id="65" dur="1000"/>
                                        <p:tgtEl>
                                          <p:spTgt spid="7"/>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1000" fill="hold"/>
                                        <p:tgtEl>
                                          <p:spTgt spid="22"/>
                                        </p:tgtEl>
                                        <p:attrNameLst>
                                          <p:attrName>ppt_w</p:attrName>
                                        </p:attrNameLst>
                                      </p:cBhvr>
                                      <p:tavLst>
                                        <p:tav tm="0">
                                          <p:val>
                                            <p:strVal val="#ppt_w*0.70"/>
                                          </p:val>
                                        </p:tav>
                                        <p:tav tm="100000">
                                          <p:val>
                                            <p:strVal val="#ppt_w"/>
                                          </p:val>
                                        </p:tav>
                                      </p:tavLst>
                                    </p:anim>
                                    <p:anim calcmode="lin" valueType="num">
                                      <p:cBhvr>
                                        <p:cTn id="69" dur="1000" fill="hold"/>
                                        <p:tgtEl>
                                          <p:spTgt spid="22"/>
                                        </p:tgtEl>
                                        <p:attrNameLst>
                                          <p:attrName>ppt_h</p:attrName>
                                        </p:attrNameLst>
                                      </p:cBhvr>
                                      <p:tavLst>
                                        <p:tav tm="0">
                                          <p:val>
                                            <p:strVal val="#ppt_h"/>
                                          </p:val>
                                        </p:tav>
                                        <p:tav tm="100000">
                                          <p:val>
                                            <p:strVal val="#ppt_h"/>
                                          </p:val>
                                        </p:tav>
                                      </p:tavLst>
                                    </p:anim>
                                    <p:animEffect transition="in" filter="fade">
                                      <p:cBhvr>
                                        <p:cTn id="70" dur="1000"/>
                                        <p:tgtEl>
                                          <p:spTgt spid="22"/>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p:cTn id="73" dur="1000" fill="hold"/>
                                        <p:tgtEl>
                                          <p:spTgt spid="23"/>
                                        </p:tgtEl>
                                        <p:attrNameLst>
                                          <p:attrName>ppt_w</p:attrName>
                                        </p:attrNameLst>
                                      </p:cBhvr>
                                      <p:tavLst>
                                        <p:tav tm="0">
                                          <p:val>
                                            <p:strVal val="#ppt_w*0.70"/>
                                          </p:val>
                                        </p:tav>
                                        <p:tav tm="100000">
                                          <p:val>
                                            <p:strVal val="#ppt_w"/>
                                          </p:val>
                                        </p:tav>
                                      </p:tavLst>
                                    </p:anim>
                                    <p:anim calcmode="lin" valueType="num">
                                      <p:cBhvr>
                                        <p:cTn id="74" dur="1000" fill="hold"/>
                                        <p:tgtEl>
                                          <p:spTgt spid="23"/>
                                        </p:tgtEl>
                                        <p:attrNameLst>
                                          <p:attrName>ppt_h</p:attrName>
                                        </p:attrNameLst>
                                      </p:cBhvr>
                                      <p:tavLst>
                                        <p:tav tm="0">
                                          <p:val>
                                            <p:strVal val="#ppt_h"/>
                                          </p:val>
                                        </p:tav>
                                        <p:tav tm="100000">
                                          <p:val>
                                            <p:strVal val="#ppt_h"/>
                                          </p:val>
                                        </p:tav>
                                      </p:tavLst>
                                    </p:anim>
                                    <p:animEffect transition="in" filter="fade">
                                      <p:cBhvr>
                                        <p:cTn id="75" dur="1000"/>
                                        <p:tgtEl>
                                          <p:spTgt spid="23"/>
                                        </p:tgtEl>
                                      </p:cBhvr>
                                    </p:animEffect>
                                  </p:childTnLst>
                                </p:cTn>
                              </p:par>
                              <p:par>
                                <p:cTn id="76" presetID="55" presetClass="entr" presetSubtype="0" fill="hold" grpId="0" nodeType="with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1000" fill="hold"/>
                                        <p:tgtEl>
                                          <p:spTgt spid="3"/>
                                        </p:tgtEl>
                                        <p:attrNameLst>
                                          <p:attrName>ppt_w</p:attrName>
                                        </p:attrNameLst>
                                      </p:cBhvr>
                                      <p:tavLst>
                                        <p:tav tm="0">
                                          <p:val>
                                            <p:strVal val="#ppt_w*0.70"/>
                                          </p:val>
                                        </p:tav>
                                        <p:tav tm="100000">
                                          <p:val>
                                            <p:strVal val="#ppt_w"/>
                                          </p:val>
                                        </p:tav>
                                      </p:tavLst>
                                    </p:anim>
                                    <p:anim calcmode="lin" valueType="num">
                                      <p:cBhvr>
                                        <p:cTn id="79" dur="1000" fill="hold"/>
                                        <p:tgtEl>
                                          <p:spTgt spid="3"/>
                                        </p:tgtEl>
                                        <p:attrNameLst>
                                          <p:attrName>ppt_h</p:attrName>
                                        </p:attrNameLst>
                                      </p:cBhvr>
                                      <p:tavLst>
                                        <p:tav tm="0">
                                          <p:val>
                                            <p:strVal val="#ppt_h"/>
                                          </p:val>
                                        </p:tav>
                                        <p:tav tm="100000">
                                          <p:val>
                                            <p:strVal val="#ppt_h"/>
                                          </p:val>
                                        </p:tav>
                                      </p:tavLst>
                                    </p:anim>
                                    <p:animEffect transition="in" filter="fade">
                                      <p:cBhvr>
                                        <p:cTn id="80" dur="1000"/>
                                        <p:tgtEl>
                                          <p:spTgt spid="3"/>
                                        </p:tgtEl>
                                      </p:cBhvr>
                                    </p:animEffect>
                                  </p:childTnLst>
                                </p:cTn>
                              </p:par>
                              <p:par>
                                <p:cTn id="81" presetID="55" presetClass="entr"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p:cTn id="83" dur="1000" fill="hold"/>
                                        <p:tgtEl>
                                          <p:spTgt spid="8"/>
                                        </p:tgtEl>
                                        <p:attrNameLst>
                                          <p:attrName>ppt_w</p:attrName>
                                        </p:attrNameLst>
                                      </p:cBhvr>
                                      <p:tavLst>
                                        <p:tav tm="0">
                                          <p:val>
                                            <p:strVal val="#ppt_w*0.70"/>
                                          </p:val>
                                        </p:tav>
                                        <p:tav tm="100000">
                                          <p:val>
                                            <p:strVal val="#ppt_w"/>
                                          </p:val>
                                        </p:tav>
                                      </p:tavLst>
                                    </p:anim>
                                    <p:anim calcmode="lin" valueType="num">
                                      <p:cBhvr>
                                        <p:cTn id="84" dur="1000" fill="hold"/>
                                        <p:tgtEl>
                                          <p:spTgt spid="8"/>
                                        </p:tgtEl>
                                        <p:attrNameLst>
                                          <p:attrName>ppt_h</p:attrName>
                                        </p:attrNameLst>
                                      </p:cBhvr>
                                      <p:tavLst>
                                        <p:tav tm="0">
                                          <p:val>
                                            <p:strVal val="#ppt_h"/>
                                          </p:val>
                                        </p:tav>
                                        <p:tav tm="100000">
                                          <p:val>
                                            <p:strVal val="#ppt_h"/>
                                          </p:val>
                                        </p:tav>
                                      </p:tavLst>
                                    </p:anim>
                                    <p:animEffect transition="in" filter="fade">
                                      <p:cBhvr>
                                        <p:cTn id="85" dur="1000"/>
                                        <p:tgtEl>
                                          <p:spTgt spid="8"/>
                                        </p:tgtEl>
                                      </p:cBhvr>
                                    </p:animEffect>
                                  </p:childTnLst>
                                </p:cTn>
                              </p:par>
                            </p:childTnLst>
                          </p:cTn>
                        </p:par>
                        <p:par>
                          <p:cTn id="86" fill="hold">
                            <p:stCondLst>
                              <p:cond delay="2000"/>
                            </p:stCondLst>
                            <p:childTnLst>
                              <p:par>
                                <p:cTn id="87" presetID="47" presetClass="entr" presetSubtype="0" fill="hold" grpId="0"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1000"/>
                                        <p:tgtEl>
                                          <p:spTgt spid="27"/>
                                        </p:tgtEl>
                                      </p:cBhvr>
                                    </p:animEffect>
                                    <p:anim calcmode="lin" valueType="num">
                                      <p:cBhvr>
                                        <p:cTn id="95" dur="1000" fill="hold"/>
                                        <p:tgtEl>
                                          <p:spTgt spid="27"/>
                                        </p:tgtEl>
                                        <p:attrNameLst>
                                          <p:attrName>ppt_x</p:attrName>
                                        </p:attrNameLst>
                                      </p:cBhvr>
                                      <p:tavLst>
                                        <p:tav tm="0">
                                          <p:val>
                                            <p:strVal val="#ppt_x"/>
                                          </p:val>
                                        </p:tav>
                                        <p:tav tm="100000">
                                          <p:val>
                                            <p:strVal val="#ppt_x"/>
                                          </p:val>
                                        </p:tav>
                                      </p:tavLst>
                                    </p:anim>
                                    <p:anim calcmode="lin" valueType="num">
                                      <p:cBhvr>
                                        <p:cTn id="96" dur="1000" fill="hold"/>
                                        <p:tgtEl>
                                          <p:spTgt spid="27"/>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fade">
                                      <p:cBhvr>
                                        <p:cTn id="99" dur="1000"/>
                                        <p:tgtEl>
                                          <p:spTgt spid="10"/>
                                        </p:tgtEl>
                                      </p:cBhvr>
                                    </p:animEffect>
                                    <p:anim calcmode="lin" valueType="num">
                                      <p:cBhvr>
                                        <p:cTn id="100" dur="1000" fill="hold"/>
                                        <p:tgtEl>
                                          <p:spTgt spid="10"/>
                                        </p:tgtEl>
                                        <p:attrNameLst>
                                          <p:attrName>ppt_x</p:attrName>
                                        </p:attrNameLst>
                                      </p:cBhvr>
                                      <p:tavLst>
                                        <p:tav tm="0">
                                          <p:val>
                                            <p:strVal val="#ppt_x"/>
                                          </p:val>
                                        </p:tav>
                                        <p:tav tm="100000">
                                          <p:val>
                                            <p:strVal val="#ppt_x"/>
                                          </p:val>
                                        </p:tav>
                                      </p:tavLst>
                                    </p:anim>
                                    <p:anim calcmode="lin" valueType="num">
                                      <p:cBhvr>
                                        <p:cTn id="101" dur="1000" fill="hold"/>
                                        <p:tgtEl>
                                          <p:spTgt spid="10"/>
                                        </p:tgtEl>
                                        <p:attrNameLst>
                                          <p:attrName>ppt_y</p:attrName>
                                        </p:attrNameLst>
                                      </p:cBhvr>
                                      <p:tavLst>
                                        <p:tav tm="0">
                                          <p:val>
                                            <p:strVal val="#ppt_y-.1"/>
                                          </p:val>
                                        </p:tav>
                                        <p:tav tm="100000">
                                          <p:val>
                                            <p:strVal val="#ppt_y"/>
                                          </p:val>
                                        </p:tav>
                                      </p:tavLst>
                                    </p:anim>
                                  </p:childTnLst>
                                </p:cTn>
                              </p:par>
                              <p:par>
                                <p:cTn id="102" presetID="47" presetClass="entr" presetSubtype="0" fill="hold" grpId="0" nodeType="with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1000"/>
                                        <p:tgtEl>
                                          <p:spTgt spid="29"/>
                                        </p:tgtEl>
                                      </p:cBhvr>
                                    </p:animEffect>
                                    <p:anim calcmode="lin" valueType="num">
                                      <p:cBhvr>
                                        <p:cTn id="105" dur="1000" fill="hold"/>
                                        <p:tgtEl>
                                          <p:spTgt spid="29"/>
                                        </p:tgtEl>
                                        <p:attrNameLst>
                                          <p:attrName>ppt_x</p:attrName>
                                        </p:attrNameLst>
                                      </p:cBhvr>
                                      <p:tavLst>
                                        <p:tav tm="0">
                                          <p:val>
                                            <p:strVal val="#ppt_x"/>
                                          </p:val>
                                        </p:tav>
                                        <p:tav tm="100000">
                                          <p:val>
                                            <p:strVal val="#ppt_x"/>
                                          </p:val>
                                        </p:tav>
                                      </p:tavLst>
                                    </p:anim>
                                    <p:anim calcmode="lin" valueType="num">
                                      <p:cBhvr>
                                        <p:cTn id="106" dur="1000" fill="hold"/>
                                        <p:tgtEl>
                                          <p:spTgt spid="29"/>
                                        </p:tgtEl>
                                        <p:attrNameLst>
                                          <p:attrName>ppt_y</p:attrName>
                                        </p:attrNameLst>
                                      </p:cBhvr>
                                      <p:tavLst>
                                        <p:tav tm="0">
                                          <p:val>
                                            <p:strVal val="#ppt_y-.1"/>
                                          </p:val>
                                        </p:tav>
                                        <p:tav tm="100000">
                                          <p:val>
                                            <p:strVal val="#ppt_y"/>
                                          </p:val>
                                        </p:tav>
                                      </p:tavLst>
                                    </p:anim>
                                  </p:childTnLst>
                                </p:cTn>
                              </p:par>
                              <p:par>
                                <p:cTn id="107" presetID="47" presetClass="entr" presetSubtype="0"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fade">
                                      <p:cBhvr>
                                        <p:cTn id="109" dur="1000"/>
                                        <p:tgtEl>
                                          <p:spTgt spid="30"/>
                                        </p:tgtEl>
                                      </p:cBhvr>
                                    </p:animEffect>
                                    <p:anim calcmode="lin" valueType="num">
                                      <p:cBhvr>
                                        <p:cTn id="110" dur="1000" fill="hold"/>
                                        <p:tgtEl>
                                          <p:spTgt spid="30"/>
                                        </p:tgtEl>
                                        <p:attrNameLst>
                                          <p:attrName>ppt_x</p:attrName>
                                        </p:attrNameLst>
                                      </p:cBhvr>
                                      <p:tavLst>
                                        <p:tav tm="0">
                                          <p:val>
                                            <p:strVal val="#ppt_x"/>
                                          </p:val>
                                        </p:tav>
                                        <p:tav tm="100000">
                                          <p:val>
                                            <p:strVal val="#ppt_x"/>
                                          </p:val>
                                        </p:tav>
                                      </p:tavLst>
                                    </p:anim>
                                    <p:anim calcmode="lin" valueType="num">
                                      <p:cBhvr>
                                        <p:cTn id="111" dur="1000" fill="hold"/>
                                        <p:tgtEl>
                                          <p:spTgt spid="30"/>
                                        </p:tgtEl>
                                        <p:attrNameLst>
                                          <p:attrName>ppt_y</p:attrName>
                                        </p:attrNameLst>
                                      </p:cBhvr>
                                      <p:tavLst>
                                        <p:tav tm="0">
                                          <p:val>
                                            <p:strVal val="#ppt_y-.1"/>
                                          </p:val>
                                        </p:tav>
                                        <p:tav tm="100000">
                                          <p:val>
                                            <p:strVal val="#ppt_y"/>
                                          </p:val>
                                        </p:tav>
                                      </p:tavLst>
                                    </p:anim>
                                  </p:childTnLst>
                                </p:cTn>
                              </p:par>
                              <p:par>
                                <p:cTn id="112" presetID="47" presetClass="entr" presetSubtype="0" fill="hold" grpId="0" nodeType="withEffect">
                                  <p:stCondLst>
                                    <p:cond delay="0"/>
                                  </p:stCondLst>
                                  <p:childTnLst>
                                    <p:set>
                                      <p:cBhvr>
                                        <p:cTn id="113" dur="1" fill="hold">
                                          <p:stCondLst>
                                            <p:cond delay="0"/>
                                          </p:stCondLst>
                                        </p:cTn>
                                        <p:tgtEl>
                                          <p:spTgt spid="31"/>
                                        </p:tgtEl>
                                        <p:attrNameLst>
                                          <p:attrName>style.visibility</p:attrName>
                                        </p:attrNameLst>
                                      </p:cBhvr>
                                      <p:to>
                                        <p:strVal val="visible"/>
                                      </p:to>
                                    </p:set>
                                    <p:animEffect transition="in" filter="fade">
                                      <p:cBhvr>
                                        <p:cTn id="114" dur="1000"/>
                                        <p:tgtEl>
                                          <p:spTgt spid="31"/>
                                        </p:tgtEl>
                                      </p:cBhvr>
                                    </p:animEffect>
                                    <p:anim calcmode="lin" valueType="num">
                                      <p:cBhvr>
                                        <p:cTn id="115" dur="1000" fill="hold"/>
                                        <p:tgtEl>
                                          <p:spTgt spid="31"/>
                                        </p:tgtEl>
                                        <p:attrNameLst>
                                          <p:attrName>ppt_x</p:attrName>
                                        </p:attrNameLst>
                                      </p:cBhvr>
                                      <p:tavLst>
                                        <p:tav tm="0">
                                          <p:val>
                                            <p:strVal val="#ppt_x"/>
                                          </p:val>
                                        </p:tav>
                                        <p:tav tm="100000">
                                          <p:val>
                                            <p:strVal val="#ppt_x"/>
                                          </p:val>
                                        </p:tav>
                                      </p:tavLst>
                                    </p:anim>
                                    <p:anim calcmode="lin" valueType="num">
                                      <p:cBhvr>
                                        <p:cTn id="116" dur="1000" fill="hold"/>
                                        <p:tgtEl>
                                          <p:spTgt spid="31"/>
                                        </p:tgtEl>
                                        <p:attrNameLst>
                                          <p:attrName>ppt_y</p:attrName>
                                        </p:attrNameLst>
                                      </p:cBhvr>
                                      <p:tavLst>
                                        <p:tav tm="0">
                                          <p:val>
                                            <p:strVal val="#ppt_y-.1"/>
                                          </p:val>
                                        </p:tav>
                                        <p:tav tm="100000">
                                          <p:val>
                                            <p:strVal val="#ppt_y"/>
                                          </p:val>
                                        </p:tav>
                                      </p:tavLst>
                                    </p:anim>
                                  </p:childTnLst>
                                </p:cTn>
                              </p:par>
                              <p:par>
                                <p:cTn id="117" presetID="47" presetClass="entr" presetSubtype="0" fill="hold" grpId="0" nodeType="with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1000"/>
                                        <p:tgtEl>
                                          <p:spTgt spid="32"/>
                                        </p:tgtEl>
                                      </p:cBhvr>
                                    </p:animEffect>
                                    <p:anim calcmode="lin" valueType="num">
                                      <p:cBhvr>
                                        <p:cTn id="120" dur="1000" fill="hold"/>
                                        <p:tgtEl>
                                          <p:spTgt spid="32"/>
                                        </p:tgtEl>
                                        <p:attrNameLst>
                                          <p:attrName>ppt_x</p:attrName>
                                        </p:attrNameLst>
                                      </p:cBhvr>
                                      <p:tavLst>
                                        <p:tav tm="0">
                                          <p:val>
                                            <p:strVal val="#ppt_x"/>
                                          </p:val>
                                        </p:tav>
                                        <p:tav tm="100000">
                                          <p:val>
                                            <p:strVal val="#ppt_x"/>
                                          </p:val>
                                        </p:tav>
                                      </p:tavLst>
                                    </p:anim>
                                    <p:anim calcmode="lin" valueType="num">
                                      <p:cBhvr>
                                        <p:cTn id="121" dur="1000" fill="hold"/>
                                        <p:tgtEl>
                                          <p:spTgt spid="32"/>
                                        </p:tgtEl>
                                        <p:attrNameLst>
                                          <p:attrName>ppt_y</p:attrName>
                                        </p:attrNameLst>
                                      </p:cBhvr>
                                      <p:tavLst>
                                        <p:tav tm="0">
                                          <p:val>
                                            <p:strVal val="#ppt_y-.1"/>
                                          </p:val>
                                        </p:tav>
                                        <p:tav tm="100000">
                                          <p:val>
                                            <p:strVal val="#ppt_y"/>
                                          </p:val>
                                        </p:tav>
                                      </p:tavLst>
                                    </p:anim>
                                  </p:childTnLst>
                                </p:cTn>
                              </p:par>
                              <p:par>
                                <p:cTn id="122" presetID="47" presetClass="entr" presetSubtype="0" fill="hold" grpId="0" nodeType="with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fade">
                                      <p:cBhvr>
                                        <p:cTn id="124" dur="1000"/>
                                        <p:tgtEl>
                                          <p:spTgt spid="33"/>
                                        </p:tgtEl>
                                      </p:cBhvr>
                                    </p:animEffect>
                                    <p:anim calcmode="lin" valueType="num">
                                      <p:cBhvr>
                                        <p:cTn id="125" dur="1000" fill="hold"/>
                                        <p:tgtEl>
                                          <p:spTgt spid="33"/>
                                        </p:tgtEl>
                                        <p:attrNameLst>
                                          <p:attrName>ppt_x</p:attrName>
                                        </p:attrNameLst>
                                      </p:cBhvr>
                                      <p:tavLst>
                                        <p:tav tm="0">
                                          <p:val>
                                            <p:strVal val="#ppt_x"/>
                                          </p:val>
                                        </p:tav>
                                        <p:tav tm="100000">
                                          <p:val>
                                            <p:strVal val="#ppt_x"/>
                                          </p:val>
                                        </p:tav>
                                      </p:tavLst>
                                    </p:anim>
                                    <p:anim calcmode="lin" valueType="num">
                                      <p:cBhvr>
                                        <p:cTn id="126" dur="1000" fill="hold"/>
                                        <p:tgtEl>
                                          <p:spTgt spid="33"/>
                                        </p:tgtEl>
                                        <p:attrNameLst>
                                          <p:attrName>ppt_y</p:attrName>
                                        </p:attrNameLst>
                                      </p:cBhvr>
                                      <p:tavLst>
                                        <p:tav tm="0">
                                          <p:val>
                                            <p:strVal val="#ppt_y-.1"/>
                                          </p:val>
                                        </p:tav>
                                        <p:tav tm="100000">
                                          <p:val>
                                            <p:strVal val="#ppt_y"/>
                                          </p:val>
                                        </p:tav>
                                      </p:tavLst>
                                    </p:anim>
                                  </p:childTnLst>
                                </p:cTn>
                              </p:par>
                              <p:par>
                                <p:cTn id="127" presetID="47" presetClass="entr" presetSubtype="0" fill="hold" grpId="0" nodeType="with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1000"/>
                                        <p:tgtEl>
                                          <p:spTgt spid="34"/>
                                        </p:tgtEl>
                                      </p:cBhvr>
                                    </p:animEffect>
                                    <p:anim calcmode="lin" valueType="num">
                                      <p:cBhvr>
                                        <p:cTn id="130" dur="1000" fill="hold"/>
                                        <p:tgtEl>
                                          <p:spTgt spid="34"/>
                                        </p:tgtEl>
                                        <p:attrNameLst>
                                          <p:attrName>ppt_x</p:attrName>
                                        </p:attrNameLst>
                                      </p:cBhvr>
                                      <p:tavLst>
                                        <p:tav tm="0">
                                          <p:val>
                                            <p:strVal val="#ppt_x"/>
                                          </p:val>
                                        </p:tav>
                                        <p:tav tm="100000">
                                          <p:val>
                                            <p:strVal val="#ppt_x"/>
                                          </p:val>
                                        </p:tav>
                                      </p:tavLst>
                                    </p:anim>
                                    <p:anim calcmode="lin" valueType="num">
                                      <p:cBhvr>
                                        <p:cTn id="1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20" grpId="0" bldLvl="0" animBg="1"/>
      <p:bldP spid="7" grpId="0" animBg="1"/>
      <p:bldP spid="22" grpId="0" animBg="1"/>
      <p:bldP spid="23" grpId="0" animBg="1"/>
      <p:bldP spid="3" grpId="0" animBg="1"/>
      <p:bldP spid="8" grpId="0" animBg="1"/>
      <p:bldP spid="26" grpId="0" bldLvl="0" animBg="1"/>
      <p:bldP spid="27" grpId="0" bldLvl="0" animBg="1"/>
      <p:bldP spid="10" grpId="0" bldLvl="0" animBg="1"/>
      <p:bldP spid="29" grpId="0"/>
      <p:bldP spid="30" grpId="0"/>
      <p:bldP spid="31" grpId="0"/>
      <p:bldP spid="32" grpId="0"/>
      <p:bldP spid="33" grpId="0"/>
      <p:bldP spid="34"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论文结论与总结</a:t>
            </a:r>
            <a:endParaRPr kumimoji="1" lang="zh-CN" altLang="en-US" sz="2000" dirty="0">
              <a:solidFill>
                <a:schemeClr val="tx1">
                  <a:lumMod val="75000"/>
                  <a:lumOff val="25000"/>
                </a:schemeClr>
              </a:solidFill>
              <a:cs typeface="+mn-ea"/>
              <a:sym typeface="+mn-lt"/>
            </a:endParaRPr>
          </a:p>
        </p:txBody>
      </p:sp>
      <p:sp>
        <p:nvSpPr>
          <p:cNvPr id="8" name="Овал 1"/>
          <p:cNvSpPr/>
          <p:nvPr/>
        </p:nvSpPr>
        <p:spPr>
          <a:xfrm>
            <a:off x="1227464" y="2650113"/>
            <a:ext cx="1536169" cy="1536171"/>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9" name="Овал 2"/>
          <p:cNvSpPr/>
          <p:nvPr/>
        </p:nvSpPr>
        <p:spPr>
          <a:xfrm>
            <a:off x="1803527" y="1786017"/>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2" name="Овал 3"/>
          <p:cNvSpPr/>
          <p:nvPr/>
        </p:nvSpPr>
        <p:spPr>
          <a:xfrm>
            <a:off x="1803527" y="4661892"/>
            <a:ext cx="384043" cy="384043"/>
          </a:xfrm>
          <a:prstGeom prst="ellipse">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2" name="Овал 4"/>
          <p:cNvSpPr/>
          <p:nvPr/>
        </p:nvSpPr>
        <p:spPr>
          <a:xfrm>
            <a:off x="2763168" y="4378305"/>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3" name="Овал 5"/>
          <p:cNvSpPr/>
          <p:nvPr/>
        </p:nvSpPr>
        <p:spPr>
          <a:xfrm>
            <a:off x="3243687" y="3701785"/>
            <a:ext cx="384043" cy="38404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4" name="Овал 6"/>
          <p:cNvSpPr/>
          <p:nvPr/>
        </p:nvSpPr>
        <p:spPr>
          <a:xfrm>
            <a:off x="2763168" y="2122189"/>
            <a:ext cx="384043" cy="38404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8" name="Овал 7"/>
          <p:cNvSpPr/>
          <p:nvPr/>
        </p:nvSpPr>
        <p:spPr>
          <a:xfrm>
            <a:off x="3243687" y="2746124"/>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cxnSp>
        <p:nvCxnSpPr>
          <p:cNvPr id="20" name="Прямая соединительная линия 15"/>
          <p:cNvCxnSpPr/>
          <p:nvPr/>
        </p:nvCxnSpPr>
        <p:spPr>
          <a:xfrm>
            <a:off x="4131062" y="3413753"/>
            <a:ext cx="840817" cy="0"/>
          </a:xfrm>
          <a:prstGeom prst="line">
            <a:avLst/>
          </a:prstGeom>
          <a:ln>
            <a:solidFill>
              <a:srgbClr val="5B7D6A"/>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14"/>
          <p:cNvCxnSpPr/>
          <p:nvPr/>
        </p:nvCxnSpPr>
        <p:spPr>
          <a:xfrm>
            <a:off x="4971879" y="2410222"/>
            <a:ext cx="0" cy="2085578"/>
          </a:xfrm>
          <a:prstGeom prst="line">
            <a:avLst/>
          </a:prstGeom>
          <a:ln>
            <a:solidFill>
              <a:srgbClr val="5B7D6A"/>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454375" y="2649985"/>
            <a:ext cx="5681444"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cs typeface="+mn-ea"/>
              <a:sym typeface="+mn-lt"/>
            </a:endParaRPr>
          </a:p>
        </p:txBody>
      </p:sp>
      <p:sp>
        <p:nvSpPr>
          <p:cNvPr id="15" name="文本框 14"/>
          <p:cNvSpPr txBox="1"/>
          <p:nvPr/>
        </p:nvSpPr>
        <p:spPr>
          <a:xfrm>
            <a:off x="5512435" y="1984375"/>
            <a:ext cx="2192020" cy="521970"/>
          </a:xfrm>
          <a:prstGeom prst="rect">
            <a:avLst/>
          </a:prstGeom>
          <a:noFill/>
        </p:spPr>
        <p:txBody>
          <a:bodyPr wrap="square" rtlCol="0">
            <a:spAutoFit/>
          </a:bodyPr>
          <a:lstStyle/>
          <a:p>
            <a:r>
              <a:rPr lang="zh-CN" altLang="en-US" sz="2800" b="1" dirty="0">
                <a:solidFill>
                  <a:schemeClr val="tx1">
                    <a:lumMod val="75000"/>
                    <a:lumOff val="25000"/>
                  </a:schemeClr>
                </a:solidFill>
                <a:cs typeface="+mn-ea"/>
                <a:sym typeface="+mn-lt"/>
              </a:rPr>
              <a:t>论文总结</a:t>
            </a:r>
            <a:endParaRPr lang="zh-CN" altLang="en-US" sz="2800" b="1" dirty="0">
              <a:solidFill>
                <a:schemeClr val="tx1">
                  <a:lumMod val="75000"/>
                  <a:lumOff val="25000"/>
                </a:schemeClr>
              </a:solidFill>
              <a:cs typeface="+mn-ea"/>
              <a:sym typeface="+mn-lt"/>
            </a:endParaRPr>
          </a:p>
        </p:txBody>
      </p:sp>
      <p:sp>
        <p:nvSpPr>
          <p:cNvPr id="3" name="Shape 717"/>
          <p:cNvSpPr txBox="1"/>
          <p:nvPr/>
        </p:nvSpPr>
        <p:spPr>
          <a:xfrm>
            <a:off x="5512432" y="3456021"/>
            <a:ext cx="5654434" cy="884203"/>
          </a:xfrm>
          <a:prstGeom prst="rect">
            <a:avLst/>
          </a:prstGeom>
          <a:noFill/>
          <a:ln>
            <a:noFill/>
          </a:ln>
        </p:spPr>
        <p:txBody>
          <a:bodyPr lIns="0" tIns="0" rIns="0" bIns="0" anchor="t" anchorCtr="0">
            <a:noAutofit/>
          </a:bodyPr>
          <a:lstStyle/>
          <a:p>
            <a:pPr>
              <a:lnSpc>
                <a:spcPct val="150000"/>
              </a:lnSpc>
              <a:defRPr/>
            </a:pPr>
            <a:r>
              <a:rPr lang="en-US" altLang="zh-CN" sz="1100" dirty="0">
                <a:solidFill>
                  <a:schemeClr val="tx1">
                    <a:lumMod val="75000"/>
                    <a:lumOff val="25000"/>
                  </a:schemeClr>
                </a:solidFill>
                <a:cs typeface="+mn-ea"/>
                <a:sym typeface="+mn-lt"/>
              </a:rPr>
              <a:t>A company is an association or collection of individuals, whether natural persons, legal persons, or a mixture of both a company is an association or collection of individuals, whether natural persons, legal persons, or a mixture of both a company is an association or collection of individuals, whether natural persons, legal persons, or a mixture of both</a:t>
            </a:r>
            <a:endParaRPr lang="en-US" altLang="zh-CN" sz="1100" dirty="0">
              <a:solidFill>
                <a:schemeClr val="tx1">
                  <a:lumMod val="75000"/>
                  <a:lumOff val="25000"/>
                </a:schemeClr>
              </a:solidFill>
              <a:cs typeface="+mn-ea"/>
              <a:sym typeface="+mn-lt"/>
            </a:endParaRPr>
          </a:p>
        </p:txBody>
      </p:sp>
      <p:sp>
        <p:nvSpPr>
          <p:cNvPr id="17" name="AutoShape 112"/>
          <p:cNvSpPr/>
          <p:nvPr/>
        </p:nvSpPr>
        <p:spPr bwMode="auto">
          <a:xfrm>
            <a:off x="1727512" y="3053490"/>
            <a:ext cx="673720" cy="64851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16" presetClass="entr" presetSubtype="21"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par>
                                <p:cTn id="29" presetID="16" presetClass="entr" presetSubtype="21"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2" grpId="0" bldLvl="0" animBg="1"/>
      <p:bldP spid="12" grpId="0" bldLvl="0" animBg="1"/>
      <p:bldP spid="13" grpId="0" bldLvl="0" animBg="1"/>
      <p:bldP spid="14" grpId="0" bldLvl="0" animBg="1"/>
      <p:bldP spid="18" grpId="0" bldLvl="0" animBg="1"/>
      <p:bldP spid="10" grpId="0"/>
      <p:bldP spid="15"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论文结论与总结</a:t>
            </a:r>
            <a:endParaRPr kumimoji="1" lang="zh-CN" altLang="en-US" sz="2000" dirty="0">
              <a:solidFill>
                <a:schemeClr val="tx1">
                  <a:lumMod val="75000"/>
                  <a:lumOff val="25000"/>
                </a:schemeClr>
              </a:solidFill>
              <a:cs typeface="+mn-ea"/>
              <a:sym typeface="+mn-lt"/>
            </a:endParaRPr>
          </a:p>
        </p:txBody>
      </p:sp>
      <p:grpSp>
        <p:nvGrpSpPr>
          <p:cNvPr id="7" name="组合 6"/>
          <p:cNvGrpSpPr/>
          <p:nvPr/>
        </p:nvGrpSpPr>
        <p:grpSpPr>
          <a:xfrm>
            <a:off x="4630836" y="1808849"/>
            <a:ext cx="3075599" cy="3152347"/>
            <a:chOff x="7458" y="3618"/>
            <a:chExt cx="3553" cy="3642"/>
          </a:xfrm>
        </p:grpSpPr>
        <p:sp>
          <p:nvSpPr>
            <p:cNvPr id="5" name="矩形: 圆角 1"/>
            <p:cNvSpPr/>
            <p:nvPr/>
          </p:nvSpPr>
          <p:spPr>
            <a:xfrm rot="2700000">
              <a:off x="7458" y="3721"/>
              <a:ext cx="3539" cy="3539"/>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7503" y="3618"/>
              <a:ext cx="1003" cy="100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0008" y="3618"/>
              <a:ext cx="1003" cy="1003"/>
            </a:xfrm>
            <a:prstGeom prst="ellipse">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7503" y="6093"/>
              <a:ext cx="1003" cy="100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0008" y="6093"/>
              <a:ext cx="1003" cy="100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AutoShape 112"/>
            <p:cNvSpPr/>
            <p:nvPr/>
          </p:nvSpPr>
          <p:spPr bwMode="auto">
            <a:xfrm>
              <a:off x="7725" y="3838"/>
              <a:ext cx="568" cy="56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grpSp>
          <p:nvGrpSpPr>
            <p:cNvPr id="34" name="组合 33"/>
            <p:cNvGrpSpPr/>
            <p:nvPr/>
          </p:nvGrpSpPr>
          <p:grpSpPr>
            <a:xfrm>
              <a:off x="10316" y="6312"/>
              <a:ext cx="389" cy="567"/>
              <a:chOff x="2528974" y="2863357"/>
              <a:chExt cx="246811" cy="359779"/>
            </a:xfrm>
            <a:solidFill>
              <a:schemeClr val="bg1"/>
            </a:solidFill>
          </p:grpSpPr>
          <p:sp>
            <p:nvSpPr>
              <p:cNvPr id="35"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sp>
            <p:nvSpPr>
              <p:cNvPr id="36"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grpSp>
        <p:grpSp>
          <p:nvGrpSpPr>
            <p:cNvPr id="37" name="组合 36"/>
            <p:cNvGrpSpPr/>
            <p:nvPr/>
          </p:nvGrpSpPr>
          <p:grpSpPr>
            <a:xfrm>
              <a:off x="10233" y="3837"/>
              <a:ext cx="566" cy="566"/>
              <a:chOff x="3191434" y="2145028"/>
              <a:chExt cx="359165" cy="359165"/>
            </a:xfrm>
            <a:solidFill>
              <a:schemeClr val="bg1"/>
            </a:solidFill>
          </p:grpSpPr>
          <p:sp>
            <p:nvSpPr>
              <p:cNvPr id="38"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sp>
            <p:nvSpPr>
              <p:cNvPr id="39"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sp>
            <p:nvSpPr>
              <p:cNvPr id="40"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grpSp>
        <p:grpSp>
          <p:nvGrpSpPr>
            <p:cNvPr id="41" name="组合 40"/>
            <p:cNvGrpSpPr/>
            <p:nvPr/>
          </p:nvGrpSpPr>
          <p:grpSpPr>
            <a:xfrm>
              <a:off x="7722" y="6312"/>
              <a:ext cx="566" cy="566"/>
              <a:chOff x="2473104" y="2145028"/>
              <a:chExt cx="359165" cy="359165"/>
            </a:xfrm>
            <a:solidFill>
              <a:schemeClr val="bg1"/>
            </a:solidFill>
          </p:grpSpPr>
          <p:sp>
            <p:nvSpPr>
              <p:cNvPr id="4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sp>
            <p:nvSpPr>
              <p:cNvPr id="4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grpSp>
      </p:grpSp>
      <p:grpSp>
        <p:nvGrpSpPr>
          <p:cNvPr id="8" name="组合 7"/>
          <p:cNvGrpSpPr/>
          <p:nvPr/>
        </p:nvGrpSpPr>
        <p:grpSpPr>
          <a:xfrm>
            <a:off x="1294765" y="1805305"/>
            <a:ext cx="1981200" cy="711835"/>
            <a:chOff x="2408" y="3190"/>
            <a:chExt cx="3120" cy="1121"/>
          </a:xfrm>
        </p:grpSpPr>
        <p:sp>
          <p:nvSpPr>
            <p:cNvPr id="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endParaRPr lang="zh-CN" altLang="en-US" sz="1600" b="1" kern="900" dirty="0">
                <a:solidFill>
                  <a:schemeClr val="tx1">
                    <a:lumMod val="75000"/>
                    <a:lumOff val="25000"/>
                  </a:schemeClr>
                </a:solidFill>
                <a:cs typeface="+mn-ea"/>
                <a:sym typeface="+mn-lt"/>
              </a:endParaRPr>
            </a:p>
          </p:txBody>
        </p:sp>
        <p:sp>
          <p:nvSpPr>
            <p:cNvPr id="5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endParaRPr lang="zh-CN" altLang="en-US" sz="900">
                <a:solidFill>
                  <a:schemeClr val="tx1">
                    <a:lumMod val="75000"/>
                    <a:lumOff val="25000"/>
                  </a:schemeClr>
                </a:solidFill>
                <a:cs typeface="+mn-ea"/>
                <a:sym typeface="+mn-lt"/>
              </a:endParaRPr>
            </a:p>
          </p:txBody>
        </p:sp>
      </p:grpSp>
      <p:grpSp>
        <p:nvGrpSpPr>
          <p:cNvPr id="56" name="组合 55"/>
          <p:cNvGrpSpPr/>
          <p:nvPr/>
        </p:nvGrpSpPr>
        <p:grpSpPr>
          <a:xfrm>
            <a:off x="1294765" y="3950970"/>
            <a:ext cx="1981200" cy="711835"/>
            <a:chOff x="2408" y="3190"/>
            <a:chExt cx="3120" cy="1121"/>
          </a:xfrm>
        </p:grpSpPr>
        <p:sp>
          <p:nvSpPr>
            <p:cNvPr id="5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endParaRPr lang="zh-CN" altLang="en-US" sz="1600" b="1" kern="900" dirty="0">
                <a:solidFill>
                  <a:schemeClr val="tx1">
                    <a:lumMod val="75000"/>
                    <a:lumOff val="25000"/>
                  </a:schemeClr>
                </a:solidFill>
                <a:cs typeface="+mn-ea"/>
                <a:sym typeface="+mn-lt"/>
              </a:endParaRPr>
            </a:p>
          </p:txBody>
        </p:sp>
        <p:sp>
          <p:nvSpPr>
            <p:cNvPr id="5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endParaRPr lang="zh-CN" altLang="en-US" sz="900">
                <a:solidFill>
                  <a:schemeClr val="tx1">
                    <a:lumMod val="75000"/>
                    <a:lumOff val="25000"/>
                  </a:schemeClr>
                </a:solidFill>
                <a:cs typeface="+mn-ea"/>
                <a:sym typeface="+mn-lt"/>
              </a:endParaRPr>
            </a:p>
          </p:txBody>
        </p:sp>
      </p:grpSp>
      <p:grpSp>
        <p:nvGrpSpPr>
          <p:cNvPr id="59" name="组合 58"/>
          <p:cNvGrpSpPr/>
          <p:nvPr/>
        </p:nvGrpSpPr>
        <p:grpSpPr>
          <a:xfrm>
            <a:off x="9140825" y="1938020"/>
            <a:ext cx="1981200" cy="711835"/>
            <a:chOff x="2408" y="3190"/>
            <a:chExt cx="3120" cy="1121"/>
          </a:xfrm>
        </p:grpSpPr>
        <p:sp>
          <p:nvSpPr>
            <p:cNvPr id="6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endParaRPr lang="zh-CN" altLang="en-US" sz="1600" b="1" kern="900" dirty="0">
                <a:solidFill>
                  <a:schemeClr val="tx1">
                    <a:lumMod val="75000"/>
                    <a:lumOff val="25000"/>
                  </a:schemeClr>
                </a:solidFill>
                <a:cs typeface="+mn-ea"/>
                <a:sym typeface="+mn-lt"/>
              </a:endParaRPr>
            </a:p>
          </p:txBody>
        </p:sp>
        <p:sp>
          <p:nvSpPr>
            <p:cNvPr id="6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endParaRPr lang="zh-CN" altLang="en-US" sz="900">
                <a:solidFill>
                  <a:schemeClr val="tx1">
                    <a:lumMod val="75000"/>
                    <a:lumOff val="25000"/>
                  </a:schemeClr>
                </a:solidFill>
                <a:cs typeface="+mn-ea"/>
                <a:sym typeface="+mn-lt"/>
              </a:endParaRPr>
            </a:p>
          </p:txBody>
        </p:sp>
      </p:grpSp>
      <p:grpSp>
        <p:nvGrpSpPr>
          <p:cNvPr id="62" name="组合 61"/>
          <p:cNvGrpSpPr/>
          <p:nvPr/>
        </p:nvGrpSpPr>
        <p:grpSpPr>
          <a:xfrm>
            <a:off x="9140825" y="4083685"/>
            <a:ext cx="1981200" cy="711835"/>
            <a:chOff x="2408" y="3190"/>
            <a:chExt cx="3120" cy="1121"/>
          </a:xfrm>
        </p:grpSpPr>
        <p:sp>
          <p:nvSpPr>
            <p:cNvPr id="6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endParaRPr lang="zh-CN" altLang="en-US" sz="1600" b="1" kern="900" dirty="0">
                <a:solidFill>
                  <a:schemeClr val="tx1">
                    <a:lumMod val="75000"/>
                    <a:lumOff val="25000"/>
                  </a:schemeClr>
                </a:solidFill>
                <a:cs typeface="+mn-ea"/>
                <a:sym typeface="+mn-lt"/>
              </a:endParaRPr>
            </a:p>
          </p:txBody>
        </p:sp>
        <p:sp>
          <p:nvSpPr>
            <p:cNvPr id="6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endParaRPr lang="zh-CN" altLang="en-US" sz="900">
                <a:solidFill>
                  <a:schemeClr val="tx1">
                    <a:lumMod val="75000"/>
                    <a:lumOff val="25000"/>
                  </a:schemeClr>
                </a:solidFill>
                <a:cs typeface="+mn-ea"/>
                <a:sym typeface="+mn-lt"/>
              </a:endParaRPr>
            </a:p>
          </p:txBody>
        </p:sp>
      </p:grpSp>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5"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childTnLst>
                          </p:cTn>
                        </p:par>
                        <p:par>
                          <p:cTn id="12" fill="hold">
                            <p:stCondLst>
                              <p:cond delay="2500"/>
                            </p:stCondLst>
                            <p:childTnLst>
                              <p:par>
                                <p:cTn id="13" presetID="5" presetClass="entr" presetSubtype="1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checkerboard(across)">
                                      <p:cBhvr>
                                        <p:cTn id="15" dur="500"/>
                                        <p:tgtEl>
                                          <p:spTgt spid="56"/>
                                        </p:tgtEl>
                                      </p:cBhvr>
                                    </p:animEffect>
                                  </p:childTnLst>
                                </p:cTn>
                              </p:par>
                            </p:childTnLst>
                          </p:cTn>
                        </p:par>
                        <p:par>
                          <p:cTn id="16" fill="hold">
                            <p:stCondLst>
                              <p:cond delay="3000"/>
                            </p:stCondLst>
                            <p:childTnLst>
                              <p:par>
                                <p:cTn id="17" presetID="5" presetClass="entr" presetSubtype="1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checkerboard(across)">
                                      <p:cBhvr>
                                        <p:cTn id="19" dur="500"/>
                                        <p:tgtEl>
                                          <p:spTgt spid="59"/>
                                        </p:tgtEl>
                                      </p:cBhvr>
                                    </p:animEffect>
                                  </p:childTnLst>
                                </p:cTn>
                              </p:par>
                            </p:childTnLst>
                          </p:cTn>
                        </p:par>
                        <p:par>
                          <p:cTn id="20" fill="hold">
                            <p:stCondLst>
                              <p:cond delay="3500"/>
                            </p:stCondLst>
                            <p:childTnLst>
                              <p:par>
                                <p:cTn id="21" presetID="5" presetClass="entr" presetSubtype="10"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checkerboard(across)">
                                      <p:cBhvr>
                                        <p:cTn id="2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论文结论与总结</a:t>
            </a:r>
            <a:endParaRPr kumimoji="1" lang="zh-CN" altLang="en-US" sz="2000" dirty="0">
              <a:solidFill>
                <a:schemeClr val="tx1">
                  <a:lumMod val="75000"/>
                  <a:lumOff val="25000"/>
                </a:schemeClr>
              </a:solidFill>
              <a:cs typeface="+mn-ea"/>
              <a:sym typeface="+mn-lt"/>
            </a:endParaRPr>
          </a:p>
        </p:txBody>
      </p:sp>
      <p:sp>
        <p:nvSpPr>
          <p:cNvPr id="16" name="任意多边形: 形状 15"/>
          <p:cNvSpPr/>
          <p:nvPr/>
        </p:nvSpPr>
        <p:spPr bwMode="auto">
          <a:xfrm>
            <a:off x="1576167" y="1676722"/>
            <a:ext cx="1946666" cy="3075984"/>
          </a:xfrm>
          <a:custGeom>
            <a:avLst/>
            <a:gdLst>
              <a:gd name="connsiteX0" fmla="*/ 1452736 w 1946666"/>
              <a:gd name="connsiteY0" fmla="*/ 2466591 h 3075984"/>
              <a:gd name="connsiteX1" fmla="*/ 493930 w 1946666"/>
              <a:gd name="connsiteY1" fmla="*/ 2553647 h 3075984"/>
              <a:gd name="connsiteX2" fmla="*/ 493930 w 1946666"/>
              <a:gd name="connsiteY2" fmla="*/ 2582666 h 3075984"/>
              <a:gd name="connsiteX3" fmla="*/ 1452736 w 1946666"/>
              <a:gd name="connsiteY3" fmla="*/ 2524629 h 3075984"/>
              <a:gd name="connsiteX4" fmla="*/ 1452736 w 1946666"/>
              <a:gd name="connsiteY4" fmla="*/ 2495610 h 3075984"/>
              <a:gd name="connsiteX5" fmla="*/ 1452736 w 1946666"/>
              <a:gd name="connsiteY5" fmla="*/ 2466591 h 3075984"/>
              <a:gd name="connsiteX6" fmla="*/ 1452736 w 1946666"/>
              <a:gd name="connsiteY6" fmla="*/ 2118366 h 3075984"/>
              <a:gd name="connsiteX7" fmla="*/ 493930 w 1946666"/>
              <a:gd name="connsiteY7" fmla="*/ 2176404 h 3075984"/>
              <a:gd name="connsiteX8" fmla="*/ 493930 w 1946666"/>
              <a:gd name="connsiteY8" fmla="*/ 2205423 h 3075984"/>
              <a:gd name="connsiteX9" fmla="*/ 493930 w 1946666"/>
              <a:gd name="connsiteY9" fmla="*/ 2234441 h 3075984"/>
              <a:gd name="connsiteX10" fmla="*/ 1452736 w 1946666"/>
              <a:gd name="connsiteY10" fmla="*/ 2147385 h 3075984"/>
              <a:gd name="connsiteX11" fmla="*/ 1452736 w 1946666"/>
              <a:gd name="connsiteY11" fmla="*/ 2118366 h 3075984"/>
              <a:gd name="connsiteX12" fmla="*/ 871642 w 1946666"/>
              <a:gd name="connsiteY12" fmla="*/ 1189768 h 3075984"/>
              <a:gd name="connsiteX13" fmla="*/ 813532 w 1946666"/>
              <a:gd name="connsiteY13" fmla="*/ 1218786 h 3075984"/>
              <a:gd name="connsiteX14" fmla="*/ 784477 w 1946666"/>
              <a:gd name="connsiteY14" fmla="*/ 1218786 h 3075984"/>
              <a:gd name="connsiteX15" fmla="*/ 929751 w 1946666"/>
              <a:gd name="connsiteY15" fmla="*/ 1450936 h 3075984"/>
              <a:gd name="connsiteX16" fmla="*/ 929751 w 1946666"/>
              <a:gd name="connsiteY16" fmla="*/ 1479955 h 3075984"/>
              <a:gd name="connsiteX17" fmla="*/ 929751 w 1946666"/>
              <a:gd name="connsiteY17" fmla="*/ 1944254 h 3075984"/>
              <a:gd name="connsiteX18" fmla="*/ 1016915 w 1946666"/>
              <a:gd name="connsiteY18" fmla="*/ 1944254 h 3075984"/>
              <a:gd name="connsiteX19" fmla="*/ 1016915 w 1946666"/>
              <a:gd name="connsiteY19" fmla="*/ 1479955 h 3075984"/>
              <a:gd name="connsiteX20" fmla="*/ 1016915 w 1946666"/>
              <a:gd name="connsiteY20" fmla="*/ 1450936 h 3075984"/>
              <a:gd name="connsiteX21" fmla="*/ 1162189 w 1946666"/>
              <a:gd name="connsiteY21" fmla="*/ 1218786 h 3075984"/>
              <a:gd name="connsiteX22" fmla="*/ 1133134 w 1946666"/>
              <a:gd name="connsiteY22" fmla="*/ 1218786 h 3075984"/>
              <a:gd name="connsiteX23" fmla="*/ 1045970 w 1946666"/>
              <a:gd name="connsiteY23" fmla="*/ 1189768 h 3075984"/>
              <a:gd name="connsiteX24" fmla="*/ 958806 w 1946666"/>
              <a:gd name="connsiteY24" fmla="*/ 1218786 h 3075984"/>
              <a:gd name="connsiteX25" fmla="*/ 871642 w 1946666"/>
              <a:gd name="connsiteY25" fmla="*/ 1189768 h 3075984"/>
              <a:gd name="connsiteX26" fmla="*/ 958806 w 1946666"/>
              <a:gd name="connsiteY26" fmla="*/ 203131 h 3075984"/>
              <a:gd name="connsiteX27" fmla="*/ 406766 w 1946666"/>
              <a:gd name="connsiteY27" fmla="*/ 435281 h 3075984"/>
              <a:gd name="connsiteX28" fmla="*/ 203383 w 1946666"/>
              <a:gd name="connsiteY28" fmla="*/ 986637 h 3075984"/>
              <a:gd name="connsiteX29" fmla="*/ 319602 w 1946666"/>
              <a:gd name="connsiteY29" fmla="*/ 1363880 h 3075984"/>
              <a:gd name="connsiteX30" fmla="*/ 610149 w 1946666"/>
              <a:gd name="connsiteY30" fmla="*/ 1654067 h 3075984"/>
              <a:gd name="connsiteX31" fmla="*/ 668259 w 1946666"/>
              <a:gd name="connsiteY31" fmla="*/ 1683086 h 3075984"/>
              <a:gd name="connsiteX32" fmla="*/ 668259 w 1946666"/>
              <a:gd name="connsiteY32" fmla="*/ 1741123 h 3075984"/>
              <a:gd name="connsiteX33" fmla="*/ 668259 w 1946666"/>
              <a:gd name="connsiteY33" fmla="*/ 1944254 h 3075984"/>
              <a:gd name="connsiteX34" fmla="*/ 842587 w 1946666"/>
              <a:gd name="connsiteY34" fmla="*/ 1944254 h 3075984"/>
              <a:gd name="connsiteX35" fmla="*/ 842587 w 1946666"/>
              <a:gd name="connsiteY35" fmla="*/ 1479955 h 3075984"/>
              <a:gd name="connsiteX36" fmla="*/ 639204 w 1946666"/>
              <a:gd name="connsiteY36" fmla="*/ 1160749 h 3075984"/>
              <a:gd name="connsiteX37" fmla="*/ 726368 w 1946666"/>
              <a:gd name="connsiteY37" fmla="*/ 1102711 h 3075984"/>
              <a:gd name="connsiteX38" fmla="*/ 755423 w 1946666"/>
              <a:gd name="connsiteY38" fmla="*/ 1160749 h 3075984"/>
              <a:gd name="connsiteX39" fmla="*/ 813532 w 1946666"/>
              <a:gd name="connsiteY39" fmla="*/ 1160749 h 3075984"/>
              <a:gd name="connsiteX40" fmla="*/ 871642 w 1946666"/>
              <a:gd name="connsiteY40" fmla="*/ 1160749 h 3075984"/>
              <a:gd name="connsiteX41" fmla="*/ 871642 w 1946666"/>
              <a:gd name="connsiteY41" fmla="*/ 1131730 h 3075984"/>
              <a:gd name="connsiteX42" fmla="*/ 900696 w 1946666"/>
              <a:gd name="connsiteY42" fmla="*/ 1160749 h 3075984"/>
              <a:gd name="connsiteX43" fmla="*/ 958806 w 1946666"/>
              <a:gd name="connsiteY43" fmla="*/ 1189768 h 3075984"/>
              <a:gd name="connsiteX44" fmla="*/ 1016915 w 1946666"/>
              <a:gd name="connsiteY44" fmla="*/ 1160749 h 3075984"/>
              <a:gd name="connsiteX45" fmla="*/ 1045970 w 1946666"/>
              <a:gd name="connsiteY45" fmla="*/ 1131730 h 3075984"/>
              <a:gd name="connsiteX46" fmla="*/ 1045970 w 1946666"/>
              <a:gd name="connsiteY46" fmla="*/ 1160749 h 3075984"/>
              <a:gd name="connsiteX47" fmla="*/ 1133134 w 1946666"/>
              <a:gd name="connsiteY47" fmla="*/ 1189768 h 3075984"/>
              <a:gd name="connsiteX48" fmla="*/ 1220298 w 1946666"/>
              <a:gd name="connsiteY48" fmla="*/ 1160749 h 3075984"/>
              <a:gd name="connsiteX49" fmla="*/ 1249353 w 1946666"/>
              <a:gd name="connsiteY49" fmla="*/ 1102711 h 3075984"/>
              <a:gd name="connsiteX50" fmla="*/ 1336517 w 1946666"/>
              <a:gd name="connsiteY50" fmla="*/ 1160749 h 3075984"/>
              <a:gd name="connsiteX51" fmla="*/ 1133134 w 1946666"/>
              <a:gd name="connsiteY51" fmla="*/ 1479955 h 3075984"/>
              <a:gd name="connsiteX52" fmla="*/ 1133134 w 1946666"/>
              <a:gd name="connsiteY52" fmla="*/ 1944254 h 3075984"/>
              <a:gd name="connsiteX53" fmla="*/ 1278408 w 1946666"/>
              <a:gd name="connsiteY53" fmla="*/ 1915236 h 3075984"/>
              <a:gd name="connsiteX54" fmla="*/ 1278408 w 1946666"/>
              <a:gd name="connsiteY54" fmla="*/ 1741123 h 3075984"/>
              <a:gd name="connsiteX55" fmla="*/ 1278408 w 1946666"/>
              <a:gd name="connsiteY55" fmla="*/ 1683086 h 3075984"/>
              <a:gd name="connsiteX56" fmla="*/ 1336517 w 1946666"/>
              <a:gd name="connsiteY56" fmla="*/ 1654067 h 3075984"/>
              <a:gd name="connsiteX57" fmla="*/ 1627064 w 1946666"/>
              <a:gd name="connsiteY57" fmla="*/ 1363880 h 3075984"/>
              <a:gd name="connsiteX58" fmla="*/ 1743283 w 1946666"/>
              <a:gd name="connsiteY58" fmla="*/ 986637 h 3075984"/>
              <a:gd name="connsiteX59" fmla="*/ 1510845 w 1946666"/>
              <a:gd name="connsiteY59" fmla="*/ 435281 h 3075984"/>
              <a:gd name="connsiteX60" fmla="*/ 958806 w 1946666"/>
              <a:gd name="connsiteY60" fmla="*/ 203131 h 3075984"/>
              <a:gd name="connsiteX61" fmla="*/ 958806 w 1946666"/>
              <a:gd name="connsiteY61" fmla="*/ 0 h 3075984"/>
              <a:gd name="connsiteX62" fmla="*/ 1656119 w 1946666"/>
              <a:gd name="connsiteY62" fmla="*/ 290187 h 3075984"/>
              <a:gd name="connsiteX63" fmla="*/ 1946666 w 1946666"/>
              <a:gd name="connsiteY63" fmla="*/ 986637 h 3075984"/>
              <a:gd name="connsiteX64" fmla="*/ 1801393 w 1946666"/>
              <a:gd name="connsiteY64" fmla="*/ 1479955 h 3075984"/>
              <a:gd name="connsiteX65" fmla="*/ 1481791 w 1946666"/>
              <a:gd name="connsiteY65" fmla="*/ 1799161 h 3075984"/>
              <a:gd name="connsiteX66" fmla="*/ 1481791 w 1946666"/>
              <a:gd name="connsiteY66" fmla="*/ 1886217 h 3075984"/>
              <a:gd name="connsiteX67" fmla="*/ 1510845 w 1946666"/>
              <a:gd name="connsiteY67" fmla="*/ 1886217 h 3075984"/>
              <a:gd name="connsiteX68" fmla="*/ 1598010 w 1946666"/>
              <a:gd name="connsiteY68" fmla="*/ 1886217 h 3075984"/>
              <a:gd name="connsiteX69" fmla="*/ 1627064 w 1946666"/>
              <a:gd name="connsiteY69" fmla="*/ 1944254 h 3075984"/>
              <a:gd name="connsiteX70" fmla="*/ 1656119 w 1946666"/>
              <a:gd name="connsiteY70" fmla="*/ 2118366 h 3075984"/>
              <a:gd name="connsiteX71" fmla="*/ 1627064 w 1946666"/>
              <a:gd name="connsiteY71" fmla="*/ 2292479 h 3075984"/>
              <a:gd name="connsiteX72" fmla="*/ 1627064 w 1946666"/>
              <a:gd name="connsiteY72" fmla="*/ 2321497 h 3075984"/>
              <a:gd name="connsiteX73" fmla="*/ 1656119 w 1946666"/>
              <a:gd name="connsiteY73" fmla="*/ 2495610 h 3075984"/>
              <a:gd name="connsiteX74" fmla="*/ 1627064 w 1946666"/>
              <a:gd name="connsiteY74" fmla="*/ 2640703 h 3075984"/>
              <a:gd name="connsiteX75" fmla="*/ 1598010 w 1946666"/>
              <a:gd name="connsiteY75" fmla="*/ 2698741 h 3075984"/>
              <a:gd name="connsiteX76" fmla="*/ 1539900 w 1946666"/>
              <a:gd name="connsiteY76" fmla="*/ 2698741 h 3075984"/>
              <a:gd name="connsiteX77" fmla="*/ 1345554 w 1946666"/>
              <a:gd name="connsiteY77" fmla="*/ 2719173 h 3075984"/>
              <a:gd name="connsiteX78" fmla="*/ 1319853 w 1946666"/>
              <a:gd name="connsiteY78" fmla="*/ 2721875 h 3075984"/>
              <a:gd name="connsiteX79" fmla="*/ 1341148 w 1946666"/>
              <a:gd name="connsiteY79" fmla="*/ 2747257 h 3075984"/>
              <a:gd name="connsiteX80" fmla="*/ 1369891 w 1946666"/>
              <a:gd name="connsiteY80" fmla="*/ 2839361 h 3075984"/>
              <a:gd name="connsiteX81" fmla="*/ 1004131 w 1946666"/>
              <a:gd name="connsiteY81" fmla="*/ 3075984 h 3075984"/>
              <a:gd name="connsiteX82" fmla="*/ 994293 w 1946666"/>
              <a:gd name="connsiteY82" fmla="*/ 3074699 h 3075984"/>
              <a:gd name="connsiteX83" fmla="*/ 987861 w 1946666"/>
              <a:gd name="connsiteY83" fmla="*/ 3075984 h 3075984"/>
              <a:gd name="connsiteX84" fmla="*/ 899554 w 1946666"/>
              <a:gd name="connsiteY84" fmla="*/ 3062325 h 3075984"/>
              <a:gd name="connsiteX85" fmla="*/ 861761 w 1946666"/>
              <a:gd name="connsiteY85" fmla="*/ 3057389 h 3075984"/>
              <a:gd name="connsiteX86" fmla="*/ 638371 w 1946666"/>
              <a:gd name="connsiteY86" fmla="*/ 2839361 h 3075984"/>
              <a:gd name="connsiteX87" fmla="*/ 645633 w 1946666"/>
              <a:gd name="connsiteY87" fmla="*/ 2792758 h 3075984"/>
              <a:gd name="connsiteX88" fmla="*/ 632323 w 1946666"/>
              <a:gd name="connsiteY88" fmla="*/ 2794157 h 3075984"/>
              <a:gd name="connsiteX89" fmla="*/ 435821 w 1946666"/>
              <a:gd name="connsiteY89" fmla="*/ 2814816 h 3075984"/>
              <a:gd name="connsiteX90" fmla="*/ 348657 w 1946666"/>
              <a:gd name="connsiteY90" fmla="*/ 2814816 h 3075984"/>
              <a:gd name="connsiteX91" fmla="*/ 348657 w 1946666"/>
              <a:gd name="connsiteY91" fmla="*/ 2727760 h 3075984"/>
              <a:gd name="connsiteX92" fmla="*/ 290547 w 1946666"/>
              <a:gd name="connsiteY92" fmla="*/ 2582666 h 3075984"/>
              <a:gd name="connsiteX93" fmla="*/ 348657 w 1946666"/>
              <a:gd name="connsiteY93" fmla="*/ 2408554 h 3075984"/>
              <a:gd name="connsiteX94" fmla="*/ 348657 w 1946666"/>
              <a:gd name="connsiteY94" fmla="*/ 2379535 h 3075984"/>
              <a:gd name="connsiteX95" fmla="*/ 290547 w 1946666"/>
              <a:gd name="connsiteY95" fmla="*/ 2234441 h 3075984"/>
              <a:gd name="connsiteX96" fmla="*/ 348657 w 1946666"/>
              <a:gd name="connsiteY96" fmla="*/ 2060329 h 3075984"/>
              <a:gd name="connsiteX97" fmla="*/ 377711 w 1946666"/>
              <a:gd name="connsiteY97" fmla="*/ 2002292 h 3075984"/>
              <a:gd name="connsiteX98" fmla="*/ 406766 w 1946666"/>
              <a:gd name="connsiteY98" fmla="*/ 2002292 h 3075984"/>
              <a:gd name="connsiteX99" fmla="*/ 464876 w 1946666"/>
              <a:gd name="connsiteY99" fmla="*/ 2002292 h 3075984"/>
              <a:gd name="connsiteX100" fmla="*/ 464876 w 1946666"/>
              <a:gd name="connsiteY100" fmla="*/ 1799161 h 3075984"/>
              <a:gd name="connsiteX101" fmla="*/ 145274 w 1946666"/>
              <a:gd name="connsiteY101" fmla="*/ 1479955 h 3075984"/>
              <a:gd name="connsiteX102" fmla="*/ 0 w 1946666"/>
              <a:gd name="connsiteY102" fmla="*/ 986637 h 3075984"/>
              <a:gd name="connsiteX103" fmla="*/ 290547 w 1946666"/>
              <a:gd name="connsiteY103" fmla="*/ 290187 h 3075984"/>
              <a:gd name="connsiteX104" fmla="*/ 958806 w 1946666"/>
              <a:gd name="connsiteY104" fmla="*/ 0 h 307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46666" h="3075984">
                <a:moveTo>
                  <a:pt x="1452736" y="2466591"/>
                </a:moveTo>
                <a:cubicBezTo>
                  <a:pt x="493930" y="2553647"/>
                  <a:pt x="493930" y="2553647"/>
                  <a:pt x="493930" y="2553647"/>
                </a:cubicBezTo>
                <a:cubicBezTo>
                  <a:pt x="493930" y="2553647"/>
                  <a:pt x="493930" y="2582666"/>
                  <a:pt x="493930" y="2582666"/>
                </a:cubicBezTo>
                <a:cubicBezTo>
                  <a:pt x="1452736" y="2524629"/>
                  <a:pt x="1452736" y="2524629"/>
                  <a:pt x="1452736" y="2524629"/>
                </a:cubicBezTo>
                <a:cubicBezTo>
                  <a:pt x="1452736" y="2495610"/>
                  <a:pt x="1452736" y="2495610"/>
                  <a:pt x="1452736" y="2495610"/>
                </a:cubicBezTo>
                <a:cubicBezTo>
                  <a:pt x="1452736" y="2466591"/>
                  <a:pt x="1452736" y="2466591"/>
                  <a:pt x="1452736" y="2466591"/>
                </a:cubicBezTo>
                <a:close/>
                <a:moveTo>
                  <a:pt x="1452736" y="2118366"/>
                </a:moveTo>
                <a:cubicBezTo>
                  <a:pt x="493930" y="2176404"/>
                  <a:pt x="493930" y="2176404"/>
                  <a:pt x="493930" y="2176404"/>
                </a:cubicBezTo>
                <a:cubicBezTo>
                  <a:pt x="493930" y="2205423"/>
                  <a:pt x="493930" y="2205423"/>
                  <a:pt x="493930" y="2205423"/>
                </a:cubicBezTo>
                <a:cubicBezTo>
                  <a:pt x="493930" y="2234441"/>
                  <a:pt x="493930" y="2234441"/>
                  <a:pt x="493930" y="2234441"/>
                </a:cubicBezTo>
                <a:cubicBezTo>
                  <a:pt x="1452736" y="2147385"/>
                  <a:pt x="1452736" y="2147385"/>
                  <a:pt x="1452736" y="2147385"/>
                </a:cubicBezTo>
                <a:cubicBezTo>
                  <a:pt x="1452736" y="2147385"/>
                  <a:pt x="1452736" y="2118366"/>
                  <a:pt x="1452736" y="2118366"/>
                </a:cubicBezTo>
                <a:close/>
                <a:moveTo>
                  <a:pt x="871642" y="1189768"/>
                </a:moveTo>
                <a:cubicBezTo>
                  <a:pt x="842587" y="1218786"/>
                  <a:pt x="813532" y="1218786"/>
                  <a:pt x="813532" y="1218786"/>
                </a:cubicBezTo>
                <a:cubicBezTo>
                  <a:pt x="784477" y="1218786"/>
                  <a:pt x="784477" y="1218786"/>
                  <a:pt x="784477" y="1218786"/>
                </a:cubicBezTo>
                <a:cubicBezTo>
                  <a:pt x="929751" y="1450936"/>
                  <a:pt x="929751" y="1450936"/>
                  <a:pt x="929751" y="1450936"/>
                </a:cubicBezTo>
                <a:cubicBezTo>
                  <a:pt x="929751" y="1479955"/>
                  <a:pt x="929751" y="1479955"/>
                  <a:pt x="929751" y="1479955"/>
                </a:cubicBezTo>
                <a:cubicBezTo>
                  <a:pt x="929751" y="1944254"/>
                  <a:pt x="929751" y="1944254"/>
                  <a:pt x="929751" y="1944254"/>
                </a:cubicBezTo>
                <a:cubicBezTo>
                  <a:pt x="1016915" y="1944254"/>
                  <a:pt x="1016915" y="1944254"/>
                  <a:pt x="1016915" y="1944254"/>
                </a:cubicBezTo>
                <a:cubicBezTo>
                  <a:pt x="1016915" y="1479955"/>
                  <a:pt x="1016915" y="1479955"/>
                  <a:pt x="1016915" y="1479955"/>
                </a:cubicBezTo>
                <a:cubicBezTo>
                  <a:pt x="1016915" y="1450936"/>
                  <a:pt x="1016915" y="1450936"/>
                  <a:pt x="1016915" y="1450936"/>
                </a:cubicBezTo>
                <a:cubicBezTo>
                  <a:pt x="1162189" y="1218786"/>
                  <a:pt x="1162189" y="1218786"/>
                  <a:pt x="1162189" y="1218786"/>
                </a:cubicBezTo>
                <a:cubicBezTo>
                  <a:pt x="1162189" y="1218786"/>
                  <a:pt x="1162189" y="1218786"/>
                  <a:pt x="1133134" y="1218786"/>
                </a:cubicBezTo>
                <a:cubicBezTo>
                  <a:pt x="1104079" y="1247805"/>
                  <a:pt x="1075025" y="1218786"/>
                  <a:pt x="1045970" y="1189768"/>
                </a:cubicBezTo>
                <a:cubicBezTo>
                  <a:pt x="1016915" y="1218786"/>
                  <a:pt x="987861" y="1247805"/>
                  <a:pt x="958806" y="1218786"/>
                </a:cubicBezTo>
                <a:cubicBezTo>
                  <a:pt x="929751" y="1218786"/>
                  <a:pt x="900696" y="1218786"/>
                  <a:pt x="871642" y="1189768"/>
                </a:cubicBezTo>
                <a:close/>
                <a:moveTo>
                  <a:pt x="958806" y="203131"/>
                </a:moveTo>
                <a:cubicBezTo>
                  <a:pt x="755423" y="203131"/>
                  <a:pt x="552040" y="290187"/>
                  <a:pt x="406766" y="435281"/>
                </a:cubicBezTo>
                <a:cubicBezTo>
                  <a:pt x="290547" y="580374"/>
                  <a:pt x="203383" y="754487"/>
                  <a:pt x="203383" y="986637"/>
                </a:cubicBezTo>
                <a:cubicBezTo>
                  <a:pt x="203383" y="1131730"/>
                  <a:pt x="232438" y="1247805"/>
                  <a:pt x="319602" y="1363880"/>
                </a:cubicBezTo>
                <a:cubicBezTo>
                  <a:pt x="377711" y="1508973"/>
                  <a:pt x="493930" y="1596030"/>
                  <a:pt x="610149" y="1654067"/>
                </a:cubicBezTo>
                <a:cubicBezTo>
                  <a:pt x="668259" y="1683086"/>
                  <a:pt x="668259" y="1683086"/>
                  <a:pt x="668259" y="1683086"/>
                </a:cubicBezTo>
                <a:cubicBezTo>
                  <a:pt x="668259" y="1741123"/>
                  <a:pt x="668259" y="1741123"/>
                  <a:pt x="668259" y="1741123"/>
                </a:cubicBezTo>
                <a:cubicBezTo>
                  <a:pt x="668259" y="1944254"/>
                  <a:pt x="668259" y="1944254"/>
                  <a:pt x="668259" y="1944254"/>
                </a:cubicBezTo>
                <a:cubicBezTo>
                  <a:pt x="842587" y="1944254"/>
                  <a:pt x="842587" y="1944254"/>
                  <a:pt x="842587" y="1944254"/>
                </a:cubicBezTo>
                <a:cubicBezTo>
                  <a:pt x="842587" y="1479955"/>
                  <a:pt x="842587" y="1479955"/>
                  <a:pt x="842587" y="1479955"/>
                </a:cubicBezTo>
                <a:cubicBezTo>
                  <a:pt x="639204" y="1160749"/>
                  <a:pt x="639204" y="1160749"/>
                  <a:pt x="639204" y="1160749"/>
                </a:cubicBezTo>
                <a:cubicBezTo>
                  <a:pt x="726368" y="1102711"/>
                  <a:pt x="726368" y="1102711"/>
                  <a:pt x="726368" y="1102711"/>
                </a:cubicBezTo>
                <a:cubicBezTo>
                  <a:pt x="755423" y="1160749"/>
                  <a:pt x="755423" y="1160749"/>
                  <a:pt x="755423" y="1160749"/>
                </a:cubicBezTo>
                <a:cubicBezTo>
                  <a:pt x="755423" y="1160749"/>
                  <a:pt x="784477" y="1160749"/>
                  <a:pt x="813532" y="1160749"/>
                </a:cubicBezTo>
                <a:cubicBezTo>
                  <a:pt x="813532" y="1160749"/>
                  <a:pt x="842587" y="1160749"/>
                  <a:pt x="871642" y="1160749"/>
                </a:cubicBezTo>
                <a:cubicBezTo>
                  <a:pt x="871642" y="1131730"/>
                  <a:pt x="871642" y="1131730"/>
                  <a:pt x="871642" y="1131730"/>
                </a:cubicBezTo>
                <a:cubicBezTo>
                  <a:pt x="900696" y="1160749"/>
                  <a:pt x="900696" y="1160749"/>
                  <a:pt x="900696" y="1160749"/>
                </a:cubicBezTo>
                <a:cubicBezTo>
                  <a:pt x="929751" y="1160749"/>
                  <a:pt x="929751" y="1189768"/>
                  <a:pt x="958806" y="1189768"/>
                </a:cubicBezTo>
                <a:cubicBezTo>
                  <a:pt x="987861" y="1189768"/>
                  <a:pt x="1016915" y="1160749"/>
                  <a:pt x="1016915" y="1160749"/>
                </a:cubicBezTo>
                <a:cubicBezTo>
                  <a:pt x="1045970" y="1131730"/>
                  <a:pt x="1045970" y="1131730"/>
                  <a:pt x="1045970" y="1131730"/>
                </a:cubicBezTo>
                <a:cubicBezTo>
                  <a:pt x="1045970" y="1160749"/>
                  <a:pt x="1045970" y="1160749"/>
                  <a:pt x="1045970" y="1160749"/>
                </a:cubicBezTo>
                <a:cubicBezTo>
                  <a:pt x="1075025" y="1189768"/>
                  <a:pt x="1104079" y="1189768"/>
                  <a:pt x="1133134" y="1189768"/>
                </a:cubicBezTo>
                <a:cubicBezTo>
                  <a:pt x="1162189" y="1189768"/>
                  <a:pt x="1191244" y="1160749"/>
                  <a:pt x="1220298" y="1160749"/>
                </a:cubicBezTo>
                <a:cubicBezTo>
                  <a:pt x="1249353" y="1102711"/>
                  <a:pt x="1249353" y="1102711"/>
                  <a:pt x="1249353" y="1102711"/>
                </a:cubicBezTo>
                <a:cubicBezTo>
                  <a:pt x="1336517" y="1160749"/>
                  <a:pt x="1336517" y="1160749"/>
                  <a:pt x="1336517" y="1160749"/>
                </a:cubicBezTo>
                <a:cubicBezTo>
                  <a:pt x="1133134" y="1479955"/>
                  <a:pt x="1133134" y="1479955"/>
                  <a:pt x="1133134" y="1479955"/>
                </a:cubicBezTo>
                <a:cubicBezTo>
                  <a:pt x="1133134" y="1944254"/>
                  <a:pt x="1133134" y="1944254"/>
                  <a:pt x="1133134" y="1944254"/>
                </a:cubicBezTo>
                <a:cubicBezTo>
                  <a:pt x="1278408" y="1915236"/>
                  <a:pt x="1278408" y="1915236"/>
                  <a:pt x="1278408" y="1915236"/>
                </a:cubicBezTo>
                <a:cubicBezTo>
                  <a:pt x="1278408" y="1741123"/>
                  <a:pt x="1278408" y="1741123"/>
                  <a:pt x="1278408" y="1741123"/>
                </a:cubicBezTo>
                <a:cubicBezTo>
                  <a:pt x="1278408" y="1683086"/>
                  <a:pt x="1278408" y="1683086"/>
                  <a:pt x="1278408" y="1683086"/>
                </a:cubicBezTo>
                <a:cubicBezTo>
                  <a:pt x="1336517" y="1654067"/>
                  <a:pt x="1336517" y="1654067"/>
                  <a:pt x="1336517" y="1654067"/>
                </a:cubicBezTo>
                <a:cubicBezTo>
                  <a:pt x="1452736" y="1596030"/>
                  <a:pt x="1568955" y="1479955"/>
                  <a:pt x="1627064" y="1363880"/>
                </a:cubicBezTo>
                <a:cubicBezTo>
                  <a:pt x="1685174" y="1247805"/>
                  <a:pt x="1743283" y="1131730"/>
                  <a:pt x="1743283" y="986637"/>
                </a:cubicBezTo>
                <a:cubicBezTo>
                  <a:pt x="1743283" y="754487"/>
                  <a:pt x="1656119" y="580374"/>
                  <a:pt x="1510845" y="435281"/>
                </a:cubicBezTo>
                <a:cubicBezTo>
                  <a:pt x="1365572" y="290187"/>
                  <a:pt x="1191244" y="203131"/>
                  <a:pt x="958806" y="203131"/>
                </a:cubicBezTo>
                <a:close/>
                <a:moveTo>
                  <a:pt x="958806" y="0"/>
                </a:moveTo>
                <a:cubicBezTo>
                  <a:pt x="1249353" y="0"/>
                  <a:pt x="1481791" y="116075"/>
                  <a:pt x="1656119" y="290187"/>
                </a:cubicBezTo>
                <a:cubicBezTo>
                  <a:pt x="1830447" y="464300"/>
                  <a:pt x="1946666" y="696449"/>
                  <a:pt x="1946666" y="986637"/>
                </a:cubicBezTo>
                <a:cubicBezTo>
                  <a:pt x="1946666" y="1160749"/>
                  <a:pt x="1888557" y="1334861"/>
                  <a:pt x="1801393" y="1479955"/>
                </a:cubicBezTo>
                <a:cubicBezTo>
                  <a:pt x="1714228" y="1596030"/>
                  <a:pt x="1627064" y="1712104"/>
                  <a:pt x="1481791" y="1799161"/>
                </a:cubicBezTo>
                <a:cubicBezTo>
                  <a:pt x="1481791" y="1886217"/>
                  <a:pt x="1481791" y="1886217"/>
                  <a:pt x="1481791" y="1886217"/>
                </a:cubicBezTo>
                <a:cubicBezTo>
                  <a:pt x="1510845" y="1886217"/>
                  <a:pt x="1510845" y="1886217"/>
                  <a:pt x="1510845" y="1886217"/>
                </a:cubicBezTo>
                <a:cubicBezTo>
                  <a:pt x="1598010" y="1886217"/>
                  <a:pt x="1598010" y="1886217"/>
                  <a:pt x="1598010" y="1886217"/>
                </a:cubicBezTo>
                <a:cubicBezTo>
                  <a:pt x="1627064" y="1944254"/>
                  <a:pt x="1627064" y="1944254"/>
                  <a:pt x="1627064" y="1944254"/>
                </a:cubicBezTo>
                <a:cubicBezTo>
                  <a:pt x="1656119" y="2002292"/>
                  <a:pt x="1656119" y="2060329"/>
                  <a:pt x="1656119" y="2118366"/>
                </a:cubicBezTo>
                <a:cubicBezTo>
                  <a:pt x="1656119" y="2176404"/>
                  <a:pt x="1656119" y="2234441"/>
                  <a:pt x="1627064" y="2292479"/>
                </a:cubicBezTo>
                <a:cubicBezTo>
                  <a:pt x="1627064" y="2321497"/>
                  <a:pt x="1627064" y="2321497"/>
                  <a:pt x="1627064" y="2321497"/>
                </a:cubicBezTo>
                <a:cubicBezTo>
                  <a:pt x="1656119" y="2379535"/>
                  <a:pt x="1656119" y="2437572"/>
                  <a:pt x="1656119" y="2495610"/>
                </a:cubicBezTo>
                <a:cubicBezTo>
                  <a:pt x="1656119" y="2553647"/>
                  <a:pt x="1656119" y="2582666"/>
                  <a:pt x="1627064" y="2640703"/>
                </a:cubicBezTo>
                <a:cubicBezTo>
                  <a:pt x="1598010" y="2698741"/>
                  <a:pt x="1598010" y="2698741"/>
                  <a:pt x="1598010" y="2698741"/>
                </a:cubicBezTo>
                <a:cubicBezTo>
                  <a:pt x="1539900" y="2698741"/>
                  <a:pt x="1539900" y="2698741"/>
                  <a:pt x="1539900" y="2698741"/>
                </a:cubicBezTo>
                <a:cubicBezTo>
                  <a:pt x="1470895" y="2705996"/>
                  <a:pt x="1406203" y="2712797"/>
                  <a:pt x="1345554" y="2719173"/>
                </a:cubicBezTo>
                <a:lnTo>
                  <a:pt x="1319853" y="2721875"/>
                </a:lnTo>
                <a:lnTo>
                  <a:pt x="1341148" y="2747257"/>
                </a:lnTo>
                <a:cubicBezTo>
                  <a:pt x="1359656" y="2775566"/>
                  <a:pt x="1369891" y="2806690"/>
                  <a:pt x="1369891" y="2839361"/>
                </a:cubicBezTo>
                <a:cubicBezTo>
                  <a:pt x="1369891" y="2970044"/>
                  <a:pt x="1206135" y="3075984"/>
                  <a:pt x="1004131" y="3075984"/>
                </a:cubicBezTo>
                <a:lnTo>
                  <a:pt x="994293" y="3074699"/>
                </a:lnTo>
                <a:lnTo>
                  <a:pt x="987861" y="3075984"/>
                </a:lnTo>
                <a:lnTo>
                  <a:pt x="899554" y="3062325"/>
                </a:lnTo>
                <a:lnTo>
                  <a:pt x="861761" y="3057389"/>
                </a:lnTo>
                <a:cubicBezTo>
                  <a:pt x="730484" y="3021468"/>
                  <a:pt x="638371" y="2937373"/>
                  <a:pt x="638371" y="2839361"/>
                </a:cubicBezTo>
                <a:lnTo>
                  <a:pt x="645633" y="2792758"/>
                </a:lnTo>
                <a:lnTo>
                  <a:pt x="632323" y="2794157"/>
                </a:lnTo>
                <a:cubicBezTo>
                  <a:pt x="435821" y="2814816"/>
                  <a:pt x="435821" y="2814816"/>
                  <a:pt x="435821" y="2814816"/>
                </a:cubicBezTo>
                <a:cubicBezTo>
                  <a:pt x="348657" y="2814816"/>
                  <a:pt x="348657" y="2814816"/>
                  <a:pt x="348657" y="2814816"/>
                </a:cubicBezTo>
                <a:cubicBezTo>
                  <a:pt x="348657" y="2727760"/>
                  <a:pt x="348657" y="2727760"/>
                  <a:pt x="348657" y="2727760"/>
                </a:cubicBezTo>
                <a:cubicBezTo>
                  <a:pt x="319602" y="2698741"/>
                  <a:pt x="290547" y="2640703"/>
                  <a:pt x="290547" y="2582666"/>
                </a:cubicBezTo>
                <a:cubicBezTo>
                  <a:pt x="290547" y="2524629"/>
                  <a:pt x="319602" y="2466591"/>
                  <a:pt x="348657" y="2408554"/>
                </a:cubicBezTo>
                <a:cubicBezTo>
                  <a:pt x="348657" y="2379535"/>
                  <a:pt x="348657" y="2379535"/>
                  <a:pt x="348657" y="2379535"/>
                </a:cubicBezTo>
                <a:cubicBezTo>
                  <a:pt x="319602" y="2321497"/>
                  <a:pt x="290547" y="2292479"/>
                  <a:pt x="290547" y="2234441"/>
                </a:cubicBezTo>
                <a:cubicBezTo>
                  <a:pt x="290547" y="2176404"/>
                  <a:pt x="319602" y="2118366"/>
                  <a:pt x="348657" y="2060329"/>
                </a:cubicBezTo>
                <a:cubicBezTo>
                  <a:pt x="377711" y="2002292"/>
                  <a:pt x="377711" y="2002292"/>
                  <a:pt x="377711" y="2002292"/>
                </a:cubicBezTo>
                <a:cubicBezTo>
                  <a:pt x="406766" y="2002292"/>
                  <a:pt x="406766" y="2002292"/>
                  <a:pt x="406766" y="2002292"/>
                </a:cubicBezTo>
                <a:cubicBezTo>
                  <a:pt x="464876" y="2002292"/>
                  <a:pt x="464876" y="2002292"/>
                  <a:pt x="464876" y="2002292"/>
                </a:cubicBezTo>
                <a:cubicBezTo>
                  <a:pt x="464876" y="1799161"/>
                  <a:pt x="464876" y="1799161"/>
                  <a:pt x="464876" y="1799161"/>
                </a:cubicBezTo>
                <a:cubicBezTo>
                  <a:pt x="319602" y="1741123"/>
                  <a:pt x="203383" y="1625048"/>
                  <a:pt x="145274" y="1479955"/>
                </a:cubicBezTo>
                <a:cubicBezTo>
                  <a:pt x="29055" y="1334861"/>
                  <a:pt x="0" y="1160749"/>
                  <a:pt x="0" y="986637"/>
                </a:cubicBezTo>
                <a:cubicBezTo>
                  <a:pt x="0" y="696449"/>
                  <a:pt x="87164" y="464300"/>
                  <a:pt x="290547" y="290187"/>
                </a:cubicBezTo>
                <a:cubicBezTo>
                  <a:pt x="464876" y="116075"/>
                  <a:pt x="697313" y="0"/>
                  <a:pt x="958806" y="0"/>
                </a:cubicBezTo>
                <a:close/>
              </a:path>
            </a:pathLst>
          </a:custGeom>
          <a:solidFill>
            <a:srgbClr val="B3672E"/>
          </a:solidFill>
          <a:ln>
            <a:noFill/>
          </a:ln>
        </p:spPr>
        <p:txBody>
          <a:bodyPr vert="horz" wrap="square" lIns="91440" tIns="45720" rIns="91440" bIns="45720" numCol="1" anchor="t" anchorCtr="0" compatLnSpc="1">
            <a:noAutofit/>
          </a:bodyPr>
          <a:lstStyle/>
          <a:p>
            <a:endParaRPr lang="zh-CN" altLang="en-US">
              <a:cs typeface="+mn-ea"/>
              <a:sym typeface="+mn-lt"/>
            </a:endParaRPr>
          </a:p>
        </p:txBody>
      </p:sp>
      <p:sp>
        <p:nvSpPr>
          <p:cNvPr id="6" name="Freeform 11"/>
          <p:cNvSpPr/>
          <p:nvPr/>
        </p:nvSpPr>
        <p:spPr bwMode="auto">
          <a:xfrm>
            <a:off x="4085749" y="3372452"/>
            <a:ext cx="796925" cy="598488"/>
          </a:xfrm>
          <a:custGeom>
            <a:avLst/>
            <a:gdLst>
              <a:gd name="T0" fmla="*/ 3 w 108"/>
              <a:gd name="T1" fmla="*/ 54 h 81"/>
              <a:gd name="T2" fmla="*/ 21 w 108"/>
              <a:gd name="T3" fmla="*/ 47 h 81"/>
              <a:gd name="T4" fmla="*/ 26 w 108"/>
              <a:gd name="T5" fmla="*/ 43 h 81"/>
              <a:gd name="T6" fmla="*/ 35 w 108"/>
              <a:gd name="T7" fmla="*/ 62 h 81"/>
              <a:gd name="T8" fmla="*/ 43 w 108"/>
              <a:gd name="T9" fmla="*/ 43 h 81"/>
              <a:gd name="T10" fmla="*/ 48 w 108"/>
              <a:gd name="T11" fmla="*/ 47 h 81"/>
              <a:gd name="T12" fmla="*/ 60 w 108"/>
              <a:gd name="T13" fmla="*/ 51 h 81"/>
              <a:gd name="T14" fmla="*/ 61 w 108"/>
              <a:gd name="T15" fmla="*/ 50 h 81"/>
              <a:gd name="T16" fmla="*/ 72 w 108"/>
              <a:gd name="T17" fmla="*/ 46 h 81"/>
              <a:gd name="T18" fmla="*/ 84 w 108"/>
              <a:gd name="T19" fmla="*/ 60 h 81"/>
              <a:gd name="T20" fmla="*/ 96 w 108"/>
              <a:gd name="T21" fmla="*/ 46 h 81"/>
              <a:gd name="T22" fmla="*/ 105 w 108"/>
              <a:gd name="T23" fmla="*/ 48 h 81"/>
              <a:gd name="T24" fmla="*/ 108 w 108"/>
              <a:gd name="T25" fmla="*/ 71 h 81"/>
              <a:gd name="T26" fmla="*/ 70 w 108"/>
              <a:gd name="T27" fmla="*/ 71 h 81"/>
              <a:gd name="T28" fmla="*/ 70 w 108"/>
              <a:gd name="T29" fmla="*/ 81 h 81"/>
              <a:gd name="T30" fmla="*/ 0 w 108"/>
              <a:gd name="T31" fmla="*/ 81 h 81"/>
              <a:gd name="T32" fmla="*/ 3 w 108"/>
              <a:gd name="T33" fmla="*/ 54 h 81"/>
              <a:gd name="T34" fmla="*/ 74 w 108"/>
              <a:gd name="T35" fmla="*/ 26 h 81"/>
              <a:gd name="T36" fmla="*/ 94 w 108"/>
              <a:gd name="T37" fmla="*/ 24 h 81"/>
              <a:gd name="T38" fmla="*/ 92 w 108"/>
              <a:gd name="T39" fmla="*/ 37 h 81"/>
              <a:gd name="T40" fmla="*/ 89 w 108"/>
              <a:gd name="T41" fmla="*/ 41 h 81"/>
              <a:gd name="T42" fmla="*/ 99 w 108"/>
              <a:gd name="T43" fmla="*/ 42 h 81"/>
              <a:gd name="T44" fmla="*/ 98 w 108"/>
              <a:gd name="T45" fmla="*/ 31 h 81"/>
              <a:gd name="T46" fmla="*/ 69 w 108"/>
              <a:gd name="T47" fmla="*/ 31 h 81"/>
              <a:gd name="T48" fmla="*/ 68 w 108"/>
              <a:gd name="T49" fmla="*/ 42 h 81"/>
              <a:gd name="T50" fmla="*/ 78 w 108"/>
              <a:gd name="T51" fmla="*/ 41 h 81"/>
              <a:gd name="T52" fmla="*/ 75 w 108"/>
              <a:gd name="T53" fmla="*/ 37 h 81"/>
              <a:gd name="T54" fmla="*/ 74 w 108"/>
              <a:gd name="T55" fmla="*/ 26 h 81"/>
              <a:gd name="T56" fmla="*/ 74 w 108"/>
              <a:gd name="T57" fmla="*/ 26 h 81"/>
              <a:gd name="T58" fmla="*/ 22 w 108"/>
              <a:gd name="T59" fmla="*/ 30 h 81"/>
              <a:gd name="T60" fmla="*/ 23 w 108"/>
              <a:gd name="T61" fmla="*/ 15 h 81"/>
              <a:gd name="T62" fmla="*/ 47 w 108"/>
              <a:gd name="T63" fmla="*/ 15 h 81"/>
              <a:gd name="T64" fmla="*/ 48 w 108"/>
              <a:gd name="T65" fmla="*/ 31 h 81"/>
              <a:gd name="T66" fmla="*/ 52 w 108"/>
              <a:gd name="T67" fmla="*/ 25 h 81"/>
              <a:gd name="T68" fmla="*/ 50 w 108"/>
              <a:gd name="T69" fmla="*/ 8 h 81"/>
              <a:gd name="T70" fmla="*/ 20 w 108"/>
              <a:gd name="T71" fmla="*/ 6 h 81"/>
              <a:gd name="T72" fmla="*/ 18 w 108"/>
              <a:gd name="T73" fmla="*/ 27 h 81"/>
              <a:gd name="T74" fmla="*/ 22 w 108"/>
              <a:gd name="T75"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rgbClr val="B3672E"/>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Freeform 16"/>
          <p:cNvSpPr/>
          <p:nvPr/>
        </p:nvSpPr>
        <p:spPr bwMode="auto">
          <a:xfrm>
            <a:off x="4085431" y="5012880"/>
            <a:ext cx="768350" cy="584200"/>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rgbClr val="9A9479"/>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28"/>
          <p:cNvSpPr/>
          <p:nvPr/>
        </p:nvSpPr>
        <p:spPr bwMode="auto">
          <a:xfrm>
            <a:off x="4152106" y="1755838"/>
            <a:ext cx="635000" cy="574675"/>
          </a:xfrm>
          <a:custGeom>
            <a:avLst/>
            <a:gdLst>
              <a:gd name="T0" fmla="*/ 14 w 86"/>
              <a:gd name="T1" fmla="*/ 9 h 78"/>
              <a:gd name="T2" fmla="*/ 22 w 86"/>
              <a:gd name="T3" fmla="*/ 0 h 78"/>
              <a:gd name="T4" fmla="*/ 30 w 86"/>
              <a:gd name="T5" fmla="*/ 10 h 78"/>
              <a:gd name="T6" fmla="*/ 37 w 86"/>
              <a:gd name="T7" fmla="*/ 3 h 78"/>
              <a:gd name="T8" fmla="*/ 49 w 86"/>
              <a:gd name="T9" fmla="*/ 3 h 78"/>
              <a:gd name="T10" fmla="*/ 56 w 86"/>
              <a:gd name="T11" fmla="*/ 10 h 78"/>
              <a:gd name="T12" fmla="*/ 64 w 86"/>
              <a:gd name="T13" fmla="*/ 0 h 78"/>
              <a:gd name="T14" fmla="*/ 73 w 86"/>
              <a:gd name="T15" fmla="*/ 9 h 78"/>
              <a:gd name="T16" fmla="*/ 86 w 86"/>
              <a:gd name="T17" fmla="*/ 10 h 78"/>
              <a:gd name="T18" fmla="*/ 86 w 86"/>
              <a:gd name="T19" fmla="*/ 78 h 78"/>
              <a:gd name="T20" fmla="*/ 23 w 86"/>
              <a:gd name="T21" fmla="*/ 78 h 78"/>
              <a:gd name="T22" fmla="*/ 0 w 86"/>
              <a:gd name="T23" fmla="*/ 69 h 78"/>
              <a:gd name="T24" fmla="*/ 0 w 86"/>
              <a:gd name="T25" fmla="*/ 10 h 78"/>
              <a:gd name="T26" fmla="*/ 15 w 86"/>
              <a:gd name="T27" fmla="*/ 56 h 78"/>
              <a:gd name="T28" fmla="*/ 28 w 86"/>
              <a:gd name="T29" fmla="*/ 68 h 78"/>
              <a:gd name="T30" fmla="*/ 73 w 86"/>
              <a:gd name="T31" fmla="*/ 20 h 78"/>
              <a:gd name="T32" fmla="*/ 64 w 86"/>
              <a:gd name="T33" fmla="*/ 29 h 78"/>
              <a:gd name="T34" fmla="*/ 56 w 86"/>
              <a:gd name="T35" fmla="*/ 21 h 78"/>
              <a:gd name="T36" fmla="*/ 52 w 86"/>
              <a:gd name="T37" fmla="*/ 21 h 78"/>
              <a:gd name="T38" fmla="*/ 43 w 86"/>
              <a:gd name="T39" fmla="*/ 29 h 78"/>
              <a:gd name="T40" fmla="*/ 35 w 86"/>
              <a:gd name="T41" fmla="*/ 20 h 78"/>
              <a:gd name="T42" fmla="*/ 28 w 86"/>
              <a:gd name="T43" fmla="*/ 27 h 78"/>
              <a:gd name="T44" fmla="*/ 16 w 86"/>
              <a:gd name="T45" fmla="*/ 27 h 78"/>
              <a:gd name="T46" fmla="*/ 10 w 86"/>
              <a:gd name="T47" fmla="*/ 20 h 78"/>
              <a:gd name="T48" fmla="*/ 16 w 86"/>
              <a:gd name="T49" fmla="*/ 62 h 78"/>
              <a:gd name="T50" fmla="*/ 54 w 86"/>
              <a:gd name="T51" fmla="*/ 49 h 78"/>
              <a:gd name="T52" fmla="*/ 66 w 86"/>
              <a:gd name="T53" fmla="*/ 49 h 78"/>
              <a:gd name="T54" fmla="*/ 38 w 86"/>
              <a:gd name="T55" fmla="*/ 56 h 78"/>
              <a:gd name="T56" fmla="*/ 38 w 86"/>
              <a:gd name="T57" fmla="*/ 49 h 78"/>
              <a:gd name="T58" fmla="*/ 32 w 86"/>
              <a:gd name="T59" fmla="*/ 56 h 78"/>
              <a:gd name="T60" fmla="*/ 54 w 86"/>
              <a:gd name="T61" fmla="*/ 36 h 78"/>
              <a:gd name="T62" fmla="*/ 66 w 86"/>
              <a:gd name="T63" fmla="*/ 36 h 78"/>
              <a:gd name="T64" fmla="*/ 38 w 86"/>
              <a:gd name="T65" fmla="*/ 43 h 78"/>
              <a:gd name="T66" fmla="*/ 38 w 86"/>
              <a:gd name="T67" fmla="*/ 36 h 78"/>
              <a:gd name="T68" fmla="*/ 32 w 86"/>
              <a:gd name="T69" fmla="*/ 43 h 78"/>
              <a:gd name="T70" fmla="*/ 64 w 86"/>
              <a:gd name="T71" fmla="*/ 5 h 78"/>
              <a:gd name="T72" fmla="*/ 61 w 86"/>
              <a:gd name="T73" fmla="*/ 9 h 78"/>
              <a:gd name="T74" fmla="*/ 64 w 86"/>
              <a:gd name="T75" fmla="*/ 25 h 78"/>
              <a:gd name="T76" fmla="*/ 68 w 86"/>
              <a:gd name="T77" fmla="*/ 21 h 78"/>
              <a:gd name="T78" fmla="*/ 64 w 86"/>
              <a:gd name="T79" fmla="*/ 5 h 78"/>
              <a:gd name="T80" fmla="*/ 41 w 86"/>
              <a:gd name="T81" fmla="*/ 6 h 78"/>
              <a:gd name="T82" fmla="*/ 41 w 86"/>
              <a:gd name="T83" fmla="*/ 23 h 78"/>
              <a:gd name="T84" fmla="*/ 46 w 86"/>
              <a:gd name="T85" fmla="*/ 23 h 78"/>
              <a:gd name="T86" fmla="*/ 46 w 86"/>
              <a:gd name="T87" fmla="*/ 6 h 78"/>
              <a:gd name="T88" fmla="*/ 22 w 86"/>
              <a:gd name="T89" fmla="*/ 5 h 78"/>
              <a:gd name="T90" fmla="*/ 19 w 86"/>
              <a:gd name="T91" fmla="*/ 21 h 78"/>
              <a:gd name="T92" fmla="*/ 22 w 86"/>
              <a:gd name="T93" fmla="*/ 25 h 78"/>
              <a:gd name="T94" fmla="*/ 25 w 86"/>
              <a:gd name="T9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78">
                <a:moveTo>
                  <a:pt x="5" y="10"/>
                </a:moveTo>
                <a:cubicBezTo>
                  <a:pt x="14" y="10"/>
                  <a:pt x="14" y="10"/>
                  <a:pt x="14" y="10"/>
                </a:cubicBezTo>
                <a:cubicBezTo>
                  <a:pt x="14" y="9"/>
                  <a:pt x="14" y="9"/>
                  <a:pt x="14" y="9"/>
                </a:cubicBezTo>
                <a:cubicBezTo>
                  <a:pt x="14" y="6"/>
                  <a:pt x="14" y="4"/>
                  <a:pt x="16" y="3"/>
                </a:cubicBezTo>
                <a:cubicBezTo>
                  <a:pt x="18" y="1"/>
                  <a:pt x="20" y="0"/>
                  <a:pt x="22" y="0"/>
                </a:cubicBezTo>
                <a:cubicBezTo>
                  <a:pt x="22" y="0"/>
                  <a:pt x="22" y="0"/>
                  <a:pt x="22" y="0"/>
                </a:cubicBezTo>
                <a:cubicBezTo>
                  <a:pt x="24" y="0"/>
                  <a:pt x="26" y="1"/>
                  <a:pt x="28" y="3"/>
                </a:cubicBezTo>
                <a:cubicBezTo>
                  <a:pt x="29" y="4"/>
                  <a:pt x="30" y="6"/>
                  <a:pt x="30" y="9"/>
                </a:cubicBezTo>
                <a:cubicBezTo>
                  <a:pt x="30" y="10"/>
                  <a:pt x="30" y="10"/>
                  <a:pt x="30" y="10"/>
                </a:cubicBezTo>
                <a:cubicBezTo>
                  <a:pt x="35" y="10"/>
                  <a:pt x="35" y="10"/>
                  <a:pt x="35" y="10"/>
                </a:cubicBezTo>
                <a:cubicBezTo>
                  <a:pt x="35" y="9"/>
                  <a:pt x="35" y="9"/>
                  <a:pt x="35" y="9"/>
                </a:cubicBezTo>
                <a:cubicBezTo>
                  <a:pt x="35" y="6"/>
                  <a:pt x="36" y="4"/>
                  <a:pt x="37" y="3"/>
                </a:cubicBezTo>
                <a:cubicBezTo>
                  <a:pt x="39" y="1"/>
                  <a:pt x="41" y="0"/>
                  <a:pt x="43" y="0"/>
                </a:cubicBezTo>
                <a:cubicBezTo>
                  <a:pt x="43" y="0"/>
                  <a:pt x="43" y="0"/>
                  <a:pt x="43" y="0"/>
                </a:cubicBezTo>
                <a:cubicBezTo>
                  <a:pt x="46" y="0"/>
                  <a:pt x="48" y="1"/>
                  <a:pt x="49" y="3"/>
                </a:cubicBezTo>
                <a:cubicBezTo>
                  <a:pt x="51" y="4"/>
                  <a:pt x="52" y="6"/>
                  <a:pt x="52" y="9"/>
                </a:cubicBezTo>
                <a:cubicBezTo>
                  <a:pt x="52" y="10"/>
                  <a:pt x="52" y="10"/>
                  <a:pt x="52" y="10"/>
                </a:cubicBezTo>
                <a:cubicBezTo>
                  <a:pt x="56" y="10"/>
                  <a:pt x="56" y="10"/>
                  <a:pt x="56" y="10"/>
                </a:cubicBezTo>
                <a:cubicBezTo>
                  <a:pt x="56" y="9"/>
                  <a:pt x="56" y="9"/>
                  <a:pt x="56" y="9"/>
                </a:cubicBezTo>
                <a:cubicBezTo>
                  <a:pt x="56" y="6"/>
                  <a:pt x="57" y="4"/>
                  <a:pt x="58" y="3"/>
                </a:cubicBezTo>
                <a:cubicBezTo>
                  <a:pt x="60" y="1"/>
                  <a:pt x="62" y="0"/>
                  <a:pt x="64" y="0"/>
                </a:cubicBezTo>
                <a:cubicBezTo>
                  <a:pt x="64" y="0"/>
                  <a:pt x="64" y="0"/>
                  <a:pt x="64" y="0"/>
                </a:cubicBezTo>
                <a:cubicBezTo>
                  <a:pt x="67" y="0"/>
                  <a:pt x="69" y="1"/>
                  <a:pt x="70" y="3"/>
                </a:cubicBezTo>
                <a:cubicBezTo>
                  <a:pt x="72" y="4"/>
                  <a:pt x="73" y="6"/>
                  <a:pt x="73" y="9"/>
                </a:cubicBezTo>
                <a:cubicBezTo>
                  <a:pt x="73" y="10"/>
                  <a:pt x="73" y="10"/>
                  <a:pt x="73" y="10"/>
                </a:cubicBezTo>
                <a:cubicBezTo>
                  <a:pt x="81" y="10"/>
                  <a:pt x="81" y="10"/>
                  <a:pt x="81" y="10"/>
                </a:cubicBezTo>
                <a:cubicBezTo>
                  <a:pt x="86" y="10"/>
                  <a:pt x="86" y="10"/>
                  <a:pt x="86" y="10"/>
                </a:cubicBezTo>
                <a:cubicBezTo>
                  <a:pt x="86" y="15"/>
                  <a:pt x="86" y="15"/>
                  <a:pt x="86" y="15"/>
                </a:cubicBezTo>
                <a:cubicBezTo>
                  <a:pt x="86" y="73"/>
                  <a:pt x="86" y="73"/>
                  <a:pt x="86" y="73"/>
                </a:cubicBezTo>
                <a:cubicBezTo>
                  <a:pt x="86" y="78"/>
                  <a:pt x="86" y="78"/>
                  <a:pt x="86" y="78"/>
                </a:cubicBezTo>
                <a:cubicBezTo>
                  <a:pt x="81" y="78"/>
                  <a:pt x="81" y="78"/>
                  <a:pt x="81" y="78"/>
                </a:cubicBezTo>
                <a:cubicBezTo>
                  <a:pt x="24" y="78"/>
                  <a:pt x="24" y="78"/>
                  <a:pt x="24" y="78"/>
                </a:cubicBezTo>
                <a:cubicBezTo>
                  <a:pt x="23" y="78"/>
                  <a:pt x="23" y="78"/>
                  <a:pt x="23" y="78"/>
                </a:cubicBezTo>
                <a:cubicBezTo>
                  <a:pt x="22" y="78"/>
                  <a:pt x="22" y="78"/>
                  <a:pt x="22" y="78"/>
                </a:cubicBezTo>
                <a:cubicBezTo>
                  <a:pt x="3" y="71"/>
                  <a:pt x="3" y="71"/>
                  <a:pt x="3" y="71"/>
                </a:cubicBezTo>
                <a:cubicBezTo>
                  <a:pt x="0" y="69"/>
                  <a:pt x="0" y="69"/>
                  <a:pt x="0" y="69"/>
                </a:cubicBezTo>
                <a:cubicBezTo>
                  <a:pt x="0" y="66"/>
                  <a:pt x="0" y="66"/>
                  <a:pt x="0" y="66"/>
                </a:cubicBezTo>
                <a:cubicBezTo>
                  <a:pt x="0" y="15"/>
                  <a:pt x="0" y="15"/>
                  <a:pt x="0" y="15"/>
                </a:cubicBezTo>
                <a:cubicBezTo>
                  <a:pt x="0" y="10"/>
                  <a:pt x="0" y="10"/>
                  <a:pt x="0" y="10"/>
                </a:cubicBezTo>
                <a:cubicBezTo>
                  <a:pt x="5" y="10"/>
                  <a:pt x="5" y="10"/>
                  <a:pt x="5" y="10"/>
                </a:cubicBezTo>
                <a:close/>
                <a:moveTo>
                  <a:pt x="10" y="59"/>
                </a:moveTo>
                <a:cubicBezTo>
                  <a:pt x="15" y="56"/>
                  <a:pt x="15" y="56"/>
                  <a:pt x="15" y="56"/>
                </a:cubicBezTo>
                <a:cubicBezTo>
                  <a:pt x="17" y="55"/>
                  <a:pt x="17" y="55"/>
                  <a:pt x="17" y="55"/>
                </a:cubicBezTo>
                <a:cubicBezTo>
                  <a:pt x="18" y="57"/>
                  <a:pt x="18" y="57"/>
                  <a:pt x="18" y="57"/>
                </a:cubicBezTo>
                <a:cubicBezTo>
                  <a:pt x="28" y="68"/>
                  <a:pt x="28" y="68"/>
                  <a:pt x="28" y="68"/>
                </a:cubicBezTo>
                <a:cubicBezTo>
                  <a:pt x="76" y="68"/>
                  <a:pt x="76" y="68"/>
                  <a:pt x="76" y="68"/>
                </a:cubicBezTo>
                <a:cubicBezTo>
                  <a:pt x="76" y="20"/>
                  <a:pt x="76" y="20"/>
                  <a:pt x="76" y="20"/>
                </a:cubicBezTo>
                <a:cubicBezTo>
                  <a:pt x="73" y="20"/>
                  <a:pt x="73" y="20"/>
                  <a:pt x="73" y="20"/>
                </a:cubicBezTo>
                <a:cubicBezTo>
                  <a:pt x="73" y="21"/>
                  <a:pt x="73" y="21"/>
                  <a:pt x="73" y="21"/>
                </a:cubicBezTo>
                <a:cubicBezTo>
                  <a:pt x="73" y="23"/>
                  <a:pt x="72" y="25"/>
                  <a:pt x="70" y="27"/>
                </a:cubicBezTo>
                <a:cubicBezTo>
                  <a:pt x="69" y="29"/>
                  <a:pt x="67" y="29"/>
                  <a:pt x="64" y="29"/>
                </a:cubicBezTo>
                <a:cubicBezTo>
                  <a:pt x="64" y="29"/>
                  <a:pt x="64" y="29"/>
                  <a:pt x="64" y="29"/>
                </a:cubicBezTo>
                <a:cubicBezTo>
                  <a:pt x="62" y="29"/>
                  <a:pt x="60" y="29"/>
                  <a:pt x="58" y="27"/>
                </a:cubicBezTo>
                <a:cubicBezTo>
                  <a:pt x="57" y="25"/>
                  <a:pt x="56" y="23"/>
                  <a:pt x="56" y="21"/>
                </a:cubicBezTo>
                <a:cubicBezTo>
                  <a:pt x="56" y="20"/>
                  <a:pt x="56" y="20"/>
                  <a:pt x="56" y="20"/>
                </a:cubicBezTo>
                <a:cubicBezTo>
                  <a:pt x="52" y="20"/>
                  <a:pt x="52" y="20"/>
                  <a:pt x="52" y="20"/>
                </a:cubicBezTo>
                <a:cubicBezTo>
                  <a:pt x="52" y="21"/>
                  <a:pt x="52" y="21"/>
                  <a:pt x="52" y="21"/>
                </a:cubicBezTo>
                <a:cubicBezTo>
                  <a:pt x="52" y="23"/>
                  <a:pt x="51" y="25"/>
                  <a:pt x="49" y="27"/>
                </a:cubicBezTo>
                <a:cubicBezTo>
                  <a:pt x="48" y="29"/>
                  <a:pt x="46" y="29"/>
                  <a:pt x="43" y="29"/>
                </a:cubicBezTo>
                <a:cubicBezTo>
                  <a:pt x="43" y="29"/>
                  <a:pt x="43" y="29"/>
                  <a:pt x="43" y="29"/>
                </a:cubicBezTo>
                <a:cubicBezTo>
                  <a:pt x="41" y="29"/>
                  <a:pt x="39" y="29"/>
                  <a:pt x="37" y="27"/>
                </a:cubicBezTo>
                <a:cubicBezTo>
                  <a:pt x="36" y="25"/>
                  <a:pt x="35" y="23"/>
                  <a:pt x="35" y="21"/>
                </a:cubicBezTo>
                <a:cubicBezTo>
                  <a:pt x="35" y="20"/>
                  <a:pt x="35" y="20"/>
                  <a:pt x="35" y="20"/>
                </a:cubicBezTo>
                <a:cubicBezTo>
                  <a:pt x="30" y="20"/>
                  <a:pt x="30" y="20"/>
                  <a:pt x="30" y="20"/>
                </a:cubicBezTo>
                <a:cubicBezTo>
                  <a:pt x="30" y="21"/>
                  <a:pt x="30" y="21"/>
                  <a:pt x="30" y="21"/>
                </a:cubicBezTo>
                <a:cubicBezTo>
                  <a:pt x="30" y="23"/>
                  <a:pt x="29" y="25"/>
                  <a:pt x="28" y="27"/>
                </a:cubicBezTo>
                <a:cubicBezTo>
                  <a:pt x="26" y="29"/>
                  <a:pt x="24" y="29"/>
                  <a:pt x="22" y="29"/>
                </a:cubicBezTo>
                <a:cubicBezTo>
                  <a:pt x="22" y="29"/>
                  <a:pt x="22" y="29"/>
                  <a:pt x="22" y="29"/>
                </a:cubicBezTo>
                <a:cubicBezTo>
                  <a:pt x="20" y="29"/>
                  <a:pt x="18" y="29"/>
                  <a:pt x="16" y="27"/>
                </a:cubicBezTo>
                <a:cubicBezTo>
                  <a:pt x="14" y="25"/>
                  <a:pt x="14" y="23"/>
                  <a:pt x="14" y="21"/>
                </a:cubicBezTo>
                <a:cubicBezTo>
                  <a:pt x="14" y="20"/>
                  <a:pt x="14" y="20"/>
                  <a:pt x="14" y="20"/>
                </a:cubicBezTo>
                <a:cubicBezTo>
                  <a:pt x="10" y="20"/>
                  <a:pt x="10" y="20"/>
                  <a:pt x="10" y="20"/>
                </a:cubicBezTo>
                <a:cubicBezTo>
                  <a:pt x="10" y="59"/>
                  <a:pt x="10" y="59"/>
                  <a:pt x="10" y="59"/>
                </a:cubicBezTo>
                <a:close/>
                <a:moveTo>
                  <a:pt x="20" y="67"/>
                </a:moveTo>
                <a:cubicBezTo>
                  <a:pt x="16" y="62"/>
                  <a:pt x="16" y="62"/>
                  <a:pt x="16" y="62"/>
                </a:cubicBezTo>
                <a:cubicBezTo>
                  <a:pt x="13" y="64"/>
                  <a:pt x="13" y="64"/>
                  <a:pt x="13" y="64"/>
                </a:cubicBezTo>
                <a:cubicBezTo>
                  <a:pt x="20" y="67"/>
                  <a:pt x="20" y="67"/>
                  <a:pt x="20" y="67"/>
                </a:cubicBezTo>
                <a:close/>
                <a:moveTo>
                  <a:pt x="54" y="49"/>
                </a:moveTo>
                <a:cubicBezTo>
                  <a:pt x="54" y="56"/>
                  <a:pt x="54" y="56"/>
                  <a:pt x="54" y="56"/>
                </a:cubicBezTo>
                <a:cubicBezTo>
                  <a:pt x="66" y="56"/>
                  <a:pt x="66" y="56"/>
                  <a:pt x="66" y="56"/>
                </a:cubicBezTo>
                <a:cubicBezTo>
                  <a:pt x="66" y="49"/>
                  <a:pt x="66" y="49"/>
                  <a:pt x="66" y="49"/>
                </a:cubicBezTo>
                <a:cubicBezTo>
                  <a:pt x="54" y="49"/>
                  <a:pt x="54" y="49"/>
                  <a:pt x="54" y="49"/>
                </a:cubicBezTo>
                <a:close/>
                <a:moveTo>
                  <a:pt x="38" y="49"/>
                </a:moveTo>
                <a:cubicBezTo>
                  <a:pt x="38" y="56"/>
                  <a:pt x="38" y="56"/>
                  <a:pt x="38" y="56"/>
                </a:cubicBezTo>
                <a:cubicBezTo>
                  <a:pt x="49" y="56"/>
                  <a:pt x="49" y="56"/>
                  <a:pt x="49" y="56"/>
                </a:cubicBezTo>
                <a:cubicBezTo>
                  <a:pt x="49" y="49"/>
                  <a:pt x="49" y="49"/>
                  <a:pt x="49" y="49"/>
                </a:cubicBezTo>
                <a:cubicBezTo>
                  <a:pt x="38" y="49"/>
                  <a:pt x="38" y="49"/>
                  <a:pt x="38" y="49"/>
                </a:cubicBezTo>
                <a:close/>
                <a:moveTo>
                  <a:pt x="20" y="49"/>
                </a:moveTo>
                <a:cubicBezTo>
                  <a:pt x="20" y="56"/>
                  <a:pt x="20" y="56"/>
                  <a:pt x="20" y="56"/>
                </a:cubicBezTo>
                <a:cubicBezTo>
                  <a:pt x="32" y="56"/>
                  <a:pt x="32" y="56"/>
                  <a:pt x="32" y="56"/>
                </a:cubicBezTo>
                <a:cubicBezTo>
                  <a:pt x="32" y="49"/>
                  <a:pt x="32" y="49"/>
                  <a:pt x="32" y="49"/>
                </a:cubicBezTo>
                <a:cubicBezTo>
                  <a:pt x="20" y="49"/>
                  <a:pt x="20" y="49"/>
                  <a:pt x="20" y="49"/>
                </a:cubicBezTo>
                <a:close/>
                <a:moveTo>
                  <a:pt x="54" y="36"/>
                </a:moveTo>
                <a:cubicBezTo>
                  <a:pt x="54" y="43"/>
                  <a:pt x="54" y="43"/>
                  <a:pt x="54" y="43"/>
                </a:cubicBezTo>
                <a:cubicBezTo>
                  <a:pt x="66" y="43"/>
                  <a:pt x="66" y="43"/>
                  <a:pt x="66" y="43"/>
                </a:cubicBezTo>
                <a:cubicBezTo>
                  <a:pt x="66" y="36"/>
                  <a:pt x="66" y="36"/>
                  <a:pt x="66" y="36"/>
                </a:cubicBezTo>
                <a:cubicBezTo>
                  <a:pt x="54" y="36"/>
                  <a:pt x="54" y="36"/>
                  <a:pt x="54" y="36"/>
                </a:cubicBezTo>
                <a:close/>
                <a:moveTo>
                  <a:pt x="38" y="36"/>
                </a:moveTo>
                <a:cubicBezTo>
                  <a:pt x="38" y="43"/>
                  <a:pt x="38" y="43"/>
                  <a:pt x="38" y="43"/>
                </a:cubicBezTo>
                <a:cubicBezTo>
                  <a:pt x="49" y="43"/>
                  <a:pt x="49" y="43"/>
                  <a:pt x="49" y="43"/>
                </a:cubicBezTo>
                <a:cubicBezTo>
                  <a:pt x="49" y="36"/>
                  <a:pt x="49" y="36"/>
                  <a:pt x="49" y="36"/>
                </a:cubicBezTo>
                <a:cubicBezTo>
                  <a:pt x="38" y="36"/>
                  <a:pt x="38" y="36"/>
                  <a:pt x="38" y="36"/>
                </a:cubicBezTo>
                <a:close/>
                <a:moveTo>
                  <a:pt x="20" y="36"/>
                </a:moveTo>
                <a:cubicBezTo>
                  <a:pt x="20" y="43"/>
                  <a:pt x="20" y="43"/>
                  <a:pt x="20" y="43"/>
                </a:cubicBezTo>
                <a:cubicBezTo>
                  <a:pt x="32" y="43"/>
                  <a:pt x="32" y="43"/>
                  <a:pt x="32" y="43"/>
                </a:cubicBezTo>
                <a:cubicBezTo>
                  <a:pt x="32" y="36"/>
                  <a:pt x="32" y="36"/>
                  <a:pt x="32" y="36"/>
                </a:cubicBezTo>
                <a:cubicBezTo>
                  <a:pt x="20" y="36"/>
                  <a:pt x="20" y="36"/>
                  <a:pt x="20" y="36"/>
                </a:cubicBezTo>
                <a:close/>
                <a:moveTo>
                  <a:pt x="64" y="5"/>
                </a:moveTo>
                <a:cubicBezTo>
                  <a:pt x="64" y="5"/>
                  <a:pt x="64" y="5"/>
                  <a:pt x="64" y="5"/>
                </a:cubicBezTo>
                <a:cubicBezTo>
                  <a:pt x="63" y="5"/>
                  <a:pt x="63" y="5"/>
                  <a:pt x="62" y="6"/>
                </a:cubicBezTo>
                <a:cubicBezTo>
                  <a:pt x="61" y="7"/>
                  <a:pt x="61" y="8"/>
                  <a:pt x="61" y="9"/>
                </a:cubicBezTo>
                <a:cubicBezTo>
                  <a:pt x="61" y="21"/>
                  <a:pt x="61" y="21"/>
                  <a:pt x="61" y="21"/>
                </a:cubicBezTo>
                <a:cubicBezTo>
                  <a:pt x="61" y="22"/>
                  <a:pt x="61" y="23"/>
                  <a:pt x="62" y="23"/>
                </a:cubicBezTo>
                <a:cubicBezTo>
                  <a:pt x="63" y="24"/>
                  <a:pt x="63" y="25"/>
                  <a:pt x="64" y="25"/>
                </a:cubicBezTo>
                <a:cubicBezTo>
                  <a:pt x="64" y="25"/>
                  <a:pt x="64" y="25"/>
                  <a:pt x="64" y="25"/>
                </a:cubicBezTo>
                <a:cubicBezTo>
                  <a:pt x="65" y="25"/>
                  <a:pt x="66" y="24"/>
                  <a:pt x="67" y="23"/>
                </a:cubicBezTo>
                <a:cubicBezTo>
                  <a:pt x="67" y="23"/>
                  <a:pt x="68" y="22"/>
                  <a:pt x="68" y="21"/>
                </a:cubicBezTo>
                <a:cubicBezTo>
                  <a:pt x="68" y="9"/>
                  <a:pt x="68" y="9"/>
                  <a:pt x="68" y="9"/>
                </a:cubicBezTo>
                <a:cubicBezTo>
                  <a:pt x="68" y="8"/>
                  <a:pt x="67" y="7"/>
                  <a:pt x="67" y="6"/>
                </a:cubicBezTo>
                <a:cubicBezTo>
                  <a:pt x="66" y="5"/>
                  <a:pt x="65" y="5"/>
                  <a:pt x="64" y="5"/>
                </a:cubicBezTo>
                <a:close/>
                <a:moveTo>
                  <a:pt x="43" y="5"/>
                </a:moveTo>
                <a:cubicBezTo>
                  <a:pt x="43" y="5"/>
                  <a:pt x="43" y="5"/>
                  <a:pt x="43" y="5"/>
                </a:cubicBezTo>
                <a:cubicBezTo>
                  <a:pt x="42" y="5"/>
                  <a:pt x="42" y="5"/>
                  <a:pt x="41" y="6"/>
                </a:cubicBezTo>
                <a:cubicBezTo>
                  <a:pt x="40" y="7"/>
                  <a:pt x="40" y="8"/>
                  <a:pt x="40" y="9"/>
                </a:cubicBezTo>
                <a:cubicBezTo>
                  <a:pt x="40" y="21"/>
                  <a:pt x="40" y="21"/>
                  <a:pt x="40" y="21"/>
                </a:cubicBezTo>
                <a:cubicBezTo>
                  <a:pt x="40" y="22"/>
                  <a:pt x="40" y="23"/>
                  <a:pt x="41" y="23"/>
                </a:cubicBezTo>
                <a:cubicBezTo>
                  <a:pt x="42" y="24"/>
                  <a:pt x="42" y="25"/>
                  <a:pt x="43" y="25"/>
                </a:cubicBezTo>
                <a:cubicBezTo>
                  <a:pt x="43" y="25"/>
                  <a:pt x="43" y="25"/>
                  <a:pt x="43" y="25"/>
                </a:cubicBezTo>
                <a:cubicBezTo>
                  <a:pt x="44" y="25"/>
                  <a:pt x="45" y="24"/>
                  <a:pt x="46" y="23"/>
                </a:cubicBezTo>
                <a:cubicBezTo>
                  <a:pt x="46" y="23"/>
                  <a:pt x="47" y="22"/>
                  <a:pt x="47" y="21"/>
                </a:cubicBezTo>
                <a:cubicBezTo>
                  <a:pt x="47" y="9"/>
                  <a:pt x="47" y="9"/>
                  <a:pt x="47" y="9"/>
                </a:cubicBezTo>
                <a:cubicBezTo>
                  <a:pt x="47" y="8"/>
                  <a:pt x="46" y="7"/>
                  <a:pt x="46" y="6"/>
                </a:cubicBezTo>
                <a:cubicBezTo>
                  <a:pt x="45" y="5"/>
                  <a:pt x="44" y="5"/>
                  <a:pt x="43" y="5"/>
                </a:cubicBezTo>
                <a:close/>
                <a:moveTo>
                  <a:pt x="22" y="5"/>
                </a:moveTo>
                <a:cubicBezTo>
                  <a:pt x="22" y="5"/>
                  <a:pt x="22" y="5"/>
                  <a:pt x="22" y="5"/>
                </a:cubicBezTo>
                <a:cubicBezTo>
                  <a:pt x="21" y="5"/>
                  <a:pt x="20" y="5"/>
                  <a:pt x="20" y="6"/>
                </a:cubicBezTo>
                <a:cubicBezTo>
                  <a:pt x="19" y="7"/>
                  <a:pt x="19" y="8"/>
                  <a:pt x="19" y="9"/>
                </a:cubicBezTo>
                <a:cubicBezTo>
                  <a:pt x="19" y="21"/>
                  <a:pt x="19" y="21"/>
                  <a:pt x="19" y="21"/>
                </a:cubicBezTo>
                <a:cubicBezTo>
                  <a:pt x="19" y="22"/>
                  <a:pt x="19" y="23"/>
                  <a:pt x="20" y="23"/>
                </a:cubicBezTo>
                <a:cubicBezTo>
                  <a:pt x="20" y="24"/>
                  <a:pt x="21" y="25"/>
                  <a:pt x="22" y="25"/>
                </a:cubicBezTo>
                <a:cubicBezTo>
                  <a:pt x="22" y="25"/>
                  <a:pt x="22" y="25"/>
                  <a:pt x="22" y="25"/>
                </a:cubicBezTo>
                <a:cubicBezTo>
                  <a:pt x="23" y="25"/>
                  <a:pt x="24" y="24"/>
                  <a:pt x="24" y="23"/>
                </a:cubicBezTo>
                <a:cubicBezTo>
                  <a:pt x="25" y="23"/>
                  <a:pt x="25" y="22"/>
                  <a:pt x="25" y="21"/>
                </a:cubicBezTo>
                <a:cubicBezTo>
                  <a:pt x="25" y="9"/>
                  <a:pt x="25" y="9"/>
                  <a:pt x="25" y="9"/>
                </a:cubicBezTo>
                <a:cubicBezTo>
                  <a:pt x="25" y="8"/>
                  <a:pt x="25" y="7"/>
                  <a:pt x="24" y="6"/>
                </a:cubicBezTo>
                <a:cubicBezTo>
                  <a:pt x="24" y="5"/>
                  <a:pt x="23" y="5"/>
                  <a:pt x="22" y="5"/>
                </a:cubicBezTo>
                <a:close/>
              </a:path>
            </a:pathLst>
          </a:custGeom>
          <a:solidFill>
            <a:srgbClr val="E2A52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矩形 30" descr="#clear#"/>
          <p:cNvSpPr/>
          <p:nvPr/>
        </p:nvSpPr>
        <p:spPr>
          <a:xfrm>
            <a:off x="5124450" y="1742203"/>
            <a:ext cx="5720862" cy="1120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lnSpc>
                <a:spcPct val="120000"/>
              </a:lnSpc>
            </a:pPr>
            <a:r>
              <a:rPr lang="zh-CN" altLang="en-US" sz="1800" dirty="0">
                <a:solidFill>
                  <a:schemeClr val="tx1"/>
                </a:solidFill>
                <a:cs typeface="+mn-ea"/>
                <a:sym typeface="+mn-lt"/>
              </a:rPr>
              <a:t>请您在此输入文本请您在此输入文本请您在此输入文本请您在此输入文本请您在此输入文本请您在此输入文本</a:t>
            </a:r>
            <a:endParaRPr lang="zh-CN" altLang="en-US" sz="1800" dirty="0">
              <a:solidFill>
                <a:schemeClr val="tx1"/>
              </a:solidFill>
              <a:cs typeface="+mn-ea"/>
              <a:sym typeface="+mn-lt"/>
            </a:endParaRPr>
          </a:p>
        </p:txBody>
      </p:sp>
      <p:sp>
        <p:nvSpPr>
          <p:cNvPr id="32" name="矩形 31" descr="#clear#"/>
          <p:cNvSpPr/>
          <p:nvPr/>
        </p:nvSpPr>
        <p:spPr>
          <a:xfrm>
            <a:off x="5124450" y="3372517"/>
            <a:ext cx="5720862" cy="1120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lnSpc>
                <a:spcPct val="120000"/>
              </a:lnSpc>
            </a:pPr>
            <a:r>
              <a:rPr lang="zh-CN" altLang="en-US" sz="1800" dirty="0">
                <a:solidFill>
                  <a:schemeClr val="tx1"/>
                </a:solidFill>
                <a:cs typeface="+mn-ea"/>
                <a:sym typeface="+mn-lt"/>
              </a:rPr>
              <a:t>请您在此输入文本请您在此输入文本请您在此输入文本请您在此输入文本请您在此输入文本请您在此输入文本</a:t>
            </a:r>
            <a:endParaRPr lang="zh-CN" altLang="en-US" sz="1800" dirty="0">
              <a:solidFill>
                <a:schemeClr val="tx1"/>
              </a:solidFill>
              <a:cs typeface="+mn-ea"/>
              <a:sym typeface="+mn-lt"/>
            </a:endParaRPr>
          </a:p>
        </p:txBody>
      </p:sp>
      <p:sp>
        <p:nvSpPr>
          <p:cNvPr id="36" name="矩形 35" descr="#clear#"/>
          <p:cNvSpPr/>
          <p:nvPr/>
        </p:nvSpPr>
        <p:spPr>
          <a:xfrm>
            <a:off x="5124450" y="5002831"/>
            <a:ext cx="5720862" cy="1120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lnSpc>
                <a:spcPct val="120000"/>
              </a:lnSpc>
            </a:pPr>
            <a:r>
              <a:rPr lang="zh-CN" altLang="en-US" sz="1800" dirty="0">
                <a:solidFill>
                  <a:schemeClr val="tx1"/>
                </a:solidFill>
                <a:cs typeface="+mn-ea"/>
                <a:sym typeface="+mn-lt"/>
              </a:rPr>
              <a:t>请您在此输入文本请您在此输入文本请您在此输入文本请您在此输入文本请您在此输入文本请您在此输入文本</a:t>
            </a:r>
            <a:endParaRPr lang="zh-CN" altLang="en-US" sz="1800" dirty="0">
              <a:solidFill>
                <a:schemeClr val="tx1"/>
              </a:solidFill>
              <a:cs typeface="+mn-ea"/>
              <a:sym typeface="+mn-lt"/>
            </a:endParaRPr>
          </a:p>
        </p:txBody>
      </p:sp>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checkerboard(across)">
                                      <p:cBhvr>
                                        <p:cTn id="16" dur="500"/>
                                        <p:tgtEl>
                                          <p:spTgt spid="23"/>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checkerboard(across)">
                                      <p:cBhvr>
                                        <p:cTn id="19" dur="500"/>
                                        <p:tgtEl>
                                          <p:spTgt spid="3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heckerboard(across)">
                                      <p:cBhvr>
                                        <p:cTn id="22" dur="500"/>
                                        <p:tgtEl>
                                          <p:spTgt spid="32"/>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heckerboard(across)">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6" grpId="0" bldLvl="0" animBg="1"/>
      <p:bldP spid="7" grpId="0" bldLvl="0" animBg="1"/>
      <p:bldP spid="23" grpId="0" bldLvl="0" animBg="1"/>
      <p:bldP spid="31" grpId="0" bldLvl="0" animBg="1"/>
      <p:bldP spid="32" grpId="0" bldLvl="0" animBg="1"/>
      <p:bldP spid="3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39" y="863816"/>
            <a:ext cx="9030032" cy="5994184"/>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4810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3238500" y="3247390"/>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7" name="文本框 13"/>
          <p:cNvSpPr txBox="1"/>
          <p:nvPr userDrawn="1"/>
        </p:nvSpPr>
        <p:spPr>
          <a:xfrm>
            <a:off x="2042160" y="2768600"/>
            <a:ext cx="8107045" cy="922020"/>
          </a:xfrm>
          <a:prstGeom prst="rect">
            <a:avLst/>
          </a:prstGeom>
          <a:noFill/>
          <a:ln w="9525">
            <a:noFill/>
          </a:ln>
        </p:spPr>
        <p:txBody>
          <a:bodyPr wrap="square" anchor="t">
            <a:spAutoFit/>
          </a:bodyPr>
          <a:lstStyle/>
          <a:p>
            <a:pPr algn="dist"/>
            <a:r>
              <a:rPr lang="zh-CN" altLang="en-US" sz="5400">
                <a:solidFill>
                  <a:schemeClr val="tx1">
                    <a:lumMod val="65000"/>
                    <a:lumOff val="35000"/>
                  </a:schemeClr>
                </a:solidFill>
                <a:cs typeface="+mn-ea"/>
                <a:sym typeface="+mn-lt"/>
              </a:rPr>
              <a:t>答辩完毕，感谢聆听</a:t>
            </a:r>
            <a:endParaRPr lang="zh-CN" altLang="en-US" sz="5400">
              <a:solidFill>
                <a:schemeClr val="tx1">
                  <a:lumMod val="65000"/>
                  <a:lumOff val="35000"/>
                </a:schemeClr>
              </a:solidFill>
              <a:cs typeface="+mn-ea"/>
              <a:sym typeface="+mn-lt"/>
            </a:endParaRPr>
          </a:p>
        </p:txBody>
      </p:sp>
      <p:sp>
        <p:nvSpPr>
          <p:cNvPr id="22" name="TextBox 32"/>
          <p:cNvSpPr txBox="1"/>
          <p:nvPr userDrawn="1"/>
        </p:nvSpPr>
        <p:spPr>
          <a:xfrm>
            <a:off x="2789555" y="3837940"/>
            <a:ext cx="6592570" cy="275590"/>
          </a:xfrm>
          <a:prstGeom prst="rect">
            <a:avLst/>
          </a:prstGeom>
          <a:noFill/>
        </p:spPr>
        <p:txBody>
          <a:bodyPr wrap="square" rtlCol="0">
            <a:spAutoFit/>
          </a:bodyPr>
          <a:lstStyle/>
          <a:p>
            <a:pPr algn="dist" eaLnBrk="1" hangingPunct="1">
              <a:buFont typeface="Arial" panose="020B0604020202020204" pitchFamily="34" charset="0"/>
              <a:buNone/>
            </a:pPr>
            <a:r>
              <a:rPr lang="zh-CN" altLang="en-US" sz="1200" dirty="0">
                <a:solidFill>
                  <a:schemeClr val="tx1">
                    <a:lumMod val="65000"/>
                    <a:lumOff val="35000"/>
                  </a:schemeClr>
                </a:solidFill>
                <a:cs typeface="+mn-ea"/>
                <a:sym typeface="+mn-lt"/>
              </a:rPr>
              <a:t>适用于开题报告</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毕业设计</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学习计划</a:t>
            </a:r>
            <a:endParaRPr lang="zh-CN" altLang="en-US" sz="1200" dirty="0">
              <a:solidFill>
                <a:schemeClr val="tx1">
                  <a:lumMod val="65000"/>
                  <a:lumOff val="35000"/>
                </a:schemeClr>
              </a:solidFill>
              <a:cs typeface="+mn-ea"/>
              <a:sym typeface="+mn-lt"/>
            </a:endParaRPr>
          </a:p>
        </p:txBody>
      </p:sp>
      <p:sp>
        <p:nvSpPr>
          <p:cNvPr id="25" name="mortarboard_182327"/>
          <p:cNvSpPr>
            <a:spLocks noChangeAspect="1"/>
          </p:cNvSpPr>
          <p:nvPr/>
        </p:nvSpPr>
        <p:spPr bwMode="auto">
          <a:xfrm>
            <a:off x="5617581" y="1777256"/>
            <a:ext cx="956840" cy="891670"/>
          </a:xfrm>
          <a:custGeom>
            <a:avLst/>
            <a:gdLst>
              <a:gd name="connsiteX0" fmla="*/ 455711 w 607639"/>
              <a:gd name="connsiteY0" fmla="*/ 515659 h 566254"/>
              <a:gd name="connsiteX1" fmla="*/ 465873 w 607639"/>
              <a:gd name="connsiteY1" fmla="*/ 525796 h 566254"/>
              <a:gd name="connsiteX2" fmla="*/ 465873 w 607639"/>
              <a:gd name="connsiteY2" fmla="*/ 556117 h 566254"/>
              <a:gd name="connsiteX3" fmla="*/ 455711 w 607639"/>
              <a:gd name="connsiteY3" fmla="*/ 566254 h 566254"/>
              <a:gd name="connsiteX4" fmla="*/ 445550 w 607639"/>
              <a:gd name="connsiteY4" fmla="*/ 556117 h 566254"/>
              <a:gd name="connsiteX5" fmla="*/ 445550 w 607639"/>
              <a:gd name="connsiteY5" fmla="*/ 525796 h 566254"/>
              <a:gd name="connsiteX6" fmla="*/ 455711 w 607639"/>
              <a:gd name="connsiteY6" fmla="*/ 515659 h 566254"/>
              <a:gd name="connsiteX7" fmla="*/ 483639 w 607639"/>
              <a:gd name="connsiteY7" fmla="*/ 505931 h 566254"/>
              <a:gd name="connsiteX8" fmla="*/ 495939 w 607639"/>
              <a:gd name="connsiteY8" fmla="*/ 513305 h 566254"/>
              <a:gd name="connsiteX9" fmla="*/ 506010 w 607639"/>
              <a:gd name="connsiteY9" fmla="*/ 553728 h 566254"/>
              <a:gd name="connsiteX10" fmla="*/ 498702 w 607639"/>
              <a:gd name="connsiteY10" fmla="*/ 565988 h 566254"/>
              <a:gd name="connsiteX11" fmla="*/ 496206 w 607639"/>
              <a:gd name="connsiteY11" fmla="*/ 566254 h 566254"/>
              <a:gd name="connsiteX12" fmla="*/ 486402 w 607639"/>
              <a:gd name="connsiteY12" fmla="*/ 558614 h 566254"/>
              <a:gd name="connsiteX13" fmla="*/ 476242 w 607639"/>
              <a:gd name="connsiteY13" fmla="*/ 518191 h 566254"/>
              <a:gd name="connsiteX14" fmla="*/ 483639 w 607639"/>
              <a:gd name="connsiteY14" fmla="*/ 505931 h 566254"/>
              <a:gd name="connsiteX15" fmla="*/ 427732 w 607639"/>
              <a:gd name="connsiteY15" fmla="*/ 505931 h 566254"/>
              <a:gd name="connsiteX16" fmla="*/ 435113 w 607639"/>
              <a:gd name="connsiteY16" fmla="*/ 518191 h 566254"/>
              <a:gd name="connsiteX17" fmla="*/ 424975 w 607639"/>
              <a:gd name="connsiteY17" fmla="*/ 558614 h 566254"/>
              <a:gd name="connsiteX18" fmla="*/ 415192 w 607639"/>
              <a:gd name="connsiteY18" fmla="*/ 566254 h 566254"/>
              <a:gd name="connsiteX19" fmla="*/ 412702 w 607639"/>
              <a:gd name="connsiteY19" fmla="*/ 565988 h 566254"/>
              <a:gd name="connsiteX20" fmla="*/ 405410 w 607639"/>
              <a:gd name="connsiteY20" fmla="*/ 553728 h 566254"/>
              <a:gd name="connsiteX21" fmla="*/ 415459 w 607639"/>
              <a:gd name="connsiteY21" fmla="*/ 513305 h 566254"/>
              <a:gd name="connsiteX22" fmla="*/ 427732 w 607639"/>
              <a:gd name="connsiteY22" fmla="*/ 505931 h 566254"/>
              <a:gd name="connsiteX23" fmla="*/ 455707 w 607639"/>
              <a:gd name="connsiteY23" fmla="*/ 465128 h 566254"/>
              <a:gd name="connsiteX24" fmla="*/ 445560 w 607639"/>
              <a:gd name="connsiteY24" fmla="*/ 475260 h 566254"/>
              <a:gd name="connsiteX25" fmla="*/ 455707 w 607639"/>
              <a:gd name="connsiteY25" fmla="*/ 485392 h 566254"/>
              <a:gd name="connsiteX26" fmla="*/ 465853 w 607639"/>
              <a:gd name="connsiteY26" fmla="*/ 475260 h 566254"/>
              <a:gd name="connsiteX27" fmla="*/ 455707 w 607639"/>
              <a:gd name="connsiteY27" fmla="*/ 465128 h 566254"/>
              <a:gd name="connsiteX28" fmla="*/ 111408 w 607639"/>
              <a:gd name="connsiteY28" fmla="*/ 252803 h 566254"/>
              <a:gd name="connsiteX29" fmla="*/ 121467 w 607639"/>
              <a:gd name="connsiteY29" fmla="*/ 262935 h 566254"/>
              <a:gd name="connsiteX30" fmla="*/ 121467 w 607639"/>
              <a:gd name="connsiteY30" fmla="*/ 331636 h 566254"/>
              <a:gd name="connsiteX31" fmla="*/ 293705 w 607639"/>
              <a:gd name="connsiteY31" fmla="*/ 424334 h 566254"/>
              <a:gd name="connsiteX32" fmla="*/ 293705 w 607639"/>
              <a:gd name="connsiteY32" fmla="*/ 333680 h 566254"/>
              <a:gd name="connsiteX33" fmla="*/ 303764 w 607639"/>
              <a:gd name="connsiteY33" fmla="*/ 323548 h 566254"/>
              <a:gd name="connsiteX34" fmla="*/ 313911 w 607639"/>
              <a:gd name="connsiteY34" fmla="*/ 333680 h 566254"/>
              <a:gd name="connsiteX35" fmla="*/ 313911 w 607639"/>
              <a:gd name="connsiteY35" fmla="*/ 424422 h 566254"/>
              <a:gd name="connsiteX36" fmla="*/ 410668 w 607639"/>
              <a:gd name="connsiteY36" fmla="*/ 402381 h 566254"/>
              <a:gd name="connsiteX37" fmla="*/ 424287 w 607639"/>
              <a:gd name="connsiteY37" fmla="*/ 407003 h 566254"/>
              <a:gd name="connsiteX38" fmla="*/ 419658 w 607639"/>
              <a:gd name="connsiteY38" fmla="*/ 420512 h 566254"/>
              <a:gd name="connsiteX39" fmla="*/ 303764 w 607639"/>
              <a:gd name="connsiteY39" fmla="*/ 444953 h 566254"/>
              <a:gd name="connsiteX40" fmla="*/ 101973 w 607639"/>
              <a:gd name="connsiteY40" fmla="*/ 337502 h 566254"/>
              <a:gd name="connsiteX41" fmla="*/ 101261 w 607639"/>
              <a:gd name="connsiteY41" fmla="*/ 333680 h 566254"/>
              <a:gd name="connsiteX42" fmla="*/ 101261 w 607639"/>
              <a:gd name="connsiteY42" fmla="*/ 262935 h 566254"/>
              <a:gd name="connsiteX43" fmla="*/ 111408 w 607639"/>
              <a:gd name="connsiteY43" fmla="*/ 252803 h 566254"/>
              <a:gd name="connsiteX44" fmla="*/ 10147 w 607639"/>
              <a:gd name="connsiteY44" fmla="*/ 151682 h 566254"/>
              <a:gd name="connsiteX45" fmla="*/ 20294 w 607639"/>
              <a:gd name="connsiteY45" fmla="*/ 161814 h 566254"/>
              <a:gd name="connsiteX46" fmla="*/ 20294 w 607639"/>
              <a:gd name="connsiteY46" fmla="*/ 165191 h 566254"/>
              <a:gd name="connsiteX47" fmla="*/ 303787 w 607639"/>
              <a:gd name="connsiteY47" fmla="*/ 282333 h 566254"/>
              <a:gd name="connsiteX48" fmla="*/ 411310 w 607639"/>
              <a:gd name="connsiteY48" fmla="*/ 237894 h 566254"/>
              <a:gd name="connsiteX49" fmla="*/ 424573 w 607639"/>
              <a:gd name="connsiteY49" fmla="*/ 243405 h 566254"/>
              <a:gd name="connsiteX50" fmla="*/ 419054 w 607639"/>
              <a:gd name="connsiteY50" fmla="*/ 256559 h 566254"/>
              <a:gd name="connsiteX51" fmla="*/ 307704 w 607639"/>
              <a:gd name="connsiteY51" fmla="*/ 302598 h 566254"/>
              <a:gd name="connsiteX52" fmla="*/ 303787 w 607639"/>
              <a:gd name="connsiteY52" fmla="*/ 303398 h 566254"/>
              <a:gd name="connsiteX53" fmla="*/ 299960 w 607639"/>
              <a:gd name="connsiteY53" fmla="*/ 302598 h 566254"/>
              <a:gd name="connsiteX54" fmla="*/ 6231 w 607639"/>
              <a:gd name="connsiteY54" fmla="*/ 181278 h 566254"/>
              <a:gd name="connsiteX55" fmla="*/ 0 w 607639"/>
              <a:gd name="connsiteY55" fmla="*/ 171946 h 566254"/>
              <a:gd name="connsiteX56" fmla="*/ 0 w 607639"/>
              <a:gd name="connsiteY56" fmla="*/ 161814 h 566254"/>
              <a:gd name="connsiteX57" fmla="*/ 10147 w 607639"/>
              <a:gd name="connsiteY57" fmla="*/ 151682 h 566254"/>
              <a:gd name="connsiteX58" fmla="*/ 303775 w 607639"/>
              <a:gd name="connsiteY58" fmla="*/ 121342 h 566254"/>
              <a:gd name="connsiteX59" fmla="*/ 283571 w 607639"/>
              <a:gd name="connsiteY59" fmla="*/ 131474 h 566254"/>
              <a:gd name="connsiteX60" fmla="*/ 303775 w 607639"/>
              <a:gd name="connsiteY60" fmla="*/ 141517 h 566254"/>
              <a:gd name="connsiteX61" fmla="*/ 324068 w 607639"/>
              <a:gd name="connsiteY61" fmla="*/ 131474 h 566254"/>
              <a:gd name="connsiteX62" fmla="*/ 303775 w 607639"/>
              <a:gd name="connsiteY62" fmla="*/ 121342 h 566254"/>
              <a:gd name="connsiteX63" fmla="*/ 299948 w 607639"/>
              <a:gd name="connsiteY63" fmla="*/ 732 h 566254"/>
              <a:gd name="connsiteX64" fmla="*/ 307691 w 607639"/>
              <a:gd name="connsiteY64" fmla="*/ 732 h 566254"/>
              <a:gd name="connsiteX65" fmla="*/ 601320 w 607639"/>
              <a:gd name="connsiteY65" fmla="*/ 122142 h 566254"/>
              <a:gd name="connsiteX66" fmla="*/ 607639 w 607639"/>
              <a:gd name="connsiteY66" fmla="*/ 131474 h 566254"/>
              <a:gd name="connsiteX67" fmla="*/ 601320 w 607639"/>
              <a:gd name="connsiteY67" fmla="*/ 140806 h 566254"/>
              <a:gd name="connsiteX68" fmla="*/ 465853 w 607639"/>
              <a:gd name="connsiteY68" fmla="*/ 196801 h 566254"/>
              <a:gd name="connsiteX69" fmla="*/ 465853 w 607639"/>
              <a:gd name="connsiteY69" fmla="*/ 215021 h 566254"/>
              <a:gd name="connsiteX70" fmla="*/ 587346 w 607639"/>
              <a:gd name="connsiteY70" fmla="*/ 165159 h 566254"/>
              <a:gd name="connsiteX71" fmla="*/ 587346 w 607639"/>
              <a:gd name="connsiteY71" fmla="*/ 161782 h 566254"/>
              <a:gd name="connsiteX72" fmla="*/ 597493 w 607639"/>
              <a:gd name="connsiteY72" fmla="*/ 151650 h 566254"/>
              <a:gd name="connsiteX73" fmla="*/ 607639 w 607639"/>
              <a:gd name="connsiteY73" fmla="*/ 161782 h 566254"/>
              <a:gd name="connsiteX74" fmla="*/ 607639 w 607639"/>
              <a:gd name="connsiteY74" fmla="*/ 171914 h 566254"/>
              <a:gd name="connsiteX75" fmla="*/ 601320 w 607639"/>
              <a:gd name="connsiteY75" fmla="*/ 181247 h 566254"/>
              <a:gd name="connsiteX76" fmla="*/ 465853 w 607639"/>
              <a:gd name="connsiteY76" fmla="*/ 236974 h 566254"/>
              <a:gd name="connsiteX77" fmla="*/ 465853 w 607639"/>
              <a:gd name="connsiteY77" fmla="*/ 362383 h 566254"/>
              <a:gd name="connsiteX78" fmla="*/ 486058 w 607639"/>
              <a:gd name="connsiteY78" fmla="*/ 331808 h 566254"/>
              <a:gd name="connsiteX79" fmla="*/ 486058 w 607639"/>
              <a:gd name="connsiteY79" fmla="*/ 262927 h 566254"/>
              <a:gd name="connsiteX80" fmla="*/ 496205 w 607639"/>
              <a:gd name="connsiteY80" fmla="*/ 252795 h 566254"/>
              <a:gd name="connsiteX81" fmla="*/ 506351 w 607639"/>
              <a:gd name="connsiteY81" fmla="*/ 262927 h 566254"/>
              <a:gd name="connsiteX82" fmla="*/ 506351 w 607639"/>
              <a:gd name="connsiteY82" fmla="*/ 333675 h 566254"/>
              <a:gd name="connsiteX83" fmla="*/ 505817 w 607639"/>
              <a:gd name="connsiteY83" fmla="*/ 336963 h 566254"/>
              <a:gd name="connsiteX84" fmla="*/ 465853 w 607639"/>
              <a:gd name="connsiteY84" fmla="*/ 389402 h 566254"/>
              <a:gd name="connsiteX85" fmla="*/ 465853 w 607639"/>
              <a:gd name="connsiteY85" fmla="*/ 446818 h 566254"/>
              <a:gd name="connsiteX86" fmla="*/ 486058 w 607639"/>
              <a:gd name="connsiteY86" fmla="*/ 475260 h 566254"/>
              <a:gd name="connsiteX87" fmla="*/ 455707 w 607639"/>
              <a:gd name="connsiteY87" fmla="*/ 505568 h 566254"/>
              <a:gd name="connsiteX88" fmla="*/ 425356 w 607639"/>
              <a:gd name="connsiteY88" fmla="*/ 475260 h 566254"/>
              <a:gd name="connsiteX89" fmla="*/ 445560 w 607639"/>
              <a:gd name="connsiteY89" fmla="*/ 446818 h 566254"/>
              <a:gd name="connsiteX90" fmla="*/ 445560 w 607639"/>
              <a:gd name="connsiteY90" fmla="*/ 230041 h 566254"/>
              <a:gd name="connsiteX91" fmla="*/ 445560 w 607639"/>
              <a:gd name="connsiteY91" fmla="*/ 197689 h 566254"/>
              <a:gd name="connsiteX92" fmla="*/ 330031 w 607639"/>
              <a:gd name="connsiteY92" fmla="*/ 154583 h 566254"/>
              <a:gd name="connsiteX93" fmla="*/ 303775 w 607639"/>
              <a:gd name="connsiteY93" fmla="*/ 161782 h 566254"/>
              <a:gd name="connsiteX94" fmla="*/ 263277 w 607639"/>
              <a:gd name="connsiteY94" fmla="*/ 131474 h 566254"/>
              <a:gd name="connsiteX95" fmla="*/ 303775 w 607639"/>
              <a:gd name="connsiteY95" fmla="*/ 101077 h 566254"/>
              <a:gd name="connsiteX96" fmla="*/ 344272 w 607639"/>
              <a:gd name="connsiteY96" fmla="*/ 131474 h 566254"/>
              <a:gd name="connsiteX97" fmla="*/ 343382 w 607639"/>
              <a:gd name="connsiteY97" fmla="*/ 137962 h 566254"/>
              <a:gd name="connsiteX98" fmla="*/ 454728 w 607639"/>
              <a:gd name="connsiteY98" fmla="*/ 179469 h 566254"/>
              <a:gd name="connsiteX99" fmla="*/ 570969 w 607639"/>
              <a:gd name="connsiteY99" fmla="*/ 131474 h 566254"/>
              <a:gd name="connsiteX100" fmla="*/ 303775 w 607639"/>
              <a:gd name="connsiteY100" fmla="*/ 20997 h 566254"/>
              <a:gd name="connsiteX101" fmla="*/ 36581 w 607639"/>
              <a:gd name="connsiteY101" fmla="*/ 131474 h 566254"/>
              <a:gd name="connsiteX102" fmla="*/ 303775 w 607639"/>
              <a:gd name="connsiteY102" fmla="*/ 241862 h 566254"/>
              <a:gd name="connsiteX103" fmla="*/ 406131 w 607639"/>
              <a:gd name="connsiteY103" fmla="*/ 199556 h 566254"/>
              <a:gd name="connsiteX104" fmla="*/ 419393 w 607639"/>
              <a:gd name="connsiteY104" fmla="*/ 205066 h 566254"/>
              <a:gd name="connsiteX105" fmla="*/ 413874 w 607639"/>
              <a:gd name="connsiteY105" fmla="*/ 218220 h 566254"/>
              <a:gd name="connsiteX106" fmla="*/ 307691 w 607639"/>
              <a:gd name="connsiteY106" fmla="*/ 262127 h 566254"/>
              <a:gd name="connsiteX107" fmla="*/ 303775 w 607639"/>
              <a:gd name="connsiteY107" fmla="*/ 262927 h 566254"/>
              <a:gd name="connsiteX108" fmla="*/ 299948 w 607639"/>
              <a:gd name="connsiteY108" fmla="*/ 262127 h 566254"/>
              <a:gd name="connsiteX109" fmla="*/ 6230 w 607639"/>
              <a:gd name="connsiteY109" fmla="*/ 140806 h 566254"/>
              <a:gd name="connsiteX110" fmla="*/ 0 w 607639"/>
              <a:gd name="connsiteY110" fmla="*/ 131474 h 566254"/>
              <a:gd name="connsiteX111" fmla="*/ 6230 w 607639"/>
              <a:gd name="connsiteY111" fmla="*/ 122142 h 56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07639" h="566254">
                <a:moveTo>
                  <a:pt x="455711" y="515659"/>
                </a:moveTo>
                <a:cubicBezTo>
                  <a:pt x="461327" y="515659"/>
                  <a:pt x="465873" y="520194"/>
                  <a:pt x="465873" y="525796"/>
                </a:cubicBezTo>
                <a:lnTo>
                  <a:pt x="465873" y="556117"/>
                </a:lnTo>
                <a:cubicBezTo>
                  <a:pt x="465873" y="561719"/>
                  <a:pt x="461327" y="566254"/>
                  <a:pt x="455711" y="566254"/>
                </a:cubicBezTo>
                <a:cubicBezTo>
                  <a:pt x="450096" y="566254"/>
                  <a:pt x="445550" y="561719"/>
                  <a:pt x="445550" y="556117"/>
                </a:cubicBezTo>
                <a:lnTo>
                  <a:pt x="445550" y="525796"/>
                </a:lnTo>
                <a:cubicBezTo>
                  <a:pt x="445550" y="520194"/>
                  <a:pt x="450096" y="515659"/>
                  <a:pt x="455711" y="515659"/>
                </a:cubicBezTo>
                <a:close/>
                <a:moveTo>
                  <a:pt x="483639" y="505931"/>
                </a:moveTo>
                <a:cubicBezTo>
                  <a:pt x="489076" y="504509"/>
                  <a:pt x="494513" y="507885"/>
                  <a:pt x="495939" y="513305"/>
                </a:cubicBezTo>
                <a:lnTo>
                  <a:pt x="506010" y="553728"/>
                </a:lnTo>
                <a:cubicBezTo>
                  <a:pt x="507436" y="559147"/>
                  <a:pt x="504138" y="564566"/>
                  <a:pt x="498702" y="565988"/>
                </a:cubicBezTo>
                <a:cubicBezTo>
                  <a:pt x="497811" y="566165"/>
                  <a:pt x="497008" y="566254"/>
                  <a:pt x="496206" y="566254"/>
                </a:cubicBezTo>
                <a:cubicBezTo>
                  <a:pt x="491661" y="566254"/>
                  <a:pt x="487561" y="563234"/>
                  <a:pt x="486402" y="558614"/>
                </a:cubicBezTo>
                <a:lnTo>
                  <a:pt x="476242" y="518191"/>
                </a:lnTo>
                <a:cubicBezTo>
                  <a:pt x="474905" y="512772"/>
                  <a:pt x="478203" y="507263"/>
                  <a:pt x="483639" y="505931"/>
                </a:cubicBezTo>
                <a:close/>
                <a:moveTo>
                  <a:pt x="427732" y="505931"/>
                </a:moveTo>
                <a:cubicBezTo>
                  <a:pt x="433156" y="507263"/>
                  <a:pt x="436447" y="512772"/>
                  <a:pt x="435113" y="518191"/>
                </a:cubicBezTo>
                <a:lnTo>
                  <a:pt x="424975" y="558614"/>
                </a:lnTo>
                <a:cubicBezTo>
                  <a:pt x="423819" y="563234"/>
                  <a:pt x="419728" y="566254"/>
                  <a:pt x="415192" y="566254"/>
                </a:cubicBezTo>
                <a:cubicBezTo>
                  <a:pt x="414392" y="566254"/>
                  <a:pt x="413591" y="566165"/>
                  <a:pt x="412702" y="565988"/>
                </a:cubicBezTo>
                <a:cubicBezTo>
                  <a:pt x="407277" y="564566"/>
                  <a:pt x="403987" y="559147"/>
                  <a:pt x="405410" y="553728"/>
                </a:cubicBezTo>
                <a:lnTo>
                  <a:pt x="415459" y="513305"/>
                </a:lnTo>
                <a:cubicBezTo>
                  <a:pt x="416793" y="507885"/>
                  <a:pt x="422307" y="504509"/>
                  <a:pt x="427732" y="505931"/>
                </a:cubicBezTo>
                <a:close/>
                <a:moveTo>
                  <a:pt x="455707" y="465128"/>
                </a:moveTo>
                <a:cubicBezTo>
                  <a:pt x="450100" y="465128"/>
                  <a:pt x="445560" y="469660"/>
                  <a:pt x="445560" y="475260"/>
                </a:cubicBezTo>
                <a:cubicBezTo>
                  <a:pt x="445560" y="480859"/>
                  <a:pt x="450100" y="485392"/>
                  <a:pt x="455707" y="485392"/>
                </a:cubicBezTo>
                <a:cubicBezTo>
                  <a:pt x="461314" y="485392"/>
                  <a:pt x="465853" y="480859"/>
                  <a:pt x="465853" y="475260"/>
                </a:cubicBezTo>
                <a:cubicBezTo>
                  <a:pt x="465853" y="469660"/>
                  <a:pt x="461314" y="465128"/>
                  <a:pt x="455707" y="465128"/>
                </a:cubicBezTo>
                <a:close/>
                <a:moveTo>
                  <a:pt x="111408" y="252803"/>
                </a:moveTo>
                <a:cubicBezTo>
                  <a:pt x="116927" y="252803"/>
                  <a:pt x="121467" y="257335"/>
                  <a:pt x="121467" y="262935"/>
                </a:cubicBezTo>
                <a:lnTo>
                  <a:pt x="121467" y="331636"/>
                </a:lnTo>
                <a:cubicBezTo>
                  <a:pt x="127341" y="344256"/>
                  <a:pt x="167931" y="420334"/>
                  <a:pt x="293705" y="424334"/>
                </a:cubicBezTo>
                <a:lnTo>
                  <a:pt x="293705" y="333680"/>
                </a:lnTo>
                <a:cubicBezTo>
                  <a:pt x="293705" y="328081"/>
                  <a:pt x="298245" y="323548"/>
                  <a:pt x="303764" y="323548"/>
                </a:cubicBezTo>
                <a:cubicBezTo>
                  <a:pt x="309372" y="323548"/>
                  <a:pt x="313911" y="328081"/>
                  <a:pt x="313911" y="333680"/>
                </a:cubicBezTo>
                <a:lnTo>
                  <a:pt x="313911" y="424422"/>
                </a:lnTo>
                <a:cubicBezTo>
                  <a:pt x="359397" y="422911"/>
                  <a:pt x="391441" y="411891"/>
                  <a:pt x="410668" y="402381"/>
                </a:cubicBezTo>
                <a:cubicBezTo>
                  <a:pt x="415741" y="399893"/>
                  <a:pt x="421794" y="401937"/>
                  <a:pt x="424287" y="407003"/>
                </a:cubicBezTo>
                <a:cubicBezTo>
                  <a:pt x="426779" y="411980"/>
                  <a:pt x="424732" y="418023"/>
                  <a:pt x="419658" y="420512"/>
                </a:cubicBezTo>
                <a:cubicBezTo>
                  <a:pt x="397138" y="431621"/>
                  <a:pt x="358684" y="444953"/>
                  <a:pt x="303764" y="444953"/>
                </a:cubicBezTo>
                <a:cubicBezTo>
                  <a:pt x="146835" y="444953"/>
                  <a:pt x="103753" y="341857"/>
                  <a:pt x="101973" y="337502"/>
                </a:cubicBezTo>
                <a:cubicBezTo>
                  <a:pt x="101528" y="336257"/>
                  <a:pt x="101261" y="335013"/>
                  <a:pt x="101261" y="333680"/>
                </a:cubicBezTo>
                <a:lnTo>
                  <a:pt x="101261" y="262935"/>
                </a:lnTo>
                <a:cubicBezTo>
                  <a:pt x="101261" y="257335"/>
                  <a:pt x="105801" y="252803"/>
                  <a:pt x="111408" y="252803"/>
                </a:cubicBezTo>
                <a:close/>
                <a:moveTo>
                  <a:pt x="10147" y="151682"/>
                </a:moveTo>
                <a:cubicBezTo>
                  <a:pt x="15754" y="151682"/>
                  <a:pt x="20294" y="156215"/>
                  <a:pt x="20294" y="161814"/>
                </a:cubicBezTo>
                <a:lnTo>
                  <a:pt x="20294" y="165191"/>
                </a:lnTo>
                <a:lnTo>
                  <a:pt x="303787" y="282333"/>
                </a:lnTo>
                <a:lnTo>
                  <a:pt x="411310" y="237894"/>
                </a:lnTo>
                <a:cubicBezTo>
                  <a:pt x="416473" y="235761"/>
                  <a:pt x="422436" y="238250"/>
                  <a:pt x="424573" y="243405"/>
                </a:cubicBezTo>
                <a:cubicBezTo>
                  <a:pt x="426709" y="248560"/>
                  <a:pt x="424217" y="254426"/>
                  <a:pt x="419054" y="256559"/>
                </a:cubicBezTo>
                <a:lnTo>
                  <a:pt x="307704" y="302598"/>
                </a:lnTo>
                <a:cubicBezTo>
                  <a:pt x="306458" y="303131"/>
                  <a:pt x="305123" y="303398"/>
                  <a:pt x="303787" y="303398"/>
                </a:cubicBezTo>
                <a:cubicBezTo>
                  <a:pt x="302541" y="303398"/>
                  <a:pt x="301206" y="303131"/>
                  <a:pt x="299960" y="302598"/>
                </a:cubicBezTo>
                <a:lnTo>
                  <a:pt x="6231" y="181278"/>
                </a:lnTo>
                <a:cubicBezTo>
                  <a:pt x="2492" y="179679"/>
                  <a:pt x="0" y="176035"/>
                  <a:pt x="0" y="171946"/>
                </a:cubicBezTo>
                <a:lnTo>
                  <a:pt x="0" y="161814"/>
                </a:lnTo>
                <a:cubicBezTo>
                  <a:pt x="0" y="156215"/>
                  <a:pt x="4539" y="151682"/>
                  <a:pt x="10147" y="151682"/>
                </a:cubicBezTo>
                <a:close/>
                <a:moveTo>
                  <a:pt x="303775" y="121342"/>
                </a:moveTo>
                <a:cubicBezTo>
                  <a:pt x="291403" y="121342"/>
                  <a:pt x="283571" y="127297"/>
                  <a:pt x="283571" y="131474"/>
                </a:cubicBezTo>
                <a:cubicBezTo>
                  <a:pt x="283571" y="135563"/>
                  <a:pt x="291403" y="141517"/>
                  <a:pt x="303775" y="141517"/>
                </a:cubicBezTo>
                <a:cubicBezTo>
                  <a:pt x="316147" y="141517"/>
                  <a:pt x="324068" y="135563"/>
                  <a:pt x="324068" y="131474"/>
                </a:cubicBezTo>
                <a:cubicBezTo>
                  <a:pt x="324068" y="127297"/>
                  <a:pt x="316147" y="121342"/>
                  <a:pt x="303775" y="121342"/>
                </a:cubicBezTo>
                <a:close/>
                <a:moveTo>
                  <a:pt x="299948" y="732"/>
                </a:moveTo>
                <a:cubicBezTo>
                  <a:pt x="302440" y="-245"/>
                  <a:pt x="305199" y="-245"/>
                  <a:pt x="307691" y="732"/>
                </a:cubicBezTo>
                <a:lnTo>
                  <a:pt x="601320" y="122142"/>
                </a:lnTo>
                <a:cubicBezTo>
                  <a:pt x="605147" y="123653"/>
                  <a:pt x="607639" y="127386"/>
                  <a:pt x="607639" y="131474"/>
                </a:cubicBezTo>
                <a:cubicBezTo>
                  <a:pt x="607639" y="135563"/>
                  <a:pt x="605147" y="139207"/>
                  <a:pt x="601320" y="140806"/>
                </a:cubicBezTo>
                <a:lnTo>
                  <a:pt x="465853" y="196801"/>
                </a:lnTo>
                <a:lnTo>
                  <a:pt x="465853" y="215021"/>
                </a:lnTo>
                <a:lnTo>
                  <a:pt x="587346" y="165159"/>
                </a:lnTo>
                <a:lnTo>
                  <a:pt x="587346" y="161782"/>
                </a:lnTo>
                <a:cubicBezTo>
                  <a:pt x="587346" y="156183"/>
                  <a:pt x="591885" y="151650"/>
                  <a:pt x="597493" y="151650"/>
                </a:cubicBezTo>
                <a:cubicBezTo>
                  <a:pt x="603100" y="151650"/>
                  <a:pt x="607639" y="156183"/>
                  <a:pt x="607639" y="161782"/>
                </a:cubicBezTo>
                <a:lnTo>
                  <a:pt x="607639" y="171914"/>
                </a:lnTo>
                <a:cubicBezTo>
                  <a:pt x="607639" y="176003"/>
                  <a:pt x="605147" y="179647"/>
                  <a:pt x="601320" y="181247"/>
                </a:cubicBezTo>
                <a:lnTo>
                  <a:pt x="465853" y="236974"/>
                </a:lnTo>
                <a:lnTo>
                  <a:pt x="465853" y="362383"/>
                </a:lnTo>
                <a:cubicBezTo>
                  <a:pt x="478225" y="349318"/>
                  <a:pt x="484367" y="336075"/>
                  <a:pt x="486058" y="331808"/>
                </a:cubicBezTo>
                <a:lnTo>
                  <a:pt x="486058" y="262927"/>
                </a:lnTo>
                <a:cubicBezTo>
                  <a:pt x="486058" y="257327"/>
                  <a:pt x="490597" y="252795"/>
                  <a:pt x="496205" y="252795"/>
                </a:cubicBezTo>
                <a:cubicBezTo>
                  <a:pt x="501812" y="252795"/>
                  <a:pt x="506351" y="257327"/>
                  <a:pt x="506351" y="262927"/>
                </a:cubicBezTo>
                <a:lnTo>
                  <a:pt x="506351" y="333675"/>
                </a:lnTo>
                <a:cubicBezTo>
                  <a:pt x="506351" y="334830"/>
                  <a:pt x="506173" y="335897"/>
                  <a:pt x="505817" y="336963"/>
                </a:cubicBezTo>
                <a:cubicBezTo>
                  <a:pt x="505372" y="338297"/>
                  <a:pt x="494869" y="367449"/>
                  <a:pt x="465853" y="389402"/>
                </a:cubicBezTo>
                <a:lnTo>
                  <a:pt x="465853" y="446818"/>
                </a:lnTo>
                <a:cubicBezTo>
                  <a:pt x="477602" y="450996"/>
                  <a:pt x="486058" y="462106"/>
                  <a:pt x="486058" y="475260"/>
                </a:cubicBezTo>
                <a:cubicBezTo>
                  <a:pt x="486058" y="491969"/>
                  <a:pt x="472440" y="505568"/>
                  <a:pt x="455707" y="505568"/>
                </a:cubicBezTo>
                <a:cubicBezTo>
                  <a:pt x="438974" y="505568"/>
                  <a:pt x="425356" y="491969"/>
                  <a:pt x="425356" y="475260"/>
                </a:cubicBezTo>
                <a:cubicBezTo>
                  <a:pt x="425356" y="462106"/>
                  <a:pt x="433812" y="450996"/>
                  <a:pt x="445560" y="446818"/>
                </a:cubicBezTo>
                <a:lnTo>
                  <a:pt x="445560" y="230041"/>
                </a:lnTo>
                <a:lnTo>
                  <a:pt x="445560" y="197689"/>
                </a:lnTo>
                <a:lnTo>
                  <a:pt x="330031" y="154583"/>
                </a:lnTo>
                <a:cubicBezTo>
                  <a:pt x="323000" y="159027"/>
                  <a:pt x="313921" y="161782"/>
                  <a:pt x="303775" y="161782"/>
                </a:cubicBezTo>
                <a:cubicBezTo>
                  <a:pt x="281079" y="161782"/>
                  <a:pt x="263277" y="148450"/>
                  <a:pt x="263277" y="131474"/>
                </a:cubicBezTo>
                <a:cubicBezTo>
                  <a:pt x="263277" y="114409"/>
                  <a:pt x="281079" y="101077"/>
                  <a:pt x="303775" y="101077"/>
                </a:cubicBezTo>
                <a:cubicBezTo>
                  <a:pt x="326560" y="101077"/>
                  <a:pt x="344272" y="114409"/>
                  <a:pt x="344272" y="131474"/>
                </a:cubicBezTo>
                <a:cubicBezTo>
                  <a:pt x="344272" y="133696"/>
                  <a:pt x="343916" y="135829"/>
                  <a:pt x="343382" y="137962"/>
                </a:cubicBezTo>
                <a:lnTo>
                  <a:pt x="454728" y="179469"/>
                </a:lnTo>
                <a:lnTo>
                  <a:pt x="570969" y="131474"/>
                </a:lnTo>
                <a:lnTo>
                  <a:pt x="303775" y="20997"/>
                </a:lnTo>
                <a:lnTo>
                  <a:pt x="36581" y="131474"/>
                </a:lnTo>
                <a:lnTo>
                  <a:pt x="303775" y="241862"/>
                </a:lnTo>
                <a:lnTo>
                  <a:pt x="406131" y="199556"/>
                </a:lnTo>
                <a:cubicBezTo>
                  <a:pt x="411293" y="197423"/>
                  <a:pt x="417257" y="199911"/>
                  <a:pt x="419393" y="205066"/>
                </a:cubicBezTo>
                <a:cubicBezTo>
                  <a:pt x="421529" y="210221"/>
                  <a:pt x="419037" y="216176"/>
                  <a:pt x="413874" y="218220"/>
                </a:cubicBezTo>
                <a:lnTo>
                  <a:pt x="307691" y="262127"/>
                </a:lnTo>
                <a:cubicBezTo>
                  <a:pt x="306445" y="262660"/>
                  <a:pt x="305110" y="262927"/>
                  <a:pt x="303775" y="262927"/>
                </a:cubicBezTo>
                <a:cubicBezTo>
                  <a:pt x="302529" y="262927"/>
                  <a:pt x="301194" y="262660"/>
                  <a:pt x="299948" y="262127"/>
                </a:cubicBezTo>
                <a:lnTo>
                  <a:pt x="6230" y="140806"/>
                </a:lnTo>
                <a:cubicBezTo>
                  <a:pt x="2492" y="139207"/>
                  <a:pt x="0" y="135563"/>
                  <a:pt x="0" y="131474"/>
                </a:cubicBezTo>
                <a:cubicBezTo>
                  <a:pt x="0" y="127386"/>
                  <a:pt x="2492" y="123653"/>
                  <a:pt x="6230" y="122142"/>
                </a:cubicBezTo>
                <a:close/>
              </a:path>
            </a:pathLst>
          </a:custGeom>
          <a:solidFill>
            <a:schemeClr val="tx1">
              <a:lumMod val="65000"/>
              <a:lumOff val="35000"/>
            </a:schemeClr>
          </a:solidFill>
          <a:ln>
            <a:noFill/>
          </a:ln>
        </p:spPr>
        <p:txBody>
          <a:bodyPr/>
          <a:lstStyle/>
          <a:p>
            <a:endParaRPr lang="zh-CN" altLang="en-US">
              <a:cs typeface="+mn-ea"/>
              <a:sym typeface="+mn-lt"/>
            </a:endParaRPr>
          </a:p>
        </p:txBody>
      </p:sp>
      <p:sp>
        <p:nvSpPr>
          <p:cNvPr id="15" name="文本框 14"/>
          <p:cNvSpPr txBox="1"/>
          <p:nvPr/>
        </p:nvSpPr>
        <p:spPr>
          <a:xfrm>
            <a:off x="5323840" y="4575175"/>
            <a:ext cx="1523999" cy="276999"/>
          </a:xfrm>
          <a:prstGeom prst="rect">
            <a:avLst/>
          </a:prstGeom>
          <a:noFill/>
        </p:spPr>
        <p:txBody>
          <a:bodyPr wrap="square" rtlCol="0">
            <a:spAutoFit/>
          </a:bodyPr>
          <a:lstStyle/>
          <a:p>
            <a:r>
              <a:rPr lang="zh-CN" altLang="en-US" sz="1200" dirty="0" smtClean="0">
                <a:solidFill>
                  <a:srgbClr val="9A9479"/>
                </a:solidFill>
              </a:rPr>
              <a:t>汇报人：张同学</a:t>
            </a:r>
            <a:endParaRPr lang="zh-CN" altLang="en-US" sz="1200" dirty="0">
              <a:solidFill>
                <a:srgbClr val="9A947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anim calcmode="lin" valueType="num">
                                      <p:cBhvr>
                                        <p:cTn id="8" dur="1000" fill="hold"/>
                                        <p:tgtEl>
                                          <p:spTgt spid="2057"/>
                                        </p:tgtEl>
                                        <p:attrNameLst>
                                          <p:attrName>ppt_x</p:attrName>
                                        </p:attrNameLst>
                                      </p:cBhvr>
                                      <p:tavLst>
                                        <p:tav tm="0">
                                          <p:val>
                                            <p:strVal val="#ppt_x"/>
                                          </p:val>
                                        </p:tav>
                                        <p:tav tm="100000">
                                          <p:val>
                                            <p:strVal val="#ppt_x"/>
                                          </p:val>
                                        </p:tav>
                                      </p:tavLst>
                                    </p:anim>
                                    <p:anim calcmode="lin" valueType="num">
                                      <p:cBhvr>
                                        <p:cTn id="9" dur="1000" fill="hold"/>
                                        <p:tgtEl>
                                          <p:spTgt spid="205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 presetClass="entr" presetSubtype="16"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ox(in)">
                                      <p:cBhvr>
                                        <p:cTn id="19"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7034" y="863816"/>
            <a:ext cx="9030032" cy="5994184"/>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56995" y="956945"/>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5730240" y="1858010"/>
            <a:ext cx="1265555"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a:off x="4612098" y="1151374"/>
            <a:ext cx="3200214" cy="1069845"/>
          </a:xfrm>
          <a:prstGeom prst="rect">
            <a:avLst/>
          </a:prstGeom>
        </p:spPr>
        <p:txBody>
          <a:bodyPr vert="horz" wrap="square">
            <a:spAutoFit/>
          </a:bodyPr>
          <a:lstStyle/>
          <a:p>
            <a:pPr algn="dist">
              <a:lnSpc>
                <a:spcPct val="150000"/>
              </a:lnSpc>
            </a:pPr>
            <a:r>
              <a:rPr lang="zh-CN" altLang="en-US" sz="4800" dirty="0">
                <a:solidFill>
                  <a:srgbClr val="353332"/>
                </a:solidFill>
                <a:cs typeface="+mn-ea"/>
                <a:sym typeface="+mn-lt"/>
              </a:rPr>
              <a:t>目录</a:t>
            </a:r>
            <a:r>
              <a:rPr lang="en-US" altLang="zh-CN" sz="2400" dirty="0">
                <a:solidFill>
                  <a:srgbClr val="353332"/>
                </a:solidFill>
                <a:cs typeface="+mn-ea"/>
                <a:sym typeface="+mn-lt"/>
              </a:rPr>
              <a:t>/</a:t>
            </a:r>
            <a:r>
              <a:rPr lang="en-US" altLang="zh-CN" sz="2000" dirty="0">
                <a:solidFill>
                  <a:srgbClr val="353332"/>
                </a:solidFill>
                <a:cs typeface="+mn-ea"/>
                <a:sym typeface="+mn-lt"/>
              </a:rPr>
              <a:t>CONTENTS</a:t>
            </a:r>
            <a:endParaRPr lang="en-US" altLang="zh-CN" sz="2000" dirty="0">
              <a:solidFill>
                <a:srgbClr val="353332"/>
              </a:solidFill>
              <a:cs typeface="+mn-ea"/>
              <a:sym typeface="+mn-lt"/>
            </a:endParaRPr>
          </a:p>
        </p:txBody>
      </p:sp>
      <p:grpSp>
        <p:nvGrpSpPr>
          <p:cNvPr id="21" name="组合 20"/>
          <p:cNvGrpSpPr/>
          <p:nvPr/>
        </p:nvGrpSpPr>
        <p:grpSpPr>
          <a:xfrm>
            <a:off x="2492207" y="2906030"/>
            <a:ext cx="3627924" cy="730973"/>
            <a:chOff x="2162007" y="1632855"/>
            <a:chExt cx="3627924" cy="730973"/>
          </a:xfrm>
        </p:grpSpPr>
        <p:sp>
          <p:nvSpPr>
            <p:cNvPr id="23" name="菱形 22"/>
            <p:cNvSpPr/>
            <p:nvPr/>
          </p:nvSpPr>
          <p:spPr>
            <a:xfrm>
              <a:off x="2162007" y="1793495"/>
              <a:ext cx="569633" cy="570333"/>
            </a:xfrm>
            <a:prstGeom prst="diamond">
              <a:avLst/>
            </a:prstGeom>
            <a:solidFill>
              <a:srgbClr val="B3672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28" name="文本框 27"/>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1</a:t>
              </a:r>
              <a:endParaRPr lang="en-US" altLang="zh-CN" sz="2400" dirty="0">
                <a:solidFill>
                  <a:schemeClr val="bg1"/>
                </a:solidFill>
                <a:cs typeface="+mn-ea"/>
                <a:sym typeface="+mn-lt"/>
              </a:endParaRPr>
            </a:p>
          </p:txBody>
        </p:sp>
        <p:sp>
          <p:nvSpPr>
            <p:cNvPr id="29" name="文本框 28"/>
            <p:cNvSpPr txBox="1"/>
            <p:nvPr/>
          </p:nvSpPr>
          <p:spPr>
            <a:xfrm>
              <a:off x="2731949" y="1632855"/>
              <a:ext cx="3057982" cy="645160"/>
            </a:xfrm>
            <a:prstGeom prst="rect">
              <a:avLst/>
            </a:prstGeom>
            <a:noFill/>
          </p:spPr>
          <p:txBody>
            <a:bodyPr wrap="square" rtlCol="0">
              <a:spAutoFit/>
            </a:bodyPr>
            <a:lstStyle/>
            <a:p>
              <a:pPr>
                <a:lnSpc>
                  <a:spcPct val="150000"/>
                </a:lnSpc>
              </a:pPr>
              <a:r>
                <a:rPr lang="zh-CN" altLang="en-US" sz="2400" b="1" dirty="0">
                  <a:solidFill>
                    <a:schemeClr val="tx1">
                      <a:lumMod val="75000"/>
                      <a:lumOff val="25000"/>
                    </a:schemeClr>
                  </a:solidFill>
                  <a:cs typeface="+mn-ea"/>
                  <a:sym typeface="+mn-lt"/>
                </a:rPr>
                <a:t>线性结构</a:t>
              </a:r>
              <a:endParaRPr lang="zh-CN" altLang="en-US" sz="2400" b="1" dirty="0">
                <a:solidFill>
                  <a:schemeClr val="tx1">
                    <a:lumMod val="75000"/>
                    <a:lumOff val="25000"/>
                  </a:schemeClr>
                </a:solidFill>
                <a:cs typeface="+mn-ea"/>
                <a:sym typeface="+mn-lt"/>
              </a:endParaRPr>
            </a:p>
          </p:txBody>
        </p:sp>
      </p:grpSp>
      <p:grpSp>
        <p:nvGrpSpPr>
          <p:cNvPr id="30" name="组合 29"/>
          <p:cNvGrpSpPr/>
          <p:nvPr/>
        </p:nvGrpSpPr>
        <p:grpSpPr>
          <a:xfrm>
            <a:off x="2492207" y="3727575"/>
            <a:ext cx="3627615" cy="701273"/>
            <a:chOff x="2162007" y="1662555"/>
            <a:chExt cx="3627615" cy="701273"/>
          </a:xfrm>
        </p:grpSpPr>
        <p:sp>
          <p:nvSpPr>
            <p:cNvPr id="31" name="菱形 30"/>
            <p:cNvSpPr/>
            <p:nvPr/>
          </p:nvSpPr>
          <p:spPr>
            <a:xfrm>
              <a:off x="2162007" y="1793495"/>
              <a:ext cx="569633" cy="570333"/>
            </a:xfrm>
            <a:prstGeom prst="diamond">
              <a:avLst/>
            </a:prstGeom>
            <a:solidFill>
              <a:srgbClr val="E2A52A"/>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32" name="文本框 31"/>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3</a:t>
              </a:r>
              <a:endParaRPr lang="en-US" altLang="zh-CN" sz="2400" dirty="0">
                <a:solidFill>
                  <a:schemeClr val="bg1"/>
                </a:solidFill>
                <a:cs typeface="+mn-ea"/>
                <a:sym typeface="+mn-lt"/>
              </a:endParaRPr>
            </a:p>
          </p:txBody>
        </p:sp>
        <p:sp>
          <p:nvSpPr>
            <p:cNvPr id="33" name="文本框 32"/>
            <p:cNvSpPr txBox="1"/>
            <p:nvPr/>
          </p:nvSpPr>
          <p:spPr>
            <a:xfrm>
              <a:off x="2731640" y="1662555"/>
              <a:ext cx="3057982" cy="645160"/>
            </a:xfrm>
            <a:prstGeom prst="rect">
              <a:avLst/>
            </a:prstGeom>
            <a:noFill/>
          </p:spPr>
          <p:txBody>
            <a:bodyPr wrap="square" rtlCol="0">
              <a:spAutoFit/>
            </a:bodyPr>
            <a:lstStyle/>
            <a:p>
              <a:pPr>
                <a:lnSpc>
                  <a:spcPct val="150000"/>
                </a:lnSpc>
              </a:pPr>
              <a:r>
                <a:rPr lang="zh-CN" altLang="en-US" sz="2400" b="1" dirty="0">
                  <a:solidFill>
                    <a:schemeClr val="tx1">
                      <a:lumMod val="75000"/>
                      <a:lumOff val="25000"/>
                    </a:schemeClr>
                  </a:solidFill>
                  <a:cs typeface="+mn-ea"/>
                  <a:sym typeface="+mn-lt"/>
                </a:rPr>
                <a:t>图结构</a:t>
              </a:r>
              <a:endParaRPr lang="zh-CN" altLang="en-US" sz="2400" b="1" dirty="0">
                <a:solidFill>
                  <a:schemeClr val="tx1">
                    <a:lumMod val="75000"/>
                    <a:lumOff val="25000"/>
                  </a:schemeClr>
                </a:solidFill>
                <a:cs typeface="+mn-ea"/>
                <a:sym typeface="+mn-lt"/>
              </a:endParaRPr>
            </a:p>
          </p:txBody>
        </p:sp>
      </p:grpSp>
      <p:grpSp>
        <p:nvGrpSpPr>
          <p:cNvPr id="34" name="组合 33"/>
          <p:cNvGrpSpPr/>
          <p:nvPr/>
        </p:nvGrpSpPr>
        <p:grpSpPr>
          <a:xfrm>
            <a:off x="6140282" y="2905690"/>
            <a:ext cx="3637140" cy="727503"/>
            <a:chOff x="2162007" y="1636325"/>
            <a:chExt cx="3637140" cy="727503"/>
          </a:xfrm>
        </p:grpSpPr>
        <p:sp>
          <p:nvSpPr>
            <p:cNvPr id="35" name="菱形 34"/>
            <p:cNvSpPr/>
            <p:nvPr/>
          </p:nvSpPr>
          <p:spPr>
            <a:xfrm>
              <a:off x="2162007" y="1793495"/>
              <a:ext cx="569633" cy="570333"/>
            </a:xfrm>
            <a:prstGeom prst="diamond">
              <a:avLst/>
            </a:prstGeom>
            <a:solidFill>
              <a:srgbClr val="9A947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36" name="文本框 35"/>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2</a:t>
              </a:r>
              <a:endParaRPr lang="en-US" altLang="zh-CN" sz="2400" dirty="0">
                <a:solidFill>
                  <a:schemeClr val="bg1"/>
                </a:solidFill>
                <a:cs typeface="+mn-ea"/>
                <a:sym typeface="+mn-lt"/>
              </a:endParaRPr>
            </a:p>
          </p:txBody>
        </p:sp>
        <p:sp>
          <p:nvSpPr>
            <p:cNvPr id="37" name="文本框 36"/>
            <p:cNvSpPr txBox="1"/>
            <p:nvPr/>
          </p:nvSpPr>
          <p:spPr>
            <a:xfrm>
              <a:off x="2741165" y="1636325"/>
              <a:ext cx="3057982" cy="645160"/>
            </a:xfrm>
            <a:prstGeom prst="rect">
              <a:avLst/>
            </a:prstGeom>
            <a:noFill/>
          </p:spPr>
          <p:txBody>
            <a:bodyPr wrap="square" rtlCol="0">
              <a:spAutoFit/>
            </a:bodyPr>
            <a:lstStyle/>
            <a:p>
              <a:pPr>
                <a:lnSpc>
                  <a:spcPct val="150000"/>
                </a:lnSpc>
              </a:pPr>
              <a:r>
                <a:rPr lang="zh-CN" altLang="en-US" sz="2400" b="1" dirty="0">
                  <a:solidFill>
                    <a:schemeClr val="tx1">
                      <a:lumMod val="75000"/>
                      <a:lumOff val="25000"/>
                    </a:schemeClr>
                  </a:solidFill>
                  <a:cs typeface="+mn-ea"/>
                  <a:sym typeface="+mn-lt"/>
                </a:rPr>
                <a:t>树结构</a:t>
              </a:r>
              <a:endParaRPr lang="zh-CN" altLang="en-US" sz="2400" b="1" dirty="0">
                <a:solidFill>
                  <a:schemeClr val="tx1">
                    <a:lumMod val="75000"/>
                    <a:lumOff val="25000"/>
                  </a:schemeClr>
                </a:solidFill>
                <a:cs typeface="+mn-ea"/>
                <a:sym typeface="+mn-lt"/>
              </a:endParaRPr>
            </a:p>
          </p:txBody>
        </p:sp>
      </p:grpSp>
      <p:grpSp>
        <p:nvGrpSpPr>
          <p:cNvPr id="38" name="组合 37"/>
          <p:cNvGrpSpPr/>
          <p:nvPr/>
        </p:nvGrpSpPr>
        <p:grpSpPr>
          <a:xfrm>
            <a:off x="6149807" y="3894710"/>
            <a:ext cx="3375660" cy="570333"/>
            <a:chOff x="2171532" y="1812545"/>
            <a:chExt cx="3375660" cy="570333"/>
          </a:xfrm>
        </p:grpSpPr>
        <p:sp>
          <p:nvSpPr>
            <p:cNvPr id="41" name="菱形 40"/>
            <p:cNvSpPr/>
            <p:nvPr/>
          </p:nvSpPr>
          <p:spPr>
            <a:xfrm>
              <a:off x="2171532" y="1812545"/>
              <a:ext cx="569633" cy="570333"/>
            </a:xfrm>
            <a:prstGeom prst="diamond">
              <a:avLst/>
            </a:prstGeom>
            <a:solidFill>
              <a:srgbClr val="35333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42" name="文本框 41"/>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4</a:t>
              </a:r>
              <a:endParaRPr lang="en-US" altLang="zh-CN" sz="2400" dirty="0">
                <a:solidFill>
                  <a:schemeClr val="bg1"/>
                </a:solidFill>
                <a:cs typeface="+mn-ea"/>
                <a:sym typeface="+mn-lt"/>
              </a:endParaRPr>
            </a:p>
          </p:txBody>
        </p:sp>
        <p:sp>
          <p:nvSpPr>
            <p:cNvPr id="43" name="文本框 42"/>
            <p:cNvSpPr txBox="1"/>
            <p:nvPr/>
          </p:nvSpPr>
          <p:spPr>
            <a:xfrm>
              <a:off x="2770972" y="1848105"/>
              <a:ext cx="2776220" cy="460375"/>
            </a:xfrm>
            <a:prstGeom prst="rect">
              <a:avLst/>
            </a:prstGeom>
            <a:noFill/>
          </p:spPr>
          <p:txBody>
            <a:bodyPr wrap="square" rtlCol="0">
              <a:spAutoFit/>
            </a:bodyPr>
            <a:lstStyle/>
            <a:p>
              <a:r>
                <a:rPr lang="zh-CN" sz="2400" b="1" dirty="0">
                  <a:solidFill>
                    <a:schemeClr val="tx1">
                      <a:lumMod val="75000"/>
                      <a:lumOff val="25000"/>
                    </a:schemeClr>
                  </a:solidFill>
                  <a:cs typeface="+mn-ea"/>
                  <a:sym typeface="+mn-lt"/>
                </a:rPr>
                <a:t>算法速览</a:t>
              </a:r>
              <a:endParaRPr lang="zh-CN" sz="2400" b="1" dirty="0">
                <a:solidFill>
                  <a:schemeClr val="tx1">
                    <a:lumMod val="75000"/>
                    <a:lumOff val="25000"/>
                  </a:schemeClr>
                </a:solidFill>
                <a:cs typeface="+mn-ea"/>
                <a:sym typeface="+mn-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1000" fill="hold"/>
                                        <p:tgtEl>
                                          <p:spTgt spid="21"/>
                                        </p:tgtEl>
                                        <p:attrNameLst>
                                          <p:attrName>ppt_w</p:attrName>
                                        </p:attrNameLst>
                                      </p:cBhvr>
                                      <p:tavLst>
                                        <p:tav tm="0">
                                          <p:val>
                                            <p:strVal val="#ppt_w*0.70"/>
                                          </p:val>
                                        </p:tav>
                                        <p:tav tm="100000">
                                          <p:val>
                                            <p:strVal val="#ppt_w"/>
                                          </p:val>
                                        </p:tav>
                                      </p:tavLst>
                                    </p:anim>
                                    <p:anim calcmode="lin" valueType="num">
                                      <p:cBhvr>
                                        <p:cTn id="12" dur="1000" fill="hold"/>
                                        <p:tgtEl>
                                          <p:spTgt spid="21"/>
                                        </p:tgtEl>
                                        <p:attrNameLst>
                                          <p:attrName>ppt_h</p:attrName>
                                        </p:attrNameLst>
                                      </p:cBhvr>
                                      <p:tavLst>
                                        <p:tav tm="0">
                                          <p:val>
                                            <p:strVal val="#ppt_h"/>
                                          </p:val>
                                        </p:tav>
                                        <p:tav tm="100000">
                                          <p:val>
                                            <p:strVal val="#ppt_h"/>
                                          </p:val>
                                        </p:tav>
                                      </p:tavLst>
                                    </p:anim>
                                    <p:animEffect transition="in" filter="fade">
                                      <p:cBhvr>
                                        <p:cTn id="13" dur="1000"/>
                                        <p:tgtEl>
                                          <p:spTgt spid="21"/>
                                        </p:tgtEl>
                                      </p:cBhvr>
                                    </p:animEffect>
                                  </p:childTnLst>
                                </p:cTn>
                              </p:par>
                              <p:par>
                                <p:cTn id="14" presetID="55"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1000" fill="hold"/>
                                        <p:tgtEl>
                                          <p:spTgt spid="30"/>
                                        </p:tgtEl>
                                        <p:attrNameLst>
                                          <p:attrName>ppt_w</p:attrName>
                                        </p:attrNameLst>
                                      </p:cBhvr>
                                      <p:tavLst>
                                        <p:tav tm="0">
                                          <p:val>
                                            <p:strVal val="#ppt_w*0.70"/>
                                          </p:val>
                                        </p:tav>
                                        <p:tav tm="100000">
                                          <p:val>
                                            <p:strVal val="#ppt_w"/>
                                          </p:val>
                                        </p:tav>
                                      </p:tavLst>
                                    </p:anim>
                                    <p:anim calcmode="lin" valueType="num">
                                      <p:cBhvr>
                                        <p:cTn id="17" dur="1000" fill="hold"/>
                                        <p:tgtEl>
                                          <p:spTgt spid="30"/>
                                        </p:tgtEl>
                                        <p:attrNameLst>
                                          <p:attrName>ppt_h</p:attrName>
                                        </p:attrNameLst>
                                      </p:cBhvr>
                                      <p:tavLst>
                                        <p:tav tm="0">
                                          <p:val>
                                            <p:strVal val="#ppt_h"/>
                                          </p:val>
                                        </p:tav>
                                        <p:tav tm="100000">
                                          <p:val>
                                            <p:strVal val="#ppt_h"/>
                                          </p:val>
                                        </p:tav>
                                      </p:tavLst>
                                    </p:anim>
                                    <p:animEffect transition="in" filter="fade">
                                      <p:cBhvr>
                                        <p:cTn id="18" dur="1000"/>
                                        <p:tgtEl>
                                          <p:spTgt spid="30"/>
                                        </p:tgtEl>
                                      </p:cBhvr>
                                    </p:animEffect>
                                  </p:childTnLst>
                                </p:cTn>
                              </p:par>
                              <p:par>
                                <p:cTn id="19" presetID="55"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1000" fill="hold"/>
                                        <p:tgtEl>
                                          <p:spTgt spid="34"/>
                                        </p:tgtEl>
                                        <p:attrNameLst>
                                          <p:attrName>ppt_w</p:attrName>
                                        </p:attrNameLst>
                                      </p:cBhvr>
                                      <p:tavLst>
                                        <p:tav tm="0">
                                          <p:val>
                                            <p:strVal val="#ppt_w*0.70"/>
                                          </p:val>
                                        </p:tav>
                                        <p:tav tm="100000">
                                          <p:val>
                                            <p:strVal val="#ppt_w"/>
                                          </p:val>
                                        </p:tav>
                                      </p:tavLst>
                                    </p:anim>
                                    <p:anim calcmode="lin" valueType="num">
                                      <p:cBhvr>
                                        <p:cTn id="22" dur="1000" fill="hold"/>
                                        <p:tgtEl>
                                          <p:spTgt spid="34"/>
                                        </p:tgtEl>
                                        <p:attrNameLst>
                                          <p:attrName>ppt_h</p:attrName>
                                        </p:attrNameLst>
                                      </p:cBhvr>
                                      <p:tavLst>
                                        <p:tav tm="0">
                                          <p:val>
                                            <p:strVal val="#ppt_h"/>
                                          </p:val>
                                        </p:tav>
                                        <p:tav tm="100000">
                                          <p:val>
                                            <p:strVal val="#ppt_h"/>
                                          </p:val>
                                        </p:tav>
                                      </p:tavLst>
                                    </p:anim>
                                    <p:animEffect transition="in" filter="fade">
                                      <p:cBhvr>
                                        <p:cTn id="23" dur="1000"/>
                                        <p:tgtEl>
                                          <p:spTgt spid="34"/>
                                        </p:tgtEl>
                                      </p:cBhvr>
                                    </p:animEffect>
                                  </p:childTnLst>
                                </p:cTn>
                              </p:par>
                              <p:par>
                                <p:cTn id="24" presetID="55"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1000" fill="hold"/>
                                        <p:tgtEl>
                                          <p:spTgt spid="38"/>
                                        </p:tgtEl>
                                        <p:attrNameLst>
                                          <p:attrName>ppt_w</p:attrName>
                                        </p:attrNameLst>
                                      </p:cBhvr>
                                      <p:tavLst>
                                        <p:tav tm="0">
                                          <p:val>
                                            <p:strVal val="#ppt_w*0.70"/>
                                          </p:val>
                                        </p:tav>
                                        <p:tav tm="100000">
                                          <p:val>
                                            <p:strVal val="#ppt_w"/>
                                          </p:val>
                                        </p:tav>
                                      </p:tavLst>
                                    </p:anim>
                                    <p:anim calcmode="lin" valueType="num">
                                      <p:cBhvr>
                                        <p:cTn id="27" dur="1000" fill="hold"/>
                                        <p:tgtEl>
                                          <p:spTgt spid="38"/>
                                        </p:tgtEl>
                                        <p:attrNameLst>
                                          <p:attrName>ppt_h</p:attrName>
                                        </p:attrNameLst>
                                      </p:cBhvr>
                                      <p:tavLst>
                                        <p:tav tm="0">
                                          <p:val>
                                            <p:strVal val="#ppt_h"/>
                                          </p:val>
                                        </p:tav>
                                        <p:tav tm="100000">
                                          <p:val>
                                            <p:strVal val="#ppt_h"/>
                                          </p:val>
                                        </p:tav>
                                      </p:tavLst>
                                    </p:anim>
                                    <p:animEffect transition="in" filter="fade">
                                      <p:cBhvr>
                                        <p:cTn id="28"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51PPT</a:t>
            </a:r>
            <a:r>
              <a:rPr lang="zh-CN" altLang="en-US" dirty="0" smtClean="0"/>
              <a:t>模板网   </a:t>
            </a:r>
            <a:r>
              <a:rPr lang="en-US" altLang="zh-CN" dirty="0" smtClean="0">
                <a:hlinkClick r:id="rId1"/>
              </a:rPr>
              <a:t>www.51pptmoban.com</a:t>
            </a:r>
            <a:r>
              <a:rPr lang="en-US" altLang="zh-CN" dirty="0" smtClean="0"/>
              <a:t>   </a:t>
            </a:r>
            <a:r>
              <a:rPr lang="zh-CN" altLang="en-US" dirty="0" smtClean="0"/>
              <a:t>整理发布</a:t>
            </a:r>
            <a:endParaRPr lang="zh-CN" altLang="en-US" dirty="0"/>
          </a:p>
        </p:txBody>
      </p:sp>
    </p:spTree>
  </p:cSld>
  <p:clrMapOvr>
    <a:masterClrMapping/>
  </p:clrMapOvr>
  <p:transition advClick="0" advTm="0"/>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文本框 12"/>
          <p:cNvSpPr txBox="1"/>
          <p:nvPr/>
        </p:nvSpPr>
        <p:spPr>
          <a:xfrm>
            <a:off x="5498588" y="2579855"/>
            <a:ext cx="1005165" cy="707886"/>
          </a:xfrm>
          <a:prstGeom prst="rect">
            <a:avLst/>
          </a:prstGeom>
          <a:noFill/>
        </p:spPr>
        <p:txBody>
          <a:bodyPr wrap="square" rtlCol="0">
            <a:spAutoFit/>
          </a:bodyPr>
          <a:lstStyle/>
          <a:p>
            <a:pPr algn="ctr"/>
            <a:r>
              <a:rPr kumimoji="1" lang="en-US" altLang="zh-CN" sz="4000" smtClean="0">
                <a:solidFill>
                  <a:schemeClr val="bg1"/>
                </a:solidFill>
                <a:cs typeface="+mn-ea"/>
                <a:sym typeface="+mn-lt"/>
              </a:rPr>
              <a:t>01</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08406"/>
            <a:ext cx="3855244" cy="829945"/>
          </a:xfrm>
          <a:prstGeom prst="rect">
            <a:avLst/>
          </a:prstGeom>
          <a:noFill/>
        </p:spPr>
        <p:txBody>
          <a:bodyPr wrap="square" rtlCol="0">
            <a:spAutoFit/>
          </a:bodyPr>
          <a:lstStyle/>
          <a:p>
            <a:pPr algn="ctr">
              <a:lnSpc>
                <a:spcPct val="150000"/>
              </a:lnSpc>
            </a:pPr>
            <a:r>
              <a:rPr lang="zh-CN" altLang="en-US" sz="3200" b="1" dirty="0">
                <a:solidFill>
                  <a:schemeClr val="tx1">
                    <a:lumMod val="75000"/>
                    <a:lumOff val="25000"/>
                  </a:schemeClr>
                </a:solidFill>
                <a:cs typeface="+mn-ea"/>
                <a:sym typeface="+mn-lt"/>
              </a:rPr>
              <a:t>线性结构</a:t>
            </a:r>
            <a:endParaRPr kumimoji="1" lang="en-US" altLang="zh-CN" sz="3200" b="1" dirty="0">
              <a:solidFill>
                <a:schemeClr val="tx1">
                  <a:lumMod val="75000"/>
                  <a:lumOff val="25000"/>
                </a:schemeClr>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strVal val="#ppt_w*0.70"/>
                                          </p:val>
                                        </p:tav>
                                        <p:tav tm="100000">
                                          <p:val>
                                            <p:strVal val="#ppt_w"/>
                                          </p:val>
                                        </p:tav>
                                      </p:tavLst>
                                    </p:anim>
                                    <p:anim calcmode="lin" valueType="num">
                                      <p:cBhvr>
                                        <p:cTn id="14" dur="1000" fill="hold"/>
                                        <p:tgtEl>
                                          <p:spTgt spid="24"/>
                                        </p:tgtEl>
                                        <p:attrNameLst>
                                          <p:attrName>ppt_h</p:attrName>
                                        </p:attrNameLst>
                                      </p:cBhvr>
                                      <p:tavLst>
                                        <p:tav tm="0">
                                          <p:val>
                                            <p:strVal val="#ppt_h"/>
                                          </p:val>
                                        </p:tav>
                                        <p:tav tm="100000">
                                          <p:val>
                                            <p:strVal val="#ppt_h"/>
                                          </p:val>
                                        </p:tav>
                                      </p:tavLst>
                                    </p:anim>
                                    <p:animEffect transition="in" filter="fade">
                                      <p:cBhvr>
                                        <p:cTn id="15" dur="1000"/>
                                        <p:tgtEl>
                                          <p:spTgt spid="24"/>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p:bldP spid="24"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1649095" cy="553085"/>
          </a:xfrm>
          <a:prstGeom prst="rect">
            <a:avLst/>
          </a:prstGeom>
          <a:noFill/>
        </p:spPr>
        <p:txBody>
          <a:bodyPr wrap="square" rtlCol="0">
            <a:spAutoFit/>
          </a:bodyPr>
          <a:lstStyle/>
          <a:p>
            <a:pPr algn="dist">
              <a:lnSpc>
                <a:spcPct val="150000"/>
              </a:lnSpc>
            </a:pPr>
            <a:r>
              <a:rPr kumimoji="1" lang="zh-CN" altLang="en-US" sz="2000" dirty="0">
                <a:solidFill>
                  <a:schemeClr val="tx1">
                    <a:lumMod val="75000"/>
                    <a:lumOff val="25000"/>
                  </a:schemeClr>
                </a:solidFill>
                <a:cs typeface="+mn-ea"/>
                <a:sym typeface="+mn-lt"/>
              </a:rPr>
              <a:t>线性结构</a:t>
            </a:r>
            <a:endParaRPr kumimoji="1" lang="zh-CN" altLang="en-US" sz="2000" dirty="0">
              <a:solidFill>
                <a:schemeClr val="tx1">
                  <a:lumMod val="75000"/>
                  <a:lumOff val="25000"/>
                </a:schemeClr>
              </a:solidFill>
              <a:cs typeface="+mn-ea"/>
              <a:sym typeface="+mn-lt"/>
            </a:endParaRPr>
          </a:p>
        </p:txBody>
      </p:sp>
      <p:sp>
        <p:nvSpPr>
          <p:cNvPr id="2" name="文本框 1"/>
          <p:cNvSpPr txBox="1"/>
          <p:nvPr/>
        </p:nvSpPr>
        <p:spPr>
          <a:xfrm>
            <a:off x="835660" y="774065"/>
            <a:ext cx="10354945" cy="3969385"/>
          </a:xfrm>
          <a:prstGeom prst="rect">
            <a:avLst/>
          </a:prstGeom>
          <a:noFill/>
        </p:spPr>
        <p:txBody>
          <a:bodyPr wrap="square" rtlCol="0">
            <a:spAutoFit/>
          </a:bodyPr>
          <a:p>
            <a:r>
              <a:rPr lang="zh-CN"/>
              <a:t>线性结构一般分为：①线性表</a:t>
            </a:r>
            <a:r>
              <a:rPr lang="en-US" altLang="zh-CN"/>
              <a:t> </a:t>
            </a:r>
            <a:r>
              <a:rPr lang="zh-CN"/>
              <a:t>②栈</a:t>
            </a:r>
            <a:r>
              <a:rPr lang="en-US" altLang="zh-CN"/>
              <a:t> </a:t>
            </a:r>
            <a:r>
              <a:rPr lang="zh-CN" altLang="en-US"/>
              <a:t>③队</a:t>
            </a:r>
            <a:endParaRPr lang="zh-CN" altLang="en-US"/>
          </a:p>
          <a:p>
            <a:r>
              <a:rPr lang="zh-CN" altLang="en-US"/>
              <a:t>而线性结构属于逻辑结构，除了逻辑结构，我们还应该有存储结构，两种最基本的存储方式为：</a:t>
            </a:r>
            <a:endParaRPr lang="zh-CN" altLang="en-US"/>
          </a:p>
          <a:p>
            <a:r>
              <a:rPr lang="zh-CN" altLang="en-US"/>
              <a:t>①顺序存储</a:t>
            </a:r>
            <a:r>
              <a:rPr lang="en-US" altLang="zh-CN"/>
              <a:t> </a:t>
            </a:r>
            <a:r>
              <a:rPr lang="zh-CN" altLang="en-US"/>
              <a:t>②链接存储</a:t>
            </a:r>
            <a:endParaRPr lang="zh-CN" altLang="en-US"/>
          </a:p>
          <a:p>
            <a:r>
              <a:rPr lang="zh-CN" altLang="en-US"/>
              <a:t>顺序方法：借助元素在存储器中的相对位置来表示数据元素之间的逻辑关系（数组）</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链接方法：借助指示元素存储地址的指针表示数据元素间的逻辑关系（链表）</a:t>
            </a:r>
            <a:endParaRPr lang="zh-CN" altLang="en-US"/>
          </a:p>
          <a:p>
            <a:endParaRPr lang="zh-CN" altLang="en-US"/>
          </a:p>
        </p:txBody>
      </p:sp>
      <p:pic>
        <p:nvPicPr>
          <p:cNvPr id="3" name="图片 2" descr="1581679-20190912175617509-1504046585"/>
          <p:cNvPicPr>
            <a:picLocks noChangeAspect="1"/>
          </p:cNvPicPr>
          <p:nvPr/>
        </p:nvPicPr>
        <p:blipFill>
          <a:blip r:embed="rId1"/>
          <a:stretch>
            <a:fillRect/>
          </a:stretch>
        </p:blipFill>
        <p:spPr>
          <a:xfrm>
            <a:off x="835660" y="1997075"/>
            <a:ext cx="4813935" cy="1990725"/>
          </a:xfrm>
          <a:prstGeom prst="rect">
            <a:avLst/>
          </a:prstGeom>
        </p:spPr>
      </p:pic>
      <p:pic>
        <p:nvPicPr>
          <p:cNvPr id="4" name="图片 3" descr="1581679-20190912180808362-1749329821"/>
          <p:cNvPicPr>
            <a:picLocks noChangeAspect="1"/>
          </p:cNvPicPr>
          <p:nvPr/>
        </p:nvPicPr>
        <p:blipFill>
          <a:blip r:embed="rId2"/>
          <a:stretch>
            <a:fillRect/>
          </a:stretch>
        </p:blipFill>
        <p:spPr>
          <a:xfrm>
            <a:off x="839470" y="4458335"/>
            <a:ext cx="6078220" cy="1600835"/>
          </a:xfrm>
          <a:prstGeom prst="rect">
            <a:avLst/>
          </a:prstGeom>
        </p:spPr>
      </p:pic>
    </p:spTree>
  </p:cSld>
  <p:clrMapOvr>
    <a:masterClrMapping/>
  </p:clrMapOvr>
  <p:transition/>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smtClean="0">
                <a:solidFill>
                  <a:schemeClr val="bg1"/>
                </a:solidFill>
                <a:cs typeface="+mn-ea"/>
                <a:sym typeface="+mn-lt"/>
              </a:rPr>
              <a:t>02</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829945"/>
          </a:xfrm>
          <a:prstGeom prst="rect">
            <a:avLst/>
          </a:prstGeom>
          <a:noFill/>
        </p:spPr>
        <p:txBody>
          <a:bodyPr wrap="square" rtlCol="0">
            <a:spAutoFit/>
          </a:bodyPr>
          <a:lstStyle/>
          <a:p>
            <a:pPr algn="ctr">
              <a:lnSpc>
                <a:spcPct val="150000"/>
              </a:lnSpc>
            </a:pPr>
            <a:r>
              <a:rPr lang="zh-CN" altLang="en-US" sz="3200" b="1" dirty="0">
                <a:solidFill>
                  <a:schemeClr val="tx1">
                    <a:lumMod val="75000"/>
                    <a:lumOff val="25000"/>
                  </a:schemeClr>
                </a:solidFill>
                <a:cs typeface="+mn-ea"/>
                <a:sym typeface="+mn-lt"/>
              </a:rPr>
              <a:t>应用实例</a:t>
            </a:r>
            <a:endParaRPr kumimoji="1" lang="zh-CN" altLang="en-US" sz="3200" dirty="0">
              <a:solidFill>
                <a:srgbClr val="353332"/>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strVal val="#ppt_w*0.70"/>
                                          </p:val>
                                        </p:tav>
                                        <p:tav tm="100000">
                                          <p:val>
                                            <p:strVal val="#ppt_w"/>
                                          </p:val>
                                        </p:tav>
                                      </p:tavLst>
                                    </p:anim>
                                    <p:anim calcmode="lin" valueType="num">
                                      <p:cBhvr>
                                        <p:cTn id="14" dur="1000" fill="hold"/>
                                        <p:tgtEl>
                                          <p:spTgt spid="24"/>
                                        </p:tgtEl>
                                        <p:attrNameLst>
                                          <p:attrName>ppt_h</p:attrName>
                                        </p:attrNameLst>
                                      </p:cBhvr>
                                      <p:tavLst>
                                        <p:tav tm="0">
                                          <p:val>
                                            <p:strVal val="#ppt_h"/>
                                          </p:val>
                                        </p:tav>
                                        <p:tav tm="100000">
                                          <p:val>
                                            <p:strVal val="#ppt_h"/>
                                          </p:val>
                                        </p:tav>
                                      </p:tavLst>
                                    </p:anim>
                                    <p:animEffect transition="in" filter="fade">
                                      <p:cBhvr>
                                        <p:cTn id="15" dur="1000"/>
                                        <p:tgtEl>
                                          <p:spTgt spid="24"/>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3" grpId="0"/>
      <p:bldP spid="24" grpId="0" bldLvl="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应用实例</a:t>
            </a:r>
            <a:endParaRPr kumimoji="1" lang="zh-CN" altLang="en-US" sz="2000" dirty="0">
              <a:solidFill>
                <a:schemeClr val="tx1">
                  <a:lumMod val="75000"/>
                  <a:lumOff val="25000"/>
                </a:schemeClr>
              </a:solidFill>
              <a:cs typeface="+mn-ea"/>
              <a:sym typeface="+mn-lt"/>
            </a:endParaRPr>
          </a:p>
        </p:txBody>
      </p:sp>
      <p:sp>
        <p:nvSpPr>
          <p:cNvPr id="40966" name="Rectangle 6"/>
          <p:cNvSpPr/>
          <p:nvPr/>
        </p:nvSpPr>
        <p:spPr>
          <a:xfrm>
            <a:off x="10429875" y="280035"/>
            <a:ext cx="1251585" cy="947420"/>
          </a:xfrm>
          <a:prstGeom prst="rect">
            <a:avLst/>
          </a:prstGeom>
          <a:solidFill>
            <a:srgbClr val="B3672E"/>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3" name="Shape 21"/>
          <p:cNvCxnSpPr/>
          <p:nvPr/>
        </p:nvCxnSpPr>
        <p:spPr>
          <a:xfrm rot="5400000">
            <a:off x="10539730" y="1117600"/>
            <a:ext cx="406400" cy="626110"/>
          </a:xfrm>
          <a:prstGeom prst="bentConnector2">
            <a:avLst/>
          </a:prstGeom>
          <a:ln w="9525" cap="flat" cmpd="sng">
            <a:solidFill>
              <a:srgbClr val="ADBACA"/>
            </a:solidFill>
            <a:prstDash val="solid"/>
            <a:miter/>
            <a:headEnd type="none" w="med" len="med"/>
            <a:tailEnd type="oval" w="med" len="med"/>
          </a:ln>
        </p:spPr>
      </p:cxnSp>
      <p:sp>
        <p:nvSpPr>
          <p:cNvPr id="40985" name="Freeform 101"/>
          <p:cNvSpPr>
            <a:spLocks noEditPoints="1"/>
          </p:cNvSpPr>
          <p:nvPr/>
        </p:nvSpPr>
        <p:spPr>
          <a:xfrm>
            <a:off x="10766108" y="540703"/>
            <a:ext cx="577850" cy="534987"/>
          </a:xfrm>
          <a:custGeom>
            <a:avLst/>
            <a:gdLst/>
            <a:ahLst/>
            <a:cxnLst>
              <a:cxn ang="0">
                <a:pos x="331414" y="305707"/>
              </a:cxn>
              <a:cxn ang="0">
                <a:pos x="348410" y="373642"/>
              </a:cxn>
              <a:cxn ang="0">
                <a:pos x="297423" y="424593"/>
              </a:cxn>
              <a:cxn ang="0">
                <a:pos x="229440" y="450068"/>
              </a:cxn>
              <a:cxn ang="0">
                <a:pos x="152960" y="450068"/>
              </a:cxn>
              <a:cxn ang="0">
                <a:pos x="93476" y="424593"/>
              </a:cxn>
              <a:cxn ang="0">
                <a:pos x="33991" y="373642"/>
              </a:cxn>
              <a:cxn ang="0">
                <a:pos x="50987" y="305707"/>
              </a:cxn>
              <a:cxn ang="0">
                <a:pos x="0" y="237772"/>
              </a:cxn>
              <a:cxn ang="0">
                <a:pos x="59485" y="195313"/>
              </a:cxn>
              <a:cxn ang="0">
                <a:pos x="33991" y="152853"/>
              </a:cxn>
              <a:cxn ang="0">
                <a:pos x="127467" y="135870"/>
              </a:cxn>
              <a:cxn ang="0">
                <a:pos x="161458" y="67935"/>
              </a:cxn>
              <a:cxn ang="0">
                <a:pos x="237938" y="127378"/>
              </a:cxn>
              <a:cxn ang="0">
                <a:pos x="297423" y="101902"/>
              </a:cxn>
              <a:cxn ang="0">
                <a:pos x="348410" y="161345"/>
              </a:cxn>
              <a:cxn ang="0">
                <a:pos x="382401" y="229280"/>
              </a:cxn>
              <a:cxn ang="0">
                <a:pos x="195449" y="186821"/>
              </a:cxn>
              <a:cxn ang="0">
                <a:pos x="271929" y="263248"/>
              </a:cxn>
              <a:cxn ang="0">
                <a:pos x="535361" y="135870"/>
              </a:cxn>
              <a:cxn ang="0">
                <a:pos x="543859" y="203805"/>
              </a:cxn>
              <a:cxn ang="0">
                <a:pos x="467379" y="186821"/>
              </a:cxn>
              <a:cxn ang="0">
                <a:pos x="390899" y="203805"/>
              </a:cxn>
              <a:cxn ang="0">
                <a:pos x="390899" y="135870"/>
              </a:cxn>
              <a:cxn ang="0">
                <a:pos x="390899" y="76427"/>
              </a:cxn>
              <a:cxn ang="0">
                <a:pos x="390899" y="16984"/>
              </a:cxn>
              <a:cxn ang="0">
                <a:pos x="467379" y="33967"/>
              </a:cxn>
              <a:cxn ang="0">
                <a:pos x="501370" y="0"/>
              </a:cxn>
              <a:cxn ang="0">
                <a:pos x="526863" y="59443"/>
              </a:cxn>
              <a:cxn ang="0">
                <a:pos x="577850" y="127378"/>
              </a:cxn>
              <a:cxn ang="0">
                <a:pos x="526863" y="467052"/>
              </a:cxn>
              <a:cxn ang="0">
                <a:pos x="501370" y="534987"/>
              </a:cxn>
              <a:cxn ang="0">
                <a:pos x="458881" y="501020"/>
              </a:cxn>
              <a:cxn ang="0">
                <a:pos x="382401" y="509511"/>
              </a:cxn>
              <a:cxn ang="0">
                <a:pos x="348410" y="441577"/>
              </a:cxn>
              <a:cxn ang="0">
                <a:pos x="399396" y="373642"/>
              </a:cxn>
              <a:cxn ang="0">
                <a:pos x="424890" y="305707"/>
              </a:cxn>
              <a:cxn ang="0">
                <a:pos x="475876" y="339674"/>
              </a:cxn>
              <a:cxn ang="0">
                <a:pos x="543859" y="331182"/>
              </a:cxn>
              <a:cxn ang="0">
                <a:pos x="535361" y="390625"/>
              </a:cxn>
              <a:cxn ang="0">
                <a:pos x="467379" y="67935"/>
              </a:cxn>
              <a:cxn ang="0">
                <a:pos x="501370" y="110394"/>
              </a:cxn>
              <a:cxn ang="0">
                <a:pos x="424890" y="416101"/>
              </a:cxn>
              <a:cxn ang="0">
                <a:pos x="467379" y="382134"/>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sp>
        <p:nvSpPr>
          <p:cNvPr id="10" name="文本框 9"/>
          <p:cNvSpPr txBox="1"/>
          <p:nvPr/>
        </p:nvSpPr>
        <p:spPr>
          <a:xfrm>
            <a:off x="906145" y="1075690"/>
            <a:ext cx="9271635" cy="4615815"/>
          </a:xfrm>
          <a:prstGeom prst="rect">
            <a:avLst/>
          </a:prstGeom>
          <a:noFill/>
        </p:spPr>
        <p:txBody>
          <a:bodyPr wrap="square" rtlCol="0">
            <a:spAutoFit/>
          </a:bodyPr>
          <a:p>
            <a:r>
              <a:rPr lang="zh-CN" altLang="en-US"/>
              <a:t>作为一种经典算法，分支界限法可以用于用于许多NP难题，例如</a:t>
            </a:r>
            <a:endParaRPr lang="zh-CN" altLang="en-US"/>
          </a:p>
          <a:p>
            <a:r>
              <a:rPr lang="en-US" altLang="zh-CN"/>
              <a:t>1</a:t>
            </a:r>
            <a:r>
              <a:rPr lang="zh-CN" altLang="en-US"/>
              <a:t>）旅行商问题（TSP）</a:t>
            </a:r>
            <a:endParaRPr lang="zh-CN" altLang="en-US"/>
          </a:p>
          <a:p>
            <a:r>
              <a:rPr lang="zh-CN" altLang="en-US" sz="1400"/>
              <a:t>假设有一个旅行商人要拜访n个城市，他必须选择所要走的路径，路径的限制是每个城市只能拜访一次，而且最后要回到原来出发的城市。路径的选择目标是要求得的路径路程为所有路径之中的最小值。</a:t>
            </a:r>
            <a:endParaRPr lang="zh-CN" altLang="en-US" sz="1400"/>
          </a:p>
          <a:p>
            <a:r>
              <a:rPr lang="en-US" altLang="zh-CN"/>
              <a:t>2</a:t>
            </a:r>
            <a:r>
              <a:rPr lang="zh-CN" altLang="en-US"/>
              <a:t>）</a:t>
            </a:r>
            <a:r>
              <a:rPr lang="en-US" altLang="zh-CN"/>
              <a:t>01</a:t>
            </a:r>
            <a:r>
              <a:rPr lang="zh-CN" altLang="en-US"/>
              <a:t>背包问题</a:t>
            </a:r>
            <a:r>
              <a:rPr lang="en-US" altLang="zh-CN"/>
              <a:t> </a:t>
            </a:r>
            <a:endParaRPr lang="en-US" altLang="zh-CN"/>
          </a:p>
          <a:p>
            <a:r>
              <a:rPr lang="zh-CN" altLang="en-US" sz="1400"/>
              <a:t>给定n个重量为​</a:t>
            </a:r>
            <a:r>
              <a:rPr lang="en-US" altLang="zh-CN" sz="1400"/>
              <a:t>w1,w2,w3...wn</a:t>
            </a:r>
            <a:r>
              <a:rPr lang="zh-CN" altLang="en-US" sz="1400"/>
              <a:t>的物品和容量为C的背包，求这个物品中一个最有价值的子集，使得在满足背包的容量的前提下，包内的总价值最大。</a:t>
            </a:r>
            <a:endParaRPr lang="zh-CN" altLang="en-US" sz="1400"/>
          </a:p>
          <a:p>
            <a:r>
              <a:rPr lang="en-US" altLang="zh-CN"/>
              <a:t>3</a:t>
            </a:r>
            <a:r>
              <a:rPr lang="zh-CN" altLang="en-US"/>
              <a:t>）二次分配问题(QAP)</a:t>
            </a:r>
            <a:r>
              <a:rPr lang="en-US" altLang="zh-CN"/>
              <a:t> </a:t>
            </a:r>
            <a:endParaRPr lang="en-US" altLang="zh-CN"/>
          </a:p>
          <a:p>
            <a:r>
              <a:rPr lang="en-US" altLang="zh-CN" sz="1400"/>
              <a:t>许多问题象集成电路布线、工厂位置布局、打字机键盘设计、作业调度问题等等，都可形式化为二次分配问题</a:t>
            </a:r>
            <a:r>
              <a:rPr lang="zh-CN" altLang="en-US" sz="1400"/>
              <a:t>，如已知有n个位置和n家工厂，对于相对应的位置，距离是确定的，而对应的工厂之间，运输量是确定的，现在要将</a:t>
            </a:r>
            <a:r>
              <a:rPr lang="en-US" altLang="zh-CN" sz="1400"/>
              <a:t>n</a:t>
            </a:r>
            <a:r>
              <a:rPr lang="zh-CN" altLang="en-US" sz="1400"/>
              <a:t>家工厂建设在</a:t>
            </a:r>
            <a:r>
              <a:rPr lang="en-US" altLang="zh-CN" sz="1400"/>
              <a:t>n</a:t>
            </a:r>
            <a:r>
              <a:rPr lang="zh-CN" altLang="en-US" sz="1400"/>
              <a:t>个位置上，以最小化距离之和乘以相应的运输量，也可认为是距离最小运输量最大。</a:t>
            </a:r>
            <a:endParaRPr lang="zh-CN" altLang="en-US" sz="1400"/>
          </a:p>
          <a:p>
            <a:r>
              <a:rPr lang="en-US" altLang="zh-CN"/>
              <a:t>4</a:t>
            </a:r>
            <a:r>
              <a:rPr lang="zh-CN" altLang="en-US"/>
              <a:t>）流水车间调度</a:t>
            </a:r>
            <a:endParaRPr lang="zh-CN" altLang="en-US"/>
          </a:p>
          <a:p>
            <a:r>
              <a:rPr lang="zh-CN" altLang="en-US" sz="1400"/>
              <a:t>有n台机器和m个作业，每个作业正好包含n个操作。作业的第i个操作必须在第i个机器上执行，没有机器可以同时执行一项以上的操作。每个作业的每个操作有确定的执行时间。一项作业中的操作必须按照指定的顺序执行，第一个操作在第一台机器上执行，然后（当第一个操作完成时）在第二台机器上执行第二个操作，依此类推，直到第n个操作。作业可以按任何顺序执行。问题定义意味着作业顺序对于每台机器都是完全相同的。问题在于确定最佳布置，实现最短全部作业完成的时间。</a:t>
            </a:r>
            <a:endParaRPr lang="zh-CN" altLang="en-US" sz="1400"/>
          </a:p>
          <a:p>
            <a:r>
              <a:rPr lang="en-US" altLang="zh-CN"/>
              <a:t>5</a:t>
            </a:r>
            <a:r>
              <a:rPr lang="zh-CN" altLang="en-US"/>
              <a:t>）</a:t>
            </a:r>
            <a:r>
              <a:rPr lang="zh-CN" altLang="en-US">
                <a:sym typeface="+mn-ea"/>
              </a:rPr>
              <a:t>最大可满足性问题（MAX-SAT）</a:t>
            </a:r>
            <a:endParaRPr lang="zh-CN" altLang="en-US"/>
          </a:p>
          <a:p>
            <a:r>
              <a:rPr lang="en-US" altLang="zh-CN"/>
              <a:t>6</a:t>
            </a:r>
            <a:r>
              <a:rPr lang="zh-CN" altLang="en-US"/>
              <a:t>）</a:t>
            </a:r>
            <a:r>
              <a:rPr lang="zh-CN" altLang="en-US">
                <a:sym typeface="+mn-ea"/>
              </a:rPr>
              <a:t>最近邻居搜索（NNS）</a:t>
            </a:r>
            <a:endParaRPr lang="zh-CN" altLang="en-US">
              <a:sym typeface="+mn-ea"/>
            </a:endParaRPr>
          </a:p>
        </p:txBody>
      </p:sp>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par>
                                <p:cTn id="8" presetID="3" presetClass="entr" presetSubtype="10" fill="hold" nodeType="withEffect">
                                  <p:stCondLst>
                                    <p:cond delay="0"/>
                                  </p:stCondLst>
                                  <p:childTnLst>
                                    <p:set>
                                      <p:cBhvr>
                                        <p:cTn id="9" dur="1" fill="hold">
                                          <p:stCondLst>
                                            <p:cond delay="0"/>
                                          </p:stCondLst>
                                        </p:cTn>
                                        <p:tgtEl>
                                          <p:spTgt spid="39943"/>
                                        </p:tgtEl>
                                        <p:attrNameLst>
                                          <p:attrName>style.visibility</p:attrName>
                                        </p:attrNameLst>
                                      </p:cBhvr>
                                      <p:to>
                                        <p:strVal val="visible"/>
                                      </p:to>
                                    </p:set>
                                    <p:animEffect transition="in" filter="blinds(horizontal)">
                                      <p:cBhvr>
                                        <p:cTn id="10" dur="500"/>
                                        <p:tgtEl>
                                          <p:spTgt spid="39943"/>
                                        </p:tgtEl>
                                      </p:cBhvr>
                                    </p:animEffect>
                                  </p:childTnLst>
                                </p:cTn>
                              </p:par>
                              <p:par>
                                <p:cTn id="11" presetID="3" presetClass="entr" presetSubtype="10" fill="hold" nodeType="withEffect">
                                  <p:stCondLst>
                                    <p:cond delay="0"/>
                                  </p:stCondLst>
                                  <p:childTnLst>
                                    <p:set>
                                      <p:cBhvr>
                                        <p:cTn id="12" dur="1" fill="hold">
                                          <p:stCondLst>
                                            <p:cond delay="0"/>
                                          </p:stCondLst>
                                        </p:cTn>
                                        <p:tgtEl>
                                          <p:spTgt spid="40985"/>
                                        </p:tgtEl>
                                        <p:attrNameLst>
                                          <p:attrName>style.visibility</p:attrName>
                                        </p:attrNameLst>
                                      </p:cBhvr>
                                      <p:to>
                                        <p:strVal val="visible"/>
                                      </p:to>
                                    </p:set>
                                    <p:animEffect transition="in" filter="blinds(horizontal)">
                                      <p:cBhvr>
                                        <p:cTn id="13" dur="500"/>
                                        <p:tgtEl>
                                          <p:spTgt spid="4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smtClean="0">
                <a:solidFill>
                  <a:schemeClr val="bg1"/>
                </a:solidFill>
                <a:cs typeface="+mn-ea"/>
                <a:sym typeface="+mn-lt"/>
              </a:rPr>
              <a:t>03</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829945"/>
          </a:xfrm>
          <a:prstGeom prst="rect">
            <a:avLst/>
          </a:prstGeom>
          <a:noFill/>
        </p:spPr>
        <p:txBody>
          <a:bodyPr wrap="square" rtlCol="0">
            <a:spAutoFit/>
          </a:bodyPr>
          <a:lstStyle/>
          <a:p>
            <a:pPr algn="ctr">
              <a:lnSpc>
                <a:spcPct val="150000"/>
              </a:lnSpc>
            </a:pPr>
            <a:r>
              <a:rPr lang="zh-CN" altLang="en-US" sz="3200" b="1" dirty="0">
                <a:solidFill>
                  <a:schemeClr val="tx1">
                    <a:lumMod val="75000"/>
                    <a:lumOff val="25000"/>
                  </a:schemeClr>
                </a:solidFill>
                <a:cs typeface="+mn-ea"/>
                <a:sym typeface="+mn-lt"/>
              </a:rPr>
              <a:t>应用举例</a:t>
            </a:r>
            <a:endParaRPr kumimoji="1" lang="zh-CN" altLang="en-US" sz="3200" dirty="0">
              <a:solidFill>
                <a:srgbClr val="353332"/>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strVal val="#ppt_w*0.70"/>
                                          </p:val>
                                        </p:tav>
                                        <p:tav tm="100000">
                                          <p:val>
                                            <p:strVal val="#ppt_w"/>
                                          </p:val>
                                        </p:tav>
                                      </p:tavLst>
                                    </p:anim>
                                    <p:anim calcmode="lin" valueType="num">
                                      <p:cBhvr>
                                        <p:cTn id="14" dur="1000" fill="hold"/>
                                        <p:tgtEl>
                                          <p:spTgt spid="24"/>
                                        </p:tgtEl>
                                        <p:attrNameLst>
                                          <p:attrName>ppt_h</p:attrName>
                                        </p:attrNameLst>
                                      </p:cBhvr>
                                      <p:tavLst>
                                        <p:tav tm="0">
                                          <p:val>
                                            <p:strVal val="#ppt_h"/>
                                          </p:val>
                                        </p:tav>
                                        <p:tav tm="100000">
                                          <p:val>
                                            <p:strVal val="#ppt_h"/>
                                          </p:val>
                                        </p:tav>
                                      </p:tavLst>
                                    </p:anim>
                                    <p:animEffect transition="in" filter="fade">
                                      <p:cBhvr>
                                        <p:cTn id="15" dur="1000"/>
                                        <p:tgtEl>
                                          <p:spTgt spid="24"/>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3" grpId="0"/>
      <p:bldP spid="24" grpId="0" bldLvl="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应用举例</a:t>
            </a:r>
            <a:endParaRPr kumimoji="1" lang="zh-CN" altLang="en-US" sz="2000" dirty="0">
              <a:solidFill>
                <a:schemeClr val="tx1">
                  <a:lumMod val="75000"/>
                  <a:lumOff val="25000"/>
                </a:schemeClr>
              </a:solidFill>
              <a:cs typeface="+mn-ea"/>
              <a:sym typeface="+mn-lt"/>
            </a:endParaRPr>
          </a:p>
        </p:txBody>
      </p:sp>
      <p:sp>
        <p:nvSpPr>
          <p:cNvPr id="40966" name="Rectangle 6"/>
          <p:cNvSpPr/>
          <p:nvPr/>
        </p:nvSpPr>
        <p:spPr>
          <a:xfrm>
            <a:off x="10429875" y="280035"/>
            <a:ext cx="1251585" cy="947420"/>
          </a:xfrm>
          <a:prstGeom prst="rect">
            <a:avLst/>
          </a:prstGeom>
          <a:solidFill>
            <a:srgbClr val="B3672E"/>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3" name="Shape 21"/>
          <p:cNvCxnSpPr/>
          <p:nvPr/>
        </p:nvCxnSpPr>
        <p:spPr>
          <a:xfrm rot="5400000">
            <a:off x="10539730" y="1117600"/>
            <a:ext cx="406400" cy="626110"/>
          </a:xfrm>
          <a:prstGeom prst="bentConnector2">
            <a:avLst/>
          </a:prstGeom>
          <a:ln w="9525" cap="flat" cmpd="sng">
            <a:solidFill>
              <a:srgbClr val="ADBACA"/>
            </a:solidFill>
            <a:prstDash val="solid"/>
            <a:miter/>
            <a:headEnd type="none" w="med" len="med"/>
            <a:tailEnd type="oval" w="med" len="med"/>
          </a:ln>
        </p:spPr>
      </p:cxnSp>
      <p:sp>
        <p:nvSpPr>
          <p:cNvPr id="40985" name="Freeform 101"/>
          <p:cNvSpPr>
            <a:spLocks noEditPoints="1"/>
          </p:cNvSpPr>
          <p:nvPr/>
        </p:nvSpPr>
        <p:spPr>
          <a:xfrm>
            <a:off x="10766108" y="540703"/>
            <a:ext cx="577850" cy="534987"/>
          </a:xfrm>
          <a:custGeom>
            <a:avLst/>
            <a:gdLst/>
            <a:ahLst/>
            <a:cxnLst>
              <a:cxn ang="0">
                <a:pos x="331414" y="305707"/>
              </a:cxn>
              <a:cxn ang="0">
                <a:pos x="348410" y="373642"/>
              </a:cxn>
              <a:cxn ang="0">
                <a:pos x="297423" y="424593"/>
              </a:cxn>
              <a:cxn ang="0">
                <a:pos x="229440" y="450068"/>
              </a:cxn>
              <a:cxn ang="0">
                <a:pos x="152960" y="450068"/>
              </a:cxn>
              <a:cxn ang="0">
                <a:pos x="93476" y="424593"/>
              </a:cxn>
              <a:cxn ang="0">
                <a:pos x="33991" y="373642"/>
              </a:cxn>
              <a:cxn ang="0">
                <a:pos x="50987" y="305707"/>
              </a:cxn>
              <a:cxn ang="0">
                <a:pos x="0" y="237772"/>
              </a:cxn>
              <a:cxn ang="0">
                <a:pos x="59485" y="195313"/>
              </a:cxn>
              <a:cxn ang="0">
                <a:pos x="33991" y="152853"/>
              </a:cxn>
              <a:cxn ang="0">
                <a:pos x="127467" y="135870"/>
              </a:cxn>
              <a:cxn ang="0">
                <a:pos x="161458" y="67935"/>
              </a:cxn>
              <a:cxn ang="0">
                <a:pos x="237938" y="127378"/>
              </a:cxn>
              <a:cxn ang="0">
                <a:pos x="297423" y="101902"/>
              </a:cxn>
              <a:cxn ang="0">
                <a:pos x="348410" y="161345"/>
              </a:cxn>
              <a:cxn ang="0">
                <a:pos x="382401" y="229280"/>
              </a:cxn>
              <a:cxn ang="0">
                <a:pos x="195449" y="186821"/>
              </a:cxn>
              <a:cxn ang="0">
                <a:pos x="271929" y="263248"/>
              </a:cxn>
              <a:cxn ang="0">
                <a:pos x="535361" y="135870"/>
              </a:cxn>
              <a:cxn ang="0">
                <a:pos x="543859" y="203805"/>
              </a:cxn>
              <a:cxn ang="0">
                <a:pos x="467379" y="186821"/>
              </a:cxn>
              <a:cxn ang="0">
                <a:pos x="390899" y="203805"/>
              </a:cxn>
              <a:cxn ang="0">
                <a:pos x="390899" y="135870"/>
              </a:cxn>
              <a:cxn ang="0">
                <a:pos x="390899" y="76427"/>
              </a:cxn>
              <a:cxn ang="0">
                <a:pos x="390899" y="16984"/>
              </a:cxn>
              <a:cxn ang="0">
                <a:pos x="467379" y="33967"/>
              </a:cxn>
              <a:cxn ang="0">
                <a:pos x="501370" y="0"/>
              </a:cxn>
              <a:cxn ang="0">
                <a:pos x="526863" y="59443"/>
              </a:cxn>
              <a:cxn ang="0">
                <a:pos x="577850" y="127378"/>
              </a:cxn>
              <a:cxn ang="0">
                <a:pos x="526863" y="467052"/>
              </a:cxn>
              <a:cxn ang="0">
                <a:pos x="501370" y="534987"/>
              </a:cxn>
              <a:cxn ang="0">
                <a:pos x="458881" y="501020"/>
              </a:cxn>
              <a:cxn ang="0">
                <a:pos x="382401" y="509511"/>
              </a:cxn>
              <a:cxn ang="0">
                <a:pos x="348410" y="441577"/>
              </a:cxn>
              <a:cxn ang="0">
                <a:pos x="399396" y="373642"/>
              </a:cxn>
              <a:cxn ang="0">
                <a:pos x="424890" y="305707"/>
              </a:cxn>
              <a:cxn ang="0">
                <a:pos x="475876" y="339674"/>
              </a:cxn>
              <a:cxn ang="0">
                <a:pos x="543859" y="331182"/>
              </a:cxn>
              <a:cxn ang="0">
                <a:pos x="535361" y="390625"/>
              </a:cxn>
              <a:cxn ang="0">
                <a:pos x="467379" y="67935"/>
              </a:cxn>
              <a:cxn ang="0">
                <a:pos x="501370" y="110394"/>
              </a:cxn>
              <a:cxn ang="0">
                <a:pos x="424890" y="416101"/>
              </a:cxn>
              <a:cxn ang="0">
                <a:pos x="467379" y="382134"/>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sp>
        <p:nvSpPr>
          <p:cNvPr id="10" name="文本框 9"/>
          <p:cNvSpPr txBox="1"/>
          <p:nvPr/>
        </p:nvSpPr>
        <p:spPr>
          <a:xfrm>
            <a:off x="906145" y="1075690"/>
            <a:ext cx="9271635" cy="5569585"/>
          </a:xfrm>
          <a:prstGeom prst="rect">
            <a:avLst/>
          </a:prstGeom>
          <a:noFill/>
        </p:spPr>
        <p:txBody>
          <a:bodyPr wrap="square" rtlCol="0">
            <a:spAutoFit/>
          </a:bodyPr>
          <a:p>
            <a:r>
              <a:rPr lang="zh-CN"/>
              <a:t>我们以最简单的</a:t>
            </a:r>
            <a:r>
              <a:rPr lang="en-US" altLang="zh-CN"/>
              <a:t>01</a:t>
            </a:r>
            <a:r>
              <a:rPr lang="zh-CN" altLang="en-US"/>
              <a:t>背包，来详细阐述分支限界法。</a:t>
            </a:r>
            <a:endParaRPr lang="zh-CN" altLang="en-US"/>
          </a:p>
          <a:p>
            <a:r>
              <a:rPr lang="en-US" altLang="zh-CN" b="1">
                <a:sym typeface="+mn-ea"/>
              </a:rPr>
              <a:t>P1048[NOIP2005 普及组] 采药</a:t>
            </a:r>
            <a:endParaRPr lang="en-US" altLang="zh-CN" b="1">
              <a:sym typeface="+mn-ea"/>
            </a:endParaRPr>
          </a:p>
          <a:p>
            <a:r>
              <a:rPr lang="en-US" altLang="zh-CN" sz="1600">
                <a:sym typeface="+mn-ea"/>
              </a:rPr>
              <a:t>题目描述</a:t>
            </a:r>
            <a:endParaRPr lang="en-US" altLang="zh-CN" sz="1600">
              <a:sym typeface="+mn-ea"/>
            </a:endParaRPr>
          </a:p>
          <a:p>
            <a:r>
              <a:rPr lang="en-US" altLang="zh-CN" sz="1600">
                <a:sym typeface="+mn-ea"/>
              </a:rPr>
              <a:t>辰辰是个天资聪颖的孩子，他的梦想是成为世界上最伟大的医师。为此，他想拜附近最有威望的医师为师。医师为了判断他的资质，给他出了一个难题。医师把他带到一个到处都是草药的山洞里对他说：“孩子，这个山洞里有一些不同的草药，采每一株都需要一些时间，每一株也有它自身的价值。我会给你一段时间，在这段时间里，你可以采到一些草药。如果你是一个聪明的孩子，你应该可以让采到的草药的总价值最大。”</a:t>
            </a:r>
            <a:endParaRPr lang="en-US" altLang="zh-CN" sz="1600">
              <a:sym typeface="+mn-ea"/>
            </a:endParaRPr>
          </a:p>
          <a:p>
            <a:r>
              <a:rPr lang="en-US" altLang="zh-CN" sz="1600">
                <a:sym typeface="+mn-ea"/>
              </a:rPr>
              <a:t>如果你是辰辰，你能完成这个任务吗？</a:t>
            </a:r>
            <a:endParaRPr lang="en-US" altLang="zh-CN" sz="1600">
              <a:sym typeface="+mn-ea"/>
            </a:endParaRPr>
          </a:p>
          <a:p>
            <a:endParaRPr lang="en-US" altLang="zh-CN" sz="1600">
              <a:sym typeface="+mn-ea"/>
            </a:endParaRPr>
          </a:p>
          <a:p>
            <a:r>
              <a:rPr lang="en-US" altLang="zh-CN" sz="1600">
                <a:sym typeface="+mn-ea"/>
              </a:rPr>
              <a:t>输入格式</a:t>
            </a:r>
            <a:endParaRPr lang="en-US" altLang="zh-CN" sz="1600">
              <a:sym typeface="+mn-ea"/>
            </a:endParaRPr>
          </a:p>
          <a:p>
            <a:r>
              <a:rPr lang="en-US" altLang="zh-CN" sz="1600">
                <a:sym typeface="+mn-ea"/>
              </a:rPr>
              <a:t>第一行有2个整数T（1≤T≤1000</a:t>
            </a:r>
            <a:r>
              <a:rPr lang="zh-CN" altLang="en-US" sz="1600">
                <a:sym typeface="+mn-ea"/>
              </a:rPr>
              <a:t>）</a:t>
            </a:r>
            <a:r>
              <a:rPr lang="en-US" altLang="zh-CN" sz="1600">
                <a:sym typeface="+mn-ea"/>
              </a:rPr>
              <a:t>和M（1≤M≤100</a:t>
            </a:r>
            <a:r>
              <a:rPr lang="zh-CN" altLang="en-US" sz="1600">
                <a:sym typeface="+mn-ea"/>
              </a:rPr>
              <a:t>），</a:t>
            </a:r>
            <a:r>
              <a:rPr lang="en-US" altLang="zh-CN" sz="1600">
                <a:sym typeface="+mn-ea"/>
              </a:rPr>
              <a:t>用一个空格隔开</a:t>
            </a:r>
            <a:r>
              <a:rPr lang="zh-CN" altLang="en-US" sz="1600">
                <a:sym typeface="+mn-ea"/>
              </a:rPr>
              <a:t>，</a:t>
            </a:r>
            <a:r>
              <a:rPr lang="en-US" altLang="zh-CN" sz="1600">
                <a:sym typeface="+mn-ea"/>
              </a:rPr>
              <a:t>T代表总共能够用来采药的时间，M代表山洞里的草药的数目。</a:t>
            </a:r>
            <a:endParaRPr lang="en-US" altLang="zh-CN" sz="1600">
              <a:sym typeface="+mn-ea"/>
            </a:endParaRPr>
          </a:p>
          <a:p>
            <a:r>
              <a:rPr lang="en-US" altLang="zh-CN" sz="1600">
                <a:sym typeface="+mn-ea"/>
              </a:rPr>
              <a:t>接下来的M行每行包括两个在1到100之间（包括1和100）的整数，分别表示采摘某株草药的时间和这株草药的价值。</a:t>
            </a:r>
            <a:endParaRPr lang="en-US" altLang="zh-CN" sz="1600">
              <a:sym typeface="+mn-ea"/>
            </a:endParaRPr>
          </a:p>
          <a:p>
            <a:endParaRPr lang="en-US" altLang="zh-CN" sz="1600">
              <a:sym typeface="+mn-ea"/>
            </a:endParaRPr>
          </a:p>
          <a:p>
            <a:r>
              <a:rPr lang="en-US" altLang="zh-CN" sz="1600">
                <a:sym typeface="+mn-ea"/>
              </a:rPr>
              <a:t>输出格式</a:t>
            </a:r>
            <a:endParaRPr lang="en-US" altLang="zh-CN" sz="1600">
              <a:sym typeface="+mn-ea"/>
            </a:endParaRPr>
          </a:p>
          <a:p>
            <a:r>
              <a:rPr lang="en-US" altLang="zh-CN" sz="1600">
                <a:sym typeface="+mn-ea"/>
              </a:rPr>
              <a:t>输出在规定的时间内可以采到的草药的最大总价值。</a:t>
            </a:r>
            <a:endParaRPr lang="en-US" altLang="zh-CN" sz="1600">
              <a:sym typeface="+mn-ea"/>
            </a:endParaRPr>
          </a:p>
          <a:p>
            <a:r>
              <a:rPr lang="zh-CN" altLang="en-US" sz="1600">
                <a:sym typeface="+mn-ea"/>
              </a:rPr>
              <a:t>输入：</a:t>
            </a:r>
            <a:r>
              <a:rPr lang="en-US" altLang="zh-CN" sz="1600">
                <a:sym typeface="+mn-ea"/>
              </a:rPr>
              <a:t>70 3         </a:t>
            </a:r>
            <a:r>
              <a:rPr lang="zh-CN" altLang="en-US" sz="1600">
                <a:sym typeface="+mn-ea"/>
              </a:rPr>
              <a:t>输出：</a:t>
            </a:r>
            <a:r>
              <a:rPr lang="en-US" altLang="zh-CN" sz="1600">
                <a:sym typeface="+mn-ea"/>
              </a:rPr>
              <a:t>3</a:t>
            </a:r>
            <a:endParaRPr lang="en-US" altLang="zh-CN" sz="1600">
              <a:sym typeface="+mn-ea"/>
            </a:endParaRPr>
          </a:p>
          <a:p>
            <a:r>
              <a:rPr lang="en-US" altLang="zh-CN" sz="1600">
                <a:sym typeface="+mn-ea"/>
              </a:rPr>
              <a:t>          71 100</a:t>
            </a:r>
            <a:endParaRPr lang="en-US" altLang="zh-CN" sz="1600">
              <a:sym typeface="+mn-ea"/>
            </a:endParaRPr>
          </a:p>
          <a:p>
            <a:r>
              <a:rPr lang="en-US" altLang="zh-CN" sz="1600">
                <a:sym typeface="+mn-ea"/>
              </a:rPr>
              <a:t>          69 1</a:t>
            </a:r>
            <a:endParaRPr lang="en-US" altLang="zh-CN" sz="1600">
              <a:sym typeface="+mn-ea"/>
            </a:endParaRPr>
          </a:p>
          <a:p>
            <a:r>
              <a:rPr lang="en-US" altLang="zh-CN" sz="1600">
                <a:sym typeface="+mn-ea"/>
              </a:rPr>
              <a:t>          1 2</a:t>
            </a:r>
            <a:endParaRPr lang="en-US" altLang="zh-CN" sz="1600">
              <a:sym typeface="+mn-ea"/>
            </a:endParaRPr>
          </a:p>
        </p:txBody>
      </p:sp>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par>
                                <p:cTn id="8" presetID="3" presetClass="entr" presetSubtype="10" fill="hold" nodeType="withEffect">
                                  <p:stCondLst>
                                    <p:cond delay="0"/>
                                  </p:stCondLst>
                                  <p:childTnLst>
                                    <p:set>
                                      <p:cBhvr>
                                        <p:cTn id="9" dur="1" fill="hold">
                                          <p:stCondLst>
                                            <p:cond delay="0"/>
                                          </p:stCondLst>
                                        </p:cTn>
                                        <p:tgtEl>
                                          <p:spTgt spid="39943"/>
                                        </p:tgtEl>
                                        <p:attrNameLst>
                                          <p:attrName>style.visibility</p:attrName>
                                        </p:attrNameLst>
                                      </p:cBhvr>
                                      <p:to>
                                        <p:strVal val="visible"/>
                                      </p:to>
                                    </p:set>
                                    <p:animEffect transition="in" filter="blinds(horizontal)">
                                      <p:cBhvr>
                                        <p:cTn id="10" dur="500"/>
                                        <p:tgtEl>
                                          <p:spTgt spid="39943"/>
                                        </p:tgtEl>
                                      </p:cBhvr>
                                    </p:animEffect>
                                  </p:childTnLst>
                                </p:cTn>
                              </p:par>
                              <p:par>
                                <p:cTn id="11" presetID="3" presetClass="entr" presetSubtype="10" fill="hold" nodeType="withEffect">
                                  <p:stCondLst>
                                    <p:cond delay="0"/>
                                  </p:stCondLst>
                                  <p:childTnLst>
                                    <p:set>
                                      <p:cBhvr>
                                        <p:cTn id="12" dur="1" fill="hold">
                                          <p:stCondLst>
                                            <p:cond delay="0"/>
                                          </p:stCondLst>
                                        </p:cTn>
                                        <p:tgtEl>
                                          <p:spTgt spid="40985"/>
                                        </p:tgtEl>
                                        <p:attrNameLst>
                                          <p:attrName>style.visibility</p:attrName>
                                        </p:attrNameLst>
                                      </p:cBhvr>
                                      <p:to>
                                        <p:strVal val="visible"/>
                                      </p:to>
                                    </p:set>
                                    <p:animEffect transition="in" filter="blinds(horizontal)">
                                      <p:cBhvr>
                                        <p:cTn id="13" dur="500"/>
                                        <p:tgtEl>
                                          <p:spTgt spid="4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应用举例</a:t>
            </a:r>
            <a:endParaRPr kumimoji="1" lang="zh-CN" altLang="en-US" sz="2000" dirty="0">
              <a:solidFill>
                <a:schemeClr val="tx1">
                  <a:lumMod val="75000"/>
                  <a:lumOff val="25000"/>
                </a:schemeClr>
              </a:solidFill>
              <a:cs typeface="+mn-ea"/>
              <a:sym typeface="+mn-lt"/>
            </a:endParaRPr>
          </a:p>
        </p:txBody>
      </p:sp>
      <p:sp>
        <p:nvSpPr>
          <p:cNvPr id="40966" name="Rectangle 6"/>
          <p:cNvSpPr/>
          <p:nvPr/>
        </p:nvSpPr>
        <p:spPr>
          <a:xfrm>
            <a:off x="10429875" y="280035"/>
            <a:ext cx="1251585" cy="947420"/>
          </a:xfrm>
          <a:prstGeom prst="rect">
            <a:avLst/>
          </a:prstGeom>
          <a:solidFill>
            <a:srgbClr val="B3672E"/>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3" name="Shape 21"/>
          <p:cNvCxnSpPr/>
          <p:nvPr/>
        </p:nvCxnSpPr>
        <p:spPr>
          <a:xfrm rot="5400000">
            <a:off x="10539730" y="1117600"/>
            <a:ext cx="406400" cy="626110"/>
          </a:xfrm>
          <a:prstGeom prst="bentConnector2">
            <a:avLst/>
          </a:prstGeom>
          <a:ln w="9525" cap="flat" cmpd="sng">
            <a:solidFill>
              <a:srgbClr val="ADBACA"/>
            </a:solidFill>
            <a:prstDash val="solid"/>
            <a:miter/>
            <a:headEnd type="none" w="med" len="med"/>
            <a:tailEnd type="oval" w="med" len="med"/>
          </a:ln>
        </p:spPr>
      </p:cxnSp>
      <p:sp>
        <p:nvSpPr>
          <p:cNvPr id="40985" name="Freeform 101"/>
          <p:cNvSpPr>
            <a:spLocks noEditPoints="1"/>
          </p:cNvSpPr>
          <p:nvPr/>
        </p:nvSpPr>
        <p:spPr>
          <a:xfrm>
            <a:off x="10766108" y="540703"/>
            <a:ext cx="577850" cy="534987"/>
          </a:xfrm>
          <a:custGeom>
            <a:avLst/>
            <a:gdLst/>
            <a:ahLst/>
            <a:cxnLst>
              <a:cxn ang="0">
                <a:pos x="331414" y="305707"/>
              </a:cxn>
              <a:cxn ang="0">
                <a:pos x="348410" y="373642"/>
              </a:cxn>
              <a:cxn ang="0">
                <a:pos x="297423" y="424593"/>
              </a:cxn>
              <a:cxn ang="0">
                <a:pos x="229440" y="450068"/>
              </a:cxn>
              <a:cxn ang="0">
                <a:pos x="152960" y="450068"/>
              </a:cxn>
              <a:cxn ang="0">
                <a:pos x="93476" y="424593"/>
              </a:cxn>
              <a:cxn ang="0">
                <a:pos x="33991" y="373642"/>
              </a:cxn>
              <a:cxn ang="0">
                <a:pos x="50987" y="305707"/>
              </a:cxn>
              <a:cxn ang="0">
                <a:pos x="0" y="237772"/>
              </a:cxn>
              <a:cxn ang="0">
                <a:pos x="59485" y="195313"/>
              </a:cxn>
              <a:cxn ang="0">
                <a:pos x="33991" y="152853"/>
              </a:cxn>
              <a:cxn ang="0">
                <a:pos x="127467" y="135870"/>
              </a:cxn>
              <a:cxn ang="0">
                <a:pos x="161458" y="67935"/>
              </a:cxn>
              <a:cxn ang="0">
                <a:pos x="237938" y="127378"/>
              </a:cxn>
              <a:cxn ang="0">
                <a:pos x="297423" y="101902"/>
              </a:cxn>
              <a:cxn ang="0">
                <a:pos x="348410" y="161345"/>
              </a:cxn>
              <a:cxn ang="0">
                <a:pos x="382401" y="229280"/>
              </a:cxn>
              <a:cxn ang="0">
                <a:pos x="195449" y="186821"/>
              </a:cxn>
              <a:cxn ang="0">
                <a:pos x="271929" y="263248"/>
              </a:cxn>
              <a:cxn ang="0">
                <a:pos x="535361" y="135870"/>
              </a:cxn>
              <a:cxn ang="0">
                <a:pos x="543859" y="203805"/>
              </a:cxn>
              <a:cxn ang="0">
                <a:pos x="467379" y="186821"/>
              </a:cxn>
              <a:cxn ang="0">
                <a:pos x="390899" y="203805"/>
              </a:cxn>
              <a:cxn ang="0">
                <a:pos x="390899" y="135870"/>
              </a:cxn>
              <a:cxn ang="0">
                <a:pos x="390899" y="76427"/>
              </a:cxn>
              <a:cxn ang="0">
                <a:pos x="390899" y="16984"/>
              </a:cxn>
              <a:cxn ang="0">
                <a:pos x="467379" y="33967"/>
              </a:cxn>
              <a:cxn ang="0">
                <a:pos x="501370" y="0"/>
              </a:cxn>
              <a:cxn ang="0">
                <a:pos x="526863" y="59443"/>
              </a:cxn>
              <a:cxn ang="0">
                <a:pos x="577850" y="127378"/>
              </a:cxn>
              <a:cxn ang="0">
                <a:pos x="526863" y="467052"/>
              </a:cxn>
              <a:cxn ang="0">
                <a:pos x="501370" y="534987"/>
              </a:cxn>
              <a:cxn ang="0">
                <a:pos x="458881" y="501020"/>
              </a:cxn>
              <a:cxn ang="0">
                <a:pos x="382401" y="509511"/>
              </a:cxn>
              <a:cxn ang="0">
                <a:pos x="348410" y="441577"/>
              </a:cxn>
              <a:cxn ang="0">
                <a:pos x="399396" y="373642"/>
              </a:cxn>
              <a:cxn ang="0">
                <a:pos x="424890" y="305707"/>
              </a:cxn>
              <a:cxn ang="0">
                <a:pos x="475876" y="339674"/>
              </a:cxn>
              <a:cxn ang="0">
                <a:pos x="543859" y="331182"/>
              </a:cxn>
              <a:cxn ang="0">
                <a:pos x="535361" y="390625"/>
              </a:cxn>
              <a:cxn ang="0">
                <a:pos x="467379" y="67935"/>
              </a:cxn>
              <a:cxn ang="0">
                <a:pos x="501370" y="110394"/>
              </a:cxn>
              <a:cxn ang="0">
                <a:pos x="424890" y="416101"/>
              </a:cxn>
              <a:cxn ang="0">
                <a:pos x="467379" y="382134"/>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sp>
        <p:nvSpPr>
          <p:cNvPr id="10" name="文本框 9"/>
          <p:cNvSpPr txBox="1"/>
          <p:nvPr/>
        </p:nvSpPr>
        <p:spPr>
          <a:xfrm>
            <a:off x="906145" y="1075690"/>
            <a:ext cx="9271635" cy="614045"/>
          </a:xfrm>
          <a:prstGeom prst="rect">
            <a:avLst/>
          </a:prstGeom>
          <a:noFill/>
        </p:spPr>
        <p:txBody>
          <a:bodyPr wrap="square" rtlCol="0">
            <a:spAutoFit/>
          </a:bodyPr>
          <a:p>
            <a:r>
              <a:rPr lang="zh-CN"/>
              <a:t>算法思想：</a:t>
            </a:r>
            <a:endParaRPr lang="zh-CN"/>
          </a:p>
          <a:p>
            <a:endParaRPr lang="zh-CN" sz="1600">
              <a:sym typeface="+mn-ea"/>
            </a:endParaRPr>
          </a:p>
        </p:txBody>
      </p:sp>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par>
                                <p:cTn id="8" presetID="3" presetClass="entr" presetSubtype="10" fill="hold" nodeType="withEffect">
                                  <p:stCondLst>
                                    <p:cond delay="0"/>
                                  </p:stCondLst>
                                  <p:childTnLst>
                                    <p:set>
                                      <p:cBhvr>
                                        <p:cTn id="9" dur="1" fill="hold">
                                          <p:stCondLst>
                                            <p:cond delay="0"/>
                                          </p:stCondLst>
                                        </p:cTn>
                                        <p:tgtEl>
                                          <p:spTgt spid="39943"/>
                                        </p:tgtEl>
                                        <p:attrNameLst>
                                          <p:attrName>style.visibility</p:attrName>
                                        </p:attrNameLst>
                                      </p:cBhvr>
                                      <p:to>
                                        <p:strVal val="visible"/>
                                      </p:to>
                                    </p:set>
                                    <p:animEffect transition="in" filter="blinds(horizontal)">
                                      <p:cBhvr>
                                        <p:cTn id="10" dur="500"/>
                                        <p:tgtEl>
                                          <p:spTgt spid="39943"/>
                                        </p:tgtEl>
                                      </p:cBhvr>
                                    </p:animEffect>
                                  </p:childTnLst>
                                </p:cTn>
                              </p:par>
                              <p:par>
                                <p:cTn id="11" presetID="3" presetClass="entr" presetSubtype="10" fill="hold" nodeType="withEffect">
                                  <p:stCondLst>
                                    <p:cond delay="0"/>
                                  </p:stCondLst>
                                  <p:childTnLst>
                                    <p:set>
                                      <p:cBhvr>
                                        <p:cTn id="12" dur="1" fill="hold">
                                          <p:stCondLst>
                                            <p:cond delay="0"/>
                                          </p:stCondLst>
                                        </p:cTn>
                                        <p:tgtEl>
                                          <p:spTgt spid="40985"/>
                                        </p:tgtEl>
                                        <p:attrNameLst>
                                          <p:attrName>style.visibility</p:attrName>
                                        </p:attrNameLst>
                                      </p:cBhvr>
                                      <p:to>
                                        <p:strVal val="visible"/>
                                      </p:to>
                                    </p:set>
                                    <p:animEffect transition="in" filter="blinds(horizontal)">
                                      <p:cBhvr>
                                        <p:cTn id="13" dur="500"/>
                                        <p:tgtEl>
                                          <p:spTgt spid="4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b15ke0y">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3261</Words>
  <Application>WPS 演示</Application>
  <PresentationFormat>宽屏</PresentationFormat>
  <Paragraphs>226</Paragraphs>
  <Slides>20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思源宋体</vt:lpstr>
      <vt:lpstr>Arial</vt:lpstr>
      <vt:lpstr>微软雅黑</vt:lpstr>
      <vt:lpstr>Arial Unicode MS</vt:lpstr>
      <vt:lpstr>Calibri</vt:lpstr>
      <vt:lpstr>Aller</vt:lpstr>
      <vt:lpstr>Segoe Print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_</Company>
  <LinksUpToDate>false</LinksUpToDate>
  <SharedDoc>false</SharedDoc>
  <HyperlinksChanged>false</HyperlinksChanged>
  <AppVersion>14.0000</AppVersion>
  <Manager>_</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user</dc:creator>
  <cp:keywords>——</cp:keywords>
  <dc:description>_</dc:description>
  <cp:category>_</cp:category>
  <cp:lastModifiedBy>夜语</cp:lastModifiedBy>
  <cp:revision>39</cp:revision>
  <dcterms:created xsi:type="dcterms:W3CDTF">2020-11-01T08:54:00Z</dcterms:created>
  <dcterms:modified xsi:type="dcterms:W3CDTF">2021-06-07T13:32:23Z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5D03BDF585DD4FDE92374971BBE09BE8</vt:lpwstr>
  </property>
</Properties>
</file>