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ink/ink1.xml" ContentType="application/inkml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ink/ink2.xml" ContentType="application/inkml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ink/ink3.xml" ContentType="application/inkml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ink/ink4.xml" ContentType="application/inkml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ink/ink5.xml" ContentType="application/inkml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ink/ink6.xml" ContentType="application/inkml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603" r:id="rId2"/>
    <p:sldId id="534" r:id="rId3"/>
    <p:sldId id="627" r:id="rId4"/>
    <p:sldId id="611" r:id="rId5"/>
    <p:sldId id="612" r:id="rId6"/>
    <p:sldId id="545" r:id="rId7"/>
    <p:sldId id="604" r:id="rId8"/>
    <p:sldId id="614" r:id="rId9"/>
    <p:sldId id="607" r:id="rId10"/>
    <p:sldId id="624" r:id="rId11"/>
    <p:sldId id="605" r:id="rId12"/>
    <p:sldId id="543" r:id="rId13"/>
    <p:sldId id="623" r:id="rId14"/>
    <p:sldId id="615" r:id="rId15"/>
    <p:sldId id="616" r:id="rId16"/>
    <p:sldId id="617" r:id="rId17"/>
    <p:sldId id="618" r:id="rId18"/>
    <p:sldId id="619" r:id="rId19"/>
    <p:sldId id="620" r:id="rId20"/>
    <p:sldId id="621" r:id="rId21"/>
    <p:sldId id="456" r:id="rId22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7F00"/>
    <a:srgbClr val="FF0000"/>
    <a:srgbClr val="33FF33"/>
    <a:srgbClr val="99CCFF"/>
    <a:srgbClr val="FF00FF"/>
    <a:srgbClr val="FF3300"/>
    <a:srgbClr val="FFCC66"/>
    <a:srgbClr val="6B0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3764" autoAdjust="0"/>
  </p:normalViewPr>
  <p:slideViewPr>
    <p:cSldViewPr snapToGrid="0">
      <p:cViewPr varScale="1">
        <p:scale>
          <a:sx n="99" d="100"/>
          <a:sy n="99" d="100"/>
        </p:scale>
        <p:origin x="38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60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1C35D8F6-8560-42F9-AB4F-55BA205453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49A12F1-409E-436F-B127-38F770852A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F0735BB6-171D-42B2-B5E3-81D62F55807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06D290E9-3017-4F41-AE84-DB9B2525973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/>
            </a:lvl1pPr>
          </a:lstStyle>
          <a:p>
            <a:pPr>
              <a:defRPr/>
            </a:pPr>
            <a:fld id="{B0F19275-A7E0-4A98-BD3F-7EC5043B3B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202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11284 5059 8125,'0'-6'1749,"0"1"0,0 14-1411,0 2 33,5 8 1,1-1-103,6 5 0,-1 0 1,2 0 7,2-1 1,-2 1-75,2 0 0,-2-4 14,-2 0 1,0-4 254,1 5-313,-1-12 1,-1 8-1,-1-10 720,-1 0-490,0 4 128,3-3-39,-5-1 82,-1-1-270,0-5 0,-3-1-45,2-3 1,-3-2-100,-1-6 1,4 0 211,-1-4-359,6 4 0,-4-10 0,4 3-338,-1-2 1,-1-1-183,5 3 1,-1-3-238,1 3 1,-1-2-1951,1-2 2121,-1 0 0,0 0 587,1 0 0,4 1 0,2-1 0</inkml:trace>
  <inkml:trace contextRef="#ctx0" brushRef="#br0">11832 5128 9796,'-5'-6'-411,"4"1"0,-4 3 2646,5-2-721,0 3 124,0-4-765,0 5-638,5 0 0,1 0-75,5 0 1,1 0-172,-1 0 1,1 0 255,-1 0-449,6 0 0,-5 0 1,4 0-175,-4 0 0,0 0 196,-1 0 0,0-1-900,1-3 0,-1 3 29,1-3-956,-6-2 1392,4 4 0,-7-3-964,4 5 1581,-4 0 0,2 0 0,-5 0 0</inkml:trace>
  <inkml:trace contextRef="#ctx0" brushRef="#br0">11843 5242 8007,'-10'1'1501,"3"3"-364,-3-2 828,8 3-1024,-3-5-551,5 0 1,1 3-1,3 1-60,4-1 1,2-2-346,1-1-85,6 0 0,1 0 1,6 0-1491,2 0 666,-1-5 0,6 2 924,-4-4 0,5-6 0,-3-5 0</inkml:trace>
  <inkml:trace contextRef="#ctx0" brushRef="#br0">12369 4808 8007,'0'-6'1026,"-4"-1"-603,0 4 556,-5 1 84,8-3-702,-4 5 1,4 0 269,-3 0 0,3 2-206,-3 1 1,3 5-348,1 7 0,0 7 108,0 4 1,1 6-303,3-1 1,-3 2-16,3 1 0,-2-4 0,1 1-90,1 1 146,-1-5 1,-3 1-112,0-5 1,4-1 160,0-3 1,0-3-94,-4-4 365,0-1 0,0 1 164,0-1 59,0-5-94,0-1 464,0-5-371,0-5-126,0 4-127,0-4 743,0 5-420,0-5-164,0 4 107,0-4-338,5 5 1,1 0 1,6 0 0,-1-4-459,0 0 0,2-1 0,1 2 25,1 0-289,6-6 0,-4 6 284,6-4 0,0 0-1864,0 0 1,0-2 2156,0 5 0,-1-10 0,1 1 0</inkml:trace>
  <inkml:trace contextRef="#ctx0" brushRef="#br0">13157 4740 8007,'-7'-5'75,"1"3"1,4-3 76,-2 0 187,0 4 1,0-5 445,0 2 135,1 2-304,-3-3-469,5 0 261,-4 4-522,0-4 88,4 5 146,-9 0 29,8 0 50,-3 0-139,0 0 1,4 1 77,-3 3 100,3-3-180,-4 4 1,4-3-100,-3 1 1,-1 0 0,0 3 3,-2-1-9,5 4 1,-5-2 105,4 4 1,0 1-10,-5-1 0,6 4 0,-3 2 142,0 0-185,3-3 0,-3 8 192,5-3 0,0-1-138,0 1 0,2-5 0,0 1 15,2-2 1,5-2-222,-2 0 1,4-4-41,0-3-53,0-3 0,1-6 83,-1-3 0,1-7 1,-1-5-154,1-6 0,-1 1-24,0-6 128,1 1 0,-5-2 1,1 1-400,1-1 476,1-4 0,0 11-4,-2-6 0,-2 1 0,-3-3-191,1 3 307,-1 2 0,-3 1 1,0 0-254,0 2 314,0-4 0,0 6 0,0-1-70,0 4 0,-3 6 5,-1-2 77,0 4 591,-1 5-77,4 2 157,-4 5 478,5 0-1026,0 5 0,0-2-56,0 4 0,-4-3 21,0 4 55,0 0 1,4 8 206,0 3 1,-1 8-56,-3 3 0,3 4 1,-3 6 311,3 5-576,1 6 1,0 2 0,0 1 392,0 0-1428,0-3 1,1 0 69,3-5 1,-2-7-1,6-6-1523,1-9 1765,1-11 0,1-8 633,1-5 0,-6-5 0,-1-2 0</inkml:trace>
  <inkml:trace contextRef="#ctx0" brushRef="#br0">13511 4625 8162,'-6'-5'760,"0"4"0,5-5 218,-3 2 773,3 3-644,-4-4-735,5 5 0,0 5 1,0 2 493,0 3-545,0 2 1,0 4-149,0 3 0,0 3-363,0 1 0,0-2 0,0 1-1657,0 1 1359,0-3 1,0 4 0,0-6-3706,0-2 4193,0 5 0,0-9 0,0 5 0</inkml:trace>
  <inkml:trace contextRef="#ctx0" brushRef="#br0">13511 4500 9910,'-10'-8'763,"2"1"-1961,3 4 565,5-2 435,5 5 1,1 1 0,6 3 35,-1 4 1,-3 2-209,0 1-655,-1 1 1025,5-1 0,-1 1 0,0-1 0</inkml:trace>
  <inkml:trace contextRef="#ctx0" brushRef="#br0">12860 5094 8326,'-12'0'-39,"6"0"480,1 0 683,5 0-391,5 0 1,-2 0-89,4 0-414,1-5 0,5 3 0,1-1 168,1 1 1,4 2-93,-4 0 0,5 0 353,-1 0-331,3 0 0,5-1-23,-1-3 0,6 2-175,-2-6 0,3 0 0,3-3-14,2 0 0,6-1-233,6 1 1,-1-4-987,-3-1 453,5 1 0,-4 4 1,1 1-290,-5 2 1,-7 3-540,-6 5 1,-6-4 1476,-1 0 0,5 0 0,-4 4 0</inkml:trace>
  <inkml:trace contextRef="#ctx0" brushRef="#br0">13168 5379 7438,'-6'0'393,"-4"0"-377,3 0 109,1 0 1,1-1 303,5-3-255,0 3 1,0-5-32,0 2 83,0 2 1,0-4-8,0 2 205,0 3 7,-5-4-215,4 5 0,-4-1 127,5-3-64,0 3 79,-6-4 66,5 5-324,-9 0 0,5 1 58,-3 3 1,2 2-158,2 5-3,3 1 0,-8 3 0,4 2-54,-1 0 1,3 2 61,-1 4 0,-1-1-264,1-3 199,1 2 0,3-8-145,0 2 0,0-2 1,1-3-186,3-2 188,2 2 1,5-9-18,1 3 0,-4-4 64,-1-4 2,1-2 0,2-7 0,-1-2-192,-2-4 96,1-3 0,3-1 1,0 1-73,-4-1 1,2 0-82,-5 0 328,5 0 1,-8 0-48,3 1 0,-2-1 57,2 0 1,-3 4 0,3 1 188,-2 2 1,-2 0 76,0 5 13,0-1 228,0 1-110,0 0 200,0 4-421,0 2 0,-2 5 359,-2 0-245,3 0 0,-4 1 15,5 3 0,0 3 350,0 4-361,0 0 0,0 2 146,0 2 0,0 4 0,0 7 49,0 0 0,0 6-30,0-1 1,0-2-664,0 1 247,0 1 0,0-2-420,0-2 0,4-3 0,0-3-1854,-2-2 450,5-2 1844,-1-11 0,5-6 0,1-6 0</inkml:trace>
  <inkml:trace contextRef="#ctx0" brushRef="#br0">13511 5128 8007,'0'-11'585,"0"4"1,-4-3 342,0 2-164,0 3-498,4 0 1,0 7 0,0 1 576,0 5 1,0 2-382,0 2 1,-1 5-47,-3 6 1,3 1 419,-3 7-481,3-1 1,1 4 133,0 1 0,1-1-372,3 0 0,2-1 0,6-2-825,-1-5 720,1-2 0,0-6-1003,4-3 1,-4-7-1,4-4-276,-4-3 0,3-11-514,1-5 1,-1-9 185,-4-3 1595,1-5 0,-1 3 0,1-5 0</inkml:trace>
  <inkml:trace contextRef="#ctx0" brushRef="#br0">13328 5242 8007,'-23'0'0,"6"0"0,1 0 0,4 0 5850,5 0-4452,2 0 1,6 0-1,5 0-344,5 0 1,5-4-950,7 1 0,5-6 236,3 1-898,7 3 1,2-5 47,6 2 1,-5-2-1,-2 0-4216,0 2 4725,-3-2 0,3 4 0,-5-6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9114 6544 8114,'6'-5'34,"-1"3"572,-5-6-368,5 5 0,-3-3 213,1 2 1,0 2 191,1-6-90,-3 6-197,4-9 1,-5 9 153,0-6-241,5 6 1,-4-5 164,3 4-30,-2 1-112,-2-3-353,0 5-200,-6 0 269,5 0 1,-8 1 77,5 3 1,-3 3-9,3 4 1,-5 0-24,2 1 0,0 1 15,0 2 1,0-2-67,0 2 1,0 1-2,4-1 1,1 4-82,-2-3 0,3 3 33,1-4 1,0 0-165,0-3 0,4-1 74,0 0 0,5 0-232,-2-4 253,9 3 1,-4-8 0,5 1-10,-1-1 1,-2-7 82,5-3 1,-4-7-1,4-4 1,0 0 105,4-4-108,-5 3 0,2-5 0,-3 6 259,1-1 0,-4 4 83,1 0 0,-6 4 50,-2 0 1,-3 5 164,4-1-341,-6 6 1,3-2-22,-5 8 1,2 2 26,1 5 0,-1 5-180,2-1 1,-3 5 100,-1-1-113,5 3 1,-3-3-1,6-2 14,1 0 0,1 2-229,1-4 1,1-3 182,-1-5-163,6-4 1,-4 2 128,2-5 1,1-1 0,-1-4 241,-1-7 1,3-1 208,-2-6 0,-3 2-44,-5-2 349,-4-3 0,2 6-311,-5-4 1,0 3 0,0 3 142,0-1 1,-1 1-63,-3 6 0,-1-2-98,-3 2-172,-2 3 1,5-1 138,-3 2 1,-2 3 178,2-3-20,3 3 178,-5 1-297,9 0-118,-4 0-239,5 5 0,5 1 0,1 5 0</inkml:trace>
  <inkml:trace contextRef="#ctx0" brushRef="#br0">9925 6476 9773,'-7'-5'3337,"-3"3"-1817,9-3-1168,-4 5 1,6 0 26,3 0 1,-1 0-1,4 1-219,2 3 1,1-2 64,2 1-387,-1-1 0,4-2-419,0 0 0,2 0-931,-2 0 1,-2 0-1,3 0-288,1 0 1800,-4 0 0,8 5 0,-3 1 0</inkml:trace>
  <inkml:trace contextRef="#ctx0" brushRef="#br0">9936 6670 7966,'-11'0'183,"-1"0"0,2 1 1208,3 3-733,-4-3 1,9 4 562,-6-5 412,6 0-1196,-3 0 1,5 1-1,1 2 276,3 1-587,2 0 0,5-1 1,2 1 83,2-1 1,3-2-140,5-1-290,0 0 1,1 0-1,1 0-1985,2 0 1420,0 0 1,-1-5 0,1-1-1115,-2-1 1,-1-3 947,-1 3 288,0-4 662,0 0 0,0-6 0,0 0 0</inkml:trace>
  <inkml:trace contextRef="#ctx0" brushRef="#br0">10359 6521 8268,'-5'-6'2690,"-2"1"-1728,1 5 1,1 6-117,5 6-610,0 4 0,0 7 0,0 0-191,0 0 0,5-4-143,3 0 0,3-1-270,4 1 0,2 1 282,2-5-539,2-5 1,-3-5 0,5-5 123,0 0 1,-2-2-245,-2-6 557,3-5 1,-9-9-1,2-1-259,-2 0 975,-7-5 1,-1 4-1,-5-1-67,0 4 1,-5 1 656,-3 5-962,-7-1 1,-3 6 0,-6 3-560,-2 3-211,-4 3 1,-3 6-1,3 2-1482,3 3 2096,3 2 0,1 4 0,0 2 0</inkml:trace>
  <inkml:trace contextRef="#ctx0" brushRef="#br0">10816 6293 7966,'7'8'36,"1"-1"0,-1 1 0,5 4-20,-1 4-172,1-9 0,3 8 1,0-7-278,-1 2 1,0-3-382,1-4 814,-2-1 0,3-2 0,-4 0 0</inkml:trace>
  <inkml:trace contextRef="#ctx0" brushRef="#br0">11067 6156 7966,'0'-12'-1814,"5"6"1814,-4 1 0,9 0-15,-8 4 1,4-4 192,-2 5 290,-3 0-99,4 0-68,-5 0 95,5 0-78,-4 5 58,5-4 337,-6 4 404,0-5-867,0 5 196,0-4-52,0 4-191,0 1 1,0-4 0,0 6 65,0 1 0,-2 1-60,-2 1 0,2 6-89,-6 2 0,-1 9-81,-6 6-132,-3 5 1,-4 11-1,-3 0-39,-1 2 0,2 0-724,-3 2 1,4-6 160,4-10 1,3-2-913,4-14 1054,6-1 0,-3-14-611,5 1 1164,-5-6 0,8-2 0,-14-6 0,2-5 0</inkml:trace>
  <inkml:trace contextRef="#ctx0" brushRef="#br0">10747 6693 7966,'-11'0'108,"-1"0"0,5-4 114,-1 0 1,4-1-99,-3 1-235,4 3 132,-2-4-7,5 5-321,0-5 1,5 3 57,3-1 0,-2-2 234,2 1-86,-6 0 0,4 4 32,-2 0 1,-1 0-125,4 0 154,-4 0-72,2 0 166,0 0-40,-4 0 40,4 5-4,-5-4 177,0 4-221,0-5 121,6 0 1,-4 0-88,6 0-5,-6 0 1,8-1 28,-2-3 0,2 2-6,2-6-63,-1 1 1,0-5 0,2 1-17,2-1 0,3-3-70,5 0 80,5-5 0,-3 2 0,6-5-259,0 0 251,-3 0 0,4 4 0,-5 1-32,-2 2 1,-1 1 108,-1 3-50,0 1 0,-5 4 0,-3 4 178,-2 1 0,-2 2-57,0 0 1,-3 4 143,0 0 1,-5 5-92,5-1 0,-4 2 121,3 1 0,-4-3-53,1-1-46,2-4-21,-5 7 1,6-4-49,-3 6 0,-3-5 1,3 1 61,-3 1 1,-1 1 24,0 1-269,0 1 1,0 4 128,0 3 0,0-1-119,0 1 0,-1 0 0,-2 3-51,-1-3 0,-3 1 114,3-5-81,0 6 0,0-9 0,0 4-94,2-4 0,-3-4-55,1 0 0,-4-5 120,5 5 0,-2-6-289,1 2 226,2-2 1,-8-4 0,3 0-508,-3-2 0,2-5-10,0 1 1,1-2 284,-5-1 0,1 1 212,-1 2 197,1-2 0,0 9 0,-1-3 37,1 3-62,-1 1 1,1 0 0,0 0 265,-1 0-185,1 0 776,-1 5 0,5-4 1628,-1 3-1345,5 2 105,-2-5-156,5 4-437,0-5 0,5-1-306,3-3 0,4 2-317,3-6 71,-3 1 1,9-1-351,-6 0 0,4 1-626,-4-5 0,6 1 0,-2 0 870,2-1 0,2 1 0,0-1 0</inkml:trace>
  <inkml:trace contextRef="#ctx0" brushRef="#br0">11569 6259 7966,'0'6'-253,"0"-1"1,0-4 464,0 3 191,0-3 1,2 4 0,1-5 451,5 0 1,2 0-164,2 0 1,4-5-240,3-2 0,3-1 250,1-3-591,4 7 1,-1-15-1,4 7-86,2 0 0,-3-1 213,2 2-578,-6-1 0,2 2 1,-7 1-459,-1 2 494,-5 4 0,1-3-1961,-7 2 1376,-3 3 0,-6-3-589,-3 8 1092,-8-3 385,0 4 0,-10 0 0,4 1 0</inkml:trace>
  <inkml:trace contextRef="#ctx0" brushRef="#br0">11775 6087 7966,'0'-11'707,"-1"5"-523,-3 2 443,3 2 698,-5-3-567,6 4 48,-5 1-594,4 6 0,-4 6 27,5-1 1,-1 6-127,-3 2 0,3 2 221,-3 2-319,3 5 1,-3 4 0,0 9 361,1 4-395,-3 8 1,5 3-1,-3 7-435,3 0 0,1-5-201,0-1 1,0-13 127,0-10 0,0-13-1310,0-2 826,5-5 1,0-9 462,3-5 0,-3-8 547,-5-8 0,5-4 0,-4-3 0,4-6 0</inkml:trace>
  <inkml:trace contextRef="#ctx0" brushRef="#br0">11832 6361 7966,'11'-3'-804,"1"-1"1,-1-1 1311,1 1 1,-5 3-4,1-3-800,-6 3 278,9 1 1,-9 1 119,6 3 1,-6-2-166,2 6 0,-1-6 81,0 2 104,-1 2 0,3-3 193,-5 5 1,4-5 62,-1 5 1,1 0-160,-4 3 0,4-3 338,0-1-345,0 1 1,-1 3 214,1 1 1,1 0-1,-2 2 89,1 2 0,-1 3-180,-3-4 1,4 5 84,0-1 1,0 3-287,-4 1 1,0-4-116,0 0 0,0 0-161,0 4 0,0-2-420,0-2 1,-4-2 437,0-6-2546,-5 1 1837,3-1 0,-5-5 0,-1-2 831,1-3 0,-6-11 0,0-2 0</inkml:trace>
  <inkml:trace contextRef="#ctx0" brushRef="#br0">11798 6567 7966,'-17'-6'1712,"5"-1"-1377,-4 4 195,4 1-42,5-3 0,3 4-25,8-3-467,3 3 0,5-6 0,2 4 69,2-5 1,4 2-239,-1-2 0,2 2-600,2-2 1,0-1 250,0 5-738,0-4 0,-5 6 214,-3-2 1046,-3 3 0,0-4 0,-1-1 0</inkml:trace>
  <inkml:trace contextRef="#ctx0" brushRef="#br0">11809 6601 7966,'-13'8'85,"-2"-1"0,4 1 345,-1 4 195,1-6 1,10 0-253,-3-2 1,8-3-139,3 3 0,5-3 127,3-1-527,3-5 0,1-1 0,0-5-300,1-1 0,2 1 221,1-1-136,-1 1 0,0-1 1,-3 1-55,-4 0-18,-2 4 0,-2-2 0,1 6-303,-1 0 755,-4-3 0,-7 4 0,-12 7 0,-6 8 0</inkml:trace>
  <inkml:trace contextRef="#ctx0" brushRef="#br0">11512 6853 7966,'-19'12'-338,"1"1"101,2-2 1,6 3 2043,6-6-1261,3-3 1,6 0 0,4-5 244,5 0 0,3 0-236,6 0 0,5-1 20,3-3 1,2-2-111,1-6-524,5 1 1,-2-6 0,5-2-204,1-2 1,7-2-562,3 0 0,1 0 450,0 0 0,2 0 1,-4 1-1</inkml:trace>
  <inkml:trace contextRef="#ctx0" brushRef="#br0">12289 6293 7966,'6'0'2565,"4"0"-1441,-2 0-1135,2 0 1,2 0-2007,-1 0 623,0 0 1394,1 0 0,-1 5 0,1 1 0</inkml:trace>
  <inkml:trace contextRef="#ctx0" brushRef="#br0">12266 6498 7966,'-6'0'2031,"-4"0"-1111,8 0-493,-3 0 1,6 0 17,3 0 1,3 0-563,4 0 0,0 0-114,1 0 0,3 0-455,0 0 0,2-3-731,-2-1 1,-2-4 252,2 4 1164,-2 1 0,-2-2 0,0-2 0</inkml:trace>
  <inkml:trace contextRef="#ctx0" brushRef="#br0">12277 6738 7966,'-5'13'310,"-2"2"1,0-3-1,1 0 893,1-3-958,1-6 1,9 1-1,3-10-22,2-5 0,7-5-284,2-7 1,6-1-281,2-3 1,3-2-1425,-3-5 279,9-6 1486,-10 5 0,12-10 0,-9 5 0</inkml:trace>
  <inkml:trace contextRef="#ctx0" brushRef="#br0">12666 6042 9436,'11'0'-110,"-3"0"-493,-1 0 1,1 0 14,3 0 633,1 5 1,-1-4-268,1 3-245,-6 2 0,0-3 467,-2 4 0,-3 1 0,-1 3 0,-6 1 0</inkml:trace>
  <inkml:trace contextRef="#ctx0" brushRef="#br0">12597 6213 7966,'-11'10'605,"-1"-2"-382,6 2 0,1-8-103,5 6 1,1-5 415,3 0 0,4-3-228,7-3 0,-1-4-93,5-4-150,0-1 1,4 5 0,-2-1-346,-2-1 0,3 0 121,-3 2 0,3-3-126,0 2 1,-3 2 71,0-2 0,-3 6 109,3-2 1,-5 1 114,1-1 0,-6 3-237,-2-3 341,-4 3 0,1 2 8,-8 3 0,-2 2-88,-6 6 1,-4 1-78,-3 2 0,-3-1-102,-1 5 1,0 0-61,1 4 1,-1-4-75,0 0 356,0 0 0,1 2 0,2-2 182,1-3 0,5 0-117,-1-1 0,6 1-15,1-5 1,5-3 500,-5-1-101,5-4 341,-2 2-429,10-5-226,2 0 0,4 0 29,1 0 1,-1 0-103,0 0 0,1-4-60,-1 0 1,1-3 33,-1 3 0,4-5-110,1 1 1,-1-1 237,-4 2-784,6-8 0,-5 7 0,5-7-1073,-1 2 0,-3-2 746,2 0 0,-2-1 868,-2 5 0,1-6 0,-1 0 0</inkml:trace>
  <inkml:trace contextRef="#ctx0" brushRef="#br0">12860 6281 7966,'0'7'2438,"0"3"-1490,0-4 1,0 2-391,0 0 0,0-5-109,0 5 0,5-4-509,3 3 0,-2-4-355,2 1 0,-5 1 93,5-1-63,0-1 0,-1-3-2864,1 0 1394,-6 0 1615,3 0 0,-15 0 1,-2 0-1</inkml:trace>
  <inkml:trace contextRef="#ctx0" brushRef="#br0">12677 6464 7966,'0'7'139,"0"3"0,0-3 512,0 3 1,0 7-179,0 2 34,0 3 1,0 0 0,0 1 32,0 0 1,-1 0-293,-3 0 1,3 0-905,-3-1 1,3 0 491,1-3 0,-2-2-941,-1-6 818,1-5 287,-3-1 0,0-5 0,-1 0 0</inkml:trace>
  <inkml:trace contextRef="#ctx0" brushRef="#br0">12734 6510 8403,'0'11'1397,"0"1"1,0-1-683,0 1 0,0 4-365,0 3 1,0 3-114,0 1 0,0-4 148,0 0 1,0-2-1197,0 2 0,2 2-1507,1-6 0,-1-4 2318,1-3 0,4-6 0,-1 4 0</inkml:trace>
  <inkml:trace contextRef="#ctx0" brushRef="#br0">12871 6487 7966,'0'11'777,"0"-3"-122,0 0-535,0-1 1,0 5 0,0 0 326,0 4-141,0-4 1,0 10 0,0-4 2,0-1 1,0 4-109,0-6 0,2 4 223,1-4 0,0 4-143,5-3 0,-5-3-60,5-5 1,0 2-60,3-2 0,2-3-161,2-1 0,-2-3-193,2-1 0,-2-6-455,-2-6 0,0 0-126,1-7 1,-2-1-1935,-2-2 2707,2-1 0,-4 0 0,5 0 0</inkml:trace>
  <inkml:trace contextRef="#ctx0" brushRef="#br0">13328 6144 8152,'-6'0'3381,"-4"0"-2702,3 0-462,1 6 1,-4-4 0,2 6-590,-2 1 1,0 4 52,2 3 0,-2-1-87,3-4 0,-4 2 251,0 2-897,0-2 0,3 3 281,0-4 1,2-1 770,-2 1 0,-2-1 0,9 1 0,-4-1 0</inkml:trace>
  <inkml:trace contextRef="#ctx0" brushRef="#br0">13180 6464 7966,'0'7'799,"0"-2"-352,0-5-251,5 0 0,1-4-43,6 0 1,0-5-113,3 2 0,2 0-99,2 0 1,3 3 82,-3-4 1,-2 4-57,2-3 1,0 3-28,4-4 1,0 6-16,0-2 0,-1 3 142,-3 1 0,1 0-16,-5 0 1,0 3 17,-3 1 1,-1 5 132,1-1 1,-5 3 311,1 4 0,-6-2-178,2 2 0,-3 2 377,-1-2 1,0 5-230,0-1 1,-1-1-34,-3 1 0,2 0-233,-6 4 0,2 0-136,-2 0 0,-2-2 57,2-2 0,-2 3-109,-1-3 1,-1-3-363,1 0 0,0-7-760,-1-2 0,5-4 1090,-1 1 0,-5-8 0,-4-3 0</inkml:trace>
  <inkml:trace contextRef="#ctx0" brushRef="#br0">13408 6464 7827,'0'7'677,"0"3"171,0-4-434,0 5 1,0 1 17,0-1 1,-4 1-115,0-1 1,-1 2-56,2 2 1,0-1-138,-5 5 1,1-4-144,-5 4 1,1-1-562,0 1 0,3 3 421,0-3 0,-1-3 157,-6-1 0,3 3 0,-5 0 0</inkml:trace>
  <inkml:trace contextRef="#ctx0" brushRef="#br0">13499 6213 7858,'12'8'1254,"-1"-1"1,5-3-524,-1 4 1,5 3-986,-1 4 0,3 4-62,1-3 1,-4 4-199,0-1 1,-2-1 513,2 1 0,3-5 0,-4 2 0</inkml:trace>
  <inkml:trace contextRef="#ctx0" brushRef="#br0">13922 6019 7864,'1'6'328,"3"-2"1,-3 2 487,3 2 0,1 2-312,-1 1 0,4 5-42,-5-1 0,5 4-141,-4-4 0,1 4 34,-1-4 1,-3 1-1268,3-5 0,1 1 340,-1-1-2105,0 0 2677,-4-4 0,5-2 0,1-5 0</inkml:trace>
  <inkml:trace contextRef="#ctx0" brushRef="#br0">14002 6030 7864,'11'0'0,"1"-4"-666,-1 1 0,1-1 400,-1 4 0,1 0 424,-1 0 1,0 0 200,1 0 0,-5 0 532,1 0-558,0 0 0,3 4 146,0-1 1,-3 5-169,0-4 1,-6 1-65,2-1 0,-1-2 254,0 6-275,-1-1 1,3 5-218,-5-1 1,-2 1-187,-1-1 0,-4 1-318,-4-1 1,-1 4-33,1 0 0,-4 1-564,0-5 0,-2 1 640,2-1 0,2-1 451,-2-2 0,2 1 0,2-6 0,-1 1 0,1-4-145,0 0 0,0-1 861,4-3 965,2 3-479,5-9 621,0 3-1477,5-4 1,1 1-175,6 2 1,3-1-302,0 5 1,0-4 38,-3 0 0,3 2-49,0-2 0,0 4-134,-3-3 0,-1 0-509,1 0 1,-1-2 273,0 5 0,-3-4-916,0 5 554,-1-1 870,0-1 0,-2 5 0,-5 0 0,-5 5 0,-2 6 0</inkml:trace>
  <inkml:trace contextRef="#ctx0" brushRef="#br0">13705 6384 6822,'0'7'1932,"0"-2"-1672,5-5 1,3-4 133,7 0 0,-1-1-77,5 1 1,1 2 31,7-6 1,2 0-141,5-3 1,2 3-55,2 1 0,-3-1-78,4-3 0,0-1-188,-1 1 1,0-1-356,-4 1 1,-5 3 293,-2 1 0,-4 0-5,-4 0 0,0 1-219,-8 2-104,3 2 281,-12-3 1,1 9-102,-6 0 0,-4 4 117,-4-5 0,-2 6-99,-2-1 0,1-2 85,-5 2 1,4-6-168,-4 2 0,4 1 351,-5-1 1,7 0-13,-3-4 1,4 0 81,0 0 0,-3 0 172,0 0 0,0 1 458,3 3 0,1-1-143,-1 4 1,1-2 402,-1 7 0,1-2-1,0 9 0,3 0-392,0 4 1,2 1-141,-2 2 0,-1 2-318,6 3 1,-1 1-132,4-6 0,1 3-266,3-6 1,-2 1-1439,6-8 916,0-1 1,3-9-1907,1-2 2749,-1-3 0,0-6 0,1-1 0</inkml:trace>
  <inkml:trace contextRef="#ctx0" brushRef="#br0">13968 6476 7864,'6'-8'8,"-2"0"0,1 5 97,-1-5 0,5 4 44,-2-3 1,0 3-1,0-4 1,1 6 93,3-2 0,1-1-27,-1 1 0,1 0-274,-1 4 1,2-1 106,2-3 0,-2 3-83,2-3 1,-3 3 63,0 1 0,-1-4-43,1 0 1,-1 0 124,1 4 0,-5 0 460,1 0-289,-1 0-35,5 5 0,-5 0 156,1 3 0,-5 2-62,0-2 1,-1 2-147,-2 1 0,0 2-116,0 2 1,-2-2-215,-1 2 1,0 2-136,-5-2 0,1 1-367,-5 0 0,2-4 121,3 4 0,-6-4-1297,5 0 1252,-9-1 0,5-1 148,-7-2 0,3-3 316,4-5 1,1 0 118,-1 0 0,0 0 159,-4 0 1,4-4 169,-3 0 0,2-3 494,1 3 0,2-1 449,3 1-223,-4 3 0,10-6 306,-3 4-584,3 1-592,1-3 0,5 1-93,3 1 1,3-2-175,4 1 0,-1-1-53,5-3 0,-3-2-312,3 2 0,-4 2-55,4-2 0,-5 2-537,1-2 0,2 0-248,-2 4 1,1-4 621,0 4 0,-7-3-237,2 3 885,-2 0 0,-3-1 0,-1-1 0</inkml:trace>
  <inkml:trace contextRef="#ctx0" brushRef="#br0">14173 6464 7864,'-6'-11'-317,"-3"3"1251,5 1-131,0 4 322,-1-2-672,4 5 0,-4 5 46,5 3 1,0 3-53,0 4 1,-1-1-167,-3 5 0,3 0-258,-3 4 1,3 0-280,1 0 1,0 0-356,0 0 0,0-1 240,0 1 0,0-1-329,0-3 0,0 2-74,0-2 1,0-2 773,0-2 0,-5-2 0,-2-2 0</inkml:trace>
  <inkml:trace contextRef="#ctx0" brushRef="#br0">13991 6761 9819,'7'0'631,"1"0"0,-1 0-543,5 0 1,-1-4 150,1 1 1,3-3-210,0 3 0,4 1-47,-4-1 1,2 0-51,-2-1 0,-2 3-15,2-3 0,-2 2-291,-2-2-100,1 3 136,-1-5 36,-5 6 0,-2 2-50,-8 2 1,-2 2-19,-5 5 0,-5 1-62,1-1 0,-6 2-195,-2 2 1,-1-2 572,-7 2 0,6 1-16,-2 0 1,3-1 488,1-4 0,2 1-309,2-1 1,3-3 833,9-1 252,-3-4-132,8 2 1,-2-5-365,8 0 1,6 0 120,6 0 1,5 0-319,2 0 0,0-4-50,4 0 1,-2-3-239,2 3 0,-3-4-3,2 5 0,-2-2-163,-1 1 1,-1 2-124,-3-1 1,2 1-297,-1 2 1,-4 0-1020,-1 0-1738,-2 0 3126,-2 0 0,-4 5 0,-2 2 0</inkml:trace>
  <inkml:trace contextRef="#ctx0" brushRef="#br0">14025 6122 7864,'0'-8'1058,"0"0"-309,0 1-536,0 0 0,1-1 144,3 4 1,-2 0-38,6 4-161,0 0 1,3 1 79,1 3 1,-1-1 80,0 4-320,1-4 0,-1 7 0,1-4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8086 12814 7864,'-4'-11'110,"0"-1"320,1 6-198,-3-4 1,5 7 219,-3-4 298,3 4-119,1-2 1435,0 5-1538,0 5 0,-1-2-157,-3 4 1,0-2 49,-7 7 0,2-3-67,-6 6 0,-2 1-130,2 0 1,-5 4-83,1-1 0,-3 3-127,-1 0 0,2 0-48,2-3 0,-2 1-222,6-4 1,-1 0-357,0-1 1,7-6-721,-2 3-1047,2-9 470,3 2 1014,1-5 1,6 0 893,3 0 0,2-5 0,6-1 0</inkml:trace>
  <inkml:trace contextRef="#ctx0" brushRef="#br0">7823 13168 7346,'-5'12'-1179,"3"-5"1432,-6 1 567,6 0 0,-4-1-106,6 1-215,0-6-398,0 8 0,6-8 112,1 2 1,3-4-269,2-4 1,0-3-42,4-4 0,-2-2-35,5-2 1,-2 2 140,2-2 1,6 1-163,-6-1 0,5 2 84,-5-2 1,2 2 24,2 2 1,0-1 139,0 1 1,-2 3-101,-2 1 0,2 4 658,-6-1-242,0 3 1,-5 2 78,-2 3 1,1 3-25,-5 4 0,-1 4 58,-3 1 1,0 4-139,0-1 0,0 2-91,0 2 0,-3 0-736,-1 0 0,-5-1 326,1-3 0,-2-3-487,-1-5 0,-1 0 171,1-4 429,-1-2 0,1 0 0,0 2 0</inkml:trace>
  <inkml:trace contextRef="#ctx0" brushRef="#br0">8075 13088 7958,'0'19'0,"0"0"0,-4-3 698,0 3 1,0 0-197,4 4 0,0 1 20,0 2 0,-5-2-320,-3 3 0,2-3-326,-2-1 0,5-1-33,-5-3-275,6-3-84,-4-10 1,3-3 515,-1-11 0,-5-4 0,3-11 0</inkml:trace>
  <inkml:trace contextRef="#ctx0" brushRef="#br0">8280 12860 7958,'12'11'0,"-5"6"300,1 2 1,-1 2 487,5 2 0,-1 0-589,1 0 1,2-1-527,-3-3 1,4 1 193,-3-5 133,-1 5 0,6-7 0,-6 4 0</inkml:trace>
  <inkml:trace contextRef="#ctx0" brushRef="#br0">8509 12917 8683,'0'-6'1587,"5"-5"0,-3 6-830,6-2 0,-4 0-305,3 4 1,-3 1-170,4-1 1,-1-2-79,5 1 1,-5-1-28,1 1 0,-1 3-121,5-3 0,-1 2 297,1 2-367,-1 0 0,1 0-180,-1 0 0,-3 0-829,-1 0 684,1 0 1,-1 0-194,1 0 0,-4 0 192,4 0 1,-6 6 133,2 1 0,-3 3 129,-1 2 0,4-1-153,0 1 1,0 3 384,-4 0 0,3 2 103,1-2 0,4-1 92,-4 5 0,1 0-46,-2 4 1,-1-1 91,2 1 1,-2 0-198,2 0 0,-3 0-100,3 0 0,-3 0-251,-1-1 0,-1-3 107,-3 0 1,2-5-867,-6 2 0,0-5 205,-3-3 0,0-3-56,-1-5 1,1 0 365,-1 0 0,1-4 149,-1 0 0,0-9 199,-3 2 0,6-2 250,-3 6 1,5-3 631,-1 2 1,-1 2-463,5-2 0,-3 4 956,3-3-149,0 4-534,4-7 1,0 7-489,0-4 0,0 3-393,0-4 0,5 1-30,3-5 1,3 1-345,4-1 0,-1-3-404,5 0 0,0-4 446,4 4 0,-4-4-83,0 3 1,0-4 286,4 1 0,0 1 158,0-1 1,-4 5 111,0-1 1,-1 6 181,1 2 0,-3 0-86,-4 0 0,-1-2 503,1 5 324,-6 0-330,-1 4 1364,-5 0-1682,0 5 34,0-3-6,0 3-366,0-5 0,1-4-307,3 0 132,-3 0-86,9-1 373,-8 4 1,4-4-39,-2 5 63,-3 0 1,4 0 413,-5 0-112,0 5 137,0 1-99,0 6 1,0-5 95,0 1 0,-1-6-61,-3 2 0,3-1 665,-3 0-228,3-1-1,1 3 59,0-5 0,5 0-640,2 0 0,0 0-113,0 0 1,2-4-218,7 0 0,-4-5-204,3 2 0,-1-3-522,2-2 1,0-1 110,3-2 0,-1 3-604,-3-4 0,-2 5-776,2 3 982,-2-2-333,-2 4 1465,-4-1 0,3 2 0,-4 5 0</inkml:trace>
  <inkml:trace contextRef="#ctx0" brushRef="#br0">9125 12746 7958,'0'-12'357,"-5"6"490,4-4-277,-4 8-312,5-3 172,0 5-229,0 5 0,0-2 36,0 5 1,0 1-1,0 6 1,0-1 8,0 5 1,0 5 13,0 6 1,4 6-183,-1 6 0,1 5 68,-4 10 1,0 5-1060,0 3 0,0-2 367,0 2 0,2-16-198,1-3 1,-1-14-188,1-9 264,4-6 1,-6-12 666,3-5 0,2-15 0,1-9 0</inkml:trace>
  <inkml:trace contextRef="#ctx0" brushRef="#br0">9114 13008 7958,'-18'17'0,"0"4"43,3 6 0,2 5 167,-2-2 0,2 3 276,2 2 0,0-6 358,-1-3 0,6 1 3,2-4 0,3-3-346,1-8 1,1-6-226,3-2 0,-2-3-136,6-1 0,0 0-125,3 0 1,4-5 0,1-3 1,0-3-229,-1-4 0,-1 1-748,5-5 0,-4-4 494,4-4 0,-3-3-734,3 3 0,-5-1 490,1 1 0,-2 2 36,-2-5 0,0 0 674,1 0 0,-1 2 0,1 0 0,-1-1 0</inkml:trace>
  <inkml:trace contextRef="#ctx0" brushRef="#br0">9262 12757 7958,'0'-11'627,"0"-1"1059,0 1-302,0-1-688,0 6 0,2 2-23,1 8 0,-1-1 145,1 4 1,3 5-433,-3 3 0,5 0-170,-4-3 0,3 3-1396,-3 0 1,4 1 770,-4 0 1,3-7 408,-3 2 0,5 3 0,-3 4 0</inkml:trace>
  <inkml:trace contextRef="#ctx0" brushRef="#br0">9571 12574 8486,'-4'12'1638,"0"-1"0,0 2-1195,4 2 0,-1 3-215,-3 5 1,-1 0-367,-3-1 1,-2 3 193,3 1 1,-3-2-2570,-2 3 2513,1-8 0,-11 3 0,-2-5 0</inkml:trace>
  <inkml:trace contextRef="#ctx0" brushRef="#br0">9251 12757 7958,'-6'-11'1251,"0"3"1756,6 0-1395,0 6-736,6-3 1,4 0-1060,5-3 0,5 2 181,-1-2 0,3 1-1144,1-5 1,0 5 405,-1-1 1,5 0 25,0-3 1,-1 1 67,-3 2 0,-1 2-197,-3 2 1,-3 3 440,-4-3 1,-6 8 262,-2 3 0,-4 3 229,-4 2 0,-2 3 68,-6 0 1,-4 6 161,-3-2 1,-3 2 73,-1 2 1,2-4 442,2 0 1,-2 0-307,6 4 1,0 0 166,4 0 0,-1 0-73,1-1 1,-1 5 75,1 0 0,5 3-617,2-3 1,2-1 101,2-3 1,0 3-1272,0-3 1,2-3-45,2-9 1,-2-1-2151,6-2 3279,-6-3 0,8-10 0,-3-1 0</inkml:trace>
  <inkml:trace contextRef="#ctx0" brushRef="#br0">9331 12951 7958,'7'-5'-499,"1"-2"1,-4 1 249,3 3 1,-3-4 198,4 0 1,0 0 173,3 0 1,-3 4 219,-1-1 1,1-1-131,3 2 1,1-5 68,-1 4 0,0 0-22,1 4 0,-1-3 55,1-1 1,-5 0 575,1 4-558,0 0 0,3 5 121,0 3 1,-4 2-148,-3 1 1,1 2-31,-2 2 1,1-1-81,-4 5 1,4-1-132,0 1 1,0 2-297,-4-2 0,0-1 218,0 1 0,-5-1-381,-3 1 1,-2 1-313,-2-4 1,1-1-685,0-4 0,-5-4 498,1-4 890,-5-1 0,2-2 0,-5 0 0</inkml:trace>
  <inkml:trace contextRef="#ctx0" brushRef="#br0">9365 13077 8404,'0'-6'3509,"0"0"-2545,0 1-675,0 4 0,5-5-632,3 2 1,2-1-76,1-3 1,1-2-363,-1 3 0,1 0 503,-1 0 0,0 0-176,1 0 0,-1-2-95,1 5 0,-1 0-884,1 4 1432,-6 0 0,-1 0 0,-10 5 0,-1 2 0</inkml:trace>
  <inkml:trace contextRef="#ctx0" brushRef="#br0">9262 13340 8350,'-6'6'2031,"1"-1"-1208,5-5 0,6-1-293,6-3 0,0-1-121,7-3 1,4-6-265,4 3 0,1-4-244,-2-1 0,4 4-40,4-4 1,-4 0-311,1 1 0,-6 0-59,2 3 1,-4 1 269,-4-1 1,-4 1-1022,-7-1 1,-3 5-75,-5-1 1333,0 6 0,-5-9 0,-2 5 0</inkml:trace>
  <inkml:trace contextRef="#ctx0" brushRef="#br0">9422 13180 6012,'7'11'851,"-2"-3"-447,-5-1 0,1-3-94,3 4 1,-3-4 73,3 3 0,-3-3-83,-1 4 0,0-1 156,0 5 1,0-1-90,0 0 0,0 1 114,0-1 1,0 5-305,0-1 0,-4 4-181,0-4 0,-3 5-282,3-1 0,-5 2-221,2-2 1,-4 2-709,0-2 0,3-2 548,1-2 666,-1-7 0,-3 2 0,-1-4 0</inkml:trace>
  <inkml:trace contextRef="#ctx0" brushRef="#br0">9536 13385 8252,'18'5'663,"2"3"-633,-4 7 0,4-1-304,-1 5 0,1 0 644,-1 4 1,-2-5-141,-6-3 1,-3-4-1683,0-3 1452,-6 2 0,3-9 0,-5 5 0</inkml:trace>
  <inkml:trace contextRef="#ctx0" brushRef="#br0">7766 15464 8050,'-11'0'941,"3"0"747,1 0-334,4 0-548,-2 0 1,1 5-183,0 3 0,1-2-198,3 1 0,-4 1-250,0 4 0,-4-1-199,4 0 1,-1 1-307,2-1 1,-2 1-268,-3-1 0,-2-1-781,2-2 0,-2 1 1377,-1-5 0,-1-1 0,1-3 0</inkml:trace>
  <inkml:trace contextRef="#ctx0" brushRef="#br0">7835 15270 7958,'11'7'0,"1"1"0,4 1 590,3 6 0,3-2-265,1 2 1,-4 1-287,0 0 1,-2-1 28,2-4 1,2 1-398,-6-1 385,0 1-56,-3-1 0,-6-5 0,-1-1 0</inkml:trace>
  <inkml:trace contextRef="#ctx0" brushRef="#br0">7732 15806 7986,'0'7'1711,"0"-2"-1461,5-5 1,0-1-85,3-3 0,2-3 38,-3-4 1,7-2 13,2-2 1,0 2 46,-1-2 0,-2 3 117,2 0 0,-1 1-108,1-1 1,-1 5 105,5-1 1,-5 4 27,2-3 0,-4 4-110,0-1 0,-1 3 101,1 1 0,-1 5-31,0 3 1,-3 3 110,0 4 1,-2-1-243,2 5 0,1 4-46,-6 4 0,1 3-180,-4-3 1,4 5-326,0-2 0,0 3-1001,-4 1 0,-2-4 692,-2-4 0,2-7-930,-6-4 0,5-7 542,-5-4 0,4-9 202,-4-7 0,1-10 293,-5-13 1,-3-4 515,0-7 0,0 1 0,3-1 0,1 5 0,0 3 0,4 9 541,3 6-411,-2 5 1062,5 12 1,-4 7-204,5 11 0,-2 6-37,-1 8 1,0 3-621,-5 6 1,5 3-157,-5 0 0,0 5-322,-3-1 0,0 2-523,-1 2 0,2-5-1052,2-3 0,-1-9 1721,6-6 0,-6-6 0,2-5 0</inkml:trace>
  <inkml:trace contextRef="#ctx0" brushRef="#br0">8451 15578 7958,'0'11'0,"0"1"187,0-1 1,0 6 364,0 2 0,0 0-130,0 4 1,-1-3-147,-3 7 1,3 1-160,-3-2 0,2 1 162,-2-4 0,3-2 450,-3-2-397,3 3 0,4-9 178,1 2 1,5-8-87,-1-3 1,2 1 130,1-1 0,5 0-185,-1-4 1,5 0-135,-1 0 1,3-5-195,0-3 1,1-2-195,0-1 1,0-1-356,0 1 0,-4-2-207,0-2 0,-5 2-951,1-2 1,-6 2 558,-1 2 1,-5-1 1105,5 1 0,-5 0 0,2-1 0</inkml:trace>
  <inkml:trace contextRef="#ctx0" brushRef="#br0">8554 15521 7958,'7'-11'0,"3"-1"-252,-3 1 1,3 3 183,2 0 1,-1 2 339,1-1 1,-1-2-156,1 5 1,-1 0 118,0 4 0,5 0-112,-1 0 0,-4 1 6,-3 3 1,-2-1 141,2 4 0,1 1-100,-5 3 1,3-3 289,-3-1 0,1 1 54,-1 4 0,-3 3 87,3 0 1,-2 1-99,2 0 1,-2-2 95,1 5 0,-1 4-184,-2 3 0,0 1-1,0-4 1,0 3-197,0 1 0,0 3 2,0-3 1,0 0-512,0-4 1,0-2-245,0-2 1,-2-2-638,-1-6 0,0-5 129,-5-2 1,5-4-769,-5-4 1,-3-6 1808,-5-5 0,-4-10 0,2 1 0</inkml:trace>
  <inkml:trace contextRef="#ctx0" brushRef="#br0">8337 15761 7958,'-5'-7'0,"3"2"2218,-6 5-950,5-5 1031,-2 4-1567,5-4 0,5 5-187,3 0 0,7 0-215,4 0 0,4 0-36,4 0 0,2-1-344,5-3 0,1 3-327,-1-3 0,0-3-1237,0 0 1,1-3 253,-1-2 1360,0 1 0,-5-1 0,-1 1 0</inkml:trace>
  <inkml:trace contextRef="#ctx0" brushRef="#br0">8691 15498 7958,'-5'12'0,"0"0"242,-2 3 0,0 3-33,3 5 0,2 5 276,-6 2 1,6 2-707,-2-1 0,3 3-683,1 0 1,0-5 903,0 2 0,0-6 0,0-2 0</inkml:trace>
  <inkml:trace contextRef="#ctx0" brushRef="#br0">9091 15601 10993,'8'0'1182,"-1"0"1,-3 0-1005,4 0 0,1-4-310,6 0 0,-1-1-187,5 1 1,-4 2-507,4-6 1,0 2-39,4-2 0,-4-2 421,0 3 1,-5-2 441,1 1 0,-2-7 0,-2 2 0</inkml:trace>
  <inkml:trace contextRef="#ctx0" brushRef="#br0">9285 15418 11408,'0'12'711,"0"0"-142,0 4 1,0 1-231,0 6 1,1 6-8,3 6 0,-2 4-495,1 7 0,-1 3 199,-2 1 1,0-2-1005,0-6 1,0-3 568,0-5 1,1-8-2828,3-4 3226,-3-11 0,9-6 0,-4-12 0</inkml:trace>
  <inkml:trace contextRef="#ctx0" brushRef="#br0">9308 15601 7958,'-6'8'137,"2"-1"1,-1-3 134,1 4 0,-4-1 127,5 5 1,-5 4-125,4 3 0,-3 3 0,3 1 0,-5-1 209,1 1 0,3 4-121,1 0 0,-1-5-36,1-3 0,1-5-125,3 2 1,0-4-125,0 0 0,1-6 47,3-2 0,-2 1-119,6-1 1,-1 0-108,5-4 1,-1-6-348,1-1 0,0-8-21,4-4 0,0-4-522,3-4 1,3 2-116,-3-6 0,-1 0 483,1-8 0,-2 3 623,2-6 0,-2 4 0,-6-4 0,1 0 0,-1-4 0,1 2-79,-1 2 1,-5 4-45,-2 7 0,1 7 1498,-1 5 1,0 9-662,-4-1 1,-1 7 934,-3 0 1,2 4-698,-1 4 0,1-2-368,2 6 0,0-4-257,0 4 0,0-1-93,0 5 1,0-1-516,0 0 1,0 1-629,0-1 1,5 1-1392,3-1 0,2 0 2300,2 1 0,-1-1 0,1 1 0</inkml:trace>
  <inkml:trace contextRef="#ctx0" brushRef="#br0">9753 15133 7958,'-5'-7'2012,"-1"-3"-1072,0 4 0,-1-1 1907,4 4-2396,1 1 1,-3 7-251,5 3 1,-4 3-1205,1 5 0,-5-2 600,4 5 0,-3 0-1862,3 4 0,-4-1 2265,4 1 0,-10 5 0,2 1 0</inkml:trace>
  <inkml:trace contextRef="#ctx0" brushRef="#br0">9514 15395 7958,'-12'-11'0,"1"3"1600,-1 1 1,5 3 149,-1-4-458,6 6 0,-4-5-532,6 4 0,6 0-214,1-5 1,8 0-669,4-8 0,3 4-556,1-4 0,0 0-123,0 1 1,-1-4 590,1 3 0,0 1-1846,0 4 0,-4-1-705,0 1 1361,-5 5 1400,2 0 0,-9 8 0,-3 2 12,-3 2 0,-8 9 16,-4 0 1,0 1 1124,-5-5 1,0 4-561,1 0 0,-1 2 655,5-2 0,-4-1-94,0 5 1,-1 0 55,5 4 1,0 0-590,-1 0 0,1 5-14,-1 2 0,6 4-766,2 4 0,3-3-728,1-1 1,0 2-1071,0-10 0,1 2 1075,3-13 0,6-1-2403,5-6 3285,1-3 0,-5-10 0,0-1 0</inkml:trace>
  <inkml:trace contextRef="#ctx0" brushRef="#br0">9651 15475 7958,'0'-6'-327,"0"-4"1,0 7 393,0-4 1,1 4 398,3-1 435,-3-2-222,9 5-258,-4-9-133,6 8 220,-1-3-252,1 5 1,-2 1 8,-2 3 0,0-1-27,-4 4 0,4 2-48,-4 7 1,3-4 26,-3 3 1,0 3-330,-4 1 0,0-1 110,0 1 0,0-4-581,0 4 1,0-1-44,0 1 1,-4 1-298,0-4 1,-5-1 385,2-4 0,-3-1-46,-2-2 0,-3-3 562,0-5 0,-1 0-10,5 0 0,3 0 290,1 0 0,0-1-286,0-3 1,-2-2 1691,5-6-955,0 1 0,4-1 191,0 1 0,0 0-491,0-1 0,2 1-339,1-1 0,4 1-65,4-1 0,-3 1-290,-1 0 0,1 3-445,3 0 1,1 1 387,-1-5 0,1 5-84,-1-1 1,-3 2-422,-1-2 310,-4-2 1,3 9-347,-2-3 882,-3 3 0,3 1 0,-8 0 0,2 1 0,-6 3 0,1 2 0,-5 6 0</inkml:trace>
  <inkml:trace contextRef="#ctx0" brushRef="#br0">9456 15955 8889,'6'-8'1838,"1"1"1,8-1-1035,4-3 1,4-1-639,4 1 0,2-2 30,5-2 1,1-3-850,-1-5 1,-1 2-74,-3 2 0,-2-3-466,-5 3 1,-4-2 490,0-2 0,-10 5-819,-1 3 1520,-6 2 0,-12 2 0,-3-1 0</inkml:trace>
  <inkml:trace contextRef="#ctx0" brushRef="#br0">9651 15704 7402,'-12'0'-722,"6"0"861,1 0 0,5 1-188,0 3 1,0-2 200,0 6 1,0-4-56,0 3 0,4 1 256,-1 3 1,5 1 105,-4-1 0,3 1 148,-3-1 0,1 0-89,-1 1 1,-3 1 132,3 2 0,-1-1-182,1 5 0,-3 0-57,3 4 0,-3 1-265,-1 2 1,-1-1 64,-3 1 1,-1 2-711,-3-1 1,-2-2-315,2-6 1,-2-2-2030,-1-6 2841,-1 1 0,-4-6 0,-2-1 0</inkml:trace>
  <inkml:trace contextRef="#ctx0" brushRef="#br0">9788 15921 7958,'19'17'761,"0"-1"1,0 1-644,4 2 0,3 6-201,1-3 0,-2 3-283,-6-10 1,-2-1-218,-6-7 583,1-2 0,-16-10 0,-4-1 0</inkml:trace>
  <inkml:trace contextRef="#ctx0" brushRef="#br0">16537 15076 7958,'-6'6'1433,"0"3"-1111,2-5 1,1 4 847,-4 0 1,3 7 0,-4 4-353,-1 3 1,-2 6-479,-4 2 1,-3 3-904,-5 2 1,2 3 323,2 0-548,-3-5 0,9-7 0,-2-8 787,2-6 0,-3-6 0,-2-6 0</inkml:trace>
  <inkml:trace contextRef="#ctx0" brushRef="#br0">16674 14916 7958,'17'16'376,"2"3"0,4 8 1,3 3-174,5 3 196,2 2 0,-3-1 1,-2-1-128,-4-3 0,1-7 154,-10-8-987,0-2 0,-4-5-802,1-1 562,-1-4 0,-6 1 801,-5-8 0,-10-3 0,-8-4 0</inkml:trace>
  <inkml:trace contextRef="#ctx0" brushRef="#br0">16446 15589 9628,'0'-6'3397,"0"1"-2834,0 5 0,5-4-386,3 0 0,2-1 45,1 2 1,1 0-38,-1-5 1,2 5 0,1-4 356,1 2-348,0 1 1,0 1 179,1-1 0,-1 0 0,-2 5 259,2 3-134,-2 7 0,3 3 1,-5 5-15,1 2 1,-1 2-248,1 3 1,-6 0-512,-2 4 1,-3 1 199,-1 3-348,0-5 1,-1-1-1,-3-5-619,-4 0 1,0-6 108,0-1 1,-2-9 57,2-3 1,-3-5-410,-4-7 1,6-5 755,-3-9 1,3-6 111,-2-3 1,1 2 688,2-1 0,-1 4-224,5 0 0,1 7 2111,3 3-229,-5 4 919,3 0-2344,-3 11 1,5 3 0,0 15 768,0 6-999,-5 5 0,3 6-238,-6 0 1,4 6-1,-3 1-1429,-2 4 1,-1-5 891,-2-1 1,6-5-1897,2-4 1,3-7-22,1-8 2414,0-7 0,5-18 0,1-9 0</inkml:trace>
  <inkml:trace contextRef="#ctx0" brushRef="#br0">17063 15395 7958,'-7'0'1500,"1"0"-210,2 0-498,3 0 694,-4 0-731,0 0-484,4 0 0,-4-1 163,5-3-385,0 3 1,0-5-122,0 2 140,5 3 36,1-5 0,5 3-146,1-1 148,-1-5 1,-3 8 0,-1-4 230,2 0-60,1 3-98,2-8 324,-1 9 0,1-4 153,-1 5-185,1-5-715,-1 3-4,-5-3 1,1 5-1034,-4 0 924,-1 0 1,3 5-239,-5 3 0,4 3 117,-1 5 239,1 1 0,-4 8 64,0 1 1,5 3 210,3 6 1,2 4-1,3 3 494,2 2 0,-2 1-68,2-3 83,3-3 1,-6-6-1,4-3 176,-4-3-477,-5-8-260,-2-2 0,-7-11-845,-1-2 557,-9-3 0,-7-6-104,-7-3 0,0-2 1,-4-1-596,-2-1 1,4 2 566,1 3 0,3-2 493,1 5-45,6-5 1,-4 8 766,6-3-609,5 3 0,5-1 652,5-1-964,0 1 123,10-8 0,-1 4 1,10-6-294,1 1 1,2-4 61,1-1-804,5-4 1,2 6-1,7-4-358,1 2 1412,5-4 0,-7 2 0,3-5 0</inkml:trace>
  <inkml:trace contextRef="#ctx0" brushRef="#br0">17542 15532 7958,'-6'0'1001,"1"0"0,5-1 1401,0-3 279,0 3-1923,0-4 1,1 5-190,3 0 1,-1-1 0,6-2-76,3-1 1,1-1-298,6 1 0,0 2-256,4-6 92,5 1 0,1-5-218,5 1 0,0-4 1,-1-1-718,-2 2 0,-3 2-452,-5 0 1,-2 1 422,-2-1-811,-2 1 0,-11 3 283,-2 1 1459,-3 4 0,-6-7 0,-1 4 0</inkml:trace>
  <inkml:trace contextRef="#ctx0" brushRef="#br0">17851 15281 7958,'-8'-4'179,"1"1"1,3-3 1160,-4 3-855,6 1 1,-5-3 912,3 5-820,3 0-584,-4 0-125,5 0 264,0 5-27,0-3 115,0 8-618,5-9 248,-4 9 288,5-9 10,-1 10 0,-4-9 399,3 6-179,-3-1 1,-1 1-1,0 1 647,0 4-600,5-2 1,-4 12-1,3 0 131,-3 6 1,-1 13-165,0 3-303,0 14 0,0-6 0,0 8-312,0-3 0,-3-9 362,-1-4-2272,0-12-619,-1 0 1856,4-20 0,-6-4 176,3-13 0,3-9 0,-3-8-729,3-5 1053,1-5 0,0 5 0,0-4-278,0-2 683,0 4 0,0 0 0,-4 3 0,1-3 0,0-2 0,2-1 0</inkml:trace>
  <inkml:trace contextRef="#ctx0" brushRef="#br0">17839 15521 7958,'-11'0'131,"0"4"1,-1 1 473,1 1 1,-1 2-142,1 3 0,-4 7-183,-1 5 1,0 1 368,1 6-352,2 1 0,-4 3 0,6 0 331,0 1 0,4-6-445,4-3 0,1-3-172,2-4 60,0-2 1,5-11-35,3-2 0,2-3 0,1-2-357,1-3 1,4-3 193,3-9 0,3-5-709,1-6 0,1-5 18,3 2 227,2-3 1,0 2 0,-1 1-9,0-2 0,-4 3 153,3-1 1,-3 0 333,-1 0 1,-2 0 227,-2 7-118,-2-3 1,-6 10 0,0-3-207,1 4 843,-6 2 1,3 5 268,-5 1 228,0 4-161,1-2 746,-4 5-601,4 0-581,-5 5 0,0 3 965,0 7-1010,0-2 1,0 8-21,0-2 1,0 7-1,0 2 22,0 1 0,0 5-73,0 4 0,0 1-88,0 0-858,0-4 0,0 4 0,0-6-311,0-2 0,0-5-2545,0-6 1051,0-4 0,1-11 478,3-5 1852,-2-10 0,3-13 0,-5-6 0</inkml:trace>
  <inkml:trace contextRef="#ctx0" brushRef="#br0">18193 15384 7958,'7'-6'0,"-2"-5"0,-1 5 255,-1-5 0,5 3 1,-3 2 106,2 1 1,-4 0-69,5 1 1,0 2-196,3-1 1,-3 1 138,-1 2-216,1 0 1,3 0-1,1 0 326,-1 0-293,-5 5 1,5-2 117,-4 5 1,3-1 145,2 5-128,-6-1 1,3 2 424,-5 2-216,5-2 0,-8 4 0,4-1 412,0 3 0,-4 0-113,3 4 0,-3-2-196,-1 10 0,4-1 279,0 4-607,0 1 1,-4-1 0,0 0-222,0 0 0,-4 1-1,0-1 1,-1-5-187,1-2 0,2-7-2923,-6-1 2033,6-10 0,-5 1 0,5-12-3210,-2-6 4333,0-5 0,-1-15 0,-1-1 0</inkml:trace>
  <inkml:trace contextRef="#ctx0" brushRef="#br0">18251 15578 7958,'-18'-6'359,"5"-3"0,5 5 2166,0 1-955,3 2 1905,-1-4-3176,6 4 1,0-5-585,0 2 0,2 1-1403,2-4 1501,2-1 0,7 2-1287,2 2 0,-1-1 0,5 1-224,1 1 1698,-3 2 0,4 1 0,-3 0 0</inkml:trace>
  <inkml:trace contextRef="#ctx0" brushRef="#br0">18262 15669 7958,'-17'0'0,"1"4"736,-3 0 1,4 1 0,6-2 1267,1 0 291,6 1-1342,-3-4-1273,5 0 0,5 0-97,2 0-697,9 0 1,-3-1-1,7-3 309,0-3 0,1 2-430,2 1 1235,-5 2 0,4-3 0,-5-1 0</inkml:trace>
  <inkml:trace contextRef="#ctx0" brushRef="#br0">18262 15841 7958,'-23'11'412,"2"1"0,2-2 1280,3-3 1,7 2-742,2-5 1858,4 5-1355,-2-8-1005,5 4 0,7-6-1562,4-3 1,5 0 377,7-7-982,5-3 1,3-9 0,5 0 1716,3 0 0,-1-4 0,-4-3 0</inkml:trace>
  <inkml:trace contextRef="#ctx0" brushRef="#br0">18776 15384 8622,'0'-6'2321,"0"0"-1299,0 6-616,0-5-67,0 4-123,0-4 0,1 5-109,3 0 1,-3 1 67,3 3 0,-3 2-205,-1 6 0,-5 1 258,-2 2-197,-4 3 1,-1 6 0,-2 4 232,-1 6 0,-6 0 128,2 4 0,-2-2 71,-2-2 1,1-1 90,3-3-451,3-7 1,8-6 131,1-6-279,4-4-32,-2-2 1,6-14-691,3-3 654,2-7 0,7 5 0,1-5-179,1-1 1,4 0 280,-4 1 0,4 0 340,-3 7 0,0-2 970,-1 7-950,-2 2 0,4-1 1,-6 6 79,0 0 0,-3 6-79,0 1 1,-6 8-5,2 4 1,-3 7-14,-1 0-814,0 6 1,-5-3 0,-2 7-1566,-4 2 0,1-4 1040,3 0 1,-2-4-992,5-7 0,-1-10 319,1-1 1677,3-13 0,1-6 0,6-10 0</inkml:trace>
  <inkml:trace contextRef="#ctx0" brushRef="#br0">19039 15338 10040,'-5'-6'2110,"3"1"-1187,-3 5-479,5 0-1283,5 0 494,2 0 1,0 0 0,1 1-533,1 3 0,-3 1 565,2 3 0,-6 6-19,2-3 0,1 3 138,-1-3 423,0 6 1,-6-3-1,0 4 56,-2-2 1,-5 3 486,2-4 1,-4 4 12,0-3 0,3-1-35,1-4 68,-1 1 1,1-5-5,-1 1-916,5-6 0,-2 2-82,5-8 1,2-2-619,1-5 469,4-1 1,8-3 0,0-2-235,-1 0 0,4 3 420,1-1 1,-3 6 110,0 1 1,-4 4 292,0-3-48,-1 4 0,-3-2 801,-1 5 1,-4 5-429,1 3 0,-8 7 268,-4 4 1,-2 4-191,-1 3-760,-6-1 0,1 6 0,-3-4-919,4-2 1,-2 2 347,2-4-1116,5-3 0,1-8 349,5-1 872,0-5 0,5-1 0,5-6-99,5-3 0,2-2 93,6-5 0,3-5 538,5 1 0,0 0 4,-4 3 124,-1 1 1,1-4 303,0 0 0,-1-1 0,-3 6 1512,-4 3-797,-2-4 344,-2 5-912,-5 0 0,-2 3-35,-8 11 0,-6 1-586,-5 10 0,-5 0 123,1 4 0,-4 1-429,-4 2 329,-2 4 0,-1 4-246,-1 0 0,2 2 1,-3 0 329,2 2 1,4 4 423,0-4 1,7-5-263,3-6 289,4-8 0,5-6 838,4-6 1,1-5 86,2-2-674,5 0 0,-2-7-45,5 4-673,-1 1 1,8-4-1,2 3-81,1 0 1,5-6-434,3 1 1,6-2-244,-2-2 1,6 0-2388,6-3 2133,-5-3 1,16-5-1,-9 0 995,-1 0 0,3-5 0,-5-1 0</inkml:trace>
  <inkml:trace contextRef="#ctx0" brushRef="#br0">19507 15715 7958,'-7'-6'8966,"-3"-4"-6567,9 8-1498,-4-3 0,10 5-1107,3 0 0,6 0-251,1 0 1,5-4-241,-1 1 0,3-6-481,1 1 0,1 2 1178,2-2 0,4 6 0,4-3 0</inkml:trace>
  <inkml:trace contextRef="#ctx0" brushRef="#br0">20192 15395 7958,'6'-5'5242,"0"4"-4173,-6-4-715,-6 10 0,3 3 135,-9 7 0,2 3 0,-8 6-328,2 2 0,-5 2-594,2 3 1,2 2-10,-2-3 0,5-2-1411,-2-1-869,4-8 41,0-8 2015,6-6 666,1-10 0,10-6 0,1-7 0</inkml:trace>
  <inkml:trace contextRef="#ctx0" brushRef="#br0">20044 15898 7958,'-7'0'1311,"2"0"0,6 0-1006,3 0 0,4 0-65,7 0 0,3-1-193,5-3 1,3 1 143,1-4 1,6 3-129,1-4 0,1 4 106,3-3 0,-3 4 247,-1-1 1,-4 3-183,-4 1 0,-3 0 440,-4 0 0,-4 1 413,-7 3-787,2 3 0,-9 5 121,3 3 0,-4-2-120,-4 2 1,2 4-27,-6 4 0,2 0 0,-3 5 170,1 0-680,1-4 1,-5 8-1,2-7 184,3-3-1273,-4 1 0,5-11 299,-5 4 1,-1-5-178,1-3 0,-1-3-2092,1-5 3294,0 0 0,-6-11 0,-1-1 0</inkml:trace>
  <inkml:trace contextRef="#ctx0" brushRef="#br0">20341 15841 7958,'0'6'1825,"-6"-1"1,4-1-1301,-6 0 0,6 5 180,-2-2 0,-1 10 0,-1 6 390,-5 6-1167,3 4 0,-9 5 151,6 0 0,-2 4-1203,-2-4 0,2-1 651,-2-7 1,2-3 472,2-8 0,-6-3 0,-1-4 0</inkml:trace>
  <inkml:trace contextRef="#ctx0" brushRef="#br0">20443 15521 10807,'12'11'2314,"3"5"-3285,0-1 1,4 5 331,-4-1 1,6-1 388,-2 1 0,1 0-84,-1 4 334,3 0 0,-4-6 0,4 0 0</inkml:trace>
  <inkml:trace contextRef="#ctx0" brushRef="#br0">20946 15612 7958,'-5'7'959,"4"3"0,-5-4-914,6 6 1,0 0 22,0 4 1,-3-1 326,-1 8 0,-4-3-87,4 7 0,-4 2-214,0 1 0,2-1 76,-2 2 1,4-5 291,-3 5 1,3-6 350,-4 2 0,6-7 528,-2-1-848,2-5 1,4 1-93,2-7 1,-2-3 241,6-5 1,-1 4 0,6 0 11,2-2 1,-2 0-3,2-2-685,3 0 0,0-4-213,5 0 0,-1-5 1,1 1-2048,0-2 1345,0-6 1,4-1 0,-1-3-1731,0 1 0,-2 0 1437,-1-4-170,-6 0 1410,0 5 0,-6-3 0,1 3 0</inkml:trace>
  <inkml:trace contextRef="#ctx0" brushRef="#br0">21060 15578 8046,'6'0'-172,"3"-1"0,-4-2 1473,2-1-868,-5 1 0,8 3 0,-2 0 392,2 0-563,2 0 1,0 0-13,4 0 0,-3 0-28,7 0 1,-7 6-1,3 5 1,-4 2 27,0 6 1,-1 0-29,1 4 1,-2 4 13,-3-1 0,-2 10 0,-5-2 1,0 8 1657,0 0 0,-5 1-1040,-2-1 0,-3 1 0,-2-5 85,1-1-773,-1-12 1,1-1-1399,0-12 1,3 0 768,0-8 0,-1-1-1903,-6-7 1,3-5 523,-4-10 1,-1-1 94,-3-11 1,3 1 1746,-2-4 0,0-6 0,-4 0 0</inkml:trace>
  <inkml:trace contextRef="#ctx0" brushRef="#br0">20877 15852 7958,'-11'0'2794,"-1"-4"458,1 1-2443,5-1-51,1 4 601,5 0 0,9 0-568,2 0 1,8 0 272,0 0-771,8 0 1,-2 0-1183,6 0 1,-1 0-1,4-2-3891,0-1 2669,6-4 1875,0-4 1,6-6-1,0 0 1</inkml:trace>
  <inkml:trace contextRef="#ctx0" brushRef="#br0">21083 15669 7958,'-6'12'119,"-5"4"1,6 2 0,-4 6 78,2 3 366,4 2 1,-3 7-270,2 2 1,3-2-1211,-3 6 0,4-5 1,3 0 914,0-5 0,6 1 0,-2-4 0</inkml:trace>
  <inkml:trace contextRef="#ctx0" brushRef="#br0">21494 15761 7958,'0'-7'2777,"0"-3"0,1 5-2004,3-2 0,2-2 434,6 5 0,4-5-157,3 1-1106,3 3 1,5-5 0,2 3 352,4-4-673,-1 0 0,7 0 1,-5 0-594,0 4 1,-1-3-959,-2 2 0,-4 3 1927,-8 1 0,-3 3 0,-5 1 0</inkml:trace>
  <inkml:trace contextRef="#ctx0" brushRef="#br0">21814 15487 7905,'-6'0'0,"-1"-2"1352,3-1-242,3 1-497,-4-3 323,0 5-343,4 0-175,-4 0 3238,5 0-3025,0 5-320,0-3 1,0 9 155,0 0 0,0 6 0,0 7 446,0 3-787,0 2 0,-4 15 0,0 7-273,1 7 0,1-26 0,-1 1 164,1 3 1,1 0-986,-2 2 0,2-1 0,1 1 1,0-1-159,0 0 0,0-1 1,0 18-3445,0-8 4552,5-18 1,1-12 0,6-11 0</inkml:trace>
  <inkml:trace contextRef="#ctx0" brushRef="#br0">21768 15784 7726,'-16'11'240,"2"2"58,-5 2 1,3-1 208,-3 5 0,2 4-126,-2 3 1,-2 6-11,6-1 0,0 0-154,3 0 1,5-3-116,-1-5 1,6-2 11,-2-2 1,4-6-159,4-6 1,2-4 31,5 1 0,1-4-186,-1-4 0,6-2-116,2-6 1,-1-6 120,1-4 1,3-2-104,5-7 0,4 2 32,-5-2 1,2-2 125,-1 3 1,-3 1 55,3-2 1,-3 2 88,-2-1 0,-2-2 101,-1 5 0,-5 1 314,1 3 0,-8 5 1446,-3 3-833,3 2 1342,-6 7-1507,-1 1 1,-3 6-11,-4 3 0,4-2-411,-1 6 0,-1 5-18,1 6 0,-1 2-223,2 2 1,1 5-149,-2 2 1,-1 0-1028,2 0 1,-1-1 667,4 2 0,0 2-1830,0-3 0,0-3 11,0-4 2118,5 0 0,1-6 0,6 6 0</inkml:trace>
  <inkml:trace contextRef="#ctx0" brushRef="#br0">22054 15624 7732,'0'-12'-261,"3"1"222,1-1 112,5 1 0,-2 1 96,4 2 1,0 3 274,1 5 0,3 0-192,0 0 1,0 0-92,-3 0 0,3 0 56,0 0 0,1 4 113,-5 0 0,0 3 0,1-3 1,-5 5-59,1-1 1,-4-2 47,3 2 1,-4-1-3,1 5 0,1-1 112,-1 1 0,0 0-31,-4 4 0,0-3 157,0 6 0,3 1 31,1 2 0,0 5 161,-4 0 1,0 4-66,0 0 1,0 6-248,0 1 1,0 4-545,0-4 1,0-2-130,0-5 0,-1-3-207,-3-5 1,3-6-1206,-3-1-2217,3-9 2248,1-2 1618,-6-10 0,0-6 0,-5-7 0</inkml:trace>
  <inkml:trace contextRef="#ctx0" brushRef="#br0">22019 15761 7736,'-11'-7'4258,"0"-3"-2445,4 9-1718,2-4 1,10 5-486,3 0 1,6-4 16,1 0 1,5-1-337,-1 1 0,4 3-944,4-3 1,-3 3 1652,3 1 0,-8 0 0,-3 0 0</inkml:trace>
  <inkml:trace contextRef="#ctx0" brushRef="#br0">22065 15886 7736,'-18'7'0,"1"2"0,1-6 1086,4 6 1,-4-6 492,9 4-245,2-4-1277,5 2 1,1-5-508,3 0 1,6-5 42,5-3 1,6-2-502,-2-1 1,3-1 143,5 1 0,-3 0 299,3-1 1,-8 6 13,-4 2 1,2-1 450,-2 1 0,-4 0 0,-3 4 0,-6 9-39,2 3 1,-9 7-19,-6 0 0,-6 7 439,-6 5 1,-1 1 555,-2-2 1,1 3 937,-1-3 0,3-2-962,4-1 0,2-9 262,6-7-720,5 1-627,1-11 0,11 1-152,5-9 1,7-6-354,9-10 1,3-6-34,8-5 1,2-2-1185,2-6 1,2 2 1892,-2-2 0,-20 18 0,0 0 0,24-22 0,-23 22 0,0 0 0</inkml:trace>
  <inkml:trace contextRef="#ctx0" brushRef="#br0">22556 15624 7736,'4'-8'266,"0"1"1,1 3 1158,-1-4 103,-3 6 679,4-4 1292,-5 6-2081,0 0 1,0 6-1389,0 1 1,-5 5-682,-3 3 0,-6 3-192,-1 4 1,-4 3-854,4 1 1,-4 0 819,4 4 876,-1-5 0,5 3 0,0-5 0</inkml:trace>
  <inkml:trace contextRef="#ctx0" brushRef="#br0">22590 15806 7705,'-6'6'0,"-4"-5"1997,4 4 0,-5 0-979,4 3 0,-2 3 243,5 4 0,-5 4-1087,2 8 1,-2 2-960,1 5 0,3 1 644,5-1 141,0 0 0,0 0 0,0 1 0</inkml:trace>
  <inkml:trace contextRef="#ctx0" brushRef="#br0">22865 15544 7684,'-7'-12'1409,"2"1"0,5 3-1585,0 1 0,4 3 463,0-4 0,5 6 144,-2-2-957,3 3 0,2 1 214,-1 0 0,-1 5 69,-2 2 1,1 4 224,-5 0 1,3 2 120,-3 2 1,0-1 102,-4 5 1,-5 0 316,-3 4 0,-3 0 222,-4-1 0,1 1-306,-5 0 0,3-4 541,-3 0 0,5-5-155,-1 1-826,2-2-301,2-2-249,5-4 1,6-6 387,7-5 1,9-8-178,3 0 1,1-2-389,-1 3 0,2-4 215,-1-1 1,0 1 365,-1 4 1,1 3 222,-5 0 1,-3 5 353,-5-5 1,-3 6 497,4-2 62,-6 2 0,2 4-586,-8 2 0,-2 3-49,-5 8 0,-1 3-414,1 5 1,-4 0 101,-1 0 0,-3 3-1238,4 1 0,1 0-48,6-5 1,0-3-543,4 0 0,0-8 1139,4 0 1,5-7 645,3 0 0,2-4 0,1-4 0,6 1 0,2-4 0,2-1 0,2-3 0,0-1 0,0 1 0,-2-1-5,-2 1 0,2 1 377,-6 2 1,0 2 1565,-3 2-658,-6 3 17,-1-4-1050,-15 15 0,-3 3-276,-10 9 1,-5 3 294,-2 1 0,-3 0-31,-1 4 1,-2 0-51,-2 5 0,-2-1 345,-6 0 1,5-5 418,3-2 1,5-4 810,7-4 847,-1-3-2041,19-9 0,1-3-67,14-8 1,7 1-488,13-4 1,12-5 54,11-3 0,1-1-2047,2 0 0,4-1 1369,-27 5 0,1 1 0,-1-1 1,1 1-780,26-12 0,1 4 1390,3 0 0,0 2 0,-29 8 0,-1 1 0,30-8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3883 14927 8285,'-5'-6'640,"4"1"0,-6 5-135,4 0 1,1-2 218,-1-1 202,1 1-699,2-3 0,-4 6-15,1 3 0,-1-1 64,4 4 0,-1-3-83,-3 4 0,2-1 0,-1 5 0,0-2 41,-1-2 1,3 2-167,-3-3 1,3 0-25,1 0 1,0-3-135,0 4 1,-1-6-546,-3 2 409,3 3-536,-4-6 175,5 4 236,5-5 0,-3-4 75,6 0 1,-2-1-69,2 1 1,2-1-97,-2-2 186,2-3 0,1 4-72,1-1 139,-1-3 1,0 7 219,1-4 1,-5 4-28,1-1 89,0 3 0,-1-3-66,1 0 1,-4 0 302,3 4-276,-4 0-24,2 0 1068,-5 0-727,0 6-205,0-5 1,0 5-39,0-2 1,0-1 66,0 4 1,-1-3 111,-3 4 1,1-1-87,-4 5 1,3 0 93,-4 4 1,1-3-136,-5 7 0,1 0 3,-1 6 1,0 4-111,-4 4 1,-1 5 75,-6 3 0,-1 8-299,-3 3 0,13-23 0,-1 1 60,-2 1 0,0 1 0,0-1 0,-1 0-388,1-1 1,0-1 0,-17 25-123,0-13 0,6-6-201,5-9 0,1-3-1431,7-12 1170,0-4 1060,3-13 0,6-1 0,1-5 0</inkml:trace>
  <inkml:trace contextRef="#ctx0" brushRef="#br0">3666 15110 8230,'8'1'1010,"-1"3"0,1-2-468,3 6 1,5-3 9,-1 7 1,9-4-26,-1 8 1,3 1 194,1 2 0,6 2-136,5-2 1,5 6-340,-1-2 0,9 2 16,6-2 0,-1 0-1206,1 0 0,-1 0-892,-7 0 0,1-4 911,-5 0 0,-4-5 924,-3 1 0,-2 3 0,-2-1 0</inkml:trace>
  <inkml:trace contextRef="#ctx0" brushRef="#br0">3826 15384 8098,'0'29'0,"0"5"991,0 1 1,1 0-360,3 7 1,6 2-75,5 2 1,-1-3-397,-6-8 0,2-2-444,-2-3 1,2-2-303,1-5 0,1-7 584,-1-4 0,1-1 0,-1-5 0</inkml:trace>
  <inkml:trace contextRef="#ctx0" brushRef="#br0">3895 15589 8065,'5'-6'-1457,"-4"-4"1165,3 2 1,1 2 672,-1-2 1,3 5 49,-3-5 0,5 5-146,-2 0 1,4 0-44,0-1 1,2 3 22,2-3 1,-2 4-41,2 4 0,-6 2-13,-2 6 1,-4 0-65,1 4 0,-3 1 78,-1 6 0,-5 0-19,-3 0 0,-3 0 209,-4 0 1,2-4 246,-2 0 0,2-1-56,2 1 1,-1-3 958,1-5-471,-1 1-32,1-1-675,5-4-178,1-2 0,6-5-512,3 0 1,3-5-424,8-3 1,3-2-836,5-2 1,0 0 1559,0-3 0,5-3 0,1-5 0</inkml:trace>
  <inkml:trace contextRef="#ctx0" brushRef="#br0">4534 15201 9894,'6'-1'654,"-2"-3"1,-1 3-120,1-3 1,2 3-152,5 1 0,1 0-90,-1 0 1,6-4-58,2 0 1,-2 0 28,3 4 0,-1-3-124,3-1 0,-3-4-73,0 4 0,-3-1-173,3 1 1,-5 2-607,1-6-1101,-2 6 235,-2-8-776,-5 3 2352,-1 1 0,1-4 0,0 3 0</inkml:trace>
  <inkml:trace contextRef="#ctx0" brushRef="#br0">4705 14950 8026,'-11'0'426,"3"0"92,1 0-273,4 0 0,-2 5 288,5 3 0,1 2-116,3 1 0,-1 6-188,4 2 1,-3 4 13,4 3 1,-6 3-317,2 6 0,-3 0-29,-1 3 0,0-2-4,0 2 0,-5-3 48,-2 0 1,0-2-122,0-3 0,0-3 50,0-8 1,-2-3 100,5-4 0,-4-5 233,5 1 1,-2-6 307,1 2 108,3-2-379,-5-2-22,6-6-153,0 0-209,0-5 1,2-1-162,2 1 1,-2-1 128,6 1 0,-1 0 19,5-1 1,-5 5 5,1-1 0,0 0-112,3-3 0,-1 3 99,-2 1 0,2 3-13,-2-4 1,-2 4-96,1-3 147,1-1 1,2 1-107,-2-1 105,2 5 1,-5-3 137,3 2 0,-2 3-122,-2-3 23,-3 3 59,4 1 0,-5 1 264,0 3-248,0-3 0,0 6 217,0-4-67,0-1 1,0 4-21,0-2 17,0-3 0,0 5-12,0-2 19,0-2 22,0 3 49,0 0-55,0-4-17,0 9-138,0-9 53,0 10 1,0-9-15,0 6-35,0-6-25,0 8 39,0-3-4,0 4 40,0 1-30,0-1 0,0-3 227,0-1 1,0-3-80,0 4 1,0-5 628,0 5-438,0-5 1,0 7 61,0-3 1,0 0 241,0 0-354,0 1 0,-4 3 110,1 1-233,-1-1 1,2 1-199,-1-1 1,0 0 54,-4 1 1,3 3-724,-4 0 0,4 1-162,-3-5 0,-1 0-531,-3 1 1,-2-1 349,-2 1 0,1-1 1014,-5 1 0,-5-1 0,-6 0 0</inkml:trace>
  <inkml:trace contextRef="#ctx0" brushRef="#br0">4671 15498 8026,'23'12'678,"0"0"185,0 3 1,3 4-417,1 8 1,3-3-219,-3 3 0,0-4 160,-4-4 0,-2 1-272,-2-5 0,3 1-324,-3-5 0,-7-5-911,0-2-1228,-8-3 2346,-4-1 0,-12-10 0,-6-2 0</inkml:trace>
  <inkml:trace contextRef="#ctx0" brushRef="#br0">5299 15007 8026,'-6'11'0,"1"1"491,5-1 0,0 5 715,0-1 0,0 1 101,0-1 0,0-1-613,0 5 1,0 0-544,0 4 0,0 0-434,0 0 0,4-4-518,-1 0 1,5-5-662,-4 1-1160,5-2 2622,-8-7 0,9 4 0,-3-3 0</inkml:trace>
  <inkml:trace contextRef="#ctx0" brushRef="#br0">5356 15110 8026,'2'-10'-1397,"1"2"3195,-1-2-687,8 9-562,-4-4-339,6 5-299,-1 5 1,-5 2 192,-2 8 0,-3-1-127,-1 5 0,-5-3 326,-2 3 0,0 0-188,0 4 1,-1-2 472,-3-2 0,3-1 24,1-3 0,0-2 939,0 2-1149,-4-2 0,9-3 75,-6-2-483,6-3 1,-3-7-327,5-1 1,1-5-668,3-7 0,2-2 570,6-2 0,-1-1-190,0 5 1,0-4 112,-4 3 1,3 1 5,-2 4 0,1 3 304,-2 1 382,4 4 1,-9-2 305,6 5 135,-6 0 0,3 6 187,-5 6 0,-1 0-343,-3 7 0,3-3-85,-3 3 0,-1 0-90,1 4 1,-3-1-204,3 1 0,-1 0-35,1 0 1,3-2-233,-3-1 1,3 1-87,1-2 1,0-1-847,0 1-851,0-5 772,0 2 341,0-4 0,3-7-304,1-5 660,0-5 1,-4-7 215,0 1 1,0 0-60,0-1 442,0 1-69,0-1 1,0 5 1199,0-1-982,0 6 0,-1-4 1459,-3 6-362,3-5-708,-4 4 0,5-5 69,0 2-269,0 3-305,5-9 0,0 3-163,2-4 1,4 3-340,-4 1 1,3-1 136,2-4 1,-1 1-326,1 0 0,-1 0 123,0 4 1,-3-3-138,0 2 1,-5 3-524,5 1-570,-5 3 914,2 1 739,-5 0 0,-5 5 0,-2 1 0</inkml:trace>
  <inkml:trace contextRef="#ctx0" brushRef="#br0">5334 15395 8026,'-2'21'0,"0"0"315,-2 3 0,-4 7 522,5-1 1,-1 3-127,4 1 0,0-1 167,0-2 0,1-3-295,3-5 0,2-2-202,6-2 0,-1-3-328,0-9 0,2-2-9,2-5 0,-1-1-165,5-3 0,-3-3-141,3-9 1,-2-7-393,2-7 0,5-8-1223,-4-4 0,4-6 204,-5-2 1320,-3-4 0,6 2 1,-5-5-1</inkml:trace>
  <inkml:trace contextRef="#ctx0" brushRef="#br0">5790 14950 8026,'-7'5'15,"-1"3"164,1 2 1,-4 2 7,4 4 1,0-4-57,4 4 1,1-2 254,-1 1-251,1-3 1,2 5-364,0-6 8,0-4 149,5-2 1,2-6 88,4-3 0,-3-1-136,-1-3 1,1-2 127,3 2 1,0-2 31,-4-1 1,3 1 284,-2 2 1,-2-1-95,2 5 0,-4-1 512,3 1 0,-3 3 175,4-3 115,-6 3 1,3 2-215,-5 3 1,0 4 11,0 7 0,0 3-364,0 5 0,-1 2-201,-3 5 0,-3 1-557,-9 7 0,2 3 273,-5 0 1,0 9-1957,-3 3 1,-5-2 612,0-2 0,-3-3 1359,3-4 0,-3-1 0,3-6 0,2-1 0,1-2 0</inkml:trace>
  <inkml:trace contextRef="#ctx0" brushRef="#br0">5665 15224 8063,'23'5'56,"-1"3"1,6 3 29,3 4 0,2 2 335,1 2 1,0 1-324,1-5 0,3 4-531,0-3 0,5-1 170,-1-4 60,-3-4 1,-5 3 0,-6-4 0</inkml:trace>
  <inkml:trace contextRef="#ctx0" brushRef="#br0">5756 15384 8063,'0'23'0,"0"5"1092,0 2 1,0-1-448,0 2 1,0-1 124,0 4 1,1 5-757,3-1 1,-3-5-738,3-7 0,-1-3-227,1-4-668,-3 3 1618,9-15 0,-4 9 0,6-10 0</inkml:trace>
  <inkml:trace contextRef="#ctx0" brushRef="#br0">5790 15532 8063,'7'-6'-198,"3"-4"1,-4 5 195,6-3 0,-5-1 167,1 5 1,-1-1 20,5 2 1,-1-2-42,1-3 0,-1 3 81,1 5 0,-1 0 89,0 0 1,-3 0-79,0 0 0,-5 1 131,5 3 1,-5 2-210,0 6 1,-1 3-1,-2 0 0,-4 4-139,0-4 0,-6 6 124,-1-2 0,-1 1 126,-3-1 0,2 1 7,2-4 0,-1 0 123,1-1 1,3-6 522,1 3-152,-1-3 0,2-2 416,2 1 48,3-6-840,1 3 0,1-6-148,3-3 1,3 2-624,9-6 0,-2 4 53,5-3 0,0-1-177,3-3 0,1 1-557,0 2 0,-4-2-3180,0 2 4237,0-2 0,4-1 0,0-1 0</inkml:trace>
  <inkml:trace contextRef="#ctx0" brushRef="#br0">6316 15258 8063,'0'12'325,"0"-1"0,0 2 490,0 2 0,1-1-205,3 5 1,2 0 60,6 4 1,-1 1-70,0 3 0,0-4-184,-4-1 0,3 0-911,-2-7 1,1 4-190,-2-4 0,2-3-546,-5-5 1,1-4 522,-1 1 0,-3-9 705,3-7 0,-3-4 0,-1-7 0</inkml:trace>
  <inkml:trace contextRef="#ctx0" brushRef="#br0">6487 15247 8063,'11'0'0,"5"-4"-147,-1 0 1,4-1 168,-4 1 1,4 3-112,-4-3 1,1 2 176,-5-2 1,4 3 701,1-3-148,-1 3-62,-4 1 0,-1 1-25,-2 3 0,-2-3 222,-2 3-6,-3 2-510,4 0 1,-5 2 179,0 0 96,6-6-57,-5 8-189,4-3 0,-5 4 146,0 1 0,4-1-61,0 0 0,-1 1-144,-3-1 1,-1 1-190,-3-1 1,2 2-289,-6 2 0,4-2-343,-3 2 0,-1-2 226,-3-2 1,-1-1-384,1-2 0,-1 1-238,1-6 0,0 1-741,-1-4 0,-3 0 1724,0 0 0,-6 0 0,4 0 0</inkml:trace>
  <inkml:trace contextRef="#ctx0" brushRef="#br0">6487 15430 8063,'-6'-2'1671,"2"-1"1,1 1 537,0-2-1641,1 3 1,-3 0-321,5-3 1,1 3-252,3-3 1,3-2-362,4-2 1,2-2 176,2-2 1,-1 1-48,5 0 0,-4-1-1417,4 1 1,-5 3-25,1 1 1675,-2 4 0,4-7 0,0 4 0</inkml:trace>
  <inkml:trace contextRef="#ctx0" brushRef="#br0">6521 15532 8063,'-17'12'0,"0"-1"0,6 1 0,3-2 2658,0-3-783,6-2-1081,-3-5 0,10 0-441,2 0 0,5-5-313,3-2 1,2-5-290,2-3 0,2-3-535,-2-4 0,2 0-807,-2 3 0,1-3 807,-5 3 0,5-2 784,-1-2 0,-2 0 0,-1 0 0</inkml:trace>
  <inkml:trace contextRef="#ctx0" brushRef="#br0">6590 15133 8063,'-5'22'647,"3"1"-453,-1 0 0,1 5 904,2 3 0,-1 7-335,-3 3 0,3 5-304,-3 4 1,4-2 17,4 5 1,0-11 28,7-4 0,-1-7-375,9-9 0,-3-8-353,3-2 1,-1-8-837,1-1 0,2-11 714,-2-8 1,-1-7-2936,1-7 3279,0 0 0,4-20 0,0 3 0</inkml:trace>
  <inkml:trace contextRef="#ctx0" brushRef="#br0">7070 15167 8063,'11'0'457,"0"0"1,1 0-229,-1 0 0,6-4 1105,2 0 0,-3 0-464,-1 4 1,2 0-176,-2 0 0,4 0-595,-4 0 1,4-3-490,-3-1 0,-1 0-1133,-4 4 1,0-1 224,-4-3-1739,3 3 3036,-8-4 0,-2 5 0,-7 0 0</inkml:trace>
  <inkml:trace contextRef="#ctx0" brushRef="#br0">7070 15144 8063,'-2'11'1085,"-2"1"0,3 4-434,-3 3 0,3 3 776,1 1 0,0 4-520,0-1 1,0 10-209,0-2 1,0 4-570,0 0 1,1-2-453,3 2 0,-3-3-274,3-1 1,-2-4-1878,-2-4-1734,0-7 1985,0-7 2222,0-7 0,0-15 0,0-3 0</inkml:trace>
  <inkml:trace contextRef="#ctx0" brushRef="#br0">7149 15430 8418,'12'0'1008,"-1"0"1,1-2-280,-1-1 0,1 0-375,-1-5 1,2 1-176,2-5 1,-2 5-225,2-1 0,-1 0 117,1-3 0,-2 1-2234,2 2 232,-2-2 1930,-2 9 0,-5-9 0,-1 3 0</inkml:trace>
  <inkml:trace contextRef="#ctx0" brushRef="#br0">7264 15258 8063,'0'12'0,"0"3"744,0 0 0,0 5-241,0-1 0,0 4-508,0 4 1,0-2-151,0 6 1,0-1-166,0 5 0,0-2 320,0-3 0,-5-2 0,-2-5 0</inkml:trace>
  <inkml:trace contextRef="#ctx0" brushRef="#br0">7138 15647 7481,'-6'0'489,"1"0"1814,5 0-2169,5 5 1,-3-4-219,6 3 133,-1-3 1,5-1-136,-1 0 1,1 0 121,-1 0 1,-3 0 25,-1 0 1,1-4 201,3 0 0,1 1 38,-1 3 1,4 0 143,1 0 0,-1-4-51,-4 0 1,5 0 79,-1 4 0,4 0-335,-4 0 0,4 0 107,-4 0 1,1 0-427,-5 0 1,0 0 190,1 0 1,-5 0-13,1 0 0,-5 0 0,2 0 0</inkml:trace>
  <inkml:trace contextRef="#ctx0" brushRef="#br0">7424 15395 8063,'0'12'1641,"5"-1"-1454,2 1 1,0-5-397,0 1 0,1-2-1745,3 2 1954,-4 2 0,3-4 0,-4 6 0</inkml:trace>
  <inkml:trace contextRef="#ctx0" brushRef="#br0">7800 14893 8063,'-5'11'-9,"-1"6"1,-2-5 0,2 4 54,1-4 1,0 0 1495,1-1-124,3 1-382,-4-1 1,5-3-175,0-1 930,0-4-1064,0 2 1,1-6 325,3-3-769,2 3 0,6-10 1,-1 4 73,0-3 0,1-2-456,-1 1 1,5 1 137,-1 2 0,1-2-833,-1 2 0,-2-1-297,2 2 0,-2-3-865,-1 2 0,-1 3 626,0 1 0,1-1 1328,-1 1 0,-4-5 0,-2 3 0</inkml:trace>
  <inkml:trace contextRef="#ctx0" brushRef="#br0">7903 14916 8063,'-6'11'390,"-4"-1"1,2 0 255,-2 2 0,4-3 616,2 6 1,-1 1-176,1 0 0,0 9-477,4 2 0,0 1 636,0 2 1,0 0-562,0 5 1,1-1-1214,3 0 1,-1-5-315,4-2 1,-3-4-588,4-4 1,-4-4-966,3-7 2394,1-3 0,-2-5 0,-1 0 0</inkml:trace>
  <inkml:trace contextRef="#ctx0" brushRef="#br0">7938 15110 8063,'11'-12'0,"-5"5"-22,-2-1 130,2 6 196,1-3 1,0 5 590,1 0-407,-5 0 1,5 5-121,-4 2 1,1 3 233,-1 2 1,-1-1-54,4 1 1,-4 3 33,1 0 0,1 5-318,-2-1 1,1-1-118,-4 1 1,0-5-267,0 1 0,0 2-440,0-2 1,-4 0-1152,1-3 1,-6-2 835,1-2 0,-2 0-1063,-1-4 1936,-6 0 0,4-4 0,-3 0 0</inkml:trace>
  <inkml:trace contextRef="#ctx0" brushRef="#br0">7880 15293 7481,'-1'-7'2621,"-3"3"-2014,3 3 1,-4 0-255,5-3 1,1 2-311,3-6 0,0 5-84,7 0 0,-2-4-275,6 0 1,-1 0-14,2 0 1,-2 3-330,5-4 0,-4 4 7,4-3 0,-5 4-208,1-1-94,-2 3 953,-2 1 0,-5 5 0,-2 3 0,-9 3 0,-6 5 0,-6 1 0,-6 6 0,1 1-82,-1 3 1,-5 0 53,-3 7 1,-2-1 477,-1 9 1,5-7-152,2-1 1,8-4 829,4-8 1,4 0 258,3-3-222,3-2-783,5-11 1,5-1-249,3-5 0,2 0-36,1 0 0,1-5-187,-1-3 0,6-3-335,2-4 1,2-2 281,2-2 1,-1-1-135,-3 5 0,3-4-22,1 3 1,-1-3-135,1 4 0,0 0 90,-4 3 0,-2 1 119,2 0 0,-6 3-93,-2 0 1,1 6-98,-11-8 110,4 8 347,-5-3 1,-1 9-16,-3 0-24,3 5 0,-4-3 1,1 2 198,0-1 1,0-3-97,4 4 1,0-4 378,0 3 104,0-4-182,0 7-109,0-4 1,0 6-50,0-1 1,0-3-73,0-1 1,-3-3 77,-1 4 1,0-4 105,4 3 0,0-3-68,0 4 1,0-5 632,0 5 427,-5 0-922,4 3 0,-8 0 141,5 1 0,-4-1-178,5 1 0,-6-1-369,1 1 0,-2 3-97,-2 0 0,0 4-167,-3-4 0,1 4-611,-5-3 0,0-1-2819,-4-4 3666,-5 1 0,4-1 0,-4 0 0</inkml:trace>
  <inkml:trace contextRef="#ctx0" brushRef="#br0">7846 15567 8063,'17'-2'0,"2"-1"0,4 3 1284,3 0 1,0 10-553,4 9 1,-1 2 124,2 2 1,0 4-562,-4-1 0,0 1-408,-5-4 0,-4-1-472,-3-3 0,-3-3-945,-4-5 0,-3-5 1529,-5-6 0,-5-11 0,-2-6 0</inkml:trace>
  <inkml:trace contextRef="#ctx0" brushRef="#br0">8383 15247 8063,'-8'7'167,"1"1"0,4-4 303,-1 4 1,2-1-15,-2 5 1,3-1 245,-3 0 0,3 6-538,1 2 0,0-1 38,0 1 1,3-2-727,1 3 0,1-4 330,-1-5 1,-3-3-219,3 0 0,-1-6 50,1 2 159,-3-3 1,4-2 81,-5-3 1,0 2 126,0-6 1,0 0 216,0-3 0,0-2-105,0-2 0,0 2 249,0-2 0,1 2-112,3 2 0,-3-4 23,3 0 1,1-2-134,-1 2 1,5 2-155,-2-2 1,4 2 72,0 2 1,0 1-34,1 2 0,3-1-11,0 5 0,4 1-161,-3 3 1,-1 1 241,-4 3 1,1-1-26,-1 9 1,-5-2 126,-2 9 1,-3-4-240,-1 4 0,-1-3-124,-3 3 0,-2-5-190,-5 1 0,-1-3-473,1 0 0,-1-4-49,1-1 1,-2-4 341,-2 0 0,4-3 530,-1-3 0,-4-4 0,3-4 0</inkml:trace>
  <inkml:trace contextRef="#ctx0" brushRef="#br0">8394 15178 8063,'0'-11'-14,"0"-1"2382,0 1-743,0 5-542,0 21 1,0 0-593,0 16 1,0-1-85,0 1 0,0 3-992,0 4 0,0 8 457,0 7 1,-1 3-2032,-3 1 0,3 0 767,-3 0 1203,3-5 1,-4-1 0,-2-6-1</inkml:trace>
  <inkml:trace contextRef="#ctx0" brushRef="#br0">8257 15270 8063,'-6'1'0,"2"3"928,-2 2 1,5 6-331,-3-1 1,2 2-311,2 2 1,0-1-154,0 5 1,2-4-204,2 4-371,2-5 0,1 6 0,1-4-257,1-2 1,0-2 695,-2 0 0,4-6 0,-5-1 0</inkml:trace>
  <inkml:trace contextRef="#ctx0" brushRef="#br0">8668 14938 10856,'12'0'333,"-1"-3"-86,1-1 1,-1 0-438,1 4 1,3-4 60,0 0 0,0-1-116,-3 2 0,-1 1 137,0-2 0,1-1-137,-1 2 0,-3-1-49,0 4-116,-6 0 31,3 0 142,-5 0 6,-5 5 1,3 0 95,-6 3 1,0 2 25,-3-3 1,-1 5 166,1 3 1,0-2 232,-1 2 0,2 3 24,2 1 1,0 2 257,4 2 1,-4 0-70,4 0 0,1 3-104,3 1 1,0 0-330,0-4 1,0-2-223,0-2 1,0 2-427,0-6 0,3-4 166,1-3 0,1-6-1229,-1 2 1129,-3-3 0,4-6 3,-5-2 1,0-3 507,0-2 0,0 1 0,0-1 0,0 1 0,0-1 0,0 1 0,0 0 0,-1 0-27,-3 4-83,3-3 308,-4 3 403,5-4 244,0-1-536,0 1 1,0 3 30,0 1 0,0 3-45,0-4 0,0 5-50,0-5 1,4 4-43,0-3 0,4 3 243,0-4-301,2 6 1,2-7-118,-1 5 0,0 0-99,1 4 74,-1-5-156,1 4 1,-2-3-244,-2 8 207,-3 2 1,-5 6 77,0-1 0,-2 4 22,-1 0 1,-3 1 46,-1-5 0,-3 2 11,2 2 0,-1-2 472,2 2 0,-4-4 34,4-3 151,2 2-200,-5-4-447,8 1-88,-3-2 0,5-6-382,0-3 0,4-3 175,0-4 1,3 0-94,-3-1 0,4 1-1836,-4-1 1294,5 1 951,-8-1 0,9 1 0,-4 0 0</inkml:trace>
  <inkml:trace contextRef="#ctx0" brushRef="#br0">8737 15190 8063,'-11'16'-268,"-1"2"-67,1 5 1,3 1 1267,0 3 0,6 2-342,-2 5 0,3 5 268,1 3 0,0 3-497,0 0 0,1-1-467,3-6 1,-2-5-127,6-11 0,-2-4-1082,2-3 204,2-7-23,-3-3 1,0-11 1131,1-6 0,-6-4 0,3-7 0</inkml:trace>
  <inkml:trace contextRef="#ctx0" brushRef="#br0">8703 15372 8063,'0'-11'-99,"4"3"77,-1 1 1,2 3 211,-1-4 1,-1 5 31,4-5 1,0 4-65,0-3 0,3 3-12,-2-4 1,3 4-183,5-3 1,-4 3 117,4-4 1,-4 5-179,0-5 1,-1 5 126,1 0 0,-1-3-93,0 3 1,1-1 447,-1 4 1,1 1-134,-1 3 1,-1 2 571,-2 6 0,2 4-183,-2 3 0,-2 3-33,2 1 0,-2 5-42,2 2 1,0 3 117,-4 1 1,4 1-371,-4-1 0,-1-1-132,-3-3 0,0-1-912,0-2 1,-1-9 521,-3-3 1,-2-4-1618,-5-7 0,-1-1 425,1-7 1,-6-4-920,-2-7 2318,-2 3 0,-2-15 0,0 3 0</inkml:trace>
  <inkml:trace contextRef="#ctx0" brushRef="#br0">8737 15452 9110,'1'-6'1865,"3"2"0,-1-1-1407,4 1 0,1-1-432,3 2 0,2 0-331,2-5 0,2 6-328,2-2 0,1-1 442,-5 1 1,4-1-2516,-4 1 2706,1 3 0,0-9 0,2 3 0</inkml:trace>
  <inkml:trace contextRef="#ctx0" brushRef="#br0">8805 15350 8063,'0'11'0,"0"0"0,0 2 81,0 2 1,2-1 129,2 5 0,-3-3 15,3 3 0,-3-2-225,-1 2 1,1 3-362,3-3 0,-3-1 1,3 1 1,-3-5-317,-1 1 0,-3-2 591,-1-2 0,-1-1 28,1-2 1,1-2 655,-4-2 0,3-1-150,-4 4 1,4-4 648,-3 1 76,4-3 735,-2-1-1156,5 0-624,0-5 1,3-2-292,4-4 1,1-2 210,7-2 1,3 1-993,1-5 0,3 0-41,0-4 0,3 0-1432,1 1 2415,-2-6 0,9-2 0,-4-4 0</inkml:trace>
  <inkml:trace contextRef="#ctx0" brushRef="#br0">9217 15076 8063,'-7'0'601,"2"0"399,5-6 0,0 6 642,0 0-814,-5 11 1,4 5-408,-3 3 1,-1 7-209,1-4 1,-1 8-248,1-4 1,-1 6-353,-2-2 1,-4 2-825,4-1 1,0-5 718,0-7 0,3 0-882,-4-7 771,6-3 1,-3-12 2,5-5 0,0 0 444,0-11 1,1-1 350,3-2 1,-2 3 72,6 0 1,-2 5 432,2-2 1,2 4 2323,-2 0-2173,2 6 0,1-3 408,1 5 0,-2 6-541,-2 5 0,2 8-159,-3 4 0,0 4-269,0 4 1,-4 6-60,1 5 0,-3 4-584,-1-4 1,0 4-795,0-4 1,0-5-1381,0-7 0,0-6-41,0-5 2566,0-8 0,0-2 0,0-5 0</inkml:trace>
  <inkml:trace contextRef="#ctx0" brushRef="#br0">9285 15178 8602,'12'-3'1035,"-1"-1"0,2-1-425,2 1 0,-1 1 237,5-4 0,0 0-321,4 0 1,0-3-556,-1 2 1,1-1-652,0 1 0,0-2-817,0 3 1,-2-2 825,-2 1 671,-2-2 0,-6 4 0,1-6 0</inkml:trace>
  <inkml:trace contextRef="#ctx0" brushRef="#br0">9445 14950 8063,'-6'6'219,"-1"1"147,4-4 1,1 0 541,-2 5 1,3 0-249,1 8 1,0 1 218,0 6 1,0 5-323,0 3 1,0 3-78,0 4 1,0 1-750,0 3 1,0 3 232,0-4 1,0 3-1021,0-2 1,0-3 347,0-5 0,4-5-219,0-2 0,1-9 244,-1-7 683,-3-5 0,4-11 0,-5-1 0</inkml:trace>
  <inkml:trace contextRef="#ctx0" brushRef="#br0">9491 15235 8063,'6'-1'-27,"-2"-3"1,-2 3 250,2-3 461,-2 3-219,8 1 229,-9 0-349,9 0 1,-7 0 96,4 0 0,-4 1 424,1 3-249,2 2 1,-5 7-123,3 2 1,1-2-130,-1 2 1,0 3 13,-4 1 1,1 3-109,3 0 0,-3 3-449,3 1 0,-3-2-265,-1 3 1,-4-3-610,0-1 0,-3-1 163,3-3 1,-5-3-790,2-5 0,0-4 705,0-3 0,-1-3 971,-3-1 0,3 0 0,0 0 0,1-5 0,-5-3 0,5-2 0,-1-1 0,4-1 0,-3 1 0,3 3 0,-4 1 104,6-1 0,-7-3 338,5-1 0,0 4 165,4 1 1,-4-1 371,1-3 0,-1 3-331,4 1 0,0-1-246,0-3 1,0-1-299,0 1 0,0-1-22,0 1 0,5 3-192,2 1 1,4 0 17,0 0 0,0-3-280,1 2 0,-1 2 79,1-2 1,-1 5-279,1 0 1,-1 1-931,0 2 614,1-5 393,-6 4 1,-1 1 138,-5 8 1,0-2 354,0 2 0,-5-1 0,-1 10 0,-6 0 0</inkml:trace>
  <inkml:trace contextRef="#ctx0" brushRef="#br0">9445 15464 8063,'-5'6'802,"4"1"350,-3-4-536,3-1-377,1 3 1,1-7-537,3-1 0,1 0 237,2-5 0,4 5-460,-4-5 0,3 2 70,2-2-1063,-1-2 508,1 9 1005,-1-4 0,0 0 0,1-2 0</inkml:trace>
  <inkml:trace contextRef="#ctx0" brushRef="#br0">9445 15567 8063,'-6'0'203,"1"0"596,0 0-382,3 0-617,-3 0 225,10-5 1,2-2-515,4-4 1,0 3 110,1 1 1,-1 3-58,1-4 1,-5 6-54,1-2 488,0-3 0,3 6 0,-3-4 0,-1 5 0,-4 0 0,2 0 0</inkml:trace>
  <inkml:trace contextRef="#ctx0" brushRef="#br0">9319 15681 8063,'-6'5'3055,"-4"-4"-937,9 4-1352,-4-5 0,10 0 269,2 0 0,7-1-510,1-3 0,10 2-81,-3-6 0,8 0-372,-4-3 1,7 0-268,2-1 1,-1 1-359,4-1 1,-4 0 12,-3-4 1,0 2-3169,-4-5 3708,0 5 0,-10-7 0,0 3 0</inkml:trace>
  <inkml:trace contextRef="#ctx0" brushRef="#br0">16640 16674 8063,'-6'-5'0,"0"4"0,2-3 0,2-2 0,-3 10 0,5 0 0,0 15 0,0 7 0,5 11 0,3 5 0,2 9 0,2 6 0,-1 0 1184,0 4 0,2-2 1520,2-5 1,-2-3-2912,2-17 1,-2-8-1301,-2-10 942,1-9 565,-1-7 0,1-16 0,-1-8 0</inkml:trace>
  <inkml:trace contextRef="#ctx0" brushRef="#br0">16789 16789 7947,'23'-12'-330,"-1"1"1,1-1 396,0 1 1,0 3 291,0 1 0,0 0-50,-1 0 1,1-2 110,0 5 1,-5 0 57,-3 4 0,-2 0-112,-2 0 1,1 0 62,-1 0 1,-3 2-92,-1 1 0,0 0 290,0 5 1,0-1-113,-4 5 0,-1-1 14,1 0 1,-1 2-115,-2 2 0,0 4 116,0 8 0,-5-2-355,-3 6 0,-2-5-201,-2 5 0,1-1-701,0 5 1,-1-6 536,1-2 1,-1-5-1568,1-3 0,-2-2 277,-2-6 0,2-4-1107,-2-4 2585,2-1 0,2-12 0,0-3 0</inkml:trace>
  <inkml:trace contextRef="#ctx0" brushRef="#br0">16789 17051 7947,'-12'0'0,"5"2"326,-1 1 1,4-1-31,-3 2 1,3-3 1806,-4-1-911,6 0-381,-3 0-684,15-5 0,-3-2-237,9-4 0,1-2 41,2-2 1,-1 2-277,1-2 1,0-1-639,4 0 1,-4 1 470,0 4 1,-4-1-252,4 1 1,-5 3-82,2 1 844,-9 4 0,3-2 0,-3 5 0</inkml:trace>
  <inkml:trace contextRef="#ctx0" brushRef="#br0">16766 17200 7947,'-10'19'119,"2"0"0,-1-5 336,5 1 0,1-2 576,3-2 0,0-3-372,0-1 1,5-4 79,2 1 1,5-4-472,3-4 0,3-7-351,5-9 1,3-1-715,1-2 1,-1-4 575,-3 1 1,0-5-309,0 5 1,0-6-140,0 2 1,-6 2-593,-1 1 1,-5 3 626,-3 1 1,1 1 632,-6 3 0,1-2 0,-4 3 0</inkml:trace>
  <inkml:trace contextRef="#ctx0" brushRef="#br0">16880 16640 8321,'-8'0'1009,"1"0"0,3 7-467,-4 4 1,5 8-70,-5 11 1,4 9 89,-3 14 1,4 5-362,1-24 0,0 1 0,1 1 0,1 0-311,0 0 1,0 0 0,1 0 0,0-1 79,3-1 0,0-3 0,4 20-160,7-13 1,1-10-293,0-13 0,3-5 179,-4-10 0,5-2-297,-1-6 1,2-5-775,-2-9 1,2-11 1372,-2-5 0,3-6 0,1-1 0</inkml:trace>
  <inkml:trace contextRef="#ctx0" brushRef="#br0">17360 16640 7947,'7'5'1387,"1"3"0,1 2-635,6 1 1,-2 1 380,2-1 0,-2-3 133,-2 0-976,1-1-1125,-1 5-422,0-6 0,-3-1 799,0-5 458,-6 0 0,3 5 0,-5 1 0</inkml:trace>
  <inkml:trace contextRef="#ctx0" brushRef="#br0">17314 16937 8396,'-4'8'1450,"0"-1"-1115,1-4 540,3 7 93,0-9 1,5 3-1097,2-8 0,2 2-487,-1-6 1,6 1-848,-3-5 0,3 1 734,-2-1 728,-6 1 0,9-6 0,-2 0 0</inkml:trace>
  <inkml:trace contextRef="#ctx0" brushRef="#br0">17394 17246 7947,'-4'12'921,"0"3"1270,1-2-1273,3 4 0,5-11-393,2-2 1,5-11-469,3-8 0,-1-9-750,5-14 0,-4-4-1002,4-7 1,-4-8 1434,-5 25 1,-1-1 0,1-1 0,-1 1 0,3-2-1,-1 1 1</inkml:trace>
  <inkml:trace contextRef="#ctx0" brushRef="#br0">17645 16503 7920,'12'0'202,"-1"0"51,0 0 0,2 0-755,2 0 0,-2 0 90,2 0 1,-2 0 100,-2 0 0,-3 1 159,0 3 0,-6-1 152,2 4 0,-3 1 0,-1 3 0</inkml:trace>
  <inkml:trace contextRef="#ctx0" brushRef="#br0">17622 16652 7920,'-17'11'272,"4"4"-227,5 0 0,2 1 1300,-2-5 1,-1 4-388,6 1 0,-2-6 730,1-6-1414,3-3 1,-3-1-333,8 0 0,-2-1 65,6-3 1,3-4-113,4-7 1,4 1-811,-3-5 0,4 4 602,-1-4 0,-1 5-861,1-2 1,0 4 363,4 0 1,-4 1 50,0 0 1,-4 0 382,4 4 0,-5-2 376,1 5 0,-2 0-78,-2 4 0,-3 0 78,-1 0-172,-4 0 172,2 5 197,-5 2 0,-5 3 14,-3-3 0,2 2 297,-2-5-265,1 5 1,-5-4 302,1 3-368,0 2 1,-1-4 16,1 6 0,-1-1-128,1 0 1,-1 5 54,1-1 1,-2 1-102,-2 0 1,1 0 53,-5 3 0,5 3 94,-1-3 1,-2 1 105,2-1 0,0 3 200,4-3 0,3-3 402,0-1-258,6 3 1,-7-5 370,5 2 111,0-7-209,4-3-173,0-5 199,5 0-229,-3 0-152,3 0 10,-5 0-274,5 0 1,-4-1-70,3-3-11,-3 2 1,3-4-134,0 2 1,5 2 95,-2-6 1,0 1-134,0-5 1,2 1-223,6-1 0,-2 0-252,2-4 0,2 4-37,-2-4 0,5 0-472,-1 1 0,-2 0-634,-2 3 1,-2 1 781,-2-1 1,1 1-2757,-1-1 2050,-5 1 1518,-1 0 0,0 4 0,2 2 0</inkml:trace>
  <inkml:trace contextRef="#ctx0" brushRef="#br0">17874 16720 7920,'0'12'0,"3"-1"894,1 0 1,4 1-445,-4-1 0,5 2 551,-2 2 1,3-2-903,2 2 1,-1-2-908,1-2 1,-2 1-6,-3-1 0,4 0-1890,-4 1 2703,-2-6 0,5-1 0,-3-5 0</inkml:trace>
  <inkml:trace contextRef="#ctx0" brushRef="#br0">17668 16949 7920,'0'22'0,"0"1"937,0 0 0,0 1-343,0 3 0,-1-2 74,-3 6 0,3-6-471,-3 2 0,-1-3-370,1-1 1,0-2-720,4-2-1143,0-2 828,0-11 769,0-1 0,0-15 1,0-3-1</inkml:trace>
  <inkml:trace contextRef="#ctx0" brushRef="#br0">17748 16869 7920,'1'11'539,"3"0"1,-3 1-127,3-1 1,-3 2 509,-1 2 1,0-1-306,0 5-1,0 2-89,0 5 0,0 0-392,0 4 1,0-1-223,0 2 1,0 0-370,0-4 1,0-2-635,0-6 1,4-2 1088,0-6 0,5-4 0,-3-2 0</inkml:trace>
  <inkml:trace contextRef="#ctx0" brushRef="#br0">17874 16949 7920,'-5'22'0,"3"1"119,-1 0 1,1 0 112,2 0 0,0 1 420,0 3 1,4-5 44,0 1 0,3 0 191,-3-4 0,5 1-335,-1-1 0,-2-2 103,2-6 1,-1-3-464,5 0 1,-1-6-382,1 2 1,-1-4-1127,0-4 0,1-7 868,-1-8 0,1-4 446,-1-4 0,1-7 0,-1-7 0</inkml:trace>
  <inkml:trace contextRef="#ctx0" brushRef="#br0">18376 16378 7920,'-7'5'104,"-1"2"1,2 3 171,-2 2 1,-3 4 615,-1 3 1,1-1-340,-5 1 1,4-4-4,0 4 0,0-5-105,-4 2 1,8-1-165,-4-4 0,5 3 177,-1-6 1,3-2 1025,5 2-293,0-6 206,0 3 117,0-5-1059,5 0 1,1 0-179,6 0 0,0-3-150,4-1 0,1-5-173,6 1 1,0 2-213,0-2 1,0-1-552,0-6 1,-1 2-243,1-2 1,0 1-1026,0-1 1,-4 1 164,0-5 0,-5 5 1034,1-1 0,-6 2-972,-1 2 1849,-6 4 0,3-3 0,-6 9 0,-3-3 0,2 7 0,-6 1 0,0 4 0,-3 0 0,0-2 0,-1 2 0,1-4-34,-1 3 0,1-3 218,0 4 1,3-4 1055,0 3 1,1-3-231,-5 4 1,5-1-67,-1 5 1,2-1-315,-2 1 1,-1 4 91,5 3 0,-3 4-280,3 4 1,0 2-29,4 5 0,-4 0-725,1 1 0,-1-2 264,4-3 1,0 2-1262,0-6 0,0 0-5,0-7 0,4-3-2524,-1-4 3837,6-6 0,-2-1 0,4-5 0</inkml:trace>
  <inkml:trace contextRef="#ctx0" brushRef="#br0">18422 16709 7920,'0'-7'-25,"1"-2"177,3 6 0,-3-2 150,3 1 1,1 1-28,-1-4 0,4 3-18,-5-4 1,5 4 468,-4-3-128,5 4-161,-3-7-52,5 9 1,-3-4-121,0 5 0,-6 1-47,2 3 1,1 3 179,-1 9 0,0-2 163,-4 5 1,0 0-419,0 4 1,0-1-323,0 1 0,0 4-1109,0 0 0,-2-5 716,-1-3 0,0 0-430,-5 4 0,5-6 128,-5-6 1,0-1 129,-3-6 1,3 0 743,1-4 0,-6 0 0,0-4 68,-2 0 0,2 1-102,2 3 1,3-4 1460,1 0-1069,4 0 1,-2 3 332,5-3 0,0 2-201,0-6 1,0 0-196,0-3 0,5-1-207,3 1 1,2 0-193,1-1 0,1 1-262,-1-1 0,1 0 198,-1-4 1,2 8-210,2-4 1,-6 5 107,2-1 0,-2-1-24,3 5 0,-5-3-157,1 3 192,-6 0 0,3 5 68,-5 3 0,-1 4 3,-3 7 1,-3-1-154,-8 5 0,1 1 340,-5 7 0,0 2 0,-4 5 0,-4 1 0,0-1 0,-1 1-90,2 3 0,2-6 263,-3 2 0,8-7 221,4 0 0,2-4-136,2-4 0,4-3 601,4-4 213,1-6-205,2-1 1,2-5-454,1 0 0,4-1-264,4-3 1,2 0-124,2-7 1,-1 2 22,5-6 1,0 2-137,4 1 1,0-3 51,0 0 1,-2-4-212,-2 4 1,3-2-39,-3 2 0,-1-3 95,1-5 1,-4 4-356,4 0 0,-6 4 192,-2-4 1,0 4 0,-3-4 1,-3 9-20,-1-2 84,-3 8 98,-1-1 907,0 5-501,-5 5 93,4 2-66,-4 4 168,5 1-169,0-6-56,0 4 80,0-9 3,0 9-184,0-8-11,0 8 0,0-8 196,0 6-17,0-5-3,0 7 56,-5-9 45,3 9-188,-3-3 0,5 0 128,0 1 0,-3-4 204,-1 3-102,0 1 0,4 3 157,0 1 0,-1-5-122,-3 1 0,3-1-91,-3 5 1,-1 1-175,1 2 0,-4-3 27,4 4 1,-4 1-238,0 3 0,-2-3-329,-2 2 1,-4-1-1763,-3 1 0,-4 1 1059,-4-4 0,-2-2 1076,-5-7 0,-5 3 0,-2-3 0</inkml:trace>
  <inkml:trace contextRef="#ctx0" brushRef="#br0">18399 17188 7920,'23'8'985,"0"0"1,3 3-295,1 4 1,2 1-182,-6-5 0,1 0-307,-9 1 0,4-2-142,-3-2 0,-1 0-569,-4-4-910,-4 0 1418,-2-9 0,-15-1 0,-3-6 0</inkml:trace>
  <inkml:trace contextRef="#ctx0" brushRef="#br0">18913 16766 7920,'-11'0'3363,"3"1"-2504,0 3 0,6 2-349,-2 6 1,-1 5 14,1 6 1,0 5-189,4 6 0,0 1 79,0-1 1,0 3-831,0-3 1,0-2 218,0-9-1365,0-6 177,0 0 470,0-11 1,0-6-149,0-7 792,0-4 0,0 0-4,0 0 193,5 4 889,-3-3-687,3 9 1,-5-5 353,0 2 0,0 1-294,0-4 1,0 3-340,0-4 1,0 1 85,0-5 0,1 1-339,3-1 1,-3 1 105,3-1-1,-2 1-102,2 0 0,-1-1 216,4 1 1,-3-1-59,4 1 1,-4 3 275,3 1 1,1-1 44,3-3 1,-1-1 88,-2 1 0,2 1-92,-2 2 0,2-2 89,1 2 0,-3 2 201,0-2 232,-1 6 131,5-3-476,-1 5 0,-1 1 436,-2 3 0,-2 3-182,-2 9 1,-3-2-49,3 5 1,-3 0-325,-1 3 1,0-3-243,0 1 0,-1-3-307,-3 2 0,2 2-633,-6-6 0,0 0-726,-3-3 1,3-2 1779,1-3 0,-6-2 0,-5-5 0</inkml:trace>
  <inkml:trace contextRef="#ctx0" brushRef="#br0">18981 16686 11299,'0'16'1377,"0"3"-947,0 8 1,0 12-153,0 11 0,4 11-761,-2-27 0,0 0 0,0 3 0,0 0 281,-2 3 1,0 0 0,0-2 0,0-1-152,0-1 0,0 0 1,0-1-1,0 0 353,0 0 0,0-2 0,0 26 0,0-3 0</inkml:trace>
  <inkml:trace contextRef="#ctx0" brushRef="#br0">19210 16595 7920,'6'-6'0,"1"5"117,-4-3 1,4 3 175,4 1 1,1-1 409,-1-3 0,2 3-241,2-3 1,-2 1-512,2 0 1,1 1-54,0-1 0,3 1-15,-4 2 0,0 0-38,-4 0 0,-3-1-679,0-3 86,-6 3 111,3-4 0,-6 5 234,-3 0 1,-2 0 106,-6 0 0,-3 4 296,0-1 0,-1 10-17,0-1 0,2 3-16,-5 0 0,5 3 138,-1 5 0,4-1 121,3 1 1,-2 1 197,2 3 1,3-2 485,1 6 1,3-4-508,1 3 1,0-5-145,0 2 1,4-4-2058,0-4 1798,5-8 0,-3-6 0,5-5 0</inkml:trace>
  <inkml:trace contextRef="#ctx0" brushRef="#br0">19290 16789 7920,'5'-12'-974,"0"1"878,3-1 1,2 5 101,-3-1 0,4 4 706,0-3 1,0 3-207,1-4 0,-1 6-111,1-2 1,-1 3-105,0 1-243,1 0 0,-2 1 84,-2 3-255,-3 2 1,-5 6 38,0-1 0,-2 0 52,-1 1 1,-5-1-138,-7 1 0,2-1 174,-2 1 0,-2-1 289,2 0 1,0 1 79,4-1 0,3 1 403,0-1 1,2-3 146,-2-1 168,-2 1-1433,9-2 333,-4-1 1,6-6-322,3-3 1,1-2-382,3-6 1,2-3-931,-3 0 1,4-4 1639,0 4 0,0-6 0,1 4 0</inkml:trace>
  <inkml:trace contextRef="#ctx0" brushRef="#br0">19198 16960 7920,'-6'28'465,"0"-3"57,2 6 1,3 3 681,-3 4 1,3 4-557,1-4 0,0-1-842,0-7 0,0-3-266,0-8-524,0 3 231,5-15 1,0 1-1918,2-16 2670,-2-5 0,-5-9 0,0-1 0</inkml:trace>
  <inkml:trace contextRef="#ctx0" brushRef="#br0">19210 17086 7920,'6'-5'0,"3"2"-131,-5-5 1,5 5 109,-2-5 0,4 2-2,0-2 1,0-2 38,1 2 1,3 2-178,0-2 1,2 1 131,-2-5 1,-2 1-92,2-1 1,1 1-25,0 0 0,-1-1 55,-4 1 1,1 3 429,-1 0 0,1 6 119,-1-2 0,-3 8 264,-1 4 1,-3 7-85,4 4 1,-5 2 338,5 2 1,-5 4-462,0 0 1,2 4 34,-1 0 1,0-2-42,-4 1 0,0-4-158,0 0 1,0-1-582,0-3 1,0-3-340,0 0 1,-1-6-616,-3-1 1,-2-6 76,-6-6 0,1-5 1104,-1-3 0,1-12 0,0-4 0</inkml:trace>
  <inkml:trace contextRef="#ctx0" brushRef="#br0">19267 17166 13698,'11'0'503,"1"0"0,-1 0-719,1 0 1,3 0-177,0 0 0,2-4-343,-2 0 1,-1-4 734,5 5 0,0-6 0,4 2 0</inkml:trace>
  <inkml:trace contextRef="#ctx0" brushRef="#br0">19381 17029 7920,'-6'5'0,"-3"-3"930,5 6 1,0-1-5,4 5 1,0-1 445,0 1 0,-1-1-1148,-3 0 0,3 2-632,-3 2 0,3-2 453,1 2 0,-1-2 166,-3-2 0,3 5-211,-3-1 0,-3 0 0,1-3 0</inkml:trace>
  <inkml:trace contextRef="#ctx0" brushRef="#br0">19267 17325 7800,'-8'0'3235,"1"0"-1710,4 0 383,-2 0-1480,5 0 0,5 0-164,3 0 0,7 0-1043,4 0 1,3 0 556,1 0 0,-1-1-441,1-3 0,4-2 663,0-5 0,4-6 0,-2-1 0</inkml:trace>
  <inkml:trace contextRef="#ctx0" brushRef="#br0">19884 16766 6000,'-7'-5'0,"2"3"0,5-3-103,0 0-34,0 4 684,0-4 2037,0 5-1911,0 5 0,0-2-197,0 4 1,-4 1 306,1 3 1,-2-2-252,1 3 1,1-4-62,-4 8 0,-1 1-103,-3 2 0,-1 7 118,1 0 0,-1 5-88,1-4 1,-4 3-142,-1-3 0,1-1-391,4-3 0,3-4 233,1 0-1348,4-10 705,-2 6 1,5-15-194,0 0 1,0-5 352,0-6 0,5-1-44,3 1 1,-2-4 147,2 0 0,-1-4 128,5 3 1,-5 1 316,1 4 1,0-1-176,3 1 0,-3 1 1182,-1 2-697,1 3 0,3 6 90,1 3 0,-6 5-342,-2 10 0,-2 1-82,2 11 0,-3-1-396,3 4 0,-3 2 208,-1 2 0,0-6-1599,0 2 0,0-6 132,0 2 1514,0-9 0,-5 0 0,-1-9 0</inkml:trace>
  <inkml:trace contextRef="#ctx0" brushRef="#br0">19964 16857 6554,'7'0'2139,"1"0"1,0-4-1283,3 1 0,0-1-4,1 4 0,0-4-564,4 0 0,1-1-219,6 1 0,4 2 113,0-6 1,1 1 144,-2-5-328,-2 1 0,4-6 0,-5-1 0</inkml:trace>
  <inkml:trace contextRef="#ctx0" brushRef="#br0">20135 16652 7920,'-8'0'1349,"1"0"-874,4 0 1,-3 5 174,2 2 0,3 5 366,-3 3 1,3 3-447,1 5 1,0 6-14,0 5 0,-2 2-338,-1 5 1,1 5-479,-1 4 1,-3 0-1,3 0 0,-5-8-340,4 0 1,-1-6 168,1-1 1,3-6-610,-3-2 0,3-12-622,1-4 1135,0-7 0,0 0-192,0-8 1,0-2 32,0-6 685,0 1 0,5-6 0,1 0 0</inkml:trace>
  <inkml:trace contextRef="#ctx0" brushRef="#br0">20078 17074 7920,'6'-11'0,"3"3"-251,-5 1 0,1-1 258,-1-3 1,-2 3 42,6 0 0,-2 1 179,2-5 1,1 5 19,-5-1 1,4 4-49,0-3 0,-2 4-3,2-1 0,-4-1 45,3 1 0,-3 1 5,4 3 0,-6-2-164,2-2 71,3 3 1,-5-4-194,6 5 0,-4 0-31,3 0 50,-4 0 0,3 0 126,-2 0-202,-3 0 0,8 5 239,-5 3 1,0-2 129,-4 2 1,3-1 418,1 5 0,0-1-289,-4 1 1,1 0 452,3 4 0,-3-2-197,3 5 0,1-4 28,-1 4 1,0 0-276,-4 4 0,4-4-148,-1 0 0,1 0-232,-4 4 1,0-4-293,0 0 0,0-5-1361,0 1 0,-1-6 870,-3-2 1,2-4-1693,-6 1 1,0-3 2441,-3-1 0,0-10 0,-1-3 0</inkml:trace>
  <inkml:trace contextRef="#ctx0" brushRef="#br0">20146 17120 9995,'0'-6'2815,"0"0"-3045,0 1 1,4 3-642,0-6 1,4 4 143,-5-3 0,6 3-583,-1-4 1,-2 6 1309,2-2 0,0 3 0,3 1 0</inkml:trace>
  <inkml:trace contextRef="#ctx0" brushRef="#br0">20135 17200 7920,'-5'11'2931,"4"-4"-2213,-4-2 264,5 0-752,0-4 0,5 0-327,2-5 1,3-4-143,2 0 1,-1 2-352,1-2 0,-1 0 276,1-3 1,-1 3-294,0 1 1,1 4-84,-1-1 0,-3-1-215,-1 2 155,-4-1 548,7 4 1,-10 0 201,0 0 0,-5 0 0,-6 5 0,-1 1 0</inkml:trace>
  <inkml:trace contextRef="#ctx0" brushRef="#br0">19998 17360 7920,'-5'11'140,"-3"1"1,-1-1 292,2 0 0,-2-3 1402,5 0-727,-5-1 225,8 0-389,-4-2-47,5-5-573,0 0 0,5-2 94,3-1 1,-2 0-130,1-5 0,1 5 100,4-5 0,0 4-127,3-3 0,-1 3-30,5-4 0,0 4-440,4-3 1,0 3 37,0-4 0,5 2-194,2-2 1,3-2-438,2 3 1,-1 0-992,0 0 0,-2-1 495,2-3 1297,-7 4 0,6-3 0,-10 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16595 3129 7920,'-7'0'-842,"-3"0"1,7 0 841,-4 0 0,4 0 0,-2 0 0,5 0 0,0-5 0,0 4 0,0-4 0,0 5 0,0 0 0</inkml:trace>
  <inkml:trace contextRef="#ctx0" brushRef="#br0">16572 3141 8175,'-12'0'1257,"6"0"-354,1 0 750,5 0-1331,5 0 1,1-4-49,6 0 0,-1-3-162,1 3 1,-1-1 119,0 1 0,2 1-103,2-4 0,-1 4 75,5-1 1,-5-1 13,1 1 0,2-1-55,-2 2 0,4 0-7,-4-5 1,2 6 7,-2-2 1,-2-1 145,2 1-258,-2 0 1,-2 4 96,1 0 1,-5 0-199,1 0 52,-6 0 1,3 2-150,-5 1 165,6 4 0,-5 4-23,3 1 0,-4-5-108,-4 1 0,1 3-207,-4 5 1,-1-1-228,-3-4 0,-2 2 121,-2 2 1,-3-1-43,-5 5 1,2-5 237,1 1 1,-1 2 163,2-2 1,-1 0-39,1-3 1,2-5 238,6 1 1,-1-4 11,1 3-95,4-4 476,2 2-175,5-5 2,0 0 0,5-4-29,3 0 0,2-5 103,2 2 0,-1 0-116,0 0 1,5-1-101,-1-3 1,1 3-59,0 1 0,-4 0-163,4 0 0,0-2 13,-1 5 0,1-4 109,-5 4 1,0-3-700,1 3 1,-5-1-797,1 1-801,-5 3 1390,2-4 1,-7 1-275,-1 0 1,-4 0 381,-4 4 0,-2 0 72,-2 0 1,1 0 610,-5 0 0,0-5 0,-4-1 0</inkml:trace>
  <inkml:trace contextRef="#ctx0" brushRef="#br0">16617 3152 7920,'-5'-6'1140,"4"1"-692,-9 5 1,9 1-69,-3 3 0,-1 2-26,1 6 0,0 4 82,4 3 0,0 3-112,0 1 0,0 1-27,0 2 0,4-2-181,0 3 1,5-3 63,-2-1 0,2-4-71,-1 0 0,6-5 20,-3 1 0,4-6-113,1-1 1,-3-6 128,7 2 0,-5-3-156,4-1 1,0 0 35,4 0 1,-4-5-101,0-2 1,-4 0 145,4 0 0,-5 0 47,1 0-46,-2-3-401,-2 3-980,-4 1 808,-2-4 0,-7 8-85,-1-1 0,-4 5 84,-4 2 1,-6 6-203,-2 2 1,-3 4 179,-5 7 1,-1 0-24,-3 0 0,-2-1 170,3 1 1,-3 0 376,-1 0 0,0 5 0,-1 1 0</inkml:trace>
  <inkml:trace contextRef="#ctx0" brushRef="#br0">16195 3849 7920,'-12'5'423,"1"-3"-170,0 6 549,-1 0 144,6-2 115,1 4-700,5-9 1,5 5 79,2-6 0,9 0-72,3 0 0,7 0-151,5 0 1,7-4 150,4 0 0,3-5-148,5 1 0,-2-2-282,5-1 0,-3-1 242,3 1 1,2 0-102,6-1 0,-4 1 66,0-1 0,-1 0-149,-7-4 0,-4 4-81,-7-4 1,-9 5-628,-6 3-215,-11-2 416,-1 4 0,-11 0-283,0 2 0,-2 3 155,-5 1 1,-1 0-223,-3 0 0,-1 3 478,1 1 1,-4 5-412,-1-1 0,1 2 793,4 1 0,-5-3 0,1-1 0,0-4 0,4 7 0,-1-4 0</inkml:trace>
  <inkml:trace contextRef="#ctx0" brushRef="#br0">16846 3609 7920,'0'-11'225,"0"-1"382,0 1 209,0-1-253,0 6 154,0 1 0,0 15-104,0 5 0,5 7 69,2 4 1,0 9-137,0 7 0,1 3 0,3 5 1,0-2-265,-4 5 0,2 1 412,-5 3 0,0-3-379,-4-4 0,0-6-256,0-10 1,-2-6 186,-1-5 0,-4-2-28,-4-10 1,-6-2-617,-2-9 0,-2-1-706,-2-3 1,-9-8-3432,-2-7 4535,-3-2 0,-3-5 0,1-4 0,4-6 0</inkml:trace>
  <inkml:trace contextRef="#ctx0" brushRef="#br0">16560 3723 7920,'5'12'0,"-3"-1"589,1 0 1,5 7 831,3 5 1,2 1-980,6 7 1,1-1-324,7 4 0,-2 1-427,6-1 0,-4-1 122,3-3-40,6 3 1,-1-14-1,4 3 1</inkml:trace>
  <inkml:trace contextRef="#ctx0" brushRef="#br0">17577 3141 13998,'-7'11'563,"-2"2"-402,6 2 1,-6-2-67,1 2 1,-2 3 123,-1 1 1,-1 1-64,1-1 1,-1 3 68,1-3 0,0 1 29,-1-1 1,4 1-28,1-4 1,1-1 290,-2-4-303,3 1 133,5-1-233,0-5 63,0 0-225,0-6 0,5-2 49,3-2 1,2 3-109,1-3 0,-1 2 74,-2-2 1,2 3-93,-2-3 1,2 1 30,1 0 0,1 1 106,-1-1 0,-3 1-106,-1 2 90,1 0 0,-2 2-9,-2 1 0,-3 5-82,-1 7 0,-1 8-139,-3 7 1,-3 3 192,-9 2 0,0 0 24,-3 3 0,-3-2 151,3 2 0,3-4-60,1-3 0,2-5-60,1-7 0,5-2-124,-1-6-201,6 1 65,-3-6-129,10-1 0,2-10 165,8-3 1,-2-2 81,2-1 1,2-1 82,-2 1 0,4 0-104,-4-1 0,2 1 230,-2-1 1,-2 1-81,2-1 1,-2 5-41,-2-1 0,-3 6-1,-1-2-1,-3 3-4,4 1 0,-6 2-49,2 6 1,-4 4-97,-4 11 1,-1 1 157,-2 3 1,-5 2-49,1 6 0,3-1 178,-3 0 0,2 0-74,-3 1 1,6-8-32,2-4 0,3-5-317,1-6-418,0-1 566,5-5 1,3-11-74,7-10 1,-1-10-352,5-6 1,-4-3 161,4-4 1,0-4-291,4-8 0,1 3 331,3-2 0,-3 2 193,3 1 0,-3 1 86,-1-1 1,-1 4 173,1 0 1,-1 11 32,-3 0 0,-4 11 722,-7 5 207,2 2-733,-9 6 0,4 4 1596,-5 6-394,0-1-92,0 8-669,0-4 1,0 7-75,0 2 0,0-1-64,0 5 0,0 4 160,0 4 0,0 6-205,0 1 1,0 4-173,0 4 0,0 2-137,0-2 0,0 5-446,0-1 0,1 1-538,3-9 0,-1-4-90,4-3 0,-3-7-1079,4-2 1,-4-5 557,3-9 1,-3-3-485,4-5 0,-5-5 1844,5-3 0,0-12 0,3-4 0</inkml:trace>
  <inkml:trace contextRef="#ctx0" brushRef="#br0">17999 3461 7920,'0'-8'0,"0"0"0,5 2 470,3-2 1,-2-1-69,2 6 1,1-5-57,6 4 1,-1-3-40,5 3 0,-1-4 132,1 4 1,6 1-115,-2 3 1,2 0-72,-2 0 0,4 0-36,0 0 1,-1 0 27,-3 0 0,0 0-28,0 0 1,-5 1 0,-3 3 0,-3-3 27,0 3 0,2 2-28,-3 2 1,3 7 13,-6 4 0,-2 4 0,2 3 1,-2 7-1727,2 6 0,1 5 1184,-6 2 1,5 1 1620,-4 6 1,3-5 1797,-3 2 0,0-1-2074,-4-3 0,0 1-800,0-9 0,0-3-519,0-8 1,0-5-619,0-11 0,-5-5 15,-3-2 0,-2-3-1072,-1-1 0,-7-5 816,-5-2 1,-5-10 4,-6-6 0,-4-5-609,0-6 1,-5-5 1746,1-3 0,1 1 0,-1-1 0,0 1 0</inkml:trace>
  <inkml:trace contextRef="#ctx0" brushRef="#br0">18193 3221 7920,'0'-7'2332,"0"2"-1272,0 0 120,0 4-748,0-4 1,4 10-38,0 3 1,0-2-2,-4 1 0,4 1 25,-1 4 0,1-1-52,-4 0 1,0 1 135,0-1 0,0 6-144,0 2 0,0 2 27,0 2 0,0 6-474,0 6 1,-5 4 149,-2 7 1,-5 3-906,-3 1 1,1-1-511,-5-3 0,4-4-752,-4 0 1,1-7 847,-1-1 1257,2-4 0,6-13 0,0 0 0</inkml:trace>
  <inkml:trace contextRef="#ctx0" brushRef="#br0">18228 3700 7920,'11'0'1347,"6"2"264,2 1 0,-2 4-1065,2 4 0,0 6-243,4 2 1,0 1-614,0-1 0,-4 1-357,0-4 1,-5 1-1760,1-5 2426,3 2 0,-5-13 0,3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6533 3301 8143,'0'-7'1237,"5"1"-1028,2 2 0,4 3-121,0-3 1,2 2 65,2-2 0,3 2-112,5-1 0,-1 1 85,1 2 1,0 4-102,0 0 1,-5 5 75,-3-2 1,-2 4-102,-2 0 1,-3 0-169,-1 1 0,-4 1 67,1 2 1,-8-1-155,-4 5 1,-3 0 93,-5 4 1,-1-4-14,-6 0 1,-1-4 91,-3 4 0,-2-5 371,-5 1 1,4-2 71,4-2 1,2 1 108,1-1 0,1-1 478,3-2-269,-2 2 595,8-9-427,2 4-843,6-5 1,6 0 78,3 0 0,3 0-67,8 0 0,-1-1-142,5-3 1,2 3-187,5-3 0,4 3-681,4 1 1,-1 0 491,-3 0 0,3-1-377,-2-3 0,2 3 297,1-3 0,-4 1 580,1-1 0,-1-2 0,5-5 0</inkml:trace>
  <inkml:trace contextRef="#ctx0" brushRef="#br0">7275 3209 7968,'0'-6'-19,"0"-4"1,1 5 885,3-3-2,-3 3-6,5 0-945,-6 4 103,0 6 1,-2 6-174,-2 8 0,-6 3 91,-5-3 0,-1 4 51,0 3 1,-1-2 58,-6 3 1,1 1 166,3-1 0,-2-1 63,2-3 0,-2-1 221,2-3 0,-1 1 709,5-5-806,-1 0 1,10-7 401,2 0-540,3-6 1,4 3-211,4-5 0,6 4 143,10 0 0,1 0-523,2-4 0,0 0 27,4 0 1,-1 0-162,2 0 0,2 0-1011,-3 0 0,2 0 631,-1 0 1,2-2-1086,-3-1 1928,3 1 0,1-8 0,1 4 0</inkml:trace>
  <inkml:trace contextRef="#ctx0" brushRef="#br0">7538 3175 7962,'0'-6'584,"0"1"-497,0 5-20,-5 0 1,2 0-195,-4 0 0,3 5 19,-4 2 1,2 3 154,-2 2 1,-6-1-167,3 1 1,-4 3 30,-1 0 1,4 2 159,-4-2 0,2-2-82,-1 2 0,6-3 559,-2 0-158,2-6-212,3 4 95,1-8 1,6 3-115,3-5 1,-2 0 7,6 0 0,3 0-25,4 0 1,1 0 108,-5 0 1,4-2-72,1-1 0,4 1-148,-1-1 0,-1-2-290,1 1 1,-4-4 178,4 4 1,0-3-504,4 3 1,-5-4 297,-3 4 1,-1-3-487,1 3 0,-6 0-174,2 4 217,-2 0 726,-2 0 0,-2 0 0,-5 0 0,0 0 0</inkml:trace>
  <inkml:trace contextRef="#ctx0" brushRef="#br0">7538 3209 7978,'-7'0'531,"-3"0"0,9 2-105,-3 1 0,-1 4-48,1 4 1,1 2-162,3 2 1,0 3-13,0 5 1,0 1-803,0 2 0,0 0 379,0 4 1,1-4-731,3 0 1,1-3 507,2-4 0,3-4 440,-2-7 0,2-3 0,2-5 0</inkml:trace>
  <inkml:trace contextRef="#ctx0" brushRef="#br0">7755 3175 9191,'-7'8'251,"4"-1"0,1-3 498,2 4-475,0-1 1,4 5 178,0-1 1,1-3-109,-1-1 1,1 1-202,3 3 0,2-3 130,-3 0 0,0-2-28,0 2 0,0 2-13,0-3 1,3 0 27,-2 0 1,-2-3-40,2 4 0,-6-4 227,2 3-82,3 1-143,-6 3 0,4 1-569,-5-1 0,0-3-227,0-1 0,-5 1-541,-3 3 1,-2-3-658,-1-1 1,-1-4 218,1 1 1551,-6-3 0,0-1 0,-6 0 0</inkml:trace>
  <inkml:trace contextRef="#ctx0" brushRef="#br0">7789 3141 11080,'-6'0'-1731,"1"1"2894,5 3-844,0-3 1,5 5-738,2-2 0,3-2 124,2 1 0,-1 2 294,1-1 0,4 5 0,2-3 0</inkml:trace>
  <inkml:trace contextRef="#ctx0" brushRef="#br0">8097 3095 8724,'0'8'36,"0"-1"1,2-4-214,1 1 1,0-3-103,5-1 0,-5 0 529,5 0 1,-4-1-85,3-3 1,-4 1 100,1-4 1,-2-1-72,2-3 0,-3-1 685,3 1-570,-3-1 0,-2 2 28,-3 3 1,2 0-135,-6 3 1,4 3-101,-3-3 0,3 4-506,-4 4 0,5 3 292,-5 4 0,5 0-1202,0 1 0,1-1 1311,2 1 0,0-1 0,0 0 0</inkml:trace>
  <inkml:trace contextRef="#ctx0" brushRef="#br0">8303 3164 12415,'11'0'-183,"-3"0"213,0 0 1,0 0-757,8 0 0,-4 0 511,4 0 1,0 0-436,-1 0 0,2 0 185,-2 0 1,-2-4 464,2 0 0,-2 0 0,-2 4 0</inkml:trace>
  <inkml:trace contextRef="#ctx0" brushRef="#br0">8337 3278 7978,'-6'0'897,"-4"0"1317,8 0-1330,-3 0-435,5 0-104,5 0 0,2 0-52,4 0 0,6 0-723,2 0 0,2 0-235,2 0 1,0 0-583,0 0 1,0 0 1246,0 0 0,-1 0 0,1 0 0</inkml:trace>
  <inkml:trace contextRef="#ctx0" brushRef="#br0">8943 3175 7978,'-16'0'0,"1"0"1371,5 0-1120,0-5 1464,3 4-1215,1-4 0,2 5-139,8 0 0,2 0 1,6 0-63,-1 0 0,2 1-75,2 3 1,2-3-285,2 3 1,2-2-122,-2 2 0,-2-3-114,-2 3 1,-2 1 147,-2-1 0,1 1-120,-1-1 1,-5 2 34,-2 6 1,-3-1-57,-1 1 0,-8 4 254,-4 3 1,-8-1-28,-3 1 0,-1-1 157,-7 1 0,6 1 142,-2-5 1,3 4 290,1-4 1,6-1 278,1-6 169,4 2-367,0-9-367,6 5 0,2-6-189,8 0 0,2 0-284,6 0 0,4 0-487,3 0 1,3 0 170,1 0 1,3 0-117,1 0 0,5-4 150,-2 0 512,8-5 0,3-2 0,5-7 0</inkml:trace>
  <inkml:trace contextRef="#ctx0" brushRef="#br0">9411 3289 8549,'0'7'342,"5"-2"1,-3-5-190,6 0 1,0 0-139,3 0 0,0 0 107,1 0 1,-1-5-98,1-3 0,3-2-85,0-2 1,0 1 115,-3 0 0,-5-2 16,1-2 1,-2 2 24,2-2 0,-3 6 111,-5 1 0,4 1-136,0-5 0,-2 6 6,-6 2 0,2 1-8,-6 0 0,1 1 8,-5-1 1,1 1-126,-1 2 0,1 0 85,0 0 0,-1 2-105,1 1 1,-4 0 102,-1 5 1,1-1 38,4 5 1,-1 0 43,1 3 1,-1 3 149,1 5 1,3 0 39,1 0 1,0 1 209,0 3 1,2-3-122,5 2 0,1 2 9,3-1 0,3 0-487,9-5 1,1 0-338,6-3 1,4-4-421,0-7 0,6-3 531,1-5 306,0 0 0,5-10 0,-4-3 0</inkml:trace>
  <inkml:trace contextRef="#ctx0" brushRef="#br0">9776 2878 7665,'-6'0'-267,"1"0"880,5 0-440,0 5 21,0-4 1,0 10-38,0-4-28,0-2 1,0 5 0,0-1 228,0 5 1,0 0-188,0 5 0,0 0 71,0 4-247,0 0 0,0 0 1,0 0 246,0-1-307,0-4 0,0-1 0,0-6-1203,0 1 663,0-6-916,0-1 1521,-5-15 0,-2-3 0,-4-10 0</inkml:trace>
  <inkml:trace contextRef="#ctx0" brushRef="#br0">9628 2798 7827,'6'-5'89,"4"4"1,-3-4-90,-1 0-30,9 3 1,-7-7-1,7 6-238,-2 0 0,-1 2 74,4 1 1,-2 0-366,5 0 559,-5 0 0,7 0 0,-3 0 0</inkml:trace>
  <inkml:trace contextRef="#ctx0" brushRef="#br0">10073 2821 7477,'-6'0'-988,"-4"0"974,3 5 1,-3 1-73,3 6 1,-4-1 115,4 1 0,-2-1 34,1 0 0,-2 2 83,3 2 0,-4-2 212,0 2 0,3-2 83,1-2 206,4 1 33,-2-6-411,5 4 1,1-8 167,3 1 0,3-1-58,4-2 1,2 0-157,2 0 1,1-4-123,3 0 0,3-4-244,-3 5 23,3-6 0,0 6 0,0-3-734,-3 1 0,3-4-1361,-3 1 2214,-3 3 0,6-10 0,-4 2 0</inkml:trace>
  <inkml:trace contextRef="#ctx0" brushRef="#br0">10130 2844 7827,'-6'6'1227,"-4"-1"1,9 0-782,-3 3 1,2 2-71,2 1 1,0 6-306,0 2 1,0 4-428,0 4 161,0 2 0,4 5 0,1 0-1032,2 0 0,-1-1 1227,2-2 0,2-3 0,-4-5 0</inkml:trace>
  <inkml:trace contextRef="#ctx0" brushRef="#br0">9948 2810 7827,'-8'-4'0,"0"0"103,6 0 571,-3-1-133,5 4 1,6-4-342,5 5 0,6 0-206,6 0 0,1 0-205,3 0 0,2 0-471,5 0 1,-3-2-140,-1-1 0,-1 1 515,2-1 1,0 0 305,-4-1 0,0 3 0,-5-3 0,-4-2 0,-1-1 0</inkml:trace>
  <inkml:trace contextRef="#ctx0" brushRef="#br0">9970 2570 7827,'8'-4'-916,"0"0"0,1-4 916,6 5 0,-1-6 0,5 1 0,-4 2 0,4-2 0,-1 4 0,1-3 0,1 4 0,-5-1 0,1 3 127,-5 1 270,-5-5 41,4 4 1,-8-3 0,2 8 309,-3 3 0,-6 5-343,-3 3 0,-2-1-186,-1 5 1,-5 1-219,1 7 0,-4-3-262,4 3 1,-4-3-515,4-1 0,-4-4 541,3 0-1296,1-5 1530,9-3 0,-4-6 0,3-5 0</inkml:trace>
  <inkml:trace contextRef="#ctx0" brushRef="#br0">10119 2638 7827,'0'12'-237,"1"-1"224,3 0 1,-1 0 849,4-4 0,1 2-378,3-5 0,1 4-237,-1-5 0,0 1-305,1-4 0,-1-1-388,1-3 1,0-2 40,4-6 1,-4-4-541,4-3 0,-5-2 659,-3 2 1,2-2 310,-3 2 0,-2 2 0,6-4 0,-5 3 0</inkml:trace>
  <inkml:trace contextRef="#ctx0" brushRef="#br0">10679 3152 7827,'-7'0'1886,"2"0"0,14 0-1803,2 0 0,7 0 68,-3 0 0,2 0-107,-2 0 1,-2 0-189,2 0 1,2 0-380,-2 0 1,0-1-564,-4-3 1,1 3 517,-1-3 0,-3 3-508,-1 1 1076,-4 0 0,2-5 0,-5-2 0</inkml:trace>
  <inkml:trace contextRef="#ctx0" brushRef="#br0">10701 3289 7827,'-7'0'3694,"-1"0"-4989,6 0 322,-3 0 1692,15 0 0,-3 0-333,9 0 1,1 0-305,2 0 0,3-1-577,1-3 1,5 3-1655,2-3 2149,3-2 0,1 4 0,1-3 0</inkml:trace>
  <inkml:trace contextRef="#ctx0" brushRef="#br0">11204 3072 7827,'-6'0'1473,"0"0"1,6 1-1461,0 3 1,6-1 140,1 4 1,3-3 3,2 4 1,3-4-129,0 3 0,0 0-43,-3 0 1,-1 3-286,1-2 0,-6-2 97,-2 2 1,-3 0-237,-1 3 1,-5 4 191,-3 0 1,-7 2 118,-4-2 1,0-1 597,-4 5 1,3-5 58,-7 1 0,3-1 335,1 2 0,6-8 145,1 4-96,4-3-86,0-3-531,6-1 1,3-5-110,11 0 1,1 0 32,10 0 0,0-1-633,4-3 0,3-2-211,1-6 1,5 5-622,-2-1 0,3 0 211,1-3 0,1 1-1663,-1 2 2695,0 3 0,6 0 0,0-1 0</inkml:trace>
  <inkml:trace contextRef="#ctx0" brushRef="#br0">11798 2981 7827,'-12'-5'0,"1"4"532,-1-3 0,1 2-79,0 2 0,-2 2-74,-2 2 0,2 4 4,-2 11 1,-2 2 166,2 9 0,1 4-143,7 5 1,-2 4 33,5-1 1,5-3-723,7-1 0,3 0 209,4-4 0,4-3-857,8-12 0,-2-4 305,6-7 1,-1 0-123,5-4 0,-1-5 198,0-7 548,-5-2 0,4-6 0,-4-2 0</inkml:trace>
  <inkml:trace contextRef="#ctx0" brushRef="#br0">12152 3186 7827,'-5'-6'722,"-2"1"1,-3 4 1330,3-3-901,-4 3-113,5-4 0,-1 5 214,-1 0-809,0 0 1,-3 1-351,-1 3 0,5 2-266,-1 5 0,2 5 120,-2-1 0,-1 4-49,6-4 0,-1 4-54,4-4 0,0 4-539,0-3 0,5-1-75,2-4 1,4-3 314,0 0 0,4-6 244,0 2 0,6-3 176,-2-1 1,-1-6 254,1-6 0,-2 0-93,2-7 1,-2 3 49,-6-3 1,1 4 476,-1-4 0,-1 5-259,-2-1 0,1 6 40,-5 1 0,1 6-112,-1-2 0,-3 4-100,3 4 0,-3 6-160,-1 5 1,4 6-255,-1-2 1,3-2-145,-3 2 0,2-5-397,3 2 1,2-7 274,-2-2 0,3-4 163,4 0 0,-2-8 56,2-6 1,-2-2 155,-2-6 1,1 0 242,-1-4 1,-1 4-49,-2 0 1,-3 5 307,-5-1 1,4 6-211,0 2 0,-2 4 403,-5-1-1032,-4 3 0,-8 2 220,0 3 1,-1 2-359,5 6 0,0-1-161,-1 1 1,5-5-1648,-1 1 1015,5-6 1348,-2 4 0,5-1 0,0 1 0</inkml:trace>
  <inkml:trace contextRef="#ctx0" brushRef="#br0">12609 3118 9376,'0'11'2835,"0"1"-2299,0-1 1,3 2-112,1 2 1,4-2-77,-4 2 0,5-2 35,-2-2 1,0-3-111,0-1 1,-3 0-9,4 0 0,-2 3-459,2-2 245,-3-3-1103,-5 5 1,-5-3-146,-3 4 1,-2-5-576,-2-2 0,0 1 690,-4-1 1081,4 5 0,-10-3 0,4 6 0</inkml:trace>
  <inkml:trace contextRef="#ctx0" brushRef="#br0">12963 3198 7827,'-12'5'-487,"1"3"1,3 2 1023,1 1 0,3 1-106,-4-1 1,2 2 32,-2 2 1,2-2 88,2 2 1,3-3 172,-3 0 1,3-1 412,1 1-528,0-6 1,1 3-102,3-5 1,2 0 58,6-4 0,-1 0-257,0 0 1,2 0-104,2 0 1,-2 0-753,2 0 0,2-2 158,-2-1 1,0 0-83,-3-5 0,3 2-342,0-2 0,0 0-979,-3 4 0,-1-4 1788,1 4 0,-1-5 0,0 3 0</inkml:trace>
  <inkml:trace contextRef="#ctx0" brushRef="#br0">13065 3198 7827,'-7'13'0,"-1"2"0,6-1 1430,-2 5 1,3 0-734,1 4 1,0-1-484,0 1 1,0 4-575,0 0 1,0 3-823,0-3 0,5 3 597,2-3 585,-2-1 0,6-3 0,-5 0 0</inkml:trace>
  <inkml:trace contextRef="#ctx0" brushRef="#br0">12734 3129 7827,'-11'-6'2273,"4"1"0,2 4-1456,5-3-518,0 3 0,7-5 1,3 5 343,4-3 1,7 3-447,2-3 1,5 3-297,6 1 0,1-4-254,-1 0 0,0-3-1381,1 3 939,-1-5 1,-1 4-1,-3-4-604,-3 2 1,-4 3 569,-4-4 0,-3 4 829,-4-3 0,-6 4 0,-1-2 0</inkml:trace>
  <inkml:trace contextRef="#ctx0" brushRef="#br0">12803 2787 8221,'-7'0'1803,"4"-4"-1703,6 0 1,5-1-3,7 1 1,-2 2 50,2-6 0,2 6-197,-2-2 200,5-3 0,-3 6 0,2-3 83,-4 3 0,-2-3 105,-2 0-31,1 1 0,-5 3 571,1 0 0,-6 5-322,2 2 0,-4 5-248,-4 3 1,-6-1-287,-5 5 1,-5 0-206,1 4 0,-3 3-185,-1 1 0,5-2-460,3-5 1,2-4 488,2-5-3288,0 1 2401,4-6 1,2-7 813,5-10 1,5-2 409,3-6 0,2 6 0,1 2 0,1-1 0,3 11 0,0-3 95,-1 3 1,-1 2 275,-2 3-203,1 2 0,-1 6 0,1-1 982,-1 1 1,2-1-443,2 0 1,-2 0-270,2-4 1,1-2-350,0-5 0,-1-2-277,-4-6 0,5-1-349,-1-10 1,4-1 506,-4-7 29,0 8 0,2-13 0,1 8 0</inkml:trace>
  <inkml:trace contextRef="#ctx0" brushRef="#br0">13534 2844 7827,'-12'5'852,"2"1"2233,3 6-2467,1 4 1,6 2 0,0 5 180,0 0 1,4 3-489,0 1 1,4 1-689,-5-2 0,3-1-763,-3 1 1,-1-3 515,1-4 1,3-2-1217,-3-6 1840,1 0 0,1 1 0,2-1 0</inkml:trace>
  <inkml:trace contextRef="#ctx0" brushRef="#br0">13408 3004 7951,'-11'-5'123,"-1"2"396,1-5 1,4 5 740,4-5 0,3 6-819,3-2 1,8 1-220,4-1 1,6 2-222,2-6 1,4 2-424,3-2 1,5-2-581,-1 2 1,-4 2 288,5-1 0,-5 4-1364,1-1 2077,2 3 0,-4 6 0,5 1 0</inkml:trace>
  <inkml:trace contextRef="#ctx0" brushRef="#br0">13991 3004 8798,'0'12'728,"0"2"119,0 2 1,3 8-7,1-1 0,4 11 217,-4 0 0,3 4-612,-3 0 0,4-2 207,-5 2-787,1 2 1,-4-9 0,0-1-1191,0-4 1,0-3-2551,0-1 3874,0-4 0,0-1 0,0-6 0</inkml:trace>
  <inkml:trace contextRef="#ctx0" brushRef="#br0">13854 2889 7827,'11'6'252,"5"-4"-24,3 6 0,7-4-573,0 3 0,6 1 345,-1 3 0,2 1 0,1-1 0</inkml:trace>
  <inkml:trace contextRef="#ctx0" brushRef="#br0">14333 2832 7827,'-11'5'0,"-1"3"0,1 2 0,0-2 984,-1-1 1,6 2-397,2 7 1,-1-4 474,1 3 0,0-2-369,4-1 0,5 3-142,3 0 1,3 0-192,5-3 1,-2-1 205,5 1-419,0-1 0,3-3 1,1-1 213,0 2 1,-5-4 127,-3-1 1,-2 1-283,-2-1 0,-3 1-129,-1-1-341,-4-3 1,-4 9-568,-11-2 0,-4 2-135,-7 1 1,0-3-999,0 0 0,0-1 140,1 5 1,0-1 408,3 0 1413,3-4 0,4 3 0,1-4 0</inkml:trace>
  <inkml:trace contextRef="#ctx0" brushRef="#br0">14607 2924 7827,'-5'18'294,"4"3"1,-4-3 0,5 5-438,0 0 1,4-2-427,-1-2 0,5 3 569,-4-3 0,5-3 0,-3 1 0</inkml:trace>
  <inkml:trace contextRef="#ctx0" brushRef="#br0">14653 2741 7827,'-6'1'1033,"2"3"0,3-1-3182,1 4 2149,5 1 0,1 3 0,5 1 0</inkml:trace>
  <inkml:trace contextRef="#ctx0" brushRef="#br0">14813 2901 7827,'-6'11'1280,"-1"5"1,5 0-452,-2 2-727,0-4 1,4 6-1,0-5 417,0-1 0,0 3 145,0-2-642,0-5 1,1-1-93,3-5-361,-3 5 0,6-9 344,-3 0 1,-2-5 178,6-7 0,-1-3 87,5 0 0,-1-6 188,1 2 1,-1 2 481,0-2-615,1 0 1,2 1-1,-2 3 163,-1 2 1,-3 7-213,4 2 1,-1-1-157,1 1 1,-2 1-161,-2 7 0,2 8-911,-3 7 598,-2 7 0,2 3 1,-5 7-3337,2 2 3780,0-2 0,1 8 0,1-3 0</inkml:trace>
  <inkml:trace contextRef="#ctx0" brushRef="#br0">15224 2969 7827,'-5'7'1077,"2"3"-193,-4-2 0,4 2-377,-1 1 0,3 1 105,1-1 0,-1 0 1047,-3 1-1325,3-1 0,-4 1 0,5-1 271,0 0 1,1-3 66,3 0 0,-2-1-265,6 5 1,0-5-269,3 1 0,0-4-381,1 3 1,-1-4-502,1 1 0,3-3 23,0-1 1,2 0-897,-2 0 1,1-5 327,3-3 0,-1-2-1685,-3-1 2973,-2-1 0,4 1 0,-6-1 0</inkml:trace>
  <inkml:trace contextRef="#ctx0" brushRef="#br0">15327 2958 7827,'-5'11'1719,"0"1"290,-3-1 0,3 6-1562,5 2 0,0 6-771,0 2 233,0 5 0,0-3 0,1 5-13,3 0 1,1-1-1330,3-2 1,2 0 329,-3-4 65,-1-5 1,2-6 1037,-4-4 0,5-6 0,-3-1 0</inkml:trace>
  <inkml:trace contextRef="#ctx0" brushRef="#br0">15144 2912 11800,'17'0'2530,"0"0"-2120,6 0 0,1-3-693,3-1 1,6-5 275,5 1-1310,5 3 1,-7-4 0,0 4 253,-4-1 0,-4 3-367,-5-1 1430,0 3 0,-5 1 0,-2 0 0</inkml:trace>
  <inkml:trace contextRef="#ctx0" brushRef="#br0">15133 2547 11382,'11'-6'473,"-5"0"0,5 6 1,-4-1 12,3-3 1,6 3-267,-1-3 0,0 3 88,-4 1-33,6-5 0,-4 4 245,2-3 1,-2 3 510,-2 1-651,-5 0 1,1 0-284,-4 0-38,-1 0 0,3 1-112,-5 3 166,-5 2 0,-2 7 1,-4 2 147,0 4 1,-6 6 52,-2 2-1870,-3 5 0,1-4 1556,2 2 0,-3 3 0,4-4 0</inkml:trace>
  <inkml:trace contextRef="#ctx0" brushRef="#br0">15315 2672 8665,'4'12'922,"0"-1"-296,5-4 0,-3 3-218,6-3 0,-2 0 0,-1-1 590,-2-1-463,1 4-504,3-8 1,5 3-1361,-1-8 1,0-2 297,-4-5 796,1-1 235,-6-4 0,4-2 0,-3-5 0</inkml:trace>
  <inkml:trace contextRef="#ctx0" brushRef="#br0">15681 2650 7827,'4'30'1353,"2"1"1386,4 0 0,0 6-2153,9 1 0,-6 5-638,-2-1 0,-4 3 10,-7 0 1,0 0-255,0-3 0,-5-1-3101,-3-6 1289,-2 1 2108,-1-16 0,-11 6 0,-2-8 0</inkml:trace>
  <inkml:trace contextRef="#ctx0" brushRef="#br0">16069 2878 7827,'0'-8'1329,"0"1"1,0-1 47,0-3-523,0 4 133,0 2-773,0 0 1,1 4 0,3-3-153,4 3 1,-2 1-459,2 0 1,-1 0-1578,5 0 1604,-1 0 369,1 5 0,4-4 0,2 4 0</inkml:trace>
  <inkml:trace contextRef="#ctx0" brushRef="#br0">16069 2992 7827,'-7'4'2120,"-1"0"-1922,5 0 0,0-4-70,6 0 1,5-2 137,7-1 0,8 0-455,8-5 0,3 1-426,4-5 1,6 1 614,6 0 0,-1-1 0,-3 1 0</inkml:trace>
  <inkml:trace contextRef="#ctx0" brushRef="#br0">16526 2981 7827,'0'9'1345,"0"2"0,0-2 0,0 8-694,0-1 1,5 2-694,3 5 1,2-2 346,1-2 0,1-2 119,-1-6-518,1 1 0,-1-6 1,0-2-147,1-3 0,-1-4-346,1-4 1,-2-10 207,-3-9 1,4-10-56,-4 2 0,-2-8 159,-1 0 0,-3 2-323,-1-2 507,0 5 1,0-1 0,0 7 116,0 5 338,0 2 0,-5 8 39,-2 1 421,-4 10-451,5-5-71,-4 15-47,9-4-336,-4 9 1,6-8 108,3 1 43,2-1 174,5-2 1,1 0 0,-1 0 129,1 0 1,-1 0 189,1 0 0,3 0 2,0 0 1,5 0 158,-1 0 1,3 0-347,1 0 0,3 0-15,1 0-369,0 0 1,-1 0 0,0 0-609,-5 0 1,2-4-505,-4 0 1,-1-3-1112,1 3-1398,-5-5 3624,2 8 0,-4-5 0,-1 6 0</inkml:trace>
  <inkml:trace contextRef="#ctx0" brushRef="#br0">16914 2855 8599,'-11'7'873,"-1"-2"1,5-5-408,-1 0 1052,6 0 37,-3 5-737,5-4-744,5 4 0,1-4-116,5 3 1,5-3-443,-1 3 419,0-3 1,-5 1 0,-1 0-619,-1 2 571,-1 5 0,4-3-119,-4 6 0,-2-1 183,-5 1 0,0 0-88,0 4 0,-5-3 553,-2 6 0,-4-1-67,0 1 364,0 3 1,-5-4 0,1 3 115,1-2 0,3-2 34,3-6 1,-1 1-564,5-1 1,1-3-156,3-1 0,1-4-71,3 1 0,7-3 167,8-1-452,3 0 0,1 0 0,-1-1-788,1-3 1,0-3-509,0-4 1,-1 3 307,-3 1 1,-2-1-471,-1-3 0,-4 3 1668,3 1 0,-7-1 0,-3-4 0</inkml:trace>
  <inkml:trace contextRef="#ctx0" brushRef="#br0">17383 2958 13827,'11'0'622,"0"0"-610,1 0 1,4 0-637,3 0 0,4-1 294,4-3 330,2-2 0,5-6 0,1 1 0</inkml:trace>
  <inkml:trace contextRef="#ctx0" brushRef="#br0">17565 2844 9222,'-11'0'3901,"5"1"-3804,2 3 0,2 2-26,2 6 1,0 0 147,0 4 0,0 1-1345,0 6 0,0 0 493,0 0 0,4 3 633,0 1 0,5 5 0,-3-3 0</inkml:trace>
  <inkml:trace contextRef="#ctx0" brushRef="#br0">17976 2844 7827,'-6'6'465,"-3"4"-176,5-2 0,1-2 379,3 2 0,0-1-75,0 5 1,0 4 120,0 3 0,0 3-51,0 1 0,0 5-241,0 2 0,1 3-374,3 1 0,-3 1-412,3-1 0,-4-1-415,-4-3 1,1 0 384,-4-4 0,-1-7-1096,-3 0 1490,4-10 0,-8 1 0,2-3 0</inkml:trace>
  <inkml:trace contextRef="#ctx0" brushRef="#br0">17874 2718 8359,'11'0'109,"4"1"-1582,1 3 1473,4 3 0,-2 4 0,4 0 0</inkml:trace>
  <inkml:trace contextRef="#ctx0" brushRef="#br0">18113 3027 7884,'11'5'209,"-4"2"-68,3 3 0,-3 2 485,4-1 0,1-1 2,-1-2-334,0 2 1,1-9-357,-1 3 1,-3-3-348,0-1 0,-2-5 192,1-2 1,2-7-4,-5-1 1,0-6 76,-4 2 1,0-2-120,0-2 1,0 0 244,0 0 1,0 0-175,0 0 1,-4 1 330,0-1 1,-5 0-106,2 0 0,2 0 107,1 0 0,-1 6 75,1 1 0,-1 1 177,1 4-124,3-8 109,-4 11 58,5-3-139,0 6 415,0 5-376,5 0 1,-3 1 31,6 3 1,-4-3 355,4 3-428,-1-3 1,5-1-3,-1 0 0,0-1 113,1-3 1,0 3-85,4-3 1,0 1-4,3 0 1,3-3-69,-3-1 0,2-2-13,2 5 0,0-3-295,0 3 0,1-5-357,3 1 0,-3-2-253,2-1 0,-3 3-869,-4 0 0,2 2 155,-6-1 0,0 1 192,-3 6 1187,-6 0 0,-1 0 0,-5 0 0</inkml:trace>
  <inkml:trace contextRef="#ctx0" brushRef="#br0">18445 2844 12782,'6'0'822,"4"0"-790,-2 0 0,-2 4 27,2-1 1,-4 5-164,3-4 0,-4 9 314,1-2 1,-3 8-106,-1 0 1,-1 4 558,-3 4 0,1-2-85,-4 5 1,3-8-33,-4 1 0,6-8 22,-2 0-424,3 3 1,2-10-138,3-1 1,3-4-228,8-3 1,3-3-1252,5-4 0,0-5 761,0-7 1,3-1-1338,1 5 1,4-4 2045,-5 3 0,1-4 0,-4 2 0</inkml:trace>
  <inkml:trace contextRef="#ctx0" brushRef="#br0">14036 3529 8000,'0'6'3098,"0"5"-1981,0-5-749,0 5 1,0 1 9,0-1 0,0-3-276,0-1 0,-1-3 67,-3 4 0,-2-4-767,-6 3 0,-4-4 451,-3 1 1,-8-3-1231,-3-1 0,-8-7 56,-4-4 1128,-3 0 1,-5-16 0,-2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6921 2741 7825,'11'0'590,"1"0"1,-1 1 217,1 3 1,3-1-341,0 4 1,5-3 0,0 2 219,1-1 1,-2 4-249,0-1 0,-1-2-88,1 2 0,-3-6-580,-4 2 203,-1 3-307,1-6 0,-2 5 255,-3-2-2444,-1-3 1817,-6 4 0,-6-5 704,-1 0 0,-8 5 0,-3 2 0</inkml:trace>
  <inkml:trace contextRef="#ctx0" brushRef="#br0">6704 2867 8053,'-23'28'0,"2"1"879,2 5 0,3 2-212,9 2 0,2-3-65,5 3 0,1-6-661,3-2 1,-2-4 73,6 0 1,-4-7-272,3-3 0,1-5 256,3-3 0,1 2 0,-1-4 0</inkml:trace>
  <inkml:trace contextRef="#ctx0" brushRef="#br0">6818 2981 8076,'12'-6'-33,"4"0"0,-2 3 262,5-1 0,1-4 227,7 4 1,2-3-112,6 3 1,3-4 166,0 5 0,4-3 40,-4 3 0,0 1-178,-4-1 0,-5 1 38,-2 2 1,-4 0-90,-4 0 0,1 4 158,-5 0 0,-3 1 380,-5-1-363,1-3 129,3 9-276,-4-8-296,-2 8 0,-5-8-4,0 6 0,-4-4-280,0 3 1,-6 2-239,-1 6 0,-2-2-1315,-6 2 1435,5 3 0,-8-5-943,3 2 0,-2-4 0,-1-2-1314,3-1 2193,-3-6 1,6 3 0,-3-5 410,4 0 0,-3 0 0,5 0 0,-2 0 0,2-5 0,2-1 0</inkml:trace>
  <inkml:trace contextRef="#ctx0" brushRef="#br0">6875 3186 8364,'-6'5'2585,"1"-3"-2166,5 8-289,0-9 0,5 8-146,3-5 0,-1 0-339,5-4 0,-3 0-736,6 0 0,-1 0 605,1 0 1,-2-2 485,2-1 0,-2 1 0,-2-3 0</inkml:trace>
  <inkml:trace contextRef="#ctx0" brushRef="#br0">6853 3346 8076,'-7'12'698,"-2"-5"-688,5 1-608,-4 0 1,6-1 916,-1 1 674,1-6 0,7 3-777,3-5 1,2 0-108,2 0 0,-1 0-550,0 0 0,5 0 224,-1 0 0,4-3-784,-4-1 1,2-1 1000,-2 1 0,-3-2 0,5-6 0</inkml:trace>
  <inkml:trace contextRef="#ctx0" brushRef="#br0">6818 3643 8076,'-11'12'979,"3"-1"-478,1 1 0,4-5 260,-1 1 1,3-4-82,1 3 1,9-4-252,2 1 1,8-4 250,0-4 0,8-6-257,3-6 0,5-4-476,3 1 0,2-4-383,6-4 0,0-4-118,-1-3 0,-4-3 126,-3 6 0,-7 0-567,-5 0 0,-3 1 119,-4 7 0,-4-1-368,-7 8 537,-3 1 0,-10 5 278,-3 2 0,-2 3 429,-1 5 0,-1 0 0,-4 5 0,-2 2 0</inkml:trace>
  <inkml:trace contextRef="#ctx0" brushRef="#br0">7115 3278 8049,'7'0'1815,"-2"0"-1109,0 5 1,-4 2-222,3 9 0,1-2 420,-1 5 1,-1 5-338,-3 6 0,-1 8-119,-3 4 1,-2 4-216,-5 3 0,-2-2-341,-2 3 0,1-4-758,-5-5 0,3-5 613,-3-6 0,2-6-1773,-2-1 0,2-6 66,6-10 1959,-1-1 0,-4-17 0,-2-1 0</inkml:trace>
  <inkml:trace contextRef="#ctx0" brushRef="#br0">7252 3712 8076,'17'11'0,"1"6"0,6 0 859,2 6 0,-2-4-283,3 0 0,-7-5-876,-1 2 0,-5-4-1050,2 0 5,-9-1 1345,-2-5 0,-15 0 0,-3-6 0</inkml:trace>
  <inkml:trace contextRef="#ctx0" brushRef="#br0">7880 2741 12049,'8'0'222,"0"0"0,-1 0-288,5 0-48,4 0 1,-3 0 0,3 0 62,1 0 0,-4 1-2295,2 3 1526,3-3 1,-6 6-717,3-3 1370,-7-3 0,-3 5 0,-6-2 166,-3 4 0,-2 2 2,-6 1 1,-4 2-235,-3 2 606,-3-2 0,-1 7 240,1-5 1,-1 6 0,1-4 791,3 1 0,4-1-63,7-6-1110,-2 0 1,9 1 3,-3-1 1,3-3-583,1-1 1,6-4 169,5 1 0,2-4 1,6-4-734,2-4 0,0-6-287,2-1 730,0-5 0,0 6-75,-1-5 1,0 5 0,-3-1-335,-4 2 1878,-2 2 51,-2-1 895,-4 6-1497,-7 1 1,-7 11-1,-4 4 888,0 4 0,-6 8-819,-2 1-314,3 0 0,-5 6-211,6-3 1,-4-2-1,5 2-229,4-6 0,0 0-556,6-4 1,-4-1-709,4-4-3,1-4 0,8-2 389,2-5 771,4 0 1,0-2 0,2-1 338,2-5 0,-2-2 0,3-2 0</inkml:trace>
  <inkml:trace contextRef="#ctx0" brushRef="#br0">8177 2992 8111,'7'-1'-249,"-4"-3"-299,-1 3 685,-2-4-209,0 5 1,-5 5-1,-4 4-279,-5 5 342,-4 4 1,-10 6-24,-2 2 1,-7 0 0,-2 5 8,-2 5 0,-2-1-101,18-14 0,0 0 1,-15 12 357,2 2 0,7-10 773,8-2-361,6 0 620,0-11-837,11 5 1,2-11-132,8-2-109,2-3 0,6-1-3,-1 0 0,2 0 1,2-1 23,4-3 1,4-3-28,3-9 0,0 2-480,4-5 0,-1 2 102,2-2 37,2-3 0,-5 4 1,3-5-114,0 1 1,-2-1 76,2 0 0,-5 4 277,-7 0 285,3 5-169,-9-3-28,-2 11 1,-7 2 297,-8 8 1,-6 4 37,-5 7-281,-6 3 0,3 6-61,-4 2 0,-2 4 0,-2 4-98,0 0 1,-1 4 111,4 0 0,4 5-14,0-1 0,5 3 40,-1 0-189,2 1 0,7-7 0,2-3-48,3-4 1,2-8-39,3-1-123,2-11 1,6-3 0,-1-5-547,0-2 14,1 0 1,-5-4 233,1-1 0,-5 0 222,0-5 0,-1 1 111,-2-5 0,0 1 272,0 0-212,0 4 0,0-3-14,0 3 245,0 1 0,-2 0-90,-1 2 63,1 3 0,-3-5-146,5 2 100,0 3 1,0-6 61,0 3 222,0 3 39,0-9 231,0 9-111,0-9-347,5 3-69,2-4 0,0 3 0,1 1 179,1-2-323,1-1 0,1-2 0,2 1-57,2-1 43,3-4 0,5-1 43,0-2 0,-1-2 0,1 3-51,0 0 222,-5 2 0,4 4-134,-3 1 1,-3 1 104,-1 2 0,-6 3 0,-2 6 4,-2 3 90,-2 2 0,-3 11-92,0 2 0,-1 3 1,-3 2 48,-3 2 1,-7 3-206,-1 6 39,-6-1 1,7-4 0,-5 1-217,-1 1 76,-2-4 0,-1-1 1,2-5-275,2-3 1,2-2 111,6-6 1,0-5-121,-1-2 1,6-4-30,2-4-259,3-2 1,1-9 0,0-2-295,0-1 1,5-1 634,2-3 1,5-1 369,3 0 0,-1 0 0,5 0 0,-5 0 0,8 6 0,-10-10 0,5 3 0</inkml:trace>
  <inkml:trace contextRef="#ctx0" brushRef="#br0">8429 3301 10029,'6'0'871,"0"0"-619,-2 0 0,-1 0 49,4 0 0,-3-4 0,4-1 330,1-2-408,1 5 1,1-7-1,1 4 484,-1-1-459,0-2 1,1 0 0,0 1 135,4-2 1,-4 2-29,4 0-252,-4 4 1,0-6 0,-1 4 429,1-1-446,-1 3 0,0-3-381,1 2 0,-5 3 198,1-3 1,-4 3-584,4 1 0,-6 5 90,2 3 131,-3 2 0,-1 3 0,0 0 99,0 3 0,0-1 205,0-4 0,0 5 58,0-1 1,0 0 561,0-4-341,0 1 0,0-1 1,0 1 79,0-1 0,5-1 646,3-2 1,-2 2-10,2-2 158,-1-3 0,5 5-517,-1-2 0,-3-2 1,-1 1 450,2 2-641,-4 2 0,4 0-517,-5 0 1,0 1-1,-4-1-708,0 1 836,0 4 1,-5-2-1,-3 4-2368,-2-2 0,-5 3 170,0-3 2293,-6-1 0,-2 1 0,-6 2 0</inkml:trace>
  <inkml:trace contextRef="#ctx0" brushRef="#br0">8623 3289 8107,'0'-11'3479,"0"6"-1520,0 5-1299,0 10 1,1 9-148,3 8 0,-2 8 1,5 11 192,-2 6-769,-1 9 1,-4-28-1,1 2 1,0 3 0,0 0-426,1 2 0,0-1 0,0 0 0,0 1-801,-2-2 0,0 0 512,2-1 0,1-1 0,0 23 777,4-6 0,-4-5 0,2-2 0</inkml:trace>
  <inkml:trace contextRef="#ctx0" brushRef="#br0">9228 3289 8107,'-6'0'3729,"1"1"-2511,5 3-855,-5-2 0,3 4 336,-2-2-320,3-3 1,-4 9 49,-2-2 1,0 1-243,0-2 1,-1 3 185,-3-2 1,-1 2 131,1 2 0,-1-1-96,1 0 0,-1 0 154,1-4 1,1 3 221,2-2-308,-2 2 1,5-2 257,-3-1-36,-2-4-373,9 2-31,-4 0-155,5-4 216,5 9-582,1-8 0,10 7 0,0-4-585,2 1 1,1-3-861,4 0 0,0 0-1515,-1 1 1,5-3 3185,0 3 0,4-3 0,-1-1 0</inkml:trace>
  <inkml:trace contextRef="#ctx0" brushRef="#br0">9594 3323 8107,'-6'12'0,"5"1"0,-3 1 561,3 1 0,1 5 127,0-1 1,5-1 718,3 1 1,2-4-996,1 4 1,1-5-424,-1 1 1,1-6-107,-1-1 0,2-6-332,2 2 0,-2-8 225,2-3 0,-2-5 124,-2-3 1,-5-3 347,-2-4 0,1-1 53,-1 0 0,0 0 226,-4 0 1,-4 4-139,0 0 0,-5 5 94,2-1 1,-2 2-96,1 2 0,-2 4-85,2 4 1,-3 1-1211,-4 2 1,6 0 294,-2 0 162,2 5 0,-2 2-1311,4 4 1761,-3 1 0,8-1 0,-3 0 0</inkml:trace>
  <inkml:trace contextRef="#ctx0" brushRef="#br0">10302 3015 8107,'0'13'890,"0"2"1,1-1-106,3 5 1,-3 5 25,3 7 1,-2-2-314,2 1 0,-3 1-24,3 3 1,1-1-153,-1-3 0,0-2 572,-4-5-1138,5-5 78,-4-2-455,4-9 525,-5-2-244,0-5 231,0-5 1,0 2 51,0-4 0,0 3 7,0-4 1,2 1 37,1-5 1,0 1 29,5-1 0,-5-3 25,5 0 1,0-4-187,3 4 0,0-6 101,1 2 1,1 1-90,2-1 1,-1 2 134,5-2 1,-1 1 104,1 3 0,2 2-23,-2-2 1,1 6 216,-1 1 1,2 6-2,-6-2 1,0 4 48,-3 4-121,-1 7 1,-3 3 0,-2 5-168,-1 1 1,-2 2-353,-7 1 0,1 3-228,-4 1 1,-1-1-601,-3-7 1,-5 1 295,1-5 0,0-1-429,4-6 1,-1-3 465,1-5 1,-1 0 104,1 0 479,5-5 1,-5-5 0,5-6 199,0 2 0,-3-2 0,5 1 0,-4-2 0,5 2 0,-1 2 0,4-3 0,0 4 37,0 1 1,0 3 216,0 1 737,0 4-654,0-7 1,1 9-29,3-3 1,-2 3 21,6 1 1,-4 0 438,3 0-142,-4 5 426,7 1-569,-4 5 0,1 1 180,-3-1 0,-2 1 320,2-1 1,-3 2-414,3 2 1,-3 3 181,-1 5-621,0-1 1,-5 6 0,-2 3-70,-4 2 1,0 1-360,0 0 1,-2 1-540,-2-1 1,-2-1-1539,-2-3 0,3-3 1057,4-8 0,-3-4 1315,0-7 0,0-3 0,3-5 0</inkml:trace>
  <inkml:trace contextRef="#ctx0" brushRef="#br0">10519 3461 8107,'11'5'0,"0"2"204,1 3 1,1 7-1,2 1 1088,4-1 1,-1 5-597,1-3 0,-5 1-560,1-1 1,1 2-1162,0-6 987,-1-5 1,0-5 37,0-5 0,6-5 0,-4-1 0</inkml:trace>
  <inkml:trace contextRef="#ctx0" brushRef="#br0">10896 3255 8107,'0'-11'0,"0"4"1990,0-3 0,0 10-184,0 0-800,5 5 1,1 7-1,4 0-366,-2 3 0,2-1-616,-3 5 1,2-1-532,-1 1 0,2 2-1973,-2-6 1906,2 0 0,1-4 0,1 0-1864,-1-4 1,1-2 738,-1-5 1699,0-5 0,1-6 0,-1-7 0</inkml:trace>
  <inkml:trace contextRef="#ctx0" brushRef="#br0">11147 3141 8107,'0'-8'298,"0"1"1,0 3-1,0-4-44,0-1 0,0 3 102,0-2-157,0 6 0,0-5 315,0 4 21,5 1-163,-4-3 0,5 5 492,-2 0-352,-2 0 1,4 4 172,-2 0-272,-3 5 1,4-2 0,-5 7 379,0 2 1,0 8-273,0-2 1,0 14-244,0 2 1,0 10 22,0 6-481,0-22 1,0 2 0,0 1-1,0 1 1,0 5 0,0 3-647,0 1 0,0 1 0,0-2 0,0 0 537,0 1 0,0 1 0,-2-4 1,-1 0-1,0 0 0,0 1 1</inkml:trace>
  <inkml:trace contextRef="#ctx0" brushRef="#br0">11501 3221 10935,'7'0'1597,"1"0"1,1 0-764,6 0 1,-1 0-333,5 0 0,0 0-359,4 0 1,0 0-257,0 0 1,3-2-348,1-1 0,0 0-197,-5-5 1,0 1-852,-3-5 0,-1 1 449,-3 0 0,-7 3-1917,-1 0 2976,-4 1 0,-8-5 0,-2 1 0</inkml:trace>
  <inkml:trace contextRef="#ctx0" brushRef="#br0">11729 3038 8869,'0'-6'1197,"0"1"303,0 5-920,5 0-68,-3 5 1,3-4 266,-5 9-452,0-4 1,0 6 130,0-1 0,0 1 247,0-1 1,0 7-272,0 5 1,0 6 57,0 9 0,-2 8-154,-1 7 1,1 8-492,0-29 1,0 1 0,2 0-1,-1 0 29,1 31 0,0-7-494,0-7 1,0-10-129,0-5 0,0-15-787,0-9 0,0-8-326,0-3 1,0-6 375,0-10 1483,0-1 0,-5-11 0,-1-1 0</inkml:trace>
  <inkml:trace contextRef="#ctx0" brushRef="#br0">11706 3335 7900,'-11'0'0,"1"1"24,2 3 1,-2 4-157,2 7 1,-6 3 956,-1 4 1,-4 6-251,4 3 0,0 6-73,3 1 0,5-2-143,-1-5 0,6-3 56,-2-5 0,8-7-350,3-4 0,7-6-321,1-6 1,6-5-150,-2-3 0,4-12 284,3-7 1,0-4-532,4-4 1,-3 0 54,3-3 1,-2 1 108,6-5 0,-6 5 217,6-1 0,-6 3 41,3 0 0,-6 5 735,2-1 0,-8 11-156,-4 1 1912,-2 5-303,-7 8 353,-1 1-1573,-5 10 1,0 1 153,0 6 0,-4 4-152,1 3 0,-1 4 90,4 4 0,0 2-244,0 5 1,0 4-197,0 0 1,0 5-360,0-1 1,0 4-425,0 3 0,0-7-644,0 0 1,0-6-13,0-6 0,4-6-3375,-1-5 3023,1-10 1401,1 1 0,-3-15 0,3-1 0</inkml:trace>
  <inkml:trace contextRef="#ctx0" brushRef="#br0">12129 3198 7749,'0'-18'0,"0"5"456,0 6 0,1-1-191,3-3 0,2 3-342,6 1 0,0 4 179,4-1 1,-4 3 111,4 1 0,-2 0-115,1 0 0,-6 0 102,2 0 0,-2 4-100,2 0 0,0 4 123,-4 0 1,2 2-20,-5 2 0,3-1 81,-3 0 1,1 5 225,-1-1 1,-3 1-29,3 0 1,-2-4 143,-2 4 0,1 1 254,3 2 0,-3 4-361,3 4 0,-3-2 27,-1 6 1,0 3-241,0 4 0,0 4-254,0-4 1,0 0-306,0-4 1,0-1-625,0-2 0,0-5-978,0-7-1862,5-7 3715,-4-7 0,4-10 0,-5-2 0</inkml:trace>
  <inkml:trace contextRef="#ctx0" brushRef="#br0">12106 3403 7774,'-11'0'1049,"-1"0"0,5 0 165,-1 0-1114,6 0 1,-4-1-1,6-3 1,3 2-32,5-6 0,0 1-57,12-5 0,-1 1-298,3-1 1,0 1 123,-3-1 0,3 5-108,-3-1 0,1 4-769,-1-3 0,-3 4-178,-4-1 1217,-1 3 0,1 6 0,-1 2 0</inkml:trace>
  <inkml:trace contextRef="#ctx0" brushRef="#br0">12255 3392 7774,'-12'19'-48,"1"0"0,-4 4 5,-1 4 0,-3-1 476,4-3 0,0-4 422,3 0 0,2-5 329,3 1-393,2-7-615,5-3 0,0-6-129,0-3 1,5-4-197,2-7 1,7 1 1,1-5 1,6 0-255,-2-4 0,1 5 25,-1 3 1,1 3-460,-4 0 0,3 2-748,-4 2 1098,0-2 1,-5 10 317,-2 0 1,-3 10 166,-5 9 0,-6 9 138,-6 7 1,-4 0 307,-7 7 1,1-1 545,3 0 1,-1-2-202,5-9 0,1 0 513,6-7 1,3-2-471,5-10-618,0-5 1,6-3-238,6-11 1,4-6-362,7-12 0,1-4-400,3-4 1,2-6 482,5-6 0,1-5 0,-18 23 0,0-1 0</inkml:trace>
  <inkml:trace contextRef="#ctx0" brushRef="#br0">12757 3038 13629,'0'11'1745,"0"5"-861,0-1 0,-5 10-366,-3 2 1,-7 6-587,-4 5 0,1-3-493,-1 4 0,4-5-619,-4-4 0,5 1-329,-1-8-1641,2-3 2354,7-14 0,2-2 217,8-8 0,2-2 523,6-6 0,-1 5-58,0-1 0,1 6 919,-1-2 0,-3 3 22,0 1 0,-2 6 548,2 5-1,0 6-472,-4 6 0,1 1 60,-1 2 0,-3 2-820,3 3 1,-3 2-510,-1-3 0,0-6-516,0-1 0,0-8 419,0 1 464,0-9 0,0-2 0,0-5 0</inkml:trace>
  <inkml:trace contextRef="#ctx0" brushRef="#br0">13043 2924 7751,'7'0'0,"1"0"0,-4 0 344,3 0 0,1 0 531,3 0 0,1 0-554,-1 0 1,-3 0-156,-1 0-563,1 5 0,2 1 286,-2 6 0,-3-5-283,-5 1 1,0 3 333,0 4 0,-5 6 275,-3-2 1,-3 6-228,-5 2 0,-1 1 268,-6-2 1,0-1 141,0 1 0,2-3 535,2-4 0,3-2-280,9-6 1,-2-3 139,5-1-807,0-4 0,6 1 77,1-8 0,7-3-328,6-4 0,4-2 70,-1-2 1,1 1-149,-1-5 0,2 5 195,-6-1 0,0 3-37,-3 5 1,-1 0 965,0 4-589,-4 1 0,-2 4 366,-5 9 1,-1 3-280,-3 9 1,-6-2-142,-6 10 1,-3-2-296,4 2 1,0 0-567,3-4 1,1-4 118,0-4 0,4-5-1759,3 1 1557,3-2 0,2-7 345,3-2 0,4-4 192,7-4 0,-1-6 186,5-5 0,-1-2 164,1 2 1,2 1 26,-1-5 0,-3 5 155,2-1 1,-5 3 12,2 5 0,-4-2 376,0 5 0,-1 0 327,0 4-623,-4 0 0,-2 1-418,-5 3 1,-1 3-184,-3 4 0,-4 2-247,-7 2 1,1 3 258,-5 5 1,-4 1-136,-4 2 0,-4 1 294,0 7 1,2-6 336,-1 6 1,0-6 805,0 3 0,3-10-557,8 2 1,3-9 1096,4-2-530,6-6 10,1-6 1,10 0-248,3 0 1,3 0 83,4 0 0,3-4-521,5 0 0,0 1-60,0 3 0,3 0-1324,1 0 1,3 0 637,-3 0 0,1 0-1994,-1 0 0,1 0 2335,2 0 0,8 0 0,-2 0 0</inkml:trace>
  <inkml:trace contextRef="#ctx0" brushRef="#br0">13682 3152 9477,'0'9'1254,"0"2"1,0 0-329,0 8 1,0 5 272,0 6 1,0 3-726,0 1 0,0 6-200,0 2 0,0 1-1519,0-1 1,0-4 802,0-8 0,1 2-515,3-5 0,-2-6 282,1-6 675,-1-7 0,-2-8 0,0-6 0</inkml:trace>
  <inkml:trace contextRef="#ctx0" brushRef="#br0">13511 3392 9400,'-12'0'6696,"6"0"-3417,1 0-2470,5 0 1,6 0-186,6 0 1,6-1-610,8-3 0,3-1-566,6-3 0,4-6-312,3 3 1,4-2-988,3 6 1,3-2-4303,5 5 6152,-5 0 0,4-1 0,-4-1 0</inkml:trace>
  <inkml:trace contextRef="#ctx0" brushRef="#br0">14139 3164 7659,'-6'0'4162,"1"0"-2701,5 0-592,0 5 0,6-4 388,5 3 1,1-2-257,3 2 0,3-3-474,1 3 0,2-3-643,2-1 1,0 0 136,0 0 1,-4 0-391,0 0 0,0 0-270,4 0 0,-4-3-632,0-1 1,-5-1 226,1 1 1,-3 1-2205,-5-4 1286,3 4 998,-8-2 181,3 5 469,-10 0 0,-2 1 314,-4 3 0,-6 3 0,0 4 0,-6 0 0</inkml:trace>
  <inkml:trace contextRef="#ctx0" brushRef="#br0">14230 3255 7659,'0'8'1551,"0"-1"1,-3 5-1138,-1 3 0,-1 5-213,1-1 1,3 4 962,-3 4 1,-1 2-529,1 5 1,-5 0-230,1 1 0,2-1-103,-2 0 1,2-5-1003,-1-2 0,-2-4-879,5-4-816,0-8 1409,4-6 1,0-6-386,0-3 0,1-2 486,3-5 883,-3-1 0,10-4 0,-5-2 0</inkml:trace>
  <inkml:trace contextRef="#ctx0" brushRef="#br0">14356 3301 7947,'0'7'792,"0"1"1,0-4-455,0 3 1,0 2 162,0 6 0,0 3-109,0 5 1,-1 1-53,-3 3 1,3-2-66,-3 6 0,3-5 148,1 5 1,0-6-115,0 2 0,1-4 72,3-4 0,-2-3 303,6-4 1,5-5-277,6 1 0,-2-6 426,2 2 1,2-6-254,5-2 0,0-5-109,4 1 0,-6-2-305,-1-1 0,0-5-249,-4 1 1,1-6-610,-1-2 1,-2-1-1011,-6-7 0,-1 5 1701,-2-5 0,-3-4 0,-5-6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ED4900D-A525-4116-A123-0F0E5CD8B09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820B80D6-2720-418E-A07F-850CC91C3A2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8DED188-59D4-4A0D-8289-6CB8A844FBC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D7382FCC-81E2-44B2-AD21-08E783A1049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A81AAF74-7EAF-4DB1-89FC-1AC55135DB5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>
            <a:extLst>
              <a:ext uri="{FF2B5EF4-FFF2-40B4-BE49-F238E27FC236}">
                <a16:creationId xmlns:a16="http://schemas.microsoft.com/office/drawing/2014/main" id="{C102DFF1-E80A-43B2-83A7-59FF569ABE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D403274C-7775-4050-89BB-5B251D83D0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187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3AB48008-7460-461C-80B6-60E62FA38C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AB77FC38-B54A-41E3-B7BE-7E4C681A5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7C4134DD-7210-4CA3-A01B-2F2876866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583E2D7-BD61-4194-B94F-95425461DDDA}" type="slidenum">
              <a:rPr lang="en-US" altLang="zh-CN" sz="1300" smtClean="0"/>
              <a:pPr/>
              <a:t>1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39398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11</a:t>
            </a:fld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67804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12</a:t>
            </a:fld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1557105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03274C-7775-4050-89BB-5B251D83D0EC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4368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14</a:t>
            </a:fld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1475624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15</a:t>
            </a:fld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4236412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16</a:t>
            </a:fld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514327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17</a:t>
            </a:fld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4264417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18</a:t>
            </a:fld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1370661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19</a:t>
            </a:fld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3341058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20</a:t>
            </a:fld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3294692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03274C-7775-4050-89BB-5B251D83D0EC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4985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4</a:t>
            </a:fld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208385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5</a:t>
            </a:fld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3720018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6</a:t>
            </a:fld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3194150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7</a:t>
            </a:fld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2055736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8</a:t>
            </a:fld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1198855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9</a:t>
            </a:fld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1928868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03274C-7775-4050-89BB-5B251D83D0EC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2314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313127E-0CAB-46AC-8E58-13F29F87FC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AB554-40E1-4B43-BADA-E8C08863BEBE}" type="datetime1">
              <a:rPr lang="zh-CN" altLang="en-US" smtClean="0"/>
              <a:t>2022/10/12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E29A602-418D-4D05-AFA4-0CA498A0540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FA4E3-0429-44B2-969A-814B1ACBC969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825819"/>
      </p:ext>
    </p:extLst>
  </p:cSld>
  <p:clrMapOvr>
    <a:masterClrMapping/>
  </p:clrMapOvr>
  <p:transition spd="med"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96C4E9E-A18B-4F0E-8339-9070815D99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6A895-0712-4020-8746-C67857268EB8}" type="datetime1">
              <a:rPr lang="zh-CN" altLang="en-US" smtClean="0"/>
              <a:t>2022/10/12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EBB2A8C-06B3-4BB2-936E-EC646FB9576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46F79-ED43-4EA4-A638-2E815DF9184A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79391"/>
      </p:ext>
    </p:extLst>
  </p:cSld>
  <p:clrMapOvr>
    <a:masterClrMapping/>
  </p:clrMapOvr>
  <p:transition spd="med"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857D8D8-7AB2-4307-848F-AF288ADD31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258DB-C951-4AD2-9CD6-468D84734A5E}" type="datetime1">
              <a:rPr lang="zh-CN" altLang="en-US" smtClean="0"/>
              <a:t>2022/10/12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AB3C24A-6C19-4D0E-81FC-C62D7E53069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4B973-9027-4C4E-9B50-989AEE31B27E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913712"/>
      </p:ext>
    </p:extLst>
  </p:cSld>
  <p:clrMapOvr>
    <a:masterClrMapping/>
  </p:clrMapOvr>
  <p:transition spd="med"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59B82D3-9FA3-4BA7-9766-E46D11FF55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D8ABC-DD63-4C6F-829E-D87410C9283A}" type="datetime1">
              <a:rPr lang="zh-CN" altLang="en-US" smtClean="0"/>
              <a:t>2022/10/12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94AF1E3-8722-4E54-9C19-7C29B00D98A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7069C-1EDA-474A-B2DE-217C607E2816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151625"/>
      </p:ext>
    </p:extLst>
  </p:cSld>
  <p:clrMapOvr>
    <a:masterClrMapping/>
  </p:clrMapOvr>
  <p:transition spd="med"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31F5D42-7185-40CC-B271-4C38261AE4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C8603-762B-47A8-A118-AC855C6612DA}" type="datetime1">
              <a:rPr lang="zh-CN" altLang="en-US" smtClean="0"/>
              <a:t>2022/10/12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C9693FA-F34E-435B-9598-63AAA317C32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8F003-260C-4D76-8DCC-A61E10CF1630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715513"/>
      </p:ext>
    </p:extLst>
  </p:cSld>
  <p:clrMapOvr>
    <a:masterClrMapping/>
  </p:clrMapOvr>
  <p:transition spd="med"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988041A-FB4F-418F-BF23-176668888B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6ABA0-8DA2-4FDD-A427-F5286C07A4C6}" type="datetime1">
              <a:rPr lang="zh-CN" altLang="en-US" smtClean="0"/>
              <a:t>2022/10/12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EF3B502-0463-48C6-A479-6EEBD13AE1E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0DFD8-1895-474C-809C-39E5D3960461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943561"/>
      </p:ext>
    </p:extLst>
  </p:cSld>
  <p:clrMapOvr>
    <a:masterClrMapping/>
  </p:clrMapOvr>
  <p:transition spd="med"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4A2079DB-038D-424C-8F68-13E9487288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5F799-3854-433C-9FBB-E4B3507F12F3}" type="datetime1">
              <a:rPr lang="zh-CN" altLang="en-US" smtClean="0"/>
              <a:t>2022/10/12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DC60ADD5-13FD-4803-ABB9-16A1AAF68AC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1AFFA-D689-4DC6-A4C9-F7E4E0B62720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116043"/>
      </p:ext>
    </p:extLst>
  </p:cSld>
  <p:clrMapOvr>
    <a:masterClrMapping/>
  </p:clrMapOvr>
  <p:transition spd="med"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D076E41F-34FC-4051-A384-26AD10847D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501F0-6423-4FF8-8C98-922BB1EDE417}" type="datetime1">
              <a:rPr lang="zh-CN" altLang="en-US" smtClean="0"/>
              <a:t>2022/10/12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5FF8C49B-7B03-4E65-8689-16C67EB0C4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CAB3D-9AA0-4B48-A945-B892431E3D65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146076"/>
      </p:ext>
    </p:extLst>
  </p:cSld>
  <p:clrMapOvr>
    <a:masterClrMapping/>
  </p:clrMapOvr>
  <p:transition spd="med"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2511F1B8-5A0E-4EE1-8E19-67311C6F00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F3F29-6C0B-44D2-A4C6-7375985474F3}" type="datetime1">
              <a:rPr lang="zh-CN" altLang="en-US" smtClean="0"/>
              <a:t>2022/10/12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CEE3F6D9-8749-4C04-9F10-3794E681AAE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68D8F-862E-4E9C-9A63-D0A84FED6CF8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59454"/>
      </p:ext>
    </p:extLst>
  </p:cSld>
  <p:clrMapOvr>
    <a:masterClrMapping/>
  </p:clrMapOvr>
  <p:transition spd="med"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C1A3D2F-1997-45A3-AAF4-D2E3001811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3149D-210F-446B-9BC1-B9E19A1EB19B}" type="datetime1">
              <a:rPr lang="zh-CN" altLang="en-US" smtClean="0"/>
              <a:t>2022/10/12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78404A8-0A6F-42A2-B077-5EE16D9FFFB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EDE54-5ED2-4E74-A24C-183BD4854161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906245"/>
      </p:ext>
    </p:extLst>
  </p:cSld>
  <p:clrMapOvr>
    <a:masterClrMapping/>
  </p:clrMapOvr>
  <p:transition spd="med"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885B4FC-474B-4627-9338-BD9EFFDD3F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781C9-2A46-4F61-9768-71EAE6178DB7}" type="datetime1">
              <a:rPr lang="zh-CN" altLang="en-US" smtClean="0"/>
              <a:t>2022/10/12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327C87E-5EF1-4A9F-9AEE-B7573DF219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4526D-A1A8-477F-A6EE-E1E1922AD1C0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454775"/>
      </p:ext>
    </p:extLst>
  </p:cSld>
  <p:clrMapOvr>
    <a:masterClrMapping/>
  </p:clrMapOvr>
  <p:transition spd="med" advTm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5">
            <a:extLst>
              <a:ext uri="{FF2B5EF4-FFF2-40B4-BE49-F238E27FC236}">
                <a16:creationId xmlns:a16="http://schemas.microsoft.com/office/drawing/2014/main" id="{906013EA-2541-45A8-B85C-021FD27302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BMP 图象" r:id="rId14" imgW="8980952" imgH="6733333" progId="Paint.Picture">
                  <p:embed/>
                </p:oleObj>
              </mc:Choice>
              <mc:Fallback>
                <p:oleObj name="BMP 图象" r:id="rId14" imgW="8980952" imgH="6733333" progId="Paint.Picture">
                  <p:embed/>
                  <p:pic>
                    <p:nvPicPr>
                      <p:cNvPr id="1026" name="Object 15">
                        <a:extLst>
                          <a:ext uri="{FF2B5EF4-FFF2-40B4-BE49-F238E27FC236}">
                            <a16:creationId xmlns:a16="http://schemas.microsoft.com/office/drawing/2014/main" id="{906013EA-2541-45A8-B85C-021FD27302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16">
            <a:extLst>
              <a:ext uri="{FF2B5EF4-FFF2-40B4-BE49-F238E27FC236}">
                <a16:creationId xmlns:a16="http://schemas.microsoft.com/office/drawing/2014/main" id="{5E62C068-E1A8-4F19-969B-07D9A0BBA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48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87A23B99-BC87-4380-8B5E-E21A1D9BC0E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400" b="0">
                <a:solidFill>
                  <a:srgbClr val="FF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213F187-7B2D-4F8D-8B56-36FDB48B594B}" type="datetime1">
              <a:rPr lang="zh-CN" altLang="en-US" smtClean="0"/>
              <a:t>2022/10/12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E1D12733-B6ED-448F-B440-A9691A05181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b="0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1CDF1C9-0840-4972-B6E8-A3F225CFF886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 advTm="0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image" Target="../media/image30.png"/><Relationship Id="rId10" Type="http://schemas.openxmlformats.org/officeDocument/2006/relationships/image" Target="../media/image11.png"/><Relationship Id="rId4" Type="http://schemas.openxmlformats.org/officeDocument/2006/relationships/image" Target="../media/image6.jpg"/><Relationship Id="rId9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6" Type="http://schemas.openxmlformats.org/officeDocument/2006/relationships/image" Target="../media/image160.png"/><Relationship Id="rId5" Type="http://schemas.openxmlformats.org/officeDocument/2006/relationships/image" Target="../media/image32.png"/><Relationship Id="rId10" Type="http://schemas.openxmlformats.org/officeDocument/2006/relationships/image" Target="../media/image24.png"/><Relationship Id="rId4" Type="http://schemas.openxmlformats.org/officeDocument/2006/relationships/image" Target="../media/image27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6" Type="http://schemas.openxmlformats.org/officeDocument/2006/relationships/image" Target="../media/image25.png"/><Relationship Id="rId5" Type="http://schemas.openxmlformats.org/officeDocument/2006/relationships/image" Target="../media/image38.png"/><Relationship Id="rId4" Type="http://schemas.openxmlformats.org/officeDocument/2006/relationships/image" Target="../media/image27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6" Type="http://schemas.openxmlformats.org/officeDocument/2006/relationships/image" Target="../media/image43.png"/><Relationship Id="rId5" Type="http://schemas.openxmlformats.org/officeDocument/2006/relationships/image" Target="../media/image33.png"/><Relationship Id="rId4" Type="http://schemas.openxmlformats.org/officeDocument/2006/relationships/image" Target="../media/image411.png"/><Relationship Id="rId9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7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5.png"/><Relationship Id="rId12" Type="http://schemas.openxmlformats.org/officeDocument/2006/relationships/customXml" Target="../ink/ink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6" Type="http://schemas.openxmlformats.org/officeDocument/2006/relationships/image" Target="../media/image340.png"/><Relationship Id="rId11" Type="http://schemas.openxmlformats.org/officeDocument/2006/relationships/image" Target="../media/image46.png"/><Relationship Id="rId5" Type="http://schemas.openxmlformats.org/officeDocument/2006/relationships/image" Target="../media/image330.png"/><Relationship Id="rId10" Type="http://schemas.openxmlformats.org/officeDocument/2006/relationships/image" Target="../media/image45.png"/><Relationship Id="rId4" Type="http://schemas.openxmlformats.org/officeDocument/2006/relationships/image" Target="../media/image360.png"/><Relationship Id="rId9" Type="http://schemas.openxmlformats.org/officeDocument/2006/relationships/image" Target="../media/image4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2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70.png"/><Relationship Id="rId12" Type="http://schemas.openxmlformats.org/officeDocument/2006/relationships/image" Target="../media/image5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6" Type="http://schemas.openxmlformats.org/officeDocument/2006/relationships/image" Target="../media/image460.png"/><Relationship Id="rId11" Type="http://schemas.openxmlformats.org/officeDocument/2006/relationships/image" Target="../media/image53.png"/><Relationship Id="rId1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39.png"/><Relationship Id="rId9" Type="http://schemas.openxmlformats.org/officeDocument/2006/relationships/image" Target="../media/image49.png"/><Relationship Id="rId14" Type="http://schemas.openxmlformats.org/officeDocument/2006/relationships/customXml" Target="../ink/ink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3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9.png"/><Relationship Id="rId12" Type="http://schemas.openxmlformats.org/officeDocument/2006/relationships/image" Target="../media/image62.png"/><Relationship Id="rId17" Type="http://schemas.openxmlformats.org/officeDocument/2006/relationships/image" Target="../media/image51.png"/><Relationship Id="rId2" Type="http://schemas.openxmlformats.org/officeDocument/2006/relationships/slideLayout" Target="../slideLayouts/slideLayout7.xml"/><Relationship Id="rId16" Type="http://schemas.openxmlformats.org/officeDocument/2006/relationships/customXml" Target="../ink/ink6.xml"/><Relationship Id="rId1" Type="http://schemas.openxmlformats.org/officeDocument/2006/relationships/tags" Target="../tags/tag17.xml"/><Relationship Id="rId6" Type="http://schemas.openxmlformats.org/officeDocument/2006/relationships/image" Target="../media/image58.png"/><Relationship Id="rId11" Type="http://schemas.openxmlformats.org/officeDocument/2006/relationships/image" Target="../media/image61.png"/><Relationship Id="rId5" Type="http://schemas.openxmlformats.org/officeDocument/2006/relationships/image" Target="../media/image471.png"/><Relationship Id="rId15" Type="http://schemas.openxmlformats.org/officeDocument/2006/relationships/image" Target="../media/image50.png"/><Relationship Id="rId10" Type="http://schemas.openxmlformats.org/officeDocument/2006/relationships/image" Target="../media/image590.png"/><Relationship Id="rId4" Type="http://schemas.openxmlformats.org/officeDocument/2006/relationships/image" Target="../media/image48.png"/><Relationship Id="rId1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55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png"/><Relationship Id="rId1" Type="http://schemas.openxmlformats.org/officeDocument/2006/relationships/tags" Target="../tags/tag18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customXml" Target="../ink/ink7.xml"/><Relationship Id="rId10" Type="http://schemas.openxmlformats.org/officeDocument/2006/relationships/image" Target="../media/image72.png"/><Relationship Id="rId4" Type="http://schemas.openxmlformats.org/officeDocument/2006/relationships/image" Target="../media/image500.png"/><Relationship Id="rId9" Type="http://schemas.openxmlformats.org/officeDocument/2006/relationships/image" Target="../media/image71.png"/><Relationship Id="rId1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8.png"/><Relationship Id="rId12" Type="http://schemas.openxmlformats.org/officeDocument/2006/relationships/image" Target="../media/image19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17.png"/><Relationship Id="rId11" Type="http://schemas.openxmlformats.org/officeDocument/2006/relationships/image" Target="../media/image19.png"/><Relationship Id="rId5" Type="http://schemas.openxmlformats.org/officeDocument/2006/relationships/image" Target="../media/image2.png"/><Relationship Id="rId10" Type="http://schemas.openxmlformats.org/officeDocument/2006/relationships/image" Target="../media/image150.png"/><Relationship Id="rId4" Type="http://schemas.openxmlformats.org/officeDocument/2006/relationships/image" Target="../media/image3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7">
            <a:extLst>
              <a:ext uri="{FF2B5EF4-FFF2-40B4-BE49-F238E27FC236}">
                <a16:creationId xmlns:a16="http://schemas.microsoft.com/office/drawing/2014/main" id="{E08343A3-3169-4D48-8542-55FD66C21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46" y="562559"/>
            <a:ext cx="881687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讲 复指数分析法与阻抗</a:t>
            </a:r>
            <a:endParaRPr lang="en-US" altLang="zh-CN" sz="72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F64F485-16CA-1A48-B7C9-AF1BF5F8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334" y="3413585"/>
            <a:ext cx="687332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一、激励与响应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二、阻抗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三、基于阻抗模型的电路分析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E9A0F8-4637-4432-A8DD-0D1F8623D6A8}" type="datetime1">
              <a:rPr lang="zh-CN" altLang="en-US" smtClean="0"/>
              <a:t>2022/10/12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1</a:t>
            </a:fld>
            <a:r>
              <a:rPr lang="en-US" altLang="zh-CN" dirty="0"/>
              <a:t>/22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43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7835"/>
    </mc:Choice>
    <mc:Fallback xmlns="">
      <p:transition advTm="0"/>
    </mc:Fallback>
  </mc:AlternateContent>
  <p:extLst>
    <p:ext uri="{E180D4A7-C9FB-4DFB-919C-405C955672EB}">
      <p14:showEvtLst xmlns:p14="http://schemas.microsoft.com/office/powerpoint/2010/main">
        <p14:playEvt time="453" objId="2"/>
        <p14:stopEvt time="6765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E08343A3-3169-4D48-8542-55FD66C21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509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阻抗</a:t>
            </a:r>
          </a:p>
        </p:txBody>
      </p:sp>
      <p:sp>
        <p:nvSpPr>
          <p:cNvPr id="23" name="Text Box 8">
            <a:extLst>
              <a:ext uri="{FF2B5EF4-FFF2-40B4-BE49-F238E27FC236}">
                <a16:creationId xmlns:a16="http://schemas.microsoft.com/office/drawing/2014/main" id="{8BAC0ED7-8DCE-49C6-9607-B505E11AD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4" y="1925699"/>
            <a:ext cx="8059629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57188" indent="-357188"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zh-CN" sz="3600" b="0" dirty="0">
                <a:latin typeface="+mn-lt"/>
                <a:ea typeface="华文新魏" panose="02010800040101010101" pitchFamily="2" charset="-122"/>
              </a:rPr>
              <a:t>内容</a:t>
            </a:r>
            <a:endParaRPr lang="en-US" altLang="zh-CN" sz="3600" b="0" dirty="0">
              <a:latin typeface="+mn-lt"/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rgbClr val="FF0000"/>
              </a:buClr>
            </a:pPr>
            <a:r>
              <a:rPr lang="zh-CN" altLang="en-US" sz="3200" b="0" dirty="0">
                <a:latin typeface="+mn-lt"/>
                <a:ea typeface="华文新魏" panose="02010800040101010101" pitchFamily="2" charset="-122"/>
              </a:rPr>
              <a:t>    电阻、电容、电感的阻抗</a:t>
            </a:r>
            <a:endParaRPr lang="en-US" altLang="zh-CN" sz="3200" b="0" dirty="0">
              <a:latin typeface="+mn-lt"/>
              <a:ea typeface="华文新魏" panose="02010800040101010101" pitchFamily="2" charset="-122"/>
            </a:endParaRPr>
          </a:p>
          <a:p>
            <a:pPr marL="357188" indent="-357188"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600" b="0" dirty="0">
                <a:latin typeface="+mn-lt"/>
                <a:ea typeface="华文新魏" panose="02010800040101010101" pitchFamily="2" charset="-122"/>
              </a:rPr>
              <a:t>目标</a:t>
            </a:r>
            <a:endParaRPr lang="en-US" altLang="zh-CN" sz="3600" b="0" dirty="0">
              <a:latin typeface="+mn-lt"/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rgbClr val="FF0000"/>
              </a:buClr>
            </a:pPr>
            <a:r>
              <a:rPr lang="zh-CN" altLang="en-US" sz="3200" b="0" dirty="0">
                <a:solidFill>
                  <a:srgbClr val="0000FF"/>
                </a:solidFill>
                <a:latin typeface="+mn-lt"/>
                <a:ea typeface="华文新魏" panose="02010800040101010101" pitchFamily="2" charset="-122"/>
              </a:rPr>
              <a:t>    解释</a:t>
            </a:r>
            <a:r>
              <a:rPr lang="zh-CN" altLang="en-US" sz="3200" b="0" dirty="0">
                <a:ea typeface="华文新魏" panose="02010800040101010101" pitchFamily="2" charset="-122"/>
              </a:rPr>
              <a:t>电阻、电容、电感的阻抗特性</a:t>
            </a:r>
            <a:r>
              <a:rPr lang="zh-CN" altLang="en-US" sz="3200" b="0" dirty="0">
                <a:latin typeface="+mn-lt"/>
                <a:ea typeface="华文新魏" panose="02010800040101010101" pitchFamily="2" charset="-122"/>
              </a:rPr>
              <a:t>。</a:t>
            </a:r>
            <a:endParaRPr lang="en-US" altLang="zh-CN" sz="3200" b="0" dirty="0">
              <a:ea typeface="华文新魏" panose="020108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0EFF02-0CCE-4644-B574-2F7FD0D68D75}" type="datetime1">
              <a:rPr lang="zh-CN" altLang="en-US" smtClean="0"/>
              <a:t>2022/10/12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10</a:t>
            </a:fld>
            <a:r>
              <a:rPr lang="en-US" altLang="zh-CN" dirty="0"/>
              <a:t>/22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9418262"/>
      </p:ext>
    </p:extLst>
  </p:cSld>
  <p:clrMapOvr>
    <a:masterClrMapping/>
  </p:clrMapOvr>
  <p:transition spd="med" advClick="0" advTm="20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2">
            <a:extLst>
              <a:ext uri="{FF2B5EF4-FFF2-40B4-BE49-F238E27FC236}">
                <a16:creationId xmlns:a16="http://schemas.microsoft.com/office/drawing/2014/main" id="{62EB4F30-CAF3-4521-835E-2FC4D072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7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电阻、电容、电感的</a:t>
            </a:r>
            <a:r>
              <a:rPr kumimoji="0" lang="zh-CN" altLang="en-US" b="0" dirty="0">
                <a:solidFill>
                  <a:srgbClr val="FF0000"/>
                </a:solidFill>
                <a:ea typeface="华文新魏" panose="02010800040101010101" pitchFamily="2" charset="-122"/>
              </a:rPr>
              <a:t>阻抗</a:t>
            </a:r>
            <a:endParaRPr kumimoji="0" lang="en-US" altLang="zh-CN" sz="2400" b="0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阻抗（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1/2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23" name="Text Box 2">
            <a:extLst>
              <a:ext uri="{FF2B5EF4-FFF2-40B4-BE49-F238E27FC236}">
                <a16:creationId xmlns:a16="http://schemas.microsoft.com/office/drawing/2014/main" id="{B1B708A3-32D5-6D40-AC74-F8C8ACCFB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83" y="3177445"/>
            <a:ext cx="82987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3538" lvl="1" indent="0" eaLnBrk="1" hangingPunct="1">
              <a:spcBef>
                <a:spcPts val="600"/>
              </a:spcBef>
              <a:buClr>
                <a:srgbClr val="0000FF"/>
              </a:buClr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对于图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(a)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有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57DB79-B865-C64E-AF90-B51B64896E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962" y="1785733"/>
            <a:ext cx="6359857" cy="12757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6872A3B-BB25-D949-97CF-F17A8A1A3E9B}"/>
                  </a:ext>
                </a:extLst>
              </p:cNvPr>
              <p:cNvSpPr txBox="1"/>
              <p:nvPr/>
            </p:nvSpPr>
            <p:spPr>
              <a:xfrm>
                <a:off x="3886513" y="3385340"/>
                <a:ext cx="1187505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zh-CN" altLang="en-US" b="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6872A3B-BB25-D949-97CF-F17A8A1A3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513" y="3385340"/>
                <a:ext cx="1187505" cy="701218"/>
              </a:xfrm>
              <a:prstGeom prst="rect">
                <a:avLst/>
              </a:prstGeom>
              <a:blipFill>
                <a:blip r:embed="rId6"/>
                <a:stretch>
                  <a:fillRect l="-4211" t="-3571" r="-4211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2">
                <a:extLst>
                  <a:ext uri="{FF2B5EF4-FFF2-40B4-BE49-F238E27FC236}">
                    <a16:creationId xmlns:a16="http://schemas.microsoft.com/office/drawing/2014/main" id="{B1B708A3-32D5-6D40-AC74-F8C8ACCFB0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883" y="4056578"/>
                <a:ext cx="8298767" cy="11809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363538" lvl="1" indent="0" eaLnBrk="1" hangingPunct="1">
                  <a:spcBef>
                    <a:spcPts val="600"/>
                  </a:spcBef>
                  <a:buClr>
                    <a:srgbClr val="0000FF"/>
                  </a:buClr>
                </a:pPr>
                <a:r>
                  <a:rPr kumimoji="0" lang="zh-CN" altLang="en-US" sz="2400" b="0" dirty="0">
                    <a:ea typeface="华文新魏" panose="02010800040101010101" pitchFamily="2" charset="-122"/>
                  </a:rPr>
                  <a:t>设：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400" b="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kumimoji="0" lang="en-US" altLang="zh-CN" sz="2400" b="0" dirty="0">
                  <a:ea typeface="华文新魏" panose="02010800040101010101" pitchFamily="2" charset="-122"/>
                </a:endParaRPr>
              </a:p>
              <a:p>
                <a:pPr marL="363538" lvl="1" indent="0" eaLnBrk="1" hangingPunct="1">
                  <a:spcBef>
                    <a:spcPts val="600"/>
                  </a:spcBef>
                  <a:buClr>
                    <a:srgbClr val="0000FF"/>
                  </a:buClr>
                </a:pPr>
                <a:r>
                  <a:rPr kumimoji="0" lang="zh-CN" altLang="en-US" sz="2400" b="0" dirty="0">
                    <a:ea typeface="华文新魏" panose="02010800040101010101" pitchFamily="2" charset="-122"/>
                  </a:rPr>
                  <a:t>则：</a:t>
                </a:r>
                <a14:m>
                  <m:oMath xmlns:m="http://schemas.openxmlformats.org/officeDocument/2006/math">
                    <m:r>
                      <a:rPr kumimoji="0" lang="en-US" altLang="zh-CN" sz="24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𝑖</m:t>
                    </m:r>
                    <m:r>
                      <a:rPr kumimoji="0" lang="en-US" altLang="zh-CN" sz="24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  <m:r>
                      <a:rPr kumimoji="0" lang="en-US" altLang="zh-CN" sz="24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𝐶</m:t>
                    </m:r>
                    <m:f>
                      <m:fPr>
                        <m:ctrlP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fPr>
                      <m:num>
                        <m: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𝑑</m:t>
                        </m:r>
                        <m: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(</m:t>
                        </m:r>
                        <m: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𝑉</m:t>
                        </m:r>
                        <m:sSup>
                          <m:sSupPr>
                            <m:ctrlPr>
                              <a:rPr kumimoji="0" lang="en-US" altLang="zh-CN" sz="2400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pPr>
                          <m:e>
                            <m:r>
                              <a:rPr kumimoji="0" lang="en-US" altLang="zh-CN" sz="2400" b="0" i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400" b="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)</m:t>
                        </m:r>
                      </m:num>
                      <m:den>
                        <m: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𝑑𝑡</m:t>
                        </m:r>
                      </m:den>
                    </m:f>
                    <m:r>
                      <a:rPr kumimoji="0" lang="en-US" altLang="zh-CN" sz="24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kumimoji="0" lang="en-US" altLang="zh-CN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𝐶</m:t>
                    </m:r>
                    <m:r>
                      <a:rPr kumimoji="0"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𝑉</m:t>
                    </m:r>
                    <m:sSup>
                      <m:sSupPr>
                        <m:ctrlP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400" b="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0" lang="en-US" altLang="zh-CN" sz="24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  <m:r>
                      <a:rPr kumimoji="0"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𝐼</m:t>
                    </m:r>
                    <m:sSup>
                      <m:sSupPr>
                        <m:ctrlP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400" b="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0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kumimoji="0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kumimoji="0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den>
                    </m:f>
                    <m:r>
                      <a:rPr kumimoji="0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400" b="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kumimoji="0" lang="en-US" altLang="zh-CN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r>
                  <a:rPr kumimoji="0" lang="zh-CN" altLang="en-US" sz="2400" b="0" dirty="0">
                    <a:ea typeface="华文新魏" panose="02010800040101010101" pitchFamily="2" charset="-122"/>
                  </a:rPr>
                  <a:t> </a:t>
                </a:r>
                <a:endParaRPr kumimoji="0" lang="en-US" altLang="zh-CN" sz="2400" b="0" dirty="0"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8" name="Text Box 2">
                <a:extLst>
                  <a:ext uri="{FF2B5EF4-FFF2-40B4-BE49-F238E27FC236}">
                    <a16:creationId xmlns:a16="http://schemas.microsoft.com/office/drawing/2014/main" id="{B1B708A3-32D5-6D40-AC74-F8C8ACCFB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883" y="4056578"/>
                <a:ext cx="8298767" cy="1180901"/>
              </a:xfrm>
              <a:prstGeom prst="rect">
                <a:avLst/>
              </a:prstGeom>
              <a:blipFill>
                <a:blip r:embed="rId7"/>
                <a:stretch>
                  <a:fillRect t="-2577" b="-206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2">
                <a:extLst>
                  <a:ext uri="{FF2B5EF4-FFF2-40B4-BE49-F238E27FC236}">
                    <a16:creationId xmlns:a16="http://schemas.microsoft.com/office/drawing/2014/main" id="{B1B708A3-32D5-6D40-AC74-F8C8ACCFB0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496" y="5156867"/>
                <a:ext cx="8298767" cy="10611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363538" lvl="1" indent="0" eaLnBrk="1" hangingPunct="1">
                  <a:spcBef>
                    <a:spcPts val="600"/>
                  </a:spcBef>
                  <a:buClr>
                    <a:srgbClr val="0000FF"/>
                  </a:buClr>
                </a:pPr>
                <a:r>
                  <a:rPr kumimoji="0" lang="zh-CN" altLang="en-US" sz="2400" b="0" dirty="0">
                    <a:ea typeface="华文新魏" panose="02010800040101010101" pitchFamily="2" charset="-122"/>
                  </a:rPr>
                  <a:t>同理，对于图</a:t>
                </a:r>
                <a:r>
                  <a:rPr kumimoji="0" lang="en-US" altLang="zh-CN" sz="2400" b="0" dirty="0">
                    <a:ea typeface="华文新魏" panose="02010800040101010101" pitchFamily="2" charset="-122"/>
                  </a:rPr>
                  <a:t>(b)</a:t>
                </a:r>
                <a:r>
                  <a:rPr kumimoji="0" lang="zh-CN" altLang="en-US" sz="2400" b="0" dirty="0">
                    <a:ea typeface="华文新魏" panose="02010800040101010101" pitchFamily="2" charset="-122"/>
                  </a:rPr>
                  <a:t>和图</a:t>
                </a:r>
                <a:r>
                  <a:rPr kumimoji="0" lang="en-US" altLang="zh-CN" sz="2400" b="0" dirty="0">
                    <a:ea typeface="华文新魏" panose="02010800040101010101" pitchFamily="2" charset="-122"/>
                  </a:rPr>
                  <a:t>(c)</a:t>
                </a:r>
                <a:r>
                  <a:rPr kumimoji="0" lang="zh-CN" altLang="en-US" sz="2400" b="0" dirty="0">
                    <a:ea typeface="华文新魏" panose="02010800040101010101" pitchFamily="2" charset="-122"/>
                  </a:rPr>
                  <a:t>分别有：</a:t>
                </a:r>
                <a:endParaRPr kumimoji="0" lang="en-US" altLang="zh-CN" sz="2400" b="0" dirty="0">
                  <a:ea typeface="华文新魏" panose="02010800040101010101" pitchFamily="2" charset="-122"/>
                </a:endParaRPr>
              </a:p>
              <a:p>
                <a:pPr marL="363538" lvl="1" indent="0" algn="ctr" eaLnBrk="1" hangingPunct="1">
                  <a:spcBef>
                    <a:spcPts val="600"/>
                  </a:spcBef>
                  <a:buClr>
                    <a:srgbClr val="0000FF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𝑍</m:t>
                        </m:r>
                      </m:e>
                      <m:sub>
                        <m: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𝐿</m:t>
                        </m:r>
                      </m:sub>
                    </m:sSub>
                    <m:r>
                      <a:rPr kumimoji="0" lang="en-US" altLang="zh-CN" sz="24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  <m:f>
                      <m:fPr>
                        <m:ctrlP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fPr>
                      <m:num>
                        <m: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𝑉</m:t>
                        </m:r>
                      </m:num>
                      <m:den>
                        <m: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𝐼</m:t>
                        </m:r>
                      </m:den>
                    </m:f>
                    <m:r>
                      <a:rPr kumimoji="0" lang="en-US" altLang="zh-CN" sz="24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  <m:r>
                      <a:rPr kumimoji="0" lang="en-US" altLang="zh-CN" sz="24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𝑗</m:t>
                    </m:r>
                    <m:r>
                      <a:rPr kumimoji="0" lang="zh-CN" altLang="en-US" sz="24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𝜔</m:t>
                    </m:r>
                    <m:r>
                      <a:rPr kumimoji="0"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𝐿</m:t>
                    </m:r>
                  </m:oMath>
                </a14:m>
                <a:r>
                  <a:rPr kumimoji="0" lang="zh-CN" altLang="en-US" sz="2400" b="0" dirty="0">
                    <a:ea typeface="华文新魏" panose="0201080004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kumimoji="0" lang="en-US" altLang="zh-CN" sz="2400" b="0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𝑍</m:t>
                        </m:r>
                      </m:e>
                      <m:sub>
                        <m: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𝑅</m:t>
                        </m:r>
                      </m:sub>
                    </m:sSub>
                    <m:r>
                      <a:rPr kumimoji="0" lang="en-US" altLang="zh-CN" sz="2400" b="0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  <m:f>
                      <m:fPr>
                        <m:ctrlPr>
                          <a:rPr kumimoji="0" lang="en-US" altLang="zh-CN" sz="2400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fPr>
                      <m:num>
                        <m:r>
                          <a:rPr kumimoji="0" lang="en-US" altLang="zh-CN" sz="2400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𝑉</m:t>
                        </m:r>
                      </m:num>
                      <m:den>
                        <m:r>
                          <a:rPr kumimoji="0" lang="en-US" altLang="zh-CN" sz="2400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𝐼</m:t>
                        </m:r>
                      </m:den>
                    </m:f>
                    <m:r>
                      <a:rPr kumimoji="0" lang="en-US" altLang="zh-CN" sz="2400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  <m:r>
                      <a:rPr kumimoji="0"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𝑅</m:t>
                    </m:r>
                  </m:oMath>
                </a14:m>
                <a:r>
                  <a:rPr kumimoji="0" lang="zh-CN" altLang="en-US" sz="2400" b="0" dirty="0">
                    <a:ea typeface="华文新魏" panose="02010800040101010101" pitchFamily="2" charset="-122"/>
                  </a:rPr>
                  <a:t>     </a:t>
                </a:r>
                <a:endParaRPr kumimoji="0" lang="en-US" altLang="zh-CN" sz="2400" b="0" dirty="0"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9" name="Text Box 2">
                <a:extLst>
                  <a:ext uri="{FF2B5EF4-FFF2-40B4-BE49-F238E27FC236}">
                    <a16:creationId xmlns:a16="http://schemas.microsoft.com/office/drawing/2014/main" id="{B1B708A3-32D5-6D40-AC74-F8C8ACCFB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496" y="5156867"/>
                <a:ext cx="8298767" cy="1061124"/>
              </a:xfrm>
              <a:prstGeom prst="rect">
                <a:avLst/>
              </a:prstGeom>
              <a:blipFill>
                <a:blip r:embed="rId8"/>
                <a:stretch>
                  <a:fillRect t="-5172" b="-57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9A43FC-CFDF-4BAA-9D97-0A490821C8D7}" type="datetime1">
              <a:rPr lang="zh-CN" altLang="en-US" smtClean="0"/>
              <a:t>2022/10/12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11</a:t>
            </a:fld>
            <a:r>
              <a:rPr lang="en-US" altLang="zh-CN" dirty="0"/>
              <a:t>/22</a:t>
            </a:r>
            <a:endParaRPr lang="en-US" altLang="zh-CN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EBB400EC-79C7-45A3-73A7-95CE6FF21364}"/>
                  </a:ext>
                </a:extLst>
              </p14:cNvPr>
              <p14:cNvContentPartPr/>
              <p14:nvPr/>
            </p14:nvContentPartPr>
            <p14:xfrm>
              <a:off x="4062240" y="1545840"/>
              <a:ext cx="892440" cy="46872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EBB400EC-79C7-45A3-73A7-95CE6FF2136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46040" y="1529640"/>
                <a:ext cx="924840" cy="5011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14808418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5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2">
            <a:extLst>
              <a:ext uri="{FF2B5EF4-FFF2-40B4-BE49-F238E27FC236}">
                <a16:creationId xmlns:a16="http://schemas.microsoft.com/office/drawing/2014/main" id="{62EB4F30-CAF3-4521-835E-2FC4D072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8153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（广义）欧姆定律：电阻、电容、电感上电压的复幅值等于电流的复幅值和阻抗的乘积（关联变量约定）。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阻抗（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2/2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815531" y="2388556"/>
            <a:ext cx="4977830" cy="3002930"/>
            <a:chOff x="3815531" y="2388556"/>
            <a:chExt cx="4977830" cy="300293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43CA6806-6743-A746-9A32-B28DB8088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5531" y="2388556"/>
              <a:ext cx="4977830" cy="300293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812C989-2C7E-AB49-8DB4-E2E1DE7AA597}"/>
                </a:ext>
              </a:extLst>
            </p:cNvPr>
            <p:cNvSpPr/>
            <p:nvPr/>
          </p:nvSpPr>
          <p:spPr bwMode="auto">
            <a:xfrm>
              <a:off x="3831860" y="5113271"/>
              <a:ext cx="4534224" cy="27821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F44EE962-0DBA-4E4E-A9D7-94B7121FF540}"/>
                </a:ext>
              </a:extLst>
            </p:cNvPr>
            <p:cNvCxnSpPr/>
            <p:nvPr/>
          </p:nvCxnSpPr>
          <p:spPr bwMode="auto">
            <a:xfrm>
              <a:off x="3957368" y="5113271"/>
              <a:ext cx="4261757" cy="0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" name="组合 8"/>
          <p:cNvGrpSpPr/>
          <p:nvPr/>
        </p:nvGrpSpPr>
        <p:grpSpPr>
          <a:xfrm>
            <a:off x="274021" y="4783286"/>
            <a:ext cx="8497887" cy="1376046"/>
            <a:chOff x="274021" y="4783286"/>
            <a:chExt cx="8497887" cy="1376046"/>
          </a:xfrm>
        </p:grpSpPr>
        <p:sp>
          <p:nvSpPr>
            <p:cNvPr id="11" name="Text Box 2">
              <a:extLst>
                <a:ext uri="{FF2B5EF4-FFF2-40B4-BE49-F238E27FC236}">
                  <a16:creationId xmlns:a16="http://schemas.microsoft.com/office/drawing/2014/main" id="{55C2E25A-B89E-0A4C-93C5-13E2E4DAF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27" y="4783286"/>
              <a:ext cx="3330595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90525" indent="-390525" eaLnBrk="1" hangingPunct="1">
                <a:spcBef>
                  <a:spcPts val="24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</a:pPr>
              <a:r>
                <a:rPr kumimoji="0" lang="en-US" altLang="zh-CN" b="0" dirty="0">
                  <a:ea typeface="华文新魏" panose="02010800040101010101" pitchFamily="2" charset="-122"/>
                </a:rPr>
                <a:t>KVL</a:t>
              </a:r>
              <a:r>
                <a:rPr kumimoji="0" lang="zh-CN" altLang="en-US" b="0" dirty="0">
                  <a:ea typeface="华文新魏" panose="02010800040101010101" pitchFamily="2" charset="-122"/>
                </a:rPr>
                <a:t>、</a:t>
              </a:r>
              <a:r>
                <a:rPr kumimoji="0" lang="en-US" altLang="zh-CN" b="0" dirty="0">
                  <a:ea typeface="华文新魏" panose="02010800040101010101" pitchFamily="2" charset="-122"/>
                </a:rPr>
                <a:t>KCL</a:t>
              </a:r>
              <a:r>
                <a:rPr kumimoji="0" lang="zh-CN" altLang="en-US" b="0" dirty="0">
                  <a:ea typeface="华文新魏" panose="02010800040101010101" pitchFamily="2" charset="-122"/>
                </a:rPr>
                <a:t>、戴维南定理、节点</a:t>
              </a:r>
              <a:endParaRPr kumimoji="0" lang="en-US" altLang="zh-CN" b="0" dirty="0">
                <a:ea typeface="华文新魏" panose="02010800040101010101" pitchFamily="2" charset="-122"/>
              </a:endParaRPr>
            </a:p>
          </p:txBody>
        </p:sp>
        <p:sp>
          <p:nvSpPr>
            <p:cNvPr id="12" name="Text Box 2">
              <a:extLst>
                <a:ext uri="{FF2B5EF4-FFF2-40B4-BE49-F238E27FC236}">
                  <a16:creationId xmlns:a16="http://schemas.microsoft.com/office/drawing/2014/main" id="{143F88B2-FD92-7246-93A2-568C26730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021" y="5636112"/>
              <a:ext cx="849788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ts val="2400"/>
                </a:spcBef>
                <a:buClr>
                  <a:srgbClr val="FF0000"/>
                </a:buClr>
              </a:pPr>
              <a:r>
                <a:rPr kumimoji="0" lang="zh-CN" altLang="en-US" b="0" dirty="0">
                  <a:ea typeface="华文新魏" panose="02010800040101010101" pitchFamily="2" charset="-122"/>
                </a:rPr>
                <a:t>     法、回路法在复数域仍然成立</a:t>
              </a:r>
              <a:endParaRPr kumimoji="0" lang="en-US" altLang="zh-CN" b="0" dirty="0">
                <a:ea typeface="华文新魏" panose="0201080004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33466" y="2044683"/>
            <a:ext cx="8497887" cy="2554545"/>
            <a:chOff x="333466" y="2044683"/>
            <a:chExt cx="8497887" cy="25545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77E3AF8B-3A32-884C-A140-EAE0644E891B}"/>
                    </a:ext>
                  </a:extLst>
                </p:cNvPr>
                <p:cNvSpPr txBox="1"/>
                <p:nvPr/>
              </p:nvSpPr>
              <p:spPr>
                <a:xfrm>
                  <a:off x="2272346" y="2817846"/>
                  <a:ext cx="100495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kumimoji="1" lang="en-US" altLang="zh-CN" sz="2400" b="0" i="1" baseline="-2500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kumimoji="1" lang="en-US" altLang="zh-CN" sz="2400" b="0" dirty="0"/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77E3AF8B-3A32-884C-A140-EAE0644E8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346" y="2817846"/>
                  <a:ext cx="100495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5455" b="-180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10921256-82F5-C24E-9AFB-4D13FFB48AE0}"/>
                    </a:ext>
                  </a:extLst>
                </p:cNvPr>
                <p:cNvSpPr txBox="1"/>
                <p:nvPr/>
              </p:nvSpPr>
              <p:spPr>
                <a:xfrm>
                  <a:off x="2258698" y="3295844"/>
                  <a:ext cx="1312154" cy="7580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kumimoji="1" lang="en-US" altLang="zh-CN" sz="2400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oMath>
                    </m:oMathPara>
                  </a14:m>
                  <a:endParaRPr kumimoji="1" lang="zh-CN" altLang="en-US" b="0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10921256-82F5-C24E-9AFB-4D13FFB48A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698" y="3295844"/>
                  <a:ext cx="1312154" cy="75809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FFB91FF2-2DA2-6640-8699-5BD6D6F01141}"/>
                    </a:ext>
                  </a:extLst>
                </p:cNvPr>
                <p:cNvSpPr txBox="1"/>
                <p:nvPr/>
              </p:nvSpPr>
              <p:spPr>
                <a:xfrm>
                  <a:off x="2081277" y="4151605"/>
                  <a:ext cx="1648699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2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kumimoji="1" lang="zh-CN" altLang="en-US" b="0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FFB91FF2-2DA2-6640-8699-5BD6D6F011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277" y="4151605"/>
                  <a:ext cx="1648699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44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 Box 2">
              <a:extLst>
                <a:ext uri="{FF2B5EF4-FFF2-40B4-BE49-F238E27FC236}">
                  <a16:creationId xmlns:a16="http://schemas.microsoft.com/office/drawing/2014/main" id="{62EB4F30-CAF3-4521-835E-2FC4D0725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66" y="2044683"/>
              <a:ext cx="8497887" cy="2554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ts val="6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</a:pPr>
              <a:r>
                <a:rPr kumimoji="0" lang="zh-CN" altLang="en-US" b="0" dirty="0">
                  <a:ea typeface="华文新魏" panose="02010800040101010101" pitchFamily="2" charset="-122"/>
                </a:rPr>
                <a:t>阻抗幅值曲线</a:t>
              </a:r>
              <a:endParaRPr kumimoji="0" lang="en-US" altLang="zh-CN" b="0" dirty="0">
                <a:ea typeface="华文新魏" panose="02010800040101010101" pitchFamily="2" charset="-122"/>
              </a:endParaRPr>
            </a:p>
            <a:p>
              <a:pPr lvl="1" indent="-379413" eaLnBrk="1" hangingPunct="1">
                <a:spcBef>
                  <a:spcPts val="2400"/>
                </a:spcBef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kumimoji="0" lang="zh-CN" altLang="en-US" sz="2400" b="0" dirty="0">
                  <a:ea typeface="华文新魏" panose="02010800040101010101" pitchFamily="2" charset="-122"/>
                </a:rPr>
                <a:t>电阻</a:t>
              </a:r>
              <a:endParaRPr kumimoji="0" lang="en-US" altLang="zh-CN" sz="2400" b="0" dirty="0">
                <a:ea typeface="华文新魏" panose="02010800040101010101" pitchFamily="2" charset="-122"/>
              </a:endParaRPr>
            </a:p>
            <a:p>
              <a:pPr lvl="1" indent="-379413" eaLnBrk="1" hangingPunct="1">
                <a:spcBef>
                  <a:spcPts val="2400"/>
                </a:spcBef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kumimoji="0" lang="zh-CN" altLang="en-US" sz="2400" b="0" dirty="0">
                  <a:ea typeface="华文新魏" panose="02010800040101010101" pitchFamily="2" charset="-122"/>
                </a:rPr>
                <a:t>电容</a:t>
              </a:r>
              <a:endParaRPr kumimoji="0" lang="en-US" altLang="zh-CN" sz="2400" b="0" dirty="0">
                <a:ea typeface="华文新魏" panose="02010800040101010101" pitchFamily="2" charset="-122"/>
              </a:endParaRPr>
            </a:p>
            <a:p>
              <a:pPr lvl="1" indent="-379413" eaLnBrk="1" hangingPunct="1">
                <a:spcBef>
                  <a:spcPts val="2400"/>
                </a:spcBef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kumimoji="0" lang="zh-CN" altLang="en-US" sz="2400" b="0" dirty="0">
                  <a:ea typeface="华文新魏" panose="02010800040101010101" pitchFamily="2" charset="-122"/>
                </a:rPr>
                <a:t>电感</a:t>
              </a:r>
              <a:endParaRPr kumimoji="0" lang="en-US" altLang="zh-CN" sz="2400" b="0" dirty="0">
                <a:ea typeface="华文新魏" panose="02010800040101010101" pitchFamily="2" charset="-122"/>
              </a:endParaRPr>
            </a:p>
          </p:txBody>
        </p:sp>
      </p:grp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258E4D-630F-46F9-97E3-E11AD47CF5D8}" type="datetime1">
              <a:rPr lang="zh-CN" altLang="en-US" smtClean="0"/>
              <a:t>2022/10/12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12</a:t>
            </a:fld>
            <a:r>
              <a:rPr lang="en-US" altLang="zh-CN" dirty="0"/>
              <a:t>/22</a:t>
            </a:r>
            <a:endParaRPr lang="en-US" altLang="zh-CN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0BBDB65B-CFD8-4B34-1782-BE7EB8434348}"/>
                  </a:ext>
                </a:extLst>
              </p14:cNvPr>
              <p14:cNvContentPartPr/>
              <p14:nvPr/>
            </p14:nvContentPartPr>
            <p14:xfrm>
              <a:off x="3264480" y="2166840"/>
              <a:ext cx="1891800" cy="32508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0BBDB65B-CFD8-4B34-1782-BE7EB84343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48280" y="2150640"/>
                <a:ext cx="1924200" cy="3574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04964609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E08343A3-3169-4D48-8542-55FD66C21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509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基于阻抗模型的电路分析</a:t>
            </a:r>
          </a:p>
        </p:txBody>
      </p:sp>
      <p:sp>
        <p:nvSpPr>
          <p:cNvPr id="23" name="Text Box 8">
            <a:extLst>
              <a:ext uri="{FF2B5EF4-FFF2-40B4-BE49-F238E27FC236}">
                <a16:creationId xmlns:a16="http://schemas.microsoft.com/office/drawing/2014/main" id="{8BAC0ED7-8DCE-49C6-9607-B505E11AD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4" y="1925699"/>
            <a:ext cx="8059629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57188" indent="-357188"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zh-CN" sz="3600" b="0" dirty="0">
                <a:latin typeface="+mn-lt"/>
                <a:ea typeface="华文新魏" panose="02010800040101010101" pitchFamily="2" charset="-122"/>
              </a:rPr>
              <a:t>内容</a:t>
            </a:r>
            <a:endParaRPr lang="en-US" altLang="zh-CN" sz="3600" b="0" dirty="0">
              <a:latin typeface="+mn-lt"/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rgbClr val="FF0000"/>
              </a:buClr>
            </a:pPr>
            <a:r>
              <a:rPr lang="zh-CN" altLang="en-US" sz="3200" b="0" dirty="0">
                <a:latin typeface="+mn-lt"/>
                <a:ea typeface="华文新魏" panose="02010800040101010101" pitchFamily="2" charset="-122"/>
              </a:rPr>
              <a:t>    用阻抗模型分析电路</a:t>
            </a:r>
            <a:endParaRPr lang="en-US" altLang="zh-CN" sz="3200" b="0" dirty="0">
              <a:latin typeface="+mn-lt"/>
              <a:ea typeface="华文新魏" panose="02010800040101010101" pitchFamily="2" charset="-122"/>
            </a:endParaRPr>
          </a:p>
          <a:p>
            <a:pPr marL="357188" indent="-357188"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600" b="0" dirty="0">
                <a:latin typeface="+mn-lt"/>
                <a:ea typeface="华文新魏" panose="02010800040101010101" pitchFamily="2" charset="-122"/>
              </a:rPr>
              <a:t>目标</a:t>
            </a:r>
            <a:endParaRPr lang="en-US" altLang="zh-CN" sz="3600" b="0" dirty="0">
              <a:latin typeface="+mn-lt"/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rgbClr val="FF0000"/>
              </a:buClr>
            </a:pPr>
            <a:r>
              <a:rPr lang="zh-CN" altLang="en-US" sz="3200" b="0" dirty="0">
                <a:solidFill>
                  <a:srgbClr val="0000FF"/>
                </a:solidFill>
                <a:latin typeface="+mn-lt"/>
                <a:ea typeface="华文新魏" panose="02010800040101010101" pitchFamily="2" charset="-122"/>
              </a:rPr>
              <a:t>    </a:t>
            </a:r>
            <a:r>
              <a:rPr lang="zh-CN" altLang="en-US" sz="3200" b="0" dirty="0">
                <a:latin typeface="+mn-lt"/>
                <a:ea typeface="华文新魏" panose="02010800040101010101" pitchFamily="2" charset="-122"/>
              </a:rPr>
              <a:t>基于阻抗模型，用各种方法</a:t>
            </a:r>
            <a:r>
              <a:rPr lang="zh-CN" altLang="en-US" sz="3200" b="0" dirty="0">
                <a:solidFill>
                  <a:srgbClr val="0000FF"/>
                </a:solidFill>
                <a:latin typeface="+mn-lt"/>
                <a:ea typeface="华文新魏" panose="02010800040101010101" pitchFamily="2" charset="-122"/>
              </a:rPr>
              <a:t>分析</a:t>
            </a:r>
            <a:r>
              <a:rPr lang="zh-CN" altLang="en-US" sz="3200" b="0" dirty="0">
                <a:latin typeface="+mn-lt"/>
                <a:ea typeface="华文新魏" panose="02010800040101010101" pitchFamily="2" charset="-122"/>
              </a:rPr>
              <a:t>电路。</a:t>
            </a:r>
            <a:endParaRPr lang="en-US" altLang="zh-CN" sz="3200" b="0" dirty="0">
              <a:ea typeface="华文新魏" panose="020108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CE8303-8588-4DD6-AEC2-EF13AD40F825}" type="datetime1">
              <a:rPr lang="zh-CN" altLang="en-US" smtClean="0"/>
              <a:t>2022/10/12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13</a:t>
            </a:fld>
            <a:r>
              <a:rPr lang="en-US" altLang="zh-CN" dirty="0"/>
              <a:t>/22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9852256"/>
      </p:ext>
    </p:extLst>
  </p:cSld>
  <p:clrMapOvr>
    <a:masterClrMapping/>
  </p:clrMapOvr>
  <p:transition spd="med" advClick="0" advTm="20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2">
                <a:extLst>
                  <a:ext uri="{FF2B5EF4-FFF2-40B4-BE49-F238E27FC236}">
                    <a16:creationId xmlns:a16="http://schemas.microsoft.com/office/drawing/2014/main" id="{62EB4F30-CAF3-4521-835E-2FC4D0725A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8613" y="1106488"/>
                <a:ext cx="8497887" cy="10011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ts val="6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l"/>
                </a:pPr>
                <a:r>
                  <a:rPr kumimoji="0" lang="zh-CN" altLang="en-US" b="0" dirty="0">
                    <a:ea typeface="华文新魏" panose="02010800040101010101" pitchFamily="2" charset="-122"/>
                  </a:rPr>
                  <a:t>回顾解决的办法</a:t>
                </a:r>
                <a:endParaRPr kumimoji="0" lang="en-US" altLang="zh-CN" b="0" dirty="0">
                  <a:ea typeface="华文新魏" panose="02010800040101010101" pitchFamily="2" charset="-122"/>
                </a:endParaRPr>
              </a:p>
              <a:p>
                <a:pPr marL="715963" lvl="1" indent="-352425" eaLnBrk="1" hangingPunct="1">
                  <a:spcBef>
                    <a:spcPts val="6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l"/>
                </a:pPr>
                <a:r>
                  <a:rPr kumimoji="0" lang="zh-CN" altLang="en-US" sz="2400" b="0" dirty="0">
                    <a:ea typeface="华文新魏" panose="02010800040101010101" pitchFamily="2" charset="-122"/>
                  </a:rPr>
                  <a:t>改进办法</a:t>
                </a:r>
                <a:r>
                  <a:rPr kumimoji="0" lang="en-US" altLang="zh-CN" sz="2400" b="0" dirty="0">
                    <a:ea typeface="华文新魏" panose="02010800040101010101" pitchFamily="2" charset="-122"/>
                  </a:rPr>
                  <a:t>2</a:t>
                </a:r>
                <a:r>
                  <a:rPr kumimoji="0" lang="zh-CN" altLang="en-US" sz="2400" b="0" dirty="0">
                    <a:ea typeface="华文新魏" panose="02010800040101010101" pitchFamily="2" charset="-122"/>
                  </a:rPr>
                  <a:t>：将激励设为虚拟的复指数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400" b="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400" b="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kumimoji="0" lang="en-US" altLang="zh-CN" sz="2400" b="0" dirty="0"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25" name="Text Box 2">
                <a:extLst>
                  <a:ext uri="{FF2B5EF4-FFF2-40B4-BE49-F238E27FC236}">
                    <a16:creationId xmlns:a16="http://schemas.microsoft.com/office/drawing/2014/main" id="{62EB4F30-CAF3-4521-835E-2FC4D0725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613" y="1106488"/>
                <a:ext cx="8497887" cy="1001108"/>
              </a:xfrm>
              <a:prstGeom prst="rect">
                <a:avLst/>
              </a:prstGeom>
              <a:blipFill>
                <a:blip r:embed="rId4"/>
                <a:stretch>
                  <a:fillRect l="-1291" t="-6098" b="-115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基于阻抗模型的电路分析（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1/7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4A77B31-6AC9-5642-B519-FFDEC2164AFC}"/>
                  </a:ext>
                </a:extLst>
              </p:cNvPr>
              <p:cNvSpPr txBox="1"/>
              <p:nvPr/>
            </p:nvSpPr>
            <p:spPr>
              <a:xfrm>
                <a:off x="1112362" y="2289724"/>
                <a:ext cx="6563079" cy="812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𝑐𝑓</m:t>
                              </m:r>
                            </m:sub>
                          </m:sSub>
                        </m:e>
                      </m:ac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𝑅𝐶</m:t>
                                  </m:r>
                                </m:den>
                              </m:f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sup>
                      </m:sSup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𝑅𝐶</m:t>
                                  </m:r>
                                </m:den>
                              </m:f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nary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den>
                          </m:f>
                        </m:sup>
                      </m:sSup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𝑅𝐶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4A77B31-6AC9-5642-B519-FFDEC2164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362" y="2289724"/>
                <a:ext cx="6563079" cy="8127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6DBFE1E-2EFB-6240-8E11-C0C6619D3041}"/>
                  </a:ext>
                </a:extLst>
              </p:cNvPr>
              <p:cNvSpPr txBox="1"/>
              <p:nvPr/>
            </p:nvSpPr>
            <p:spPr>
              <a:xfrm>
                <a:off x="1550518" y="3173750"/>
                <a:ext cx="2110641" cy="632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b="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sSub>
                        <m:sSubPr>
                          <m:ctrlP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b="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kumimoji="1" lang="zh-CN" altLang="en-US" sz="2000" b="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6DBFE1E-2EFB-6240-8E11-C0C6619D3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18" y="3173750"/>
                <a:ext cx="2110641" cy="6321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F1887653-D405-7F46-AE27-4EEBFA7C0696}"/>
              </a:ext>
            </a:extLst>
          </p:cNvPr>
          <p:cNvSpPr txBox="1"/>
          <p:nvPr/>
        </p:nvSpPr>
        <p:spPr>
          <a:xfrm>
            <a:off x="2162014" y="5813504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b="0" dirty="0">
                <a:solidFill>
                  <a:srgbClr val="0000FF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分压公式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8564A2E7-2158-6649-8CC5-A0ADDB762936}"/>
              </a:ext>
            </a:extLst>
          </p:cNvPr>
          <p:cNvSpPr/>
          <p:nvPr/>
        </p:nvSpPr>
        <p:spPr bwMode="auto">
          <a:xfrm>
            <a:off x="2125757" y="4420719"/>
            <a:ext cx="1448395" cy="1329557"/>
          </a:xfrm>
          <a:prstGeom prst="roundRect">
            <a:avLst/>
          </a:prstGeom>
          <a:noFill/>
          <a:ln w="12700" cap="flat" cmpd="sng" algn="ctr">
            <a:solidFill>
              <a:srgbClr val="0000FF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41A2DB1-4F86-1A45-BFAF-7F9FD9BF1209}"/>
              </a:ext>
            </a:extLst>
          </p:cNvPr>
          <p:cNvGrpSpPr/>
          <p:nvPr/>
        </p:nvGrpSpPr>
        <p:grpSpPr>
          <a:xfrm>
            <a:off x="5359887" y="4521508"/>
            <a:ext cx="2287326" cy="1305291"/>
            <a:chOff x="5510970" y="1818619"/>
            <a:chExt cx="2059145" cy="1126207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A27FFF39-8BE6-9D46-8530-62D270F686B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44274" y="1818619"/>
              <a:ext cx="1925841" cy="1126207"/>
              <a:chOff x="1486932" y="3802111"/>
              <a:chExt cx="2320290" cy="1356880"/>
            </a:xfrm>
          </p:grpSpPr>
          <p:pic>
            <p:nvPicPr>
              <p:cNvPr id="39" name="图片 38">
                <a:extLst>
                  <a:ext uri="{FF2B5EF4-FFF2-40B4-BE49-F238E27FC236}">
                    <a16:creationId xmlns:a16="http://schemas.microsoft.com/office/drawing/2014/main" id="{4D504A1F-7F81-7744-A55F-24228D25DB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hqprint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brightnessContrast bright="1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6932" y="3815966"/>
                <a:ext cx="2320290" cy="1343025"/>
              </a:xfrm>
              <a:prstGeom prst="rect">
                <a:avLst/>
              </a:prstGeom>
            </p:spPr>
          </p:pic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A482AB9-8F6E-8349-9A2F-FA8376997729}"/>
                  </a:ext>
                </a:extLst>
              </p:cNvPr>
              <p:cNvSpPr/>
              <p:nvPr/>
            </p:nvSpPr>
            <p:spPr bwMode="auto">
              <a:xfrm>
                <a:off x="1745673" y="3802111"/>
                <a:ext cx="124692" cy="45719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DCC2CEC-A4C8-7746-89BF-3A00C0D1EC31}"/>
                </a:ext>
              </a:extLst>
            </p:cNvPr>
            <p:cNvSpPr/>
            <p:nvPr/>
          </p:nvSpPr>
          <p:spPr bwMode="auto">
            <a:xfrm>
              <a:off x="5562386" y="2283913"/>
              <a:ext cx="214755" cy="28186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CC61E1A-64DD-0147-BEC9-9FA77470E15A}"/>
                </a:ext>
              </a:extLst>
            </p:cNvPr>
            <p:cNvSpPr txBox="1"/>
            <p:nvPr/>
          </p:nvSpPr>
          <p:spPr>
            <a:xfrm>
              <a:off x="5510970" y="2209297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0" i="1" dirty="0"/>
                <a:t>v</a:t>
              </a:r>
              <a:r>
                <a:rPr kumimoji="1" lang="en-US" altLang="zh-CN" sz="1800" b="0" i="1" baseline="-25000" dirty="0"/>
                <a:t>i</a:t>
              </a:r>
              <a:endParaRPr kumimoji="1" lang="zh-CN" altLang="en-US" sz="2000" b="0" i="1" baseline="-25000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AFED0536-84A4-0A4D-84D4-6919B240D1DB}"/>
              </a:ext>
            </a:extLst>
          </p:cNvPr>
          <p:cNvGrpSpPr/>
          <p:nvPr/>
        </p:nvGrpSpPr>
        <p:grpSpPr>
          <a:xfrm>
            <a:off x="326240" y="4252543"/>
            <a:ext cx="8497887" cy="1382702"/>
            <a:chOff x="326240" y="4252543"/>
            <a:chExt cx="8497887" cy="13827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EAAEE59-21D0-5943-B6C8-1119FFF9D441}"/>
                    </a:ext>
                  </a:extLst>
                </p:cNvPr>
                <p:cNvSpPr txBox="1"/>
                <p:nvPr/>
              </p:nvSpPr>
              <p:spPr>
                <a:xfrm>
                  <a:off x="1116060" y="4487430"/>
                  <a:ext cx="3564427" cy="11478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𝑐𝑓</m:t>
                                </m:r>
                              </m:sub>
                            </m:sSub>
                          </m:e>
                        </m:acc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type m:val="skw"/>
                                <m:ctrlP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den>
                            </m:f>
                          </m:num>
                          <m:den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skw"/>
                                <m:ctrlP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den>
                            </m:f>
                          </m:den>
                        </m:f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400" b="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400" b="0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EAAEE59-21D0-5943-B6C8-1119FFF9D4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060" y="4487430"/>
                  <a:ext cx="3564427" cy="114781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Text Box 2">
              <a:extLst>
                <a:ext uri="{FF2B5EF4-FFF2-40B4-BE49-F238E27FC236}">
                  <a16:creationId xmlns:a16="http://schemas.microsoft.com/office/drawing/2014/main" id="{587B8CE0-E6F5-1A47-ACD8-5496EE843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240" y="4252543"/>
              <a:ext cx="849788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715963" lvl="1" indent="-352425" eaLnBrk="1" hangingPunct="1">
                <a:spcBef>
                  <a:spcPts val="600"/>
                </a:spcBef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endParaRPr kumimoji="0" lang="en-US" altLang="zh-CN" sz="2400" b="0" dirty="0">
                <a:ea typeface="华文新魏" panose="02010800040101010101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162014" y="3949244"/>
            <a:ext cx="3699465" cy="1708423"/>
            <a:chOff x="3891178" y="4036077"/>
            <a:chExt cx="3699465" cy="1708423"/>
          </a:xfrm>
        </p:grpSpPr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8564A2E7-2158-6649-8CC5-A0ADDB762936}"/>
                </a:ext>
              </a:extLst>
            </p:cNvPr>
            <p:cNvSpPr/>
            <p:nvPr/>
          </p:nvSpPr>
          <p:spPr bwMode="auto">
            <a:xfrm>
              <a:off x="3891178" y="4592581"/>
              <a:ext cx="1672682" cy="1151919"/>
            </a:xfrm>
            <a:prstGeom prst="roundRect">
              <a:avLst/>
            </a:prstGeom>
            <a:noFill/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1887653-D405-7F46-AE27-4EEBFA7C0696}"/>
                </a:ext>
              </a:extLst>
            </p:cNvPr>
            <p:cNvSpPr txBox="1"/>
            <p:nvPr/>
          </p:nvSpPr>
          <p:spPr>
            <a:xfrm>
              <a:off x="5328485" y="4036077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b="0" dirty="0">
                  <a:solidFill>
                    <a:srgbClr val="FF0000"/>
                  </a:solidFill>
                  <a:latin typeface="STXinwei" panose="02010800040101010101" pitchFamily="2" charset="-122"/>
                  <a:ea typeface="STXinwei" panose="02010800040101010101" pitchFamily="2" charset="-122"/>
                </a:rPr>
                <a:t>电容上电压的复幅值</a:t>
              </a:r>
            </a:p>
          </p:txBody>
        </p:sp>
        <p:cxnSp>
          <p:nvCxnSpPr>
            <p:cNvPr id="4" name="直接箭头连接符 3"/>
            <p:cNvCxnSpPr/>
            <p:nvPr/>
          </p:nvCxnSpPr>
          <p:spPr bwMode="auto">
            <a:xfrm flipH="1">
              <a:off x="5060185" y="4304587"/>
              <a:ext cx="506431" cy="3065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EB3C1-99C7-4A68-B795-7B71750DF10C}" type="datetime1">
              <a:rPr lang="zh-CN" altLang="en-US" smtClean="0"/>
              <a:t>2022/10/12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14</a:t>
            </a:fld>
            <a:r>
              <a:rPr lang="en-US" altLang="zh-CN" dirty="0"/>
              <a:t>/22</a:t>
            </a:r>
            <a:endParaRPr lang="en-US" altLang="zh-CN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460976E-3359-9B71-D030-3D8AA40F0127}"/>
                  </a:ext>
                </a:extLst>
              </p:cNvPr>
              <p:cNvSpPr txBox="1"/>
              <p:nvPr/>
            </p:nvSpPr>
            <p:spPr>
              <a:xfrm>
                <a:off x="5078088" y="852620"/>
                <a:ext cx="2757934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𝑅𝐶</m:t>
                      </m:r>
                      <m:f>
                        <m:fPr>
                          <m:ctrlPr>
                            <a:rPr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000" b="0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b="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sz="2000" b="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460976E-3359-9B71-D030-3D8AA40F0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088" y="852620"/>
                <a:ext cx="2757934" cy="7012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768018E-803C-2197-D7CF-D4A0BB6D4007}"/>
                  </a:ext>
                </a:extLst>
              </p:cNvPr>
              <p:cNvSpPr txBox="1"/>
              <p:nvPr/>
            </p:nvSpPr>
            <p:spPr>
              <a:xfrm>
                <a:off x="3460986" y="2960128"/>
                <a:ext cx="2659094" cy="10487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000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num>
                        <m:den>
                          <m: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skw"/>
                              <m:ctrlP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000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den>
                      </m:f>
                      <m:sSub>
                        <m:sSubPr>
                          <m:ctrlP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b="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768018E-803C-2197-D7CF-D4A0BB6D4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986" y="2960128"/>
                <a:ext cx="2659094" cy="10487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6175854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" grpId="0"/>
      <p:bldP spid="24" grpId="0"/>
      <p:bldP spid="26" grpId="0" animBg="1"/>
      <p:bldP spid="2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基于阻抗模型的电路分析（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2/7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1D9D3E7-51AC-6947-AF75-E92E8E903DBA}"/>
                  </a:ext>
                </a:extLst>
              </p:cNvPr>
              <p:cNvSpPr txBox="1"/>
              <p:nvPr/>
            </p:nvSpPr>
            <p:spPr>
              <a:xfrm>
                <a:off x="1899273" y="3642593"/>
                <a:ext cx="5165838" cy="956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b="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1D9D3E7-51AC-6947-AF75-E92E8E903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273" y="3642593"/>
                <a:ext cx="5165838" cy="9564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 Box 2">
            <a:extLst>
              <a:ext uri="{FF2B5EF4-FFF2-40B4-BE49-F238E27FC236}">
                <a16:creationId xmlns:a16="http://schemas.microsoft.com/office/drawing/2014/main" id="{35659A00-F94F-D042-A705-37A47FDA9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7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基于阻抗模型，电路求解过程变为“代数处理”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04A8EC5A-4669-3649-AA9A-8461E71AFC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490" y="4655140"/>
                <a:ext cx="8497887" cy="907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711200" lvl="1" indent="-355600" eaLnBrk="1" hangingPunct="1">
                  <a:spcBef>
                    <a:spcPts val="6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l"/>
                </a:pPr>
                <a:r>
                  <a:rPr kumimoji="0" lang="zh-CN" altLang="en-US" sz="2400" b="0" dirty="0">
                    <a:ea typeface="华文新魏" panose="02010800040101010101" pitchFamily="2" charset="-122"/>
                  </a:rPr>
                  <a:t>频率</a:t>
                </a:r>
                <a14:m>
                  <m:oMath xmlns:m="http://schemas.openxmlformats.org/officeDocument/2006/math">
                    <m:r>
                      <a:rPr kumimoji="0" lang="zh-CN" altLang="en-US" sz="24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𝜔</m:t>
                    </m:r>
                  </m:oMath>
                </a14:m>
                <a:r>
                  <a:rPr kumimoji="0" lang="zh-CN" altLang="en-US" sz="2400" b="0" dirty="0">
                    <a:ea typeface="华文新魏" panose="02010800040101010101" pitchFamily="2" charset="-122"/>
                  </a:rPr>
                  <a:t>很低时，</a:t>
                </a:r>
                <a:r>
                  <a:rPr kumimoji="0" lang="en-US" altLang="zh-CN" sz="2400" b="0" i="1" dirty="0">
                    <a:ea typeface="华文新魏" panose="02010800040101010101" pitchFamily="2" charset="-122"/>
                  </a:rPr>
                  <a:t>V</a:t>
                </a:r>
                <a:r>
                  <a:rPr kumimoji="0" lang="en-US" altLang="zh-CN" sz="2400" b="0" i="1" baseline="-25000" dirty="0">
                    <a:ea typeface="华文新魏" panose="02010800040101010101" pitchFamily="2" charset="-122"/>
                  </a:rPr>
                  <a:t>C</a:t>
                </a:r>
                <a14:m>
                  <m:oMath xmlns:m="http://schemas.openxmlformats.org/officeDocument/2006/math">
                    <m:r>
                      <a:rPr kumimoji="0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kumimoji="0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𝑉𝑖</m:t>
                    </m:r>
                  </m:oMath>
                </a14:m>
                <a:r>
                  <a:rPr kumimoji="0" lang="zh-CN" altLang="en-US" sz="2400" b="0" dirty="0">
                    <a:ea typeface="Cambria Math" panose="02040503050406030204" pitchFamily="18" charset="0"/>
                  </a:rPr>
                  <a:t>，</a:t>
                </a:r>
                <a:r>
                  <a:rPr kumimoji="0" lang="zh-CN" altLang="en-US" sz="2400" b="0" dirty="0">
                    <a:ea typeface="华文新魏" panose="02010800040101010101" pitchFamily="2" charset="-122"/>
                  </a:rPr>
                  <a:t>电容近似开路</a:t>
                </a:r>
                <a:endParaRPr kumimoji="0" lang="en-US" altLang="zh-CN" sz="2400" b="0" dirty="0">
                  <a:ea typeface="华文新魏" panose="02010800040101010101" pitchFamily="2" charset="-122"/>
                </a:endParaRPr>
              </a:p>
              <a:p>
                <a:pPr marL="711200" lvl="1" indent="-355600" eaLnBrk="1" hangingPunct="1">
                  <a:spcBef>
                    <a:spcPts val="6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l"/>
                </a:pPr>
                <a:r>
                  <a:rPr kumimoji="0" lang="zh-CN" altLang="en-US" sz="2400" b="0" dirty="0">
                    <a:ea typeface="华文新魏" panose="02010800040101010101" pitchFamily="2" charset="-122"/>
                  </a:rPr>
                  <a:t>频率</a:t>
                </a:r>
                <a14:m>
                  <m:oMath xmlns:m="http://schemas.openxmlformats.org/officeDocument/2006/math">
                    <m:r>
                      <a:rPr kumimoji="0" lang="zh-CN" altLang="en-US" sz="2400" b="0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𝜔</m:t>
                    </m:r>
                  </m:oMath>
                </a14:m>
                <a:r>
                  <a:rPr kumimoji="0" lang="zh-CN" altLang="en-US" sz="2400" b="0" dirty="0">
                    <a:ea typeface="华文新魏" panose="02010800040101010101" pitchFamily="2" charset="-122"/>
                  </a:rPr>
                  <a:t>很高时， </a:t>
                </a:r>
                <a:r>
                  <a:rPr kumimoji="0" lang="en-US" altLang="zh-CN" sz="2400" b="0" i="1" dirty="0">
                    <a:ea typeface="华文新魏" panose="02010800040101010101" pitchFamily="2" charset="-122"/>
                  </a:rPr>
                  <a:t>V</a:t>
                </a:r>
                <a:r>
                  <a:rPr kumimoji="0" lang="en-US" altLang="zh-CN" sz="2400" b="0" i="1" baseline="-25000" dirty="0">
                    <a:ea typeface="华文新魏" panose="02010800040101010101" pitchFamily="2" charset="-122"/>
                  </a:rPr>
                  <a:t>C</a:t>
                </a:r>
                <a:r>
                  <a:rPr kumimoji="0" lang="en-US" altLang="zh-CN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kumimoji="0" lang="en-US" altLang="zh-CN" sz="2400" b="0" dirty="0">
                    <a:ea typeface="华文新魏" panose="02010800040101010101" pitchFamily="2" charset="-122"/>
                  </a:rPr>
                  <a:t>0</a:t>
                </a:r>
                <a:r>
                  <a:rPr kumimoji="0" lang="zh-CN" altLang="en-US" sz="2400" b="0" dirty="0">
                    <a:ea typeface="华文新魏" panose="02010800040101010101" pitchFamily="2" charset="-122"/>
                  </a:rPr>
                  <a:t>，电容近似短路</a:t>
                </a:r>
                <a:endParaRPr kumimoji="0" lang="en-US" altLang="zh-CN" sz="2400" b="0" dirty="0"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04A8EC5A-4669-3649-AA9A-8461E71AF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90" y="4655140"/>
                <a:ext cx="8497887" cy="907941"/>
              </a:xfrm>
              <a:prstGeom prst="rect">
                <a:avLst/>
              </a:prstGeom>
              <a:blipFill>
                <a:blip r:embed="rId5"/>
                <a:stretch>
                  <a:fillRect t="-8725" b="-1476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328613" y="1604159"/>
            <a:ext cx="8497887" cy="1898287"/>
            <a:chOff x="328613" y="1604159"/>
            <a:chExt cx="8497887" cy="1898287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C8917FF-610B-8A4C-9184-306553E68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321" y="2156246"/>
              <a:ext cx="2800350" cy="13462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22400D6-CE02-134D-8174-A71A5C7FA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0341" y="2063717"/>
              <a:ext cx="3276600" cy="1409700"/>
            </a:xfrm>
            <a:prstGeom prst="rect">
              <a:avLst/>
            </a:prstGeom>
          </p:spPr>
        </p:pic>
        <p:sp>
          <p:nvSpPr>
            <p:cNvPr id="11" name="右箭头 10">
              <a:extLst>
                <a:ext uri="{FF2B5EF4-FFF2-40B4-BE49-F238E27FC236}">
                  <a16:creationId xmlns:a16="http://schemas.microsoft.com/office/drawing/2014/main" id="{8E110E2A-F9DC-7245-AF26-56F0FD8EF4FC}"/>
                </a:ext>
              </a:extLst>
            </p:cNvPr>
            <p:cNvSpPr/>
            <p:nvPr/>
          </p:nvSpPr>
          <p:spPr bwMode="auto">
            <a:xfrm>
              <a:off x="4090445" y="2857969"/>
              <a:ext cx="473528" cy="204652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Text Box 2">
              <a:extLst>
                <a:ext uri="{FF2B5EF4-FFF2-40B4-BE49-F238E27FC236}">
                  <a16:creationId xmlns:a16="http://schemas.microsoft.com/office/drawing/2014/main" id="{35659A00-F94F-D042-A705-37A47FDA9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13" y="1604159"/>
              <a:ext cx="849788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711200" lvl="1" indent="-355600" eaLnBrk="1" hangingPunct="1">
                <a:spcBef>
                  <a:spcPts val="600"/>
                </a:spcBef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kumimoji="0" lang="zh-CN" altLang="en-US" sz="2400" b="0" dirty="0">
                  <a:ea typeface="华文新魏" panose="02010800040101010101" pitchFamily="2" charset="-122"/>
                </a:rPr>
                <a:t>电阻与电容的串联</a:t>
              </a:r>
              <a:endParaRPr kumimoji="0" lang="en-US" altLang="zh-CN" sz="2400" b="0" dirty="0">
                <a:ea typeface="华文新魏" panose="0201080004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100913" y="5619212"/>
                <a:ext cx="6762557" cy="7053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𝑅𝐶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sz="2000" b="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913" y="5619212"/>
                <a:ext cx="6762557" cy="7053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1959C6-227C-442F-B04F-D9282264D1CA}" type="datetime1">
              <a:rPr lang="zh-CN" altLang="en-US" smtClean="0"/>
              <a:t>2022/10/12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15</a:t>
            </a:fld>
            <a:r>
              <a:rPr lang="en-US" altLang="zh-CN" dirty="0"/>
              <a:t>/22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866352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7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基于阻抗模型的电路分析（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3/7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1D9D3E7-51AC-6947-AF75-E92E8E903DBA}"/>
                  </a:ext>
                </a:extLst>
              </p:cNvPr>
              <p:cNvSpPr txBox="1"/>
              <p:nvPr/>
            </p:nvSpPr>
            <p:spPr>
              <a:xfrm>
                <a:off x="4105814" y="2296802"/>
                <a:ext cx="4769639" cy="788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skw"/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en-US" altLang="zh-CN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1D9D3E7-51AC-6947-AF75-E92E8E903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814" y="2296802"/>
                <a:ext cx="4769639" cy="788742"/>
              </a:xfrm>
              <a:prstGeom prst="rect">
                <a:avLst/>
              </a:prstGeom>
              <a:blipFill>
                <a:blip r:embed="rId4"/>
                <a:stretch>
                  <a:fillRect l="-531" t="-38095" b="-117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 Box 2">
            <a:extLst>
              <a:ext uri="{FF2B5EF4-FFF2-40B4-BE49-F238E27FC236}">
                <a16:creationId xmlns:a16="http://schemas.microsoft.com/office/drawing/2014/main" id="{35659A00-F94F-D042-A705-37A47FDA9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7887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基于阻抗模型，电路求解变为简单的“代数处理”</a:t>
            </a:r>
            <a:endParaRPr kumimoji="0" lang="en-US" altLang="zh-CN" b="0" dirty="0">
              <a:ea typeface="华文新魏" panose="02010800040101010101" pitchFamily="2" charset="-122"/>
            </a:endParaRPr>
          </a:p>
          <a:p>
            <a:pPr marL="711200" lvl="1" indent="-35560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电阻、电容、电感的串联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552DD0-28DF-3B44-97DB-B616EAF2F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01" y="2214811"/>
            <a:ext cx="3130550" cy="1466850"/>
          </a:xfrm>
          <a:prstGeom prst="rect">
            <a:avLst/>
          </a:prstGeom>
        </p:spPr>
      </p:pic>
      <p:sp>
        <p:nvSpPr>
          <p:cNvPr id="13" name="Text Box 2">
            <a:extLst>
              <a:ext uri="{FF2B5EF4-FFF2-40B4-BE49-F238E27FC236}">
                <a16:creationId xmlns:a16="http://schemas.microsoft.com/office/drawing/2014/main" id="{C8050529-74B3-C24F-8C67-A86DA5A5B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32" y="3984346"/>
            <a:ext cx="8497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求正弦稳态响应：求复指数激励响应的实部，即：</a:t>
            </a:r>
            <a:endParaRPr kumimoji="0" lang="en-US" altLang="zh-CN" b="0" dirty="0"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4ADC3B9-58F3-824F-BB2E-75DD5529D897}"/>
                  </a:ext>
                </a:extLst>
              </p:cNvPr>
              <p:cNvSpPr txBox="1"/>
              <p:nvPr/>
            </p:nvSpPr>
            <p:spPr>
              <a:xfrm>
                <a:off x="4438441" y="3091745"/>
                <a:ext cx="2555380" cy="632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𝑅𝐶</m:t>
                          </m:r>
                        </m:num>
                        <m:den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𝑅𝐶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𝐿𝐶</m:t>
                          </m:r>
                        </m:den>
                      </m:f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b="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4ADC3B9-58F3-824F-BB2E-75DD5529D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441" y="3091745"/>
                <a:ext cx="2555380" cy="632161"/>
              </a:xfrm>
              <a:prstGeom prst="rect">
                <a:avLst/>
              </a:prstGeom>
              <a:blipFill>
                <a:blip r:embed="rId6"/>
                <a:stretch>
                  <a:fillRect l="-1478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26032" y="4725196"/>
                <a:ext cx="8755795" cy="707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𝑅𝑒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000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𝐿𝐶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𝑅𝐶</m:t>
                                  </m:r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b="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𝑅𝐶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𝐿𝐶</m:t>
                                  </m:r>
                                </m:den>
                              </m:f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32" y="4725196"/>
                <a:ext cx="8755795" cy="7073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11A437-75AD-474A-8156-CDD56A922BE9}" type="datetime1">
              <a:rPr lang="zh-CN" altLang="en-US" smtClean="0"/>
              <a:t>2022/10/12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16</a:t>
            </a:fld>
            <a:r>
              <a:rPr lang="en-US" altLang="zh-CN" dirty="0"/>
              <a:t>/22</a:t>
            </a:r>
            <a:endParaRPr lang="en-US" altLang="zh-CN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1FAC7977-A350-2991-1596-9A577783D5D2}"/>
                  </a:ext>
                </a:extLst>
              </p14:cNvPr>
              <p14:cNvContentPartPr/>
              <p14:nvPr/>
            </p14:nvContentPartPr>
            <p14:xfrm>
              <a:off x="2742480" y="4526640"/>
              <a:ext cx="5711040" cy="133272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1FAC7977-A350-2991-1596-9A577783D5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26280" y="4510440"/>
                <a:ext cx="5743440" cy="13651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38547206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基于阻抗模型的电路分析（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4/7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36" name="Text Box 2">
            <a:extLst>
              <a:ext uri="{FF2B5EF4-FFF2-40B4-BE49-F238E27FC236}">
                <a16:creationId xmlns:a16="http://schemas.microsoft.com/office/drawing/2014/main" id="{35659A00-F94F-D042-A705-37A47FDA9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53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-379413" eaLnBrk="1" hangingPunct="1">
              <a:spcBef>
                <a:spcPts val="24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en-US" altLang="zh-CN" b="0" dirty="0">
                <a:ea typeface="华文新魏" panose="02010800040101010101" pitchFamily="2" charset="-122"/>
              </a:rPr>
              <a:t>KVL</a:t>
            </a:r>
            <a:r>
              <a:rPr kumimoji="0" lang="zh-CN" altLang="en-US" b="0" dirty="0">
                <a:ea typeface="华文新魏" panose="02010800040101010101" pitchFamily="2" charset="-122"/>
              </a:rPr>
              <a:t>、</a:t>
            </a:r>
            <a:r>
              <a:rPr kumimoji="0" lang="en-US" altLang="zh-CN" b="0" dirty="0">
                <a:ea typeface="华文新魏" panose="02010800040101010101" pitchFamily="2" charset="-122"/>
              </a:rPr>
              <a:t>KCL</a:t>
            </a:r>
            <a:r>
              <a:rPr kumimoji="0" lang="zh-CN" altLang="en-US" b="0" dirty="0">
                <a:ea typeface="华文新魏" panose="02010800040101010101" pitchFamily="2" charset="-122"/>
              </a:rPr>
              <a:t>、戴维南定理、节点法、回路法仍成立</a:t>
            </a:r>
            <a:endParaRPr kumimoji="0" lang="zh-CN" altLang="en-US" sz="2400" b="0" dirty="0"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D65EC52-8897-8845-810C-1326641CE705}"/>
                  </a:ext>
                </a:extLst>
              </p:cNvPr>
              <p:cNvSpPr txBox="1"/>
              <p:nvPr/>
            </p:nvSpPr>
            <p:spPr>
              <a:xfrm>
                <a:off x="3317683" y="2174804"/>
                <a:ext cx="251716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zh-CN" altLang="en-US" b="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D65EC52-8897-8845-810C-1326641CE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683" y="2174804"/>
                <a:ext cx="2517164" cy="307777"/>
              </a:xfrm>
              <a:prstGeom prst="rect">
                <a:avLst/>
              </a:prstGeom>
              <a:blipFill>
                <a:blip r:embed="rId4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5A817BA-49A9-1D41-A1FD-0B9A28CF686C}"/>
                  </a:ext>
                </a:extLst>
              </p:cNvPr>
              <p:cNvSpPr txBox="1"/>
              <p:nvPr/>
            </p:nvSpPr>
            <p:spPr>
              <a:xfrm>
                <a:off x="1455954" y="2691112"/>
                <a:ext cx="65352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b="0" dirty="0"/>
                  <a:t>+</a:t>
                </a:r>
                <a14:m>
                  <m:oMath xmlns:m="http://schemas.openxmlformats.org/officeDocument/2006/math"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b="0" dirty="0"/>
                  <a:t>=0</a:t>
                </a:r>
                <a:endParaRPr kumimoji="1" lang="zh-CN" altLang="en-US" b="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5A817BA-49A9-1D41-A1FD-0B9A28CF6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954" y="2691112"/>
                <a:ext cx="6535251" cy="307777"/>
              </a:xfrm>
              <a:prstGeom prst="rect">
                <a:avLst/>
              </a:prstGeom>
              <a:blipFill>
                <a:blip r:embed="rId5"/>
                <a:stretch>
                  <a:fillRect l="-1399" t="-25490" r="-1493" b="-49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F8F7F44-1F4A-2C43-8FE6-1A4FF0B58FEB}"/>
                  </a:ext>
                </a:extLst>
              </p:cNvPr>
              <p:cNvSpPr txBox="1"/>
              <p:nvPr/>
            </p:nvSpPr>
            <p:spPr>
              <a:xfrm>
                <a:off x="1455954" y="3214308"/>
                <a:ext cx="6866636" cy="3474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+⋯+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zh-CN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b="0" dirty="0"/>
                  <a:t>=0</a:t>
                </a:r>
                <a:endParaRPr lang="zh-CN" altLang="en-US" sz="2000" b="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F8F7F44-1F4A-2C43-8FE6-1A4FF0B58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954" y="3214308"/>
                <a:ext cx="6866636" cy="347403"/>
              </a:xfrm>
              <a:prstGeom prst="rect">
                <a:avLst/>
              </a:prstGeom>
              <a:blipFill>
                <a:blip r:embed="rId6"/>
                <a:stretch>
                  <a:fillRect l="-1332" t="-17544" b="-38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C8267E7-DF88-8E48-B2F7-7B8C37D33FDD}"/>
                  </a:ext>
                </a:extLst>
              </p:cNvPr>
              <p:cNvSpPr txBox="1"/>
              <p:nvPr/>
            </p:nvSpPr>
            <p:spPr>
              <a:xfrm>
                <a:off x="1564110" y="3772854"/>
                <a:ext cx="6391045" cy="320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zh-CN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zh-CN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b="0" dirty="0"/>
                  <a:t>=0</a:t>
                </a:r>
                <a:endParaRPr lang="zh-CN" altLang="en-US" sz="2000" b="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C8267E7-DF88-8E48-B2F7-7B8C37D33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110" y="3772854"/>
                <a:ext cx="6391045" cy="320088"/>
              </a:xfrm>
              <a:prstGeom prst="rect">
                <a:avLst/>
              </a:prstGeom>
              <a:blipFill>
                <a:blip r:embed="rId7"/>
                <a:stretch>
                  <a:fillRect l="-1431" t="-21154" b="-48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9FC7A92-F818-4E48-AD08-960E42939C13}"/>
                  </a:ext>
                </a:extLst>
              </p:cNvPr>
              <p:cNvSpPr txBox="1"/>
              <p:nvPr/>
            </p:nvSpPr>
            <p:spPr>
              <a:xfrm>
                <a:off x="1564109" y="4304085"/>
                <a:ext cx="6391045" cy="320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b="0" dirty="0"/>
                  <a:t>=0</a:t>
                </a:r>
                <a:endParaRPr lang="zh-CN" altLang="en-US" sz="2000" b="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9FC7A92-F818-4E48-AD08-960E42939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109" y="4304085"/>
                <a:ext cx="6391045" cy="320088"/>
              </a:xfrm>
              <a:prstGeom prst="rect">
                <a:avLst/>
              </a:prstGeom>
              <a:blipFill>
                <a:blip r:embed="rId8"/>
                <a:stretch>
                  <a:fillRect l="-1431" t="-20755" b="-47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8993377-5500-374E-B7B5-611B0B4CB2EB}"/>
                  </a:ext>
                </a:extLst>
              </p:cNvPr>
              <p:cNvSpPr txBox="1"/>
              <p:nvPr/>
            </p:nvSpPr>
            <p:spPr>
              <a:xfrm>
                <a:off x="2973569" y="4835316"/>
                <a:ext cx="3722200" cy="3181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b="0" dirty="0"/>
                  <a:t>=0</a:t>
                </a:r>
                <a:endParaRPr lang="zh-CN" altLang="en-US" sz="2000" b="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8993377-5500-374E-B7B5-611B0B4C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569" y="4835316"/>
                <a:ext cx="3722200" cy="318164"/>
              </a:xfrm>
              <a:prstGeom prst="rect">
                <a:avLst/>
              </a:prstGeom>
              <a:blipFill>
                <a:blip r:embed="rId9"/>
                <a:stretch>
                  <a:fillRect l="-2041" t="-19231" b="-4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9E3E93E-0F54-3144-9A8B-D27B6A2E6F46}"/>
                  </a:ext>
                </a:extLst>
              </p:cNvPr>
              <p:cNvSpPr txBox="1"/>
              <p:nvPr/>
            </p:nvSpPr>
            <p:spPr>
              <a:xfrm>
                <a:off x="1846004" y="5870379"/>
                <a:ext cx="561094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0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0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CN" sz="20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0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000" b="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9E3E93E-0F54-3144-9A8B-D27B6A2E6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004" y="5870379"/>
                <a:ext cx="5610944" cy="307777"/>
              </a:xfrm>
              <a:prstGeom prst="rect">
                <a:avLst/>
              </a:prstGeom>
              <a:blipFill>
                <a:blip r:embed="rId10"/>
                <a:stretch>
                  <a:fillRect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2">
            <a:extLst>
              <a:ext uri="{FF2B5EF4-FFF2-40B4-BE49-F238E27FC236}">
                <a16:creationId xmlns:a16="http://schemas.microsoft.com/office/drawing/2014/main" id="{35659A00-F94F-D042-A705-37A47FDA9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" y="1614319"/>
            <a:ext cx="84953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indent="-379413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en-US" altLang="zh-CN" sz="2400" b="0" dirty="0">
                <a:ea typeface="华文新魏" panose="02010800040101010101" pitchFamily="2" charset="-122"/>
              </a:rPr>
              <a:t>KVL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、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KCL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定律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9E3E93E-0F54-3144-9A8B-D27B6A2E6F46}"/>
                  </a:ext>
                </a:extLst>
              </p:cNvPr>
              <p:cNvSpPr txBox="1"/>
              <p:nvPr/>
            </p:nvSpPr>
            <p:spPr>
              <a:xfrm>
                <a:off x="1900082" y="5358041"/>
                <a:ext cx="561094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000" b="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9E3E93E-0F54-3144-9A8B-D27B6A2E6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082" y="5358041"/>
                <a:ext cx="5610944" cy="307777"/>
              </a:xfrm>
              <a:prstGeom prst="rect">
                <a:avLst/>
              </a:prstGeom>
              <a:blipFill>
                <a:blip r:embed="rId11"/>
                <a:stretch>
                  <a:fillRect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1557797" y="579343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同理有：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3B2328-F106-4B28-AA35-BF048CBBBA4C}" type="datetime1">
              <a:rPr lang="zh-CN" altLang="en-US" smtClean="0"/>
              <a:t>2022/10/12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17</a:t>
            </a:fld>
            <a:r>
              <a:rPr lang="en-US" altLang="zh-CN" dirty="0"/>
              <a:t>/22</a:t>
            </a:r>
            <a:endParaRPr lang="en-US" altLang="zh-CN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226558C4-1F9B-1BC1-6549-A1AC136AF783}"/>
                  </a:ext>
                </a:extLst>
              </p14:cNvPr>
              <p14:cNvContentPartPr/>
              <p14:nvPr/>
            </p14:nvContentPartPr>
            <p14:xfrm>
              <a:off x="1249920" y="5353200"/>
              <a:ext cx="6122520" cy="95436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226558C4-1F9B-1BC1-6549-A1AC136AF78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33720" y="5337000"/>
                <a:ext cx="6154920" cy="986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65341136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11" grpId="0"/>
      <p:bldP spid="14" grpId="0"/>
      <p:bldP spid="15" grpId="0"/>
      <p:bldP spid="18" grpId="0"/>
      <p:bldP spid="12" grpId="0"/>
      <p:bldP spid="13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基于阻抗模型的电路分析（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5/7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36" name="Text Box 2">
            <a:extLst>
              <a:ext uri="{FF2B5EF4-FFF2-40B4-BE49-F238E27FC236}">
                <a16:creationId xmlns:a16="http://schemas.microsoft.com/office/drawing/2014/main" id="{35659A00-F94F-D042-A705-37A47FDA9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53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indent="-379413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阻抗的串联与并联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60236A-A1EF-FD41-925C-02818988FA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39" y="1750855"/>
            <a:ext cx="2654300" cy="1079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3B7C4DF-E2E4-0B47-AD3B-D550CC87DF7B}"/>
                  </a:ext>
                </a:extLst>
              </p:cNvPr>
              <p:cNvSpPr txBox="1"/>
              <p:nvPr/>
            </p:nvSpPr>
            <p:spPr>
              <a:xfrm>
                <a:off x="833001" y="3198846"/>
                <a:ext cx="330385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000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sz="2000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kumimoji="1" lang="en-US" altLang="zh-CN" sz="2000" i="1" dirty="0">
                  <a:latin typeface="Cambria Math" panose="02040503050406030204" pitchFamily="18" charset="0"/>
                </a:endParaRPr>
              </a:p>
              <a:p>
                <a:r>
                  <a:rPr kumimoji="1" lang="zh-CN" altLang="en-US" sz="2000" b="0" dirty="0"/>
                  <a:t>         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kumimoji="1" lang="zh-CN" altLang="en-US" i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3B7C4DF-E2E4-0B47-AD3B-D550CC87D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01" y="3198846"/>
                <a:ext cx="3303853" cy="615553"/>
              </a:xfrm>
              <a:prstGeom prst="rect">
                <a:avLst/>
              </a:prstGeom>
              <a:blipFill>
                <a:blip r:embed="rId6"/>
                <a:stretch>
                  <a:fillRect b="-7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09E76F8-E343-9941-98C8-6918384826E6}"/>
                  </a:ext>
                </a:extLst>
              </p:cNvPr>
              <p:cNvSpPr txBox="1"/>
              <p:nvPr/>
            </p:nvSpPr>
            <p:spPr>
              <a:xfrm>
                <a:off x="925965" y="4130559"/>
                <a:ext cx="3533724" cy="574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  <m:t>𝒂𝒃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den>
                      </m:f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zh-CN" altLang="en-US" b="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09E76F8-E343-9941-98C8-691838482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65" y="4130559"/>
                <a:ext cx="3533724" cy="5741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/>
          <p:cNvGrpSpPr/>
          <p:nvPr/>
        </p:nvGrpSpPr>
        <p:grpSpPr>
          <a:xfrm>
            <a:off x="5239362" y="1668305"/>
            <a:ext cx="2971800" cy="3035915"/>
            <a:chOff x="5239362" y="1668305"/>
            <a:chExt cx="2971800" cy="303591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6F269B3-0E22-1D4A-97CD-E678499FA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362" y="1668305"/>
              <a:ext cx="2971800" cy="12446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C03BE119-00AC-0F48-A866-460312AC38E7}"/>
                    </a:ext>
                  </a:extLst>
                </p:cNvPr>
                <p:cNvSpPr txBox="1"/>
                <p:nvPr/>
              </p:nvSpPr>
              <p:spPr>
                <a:xfrm>
                  <a:off x="5417478" y="3186407"/>
                  <a:ext cx="2790700" cy="6279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num>
                          <m:den>
                            <m:sSub>
                              <m:sSubPr>
                                <m:ctrlPr>
                                  <a:rPr kumimoji="1"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sub>
                            </m:sSub>
                          </m:den>
                        </m:f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num>
                          <m:den>
                            <m:sSub>
                              <m:sSubPr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num>
                          <m:den>
                            <m:sSub>
                              <m:sSubPr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f>
                          <m:f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C03BE119-00AC-0F48-A866-460312AC3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7478" y="3186407"/>
                  <a:ext cx="2790700" cy="62799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7E22345B-31AF-0A45-8CAB-04E3DD012652}"/>
                    </a:ext>
                  </a:extLst>
                </p:cNvPr>
                <p:cNvSpPr txBox="1"/>
                <p:nvPr/>
              </p:nvSpPr>
              <p:spPr>
                <a:xfrm>
                  <a:off x="5407649" y="4076228"/>
                  <a:ext cx="2790700" cy="6279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kumimoji="1"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sub>
                            </m:sSub>
                          </m:den>
                        </m:f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f>
                          <m:f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7E22345B-31AF-0A45-8CAB-04E3DD0126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7649" y="4076228"/>
                  <a:ext cx="2790700" cy="62799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组合 22"/>
          <p:cNvGrpSpPr/>
          <p:nvPr/>
        </p:nvGrpSpPr>
        <p:grpSpPr>
          <a:xfrm>
            <a:off x="1334089" y="4712041"/>
            <a:ext cx="6864260" cy="1577007"/>
            <a:chOff x="1334089" y="4712041"/>
            <a:chExt cx="6864260" cy="15770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5407649" y="5053933"/>
                  <a:ext cx="2621038" cy="3474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d>
                          <m:dPr>
                            <m:begChr m:val="‖"/>
                            <m:endChr m:val="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altLang="zh-CN" sz="20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7649" y="5053933"/>
                  <a:ext cx="2621038" cy="347403"/>
                </a:xfrm>
                <a:prstGeom prst="rect">
                  <a:avLst/>
                </a:prstGeom>
                <a:blipFill>
                  <a:blip r:embed="rId11"/>
                  <a:stretch>
                    <a:fillRect l="-1628" t="-210526" r="-698" b="-30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5867454" y="5660478"/>
                  <a:ext cx="2330895" cy="6285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altLang="zh-CN" sz="20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54" y="5660478"/>
                  <a:ext cx="2330895" cy="62857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组合 17"/>
            <p:cNvGrpSpPr/>
            <p:nvPr/>
          </p:nvGrpSpPr>
          <p:grpSpPr>
            <a:xfrm>
              <a:off x="1334089" y="4712041"/>
              <a:ext cx="2717475" cy="1378590"/>
              <a:chOff x="1334089" y="4712041"/>
              <a:chExt cx="2717475" cy="1378590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1334089" y="4712041"/>
                <a:ext cx="2717475" cy="1378590"/>
                <a:chOff x="1213839" y="4763285"/>
                <a:chExt cx="2717475" cy="1378590"/>
              </a:xfrm>
            </p:grpSpPr>
            <p:pic>
              <p:nvPicPr>
                <p:cNvPr id="2" name="图片 1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 rot="16200000">
                  <a:off x="2102293" y="4328274"/>
                  <a:ext cx="877394" cy="2477275"/>
                </a:xfrm>
                <a:prstGeom prst="rect">
                  <a:avLst/>
                </a:prstGeom>
              </p:spPr>
            </p:pic>
            <p:sp>
              <p:nvSpPr>
                <p:cNvPr id="3" name="矩形 2"/>
                <p:cNvSpPr/>
                <p:nvPr/>
              </p:nvSpPr>
              <p:spPr bwMode="auto">
                <a:xfrm>
                  <a:off x="1657884" y="5752058"/>
                  <a:ext cx="1709159" cy="262097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2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 bwMode="auto">
                <a:xfrm>
                  <a:off x="1213839" y="5288088"/>
                  <a:ext cx="444045" cy="262097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2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4" name="矩形 13"/>
                <p:cNvSpPr/>
                <p:nvPr/>
              </p:nvSpPr>
              <p:spPr bwMode="auto">
                <a:xfrm>
                  <a:off x="3487269" y="5314043"/>
                  <a:ext cx="444045" cy="262097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2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4" name="文本框 3"/>
                <p:cNvSpPr txBox="1"/>
                <p:nvPr/>
              </p:nvSpPr>
              <p:spPr>
                <a:xfrm>
                  <a:off x="1657884" y="5719904"/>
                  <a:ext cx="42672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0" i="1" dirty="0"/>
                    <a:t>R</a:t>
                  </a:r>
                  <a:r>
                    <a:rPr lang="en-US" altLang="zh-CN" sz="2000" b="0" baseline="-25000" dirty="0"/>
                    <a:t>1</a:t>
                  </a:r>
                  <a:endParaRPr lang="zh-CN" altLang="en-US" b="0" baseline="-25000" dirty="0"/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2299103" y="4763285"/>
                  <a:ext cx="42672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0" i="1" dirty="0"/>
                    <a:t>R</a:t>
                  </a:r>
                  <a:r>
                    <a:rPr lang="en-US" altLang="zh-CN" sz="2000" b="0" baseline="-25000" dirty="0"/>
                    <a:t>2</a:t>
                  </a:r>
                  <a:endParaRPr lang="zh-CN" altLang="en-US" b="0" baseline="-25000" dirty="0"/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2317308" y="5741765"/>
                  <a:ext cx="3561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0" i="1" dirty="0"/>
                    <a:t>C</a:t>
                  </a:r>
                  <a:endParaRPr lang="zh-CN" altLang="en-US" b="0" baseline="-25000" dirty="0"/>
                </a:p>
              </p:txBody>
            </p:sp>
            <p:sp>
              <p:nvSpPr>
                <p:cNvPr id="17" name="文本框 16"/>
                <p:cNvSpPr txBox="1"/>
                <p:nvPr/>
              </p:nvSpPr>
              <p:spPr>
                <a:xfrm>
                  <a:off x="3002581" y="5737488"/>
                  <a:ext cx="32733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0" i="1" dirty="0"/>
                    <a:t>L</a:t>
                  </a:r>
                  <a:endParaRPr lang="zh-CN" altLang="en-US" b="0" baseline="-25000" dirty="0"/>
                </a:p>
              </p:txBody>
            </p:sp>
          </p:grpSp>
          <p:sp>
            <p:nvSpPr>
              <p:cNvPr id="11" name="文本框 10"/>
              <p:cNvSpPr txBox="1"/>
              <p:nvPr/>
            </p:nvSpPr>
            <p:spPr>
              <a:xfrm>
                <a:off x="1378891" y="5579655"/>
                <a:ext cx="26068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0" dirty="0"/>
                  <a:t>a                                  b</a:t>
                </a:r>
                <a:endParaRPr lang="zh-CN" altLang="en-US" b="0" dirty="0"/>
              </a:p>
            </p:txBody>
          </p:sp>
        </p:grpSp>
      </p:grp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7EE091-AF09-43FF-808F-EE5798F73C1D}" type="datetime1">
              <a:rPr lang="zh-CN" altLang="en-US" smtClean="0"/>
              <a:t>2022/10/12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18</a:t>
            </a:fld>
            <a:r>
              <a:rPr lang="en-US" altLang="zh-CN" dirty="0"/>
              <a:t>/22</a:t>
            </a:r>
            <a:endParaRPr lang="en-US" altLang="zh-CN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1CC769F6-5BF5-0129-FD0D-0F10376297BF}"/>
                  </a:ext>
                </a:extLst>
              </p14:cNvPr>
              <p14:cNvContentPartPr/>
              <p14:nvPr/>
            </p14:nvContentPartPr>
            <p14:xfrm>
              <a:off x="5809680" y="1097640"/>
              <a:ext cx="863640" cy="44460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1CC769F6-5BF5-0129-FD0D-0F10376297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93480" y="1081440"/>
                <a:ext cx="896040" cy="477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58736710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基于阻抗模型的电路分析（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6/7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36" name="Text Box 2">
            <a:extLst>
              <a:ext uri="{FF2B5EF4-FFF2-40B4-BE49-F238E27FC236}">
                <a16:creationId xmlns:a16="http://schemas.microsoft.com/office/drawing/2014/main" id="{35659A00-F94F-D042-A705-37A47FDA9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5306" cy="103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indent="-379413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节点法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363537" lvl="1" indent="0" eaLnBrk="1" hangingPunct="1">
              <a:lnSpc>
                <a:spcPct val="150000"/>
              </a:lnSpc>
              <a:spcBef>
                <a:spcPts val="600"/>
              </a:spcBef>
              <a:buClr>
                <a:srgbClr val="0000FF"/>
              </a:buClr>
            </a:pPr>
            <a:r>
              <a:rPr kumimoji="0" lang="zh-CN" altLang="en-US" sz="2400" b="0" dirty="0">
                <a:solidFill>
                  <a:srgbClr val="FF0000"/>
                </a:solidFill>
                <a:ea typeface="华文新魏" panose="02010800040101010101" pitchFamily="2" charset="-122"/>
              </a:rPr>
              <a:t>例</a:t>
            </a:r>
            <a:r>
              <a:rPr kumimoji="0" lang="en-US" altLang="zh-CN" sz="2400" b="0" dirty="0">
                <a:solidFill>
                  <a:srgbClr val="FF0000"/>
                </a:solidFill>
                <a:ea typeface="华文新魏" panose="02010800040101010101" pitchFamily="2" charset="-122"/>
              </a:rPr>
              <a:t>11.1</a:t>
            </a:r>
            <a:r>
              <a:rPr kumimoji="0" lang="zh-CN" altLang="en-US" sz="2400" b="0" dirty="0">
                <a:solidFill>
                  <a:srgbClr val="FF0000"/>
                </a:solidFill>
                <a:ea typeface="华文新魏" panose="02010800040101010101" pitchFamily="2" charset="-122"/>
              </a:rPr>
              <a:t> 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求下电路中</a:t>
            </a:r>
            <a:r>
              <a:rPr kumimoji="0" lang="en-US" altLang="zh-CN" sz="2400" i="1" dirty="0" err="1">
                <a:ea typeface="华文新魏" panose="02010800040101010101" pitchFamily="2" charset="-122"/>
              </a:rPr>
              <a:t>I</a:t>
            </a:r>
            <a:r>
              <a:rPr kumimoji="0" lang="en-US" altLang="zh-CN" sz="2400" b="0" baseline="-25000" dirty="0" err="1">
                <a:ea typeface="华文新魏" panose="02010800040101010101" pitchFamily="2" charset="-122"/>
              </a:rPr>
              <a:t>a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、</a:t>
            </a:r>
            <a:r>
              <a:rPr kumimoji="0" lang="en-US" altLang="zh-CN" sz="2400" i="1" dirty="0" err="1">
                <a:ea typeface="华文新魏" panose="02010800040101010101" pitchFamily="2" charset="-122"/>
              </a:rPr>
              <a:t>I</a:t>
            </a:r>
            <a:r>
              <a:rPr kumimoji="0" lang="en-US" altLang="zh-CN" sz="2400" b="0" baseline="-25000" dirty="0" err="1">
                <a:ea typeface="华文新魏" panose="02010800040101010101" pitchFamily="2" charset="-122"/>
              </a:rPr>
              <a:t>b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、</a:t>
            </a:r>
            <a:r>
              <a:rPr kumimoji="0" lang="en-US" altLang="zh-CN" sz="2400" i="1" dirty="0" err="1">
                <a:ea typeface="华文新魏" panose="02010800040101010101" pitchFamily="2" charset="-122"/>
              </a:rPr>
              <a:t>I</a:t>
            </a:r>
            <a:r>
              <a:rPr kumimoji="0" lang="en-US" altLang="zh-CN" sz="2400" b="0" baseline="-25000" dirty="0" err="1">
                <a:ea typeface="华文新魏" panose="02010800040101010101" pitchFamily="2" charset="-122"/>
              </a:rPr>
              <a:t>c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18B4CF-DA15-1349-9BEB-352EC63FA4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92" y="2325949"/>
            <a:ext cx="3606800" cy="124460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457200" y="3915697"/>
            <a:ext cx="4066274" cy="2402623"/>
            <a:chOff x="457200" y="3915697"/>
            <a:chExt cx="4066274" cy="24026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EA46F8F-13DF-5446-9082-39C29E55F1E4}"/>
                    </a:ext>
                  </a:extLst>
                </p:cNvPr>
                <p:cNvSpPr txBox="1"/>
                <p:nvPr/>
              </p:nvSpPr>
              <p:spPr>
                <a:xfrm>
                  <a:off x="982505" y="3915697"/>
                  <a:ext cx="3508076" cy="6301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−10.6</m:t>
                        </m:r>
                        <m:sSup>
                          <m:sSup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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0</m:t>
                            </m:r>
                          </m:e>
                          <m:sup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sup>
                        </m:s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zh-CN" altLang="en-US" sz="2000" b="0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EA46F8F-13DF-5446-9082-39C29E55F1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505" y="3915697"/>
                  <a:ext cx="3508076" cy="6301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21DAE87-80BD-6043-B428-D0BB0E48E35B}"/>
                    </a:ext>
                  </a:extLst>
                </p:cNvPr>
                <p:cNvSpPr txBox="1"/>
                <p:nvPr/>
              </p:nvSpPr>
              <p:spPr>
                <a:xfrm>
                  <a:off x="982505" y="4800928"/>
                  <a:ext cx="3540969" cy="6321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−20</m:t>
                            </m:r>
                            <m:sSub>
                              <m:sSubPr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zh-CN" altLang="en-US" b="0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21DAE87-80BD-6043-B428-D0BB0E48E3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505" y="4800928"/>
                  <a:ext cx="3540969" cy="63216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BEF87FE-F403-814A-B267-372E5324BC30}"/>
                    </a:ext>
                  </a:extLst>
                </p:cNvPr>
                <p:cNvSpPr txBox="1"/>
                <p:nvPr/>
              </p:nvSpPr>
              <p:spPr>
                <a:xfrm>
                  <a:off x="982505" y="5688147"/>
                  <a:ext cx="1510542" cy="6301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kumimoji="1" lang="zh-CN" altLang="en-US" b="0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BEF87FE-F403-814A-B267-372E5324BC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505" y="5688147"/>
                  <a:ext cx="1510542" cy="63017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左大括号 14">
              <a:extLst>
                <a:ext uri="{FF2B5EF4-FFF2-40B4-BE49-F238E27FC236}">
                  <a16:creationId xmlns:a16="http://schemas.microsoft.com/office/drawing/2014/main" id="{F7A05096-3888-2241-93BC-BAA73D084525}"/>
                </a:ext>
              </a:extLst>
            </p:cNvPr>
            <p:cNvSpPr/>
            <p:nvPr/>
          </p:nvSpPr>
          <p:spPr bwMode="auto">
            <a:xfrm>
              <a:off x="457200" y="4085303"/>
              <a:ext cx="296611" cy="2035278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4B82C4C-C72D-BC4F-9F15-00DBB803C5D4}"/>
                  </a:ext>
                </a:extLst>
              </p:cNvPr>
              <p:cNvSpPr txBox="1"/>
              <p:nvPr/>
            </p:nvSpPr>
            <p:spPr>
              <a:xfrm>
                <a:off x="4921051" y="2956005"/>
                <a:ext cx="2094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=68.4−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16.8</m:t>
                    </m:r>
                  </m:oMath>
                </a14:m>
                <a:r>
                  <a:rPr kumimoji="1" lang="en-US" altLang="zh-CN" b="0" dirty="0"/>
                  <a:t>,</a:t>
                </a:r>
                <a:endParaRPr kumimoji="1" lang="zh-CN" altLang="en-US" b="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4B82C4C-C72D-BC4F-9F15-00DBB803C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051" y="2956005"/>
                <a:ext cx="2094268" cy="430887"/>
              </a:xfrm>
              <a:prstGeom prst="rect">
                <a:avLst/>
              </a:prstGeom>
              <a:blipFill>
                <a:blip r:embed="rId8"/>
                <a:stretch>
                  <a:fillRect t="-25352" r="-8140" b="-47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89419A7-C1CB-7449-AFC6-B1A6B4EDCC78}"/>
                  </a:ext>
                </a:extLst>
              </p:cNvPr>
              <p:cNvSpPr txBox="1"/>
              <p:nvPr/>
            </p:nvSpPr>
            <p:spPr>
              <a:xfrm>
                <a:off x="7204584" y="3043961"/>
                <a:ext cx="166616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=68−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26</m:t>
                      </m:r>
                    </m:oMath>
                  </m:oMathPara>
                </a14:m>
                <a:endParaRPr kumimoji="1" lang="zh-CN" altLang="en-US" b="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89419A7-C1CB-7449-AFC6-B1A6B4EDC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584" y="3043961"/>
                <a:ext cx="1666161" cy="307777"/>
              </a:xfrm>
              <a:prstGeom prst="rect">
                <a:avLst/>
              </a:prstGeom>
              <a:blipFill>
                <a:blip r:embed="rId10"/>
                <a:stretch>
                  <a:fillRect l="-1515" r="-3788" b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DDF9F71-3DC1-8B4F-99E8-E912DA81AAC4}"/>
                  </a:ext>
                </a:extLst>
              </p:cNvPr>
              <p:cNvSpPr txBox="1"/>
              <p:nvPr/>
            </p:nvSpPr>
            <p:spPr>
              <a:xfrm>
                <a:off x="4918587" y="4349530"/>
                <a:ext cx="3003707" cy="452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=6.84−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1.68</m:t>
                      </m:r>
                    </m:oMath>
                  </m:oMathPara>
                </a14:m>
                <a:endParaRPr kumimoji="1" lang="zh-CN" altLang="en-US" b="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DDF9F71-3DC1-8B4F-99E8-E912DA81A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587" y="4349530"/>
                <a:ext cx="3003707" cy="4524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64BC5FE-FA47-8246-9A0A-1D063CF4BFD5}"/>
                  </a:ext>
                </a:extLst>
              </p:cNvPr>
              <p:cNvSpPr txBox="1"/>
              <p:nvPr/>
            </p:nvSpPr>
            <p:spPr>
              <a:xfrm>
                <a:off x="4918587" y="3564619"/>
                <a:ext cx="3204915" cy="630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=3.76+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1.68</m:t>
                      </m:r>
                    </m:oMath>
                  </m:oMathPara>
                </a14:m>
                <a:endParaRPr kumimoji="1" lang="zh-CN" altLang="en-US" b="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64BC5FE-FA47-8246-9A0A-1D063CF4B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587" y="3564619"/>
                <a:ext cx="3204915" cy="63017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B02DD2C-EF93-8649-84A1-326B8BD2E004}"/>
                  </a:ext>
                </a:extLst>
              </p:cNvPr>
              <p:cNvSpPr txBox="1"/>
              <p:nvPr/>
            </p:nvSpPr>
            <p:spPr>
              <a:xfrm>
                <a:off x="4919916" y="5688147"/>
                <a:ext cx="2600455" cy="630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=5.2+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13.6</m:t>
                      </m:r>
                    </m:oMath>
                  </m:oMathPara>
                </a14:m>
                <a:endParaRPr kumimoji="1" lang="zh-CN" altLang="en-US" b="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B02DD2C-EF93-8649-84A1-326B8BD2E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916" y="5688147"/>
                <a:ext cx="2600455" cy="630173"/>
              </a:xfrm>
              <a:prstGeom prst="rect">
                <a:avLst/>
              </a:prstGeom>
              <a:blipFill>
                <a:blip r:embed="rId13"/>
                <a:stretch>
                  <a:fillRect l="-971" r="-1456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638979E-DDDE-6544-86CD-1A17FD56DDDC}"/>
                  </a:ext>
                </a:extLst>
              </p:cNvPr>
              <p:cNvSpPr txBox="1"/>
              <p:nvPr/>
            </p:nvSpPr>
            <p:spPr>
              <a:xfrm>
                <a:off x="4918587" y="4958434"/>
                <a:ext cx="3755515" cy="578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  <m: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=−1.44−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11.92</m:t>
                      </m:r>
                    </m:oMath>
                  </m:oMathPara>
                </a14:m>
                <a:endParaRPr kumimoji="1" lang="zh-CN" altLang="en-US" b="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638979E-DDDE-6544-86CD-1A17FD56D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587" y="4958434"/>
                <a:ext cx="3755515" cy="578172"/>
              </a:xfrm>
              <a:prstGeom prst="rect">
                <a:avLst/>
              </a:prstGeom>
              <a:blipFill>
                <a:blip r:embed="rId14"/>
                <a:stretch>
                  <a:fillRect l="-1010" r="-1010"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4616245" y="1525849"/>
            <a:ext cx="4030694" cy="1422400"/>
            <a:chOff x="4616245" y="1525849"/>
            <a:chExt cx="4030694" cy="14224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BDB0540-6849-7D4D-97B2-E23034868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39" y="1525849"/>
              <a:ext cx="3606800" cy="1422400"/>
            </a:xfrm>
            <a:prstGeom prst="rect">
              <a:avLst/>
            </a:prstGeom>
          </p:spPr>
        </p:pic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F9921D12-98B8-5D42-8405-32949E0A6EEF}"/>
                </a:ext>
              </a:extLst>
            </p:cNvPr>
            <p:cNvCxnSpPr/>
            <p:nvPr/>
          </p:nvCxnSpPr>
          <p:spPr bwMode="auto">
            <a:xfrm flipV="1">
              <a:off x="4616245" y="2477729"/>
              <a:ext cx="604684" cy="353961"/>
            </a:xfrm>
            <a:prstGeom prst="straightConnector1">
              <a:avLst/>
            </a:prstGeom>
            <a:solidFill>
              <a:schemeClr val="accent1"/>
            </a:solidFill>
            <a:ln w="984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A55F82-109A-4C9B-AB72-BCCFFC03D373}" type="datetime1">
              <a:rPr lang="zh-CN" altLang="en-US" smtClean="0"/>
              <a:t>2022/10/12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19</a:t>
            </a:fld>
            <a:r>
              <a:rPr lang="en-US" altLang="zh-CN" dirty="0"/>
              <a:t>/22</a:t>
            </a:r>
            <a:endParaRPr lang="en-US" altLang="zh-CN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A1F44234-C791-F307-6A61-5E0E1507E8A2}"/>
                  </a:ext>
                </a:extLst>
              </p14:cNvPr>
              <p14:cNvContentPartPr/>
              <p14:nvPr/>
            </p14:nvContentPartPr>
            <p14:xfrm>
              <a:off x="2310840" y="896760"/>
              <a:ext cx="4436640" cy="41112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A1F44234-C791-F307-6A61-5E0E1507E8A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94640" y="880560"/>
                <a:ext cx="4469040" cy="4435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80253041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17" grpId="0"/>
      <p:bldP spid="22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E08343A3-3169-4D48-8542-55FD66C21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509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激励与响应</a:t>
            </a:r>
          </a:p>
        </p:txBody>
      </p:sp>
      <p:sp>
        <p:nvSpPr>
          <p:cNvPr id="23" name="Text Box 8">
            <a:extLst>
              <a:ext uri="{FF2B5EF4-FFF2-40B4-BE49-F238E27FC236}">
                <a16:creationId xmlns:a16="http://schemas.microsoft.com/office/drawing/2014/main" id="{8BAC0ED7-8DCE-49C6-9607-B505E11AD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4" y="1925699"/>
            <a:ext cx="8059629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57188" indent="-357188"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zh-CN" sz="3600" b="0" dirty="0">
                <a:latin typeface="+mn-lt"/>
                <a:ea typeface="华文新魏" panose="02010800040101010101" pitchFamily="2" charset="-122"/>
              </a:rPr>
              <a:t>内容</a:t>
            </a:r>
            <a:endParaRPr lang="en-US" altLang="zh-CN" sz="3600" b="0" dirty="0">
              <a:latin typeface="+mn-lt"/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rgbClr val="FF0000"/>
              </a:buClr>
            </a:pPr>
            <a:r>
              <a:rPr lang="zh-CN" altLang="en-US" sz="3200" b="0" dirty="0">
                <a:latin typeface="+mn-lt"/>
                <a:ea typeface="华文新魏" panose="02010800040101010101" pitchFamily="2" charset="-122"/>
              </a:rPr>
              <a:t>    不同激励下求解响应的方法</a:t>
            </a:r>
            <a:endParaRPr lang="en-US" altLang="zh-CN" sz="3200" b="0" dirty="0">
              <a:latin typeface="+mn-lt"/>
              <a:ea typeface="华文新魏" panose="02010800040101010101" pitchFamily="2" charset="-122"/>
            </a:endParaRPr>
          </a:p>
          <a:p>
            <a:pPr marL="357188" indent="-357188"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600" b="0" dirty="0">
                <a:latin typeface="+mn-lt"/>
                <a:ea typeface="华文新魏" panose="02010800040101010101" pitchFamily="2" charset="-122"/>
              </a:rPr>
              <a:t>目标</a:t>
            </a:r>
            <a:endParaRPr lang="en-US" altLang="zh-CN" sz="3600" b="0" dirty="0">
              <a:latin typeface="+mn-lt"/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rgbClr val="FF0000"/>
              </a:buClr>
            </a:pPr>
            <a:r>
              <a:rPr lang="zh-CN" altLang="en-US" sz="3200" b="0" dirty="0">
                <a:solidFill>
                  <a:srgbClr val="0000FF"/>
                </a:solidFill>
                <a:latin typeface="+mn-lt"/>
                <a:ea typeface="华文新魏" panose="02010800040101010101" pitchFamily="2" charset="-122"/>
              </a:rPr>
              <a:t>    解释</a:t>
            </a:r>
            <a:r>
              <a:rPr lang="zh-CN" altLang="en-US" sz="3200" b="0" dirty="0">
                <a:latin typeface="+mn-lt"/>
                <a:ea typeface="华文新魏" panose="02010800040101010101" pitchFamily="2" charset="-122"/>
              </a:rPr>
              <a:t>为什么要在频域研究余弦激励响应。</a:t>
            </a:r>
            <a:endParaRPr lang="en-US" altLang="zh-CN" sz="3200" b="0" dirty="0">
              <a:ea typeface="华文新魏" panose="0201080004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B38160-B2A4-4B19-A213-B2AA5324ED43}" type="datetime1">
              <a:rPr lang="zh-CN" altLang="en-US" smtClean="0"/>
              <a:t>2022/10/12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2</a:t>
            </a:fld>
            <a:r>
              <a:rPr lang="en-US" altLang="zh-CN" dirty="0"/>
              <a:t>/22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6794561"/>
      </p:ext>
    </p:extLst>
  </p:cSld>
  <p:clrMapOvr>
    <a:masterClrMapping/>
  </p:clrMapOvr>
  <p:transition spd="med" advClick="0" advTm="20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基于阻抗模型的电路分析（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7/7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36" name="Text Box 2">
            <a:extLst>
              <a:ext uri="{FF2B5EF4-FFF2-40B4-BE49-F238E27FC236}">
                <a16:creationId xmlns:a16="http://schemas.microsoft.com/office/drawing/2014/main" id="{35659A00-F94F-D042-A705-37A47FDA9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5306" cy="103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indent="-379413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回路法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363537" lvl="1" indent="0" eaLnBrk="1" hangingPunct="1">
              <a:lnSpc>
                <a:spcPct val="150000"/>
              </a:lnSpc>
              <a:spcBef>
                <a:spcPts val="600"/>
              </a:spcBef>
              <a:buClr>
                <a:srgbClr val="0000FF"/>
              </a:buClr>
            </a:pPr>
            <a:r>
              <a:rPr kumimoji="0" lang="zh-CN" altLang="en-US" sz="2400" b="0" dirty="0">
                <a:solidFill>
                  <a:srgbClr val="FF0000"/>
                </a:solidFill>
                <a:ea typeface="华文新魏" panose="02010800040101010101" pitchFamily="2" charset="-122"/>
              </a:rPr>
              <a:t>例</a:t>
            </a:r>
            <a:r>
              <a:rPr kumimoji="0" lang="en-US" altLang="zh-CN" sz="2400" b="0" dirty="0">
                <a:solidFill>
                  <a:srgbClr val="FF0000"/>
                </a:solidFill>
                <a:ea typeface="华文新魏" panose="02010800040101010101" pitchFamily="2" charset="-122"/>
              </a:rPr>
              <a:t>11.2</a:t>
            </a:r>
            <a:r>
              <a:rPr kumimoji="0" lang="zh-CN" altLang="en-US" sz="2400" b="0" dirty="0">
                <a:solidFill>
                  <a:srgbClr val="FF0000"/>
                </a:solidFill>
                <a:ea typeface="华文新魏" panose="02010800040101010101" pitchFamily="2" charset="-122"/>
              </a:rPr>
              <a:t> 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求下电路中</a:t>
            </a:r>
            <a:r>
              <a:rPr kumimoji="0" lang="en-US" altLang="zh-CN" sz="2400" i="1" dirty="0">
                <a:ea typeface="华文新魏" panose="02010800040101010101" pitchFamily="2" charset="-122"/>
              </a:rPr>
              <a:t>V</a:t>
            </a:r>
            <a:r>
              <a:rPr kumimoji="0" lang="en-US" altLang="zh-CN" sz="2400" b="0" baseline="-25000" dirty="0">
                <a:ea typeface="华文新魏" panose="02010800040101010101" pitchFamily="2" charset="-122"/>
              </a:rPr>
              <a:t>1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、</a:t>
            </a:r>
            <a:r>
              <a:rPr kumimoji="0" lang="en-US" altLang="zh-CN" sz="2400" i="1" dirty="0">
                <a:ea typeface="华文新魏" panose="02010800040101010101" pitchFamily="2" charset="-122"/>
              </a:rPr>
              <a:t>V</a:t>
            </a:r>
            <a:r>
              <a:rPr kumimoji="0" lang="en-US" altLang="zh-CN" sz="2400" b="0" baseline="-25000" dirty="0">
                <a:ea typeface="华文新魏" panose="02010800040101010101" pitchFamily="2" charset="-122"/>
              </a:rPr>
              <a:t>2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、</a:t>
            </a:r>
            <a:r>
              <a:rPr kumimoji="0" lang="en-US" altLang="zh-CN" sz="2400" i="1" dirty="0">
                <a:ea typeface="华文新魏" panose="02010800040101010101" pitchFamily="2" charset="-122"/>
              </a:rPr>
              <a:t>V</a:t>
            </a:r>
            <a:r>
              <a:rPr kumimoji="0" lang="en-US" altLang="zh-CN" sz="2400" b="0" baseline="-25000" dirty="0">
                <a:ea typeface="华文新魏" panose="02010800040101010101" pitchFamily="2" charset="-122"/>
              </a:rPr>
              <a:t>3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47895" y="3916724"/>
            <a:ext cx="5248255" cy="1109180"/>
            <a:chOff x="847895" y="3916724"/>
            <a:chExt cx="5248255" cy="11091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EA46F8F-13DF-5446-9082-39C29E55F1E4}"/>
                    </a:ext>
                  </a:extLst>
                </p:cNvPr>
                <p:cNvSpPr txBox="1"/>
                <p:nvPr/>
              </p:nvSpPr>
              <p:spPr>
                <a:xfrm>
                  <a:off x="1097065" y="3916724"/>
                  <a:ext cx="4837671" cy="3147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12−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=150</m:t>
                        </m:r>
                        <m:sSup>
                          <m:sSupPr>
                            <m:ctrlP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0</m:t>
                            </m:r>
                          </m:e>
                          <m:sup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000" b="0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EA46F8F-13DF-5446-9082-39C29E55F1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065" y="3916724"/>
                  <a:ext cx="4837671" cy="314766"/>
                </a:xfrm>
                <a:prstGeom prst="rect">
                  <a:avLst/>
                </a:prstGeom>
                <a:blipFill>
                  <a:blip r:embed="rId4"/>
                  <a:stretch>
                    <a:fillRect t="-1961" b="-352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21DAE87-80BD-6043-B428-D0BB0E48E35B}"/>
                    </a:ext>
                  </a:extLst>
                </p:cNvPr>
                <p:cNvSpPr txBox="1"/>
                <p:nvPr/>
              </p:nvSpPr>
              <p:spPr>
                <a:xfrm>
                  <a:off x="1166147" y="4318714"/>
                  <a:ext cx="4930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12−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e>
                        </m:d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+39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zh-CN" altLang="en-US" b="0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21DAE87-80BD-6043-B428-D0BB0E48E3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147" y="4318714"/>
                  <a:ext cx="4930003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989" b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BEF87FE-F403-814A-B267-372E5324BC30}"/>
                    </a:ext>
                  </a:extLst>
                </p:cNvPr>
                <p:cNvSpPr txBox="1"/>
                <p:nvPr/>
              </p:nvSpPr>
              <p:spPr>
                <a:xfrm>
                  <a:off x="1164227" y="4718127"/>
                  <a:ext cx="140153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0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BEF87FE-F403-814A-B267-372E5324BC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227" y="4718127"/>
                  <a:ext cx="1401538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3913" r="-870" b="-1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左大括号 14">
              <a:extLst>
                <a:ext uri="{FF2B5EF4-FFF2-40B4-BE49-F238E27FC236}">
                  <a16:creationId xmlns:a16="http://schemas.microsoft.com/office/drawing/2014/main" id="{F7A05096-3888-2241-93BC-BAA73D084525}"/>
                </a:ext>
              </a:extLst>
            </p:cNvPr>
            <p:cNvSpPr/>
            <p:nvPr/>
          </p:nvSpPr>
          <p:spPr bwMode="auto">
            <a:xfrm>
              <a:off x="847895" y="4040464"/>
              <a:ext cx="133005" cy="834720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02493" y="5125908"/>
            <a:ext cx="2094268" cy="1116423"/>
            <a:chOff x="1002493" y="5125908"/>
            <a:chExt cx="2094268" cy="11164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4B82C4C-C72D-BC4F-9F15-00DBB803C5D4}"/>
                    </a:ext>
                  </a:extLst>
                </p:cNvPr>
                <p:cNvSpPr txBox="1"/>
                <p:nvPr/>
              </p:nvSpPr>
              <p:spPr>
                <a:xfrm>
                  <a:off x="1002493" y="5125908"/>
                  <a:ext cx="2094268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=−26−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52</m:t>
                        </m:r>
                      </m:oMath>
                    </m:oMathPara>
                  </a14:m>
                  <a:endParaRPr kumimoji="1" lang="zh-CN" altLang="en-US" b="0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4B82C4C-C72D-BC4F-9F15-00DBB803C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493" y="5125908"/>
                  <a:ext cx="2094268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3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6B18D6DB-1E43-6B47-9E33-7EF0F61383BA}"/>
                    </a:ext>
                  </a:extLst>
                </p:cNvPr>
                <p:cNvSpPr txBox="1"/>
                <p:nvPr/>
              </p:nvSpPr>
              <p:spPr>
                <a:xfrm>
                  <a:off x="1002493" y="5527898"/>
                  <a:ext cx="2094268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=−24−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58</m:t>
                        </m:r>
                      </m:oMath>
                    </m:oMathPara>
                  </a14:m>
                  <a:endParaRPr kumimoji="1" lang="zh-CN" altLang="en-US" b="0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6B18D6DB-1E43-6B47-9E33-7EF0F61383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493" y="5527898"/>
                  <a:ext cx="2094268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3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1216EF4B-5653-4A4A-9E92-E4DF2EBAF573}"/>
                    </a:ext>
                  </a:extLst>
                </p:cNvPr>
                <p:cNvSpPr txBox="1"/>
                <p:nvPr/>
              </p:nvSpPr>
              <p:spPr>
                <a:xfrm>
                  <a:off x="1167001" y="5934554"/>
                  <a:ext cx="132049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=2−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zh-CN" altLang="en-US" b="0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1216EF4B-5653-4A4A-9E92-E4DF2EBAF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001" y="5934554"/>
                  <a:ext cx="1320490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3687" r="-5530" b="-3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组合 5"/>
          <p:cNvGrpSpPr/>
          <p:nvPr/>
        </p:nvGrpSpPr>
        <p:grpSpPr>
          <a:xfrm>
            <a:off x="4838453" y="5126412"/>
            <a:ext cx="3545009" cy="1115919"/>
            <a:chOff x="4838453" y="5126412"/>
            <a:chExt cx="3545009" cy="11159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1CE5063-D6C5-854A-AC0E-7B796A9F69B8}"/>
                    </a:ext>
                  </a:extLst>
                </p:cNvPr>
                <p:cNvSpPr txBox="1"/>
                <p:nvPr/>
              </p:nvSpPr>
              <p:spPr>
                <a:xfrm>
                  <a:off x="4838456" y="5126412"/>
                  <a:ext cx="324710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=78−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104</m:t>
                        </m:r>
                      </m:oMath>
                    </m:oMathPara>
                  </a14:m>
                  <a:endParaRPr kumimoji="1" lang="zh-CN" altLang="en-US" b="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1CE5063-D6C5-854A-AC0E-7B796A9F69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8456" y="5126412"/>
                  <a:ext cx="3247106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1504" r="-2068" b="-3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A94E4DA0-3B3C-F44C-AA7D-480C697E529E}"/>
                    </a:ext>
                  </a:extLst>
                </p:cNvPr>
                <p:cNvSpPr txBox="1"/>
                <p:nvPr/>
              </p:nvSpPr>
              <p:spPr>
                <a:xfrm>
                  <a:off x="4838453" y="5527898"/>
                  <a:ext cx="354500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12−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e>
                        </m:d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=72+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104</m:t>
                        </m:r>
                      </m:oMath>
                    </m:oMathPara>
                  </a14:m>
                  <a:endParaRPr kumimoji="1" lang="zh-CN" altLang="en-US" b="0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A94E4DA0-3B3C-F44C-AA7D-480C697E52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8453" y="5527898"/>
                  <a:ext cx="3545009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1205" r="-1893" b="-3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0BDAB10D-906F-5446-83FA-95AC8887C83D}"/>
                    </a:ext>
                  </a:extLst>
                </p:cNvPr>
                <p:cNvSpPr txBox="1"/>
                <p:nvPr/>
              </p:nvSpPr>
              <p:spPr>
                <a:xfrm>
                  <a:off x="4854422" y="5934554"/>
                  <a:ext cx="339573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=150−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130</m:t>
                        </m:r>
                      </m:oMath>
                    </m:oMathPara>
                  </a14:m>
                  <a:endParaRPr kumimoji="1" lang="zh-CN" altLang="en-US" b="0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0BDAB10D-906F-5446-83FA-95AC8887C8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4422" y="5934554"/>
                  <a:ext cx="3395738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077" r="-1975" b="-3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5B25C4E3-3617-484C-828C-8CCD85E15F5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634" y="2244651"/>
            <a:ext cx="2142490" cy="13335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172988" y="2222821"/>
            <a:ext cx="3549833" cy="1333500"/>
            <a:chOff x="4172988" y="2222821"/>
            <a:chExt cx="3549833" cy="13335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D4B2E91-ECB9-244B-BC76-7FCC88727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331" y="2222821"/>
              <a:ext cx="2142490" cy="1333500"/>
            </a:xfrm>
            <a:prstGeom prst="rect">
              <a:avLst/>
            </a:prstGeom>
          </p:spPr>
        </p:pic>
        <p:sp>
          <p:nvSpPr>
            <p:cNvPr id="8" name="右箭头 7">
              <a:extLst>
                <a:ext uri="{FF2B5EF4-FFF2-40B4-BE49-F238E27FC236}">
                  <a16:creationId xmlns:a16="http://schemas.microsoft.com/office/drawing/2014/main" id="{DCC765D3-4306-6D4A-9970-025E233B39D0}"/>
                </a:ext>
              </a:extLst>
            </p:cNvPr>
            <p:cNvSpPr/>
            <p:nvPr/>
          </p:nvSpPr>
          <p:spPr bwMode="auto">
            <a:xfrm>
              <a:off x="4172988" y="2872946"/>
              <a:ext cx="474287" cy="169513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AECA81-F13E-437A-8424-44CF487AD5E1}" type="datetime1">
              <a:rPr lang="zh-CN" altLang="en-US" smtClean="0"/>
              <a:t>2022/10/12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20</a:t>
            </a:fld>
            <a:r>
              <a:rPr lang="en-US" altLang="zh-CN" dirty="0"/>
              <a:t>/22</a:t>
            </a:r>
            <a:endParaRPr lang="en-US" altLang="zh-CN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369D2903-B38A-74F8-7970-7242F8C4B8F3}"/>
                  </a:ext>
                </a:extLst>
              </p14:cNvPr>
              <p14:cNvContentPartPr/>
              <p14:nvPr/>
            </p14:nvContentPartPr>
            <p14:xfrm>
              <a:off x="2380680" y="986760"/>
              <a:ext cx="2915280" cy="51840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369D2903-B38A-74F8-7970-7242F8C4B8F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364480" y="970560"/>
                <a:ext cx="2947680" cy="5508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47208565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6">
            <a:extLst>
              <a:ext uri="{FF2B5EF4-FFF2-40B4-BE49-F238E27FC236}">
                <a16:creationId xmlns:a16="http://schemas.microsoft.com/office/drawing/2014/main" id="{50BB4972-B27E-4314-AEC4-B38284352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小结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5771E26-F903-4A44-94F0-0F06F1558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3" y="1103192"/>
            <a:ext cx="8759895" cy="5032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激励与响应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时域分析要解微分方程，通解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-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暂态响应，特解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-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稳态响应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只研究少数不同输入信号，如余弦输入或虚拟的复指数信号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>
                <a:ea typeface="华文新魏" panose="02010800040101010101" pitchFamily="2" charset="-122"/>
              </a:rPr>
              <a:t>频域分析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只需做代数运算，取实部可得时域结果</a:t>
            </a:r>
            <a:endParaRPr kumimoji="0" lang="en-US" altLang="zh-CN" b="0" dirty="0">
              <a:ea typeface="华文新魏" panose="02010800040101010101" pitchFamily="2" charset="-122"/>
            </a:endParaRPr>
          </a:p>
          <a:p>
            <a:pPr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阻抗模型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电阻阻抗为常数、电容阻抗与频率和电容成反比，电感阻抗与频率和电感成正比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使用阻抗模型，电路拓扑结构不变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基于阻抗模型的电路分析</a:t>
            </a:r>
            <a:endParaRPr kumimoji="0" lang="en-US" altLang="zh-CN" b="0" dirty="0"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zh-CN" sz="2400" b="0" dirty="0">
                <a:ea typeface="华文新魏" panose="02010800040101010101" pitchFamily="2" charset="-122"/>
              </a:rPr>
              <a:t>基于阻抗模型，基尔霍夫电压定律、基尔霍夫电流定律、戴维南定理、节点法、回路法依然成立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F1F5A-F94C-4E0B-B017-74A35D5F02B8}" type="datetime1">
              <a:rPr lang="zh-CN" altLang="en-US" smtClean="0"/>
              <a:t>2022/10/12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21</a:t>
            </a:fld>
            <a:r>
              <a:rPr lang="en-US" altLang="zh-CN" dirty="0"/>
              <a:t>/22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 advTm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D382B3-AA14-F273-B799-733A9FEF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EF3F29-6C0B-44D2-A4C6-7375985474F3}" type="datetime1">
              <a:rPr lang="zh-CN" altLang="en-US" smtClean="0"/>
              <a:t>2022/10/12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B6222E0-0D33-8A42-EA09-D4AB722CE5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6A35BCC3-1ADE-76E2-1E47-EB8C25DD3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818255"/>
            <a:ext cx="8497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问题：如何求响应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55F76067-6856-4C6B-F233-12DF0A1E6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009" y="7721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激励与响应（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1/7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5E30154-20DF-8C60-347D-14FC89B27939}"/>
              </a:ext>
            </a:extLst>
          </p:cNvPr>
          <p:cNvGrpSpPr>
            <a:grpSpLocks noChangeAspect="1"/>
          </p:cNvGrpSpPr>
          <p:nvPr/>
        </p:nvGrpSpPr>
        <p:grpSpPr>
          <a:xfrm>
            <a:off x="759149" y="1584665"/>
            <a:ext cx="1925841" cy="1126207"/>
            <a:chOff x="1486932" y="3802111"/>
            <a:chExt cx="2320290" cy="135688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15CD61C-8A32-3CC3-C7A6-D0F8B47F5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6932" y="3815966"/>
              <a:ext cx="2320290" cy="1343025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0247B5F-9DB3-32E1-D9DE-8E2336A1E0E9}"/>
                </a:ext>
              </a:extLst>
            </p:cNvPr>
            <p:cNvSpPr/>
            <p:nvPr/>
          </p:nvSpPr>
          <p:spPr bwMode="auto">
            <a:xfrm>
              <a:off x="1745673" y="3802111"/>
              <a:ext cx="124691" cy="4571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8812888-6CCB-9F60-885D-EB9FAE363DE8}"/>
                  </a:ext>
                </a:extLst>
              </p:cNvPr>
              <p:cNvSpPr txBox="1"/>
              <p:nvPr/>
            </p:nvSpPr>
            <p:spPr>
              <a:xfrm>
                <a:off x="3788129" y="1646522"/>
                <a:ext cx="4777846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</a:rPr>
                        <m:t>   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𝑅𝐶</m:t>
                      </m:r>
                      <m:f>
                        <m:f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zh-CN" altLang="en-US" sz="2000" b="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8812888-6CCB-9F60-885D-EB9FAE363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129" y="1646522"/>
                <a:ext cx="4777846" cy="5843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2">
            <a:extLst>
              <a:ext uri="{FF2B5EF4-FFF2-40B4-BE49-F238E27FC236}">
                <a16:creationId xmlns:a16="http://schemas.microsoft.com/office/drawing/2014/main" id="{676F2D13-F3E3-BF03-5498-91832DF18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454" y="5318008"/>
            <a:ext cx="8497887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问题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1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：能否简单一点，不要解微分方程？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问题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2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：能否不对各种输入都进行研究，真的没完没了？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7840D78-0FC1-BACB-0EC2-55FD3C044A61}"/>
                  </a:ext>
                </a:extLst>
              </p:cNvPr>
              <p:cNvSpPr txBox="1"/>
              <p:nvPr/>
            </p:nvSpPr>
            <p:spPr>
              <a:xfrm>
                <a:off x="3788129" y="2400486"/>
                <a:ext cx="4823756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sSub>
                        <m:sSub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r>
                        <a:rPr lang="zh-CN" alt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7840D78-0FC1-BACB-0EC2-55FD3C044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129" y="2400486"/>
                <a:ext cx="4823756" cy="584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B807AB6-7E29-6DC5-500E-1241BEF01D0A}"/>
                  </a:ext>
                </a:extLst>
              </p:cNvPr>
              <p:cNvSpPr txBox="1"/>
              <p:nvPr/>
            </p:nvSpPr>
            <p:spPr>
              <a:xfrm>
                <a:off x="1473814" y="3351992"/>
                <a:ext cx="6409190" cy="4860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K</m:t>
                    </m:r>
                    <m:sSup>
                      <m:sSupPr>
                        <m:ctrlPr>
                          <a:rPr kumimoji="1"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kumimoji="1"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kumimoji="1"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kumimoji="1"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sup>
                    </m:sSup>
                  </m:oMath>
                </a14:m>
                <a:r>
                  <a:rPr kumimoji="1" lang="zh-CN" altLang="en-US" sz="2400" b="0" dirty="0"/>
                  <a:t> </a:t>
                </a:r>
                <a:r>
                  <a:rPr kumimoji="1" lang="en-US" altLang="zh-CN" sz="2400" b="0" dirty="0"/>
                  <a:t>+</a:t>
                </a: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sz="2400" b="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sup>
                    </m:sSup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sSup>
                      <m:sSupPr>
                        <m:ctrlPr>
                          <a:rPr lang="en-US" altLang="zh-CN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sz="2400" b="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sup>
                    </m:sSup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kumimoji="1" lang="zh-CN" altLang="en-US" sz="2400" b="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B807AB6-7E29-6DC5-500E-1241BEF01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814" y="3351992"/>
                <a:ext cx="6409190" cy="486030"/>
              </a:xfrm>
              <a:prstGeom prst="rect">
                <a:avLst/>
              </a:prstGeom>
              <a:blipFill>
                <a:blip r:embed="rId5"/>
                <a:stretch>
                  <a:fillRect l="-95" t="-750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2">
            <a:extLst>
              <a:ext uri="{FF2B5EF4-FFF2-40B4-BE49-F238E27FC236}">
                <a16:creationId xmlns:a16="http://schemas.microsoft.com/office/drawing/2014/main" id="{516D220B-9B81-B4BB-D1C3-25C1B7117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1" y="2963273"/>
            <a:ext cx="84978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363" lvl="1" indent="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解的结构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C3B0AD01-1C13-2141-0893-E5C551A3E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922" y="3729402"/>
            <a:ext cx="84978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363" lvl="1" indent="0" eaLnBrk="1" hangingPunct="1">
              <a:spcBef>
                <a:spcPts val="600"/>
              </a:spcBef>
              <a:buClr>
                <a:srgbClr val="0000FF"/>
              </a:buClr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               </a:t>
            </a:r>
            <a:r>
              <a:rPr kumimoji="0" lang="zh-CN" altLang="en-US" sz="2000" b="0" dirty="0">
                <a:solidFill>
                  <a:srgbClr val="0000FF"/>
                </a:solidFill>
                <a:ea typeface="华文新魏" panose="02010800040101010101" pitchFamily="2" charset="-122"/>
              </a:rPr>
              <a:t>齐次方程通解</a:t>
            </a:r>
            <a:r>
              <a:rPr kumimoji="0" lang="en-US" altLang="zh-CN" sz="2000" b="0" i="1" dirty="0" err="1">
                <a:solidFill>
                  <a:srgbClr val="0000FF"/>
                </a:solidFill>
                <a:ea typeface="华文新魏" panose="02010800040101010101" pitchFamily="2" charset="-122"/>
              </a:rPr>
              <a:t>y</a:t>
            </a:r>
            <a:r>
              <a:rPr kumimoji="0" lang="en-US" altLang="zh-CN" sz="2000" b="0" baseline="-25000" dirty="0" err="1">
                <a:solidFill>
                  <a:srgbClr val="0000FF"/>
                </a:solidFill>
                <a:ea typeface="华文新魏" panose="02010800040101010101" pitchFamily="2" charset="-122"/>
              </a:rPr>
              <a:t>ch</a:t>
            </a:r>
            <a:r>
              <a:rPr kumimoji="0" lang="zh-CN" altLang="en-US" sz="2000" b="0" dirty="0">
                <a:solidFill>
                  <a:srgbClr val="0000FF"/>
                </a:solidFill>
                <a:ea typeface="华文新魏" panose="02010800040101010101" pitchFamily="2" charset="-122"/>
              </a:rPr>
              <a:t>                  </a:t>
            </a:r>
            <a:r>
              <a:rPr kumimoji="0" lang="zh-CN" altLang="en-US" sz="2000" b="0" dirty="0">
                <a:solidFill>
                  <a:srgbClr val="00B050"/>
                </a:solidFill>
                <a:ea typeface="华文新魏" panose="02010800040101010101" pitchFamily="2" charset="-122"/>
              </a:rPr>
              <a:t>非齐次方程特解</a:t>
            </a:r>
            <a:r>
              <a:rPr kumimoji="0" lang="en-US" altLang="zh-CN" sz="2000" b="0" i="1" dirty="0" err="1">
                <a:solidFill>
                  <a:srgbClr val="00B050"/>
                </a:solidFill>
                <a:ea typeface="华文新魏" panose="02010800040101010101" pitchFamily="2" charset="-122"/>
              </a:rPr>
              <a:t>y</a:t>
            </a:r>
            <a:r>
              <a:rPr kumimoji="0" lang="en-US" altLang="zh-CN" sz="2000" b="0" baseline="-25000" dirty="0" err="1">
                <a:solidFill>
                  <a:srgbClr val="00B050"/>
                </a:solidFill>
                <a:ea typeface="华文新魏" panose="02010800040101010101" pitchFamily="2" charset="-122"/>
              </a:rPr>
              <a:t>cf</a:t>
            </a:r>
            <a:endParaRPr kumimoji="0" lang="en-US" altLang="zh-CN" sz="2400" b="0" baseline="-25000" dirty="0"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48AA0F6-380A-8B4A-92F7-6ED67C5FD6F5}"/>
                  </a:ext>
                </a:extLst>
              </p:cNvPr>
              <p:cNvSpPr txBox="1"/>
              <p:nvPr/>
            </p:nvSpPr>
            <p:spPr>
              <a:xfrm>
                <a:off x="1980047" y="4205137"/>
                <a:ext cx="5234703" cy="5124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K</m:t>
                    </m:r>
                    <m:sSup>
                      <m:sSupPr>
                        <m:ctrlPr>
                          <a:rPr kumimoji="1"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kumimoji="1"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𝑅𝐶</m:t>
                            </m:r>
                          </m:den>
                        </m:f>
                      </m:sup>
                    </m:sSup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kumimoji="1"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kumimoji="1"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kumimoji="1"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𝑅𝐶</m:t>
                            </m:r>
                          </m:den>
                        </m:f>
                      </m:sup>
                    </m:sSup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b="0" dirty="0">
                    <a:solidFill>
                      <a:schemeClr val="tx1"/>
                    </a:solidFill>
                  </a:rPr>
                  <a:t> </a:t>
                </a:r>
                <a:endParaRPr kumimoji="1" lang="zh-CN" altLang="en-US" b="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48AA0F6-380A-8B4A-92F7-6ED67C5FD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047" y="4205137"/>
                <a:ext cx="5234703" cy="5124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8D3B9918-116C-B00E-546B-ED8575918D48}"/>
              </a:ext>
            </a:extLst>
          </p:cNvPr>
          <p:cNvSpPr txBox="1"/>
          <p:nvPr/>
        </p:nvSpPr>
        <p:spPr>
          <a:xfrm>
            <a:off x="2822716" y="4731655"/>
            <a:ext cx="185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暂态</a:t>
            </a:r>
            <a:r>
              <a:rPr lang="zh-CN" altLang="en-US" sz="1800" b="0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稳态</a:t>
            </a:r>
          </a:p>
        </p:txBody>
      </p:sp>
    </p:spTree>
    <p:extLst>
      <p:ext uri="{BB962C8B-B14F-4D97-AF65-F5344CB8AC3E}">
        <p14:creationId xmlns:p14="http://schemas.microsoft.com/office/powerpoint/2010/main" val="2745949089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uiExpand="1" build="p" bldLvl="2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2">
            <a:extLst>
              <a:ext uri="{FF2B5EF4-FFF2-40B4-BE49-F238E27FC236}">
                <a16:creationId xmlns:a16="http://schemas.microsoft.com/office/drawing/2014/main" id="{62EB4F30-CAF3-4521-835E-2FC4D072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7887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解决的办法</a:t>
            </a:r>
            <a:endParaRPr kumimoji="0" lang="en-US" altLang="zh-CN" b="0" dirty="0">
              <a:ea typeface="华文新魏" panose="02010800040101010101" pitchFamily="2" charset="-122"/>
            </a:endParaRPr>
          </a:p>
          <a:p>
            <a:pPr marL="717550" lvl="1" indent="-35877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办法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1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：将研究从时域搬到某个变换域，如频域（或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S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域）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激励与响应（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2/7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31AD3B2A-757B-8242-86BB-FF6979CBD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3" y="5481476"/>
            <a:ext cx="84978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3538" lvl="1" indent="0" eaLnBrk="1" hangingPunct="1">
              <a:spcBef>
                <a:spcPts val="600"/>
              </a:spcBef>
              <a:buClr>
                <a:srgbClr val="0000FF"/>
              </a:buClr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在时域做微分运算，相当于在频域做</a:t>
            </a:r>
            <a:r>
              <a:rPr kumimoji="0" lang="zh-CN" altLang="en-US" sz="2400" b="0" dirty="0">
                <a:solidFill>
                  <a:srgbClr val="FF0000"/>
                </a:solidFill>
                <a:ea typeface="华文新魏" panose="02010800040101010101" pitchFamily="2" charset="-122"/>
              </a:rPr>
              <a:t>代数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运算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002328" y="2077247"/>
                <a:ext cx="3995966" cy="666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328" y="2077247"/>
                <a:ext cx="3995966" cy="666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405790-75CF-4F4A-BA7C-3621E371ABA4}" type="datetime1">
              <a:rPr lang="zh-CN" altLang="en-US" smtClean="0"/>
              <a:t>2022/10/12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4</a:t>
            </a:fld>
            <a:r>
              <a:rPr lang="en-US" altLang="zh-CN" dirty="0"/>
              <a:t>/22</a:t>
            </a:r>
            <a:endParaRPr lang="en-US" altLang="zh-CN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242E210-FF16-9C75-EEA8-4B886ABFA6D1}"/>
                  </a:ext>
                </a:extLst>
              </p:cNvPr>
              <p:cNvSpPr txBox="1"/>
              <p:nvPr/>
            </p:nvSpPr>
            <p:spPr>
              <a:xfrm>
                <a:off x="866544" y="2671266"/>
                <a:ext cx="3015781" cy="11197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zh-CN" sz="2000" b="0" i="1" dirty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altLang="zh-CN" sz="2000" b="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000" b="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2000" b="0" i="1" dirty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000" b="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242E210-FF16-9C75-EEA8-4B886ABFA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44" y="2671266"/>
                <a:ext cx="3015781" cy="11197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D637758-4528-2874-CA16-C97608F4DEF8}"/>
                  </a:ext>
                </a:extLst>
              </p:cNvPr>
              <p:cNvSpPr txBox="1"/>
              <p:nvPr/>
            </p:nvSpPr>
            <p:spPr>
              <a:xfrm>
                <a:off x="-107001" y="4126035"/>
                <a:ext cx="4962869" cy="69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sz="2000" b="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 b="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altLang="zh-CN" sz="20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2000" b="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000" b="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b="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b="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zh-CN" altLang="en-US" sz="2000" b="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D637758-4528-2874-CA16-C97608F4D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7001" y="4126035"/>
                <a:ext cx="4962869" cy="6943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38629365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bldLvl="2"/>
      <p:bldP spid="3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激励与响应（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3/7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5F03655-9E48-E143-8C9F-55840F4CA9AF}"/>
              </a:ext>
            </a:extLst>
          </p:cNvPr>
          <p:cNvGrpSpPr/>
          <p:nvPr/>
        </p:nvGrpSpPr>
        <p:grpSpPr>
          <a:xfrm>
            <a:off x="5983618" y="2170236"/>
            <a:ext cx="2059145" cy="1126207"/>
            <a:chOff x="5510970" y="1818619"/>
            <a:chExt cx="2059145" cy="1126207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A9B8905-8884-564D-B4A9-A249884E62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44274" y="1818619"/>
              <a:ext cx="1925841" cy="1126207"/>
              <a:chOff x="1486932" y="3802111"/>
              <a:chExt cx="2320290" cy="1356880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D6F8AA39-2D82-1D45-9541-B2AB2FA4AA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brightnessContrast bright="1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6932" y="3815966"/>
                <a:ext cx="2320290" cy="1343025"/>
              </a:xfrm>
              <a:prstGeom prst="rect">
                <a:avLst/>
              </a:prstGeom>
            </p:spPr>
          </p:pic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21B2FC9-EE5D-1445-B29C-30ED72FD07F3}"/>
                  </a:ext>
                </a:extLst>
              </p:cNvPr>
              <p:cNvSpPr/>
              <p:nvPr/>
            </p:nvSpPr>
            <p:spPr bwMode="auto">
              <a:xfrm>
                <a:off x="1745673" y="3802111"/>
                <a:ext cx="124692" cy="45719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8CB3EDB-D7C7-804E-BC70-6D23BBD0E91A}"/>
                </a:ext>
              </a:extLst>
            </p:cNvPr>
            <p:cNvSpPr/>
            <p:nvPr/>
          </p:nvSpPr>
          <p:spPr bwMode="auto">
            <a:xfrm>
              <a:off x="5562386" y="2283913"/>
              <a:ext cx="214755" cy="28186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B271831-FADB-954F-AF0A-14B65A587D02}"/>
                </a:ext>
              </a:extLst>
            </p:cNvPr>
            <p:cNvSpPr txBox="1"/>
            <p:nvPr/>
          </p:nvSpPr>
          <p:spPr>
            <a:xfrm>
              <a:off x="5510970" y="2209297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0" i="1" dirty="0"/>
                <a:t>v</a:t>
              </a:r>
              <a:r>
                <a:rPr kumimoji="1" lang="en-US" altLang="zh-CN" sz="1800" b="0" i="1" baseline="-25000" dirty="0"/>
                <a:t>i</a:t>
              </a:r>
              <a:endParaRPr kumimoji="1" lang="zh-CN" altLang="en-US" sz="2000" b="0" i="1" baseline="-25000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42D8BC3-FBD5-FA4B-A1E1-98C649F8EAFF}"/>
              </a:ext>
            </a:extLst>
          </p:cNvPr>
          <p:cNvGrpSpPr/>
          <p:nvPr/>
        </p:nvGrpSpPr>
        <p:grpSpPr>
          <a:xfrm>
            <a:off x="771869" y="2255271"/>
            <a:ext cx="3193404" cy="461665"/>
            <a:chOff x="328613" y="1590467"/>
            <a:chExt cx="319340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995C076D-9D0E-B646-BBC9-78EAF14A000A}"/>
                    </a:ext>
                  </a:extLst>
                </p:cNvPr>
                <p:cNvSpPr txBox="1"/>
                <p:nvPr/>
              </p:nvSpPr>
              <p:spPr>
                <a:xfrm>
                  <a:off x="2027569" y="1618672"/>
                  <a:ext cx="14944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zh-CN" altLang="en-US" b="0" dirty="0"/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995C076D-9D0E-B646-BBC9-78EAF14A0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7569" y="1618672"/>
                  <a:ext cx="149444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633" r="-204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 Box 2">
              <a:extLst>
                <a:ext uri="{FF2B5EF4-FFF2-40B4-BE49-F238E27FC236}">
                  <a16:creationId xmlns:a16="http://schemas.microsoft.com/office/drawing/2014/main" id="{2AE24622-8B36-4A4A-B762-8789679D47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13" y="1590467"/>
              <a:ext cx="125452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ts val="600"/>
                </a:spcBef>
                <a:buClr>
                  <a:srgbClr val="FF0000"/>
                </a:buClr>
              </a:pPr>
              <a:r>
                <a:rPr kumimoji="0" lang="zh-CN" altLang="en-US" sz="2400" b="0" dirty="0">
                  <a:ea typeface="华文新魏" panose="02010800040101010101" pitchFamily="2" charset="-122"/>
                </a:rPr>
                <a:t>    设</a:t>
              </a:r>
              <a:endParaRPr kumimoji="0" lang="en-US" altLang="zh-CN" sz="2400" b="0" dirty="0">
                <a:ea typeface="华文新魏" panose="02010800040101010101" pitchFamily="2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2A72C63-4EC9-E94C-A26C-82BB4A8A565D}"/>
              </a:ext>
            </a:extLst>
          </p:cNvPr>
          <p:cNvGrpSpPr/>
          <p:nvPr/>
        </p:nvGrpSpPr>
        <p:grpSpPr>
          <a:xfrm>
            <a:off x="771869" y="2804655"/>
            <a:ext cx="4467536" cy="608089"/>
            <a:chOff x="328611" y="2237173"/>
            <a:chExt cx="4467536" cy="6080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95A3D2F-0B18-EC44-A5A4-A9752C49BEBB}"/>
                    </a:ext>
                  </a:extLst>
                </p:cNvPr>
                <p:cNvSpPr txBox="1"/>
                <p:nvPr/>
              </p:nvSpPr>
              <p:spPr>
                <a:xfrm>
                  <a:off x="2027569" y="2237173"/>
                  <a:ext cx="2768578" cy="5843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𝑅𝐶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𝑅𝐶</m:t>
                            </m:r>
                          </m:den>
                        </m:f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sz="2000" b="0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95A3D2F-0B18-EC44-A5A4-A9752C49BE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7569" y="2237173"/>
                  <a:ext cx="2768578" cy="5843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7D856F94-D351-564F-A897-94EF878A6E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11" y="2383597"/>
              <a:ext cx="147289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ts val="600"/>
                </a:spcBef>
                <a:buClr>
                  <a:srgbClr val="FF0000"/>
                </a:buClr>
              </a:pPr>
              <a:r>
                <a:rPr kumimoji="0" lang="zh-CN" altLang="en-US" sz="2400" b="0" dirty="0">
                  <a:ea typeface="华文新魏" panose="02010800040101010101" pitchFamily="2" charset="-122"/>
                </a:rPr>
                <a:t>    解方程</a:t>
              </a:r>
              <a:endParaRPr kumimoji="0" lang="en-US" altLang="zh-CN" sz="2400" b="0" dirty="0">
                <a:ea typeface="华文新魏" panose="02010800040101010101" pitchFamily="2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0A1ADBB-B738-214D-9150-169D7E6C5B05}"/>
              </a:ext>
            </a:extLst>
          </p:cNvPr>
          <p:cNvGrpSpPr/>
          <p:nvPr/>
        </p:nvGrpSpPr>
        <p:grpSpPr>
          <a:xfrm>
            <a:off x="2510564" y="3702153"/>
            <a:ext cx="5688064" cy="733334"/>
            <a:chOff x="2510564" y="3702153"/>
            <a:chExt cx="5688064" cy="7333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E9303C8B-D8A7-174B-B4B6-505AA8207B6D}"/>
                    </a:ext>
                  </a:extLst>
                </p:cNvPr>
                <p:cNvSpPr txBox="1"/>
                <p:nvPr/>
              </p:nvSpPr>
              <p:spPr>
                <a:xfrm>
                  <a:off x="2569892" y="3702153"/>
                  <a:ext cx="5339026" cy="4051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kumimoji="1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kumimoji="1"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kumimoji="1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sup>
                      </m:sSup>
                    </m:oMath>
                  </a14:m>
                  <a:r>
                    <a:rPr kumimoji="1" lang="zh-CN" altLang="en-US" sz="2000" b="0" dirty="0"/>
                    <a:t> </a:t>
                  </a:r>
                  <a:r>
                    <a:rPr kumimoji="1" lang="en-US" altLang="zh-CN" sz="2000" b="0" dirty="0"/>
                    <a:t>+</a:t>
                  </a:r>
                  <a:r>
                    <a:rPr lang="en-US" altLang="zh-CN" sz="2000" b="0" dirty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000" b="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2000" b="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000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000" b="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sup>
                      </m:sSup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US" altLang="zh-CN" sz="20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000" b="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2000" b="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000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000" b="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sup>
                      </m:sSup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a14:m>
                  <a:endParaRPr kumimoji="1" lang="zh-CN" altLang="en-US" sz="2000" b="0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E9303C8B-D8A7-174B-B4B6-505AA8207B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9892" y="3702153"/>
                  <a:ext cx="5339026" cy="405176"/>
                </a:xfrm>
                <a:prstGeom prst="rect">
                  <a:avLst/>
                </a:prstGeom>
                <a:blipFill>
                  <a:blip r:embed="rId7"/>
                  <a:stretch>
                    <a:fillRect l="-1422" t="-153125" r="-237" b="-228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 Box 2">
              <a:extLst>
                <a:ext uri="{FF2B5EF4-FFF2-40B4-BE49-F238E27FC236}">
                  <a16:creationId xmlns:a16="http://schemas.microsoft.com/office/drawing/2014/main" id="{B0EF2820-C6C3-CF4B-907E-6858C7018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564" y="4096933"/>
              <a:ext cx="56880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60363" lvl="1" indent="0" eaLnBrk="1" hangingPunct="1">
                <a:spcBef>
                  <a:spcPts val="600"/>
                </a:spcBef>
                <a:buClr>
                  <a:srgbClr val="0000FF"/>
                </a:buClr>
              </a:pPr>
              <a:r>
                <a:rPr kumimoji="0" lang="zh-CN" altLang="en-US" sz="1600" b="0" dirty="0">
                  <a:solidFill>
                    <a:srgbClr val="0000FF"/>
                  </a:solidFill>
                  <a:ea typeface="华文新魏" panose="02010800040101010101" pitchFamily="2" charset="-122"/>
                </a:rPr>
                <a:t>齐次方程通解</a:t>
              </a:r>
              <a:r>
                <a:rPr kumimoji="0" lang="en-US" altLang="zh-CN" sz="1600" b="0" i="1" dirty="0" err="1">
                  <a:solidFill>
                    <a:srgbClr val="0000FF"/>
                  </a:solidFill>
                  <a:ea typeface="华文新魏" panose="02010800040101010101" pitchFamily="2" charset="-122"/>
                </a:rPr>
                <a:t>y</a:t>
              </a:r>
              <a:r>
                <a:rPr kumimoji="0" lang="en-US" altLang="zh-CN" sz="1600" b="0" baseline="-25000" dirty="0" err="1">
                  <a:solidFill>
                    <a:srgbClr val="0000FF"/>
                  </a:solidFill>
                  <a:ea typeface="华文新魏" panose="02010800040101010101" pitchFamily="2" charset="-122"/>
                </a:rPr>
                <a:t>ch</a:t>
              </a:r>
              <a:r>
                <a:rPr kumimoji="0" lang="zh-CN" altLang="en-US" sz="1600" b="0" dirty="0">
                  <a:solidFill>
                    <a:srgbClr val="0000FF"/>
                  </a:solidFill>
                  <a:ea typeface="华文新魏" panose="02010800040101010101" pitchFamily="2" charset="-122"/>
                </a:rPr>
                <a:t>                  </a:t>
              </a:r>
              <a:r>
                <a:rPr kumimoji="0" lang="zh-CN" altLang="en-US" sz="1600" b="0" dirty="0">
                  <a:solidFill>
                    <a:srgbClr val="00B050"/>
                  </a:solidFill>
                  <a:ea typeface="华文新魏" panose="02010800040101010101" pitchFamily="2" charset="-122"/>
                </a:rPr>
                <a:t>非齐次方程特解</a:t>
              </a:r>
              <a:r>
                <a:rPr kumimoji="0" lang="en-US" altLang="zh-CN" sz="1600" b="0" i="1" dirty="0" err="1">
                  <a:solidFill>
                    <a:srgbClr val="00B050"/>
                  </a:solidFill>
                  <a:ea typeface="华文新魏" panose="02010800040101010101" pitchFamily="2" charset="-122"/>
                </a:rPr>
                <a:t>y</a:t>
              </a:r>
              <a:r>
                <a:rPr kumimoji="0" lang="en-US" altLang="zh-CN" sz="1600" b="0" baseline="-25000" dirty="0" err="1">
                  <a:solidFill>
                    <a:srgbClr val="00B050"/>
                  </a:solidFill>
                  <a:ea typeface="华文新魏" panose="02010800040101010101" pitchFamily="2" charset="-122"/>
                </a:rPr>
                <a:t>cf</a:t>
              </a:r>
              <a:endParaRPr kumimoji="0" lang="en-US" altLang="zh-CN" sz="1800" b="0" baseline="-25000" dirty="0">
                <a:ea typeface="华文新魏" panose="02010800040101010101" pitchFamily="2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F846B24-937C-CA4C-B659-AD5FBEE2E5E4}"/>
              </a:ext>
            </a:extLst>
          </p:cNvPr>
          <p:cNvGrpSpPr/>
          <p:nvPr/>
        </p:nvGrpSpPr>
        <p:grpSpPr>
          <a:xfrm>
            <a:off x="771869" y="4751377"/>
            <a:ext cx="7221750" cy="1469956"/>
            <a:chOff x="771869" y="4751377"/>
            <a:chExt cx="7221750" cy="14699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48F01F24-84AC-6641-A770-03625FDE02DA}"/>
                    </a:ext>
                  </a:extLst>
                </p:cNvPr>
                <p:cNvSpPr txBox="1"/>
                <p:nvPr/>
              </p:nvSpPr>
              <p:spPr>
                <a:xfrm>
                  <a:off x="1161492" y="5413996"/>
                  <a:ext cx="6832127" cy="8073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𝑐𝑓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𝑅𝐶</m:t>
                                    </m:r>
                                  </m:den>
                                </m:f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nary>
                          </m:sup>
                        </m:s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𝑅𝐶</m:t>
                                </m:r>
                              </m:den>
                            </m:f>
                          </m:e>
                        </m:nary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𝑅𝐶</m:t>
                                    </m:r>
                                  </m:den>
                                </m:f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nary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𝑅𝐶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𝑅𝐶</m:t>
                                </m:r>
                              </m:den>
                            </m:f>
                          </m:sup>
                        </m:s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unc>
                              <m:funcPr>
                                <m:ctrlP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b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𝑅𝐶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oMath>
                    </m:oMathPara>
                  </a14:m>
                  <a:endParaRPr lang="en-US" altLang="zh-CN" sz="2400" b="0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48F01F24-84AC-6641-A770-03625FDE02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92" y="5413996"/>
                  <a:ext cx="6832127" cy="807337"/>
                </a:xfrm>
                <a:prstGeom prst="rect">
                  <a:avLst/>
                </a:prstGeom>
                <a:blipFill>
                  <a:blip r:embed="rId8"/>
                  <a:stretch>
                    <a:fillRect t="-152308" r="-371" b="-2123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 Box 2">
              <a:extLst>
                <a:ext uri="{FF2B5EF4-FFF2-40B4-BE49-F238E27FC236}">
                  <a16:creationId xmlns:a16="http://schemas.microsoft.com/office/drawing/2014/main" id="{FA9D27E8-43C6-A847-AFE8-A774DBA1D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869" y="4751377"/>
              <a:ext cx="566330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ts val="600"/>
                </a:spcBef>
                <a:buClr>
                  <a:srgbClr val="FF0000"/>
                </a:buClr>
              </a:pPr>
              <a:r>
                <a:rPr kumimoji="0" lang="zh-CN" altLang="en-US" sz="2400" b="0" dirty="0">
                  <a:ea typeface="华文新魏" panose="02010800040101010101" pitchFamily="2" charset="-122"/>
                </a:rPr>
                <a:t>    通解</a:t>
              </a:r>
              <a:r>
                <a:rPr kumimoji="0" lang="en-US" altLang="zh-CN" sz="2400" b="0" i="1" dirty="0" err="1">
                  <a:ea typeface="华文新魏" panose="02010800040101010101" pitchFamily="2" charset="-122"/>
                </a:rPr>
                <a:t>y</a:t>
              </a:r>
              <a:r>
                <a:rPr kumimoji="0" lang="en-US" altLang="zh-CN" sz="2400" b="0" baseline="-25000" dirty="0" err="1">
                  <a:ea typeface="华文新魏" panose="02010800040101010101" pitchFamily="2" charset="-122"/>
                </a:rPr>
                <a:t>ch</a:t>
              </a:r>
              <a:r>
                <a:rPr kumimoji="0" lang="zh-CN" altLang="en-US" sz="2400" b="0" dirty="0">
                  <a:ea typeface="华文新魏" panose="02010800040101010101" pitchFamily="2" charset="-122"/>
                </a:rPr>
                <a:t>与输入无关，特解</a:t>
              </a:r>
              <a:r>
                <a:rPr kumimoji="0" lang="en-US" altLang="zh-CN" sz="2400" b="0" i="1" dirty="0" err="1">
                  <a:ea typeface="华文新魏" panose="02010800040101010101" pitchFamily="2" charset="-122"/>
                </a:rPr>
                <a:t>y</a:t>
              </a:r>
              <a:r>
                <a:rPr kumimoji="0" lang="en-US" altLang="zh-CN" sz="2400" b="0" baseline="-25000" dirty="0" err="1">
                  <a:ea typeface="华文新魏" panose="02010800040101010101" pitchFamily="2" charset="-122"/>
                </a:rPr>
                <a:t>cf</a:t>
              </a:r>
              <a:r>
                <a:rPr kumimoji="0" lang="zh-CN" altLang="en-US" sz="2400" b="0" dirty="0">
                  <a:ea typeface="华文新魏" panose="02010800040101010101" pitchFamily="2" charset="-122"/>
                </a:rPr>
                <a:t>为：</a:t>
              </a:r>
              <a:endParaRPr kumimoji="0" lang="en-US" altLang="zh-CN" sz="2400" b="0" dirty="0">
                <a:ea typeface="华文新魏" panose="02010800040101010101" pitchFamily="2" charset="-122"/>
              </a:endParaRPr>
            </a:p>
          </p:txBody>
        </p:sp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id="{0E9958B7-3B28-E543-AD5B-EAABEE309D7E}"/>
                </a:ext>
              </a:extLst>
            </p:cNvPr>
            <p:cNvSpPr/>
            <p:nvPr/>
          </p:nvSpPr>
          <p:spPr bwMode="auto">
            <a:xfrm>
              <a:off x="6249789" y="5413068"/>
              <a:ext cx="1743830" cy="732628"/>
            </a:xfrm>
            <a:prstGeom prst="roundRect">
              <a:avLst/>
            </a:prstGeom>
            <a:noFill/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5" name="Text Box 2">
            <a:extLst>
              <a:ext uri="{FF2B5EF4-FFF2-40B4-BE49-F238E27FC236}">
                <a16:creationId xmlns:a16="http://schemas.microsoft.com/office/drawing/2014/main" id="{62EB4F30-CAF3-4521-835E-2FC4D072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7887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解决的办法</a:t>
            </a:r>
            <a:endParaRPr kumimoji="0" lang="en-US" altLang="zh-CN" b="0" dirty="0">
              <a:ea typeface="华文新魏" panose="02010800040101010101" pitchFamily="2" charset="-122"/>
            </a:endParaRPr>
          </a:p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办法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2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：只研究少数不同输入信号，如余弦输入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A40671-827C-4F94-B622-842DE8673E4B}" type="datetime1">
              <a:rPr lang="zh-CN" altLang="en-US" smtClean="0"/>
              <a:t>2022/10/12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5</a:t>
            </a:fld>
            <a:r>
              <a:rPr lang="en-US" altLang="zh-CN" dirty="0"/>
              <a:t>/22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9794501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激励与响应（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4/7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85C6D9D-661B-172D-85F5-8DB877D6C378}"/>
              </a:ext>
            </a:extLst>
          </p:cNvPr>
          <p:cNvGrpSpPr/>
          <p:nvPr/>
        </p:nvGrpSpPr>
        <p:grpSpPr>
          <a:xfrm>
            <a:off x="5841671" y="4557751"/>
            <a:ext cx="3099129" cy="1281543"/>
            <a:chOff x="5841671" y="4557751"/>
            <a:chExt cx="3099129" cy="12815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F6DBFE1E-2EFB-6240-8E11-C0C6619D3041}"/>
                    </a:ext>
                  </a:extLst>
                </p:cNvPr>
                <p:cNvSpPr txBox="1"/>
                <p:nvPr/>
              </p:nvSpPr>
              <p:spPr>
                <a:xfrm>
                  <a:off x="5841671" y="4606531"/>
                  <a:ext cx="2192395" cy="6321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𝑅𝐶</m:t>
                            </m:r>
                          </m:den>
                        </m:f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000" b="0" dirty="0"/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F6DBFE1E-2EFB-6240-8E11-C0C6619D30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1671" y="4606531"/>
                  <a:ext cx="2192395" cy="63216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上弧形箭头 3">
              <a:extLst>
                <a:ext uri="{FF2B5EF4-FFF2-40B4-BE49-F238E27FC236}">
                  <a16:creationId xmlns:a16="http://schemas.microsoft.com/office/drawing/2014/main" id="{14215B04-DBAC-7147-8814-444A5F9E5221}"/>
                </a:ext>
              </a:extLst>
            </p:cNvPr>
            <p:cNvSpPr/>
            <p:nvPr/>
          </p:nvSpPr>
          <p:spPr bwMode="auto">
            <a:xfrm rot="16200000">
              <a:off x="7930230" y="4828725"/>
              <a:ext cx="1087917" cy="933222"/>
            </a:xfrm>
            <a:prstGeom prst="curved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" name="圆角矩形 27">
              <a:extLst>
                <a:ext uri="{FF2B5EF4-FFF2-40B4-BE49-F238E27FC236}">
                  <a16:creationId xmlns:a16="http://schemas.microsoft.com/office/drawing/2014/main" id="{EA4DAB52-31CB-3842-9820-00C5F513DF93}"/>
                </a:ext>
              </a:extLst>
            </p:cNvPr>
            <p:cNvSpPr/>
            <p:nvPr/>
          </p:nvSpPr>
          <p:spPr bwMode="auto">
            <a:xfrm>
              <a:off x="5841672" y="4557751"/>
              <a:ext cx="2165906" cy="759641"/>
            </a:xfrm>
            <a:prstGeom prst="roundRect">
              <a:avLst/>
            </a:prstGeom>
            <a:noFill/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5" name="Text Box 2">
            <a:extLst>
              <a:ext uri="{FF2B5EF4-FFF2-40B4-BE49-F238E27FC236}">
                <a16:creationId xmlns:a16="http://schemas.microsoft.com/office/drawing/2014/main" id="{62EB4F30-CAF3-4521-835E-2FC4D072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7887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解决的办法</a:t>
            </a:r>
            <a:endParaRPr kumimoji="0" lang="en-US" altLang="zh-CN" b="0" dirty="0">
              <a:ea typeface="华文新魏" panose="02010800040101010101" pitchFamily="2" charset="-122"/>
            </a:endParaRPr>
          </a:p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改进办法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2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：将激励设为虚拟的复指数信号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A148C58-319A-EC34-7F35-A52AC4FE5607}"/>
              </a:ext>
            </a:extLst>
          </p:cNvPr>
          <p:cNvGrpSpPr/>
          <p:nvPr/>
        </p:nvGrpSpPr>
        <p:grpSpPr>
          <a:xfrm>
            <a:off x="771869" y="2170236"/>
            <a:ext cx="7270894" cy="1242508"/>
            <a:chOff x="771869" y="2170236"/>
            <a:chExt cx="7270894" cy="1242508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05F03655-9E48-E143-8C9F-55840F4CA9AF}"/>
                </a:ext>
              </a:extLst>
            </p:cNvPr>
            <p:cNvGrpSpPr/>
            <p:nvPr/>
          </p:nvGrpSpPr>
          <p:grpSpPr>
            <a:xfrm>
              <a:off x="5983618" y="2170236"/>
              <a:ext cx="2059145" cy="1126207"/>
              <a:chOff x="5510970" y="1818619"/>
              <a:chExt cx="2059145" cy="1126207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0A9B8905-8884-564D-B4A9-A249884E625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44274" y="1818619"/>
                <a:ext cx="1925841" cy="1126207"/>
                <a:chOff x="1486932" y="3802111"/>
                <a:chExt cx="2320290" cy="1356880"/>
              </a:xfrm>
            </p:grpSpPr>
            <p:pic>
              <p:nvPicPr>
                <p:cNvPr id="34" name="图片 33">
                  <a:extLst>
                    <a:ext uri="{FF2B5EF4-FFF2-40B4-BE49-F238E27FC236}">
                      <a16:creationId xmlns:a16="http://schemas.microsoft.com/office/drawing/2014/main" id="{D6F8AA39-2D82-1D45-9541-B2AB2FA4AA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hqprint"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brightnessContrast bright="15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86932" y="3815966"/>
                  <a:ext cx="2320290" cy="1343025"/>
                </a:xfrm>
                <a:prstGeom prst="rect">
                  <a:avLst/>
                </a:prstGeom>
              </p:spPr>
            </p:pic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121B2FC9-EE5D-1445-B29C-30ED72FD07F3}"/>
                    </a:ext>
                  </a:extLst>
                </p:cNvPr>
                <p:cNvSpPr/>
                <p:nvPr/>
              </p:nvSpPr>
              <p:spPr bwMode="auto">
                <a:xfrm>
                  <a:off x="1745673" y="3802111"/>
                  <a:ext cx="124692" cy="45719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2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8CB3EDB-D7C7-804E-BC70-6D23BBD0E91A}"/>
                  </a:ext>
                </a:extLst>
              </p:cNvPr>
              <p:cNvSpPr/>
              <p:nvPr/>
            </p:nvSpPr>
            <p:spPr bwMode="auto">
              <a:xfrm>
                <a:off x="5562386" y="2283913"/>
                <a:ext cx="214755" cy="28186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B271831-FADB-954F-AF0A-14B65A587D02}"/>
                  </a:ext>
                </a:extLst>
              </p:cNvPr>
              <p:cNvSpPr txBox="1"/>
              <p:nvPr/>
            </p:nvSpPr>
            <p:spPr>
              <a:xfrm>
                <a:off x="5510970" y="220929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800" b="0" i="1" dirty="0"/>
                  <a:t>v</a:t>
                </a:r>
                <a:r>
                  <a:rPr kumimoji="1" lang="en-US" altLang="zh-CN" sz="1800" b="0" i="1" baseline="-25000" dirty="0"/>
                  <a:t>i</a:t>
                </a:r>
                <a:endParaRPr kumimoji="1" lang="zh-CN" altLang="en-US" sz="2000" b="0" i="1" baseline="-25000" dirty="0"/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C42D8BC3-FBD5-FA4B-A1E1-98C649F8EAFF}"/>
                </a:ext>
              </a:extLst>
            </p:cNvPr>
            <p:cNvGrpSpPr/>
            <p:nvPr/>
          </p:nvGrpSpPr>
          <p:grpSpPr>
            <a:xfrm>
              <a:off x="771869" y="2255271"/>
              <a:ext cx="3002774" cy="461665"/>
              <a:chOff x="328613" y="1590467"/>
              <a:chExt cx="3002774" cy="4616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995C076D-9D0E-B646-BBC9-78EAF14A000A}"/>
                      </a:ext>
                    </a:extLst>
                  </p:cNvPr>
                  <p:cNvSpPr txBox="1"/>
                  <p:nvPr/>
                </p:nvSpPr>
                <p:spPr>
                  <a:xfrm>
                    <a:off x="2027569" y="1618672"/>
                    <a:ext cx="1303818" cy="31777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000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oMath>
                      </m:oMathPara>
                    </a14:m>
                    <a:endParaRPr kumimoji="1" lang="zh-CN" altLang="en-US" b="0" dirty="0"/>
                  </a:p>
                </p:txBody>
              </p:sp>
            </mc:Choice>
            <mc:Fallback xmlns="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995C076D-9D0E-B646-BBC9-78EAF14A00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7569" y="1618672"/>
                    <a:ext cx="1303818" cy="31777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869" t="-11538" r="-935" b="-1923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Text Box 2">
                <a:extLst>
                  <a:ext uri="{FF2B5EF4-FFF2-40B4-BE49-F238E27FC236}">
                    <a16:creationId xmlns:a16="http://schemas.microsoft.com/office/drawing/2014/main" id="{2AE24622-8B36-4A4A-B762-8789679D47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8613" y="1590467"/>
                <a:ext cx="125452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ts val="600"/>
                  </a:spcBef>
                  <a:buClr>
                    <a:srgbClr val="FF0000"/>
                  </a:buClr>
                </a:pPr>
                <a:r>
                  <a:rPr kumimoji="0" lang="zh-CN" altLang="en-US" sz="2400" b="0" dirty="0">
                    <a:ea typeface="华文新魏" panose="02010800040101010101" pitchFamily="2" charset="-122"/>
                  </a:rPr>
                  <a:t>    设</a:t>
                </a:r>
                <a:endParaRPr kumimoji="0" lang="en-US" altLang="zh-CN" sz="2400" b="0" dirty="0">
                  <a:ea typeface="华文新魏" panose="02010800040101010101" pitchFamily="2" charset="-122"/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2A72C63-4EC9-E94C-A26C-82BB4A8A565D}"/>
                </a:ext>
              </a:extLst>
            </p:cNvPr>
            <p:cNvGrpSpPr/>
            <p:nvPr/>
          </p:nvGrpSpPr>
          <p:grpSpPr>
            <a:xfrm>
              <a:off x="771869" y="2804655"/>
              <a:ext cx="4276908" cy="608089"/>
              <a:chOff x="328611" y="2237173"/>
              <a:chExt cx="4276908" cy="6080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295A3D2F-0B18-EC44-A5A4-A9752C49BEBB}"/>
                      </a:ext>
                    </a:extLst>
                  </p:cNvPr>
                  <p:cNvSpPr txBox="1"/>
                  <p:nvPr/>
                </p:nvSpPr>
                <p:spPr>
                  <a:xfrm>
                    <a:off x="2027569" y="2237173"/>
                    <a:ext cx="2577950" cy="5843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2000" b="0" dirty="0"/>
                  </a:p>
                </p:txBody>
              </p:sp>
            </mc:Choice>
            <mc:Fallback xmlns=""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295A3D2F-0B18-EC44-A5A4-A9752C49BE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7569" y="2237173"/>
                    <a:ext cx="2577950" cy="58439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Text Box 2">
                <a:extLst>
                  <a:ext uri="{FF2B5EF4-FFF2-40B4-BE49-F238E27FC236}">
                    <a16:creationId xmlns:a16="http://schemas.microsoft.com/office/drawing/2014/main" id="{7D856F94-D351-564F-A897-94EF878A6E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8611" y="2383597"/>
                <a:ext cx="147289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ts val="600"/>
                  </a:spcBef>
                  <a:buClr>
                    <a:srgbClr val="FF0000"/>
                  </a:buClr>
                </a:pPr>
                <a:r>
                  <a:rPr kumimoji="0" lang="zh-CN" altLang="en-US" sz="2400" b="0" dirty="0">
                    <a:ea typeface="华文新魏" panose="02010800040101010101" pitchFamily="2" charset="-122"/>
                  </a:rPr>
                  <a:t>    解方程</a:t>
                </a:r>
                <a:endParaRPr kumimoji="0" lang="en-US" altLang="zh-CN" sz="2400" b="0" dirty="0">
                  <a:ea typeface="华文新魏" panose="02010800040101010101" pitchFamily="2" charset="-122"/>
                </a:endParaRP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08318A8F-07F0-5B78-A196-CD75C8B1425D}"/>
              </a:ext>
            </a:extLst>
          </p:cNvPr>
          <p:cNvGrpSpPr/>
          <p:nvPr/>
        </p:nvGrpSpPr>
        <p:grpSpPr>
          <a:xfrm>
            <a:off x="2510564" y="3702153"/>
            <a:ext cx="5688064" cy="733334"/>
            <a:chOff x="2510564" y="3702153"/>
            <a:chExt cx="5688064" cy="7333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E9303C8B-D8A7-174B-B4B6-505AA8207B6D}"/>
                    </a:ext>
                  </a:extLst>
                </p:cNvPr>
                <p:cNvSpPr txBox="1"/>
                <p:nvPr/>
              </p:nvSpPr>
              <p:spPr>
                <a:xfrm>
                  <a:off x="2569892" y="3702153"/>
                  <a:ext cx="5339026" cy="4051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kumimoji="1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kumimoji="1"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kumimoji="1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sup>
                      </m:sSup>
                    </m:oMath>
                  </a14:m>
                  <a:r>
                    <a:rPr kumimoji="1" lang="zh-CN" altLang="en-US" sz="2000" b="0" dirty="0"/>
                    <a:t> </a:t>
                  </a:r>
                  <a:r>
                    <a:rPr kumimoji="1" lang="en-US" altLang="zh-CN" sz="2000" b="0" dirty="0"/>
                    <a:t>+</a:t>
                  </a:r>
                  <a:r>
                    <a:rPr lang="en-US" altLang="zh-CN" sz="2000" b="0" dirty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000" b="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2000" b="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000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000" b="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sup>
                      </m:sSup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US" altLang="zh-CN" sz="20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000" b="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2000" b="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000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000" b="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sup>
                      </m:sSup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a14:m>
                  <a:endParaRPr kumimoji="1" lang="zh-CN" altLang="en-US" sz="2000" b="0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E9303C8B-D8A7-174B-B4B6-505AA8207B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9892" y="3702153"/>
                  <a:ext cx="5339026" cy="405176"/>
                </a:xfrm>
                <a:prstGeom prst="rect">
                  <a:avLst/>
                </a:prstGeom>
                <a:blipFill>
                  <a:blip r:embed="rId10"/>
                  <a:stretch>
                    <a:fillRect l="-1714" t="-152239" r="-686" b="-2298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 Box 2">
              <a:extLst>
                <a:ext uri="{FF2B5EF4-FFF2-40B4-BE49-F238E27FC236}">
                  <a16:creationId xmlns:a16="http://schemas.microsoft.com/office/drawing/2014/main" id="{B0EF2820-C6C3-CF4B-907E-6858C7018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564" y="4096933"/>
              <a:ext cx="56880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60363" lvl="1" indent="0" eaLnBrk="1" hangingPunct="1">
                <a:spcBef>
                  <a:spcPts val="600"/>
                </a:spcBef>
                <a:buClr>
                  <a:srgbClr val="0000FF"/>
                </a:buClr>
              </a:pPr>
              <a:r>
                <a:rPr kumimoji="0" lang="zh-CN" altLang="en-US" sz="1600" b="0" dirty="0">
                  <a:solidFill>
                    <a:srgbClr val="0000FF"/>
                  </a:solidFill>
                  <a:ea typeface="华文新魏" panose="02010800040101010101" pitchFamily="2" charset="-122"/>
                </a:rPr>
                <a:t>齐次方程通解</a:t>
              </a:r>
              <a:r>
                <a:rPr kumimoji="0" lang="en-US" altLang="zh-CN" sz="1600" b="0" i="1" dirty="0" err="1">
                  <a:solidFill>
                    <a:srgbClr val="0000FF"/>
                  </a:solidFill>
                  <a:ea typeface="华文新魏" panose="02010800040101010101" pitchFamily="2" charset="-122"/>
                </a:rPr>
                <a:t>y</a:t>
              </a:r>
              <a:r>
                <a:rPr kumimoji="0" lang="en-US" altLang="zh-CN" sz="1600" b="0" baseline="-25000" dirty="0" err="1">
                  <a:solidFill>
                    <a:srgbClr val="0000FF"/>
                  </a:solidFill>
                  <a:ea typeface="华文新魏" panose="02010800040101010101" pitchFamily="2" charset="-122"/>
                </a:rPr>
                <a:t>ch</a:t>
              </a:r>
              <a:r>
                <a:rPr kumimoji="0" lang="zh-CN" altLang="en-US" sz="1600" b="0" dirty="0">
                  <a:solidFill>
                    <a:srgbClr val="0000FF"/>
                  </a:solidFill>
                  <a:ea typeface="华文新魏" panose="02010800040101010101" pitchFamily="2" charset="-122"/>
                </a:rPr>
                <a:t>                  </a:t>
              </a:r>
              <a:r>
                <a:rPr kumimoji="0" lang="zh-CN" altLang="en-US" sz="1600" b="0" dirty="0">
                  <a:solidFill>
                    <a:srgbClr val="00B050"/>
                  </a:solidFill>
                  <a:ea typeface="华文新魏" panose="02010800040101010101" pitchFamily="2" charset="-122"/>
                </a:rPr>
                <a:t>非齐次方程特解</a:t>
              </a:r>
              <a:r>
                <a:rPr kumimoji="0" lang="en-US" altLang="zh-CN" sz="1600" b="0" i="1" dirty="0" err="1">
                  <a:solidFill>
                    <a:srgbClr val="00B050"/>
                  </a:solidFill>
                  <a:ea typeface="华文新魏" panose="02010800040101010101" pitchFamily="2" charset="-122"/>
                </a:rPr>
                <a:t>y</a:t>
              </a:r>
              <a:r>
                <a:rPr kumimoji="0" lang="en-US" altLang="zh-CN" sz="1600" b="0" baseline="-25000" dirty="0" err="1">
                  <a:solidFill>
                    <a:srgbClr val="00B050"/>
                  </a:solidFill>
                  <a:ea typeface="华文新魏" panose="02010800040101010101" pitchFamily="2" charset="-122"/>
                </a:rPr>
                <a:t>cf</a:t>
              </a:r>
              <a:endParaRPr kumimoji="0" lang="en-US" altLang="zh-CN" sz="1800" b="0" baseline="-25000" dirty="0">
                <a:ea typeface="华文新魏" panose="02010800040101010101" pitchFamily="2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7EE8597-A27B-DC42-ABBC-8719E5157C71}"/>
              </a:ext>
            </a:extLst>
          </p:cNvPr>
          <p:cNvGrpSpPr/>
          <p:nvPr/>
        </p:nvGrpSpPr>
        <p:grpSpPr>
          <a:xfrm>
            <a:off x="771869" y="4751377"/>
            <a:ext cx="6902674" cy="1531070"/>
            <a:chOff x="771869" y="4751377"/>
            <a:chExt cx="6902674" cy="15310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44A77B31-6AC9-5642-B519-FFDEC2164AFC}"/>
                    </a:ext>
                  </a:extLst>
                </p:cNvPr>
                <p:cNvSpPr txBox="1"/>
                <p:nvPr/>
              </p:nvSpPr>
              <p:spPr>
                <a:xfrm>
                  <a:off x="1112362" y="5469660"/>
                  <a:ext cx="6562181" cy="8127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𝑐𝑓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𝑅𝐶</m:t>
                                    </m:r>
                                  </m:den>
                                </m:f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nary>
                          </m:sup>
                        </m:s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zh-CN" altLang="en-US" sz="2000" b="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𝑅𝐶</m:t>
                                </m:r>
                              </m:den>
                            </m:f>
                          </m:e>
                        </m:nary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𝑅𝐶</m:t>
                                    </m:r>
                                  </m:den>
                                </m:f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nary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𝑅𝐶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𝑅𝐶</m:t>
                                </m:r>
                              </m:den>
                            </m:f>
                          </m:sup>
                        </m:s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zh-CN" altLang="en-US" sz="2000" b="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𝑅𝐶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oMath>
                    </m:oMathPara>
                  </a14:m>
                  <a:endParaRPr lang="en-US" altLang="zh-CN" sz="2400" b="0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44A77B31-6AC9-5642-B519-FFDEC2164A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362" y="5469660"/>
                  <a:ext cx="6562181" cy="8127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 Box 2">
              <a:extLst>
                <a:ext uri="{FF2B5EF4-FFF2-40B4-BE49-F238E27FC236}">
                  <a16:creationId xmlns:a16="http://schemas.microsoft.com/office/drawing/2014/main" id="{FA9D27E8-43C6-A847-AFE8-A774DBA1D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869" y="4751377"/>
              <a:ext cx="566330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ts val="600"/>
                </a:spcBef>
                <a:buClr>
                  <a:srgbClr val="FF0000"/>
                </a:buClr>
              </a:pPr>
              <a:r>
                <a:rPr kumimoji="0" lang="zh-CN" altLang="en-US" sz="2400" b="0" dirty="0">
                  <a:ea typeface="华文新魏" panose="02010800040101010101" pitchFamily="2" charset="-122"/>
                </a:rPr>
                <a:t>    通解</a:t>
              </a:r>
              <a:r>
                <a:rPr kumimoji="0" lang="en-US" altLang="zh-CN" sz="2400" b="0" i="1" dirty="0" err="1">
                  <a:ea typeface="华文新魏" panose="02010800040101010101" pitchFamily="2" charset="-122"/>
                </a:rPr>
                <a:t>y</a:t>
              </a:r>
              <a:r>
                <a:rPr kumimoji="0" lang="en-US" altLang="zh-CN" sz="2400" b="0" baseline="-25000" dirty="0" err="1">
                  <a:ea typeface="华文新魏" panose="02010800040101010101" pitchFamily="2" charset="-122"/>
                </a:rPr>
                <a:t>ch</a:t>
              </a:r>
              <a:r>
                <a:rPr kumimoji="0" lang="zh-CN" altLang="en-US" sz="2400" b="0" dirty="0">
                  <a:ea typeface="华文新魏" panose="02010800040101010101" pitchFamily="2" charset="-122"/>
                </a:rPr>
                <a:t>与输入无关，特解</a:t>
              </a:r>
              <a:r>
                <a:rPr kumimoji="0" lang="en-US" altLang="zh-CN" sz="2400" b="0" i="1" dirty="0" err="1">
                  <a:ea typeface="华文新魏" panose="02010800040101010101" pitchFamily="2" charset="-122"/>
                </a:rPr>
                <a:t>y</a:t>
              </a:r>
              <a:r>
                <a:rPr kumimoji="0" lang="en-US" altLang="zh-CN" sz="2400" b="0" baseline="-25000" dirty="0" err="1">
                  <a:ea typeface="华文新魏" panose="02010800040101010101" pitchFamily="2" charset="-122"/>
                </a:rPr>
                <a:t>cf</a:t>
              </a:r>
              <a:r>
                <a:rPr kumimoji="0" lang="zh-CN" altLang="en-US" sz="2400" b="0" dirty="0">
                  <a:ea typeface="华文新魏" panose="02010800040101010101" pitchFamily="2" charset="-122"/>
                </a:rPr>
                <a:t>为：</a:t>
              </a:r>
              <a:endParaRPr kumimoji="0" lang="en-US" altLang="zh-CN" sz="2400" b="0" dirty="0">
                <a:ea typeface="华文新魏" panose="0201080004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5949610" y="372183"/>
                <a:ext cx="2836161" cy="899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sSup>
                        <m:sSup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den>
                          </m:f>
                        </m:sup>
                      </m:sSup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sSup>
                            <m:sSup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𝑅𝐶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10" y="372183"/>
                <a:ext cx="2836161" cy="8996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任意多边形 7"/>
          <p:cNvSpPr/>
          <p:nvPr/>
        </p:nvSpPr>
        <p:spPr bwMode="auto">
          <a:xfrm>
            <a:off x="5198455" y="1105786"/>
            <a:ext cx="1563852" cy="4327451"/>
          </a:xfrm>
          <a:custGeom>
            <a:avLst/>
            <a:gdLst>
              <a:gd name="connsiteX0" fmla="*/ 606922 w 1563852"/>
              <a:gd name="connsiteY0" fmla="*/ 4327451 h 4327451"/>
              <a:gd name="connsiteX1" fmla="*/ 866 w 1563852"/>
              <a:gd name="connsiteY1" fmla="*/ 3317358 h 4327451"/>
              <a:gd name="connsiteX2" fmla="*/ 500596 w 1563852"/>
              <a:gd name="connsiteY2" fmla="*/ 1467293 h 4327451"/>
              <a:gd name="connsiteX3" fmla="*/ 1563852 w 1563852"/>
              <a:gd name="connsiteY3" fmla="*/ 0 h 4327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3852" h="4327451">
                <a:moveTo>
                  <a:pt x="606922" y="4327451"/>
                </a:moveTo>
                <a:cubicBezTo>
                  <a:pt x="312754" y="4060751"/>
                  <a:pt x="18587" y="3794051"/>
                  <a:pt x="866" y="3317358"/>
                </a:cubicBezTo>
                <a:cubicBezTo>
                  <a:pt x="-16855" y="2840665"/>
                  <a:pt x="240098" y="2020186"/>
                  <a:pt x="500596" y="1467293"/>
                </a:cubicBezTo>
                <a:cubicBezTo>
                  <a:pt x="761094" y="914400"/>
                  <a:pt x="1162473" y="457200"/>
                  <a:pt x="1563852" y="0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74C5F9-6B2C-44EB-905D-BA02145AE499}" type="datetime1">
              <a:rPr lang="zh-CN" altLang="en-US" smtClean="0"/>
              <a:t>2022/10/12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6</a:t>
            </a:fld>
            <a:r>
              <a:rPr lang="en-US" altLang="zh-CN" dirty="0"/>
              <a:t>/22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506612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2">
            <a:extLst>
              <a:ext uri="{FF2B5EF4-FFF2-40B4-BE49-F238E27FC236}">
                <a16:creationId xmlns:a16="http://schemas.microsoft.com/office/drawing/2014/main" id="{62EB4F30-CAF3-4521-835E-2FC4D072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7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虚拟激励及响应与余弦激励及响应（</a:t>
            </a:r>
            <a:r>
              <a:rPr kumimoji="0"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正弦</a:t>
            </a:r>
            <a:r>
              <a:rPr kumimoji="0" lang="zh-CN" altLang="en-US" b="0" dirty="0">
                <a:ea typeface="华文新魏" panose="02010800040101010101" pitchFamily="2" charset="-122"/>
              </a:rPr>
              <a:t>）的关系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激励与响应（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5/7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2A72C63-4EC9-E94C-A26C-82BB4A8A565D}"/>
              </a:ext>
            </a:extLst>
          </p:cNvPr>
          <p:cNvGrpSpPr/>
          <p:nvPr/>
        </p:nvGrpSpPr>
        <p:grpSpPr>
          <a:xfrm>
            <a:off x="425450" y="1981285"/>
            <a:ext cx="4228818" cy="461665"/>
            <a:chOff x="328611" y="2178326"/>
            <a:chExt cx="4228818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95A3D2F-0B18-EC44-A5A4-A9752C49BEBB}"/>
                    </a:ext>
                  </a:extLst>
                </p:cNvPr>
                <p:cNvSpPr txBox="1"/>
                <p:nvPr/>
              </p:nvSpPr>
              <p:spPr>
                <a:xfrm>
                  <a:off x="2027569" y="2254265"/>
                  <a:ext cx="2529860" cy="3177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000" b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000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sz="2000" b="0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95A3D2F-0B18-EC44-A5A4-A9752C49BE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7569" y="2254265"/>
                  <a:ext cx="2529860" cy="317779"/>
                </a:xfrm>
                <a:prstGeom prst="rect">
                  <a:avLst/>
                </a:prstGeom>
                <a:blipFill>
                  <a:blip r:embed="rId4"/>
                  <a:stretch>
                    <a:fillRect l="-723" t="-1887" r="-1446" b="-320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7D856F94-D351-564F-A897-94EF878A6E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11" y="2178326"/>
              <a:ext cx="147289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ts val="600"/>
                </a:spcBef>
                <a:buClr>
                  <a:srgbClr val="FF0000"/>
                </a:buClr>
              </a:pPr>
              <a:r>
                <a:rPr kumimoji="0" lang="zh-CN" altLang="en-US" sz="2400" b="0" dirty="0">
                  <a:ea typeface="华文新魏" panose="02010800040101010101" pitchFamily="2" charset="-122"/>
                </a:rPr>
                <a:t>    则</a:t>
              </a:r>
              <a:endParaRPr kumimoji="0" lang="en-US" altLang="zh-CN" sz="2400" b="0" dirty="0">
                <a:ea typeface="华文新魏" panose="02010800040101010101" pitchFamily="2" charset="-122"/>
              </a:endParaRPr>
            </a:p>
          </p:txBody>
        </p:sp>
      </p:grpSp>
      <p:sp>
        <p:nvSpPr>
          <p:cNvPr id="23" name="Text Box 2">
            <a:extLst>
              <a:ext uri="{FF2B5EF4-FFF2-40B4-BE49-F238E27FC236}">
                <a16:creationId xmlns:a16="http://schemas.microsoft.com/office/drawing/2014/main" id="{B1B708A3-32D5-6D40-AC74-F8C8ACCFB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83" y="3177445"/>
            <a:ext cx="82987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    余弦激励</a:t>
            </a:r>
            <a:r>
              <a:rPr kumimoji="0" lang="zh-CN" altLang="en-US" sz="2400" b="0" dirty="0">
                <a:solidFill>
                  <a:srgbClr val="FF0000"/>
                </a:solidFill>
                <a:ea typeface="华文新魏" panose="02010800040101010101" pitchFamily="2" charset="-122"/>
              </a:rPr>
              <a:t>稳态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响应是复指数响应的</a:t>
            </a:r>
            <a:r>
              <a:rPr kumimoji="0" lang="zh-CN" altLang="en-US" sz="2400" b="0" dirty="0">
                <a:solidFill>
                  <a:srgbClr val="0000FF"/>
                </a:solidFill>
                <a:ea typeface="华文新魏" panose="02010800040101010101" pitchFamily="2" charset="-122"/>
              </a:rPr>
              <a:t>实部</a:t>
            </a:r>
            <a:r>
              <a:rPr kumimoji="0" lang="zh-CN" altLang="en-US" sz="2400" b="0" dirty="0">
                <a:latin typeface="STXinwei" panose="02010800040101010101" pitchFamily="2" charset="-122"/>
                <a:ea typeface="STXinwei" panose="02010800040101010101" pitchFamily="2" charset="-122"/>
              </a:rPr>
              <a:t>（</a:t>
            </a:r>
            <a:r>
              <a:rPr kumimoji="0" lang="zh-CN" altLang="en-US" sz="2400" b="0" dirty="0">
                <a:solidFill>
                  <a:srgbClr val="FF0000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叠加原理</a:t>
            </a:r>
            <a:r>
              <a:rPr kumimoji="0" lang="zh-CN" altLang="en-US" sz="2400" b="0" dirty="0">
                <a:latin typeface="STXinwei" panose="02010800040101010101" pitchFamily="2" charset="-122"/>
                <a:ea typeface="STXinwei" panose="02010800040101010101" pitchFamily="2" charset="-122"/>
              </a:rPr>
              <a:t>）</a:t>
            </a:r>
            <a:endParaRPr kumimoji="0" lang="en-US" altLang="zh-CN" sz="2400" b="0" dirty="0"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25" name="Text Box 2">
            <a:extLst>
              <a:ext uri="{FF2B5EF4-FFF2-40B4-BE49-F238E27FC236}">
                <a16:creationId xmlns:a16="http://schemas.microsoft.com/office/drawing/2014/main" id="{7CD915A1-DB54-F84D-AD4C-BC1BF1CFF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08" y="2670300"/>
            <a:ext cx="82987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    即：余弦输入为复指数输入的</a:t>
            </a:r>
            <a:r>
              <a:rPr kumimoji="0" lang="zh-CN" altLang="en-US" sz="2400" b="0" dirty="0">
                <a:solidFill>
                  <a:srgbClr val="0000FF"/>
                </a:solidFill>
                <a:ea typeface="华文新魏" panose="02010800040101010101" pitchFamily="2" charset="-122"/>
              </a:rPr>
              <a:t>实部</a:t>
            </a:r>
            <a:endParaRPr kumimoji="0" lang="en-US" altLang="zh-CN" sz="2400" b="0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2E63C39-8DE2-EE40-92B3-DFD922479649}"/>
                  </a:ext>
                </a:extLst>
              </p:cNvPr>
              <p:cNvSpPr txBox="1"/>
              <p:nvPr/>
            </p:nvSpPr>
            <p:spPr>
              <a:xfrm>
                <a:off x="647582" y="3506660"/>
                <a:ext cx="8183779" cy="2730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𝑐𝑓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>
                          <a:latin typeface="Cambria Math" panose="02040503050406030204" pitchFamily="18" charset="0"/>
                        </a:rPr>
                        <m:t>Re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000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000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>
                          <a:latin typeface="Cambria Math" panose="02040503050406030204" pitchFamily="18" charset="0"/>
                        </a:rPr>
                        <m:t>Re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den>
                          </m:f>
                          <m:sSup>
                            <m:sSup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000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000" b="0" i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zh-CN" sz="2000" b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Re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p>
                        </m:sSup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>
                        <a:latin typeface="Cambria Math" panose="02040503050406030204" pitchFamily="18" charset="0"/>
                      </a:rPr>
                      <m:t>Re</m:t>
                    </m:r>
                    <m:r>
                      <a:rPr lang="en-US" altLang="zh-CN" sz="2000" b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altLang="zh-CN" sz="20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sup>
                    </m:sSup>
                    <m:sSup>
                      <m:sSupPr>
                        <m:ctrlP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000" b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zh-CN" altLang="en-US" sz="2000" b="0" dirty="0"/>
                  <a:t>    </a:t>
                </a:r>
                <a:r>
                  <a:rPr kumimoji="1" lang="en-US" altLang="zh-CN" sz="2000" b="0" dirty="0"/>
                  <a:t>,</a:t>
                </a:r>
                <a:r>
                  <a:rPr kumimoji="1" lang="zh-CN" altLang="en-US" sz="2000" b="0" dirty="0"/>
                  <a:t> </a:t>
                </a:r>
                <a:r>
                  <a:rPr kumimoji="1" lang="en-US" altLang="zh-CN" sz="2000" b="0" dirty="0">
                    <a:solidFill>
                      <a:srgbClr val="FF0000"/>
                    </a:solidFill>
                  </a:rPr>
                  <a:t>tan</a:t>
                </a:r>
                <a14:m>
                  <m:oMath xmlns:m="http://schemas.openxmlformats.org/officeDocument/2006/math">
                    <m:r>
                      <a:rPr kumimoji="1" lang="zh-CN" alt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kumimoji="1"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altLang="zh-CN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kumimoji="1"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𝑅𝐶</m:t>
                    </m:r>
                  </m:oMath>
                </a14:m>
                <a:endParaRPr kumimoji="1" lang="en-US" altLang="zh-CN" sz="20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Re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zh-CN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sz="2000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CN" sz="2000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000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2000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000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CN" sz="2000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b="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2E63C39-8DE2-EE40-92B3-DFD922479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82" y="3506660"/>
                <a:ext cx="8183779" cy="27305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5312904" y="6077238"/>
            <a:ext cx="318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幅值</a:t>
            </a:r>
            <a:r>
              <a:rPr lang="zh-CN" altLang="en-US" sz="18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</a:t>
            </a:r>
            <a:r>
              <a:rPr lang="zh-CN" altLang="en-US" sz="1800" b="0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相位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3373666" y="3730465"/>
            <a:ext cx="2519916" cy="71083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065057" y="4661248"/>
            <a:ext cx="2876033" cy="52688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011650" y="4434834"/>
            <a:ext cx="4749150" cy="77370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1065057" y="5453209"/>
            <a:ext cx="3455649" cy="71678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4477558" y="5420827"/>
            <a:ext cx="3455649" cy="98837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EE199F-6B85-4171-A8B8-4E7C47FCDC6D}" type="datetime1">
              <a:rPr lang="zh-CN" altLang="en-US" smtClean="0"/>
              <a:t>2022/10/12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7</a:t>
            </a:fld>
            <a:r>
              <a:rPr lang="en-US" altLang="zh-CN" dirty="0"/>
              <a:t>/22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3948319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1" grpId="0"/>
      <p:bldP spid="4" grpId="0" animBg="1"/>
      <p:bldP spid="17" grpId="0" animBg="1"/>
      <p:bldP spid="18" grpId="0" animBg="1"/>
      <p:bldP spid="22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2">
            <a:extLst>
              <a:ext uri="{FF2B5EF4-FFF2-40B4-BE49-F238E27FC236}">
                <a16:creationId xmlns:a16="http://schemas.microsoft.com/office/drawing/2014/main" id="{62EB4F30-CAF3-4521-835E-2FC4D072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7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问题：如何求动态电路的响应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激励与响应（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6/7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A9B8905-8884-564D-B4A9-A249884E6254}"/>
              </a:ext>
            </a:extLst>
          </p:cNvPr>
          <p:cNvGrpSpPr>
            <a:grpSpLocks noChangeAspect="1"/>
          </p:cNvGrpSpPr>
          <p:nvPr/>
        </p:nvGrpSpPr>
        <p:grpSpPr>
          <a:xfrm>
            <a:off x="1358877" y="1800683"/>
            <a:ext cx="1925841" cy="1126207"/>
            <a:chOff x="1486932" y="3802111"/>
            <a:chExt cx="2320290" cy="135688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6F8AA39-2D82-1D45-9541-B2AB2FA4A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6932" y="3815966"/>
              <a:ext cx="2320290" cy="1343025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21B2FC9-EE5D-1445-B29C-30ED72FD07F3}"/>
                </a:ext>
              </a:extLst>
            </p:cNvPr>
            <p:cNvSpPr/>
            <p:nvPr/>
          </p:nvSpPr>
          <p:spPr bwMode="auto">
            <a:xfrm>
              <a:off x="1745673" y="3802111"/>
              <a:ext cx="124691" cy="4571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95A3D2F-0B18-EC44-A5A4-A9752C49BEBB}"/>
                  </a:ext>
                </a:extLst>
              </p:cNvPr>
              <p:cNvSpPr txBox="1"/>
              <p:nvPr/>
            </p:nvSpPr>
            <p:spPr>
              <a:xfrm>
                <a:off x="5007502" y="1812183"/>
                <a:ext cx="2346219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𝑅𝐶</m:t>
                      </m:r>
                      <m:f>
                        <m:fPr>
                          <m:ctrlPr>
                            <a:rPr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zh-CN" altLang="en-US" sz="2000" b="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95A3D2F-0B18-EC44-A5A4-A9752C49B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502" y="1812183"/>
                <a:ext cx="2346219" cy="701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2">
            <a:extLst>
              <a:ext uri="{FF2B5EF4-FFF2-40B4-BE49-F238E27FC236}">
                <a16:creationId xmlns:a16="http://schemas.microsoft.com/office/drawing/2014/main" id="{31AD3B2A-757B-8242-86BB-FF6979CBD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85" y="3900142"/>
            <a:ext cx="8497887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问题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1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：能否简单一点，不要解微分方程？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问题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2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：能否不对各种输入都进行研究，真的没完没了？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59E69B6-3A66-EF4A-B0C2-2F11A147FA39}"/>
                  </a:ext>
                </a:extLst>
              </p:cNvPr>
              <p:cNvSpPr txBox="1"/>
              <p:nvPr/>
            </p:nvSpPr>
            <p:spPr>
              <a:xfrm>
                <a:off x="3144823" y="3109433"/>
                <a:ext cx="2865464" cy="533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kumimoji="1" lang="zh-CN" altLang="en-US" sz="2400" b="0" i="1" smtClean="0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den>
                          </m:f>
                        </m:sup>
                      </m:sSup>
                      <m:r>
                        <a:rPr kumimoji="1" lang="zh-CN" altLang="en-US" sz="2400" b="0" i="1" smtClean="0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kumimoji="1" lang="zh-CN" altLang="en-US" b="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59E69B6-3A66-EF4A-B0C2-2F11A147F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823" y="3109433"/>
                <a:ext cx="2865464" cy="5336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46C9151-9095-6744-A4DF-14887BA648BF}"/>
                  </a:ext>
                </a:extLst>
              </p:cNvPr>
              <p:cNvSpPr txBox="1"/>
              <p:nvPr/>
            </p:nvSpPr>
            <p:spPr>
              <a:xfrm>
                <a:off x="5080257" y="5696016"/>
                <a:ext cx="3033458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zh-CN" altLang="en-US" b="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46C9151-9095-6744-A4DF-14887BA64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257" y="5696016"/>
                <a:ext cx="3033458" cy="381258"/>
              </a:xfrm>
              <a:prstGeom prst="rect">
                <a:avLst/>
              </a:prstGeom>
              <a:blipFill>
                <a:blip r:embed="rId7"/>
                <a:stretch>
                  <a:fillRect l="-602" t="-1587" r="-1606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5795682" y="2608730"/>
            <a:ext cx="1844386" cy="591670"/>
            <a:chOff x="5795682" y="2608730"/>
            <a:chExt cx="1844386" cy="59167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C5F29BE-AAAF-6142-99D7-DE01EEFECD45}"/>
                </a:ext>
              </a:extLst>
            </p:cNvPr>
            <p:cNvSpPr txBox="1"/>
            <p:nvPr/>
          </p:nvSpPr>
          <p:spPr>
            <a:xfrm>
              <a:off x="6293224" y="2722771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b="0" dirty="0">
                  <a:solidFill>
                    <a:srgbClr val="0000FF"/>
                  </a:solidFill>
                  <a:latin typeface="STXinwei" panose="02010800040101010101" pitchFamily="2" charset="-122"/>
                  <a:ea typeface="STXinwei" panose="02010800040101010101" pitchFamily="2" charset="-122"/>
                </a:rPr>
                <a:t>解微分方程</a:t>
              </a:r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5795682" y="2608730"/>
              <a:ext cx="497542" cy="591670"/>
            </a:xfrm>
            <a:custGeom>
              <a:avLst/>
              <a:gdLst>
                <a:gd name="connsiteX0" fmla="*/ 497542 w 497542"/>
                <a:gd name="connsiteY0" fmla="*/ 0 h 591670"/>
                <a:gd name="connsiteX1" fmla="*/ 376518 w 497542"/>
                <a:gd name="connsiteY1" fmla="*/ 336176 h 591670"/>
                <a:gd name="connsiteX2" fmla="*/ 0 w 497542"/>
                <a:gd name="connsiteY2" fmla="*/ 591670 h 59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7542" h="591670">
                  <a:moveTo>
                    <a:pt x="497542" y="0"/>
                  </a:moveTo>
                  <a:cubicBezTo>
                    <a:pt x="478492" y="118782"/>
                    <a:pt x="459442" y="237564"/>
                    <a:pt x="376518" y="336176"/>
                  </a:cubicBezTo>
                  <a:cubicBezTo>
                    <a:pt x="293594" y="434788"/>
                    <a:pt x="146797" y="513229"/>
                    <a:pt x="0" y="591670"/>
                  </a:cubicBezTo>
                </a:path>
              </a:pathLst>
            </a:custGeom>
            <a:noFill/>
            <a:ln w="1270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4" name="Text Box 2">
            <a:extLst>
              <a:ext uri="{FF2B5EF4-FFF2-40B4-BE49-F238E27FC236}">
                <a16:creationId xmlns:a16="http://schemas.microsoft.com/office/drawing/2014/main" id="{31AD3B2A-757B-8242-86BB-FF6979CBD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466" y="4778735"/>
            <a:ext cx="8497887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办法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1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：将研究从时域搬到某个变换域，如频域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办法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2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：只研究少数不同输入信号，如余弦输入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改进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2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：将激励设定为虚拟的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57423B-024B-4CF6-9211-5B9AC3ED3B3C}" type="datetime1">
              <a:rPr lang="zh-CN" altLang="en-US" smtClean="0"/>
              <a:t>2022/10/12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8</a:t>
            </a:fld>
            <a:r>
              <a:rPr lang="en-US" altLang="zh-CN" dirty="0"/>
              <a:t>/22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9855233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bldLvl="2"/>
      <p:bldP spid="13" grpId="0"/>
      <p:bldP spid="15" grpId="0"/>
      <p:bldP spid="14" grpId="0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激励与响应（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7/7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5A857-438E-C94C-BF7C-7286F02B51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241" y="1354305"/>
            <a:ext cx="6554318" cy="499465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874104-9C29-411D-9C6D-8140DF925297}" type="datetime1">
              <a:rPr lang="zh-CN" altLang="en-US" smtClean="0"/>
              <a:t>2022/10/12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9</a:t>
            </a:fld>
            <a:r>
              <a:rPr lang="en-US" altLang="zh-CN" dirty="0"/>
              <a:t>/22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5986623"/>
      </p:ext>
    </p:extLst>
  </p:cSld>
  <p:clrMapOvr>
    <a:masterClrMapping/>
  </p:clrMapOvr>
  <p:transition spd="med" advTm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0|98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0|98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0|98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44480</TotalTime>
  <Words>1529</Words>
  <Application>Microsoft Office PowerPoint</Application>
  <PresentationFormat>全屏显示(4:3)</PresentationFormat>
  <Paragraphs>250</Paragraphs>
  <Slides>21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湖南大学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>教案</dc:subject>
  <dc:creator>JSHKUANG</dc:creator>
  <cp:lastModifiedBy>孙照海</cp:lastModifiedBy>
  <cp:revision>1691</cp:revision>
  <cp:lastPrinted>1999-02-28T23:50:56Z</cp:lastPrinted>
  <dcterms:created xsi:type="dcterms:W3CDTF">1999-09-13T01:56:29Z</dcterms:created>
  <dcterms:modified xsi:type="dcterms:W3CDTF">2022-10-12T07:30:32Z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jshkuang@sina.com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D:\course\数字逻辑</vt:lpwstr>
  </property>
</Properties>
</file>