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ink/ink3.xml" ContentType="application/inkml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ink/ink4.xml" ContentType="application/inkml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ink/ink5.xml" ContentType="application/inkml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ink/ink6.xml" ContentType="application/inkml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03" r:id="rId2"/>
    <p:sldId id="509" r:id="rId3"/>
    <p:sldId id="527" r:id="rId4"/>
    <p:sldId id="552" r:id="rId5"/>
    <p:sldId id="546" r:id="rId6"/>
    <p:sldId id="548" r:id="rId7"/>
    <p:sldId id="550" r:id="rId8"/>
    <p:sldId id="549" r:id="rId9"/>
    <p:sldId id="528" r:id="rId10"/>
    <p:sldId id="543" r:id="rId11"/>
    <p:sldId id="604" r:id="rId12"/>
    <p:sldId id="605" r:id="rId13"/>
    <p:sldId id="517" r:id="rId14"/>
    <p:sldId id="518" r:id="rId15"/>
    <p:sldId id="519" r:id="rId16"/>
    <p:sldId id="554" r:id="rId17"/>
    <p:sldId id="555" r:id="rId18"/>
    <p:sldId id="521" r:id="rId19"/>
    <p:sldId id="526" r:id="rId20"/>
    <p:sldId id="537" r:id="rId21"/>
    <p:sldId id="533" r:id="rId22"/>
    <p:sldId id="556" r:id="rId23"/>
    <p:sldId id="456" r:id="rId24"/>
    <p:sldId id="443" r:id="rId2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7F00"/>
    <a:srgbClr val="FF0000"/>
    <a:srgbClr val="33FF33"/>
    <a:srgbClr val="99CCFF"/>
    <a:srgbClr val="FF00FF"/>
    <a:srgbClr val="FF3300"/>
    <a:srgbClr val="FFCC66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4" autoAdjust="0"/>
    <p:restoredTop sz="78134" autoAdjust="0"/>
  </p:normalViewPr>
  <p:slideViewPr>
    <p:cSldViewPr snapToGrid="0">
      <p:cViewPr varScale="1">
        <p:scale>
          <a:sx n="126" d="100"/>
          <a:sy n="126" d="100"/>
        </p:scale>
        <p:origin x="27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C35D8F6-8560-42F9-AB4F-55BA205453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9A12F1-409E-436F-B127-38F770852A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0735BB6-171D-42B2-B5E3-81D62F5580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06D290E9-3017-4F41-AE84-DB9B252597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B0F19275-A7E0-4A98-BD3F-7EC5043B3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20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4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13945 8897 7572,'-8'6'229,"2"-1"0,2-1 1976,5 0 1,1 0-1704,5-4 0,2 0 125,6 0 1,2-4-192,2 0 0,1-5-280,-5 2 1,6 0 48,-2 0 0,-1 0-123,1 0 1,-4-3 136,4 2 0,-5 2-78,1-2 0,-2 4-94,-2-3 1,-1 3 8,-2-4-327,2 6 1,-9-5 16,3 3-1183,-3 3-357,-1-4 314,0 5 0,-5 0 509,-2 0 0,0 0-1196,0 0 2167,-1 0 0,-3 0 0,-1 0 0</inkml:trace>
  <inkml:trace contextRef="#ctx0" brushRef="#br0" timeOffset="1">14093 8714 9012,'-6'-6'748,"1"1"0,5 6-254,0 3 1,0 6-180,0 5 1,0 9-51,0-1 1,0 8-253,0-1 0,0 8 107,0 4 1,-4 4 278,0 3 1,-5-3-173,2 0 0,-3-2 331,-2-6 0,5-4-53,-1-3 1,5-11 96,0-1-233,1-10-185,2-4 1,5-10 92,3-3 0,4-7-19,3-4 1,-1-4-363,5-3 1,-2 0 144,3-4 1,1 7-635,-2-4 0,3 7 142,1-3 0,-4 2-65,0 5 1,-5 1-105,1 4 1,-2 0-1584,-2 4 229,-5 2 1377,-1 5 0,-6 0-134,-3 0 1,-2 4 275,-5-1 0,-1 5 455,1-4 0,-1 0 0,1-4 0,-6 5 0,0 1 0</inkml:trace>
  <inkml:trace contextRef="#ctx0" brushRef="#br0" timeOffset="2">14173 8931 8167,'-11'-5'-166,"-1"4"166,6-4 1220,1 5 0,5 1-480,0 3 1,0-2-255,0 6 1,0 0-180,0 3 1,0 5 147,0 3 1,0 4-97,0 4 0,1 7 49,3 8 1,-3 13-307,3 6 1,-3-26-1,-1 1-313,1 2 1,-2 0-1,1-2 1,0 0-71,0-1 1,0-1-1,0 28 216,0-9 1,0-8-303,0-11 0,0-10-10,0-9-2025,0-2 1242,0-7 1160,0-1 0,-5-10 0,-1-1 0</inkml:trace>
  <inkml:trace contextRef="#ctx0" brushRef="#br0" timeOffset="3">13819 9788 8167,'-16'5'545,"-3"2"0,3 4 2119,5 0-2061,5-5 0,11-1-211,2-5 1,10-2 2,6-6 0,5-6-137,6-12 1,7-9-356,4-7 1,1-2-446,-21 22 0,-1-2 1,1-1-1,-1-2-90,0-1 1,1-1 0,1-2 0,1-1 631,4-4 0,-1-1 0,-1 3 0,1-1 0,1-2 0,0 0 0</inkml:trace>
  <inkml:trace contextRef="#ctx0" brushRef="#br0" timeOffset="4">14527 8965 8675,'0'-6'2253,"2"1"-1698,1 5 1,0-1 52,5-3 0,-5 3-98,5-3 0,0-1-200,3 1 0,0-4-205,1 5 0,-1-5 171,1 4 0,-1-4-369,1 5 1,-2-2-361,-3 1 60,3 3 1,-4-6-305,1 3-623,-2 3-969,-5-4 1636,0 5 1,-5 4-352,-2 0 1,-4 5 1003,0-2 0,0 3 0,-1 2 0</inkml:trace>
  <inkml:trace contextRef="#ctx0" brushRef="#br0" timeOffset="5">14390 9262 8190,'-17'18'2261,"1"-3"-737,9 3-903,2-5 1,11-2-47,5-7 0,2-5 256,6-7 1,4-1-100,4-10 0,3 0-291,-3-4 0,3 0-567,-3 1 0,5-1 196,-2 0 1,2-2-790,-2 2 0,-2-3 157,-5 7 0,0 3-337,0 1 1,-2 2 345,-2 1 0,-2 2-918,-6 3-60,-5-3 1073,5 3 0,-11-3-275,0 2 0,-5-2 234,-7 3 0,-1-3 499,-2-2 0,-3 1 0,-4-1 0</inkml:trace>
  <inkml:trace contextRef="#ctx0" brushRef="#br0" timeOffset="6">14699 8760 8190,'-2'-7'-534,"-1"4"1950,1-4-341,-3 6-263,5-4-294,0 5 1,0 5-477,0 3 0,0 7 23,0 4 0,0 4-135,0 3 0,-4 5 97,1 7 0,-5 4-173,4 7 0,-5-2 117,2 3 0,0 0 94,0 0 1,0-4 240,0-4 1,0-7-129,4-1 0,1-8 275,-1-7-222,1-5-105,2 2 1,2-9 84,1-4-279,-1-1 0,7-4 369,-6-1 1,5 0-203,-4-5 1,5 2 4,-2-2 1,3-2-23,2 3 1,-1-3 129,1-2 1,-1-3-78,0 0 0,5 1 12,-1 6 1,0-2-91,-3 2 0,-1 2-159,0-2 1,1 6-747,-1-2 622,1-2 0,-6 6-288,-2 0 1,-3 5 200,-1 6 0,-2 6-73,-6 2 0,-1 4 34,-10 3 1,0 0 563,-4 4 1,0-1 25,0 2 0,4 0 216,0-4 0,5 0 883,-1-4 0,4-6-589,3-1 1,3-4 1278,5 0-1425,0-6 1,1-1-253,3-5 1,0 0-90,7 0 0,-2-4-448,7 0 0,1-8 28,2 0 1,3-3-186,1 0 0,0-3-458,-1-5 0,5-3-1223,0-1 0,4-5-607,0 2 1,-3-2 2631,-2 2 0,-1-8 0,-3 2 0</inkml:trace>
  <inkml:trace contextRef="#ctx0" brushRef="#br0" timeOffset="7">15270 8566 8556,'-7'0'805,"-3"0"0,4 5-482,-6 2 1,1 3-67,0 2 1,-1 3-1,1 0 1,-1 4 226,1-3 0,-1 3-114,1-4 1,3 0-90,1-3 0,4-1 271,-1 0-249,3-4 1,2-2-14,3-5 1,4-3 120,7-4 1,4-2-146,8-10 0,-2 1-1,6-1 1,-5-1-218,5 4 1,-2-3 59,1 4 1,-2 0-239,-5 3 1,0 6 76,0 2 1,-5-1-117,-3 1 0,-4 2 88,-3 6 0,1 2-69,-5 5 0,-2 2-123,-6 2 1,-3-1 61,-9 5 1,2-1-549,-5 1 0,0 2 314,-3-6 0,-1 0-117,0-4 1,0 3 85,0-2 1,2 6 391,2-7 1,-2 3 229,6-3 0,0 2 191,3 2 0,1 3 26,0 5 1,-1 1 517,1 3 0,-1 6-90,1 5 1,3 5-286,1-1 1,4 2-134,-1 2 1,3-1-269,1 1 0,0-5-550,0-3 1,1-9-86,3-6 1,-1-5-551,4-7 0,-3-3-713,4-1-1274,-6-4 1187,8 2 1378,-3-10 1,-1 2 41,-2-4 460,2 4 0,-4-7 0,3 9 0,-5-6 0,0 4 0,0 0 0,0-5 0,-5 1 0,-2-5 0</inkml:trace>
  <inkml:trace contextRef="#ctx0" brushRef="#br0" timeOffset="8">15178 9411 7577,'-6'-7'-557,"0"2"980,2 5 1,3-1-250,-3-3 145,2 3-174,2-4 1,0 6 40,0 3 0,0-1-1,0 4 0,0 1-180,0 3 0,0-3-231,0-1 0,0-3-222,0 4 0,2-6-443,2 2 891,-3-3 0,9-6 0,-4-1 0</inkml:trace>
  <inkml:trace contextRef="#ctx0" brushRef="#br0" timeOffset="9">15235 9011 8186,'11'-1'0,"-4"-3"0,3 3 18,-2-3 0,2-1 109,2 1 1,-1-4-27,0 5 0,1-6 149,-1 1 0,4-1 115,1 2 1,4-4-133,-1 4 1,-1-3 30,1-2 0,-5 5-93,1-1 0,1 6 51,0-2 0,-2 1-7,-7-1 1,3 3 29,-2-3 0,-3 4-266,-1 4 0,1-1-43,-1 4 1,3-3-91,-3 4 0,1-2-98,-1 2-200,-3 2-123,10-4 376,-10 6 0,8-5 59,-5 1 0,1-4-20,-2 3-18,-1-4 128,3 7 0,-1-8 154,-1 6-125,1-5 0,-4 3-6,0-2 16,0-3-44,0 4 96,0 0 0,1-4-49,3 3 0,-2-1 4,1 1 1,-1-2 36,-2 6 1,0-4 124,0 3 0,1-3-84,3 4 0,-3-1 178,3 5 1,-3 0-119,-1 4 1,4-3 144,0 6 1,-1 2 23,-3 5 1,0 0-105,0 4 1,0-4 50,0 0 1,0 0-72,0 0 1,0-5-12,0 1 0,0-6-2,0-1 1,-3-2 142,-1-2-599,-5-5 245,3-1 0,-6-5-951,1 0 1,3-5 481,1-2 1,-1-3-1105,-4-2 0,0 0 96,-3-4 1522,2 4 0,-9-10 0,5 4 0</inkml:trace>
  <inkml:trace contextRef="#ctx0" brushRef="#br0" timeOffset="10">15167 9194 8186,'6'0'269,"4"0"0,-3 0 54,4 0 0,2 0 0,2 0 0,-1-4 66,5 0 1,5-3-81,7 3 0,-2-5-71,1 1 1,-1-2 6,2-1 0,1 1-218,-6 2 1,-3-2-92,-4 2-258,-5-2 169,3-1 0,-11 3-820,-2 0 21,-3 6 1,-6-2 435,-3 8 0,-3-2-147,-4 6 1,2 1 662,-2 6 0,-3-2 0,0 3 0,-5-4 0</inkml:trace>
  <inkml:trace contextRef="#ctx0" brushRef="#br0" timeOffset="11">15281 9365 8614,'-7'8'1434,"-1"-1"-946,5-4 143,-2 7 0,7-9 75,1 3 1,4-3-205,4-1 1,6-5-132,2-2 0,2-3-386,2-2 0,0-1-46,0-2 1,0 3-24,-1-4 0,1-1-149,0-3 0,-1 3-661,-3-2 0,-3 5-1773,-4-2 1844,-1 4 0,-5 0-887,-2 1 1710,-3 5 0,-1-5 0,0 5 0</inkml:trace>
  <inkml:trace contextRef="#ctx0" brushRef="#br0" timeOffset="12">15430 9000 8186,'-7'0'899,"2"1"-828,5 3 0,0 2 1666,0 5 1,0 10-752,0 2 0,1 12-411,3 3 0,1 12-700,3 7 0,-3-24 0,-1 1-629,-2 4 1,0 0-1,0 1 1,-1 1 753,-1 0 0,0 0 0,3 2 0,0 1 0,0 0 0,0 0 0</inkml:trace>
  <inkml:trace contextRef="#ctx0" brushRef="#br0" timeOffset="13">16046 8726 7916,'0'-7'-1773,"-1"-2"1773,-3 6 0,3-6 0,-4 2 0</inkml:trace>
  <inkml:trace contextRef="#ctx0" brushRef="#br0" timeOffset="14">16046 8588 7911,'0'-7'-1361,"0"-1"1394,0 6 1455,0-8-556,0 8-222,0-3-258,0 5 1,0 5-67,0 3 0,0 6-287,0 1 1,0 5 105,0-1 0,0 2-134,0-2 1,0 2-138,0-2 0,0-2-402,0-2 338,0 3 0,0-5-203,0 2 0,2-4-3,1-3 79,-1-3 624,3-5-255,-5 0 1,0-5 107,0-3 0,4-2 33,-1-1 1,1-1 64,-4 1-112,5-1-132,2-4 1,4 3-282,0-2 1,-3 4 102,0 3 0,-5-2-277,5 2 1,-4 2 143,3-2 0,-3 6-681,4-2 510,-6-2 1,5 4-562,-3-2-23,-3 3 240,4 1 752,-5 0 0,-5 0 0,-1 0 0</inkml:trace>
  <inkml:trace contextRef="#ctx0" brushRef="#br0" timeOffset="15">15978 8680 7911,'-12'7'135,"1"1"0,1 0 193,2 3 1,3 1 418,5-1 1,1 0-512,3 1 0,-1-1-429,4 1 1,-3-1 131,4 0 1,-4 1-54,3-1 0,-3-1-1599,4-2 886,-6 2-444,8-3 1271,-8-1 0,-2 4 0,-7-4 0</inkml:trace>
  <inkml:trace contextRef="#ctx0" brushRef="#br0" timeOffset="16">15761 8943 7911,'-7'7'0,"-4"1"0,0-2 833,-5 2 1,7 2 107,2-3-725,4-1 0,1 2 6,9-4 0,4 0-14,11-4 0,1-1-130,12-3 1,-2-2 101,8-6 0,0 1-390,1-1 0,2-3 225,-2 0 0,0-4-343,4 4 1,-8-1 1,4 5 1,-6 1-207,-1 2 0,-5-1 310,1 6 0,-11-1-98,-1 4 588,-10 0-227,-4 0 1,-6 0-239,-3 0 0,-2 0 110,-6 0 0,-3 0-446,0 0 1,-4 1 201,3 3 1,-3-3 4,4 3 0,-4 1 169,4-1 0,0 1 125,3-1 0,5-3 116,-1 3 1,0-2 45,-3 2 0,3-3 224,1 3 0,0-1 26,0 1 88,-3-3-221,8 4-123,-3-5-77,0 5-291,4-4-204,-4 4 134,5-5-184,5 0 276,-4 0 0,6 0-171,-4 0 375,-1 0 18,3 0 0,-5 0 0,5 0 0,-4 0 0,4 0 0,-5 0 0,0 0 0</inkml:trace>
  <inkml:trace contextRef="#ctx0" brushRef="#br0" timeOffset="17">16058 8988 6522,'0'-6'1468,"0"1"-200,0 5-949,-5 0 1,3 1-76,-1 3 0,1-2-8,2 6 0,0 0-111,0 3 0,-3-2-14,-1 2 1,0-2 33,4 6 0,0 2-83,0-2 1,0 4-157,0-4 1,0 2 5,0-2 0,0-2-407,0 2 280,0-2 158,0-2-27,0-4 0,0-4-41,0-6 1,4-4-113,0-4 1,1-1-224,-2 1 460,-1-6 0,8 5 0,-4-5 0</inkml:trace>
  <inkml:trace contextRef="#ctx0" brushRef="#br0" timeOffset="18">16115 9022 7869,'0'-7'-1314,"0"-1"985,5 6 1,-4-5 1821,3 4-585,-3 1-499,-1-3 210,0 5-232,0 5 1,0 2 89,0 4 1,-4 0-101,1 1 1,-1 3-397,4 0 1,0 1-336,0-5-10,0 6 1,0-1-48,0 3 0,0-6-1343,0-6 695,0 1 68,0-2 991,0-1 0,5-5 0,1 0 0</inkml:trace>
  <inkml:trace contextRef="#ctx0" brushRef="#br0" timeOffset="19">16218 9022 7869,'0'-6'767,"0"1"0,0 6-257,0 3 1,0 2 136,0 6 0,0 6-231,0 5 1,-2 2-35,-1 9 0,-4 0-205,-4 12 1,-4-1-207,-1 8 0,0 0-319,1 4 1,-2-3 445,-2-1 1,-1-8-956,5-3 0,1-12-711,6-15 537,-2-8 0,7-8 381,-4-10 0,4-10 650,-1-5 0,-2-11 0,0 1 0</inkml:trace>
  <inkml:trace contextRef="#ctx0" brushRef="#br0" timeOffset="20">16332 8703 8268,'0'-7'920,"0"1"-1023,0 2 0,5 3 787,3-3 1,2 2-207,1-2 0,1 3-86,-1-3 0,0 2-137,1 2 1,3 0-246,0 0 1,0 0-40,-3 0 1,-1 0-89,1 0 1,-1-1-19,1-3-447,-6 3 36,4-4 150,-9 5 0,3 0 58,-8 0 0,-2 1 75,-5 3 0,-1 2 214,1 6 1,-1-1-79,1 1 1,3 0 418,1 4 0,0-2-80,0 5 1,-2 3 327,5 5 0,-4 4-183,5-5 0,-2 7 67,1 1 1,2 2-416,-1 6 1,0-5 103,-1 1 1,3-4-682,-3-4 0,3-2 58,1-5-348,0-5 157,0-7-579,0-6 742,0-15 0,0-1 11,0-8 0,0-3 527,0 3 0,1-1 0,3 1 0,-3-1 0,3 4 0,-1 1 0,0 4 0,-1-1 0,2 1-18,-3-1 1,3 1-88,-1 0 475,1 4 37,-4-3 1,1 8 226,3-6-363,-2 5 1,6-7-294,-4 3 1,5 0 106,-1 0 1,-2-1-293,2-3 104,-1-1 1,5 1 47,-1-1 24,1 1 1,-1 1 6,0 2 0,-3 3 256,0 5 0,-5-4 66,5 1 59,-5-1 1,5 5-110,-4 3 1,1-2 249,-1 6 1,-3 0-38,3 3 0,-2 0 53,-2 1 0,3 1-187,1 2 1,0-1-35,-4 5 1,0-4-145,0 4 1,-1 0 68,-3 4 0,3-2-179,-3-1 0,-3 4 55,0-5 1,0 3-579,0-6 1,3-1-135,-4-4 1,5 0-1461,-5-4 1294,5-2 1,-5-10-1152,4-2 1935,0-4 0,4-10 0,0-3 0</inkml:trace>
  <inkml:trace contextRef="#ctx0" brushRef="#br0" timeOffset="21">16503 8965 7892,'-11'0'-420,"-1"0"362,6 0-484,1 0 713,5 0-176,5 0-9,-4 0 147,9 0 1,-8 2-104,1 1 0,0 0 261,1 5-132,-3-6 292,4 8-1,-5-3-119,0 4 1,0 0-38,0 1 1,0-4 174,0-1 0,0 1 67,0 3 1,0 1-143,0-1 1,0 6-32,0 2 0,-1 2-103,-3 2 1,-1 1-63,-3 3 0,-2 3-110,3 8 1,-4-2-191,0 2 1,-2-6-287,-2-2 1,2-5-655,-2 2 1,4-4-1514,3-4 2555,-2-8 0,4-6 0,-6-5 0</inkml:trace>
  <inkml:trace contextRef="#ctx0" brushRef="#br0" timeOffset="22">16515 9251 7892,'0'8'0,"0"-1"0,3-3 1035,1 4 0,5-1-426,-1 5 0,6 3-219,1 0 1,1 4-40,0-4 0,-2 4 116,5-3 0,-5-1-252,1-4 1,1 1-194,-1-1 1,-3-5-1510,-4-2 1327,-6-3 1,7-2-1332,-5-3 0,-6-2 1491,-5-5 0,-3-6 0,-2-1 0</inkml:trace>
  <inkml:trace contextRef="#ctx0" brushRef="#br0" timeOffset="23">16994 8486 10884,'8'1'483,"-1"3"1,-3-3-656,4 3 206,0 2-2086,3 1 1266,0-1 786,-4 4 0,3-9 0,-4 4 0</inkml:trace>
  <inkml:trace contextRef="#ctx0" brushRef="#br0" timeOffset="24">16937 8657 7846,'-6'5'665,"-4"1"0,5 2-1021,-3 0 1,4-6 2,8 2 1,2-3 667,6-1 1,0 0-108,4 0 1,-2-4-14,5 1 1,-4-6-214,4 1 0,-4-2-31,4-1 0,-4 3 81,4 0 0,-5 2-2,2-2 1,-1 2 147,-4 2 1,3 3-28,-6-3 235,2 3-296,-4 1 0,-1 5 51,-5 3 0,-8 3-93,-4 4 1,-3 4-155,0 8 0,-3-3-56,-5 3 0,0 2 59,0 1 0,4-2 215,0-1 1,5-8-124,-1-4 1,4-2 255,3-2-182,3 1 66,5-6-89,0-1 1,5-6 10,3-3 0,2-4 52,1-7 0,4 3-29,1-4 1,0 0 63,-1 1 0,-2-1-94,2 5 1,-1-1 89,2 1 1,-4 1-68,3 2 1,-6-1 134,-1 6 1,-2-2 221,2 1-78,2 2-212,-9-3 1,4 7 10,-5 1 1,-1 4-173,-3 4 0,-2 6 107,-5 2 0,-6 2-249,-2 2 1,3 0 71,0 0 0,0 0 43,1 0 0,-1-1 103,5 1 1,3-5 63,1-3-213,4-2-180,-2-2 268,5-4 0,5-4 34,3-6 0,2 0-34,1-4 0,1-1 4,-1-4 0,4 1 104,1 0 0,-1 3 31,-4 0 0,1 2 146,-1-2 0,1 3-99,-1 5 0,-3-3 104,-1-1 0,-3 0-132,4 4 160,-6 0-612,3 0 238,-5 0 0,-5-4-1170,-2 0 1,-4 1 52,0 3 1,-2 0-1416,-2 0 2600,-3 0 0,-5-6 0,1 0 0</inkml:trace>
  <inkml:trace contextRef="#ctx0" brushRef="#br0" timeOffset="25">16857 8908 7846,'-11'4'123,"-1"0"1,1 1 173,0-1 1,4-2 323,3 6-231,3-6 44,1 9 0,5-9-136,3 6 0,6-6-164,1 2 1,5-3-92,-1-1 1,3 0-171,1 0 1,3-5 130,1-2 0,3-3-103,-3-2 0,1-1-108,-1-2 1,-2 3 82,6-4 1,-2 0 84,1 1 1,-2-1 78,-5 5 1,0 3 166,0 1 0,-2 0-108,-2 0 0,-4 0 252,-7 4-229,2 1 25,-9-3-229,5 5 139,-6 0 1,-4 1-307,0 3 0,-5-1 117,1 4 0,-3 1-344,-4 3 1,-2 5 150,-2-1 1,-2 4 12,2-4 0,1 6-35,-1-2 1,-3 2-78,-1 2 1,-6 0 8,6 0 0,-2 1 177,2 2 1,-1 0 264,-3 4 0,3-3-27,-2 3 0,2-4 171,1 0 0,1-2 112,3-1 0,4-5 361,7-3 0,-1-6 186,6-1-547,-1-6 1,9 3 134,2-5 0,4-1-20,0-3 1,6 2 0,2-6 0,2 4-89,2-3 1,0-1 14,0-3 1,0-1-171,-1 1 0,5 1 13,0 2 0,1-2-201,-2 2 0,0-1-103,4 2 0,-5-2-144,2 5 0,-3-3 182,-1 3 1,-1-4-658,-3 4 1,-7-1 184,-4 1 0,-6 2-306,2-6 0,-4 4 223,-4-3 0,1 3-366,-9-4 1019,3 6 0,-12-8 0,3 3 0</inkml:trace>
  <inkml:trace contextRef="#ctx0" brushRef="#br0" timeOffset="26">17166 9034 7846,'-2'-6'70,"-2"2"-42,3 2 0,-4 4 396,5 2 1,-4 3 878,1 8 0,-1 4-442,4 8 0,0 9-392,0 9 1,0 7-605,0 9 1,0-27 0,0 1-69,0 3 1,0 0 0,0-1 0,0 0-508,-1-1 0,2 0 0,0 1 0,2-1 168,-2 1 0,1-1 394,0-3 1,0 1-1,-2 2 1,0 0 0,0-1-1,0 0 1</inkml:trace>
  <inkml:trace contextRef="#ctx0" brushRef="#br0" timeOffset="27">17600 9228 7846,'0'8'1552,"0"-1"0,0-3 177,0 4-2213,0-1 1,0 5 350,0-1 1,3-3-224,1-1 1,1-3-712,-1 4 1067,-3-6 0,9 9 0,-3-5 0</inkml:trace>
  <inkml:trace contextRef="#ctx0" brushRef="#br0" timeOffset="28">17999 8554 7871,'-7'-6'1521,"-1"2"-810,6 3-79,-4 1 669,6 0-463,6 0-444,0 0 0,5 0 97,1 0-401,-1 0 0,1 0 20,-1 0 1,0 0-130,1 0 1,-5 0-188,1 0-643,0 0-1093,3 0 1400,0 0 0,-3 0-1305,0 0 727,-6-5 229,3 3 891,-5-3 0,5 0 0,2-1 0</inkml:trace>
  <inkml:trace contextRef="#ctx0" brushRef="#br0" timeOffset="29">18113 8406 7922,'-11'0'719,"3"0"-637,1 0 0,4 5 89,-1 2 0,3 0 447,1 0 0,0 2-291,0 7 1,0-4-414,0 3 1,0 3-433,0 1 0,0 3-523,0 1 1,0-2 462,0-2 578,0 3 0,-5-4 0,-1 4 0</inkml:trace>
  <inkml:trace contextRef="#ctx0" brushRef="#br0" timeOffset="30">17874 8748 7922,'-8'4'1129,"0"0"-834,6 0 1,-2-4-78,8 0 1,4 0 229,7 0 1,1-1-109,3-3 0,3-1 198,-3-3 1,4-2-175,3 2 0,-2 2-330,3-2 1,-2 2-94,2-2 1,1-1-238,3 6 1,2-2-871,-3 1 0,2-1 603,-2-3 0,-2 2-687,-5 2 0,-3 1 1250,-5-4 0,1 4 0,-10-2 0</inkml:trace>
  <inkml:trace contextRef="#ctx0" brushRef="#br0" timeOffset="31">17976 8840 7922,'-6'-5'527,"-4"3"-413,9-3 129,-4 5-12,5 0 0,-4 5 81,0 3 1,0 2-94,4 2 0,-1-1-87,-3 0 0,3 5 114,-3-1 0,-1 5-167,1-1 0,-3-1 124,3 1 0,-5-4-158,1 4 1,2-2-77,-2-2 1,6 0-167,-2-7 125,-2-3-337,4 0 162,-3-5 0,7-6 64,1-6 1,2 1-29,3-4 1,2 2 134,-2 1 0,1 1-53,-2 0 1,2 3 224,-5 0 440,5 6-294,-3-3 1,4 6 288,-2 3 1,-3 7 139,-5 8 0,0 4-217,0 4 1,-1 3-346,-3 8 0,1 3 140,-4 5 1,3-4-297,-4-1 1,6-5-301,-2-2 1,3-6-436,1-9 0,0-2-434,0-6 208,0-5 0,0-3 87,0-11 1,0 1 84,0-9 836,0-1 0,5-1 0,1-5 0</inkml:trace>
  <inkml:trace contextRef="#ctx0" brushRef="#br0" timeOffset="32">18079 8783 8795,'4'7'1559,"0"1"0,5-6-1343,-2 2 1,0 1-307,0-1 155,1 0 0,3 0-658,1 0 0,-5 3-450,1-3 287,-5 5 1,2-3 437,-5 6 0,0-1-48,0 0 1,-5 1 844,-3-1 1,-1 1-303,1-1 0,-2-3 428,3-1 0,0 0-21,0 0 910,-1 3 1,0-7 471,1 5-693,4-6-712,-2 3-506,5-5 0,0-1-402,0-3 1,5-1 300,3-3 0,6-2-545,1 3 1,0 0 295,-3 0 0,0 3-199,4-4 0,-4 6-71,4-2 1,-4 3-162,0 1 0,-5 0-300,1 0 40,-6 0-441,9 0 1207,-10 0 0,-11 0 0,-9 0 0</inkml:trace>
  <inkml:trace contextRef="#ctx0" brushRef="#br0" timeOffset="33">18056 9125 7902,'-11'12'0,"1"-5"1312,2 1-477,-2 0 426,9 3-368,-4-5-304,10-1 1,2-6-467,9-3 1,-2 2 33,5-6 0,0-3-1254,3-5 0,1 0 598,0 1 0,0 2-869,0-2 1,0 2 1367,0 2 0,-1-6 0,1-1 0</inkml:trace>
  <inkml:trace contextRef="#ctx0" brushRef="#br0" timeOffset="34">18205 8977 8926,'0'-7'1433,"0"2"1,0 7-855,0 1 1,0 4-209,0 4 1,-4 1-26,0-1 0,0 6 11,4 2 1,0 2-99,0 2 0,0-4-440,0 0 1,0 0-257,0 4 0,0 0-549,0 0 1,0-2 89,0-2 0,0 3-704,0-3 1,0-3 1599,0 0 0,-5-4 0,-1 0 0</inkml:trace>
  <inkml:trace contextRef="#ctx0" brushRef="#br0" timeOffset="35">18091 9297 7902,'-8'0'461,"0"0"0,5 0 483,-5 0-580,5 0 1,-3-2 392,2-1-488,3 1 0,-3-7 93,8 6 0,-1-6-234,4 1 0,1 2-171,3-2 1,2 0-26,2-3 1,-1 0-275,5-1 1,-4 2-327,4 2 0,-3-2 356,3 3 0,-5-2-281,1 1 0,-2 3-177,-2 5 715,-5 0 0,-1 3-89,-5 4 1,-10 6 114,-5 10 0,-5 5-176,-3 2 1,0 3 97,0 1 0,4-3 395,0-1 1,5-4-88,-1 0 1,2-2 1763,2-1-787,4-5-388,2-6 0,10-9-407,3-6 1,7-9-225,4-7 0,4-9 85,4-6 0,1-5-27,2-7 0,3 0-256,-2 0 0,0 1 131,0-1 0,1-3-633,-6-1 541,-4 6 0,-1-2 0,-4 5 0,-3 5 0,-7 1 0,-4 5 0</inkml:trace>
  <inkml:trace contextRef="#ctx0" brushRef="#br0" timeOffset="36">18365 8566 7368,'-7'-12'-1200,"1"5"1000,2-1 0,3 4 200,-3-3 1083,-2 4-687,5-7 1,-6 9-78,3-3 12,3 3-291,-4 1 0,5 1 30,0 3-198,0-3-10,0 4 160,0-5 98,-5 0-14,4 5 95,-4-4-161,5 9 1,0-3 253,0 4 0,3 2 34,1 2 0,5 3 69,-1 5 1,2 6-118,1 5 0,5 7 71,-1 8 0,6 8-442,-9-25 0,-1 1 0,1 3 0,0 0 232,3 2 1,1 1 0,-3 2 0,0 0-13,3 1 1,-1 0 0,-2-3-1,-1-1-21,1-3 1,1-1-1,-2-3 1,0-1-8,11 19 0,-2-2-120,-2-13 0,2-3-227,-6-12 1,0-4-242,-3-7-30,-1 2 0,-5-14-298,-2 0 1,-3-10 858,-1-5 1,-1-6-1132,-3-2 1,-2-4 500,-5 0 0,-2-2 586,-2-1 0,-8 0 0,-6-1 0</inkml:trace>
  <inkml:trace contextRef="#ctx0" brushRef="#br0" timeOffset="37">18559 8851 7900,'-6'12'732,"-1"3"-342,3 0 0,3 5 335,-3-1 0,-2 8-265,-2 3 1,-2 5-56,-1 3 0,-2-1-128,-2 4 1,-2-2-1198,-2 2 1,-2-5 7,2-2 1,1-5 911,-1-6 0,0-10 0,-4-3 0</inkml:trace>
  <inkml:trace contextRef="#ctx0" brushRef="#br0" timeOffset="38">18479 8554 9130,'11'5'271,"2"3"-855,2 7 0,-1-1 203,5 5 1,-3-4-674,3 4 1054,0 0 0,3 4 0,1 0 0</inkml:trace>
  <inkml:trace contextRef="#ctx0" brushRef="#br0" timeOffset="39">18970 8783 7906,'0'-8'1384,"0"0"-761,0 6 97,0-8 345,0 8 474,0-3-679,0 5-596,0 5 1,0 2-212,0 4 1,0 6 56,0 2 1,0 1-366,0-1 0,0 3 230,0-3 0,0 1-386,0-1 0,0-1 146,0-3 0,0-2 2,0 2 1,0-6 400,0-2 0,1-3 12,3 4 692,-3-6-361,4 3 172,-5-5-15,0 0 197,0-5-165,0-1-542,0-5 1,0-1 19,0 1 0,0-1-114,0 1 0,2 3-63,2 1 0,-3-1 83,3-3-41,2-1 1,-1 1 66,3-1 1,1 5-316,-6-1-31,6 6 1,-6-7-182,4 5 0,-4-1-527,1 1-597,-3 3-784,4-4 1124,-4 5-1079,4 0 1957,-5 0 1,0 0 0</inkml:trace>
  <inkml:trace contextRef="#ctx0" brushRef="#br0" timeOffset="40">18844 8931 7906,'0'15'0,"0"1"0,0 3 160,0-4 0,0 4-355,0-4 0,0 4-347,0-4 1,0 1 173,0-5 0,0-3 368,0-1 0,6-4 0,-5 7 0,4-4 0</inkml:trace>
  <inkml:trace contextRef="#ctx0" brushRef="#br0" timeOffset="41">18696 9125 7906,'0'7'816,"0"-2"-533,-5 0 152,4-4 498,-4 4-153,5 0-239,0-4-346,0 5 1,1-6 29,3 0-23,2 0 0,9 0 0,0 0 1,2 0 94,-2 0 1,-1-4-67,5 0 0,4-5 125,4 1 1,3 2-98,-3-2 0,4 1-34,0-5 0,-2 5-46,2-1 1,-6 2-15,2-2 1,0-1-58,0 6 0,-4-1 123,-4 4 0,-5 0-479,1 0 252,-2 0-2272,-7 0 1709,-1 0 0,-6 0 559,-3 0 0,-7 0 0,-7 0 0</inkml:trace>
  <inkml:trace contextRef="#ctx0" brushRef="#br0" timeOffset="42">19461 8634 9288,'0'-6'2299,"0"1"1,0 17-2041,0 4 1,0 7-368,0-4 0,0 2-44,0 2 1,0-4 179,0 0 1,0-4-870,0 4 0,4-5 398,0 1 0,0-2-1547,-4-1 750,5-6 901,-4-1 428,4-5 0,-5-1 294,0-3 1,0 1 58,0-4 0,0-1 669,0-3 0,0 3 873,0 1-755,0-1-365,0-4 0,0 5 84,0-1-466,0 6-517,0-8 0,1 4-301,3-1 0,-1-2-227,4 5 0,-3-3-691,4 3 0,-1-5-726,5 1 1,-1 2 997,1-2 1,-1 6-349,0-2 1330,1-2 0,-1 4 0,1-3 0</inkml:trace>
  <inkml:trace contextRef="#ctx0" brushRef="#br0" timeOffset="43">19404 8634 7802,'-10'8'712,"2"-1"1,-1 1-443,6 3 0,-1 1-110,4-1 0,0 5-148,0-1 0,1 5 26,3-1 0,-2 1-579,6-1 0,-4 3 182,3-3 0,-4 1-1508,1-1 1867,2 3 0,0-4 0,6 5 0</inkml:trace>
  <inkml:trace contextRef="#ctx0" brushRef="#br0" timeOffset="44">19290 8920 7802,'-12'-5'0,"0"3"0,-3-1 0,3 0 3160,1-1-1488,-1 3-262,11-4-964,-4 5 1,7 0 158,6 0 0,2-1-714,13-3 0,-1 1 148,8-4 1,4 0-346,4 0 1,0-3 275,-3 2 0,-1-2-1108,0-2 1,1 2 463,-1 3 0,-5-2-551,-2 5 0,-3-4 543,-1 4 0,-6-3-131,-1 3 406,-9 0 304,-2-1 0,-10 4 54,-2-3 1,-5 3-106,-3 1 0,1 0 154,-5 0 0,5 1 0,-1 3 0,-2-3 0,2 3 0,1-2-34,6 2 0,-2-2-78,3 1 1,0 2 249,0-1 1,0 1 154,0-1 1,-2-1 127,5 4 1,0-3 45,4 4 165,-5-6-353,4 8 1,-5-5 33,2 3-42,2 2-176,-8-3 0,8 3 4,-6-3 1,4 4-150,-3-4 1,3-1 410,-4 2-255,6 0 1,-7 3 174,5 1 0,-3-1-106,3 0 0,-4 1 100,4-1 0,-1 4-40,1 1 0,2 0-35,-6-1 1,4-1-136,-3 5 0,0-5 251,0 2-820,-3 1 0,7-4 311,-4 2 0,4-6-1135,-1-1 583,3-6-957,1 3 1090,0-15 0,0 3 147,0-9 0,1 4 465,3 0 0,2-4 0,6-2 0</inkml:trace>
  <inkml:trace contextRef="#ctx0" brushRef="#br0" timeOffset="45">19495 8977 7802,'-1'-8'318,"-3"1"40,3 4 0,-5-6 1147,2 5-508,3 1-177,-4 8 0,5 1-342,0 5 1,0 5-105,0-1 1,0 1-155,0 0 0,0-4-716,0 3 0,0 2-78,0-2 1,0 0-427,0-3 0,0-5-742,0 1 1106,0 0 0,5-2-190,2-2 1,0-4 825,0-4 0,-3-2 0,4-6 0,-1 1-25,5-1 0,-2 1 27,-3 0 0,4-1 284,-4 1 0,3-1 591,2 1 1,-5 1 1848,1 2-1202,-5-2-280,7 9-859,-9-4 0,8 6 346,-5 3 0,-1 3-299,-3 9 0,-5 3-105,-2 7 0,-3 3-437,-2 6 0,1 3-454,-1 0 1,-3 1-1365,0-1 0,-4-1 968,4 5 1,-1-7-1145,5 0 2104,0-6 0,-1-6 0,1 0 0</inkml:trace>
  <inkml:trace contextRef="#ctx0" brushRef="#br0" timeOffset="46">19792 8588 7801,'0'-7'0,"0"-1"1627,0 6 1,4-5-746,0 4 1,1 1 543,-1-2-814,2 3 1,6 1 142,-1 0 0,2 0-396,2 0 0,-2 0-268,2 0 0,1 4-197,0 0 0,-1 0 163,-4-4 0,1 1-840,-1 3 627,-5-3-2089,5 4 1322,-10 0 1,3-2-22,-8 4 1,-6 1 564,-6 3 1,0 1 173,1-1 0,1 2 313,-5 2 0,4-1-164,-5 5 0,7-1 132,-3 1 1,4 6-134,0-2 1,1 4 635,-1-1 1,2 0-127,3 4 0,-2-3-6,5 3 1,0-4-334,4 0 0,0-3-432,0-4 0,0-2-652,0-6 1,0-3 14,0-1-923,5-4 1304,-4 2 0,8-10 284,-5-3 1,0 2 289,-4-2 0,0 1 0,0-5 0,0 5 0,0-1 0,0 6-5,0-9 1,0 9 4,0-6 0,0 4 387,0-3-6,0 4-58,0-7-143,0 4-147,0-6 1,4 1-3,0 0 1,-1 3-22,-3 0 53,5 6 1,1-8-30,1 2 1,3 2-62,-2-2 0,-2 4 72,2-3 0,-1 3-90,5-4 1,-1 2 88,1-2 1,-1-2-5,1 2 0,-1 2 35,0-1 0,0 3 131,-4-4 1,3 4 255,-2-3-283,2 4 0,-2-2 195,-1 5 1,-3 0 220,4 0-22,-6 0 0,3 1-96,-5 3 0,0 2 30,0 6 1,0 1-203,0 2 1,0-1 33,0 5 0,0 0 94,0 4 0,0 0-106,0-1 0,-1 1-168,-3 0 0,2-4 73,-6 0 1,6-1-596,-2 1 1,1-3-904,-1-4-1393,3-6 1617,-9-1 1,7-6-556,-4-3 1,3-2 1596,-4-6 0,1-9 0,-5-3 0</inkml:trace>
  <inkml:trace contextRef="#ctx0" brushRef="#br0" timeOffset="47">19884 8874 7801,'1'8'-517,"3"-1"-646,-3-4 1481,4 7-196,-5-4 0,0 2 501,0 0-112,0-1 150,0 5 0,0-1-50,0 0 0,0 1 103,0-1 1,0 1-198,0-1 0,-1 4 39,-3 1 0,2 4-170,-6-1 0,2 2-180,-2 2 1,-2 0-515,2 0 1,-1 0 263,2 0 0,-3-4-350,2 0 0,-1-2-359,1 3 0,-2-7-979,3-1 0,0-8 513,0 3 1219,-1-4 0,-3-8 0,-1-2 0</inkml:trace>
  <inkml:trace contextRef="#ctx0" brushRef="#br0" timeOffset="48">19907 9194 7801,'11'5'0,"0"2"0,1 4 494,-1 0 1,2 0 721,2 1 0,-1-1-1214,5 1 1,-5-2 40,1-2 0,-2 0-1594,-2-4 1551,1 0 0,-1 1 0,1 1 0</inkml:trace>
  <inkml:trace contextRef="#ctx0" brushRef="#br0" timeOffset="49">20443 8417 7801,'-11'-5'3924,"5"4"-3545,1-4 1,12 10-173,1 2 0,4-1-642,-4-3 1,-2-1 247,2-2-2900,0 0 3087,3 0 0,0 5 0,1 1 0</inkml:trace>
  <inkml:trace contextRef="#ctx0" brushRef="#br0" timeOffset="50">20386 8588 7801,'-11'6'651,"-1"-5"997,1 3-1005,5-3-414,1-1-120,5 0 59,5 0 1,1 0 4,5 0 1,5-4-67,-1 0 1,4-3-400,-4 3 0,2-4 142,-2 4 0,-1-3-188,5 3 0,-5-1 58,1 1 0,-2 2-348,-2-6 233,1 5 230,-1-2 0,-3 5 478,-1 0-96,-4 0-45,-8 5 0,-3 2-14,-7 4 0,1 1-15,-1-1 0,1 4-75,-5 1 1,3 0 11,-3-1 1,5-2 426,-1 2 1,1 2-193,-1-2 0,6 0 348,-2-3-136,2-1 2,-3 0-150,6 1-164,1-6-65,10-1 0,1-5-139,6 0 0,-5 0 83,1 0 1,0-4-34,3 1 1,1-5-44,-1 4 1,0-5 5,1 2 1,3-2 36,0 1 0,0-2-31,-3 2 0,-1 0-63,1 0 1,-1-1 135,1 5 1,-5-3-2290,1 3 1400,-1-5 0,4 6 21,-4-4 424,3 4-14,-8-2 233,3 5 169,-5 0 22,-5 0 92,3 0 0,-4 0 238,2 0-144,3 5-42,-4-3 1,4 4 127,-3-2-283,2-3-15,-3 4 0,2-4 41,-1 3-142,0-3-183,4 4 1,-1-1-129,-3 0 0,3 1 155,-3-1 1,-1-2-130,1 6 0,-4-4 95,5 4 1,-6-1 57,1 5 0,-2 4 123,-2 3 1,1-1 184,0 1 1,-2 0-118,-2 4 1,2 3 130,-2 1 0,2-5 358,2-7 0,3 1 86,0 0 16,6-1-181,-3-4-93,5-4-221,0-2 1,1-5-126,3 0 0,2 0 14,6 0 0,-3 0 77,2 0 0,-2-4-169,6 0 0,-2-5 96,-2 2 0,1-4-249,-1 0 1,0 0 75,1-1 1,-1 1-143,1-1 0,-1 1 127,1-1 1,-1 2 146,0 3 0,-3-3 93,0 2 1,-5 3 235,5 1 0,-5 1 326,0 0-307,-1 1-88,-2-3 1,0 7-458,0 1 0,-4 0-483,0 5 1,-4-5 66,5 5 1,-6-5 663,1 0 0,-2 4 0,-1-1 0</inkml:trace>
  <inkml:trace contextRef="#ctx0" brushRef="#br0" timeOffset="51">20192 8783 7801,'-11'0'745,"-1"0"932,1 0-1642,-1 5 1,6-3-485,2 6 1,3-4 382,1 3 1,5-3 310,3 4 0,2-1-19,1 5 1,4-1-104,1 1 1,3-5-488,-4 1 1,0-1 152,-3 5 0,3-5 295,0 1 0,0-4-12,-3 4 0,3-6-76,0 2 0,2-3 127,-2-1 1,-1-1-115,5-3 1,-4-2 159,4-6 0,0-3-60,4 0 1,0-5-50,0 0 0,0-1 15,-1-2 1,5 1-76,0 3 0,-1-1 35,-3 5 0,-4 1 6,0 6 0,-4-1 45,5 6 1,-10-1 304,1 4-203,-2 0 1,-1 0 57,-1 0-81,-4 0 1,2 1 93,-5 3-193,0-3-3,0 4 0,-4-3-113,0 1 1,-1 0 0,1 5 0,2-5 69,-6 5 1,1-4-260,-5 3 1,1 1 55,-1 3 0,1 1-163,-1-1 1,-3 4 81,0 1 1,-5 4-93,1-1 1,-7 3-27,0 0 1,-2 3-82,1 1 1,-2 2 171,-5 3 1,1 0 97,2-4 1,-1 3 123,6-3 0,-3 3-83,6-3 0,2-5 1168,10-7-647,0-2 1053,4-2-911,2-5 1,10-1 9,3-5 1,2 0-8,1 0 0,6-1-142,2-3 1,3 2-86,0-6 1,5 1-81,0-5 0,-1 1-115,-3-1 1,4 0 6,-1-4 0,5 2-201,-4-5 0,-1 4-116,-3-4 1,0 5-318,0-1 1,0 2-158,-1 2 0,-8 1-58,-2 2-730,-8-2 1021,1 9 1,-7-4-42,-1 5 1,-4 0-10,-4 0 0,-4 0 509,-1 0 0,-4 0 0,2 0 0</inkml:trace>
  <inkml:trace contextRef="#ctx0" brushRef="#br0" timeOffset="52">20546 8954 7801,'0'-6'2101,"0"-5"-1428,0 10-68,0-4-133,0 5 1,0 6 112,0 6 1,0 6-201,0 8 1,0 3-301,0 6 0,0 5 21,0 6 1,0 10-820,0 9 0,0-27 1,0 1 523,0 3 0,0 0-118,0 2 1,0 1 0,0 3 0,0 0 0,0 1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22853 18228 24575,'0'0'0</inkml:trace>
  <inkml:trace contextRef="#ctx0" brushRef="#br1" timeOffset="1">13077 16846 8047,'-12'6'-302,"5"0"-37,-1-2 0,4-2 627,-3 1 1,4 0 1720,-1 1-1089,-2-3 1,4 8-381,-6-5 0,5 5 274,0-2 1,-4 3-307,0 2 0,0 0-28,0 4 1,-1-2-58,-3 5 0,-1-4 150,1 4 1,-2 0-348,-2 4 0,2-4-208,-2 0 0,2-4-664,2 4 0,3-5 509,1 1 1,3-6-3267,-4-1 2463,6-6 1,-3 2 939,5-8 0,5-7 0,1-7 0</inkml:trace>
  <inkml:trace contextRef="#ctx0" brushRef="#br1" timeOffset="2">13180 16720 7973,'5'18'-224,"-4"3"-53,3-1 0,2 2 1916,2 5 1,6 1-726,1 2 0,5 2-187,-1-5 0,3-1-259,1-3 1,0 0-783,-1 0 0,0-5-261,-3-3 1,1-4-508,-4-3 1,-1 1-452,-4-5 1533,-4 5 0,-2-8 0,-5 4 0</inkml:trace>
  <inkml:trace contextRef="#ctx0" brushRef="#br1" timeOffset="3">12986 17303 7949,'0'6'183,"0"4"23,0-9 0,1 4 0,3-5 1,2 0-56,5 0 1,1-1 54,-1-3 1,4-2-145,1-5 1,-1-1 103,-4 1 1,2-1-17,2 1 1,-2-4 83,2-1 0,-2 3 142,-2 5 1,1-2 240,-1 2-104,1 3 1,-1-4 177,0 5 0,-3 2-256,0 6 1,-2 2 234,2 5 1,0 6-220,-4 2 0,4 3-42,-4 0 1,3 2-202,-3 3 0,0 2-110,-4 6 1,4 3-101,0 0 1,-1 0-274,-3-4 1,-3 0-936,-1 1 0,-4-8 584,4-4 0,-3-5-805,3-7 0,-5-4 662,1-3 1,-2-6-175,-1-5 0,-1-7 381,1-13 1,-2-8 150,-2-11 1,2-1 256,-2-6 0,6 4-89,2 0 1,4 7 623,-1 4 0,3 9-277,1 6 1036,0 5 0,0 13-547,0 5 1,0 10 641,0 9 0,0 8-529,0 3 0,-1 9-338,-3 2 1,3-1-233,-3-2 1,-1-3-124,1 0 0,-5 3-871,1 0 1,2-5 585,-1-7 1,3-3-2284,-4-4 2555,6-2 0,-4-11 0,6-1 0</inkml:trace>
  <inkml:trace contextRef="#ctx0" brushRef="#br1" timeOffset="4">13648 17040 7799,'-6'5'1627,"1"-4"-739,5 4 1590,0-5-2240,5 0 0,1-3-23,5-1 0,-3-1 14,0 1 1,-1 3 33,5-3 0,-1 3-217,0 1 0,1-4 122,-1 0 0,1 0-289,-1 4 0,1 0-35,-1 0 1,-3 1-131,-1 3 0,-4-1 120,1 4 0,-3 1-21,-1 3 0,0 2-6,0 2 1,0-2 47,0 2 1,-4 2 219,0-2 0,0 0-115,4-3 1,0 3 294,0 0 0,0 0-51,0-3 1,5-1 271,3 1 1,2 3-98,2 0 0,-1 1 84,1 0 1,-1-2-68,0 5 0,-3-2-80,0 2 1,-6 3-287,2-3 0,-3-1 106,-1 1 1,-1-5-429,-3 1 1,-2-4-95,-6-3 1,0 1-294,-4-5 1,-1 0 238,-6-4 1,-4-2-211,1-1 0,0-5 432,7-7 0,-2 2 235,2-2 0,6 2 410,1 2-438,4-1 1,1 5 601,3-1 1,3 4 72,1-3-693,0 4 0,5-7-344,3 2 1,3-6-557,4-1 0,4-5-1977,8 1 2906,7-8 0,12-2 0,6-5 0</inkml:trace>
  <inkml:trace contextRef="#ctx0" brushRef="#br1" timeOffset="5">14139 17097 12392,'11'0'761,"1"0"0,4 0-398,3 0 0,4-5-802,4-3 1,2 2 344,5-2 1,1 5-1335,-1-5 0,-1 2 796,-3-2 0,2-1-1401,-5 5 2033,-6-5 0,1 8 0,-4-4 0</inkml:trace>
  <inkml:trace contextRef="#ctx0" brushRef="#br1" timeOffset="6">14379 16869 7835,'-8'0'-704,"1"0"0,3 0 1981,-4 0-356,6 0-99,-3 0 1250,5 0-1862,0 5 1,1 1 241,3 5 1,-3 1-71,3-1 0,-3 6-11,-1 2 1,0 7-155,0 5 0,0 3-28,0 4 0,0 8-166,0 7 1,0 4-573,0 4 1,0 1-732,0 3 1,0-1 665,0-11 0,1-7-312,3-20 0,-1-5 326,4-14 1,0-3 599,0-8 0,-2-7 0,-5-7 0</inkml:trace>
  <inkml:trace contextRef="#ctx0" brushRef="#br1" timeOffset="7">14390 17097 7907,'-16'17'0,"3"-4"108,-2 7 1,0-5 284,3 4 1,-3 1-8,4 7 0,0-3-117,0 3 0,0-3 87,3-2 1,3-3 188,1 1-620,3-7 153,1 4 0,1-9-13,3-1 1,2-4-67,6 1 1,-1-8-178,1-4 0,3-3-217,0-5 0,4 3 229,-4-7 0,6-2-352,-2-5 1,2-1 159,2 1 0,0 0-173,0-4 1,-4-1 177,0 6 0,-2-1 123,3 4 1,-4 2 181,-5 2 0,0 2 491,-4 6 1130,3 4-1211,-8 2 0,3 10 755,-5 3 1,-4 7-432,0 4 0,-1 4 209,1 4 1,3-2-308,-3 6 0,2 3-138,-2 4 1,3 1-236,-3-1 0,2 2-118,2 1 0,0 3-757,0-6 1,0-2 482,0-5 0,2-8-1403,2-8 1,-2-7 696,6-5 1,-2-6-1671,2-5 2553,-3-12 0,0-9 0,1-12 0</inkml:trace>
  <inkml:trace contextRef="#ctx0" brushRef="#br1" timeOffset="8">14642 17040 7907,'0'-11'0,"0"3"17,0 0 141,0 1-25,5-5 25,1 1 0,5 4-103,1 4 0,-5-2 160,1 1 26,0 0-30,3 4 0,0 1 112,1 3 1,-4-1-49,-1 4 0,-3 1 173,4 3 1,-5 2 51,5 2 0,-4-1-217,3 5 1,-3 0 312,4 4 0,-6 0-162,2 0 0,1 5 16,-1 2 0,4 3-247,-5 1 1,5 4-287,-4 0 1,1 1-775,-1-5 1,-3-1 567,3-3 1,-3-6-1475,-1-5 1215,0-5 1,-5-2-1101,-3-8 1,-3-4 1647,-4-4 0,-3-13 0,-5-7 0</inkml:trace>
  <inkml:trace contextRef="#ctx0" brushRef="#br1" timeOffset="9">14607 17154 7907,'-11'0'3075,"5"0"-2534,0 0-334,6 0 24,6 0 0,0 0-251,5 0 0,1 0-293,-1 0 0,6 0-406,2 0 0,-3 0 112,-1 0 0,-2 0-1400,-2 0 2007,1 0 0,4 0 0,2 0 0</inkml:trace>
  <inkml:trace contextRef="#ctx0" brushRef="#br1" timeOffset="10">14653 17303 7907,'-11'11'-17,"-1"0"8,1 1 1,4-5 598,4 1 1,1-4 271,2 4-716,0-6 1,2 2 76,1-8 0,4 2-599,4-6 1,1 0 69,-1-3 0,0-1-93,1 1 0,1 0-48,2-1 1,-6 1-860,2-1 1306,-2 1 0,2 0 0,1-1 0</inkml:trace>
  <inkml:trace contextRef="#ctx0" brushRef="#br1" timeOffset="11">14687 17440 7907,'-18'23'654,"3"-1"1,3-3-59,0 0-74,6-5 625,1 3-759,5-11 1,1-1-303,3-5 1,6-5 84,5-2 1,5-5-888,-1-3 0,7-8 350,1-7 366,4-3 0,-2-7 0,6 0 0</inkml:trace>
  <inkml:trace contextRef="#ctx0" brushRef="#br1" timeOffset="12">15144 16983 7907,'-6'0'2958,"-4"0"-2685,8 0 0,-7 1 692,6 3 1,-2 2-255,1 6 0,1 4-117,-4 3 0,3 3-426,-4 1 0,4 5-316,-3 2 0,-1 4-684,-3 4 0,-1-2 597,1 2 0,-3-4-1144,2-3 0,0-5-313,8-7 928,0-7 1,5-17 209,3-11 1,4-4 152,7-3 0,-2-3 399,2-1 1,2 4-21,-2 4 1,-1 5 678,-7-1 0,3 4-523,-2 3 0,-2 3 1236,2 5 0,-5 1-547,0 3 0,-1 7-134,-2 8 0,0 4-359,0 4 0,-4 6-287,0 5 0,-4 1-177,5-1 1,-5-2-457,4 2 1,0-4-2709,4-3 3298,0-9 0,5-5 0,2-6 0</inkml:trace>
  <inkml:trace contextRef="#ctx0" brushRef="#br1" timeOffset="13">15304 16971 10212,'8'-1'435,"-1"-3"1,-3 3-400,4-3 1,-1-1-155,5 1 0,-5-3 119,1 3 0,-1-4-1028,5 5 535,-1-1 382,1 4 1,-6 5 147,-2 2 0,-4 7 166,-4 2 0,-2 8-42,-6-1 1,-3 3 226,0 1 1,-4-3 232,4 3 0,-4-5-205,3-3 0,2 2-245,7-6 1,-2-4 325,5-3-975,0-5 1,9 2 81,3-5 1,3-5-143,5-3 1,1-2 229,6-2 0,0 1-144,0 0 0,0-1 343,0 1 0,-6-1-117,-1 1 1,0 3 315,-1 1-73,-5 4 0,-3-6 1662,-3 5-263,-3 1-574,-1 3 1,-6 5-397,-6 2 0,-3 3-265,0 2 1,-1 1-519,5 2 1,0-3 303,-1 4 0,5 0-893,-1-1 1,5 1 461,0-5 0,1 1-974,2-1 141,0 0 764,5-4 1,6-2 236,4-5 0,1-2 241,0-1 0,-3-2 281,6-3 1,-5-2-272,2 2 638,1-2 0,-4 0-302,2 2 0,-7 2 1052,-4 2-423,2 3-112,-5-4-563,4 5 1,-6 1-367,-3 3 1,-2 2-298,-5 6 1,-6 4 274,-2 3 0,-2 3-157,-2 1 1,0 1 112,0 2 1,-4-2 517,1 3 1,-1 0-28,4-4 0,2 1 15,2-9 0,2-1 137,6-6 1,3 0 1271,0-4-8,6 0-702,-3-4-79,5-5-591,5 4 0,1-6-335,6 4 1,3 1 72,0-2 0,5 3 144,-1 1 0,4-5-687,4-3 1,-2 2 283,6-1 0,-2-2-1722,1-7 1,3 2 881,-2-5 0,2 0-2233,1-3 3070,-5-1 1,4 0 0,-3 0 0</inkml:trace>
  <inkml:trace contextRef="#ctx0" brushRef="#br1" timeOffset="14">15795 17223 7907,'-6'0'4046,"1"0"-2392,5 0 0,5 0-1117,2 0 0,9-2-609,3-1 1,3 1-1858,5-1 0,-3-3 372,3 3 1557,2-1 0,0-1 0,5-2 0</inkml:trace>
  <inkml:trace contextRef="#ctx0" brushRef="#br1" timeOffset="15">16366 16891 7907,'-11'0'442,"-1"0"0,1 0 648,-1 0 1,1 4-420,0 0 1,-1 6 157,1 2 0,-6 0-320,-2 7 1,1 0-156,-1 4 0,2 1-440,-2 3 0,-2-3 104,6 3 1,0-3-860,3-1 0,2-6 248,3-1-2758,2-9 1060,5-2 2291,5-5 0,6-5 0,7-1 0</inkml:trace>
  <inkml:trace contextRef="#ctx0" brushRef="#br1" timeOffset="16">16161 17257 7827,'-7'0'729,"2"0"1,6 0-363,3 0 1,3 0 49,4 0 0,2 0-430,2 0 0,3-5 34,4-3 0,-1 2-66,2-2 0,-3 2 52,7-2 0,-3-1 64,-1 6 1,-1-5 17,1 4 0,-5-3-60,-3 3 1,-2 0 173,-2 4 1,-3 0 233,0 0 1,-2 1 906,1 3-913,-1 2 0,-6 6 27,0-1 0,0 1-123,0-1 0,0 1-36,0-1 1,0 0-69,0 1 0,0 3-138,0 0 0,0 4-22,0-4 0,0 6-137,0-2 1,-4 2-656,0 2 0,-4-4 402,5 0 0,-6-5-1049,1 1 1,2-3 583,-2-4 0,-1-3-567,-6-5 0,2-2 645,-2-1 0,-1-8-148,0-4 854,1-5 0,-1-3 0,-2-6 0</inkml:trace>
  <inkml:trace contextRef="#ctx0" brushRef="#br1" timeOffset="17">16366 17166 7907,'0'-7'658,"0"2"3524,0 5-3404,0 5 0,0-2-314,0 4 0,-1 5-214,-3 3 1,3 5-206,-3-1 0,-1 8 142,1 3 0,-5 3-568,2 2 0,-4 0 299,0 3 1,-2-2-1414,-2 2 0,1-4 135,-5-3 0,4-10 1360,-4-9 0,0-6 0,-4-6 0</inkml:trace>
  <inkml:trace contextRef="#ctx0" brushRef="#br1" timeOffset="18">16480 16903 9294,'2'11'547,"1"1"1,6 4-1253,10 3 0,0 4 256,8 4 1,1-2 122,-1 6 1,-1-2 325,-3 1 0,5 3 0,1-4 0</inkml:trace>
  <inkml:trace contextRef="#ctx0" brushRef="#br1" timeOffset="19">16891 17029 7907,'-11'5'0,"1"2"0,2 3 0,3 3 0,5 2-82,-5 3 0,4 5 0,-4 0 283,0 0 0,2-1-40,-4 1 189,4 5 0,-6-2 1,4 1 287,-1-2 0,3 0 283,-1-6 0,3-1-241,1 1 0,0-5-35,0 1 0,0-6 120,0-2 1,1-4-292,3 1 0,3-2 115,4 2 1,0-3-165,1 3 0,4-2-468,3-2 0,3 3-460,1 1 0,0 0-542,-1-4 1,3-5 318,1-3 1,-2-2-679,3-1 0,-7-6 1404,-1-2 0,-5-8 0,3-2 0</inkml:trace>
  <inkml:trace contextRef="#ctx0" brushRef="#br1" timeOffset="20">16903 17017 7907,'0'-6'216,"0"-1"-180,0 4 1,5 1 418,3-1 0,-2 1-146,2 2 0,-1-1 102,5-3 0,3 3-184,0-3 1,0 3-236,-3 1 1,-1 0 426,1 0 0,-1 0-106,0 0 0,1 5 76,-1 3 0,1 2-13,-1 1 1,-3 4 290,-1 1 0,-3 8-56,4-2 0,-6 9 117,2-1 1,-3 5-304,-1 3 0,0-1-69,0 4 0,-4 0-337,1 1 0,-5-3 62,4-4 1,-3-11-1855,3-5 1124,-5-5-404,3-8 1,-6-4-308,1-9 0,-4-3-502,-1-13 0,-3-2 1862,4-10 0,-10 1 0,1 0 0</inkml:trace>
  <inkml:trace contextRef="#ctx0" brushRef="#br1" timeOffset="21">16709 17188 9837,'0'7'2483,"0"-2"-113,0-5-1485,5 0 1,1 0-1,6 0 360,-1 0 0,7 4-557,5-1-525,-1 1 0,11-4 0,-2 0-1321,2 0 0,1-1 340,0-3-2076,1-2 1,1-6 2893,-1 1 0,-4-6 0,-8 0 0</inkml:trace>
  <inkml:trace contextRef="#ctx0" brushRef="#br1" timeOffset="22">17040 17029 7907,'-13'5'2084,"-2"2"1,4 5-1651,-1 3 1,2 0-1412,6 8 0,0-3 651,4 7 0,0 3 266,0 5 1,0-1 2,0 4 0,2 0-56,1-4 1,0 3-1850,5-6 1962,-1-4 0,5 1 0,-1-5 0</inkml:trace>
  <inkml:trace contextRef="#ctx0" brushRef="#br1" timeOffset="23">17474 17108 7907,'-8'-6'424,"1"2"0,3-1 1484,-4 1 116,6 1-1473,-3 3 1,10 0 405,2 0 1,0 0-403,0 0 0,5 0-315,3 0 0,1-4-452,0 0 1,-2 0-568,5 4 1,-4 0 327,4 0 0,-4-4-455,4 1 0,-1-1 906,1 4 0,3-5 0,-5-2 0</inkml:trace>
  <inkml:trace contextRef="#ctx0" brushRef="#br1" timeOffset="24">17600 16903 7834,'0'-6'233,"0"0"2274,0 6-2249,-6 0 0,5 2 309,-3 2-191,3-3-146,1 4 1,0-4 201,0 3-19,0-3 111,0 4-336,0 0 1,-1 0-24,-3 3 0,3 2 86,-3-2 1,3 2 1,1 1 1,-4 6-112,0 2 0,-1 4 77,1 3 1,3 5-104,-3 7 1,-1 8 34,1 7 1,0 3-318,4 1 1,0 4 82,0 0 0,0-11-391,0-8 0,0-11-223,0-8 1,6-7-772,1-8 1,-1-8 1467,2-8 0,0-12 0,3-4 0</inkml:trace>
  <inkml:trace contextRef="#ctx0" brushRef="#br1" timeOffset="25">17565 17177 7907,'-5'10'0,"-2"-2"0,0 6-358,0-3 1,0 4 75,0 1 0,-3 1 1401,2 6 1,2 4-360,-2-1 0,2 5-176,-2-4 1,-1-1-212,5-3 0,1-1-156,3-3 0,0-3 4,0-4 23,0-1 1,5-5-337,2-2 0,3-3-96,2-1 0,-1-6-159,1-5 1,-1-6 40,0-6 1,5-5-270,-1-2 1,5 1 202,-1-2 1,3 1-106,1-4 0,1-1 99,2 1 0,-1 4 102,1-1 0,2 6 298,-1-2 0,-2 4-85,-6 4 1,-2 3 588,-6 4 0,-1 5 705,-2-1-257,-3 6 1,-6-2 1779,-3 8-2061,3-3 1,-8 9-83,5-2 0,-1 3-196,1 4 0,3 3-164,-3 5 0,1 1-34,0 3 1,1-2 26,-1 5 1,-3 1-28,3 3 1,-1 0 12,4 1 1,0-1 0,0 0 0,0-5-14,0-2 1,0-8-668,0-4 1,1-3-3585,3-5 0,-2-4 2037,6-11 1,-5-4 880,0-11 1116,-1-10 0,3 2 0,1-8 0</inkml:trace>
  <inkml:trace contextRef="#ctx0" brushRef="#br1" timeOffset="26">17919 17097 7907,'0'-11'625,"0"3"-438,0 0 1,2 1-426,1-5 1,0 5 360,5-1 1,-2 4 490,2-3 0,2 3-275,-3-4 0,3 6-74,2-2 1,-5 3-299,1 1 1,0-4 63,3 0 0,-3 0 90,-1 4 0,-3 2 8,4 1 0,-4 0 25,3 4 1,-3-3 3,4 4 1,-6-4 156,2 3 0,-3 1-21,-1 3 0,4 2 169,0 2 1,0-1 165,-4 5 1,3-4-225,1 5 1,0-1 91,-4 3 1,4 3-120,0 1 0,-1 0-133,-3 4 0,2 0-131,2 5 1,-3-2-141,3-3 0,-3 2-382,-1-5 0,0-2-816,0-6 0,0-3-3618,0-4 2795,-5-6 2047,-2-1 0,-9-10 0,-2-1 0</inkml:trace>
  <inkml:trace contextRef="#ctx0" brushRef="#br1" timeOffset="27">17954 17246 7907,'-12'-8'1020,"1"0"1,3 4-702,1-3 0,4 3 1056,-1-4-762,3 6 1,1-4-8,0 2 0,1 2-403,3-1 1,2-4 13,6 0 1,3 0-757,0 0 0,6 0 374,-2 0 1,-3-2-1242,-1 5 0,2-4-2,-2 5 1408,0-1 0,-3 4 0,-1 0 0</inkml:trace>
  <inkml:trace contextRef="#ctx0" brushRef="#br1" timeOffset="28">17965 17348 7907,'-16'12'0,"3"-1"1255,-2 1 0,3-5-35,5 1-999,1-6-40,6 3 0,6-5-74,1 0 1,3-1 6,2-3 0,3-2 103,0-5 1,4-5-863,-4 1 0,2 0 463,-2 3 0,-2 1-910,2 0 0,-2-1-147,-2 1 1239,1 4 0,-1-3 0,0 4 0</inkml:trace>
  <inkml:trace contextRef="#ctx0" brushRef="#br1" timeOffset="29">17954 17520 7907,'-25'11'0,"0"-1"463,10-2 0,3 2 1826,5-2-1731,4-3 1,-2 1 17,5-2 0,5-3-490,3 3 0,7-7 13,4 0 0,3-11-1456,1-2 0,1-5 351,2-6 0,-2-1 1006,3-2 0,-3-8 0,-1 2 0</inkml:trace>
  <inkml:trace contextRef="#ctx0" brushRef="#br1" timeOffset="30">18468 16983 7907,'-8'0'1107,"0"0"0,6 1 178,-2 3 1059,-2-3-1492,4 9 0,-7-3-42,6 4 0,-2 2-422,1 2 1,1-1-278,-4 5 0,-1 0-637,-3 4 1,-1 4 421,1-1 1,-4 1-1229,-1-4 0,1-6 690,4-1 1,0-4-2888,4 0 2462,2-6 1,5-2 503,0-8 0,5-4 563,2-7 0,5 3 0,3-4 0,-2 4 0,2 0 0,-2 5 0,-2-1 1946,1 5-782,-1-2 0,-1 12 584,-2 4 0,1 2-955,-6 6 0,1 4-70,-4 3 1,0 6-608,0-1 1,4 3-524,0 4 1,0-8-1394,-4 1 0,5-7 569,2-5 1231,-2-8 0,11 0 0,-4-5 0</inkml:trace>
  <inkml:trace contextRef="#ctx0" brushRef="#br1" timeOffset="31">18605 16949 11105,'11'0'-329,"0"0"1,-3 0-222,0 0 0,-1 0 234,5 0 1,-5 0 399,1 0 1,-4 1-87,3 3 0,-4 2 415,1 5 1,-3 2-247,-1 2 0,-5 3 219,-3 5 0,-3 0 114,-4 0 0,2-1 319,-2 1 1,3-1-4,5-3 1,-3-3-307,2-4 1,3-1-1116,1 1 466,3-6-452,1-1 1,1-6 100,3-3 1,6-4-176,5-7 0,6 1 305,-2-5 1,1 4-43,-1-4 0,2 5 341,-2-1 0,-2 2-106,-2 2 1,-3 3 1128,-5 0-563,3 6 839,-8-3 0,3 6-418,-5 3 1,-7 3-174,-4 9 0,-2 1-335,-6 6 1,4 0-291,-4 0 1,1 0 36,-1 0 0,-1 0 115,5-1 0,1-4-361,6-3 0,-1-2 83,5-2-2245,1-4 1409,3-2 0,8-5-89,4 0 1,3 0 442,0 0 0,3-4-9,5 0 1,0-5 209,0 2 1,-1-5 115,1-3 1,-1 2 248,-3-2 0,3 3-145,-3 0 0,-3 2 792,-1 2-549,-2-2 2016,-7 9-1373,4-4 1,-10 6-66,0 3 1,-5 2-594,-6 6 1,-2 3 39,-2 0 0,-3 5-62,-5-1 1,-1 3 117,-2 1 0,-2 5-276,-3 2 1,0 3 178,4 2 1,0-3 370,4-1 0,1-3 179,-1-5 1,6-6 1883,6-1-201,-1-9-1112,11-2-200,-4-5-240,5 0-384,0-5 1,5 4-166,3-3 1,2 3-162,1 1 0,6-1-31,2-3 1,0 3-299,4-3 0,-2 1-1592,10-1 1,0-2 912,8-5 1,-4-1-1924,3 1 0,-2-6 2898,-2-2 0,0-7 0,0-3 0</inkml:trace>
  <inkml:trace contextRef="#ctx0" brushRef="#br1" timeOffset="32">12220 16412 8196,'-7'-4'4,"-1"0"951,0 0-194,-3 4-312,5 0-103,1 0 0,5 2 623,0 1-549,0-1-150,0 8 1,1-9 120,3 3-117,2-3 1,5-1-28,1 0 0,3 0-30,0 0 1,2-1-79,-2-3 0,3 2 24,5-6 1,-4 4-175,0-3 1,0 3 9,4-4 0,-1 6 184,1-2 1,-4 3-250,0 1 0,-1-4 82,1 0 0,-1 0-30,-3 4 1,-2 0 86,2 0 1,-1 0 4,1 0 0,-2 0 41,2 0 1,2 0 92,-2 0 1,0-1-99,-3-3 1,3 3-11,0-3 0,4 3 214,-4 1 1,2 0-104,-2 0 1,2 0 6,2 0 1,-2 0-116,-1 0 1,-5 1 19,0 3 1,1-3-18,-5 3-347,-1-3-540,4-1 594,-9 0 0,4 1-320,-5 3 1,1-3-126,3 3 21,-3-2 427,9-2 0,-7 0-275,5 0 238,-6 0 328,8 0 533,-8 0-350,3 0 1489,-5 0-1851,5 0 9,-4 0 31,4 0 298,-5 0-67,5 0 138,-4 0-25,5 0 1165,-6 0-1006,0-6-14,5 5-17,-4-4-407,4 5 59,-5 0-204,0 5 153,0-4 0,0 6-12,0-3 110,0-3-84,0 4-143,5-5 0,-2 1 48,4 3 1,-3-3-267,4 3 0,-5-3 74,5-1 1,0 0 178,3 0 1,-3 0-19,-1 0 30,1 0 0,3 0 89,1 0 0,-5 0-60,1 0 69,0 0-80,3 5 7,0-3 16,1 3 0,-5-5-2,1 0 1,-4 0 3,3 0 0,-3 0 10,4 0-15,0 0 1,3 1-5,0 3 0,1-3 7,-1 3 1,1-3-3,-1-1 1,0 0-4,1 0 0,-1 0 30,1 0 1,3 0 0,0 0 0,4 0-5,-4 0 1,4-1 6,-3-3 1,0 3-29,-1-3 1,2 3 12,2 1 1,1 0-32,-5 0 0,5 0 31,-5 0 1,4-4-42,-4 0 0,4 0 18,-4 4 1,1 0-7,-5 0 0,4 0 9,0 0 0,1 0 1,-5 0 1,2 0 1,2 0 0,-2 0 0,2 0 0,-1 0-2,1 0 1,-1 0-5,5 0 1,-4 0 24,4 0 1,-3 0-6,3 0 0,-4 0-2,4 0 0,0 0-28,4 0 1,-4 0 1,0 0 0,-4 4-76,4 0 0,-1 4 70,1-5 1,1 1-158,-5-4 0,2 0 96,-2 0 0,-2 0-12,2 0 1,-1 0 57,1 0 1,-1 0-7,5 0 0,-4-1 33,4-3 1,1 3 3,2-3 0,1-1 41,0 1 1,4 0-71,-1 4 1,1 0 84,-4 0 0,3 0-73,1 0 0,0 0 13,-4 0 0,-1 0-2,1 0 0,0 0-2,0 0 0,0-1-18,0-3 0,-1 2-2,1-6 0,1 6 18,3-2 1,-3-1 6,3 1 1,1-4 47,-2 4 0,5 1-49,-4 3 1,3 0 86,-3 0 1,-1 0-71,-3 0 1,2 0 12,-2 0 0,3 0-69,-7 0 1,2 0-5,2 0 0,4 0-74,-1 0 1,5-4 73,-4 0 1,0-4-51,0 5 0,1-5 56,3 4 1,-4-1 127,-4 1 0,4 3-60,0-3 0,-1 3-20,-3 1 1,0-4-6,0 0 1,-4 1 16,0 3 0,4 0-5,3 0 1,5 3 7,-5 1 0,6 0-30,-1-4 0,0 4 13,0 0 0,-2-1-59,-2-3 1,-3 0 52,2 0 0,1-1-1,-4-3 1,2 3 27,-6-3 0,-1 2 2,1-2 0,0 3 65,4-3 0,0 3-80,0 1 0,-1 0 56,1 0 0,5 3-63,3 1 1,-2 1 37,1-1 1,0 1-60,0 3 0,2-2-10,-6-2 1,1-3-6,-4 3 0,-4-3-76,0-1 0,-1 0 84,1 0 1,1 0 18,-5 0 0,6 0 22,-2 0 0,6-1-24,2-3 1,-1 3 65,-3-3 1,4 3-56,-1 1 0,5 0 5,-5 0 0,1 4-15,-4-1 0,0 5 7,0-4 1,-2 1-21,-2-1 0,-2-3 19,-6 3 1,2-3-21,2-1 0,-2 0 19,2 0 0,-2 0-4,-2 0-1,4 0 68,1 0 1,3 0 6,-4 0 0,5 0 3,-1 0 1,3 0 130,1 0 1,-1 0-120,1 0 0,-1 0-30,-3 0 1,2 0-27,-1 0 1,-3 4 36,2 0 1,-1 0 68,1-4 1,1 0-150,-4 0 1,3 0-146,-4 0 0,0 0 145,-3 0 1,-1 0 23,0 0 0,1-4-10,-1 0 1,2 0-14,2 4 1,-2-1-40,2-3 0,2 3 1,-2-3 1,1 3 255,0 1 0,-3 1-55,7 3 0,-5-2-107,4 6 1,-4-6-19,4 2 0,-4 1-4,4-1 0,-5 1-79,1-1 0,-2-3 88,-1 3 0,-1-3-76,0-1 1,-3 0 55,0 0 78,-1 0 0,5 0-32,-1 0 1,-3 0 7,-1 0 1,1 0-30,3 0 1,-3-3 14,0-1 0,-1 0-106,5 4 1,-5 0 72,1 0 0,-1 0-120,5 0 0,-1 0 99,1 0-136,-1 0 0,1 0 109,-1 0 0,0 0-50,1 0 86,-1-5 0,1 4 27,-1-3 42,1-3 1,-1 6-84,0-3 1,-3-1-123,0 1 96,-1 1 0,1 3-88,-1 0 1,-3-4 92,4 0-22,-6 0-6,3 4-5,1 0 258,-5 0-168,4 0-155,-5 0-13,0 5 118,0-3 1,0 3 101,0-5 24,5 0 47,-4 0-121,4 0 41,-5 0-249,0 5 142,0-4-35,0 4 166,0-5-32,5 0 22,-3 0-66,3 0-359,-5 0 290,0 5 25,0-4-6,0 5 568,0-6-574,5 0 105,-4 0-198,4 0-61,-5 0 166,0 5 92,0-4-51,0 4-99,0-5 95,0 5-6,0-4-10,0 4-713,0-5 1,0-5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55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14653 2296 8050,'-4'-8'-701,"0"0"1285,1 6 91,3-3 230,0 5-526,0 5-347,0 1 1,0 6 27,0-1 1,0 4 53,0 0 1,0 2-13,0-2 1,-4-2-179,0 2 0,-1-1 51,1 1 0,3-2 87,-3 2 0,1-2-105,0-2 157,1 1-172,-3-1 1,5-3 147,0-1-172,0-4 45,0 2-18,0-5 15,5-5 0,2-1 37,4-6 0,2 1 12,2-1 1,-2-3-15,2 0 1,1-2 5,0 2 0,0 2 2,-1-2 1,-1 3-71,5 0 1,-5-2 23,2 3 1,-4-3-90,0 6 1,-1 2-427,1-2 139,-6 6-388,-1-3 187,-5 5-532,0 0 1152,0-5 0,-10 3 0,-3-3 0</inkml:trace>
  <inkml:trace contextRef="#ctx0" brushRef="#br0" timeOffset="1">14779 2216 8050,'0'-12'0,"-4"1"-370,0-1 1,-1 1 391,1 0 709,3-1-22,-9 1-440,8 4 0,-3 4 69,5 6 1,0 5-93,0 7 1,0 4 135,0 8 0,0 6-86,0 5 1,0 10-156,0 2 0,0 9-392,0 6 0,2-31 0,0-1 128,0 2 1,0-1-1,2 0 1,0 0-410,-3 1 0,1-1 0,7 28 51,-1-5 0,-2-11-39,2-12 1,-4-9 519,3-6 0,0-6 0,0-1 0,-2-6 0</inkml:trace>
  <inkml:trace contextRef="#ctx0" brushRef="#br0" timeOffset="2">15041 2216 7942,'-6'11'179,"2"0"1,3-3 128,1 0 0,0-1 91,0 5 1,1-2-133,3-2 0,-2 0 520,6-4-449,0 5 0,3-4-115,1 3 0,-1-3 81,0-5 1,1 0-84,-1 0 1,-3 0-83,-1 0 0,2 0-53,7 0 1,-4-4-163,3 0 0,-2-3-84,-1 3 0,-1-1-264,0 1 0,1 1-15,-1-4 0,-3 3-28,0-4-384,-1 6 0,3-8-225,-2 2-352,-3 3 697,-5-5 731,0 3 0,-1 1 0,-3 2 0,-2-2 0,-6 0 0</inkml:trace>
  <inkml:trace contextRef="#ctx0" brushRef="#br0" timeOffset="3">15213 2124 7952,'-4'-7'153,"0"-1"212,0 6 59,4-4 197,-5 6-216,4 0 0,-6 6-132,4 1 1,1 5 131,-1 3 0,1 3-109,2 4 1,0 5-75,0 0 0,0 4-187,0 0 1,-1 2 57,-3 1 1,3 0-243,-3 1 1,3-5-240,1 1 1,0-6-572,0 2 1,0-7 331,0-1 1,0-9-1310,0 1 1529,5-7 0,-4 0 407,3-8 0,-3-2 0,-6-5 0,-1-1 0</inkml:trace>
  <inkml:trace contextRef="#ctx0" brushRef="#br0" timeOffset="4">15098 2524 7952,'-10'1'-587,"3"3"1,-4-3 1620,4 3-204,2-3-389,0-1-91,5 6-50,0-5-156,0 4 0,5-5-16,2 0 0,0-4-148,0 0 1,1-3 129,3 3 1,2-4-184,2 4 1,-2-3 18,2 3 1,-2-5-56,-2 1 1,1 3-244,-1 2-141,1-4 257,-1 6 63,0-4 14,-4 5 1,-3 5 37,-8 3 1,-3 7 155,-4 4 1,-2 2-116,-2 2 0,2 0 276,-2 0 1,-1 0 133,0 0 1,1-1 147,4 1 0,-1-5-193,1-3 1,3-2 518,1-2 217,4 1-610,-2-6 1,6 1-14,3-4 0,-1-1-177,4 1 1,2-1 105,6-2 1,-2-4-93,2 0 1,-1 0-149,2 4 0,-4-4-68,3 1 0,2-1-189,-2 4 0,4-4-187,-4 0 1,5-3 232,-5 3 0,1-1-1296,-1 1 1,-2 1 600,2-4 1,-2 3 818,-2-4 0,1 1 0,-1-5 0</inkml:trace>
  <inkml:trace contextRef="#ctx0" brushRef="#br0" timeOffset="5">15669 2056 8345,'-7'1'-1480,"-1"3"1402,6-3 0,-7 9 607,5-2 1,-4 2 79,5 1 0,-6 1-262,1-1 1,2 1 65,-2-1 1,2 2-127,-2 2 1,-1-6 478,5 2-292,1-2-368,-2 3 112,3-6 0,-2-1 7,8-5 0,-1 0-171,4 0 1,2-5 70,7-3 1,-4-2-225,3-1 1,2-1 52,-2 1 0,2-2-104,-2-2 0,-1 2-65,5-2 0,-5 6-16,1 2 0,-2-1 110,-2-3 1,1 3-258,-1 0 71,0 6 1,-3-7-150,0 5 240,-6 0 53,3 4 1,-6 5 89,-3 3 0,-2-2-4,-6 2 1,5-2 103,-1 2 1,1 2-38,-5-2 1,5 1 317,-1-2-170,0 3 1,-2-3-108,3 4 0,-2 1 282,5-1 0,-4 2-64,4 2 0,-1-1 123,2 5 0,0 1 12,-5 7 0,6 3 12,-2 8 1,-1 4-178,1 8 0,0 2-277,4 5 0,0-1-246,0-3 1,0-2 214,0-6 0,2-9-230,2-6 1,-2-9 196,6-6 1,-5-6-1881,5-2 1159,-5-4 1,5 1-84,-4-8 0,0-2 442,-4-6 0,4-3 721,0 0 1,0-2-238,-4 2 0,-6 2 0,0-8 0,-5 3 0</inkml:trace>
  <inkml:trace contextRef="#ctx0" brushRef="#br0" timeOffset="6">15704 2330 7983,'6'-5'-134,"4"-2"0,-7 0 136,4-1 0,-3 6-216,4-2 0,-6 1 259,2 0 57,2 1 1,-3-3 197,5 5-178,-6 0 0,4 0 227,-2 0-240,-2 0 1,3 1 112,-5 3-148,5-2 44,-4 8 0,4-4-121,-5 5 0,4-3 94,0 0 1,-1-1 104,-3 5 0,2-1-95,2 1 0,-3 3 110,3 0 1,1 5-52,-1-1 1,1 4-6,-2 4 0,-1 2 109,1 5 1,3 1-61,-3-1 1,1 0-42,-4 0 1,4-1 5,0-2 1,0-3-168,-4-5 1,0-2 109,0-2 1,0 1-638,0-4-127,0-6 105,0-5 0,-2-5 45,-1 0 0,1-3 169,-2-4 1,-1-1-478,2-7 0,-5-2 279,4 2 1,-3-1 530,3 0 0,-5 4 0,1-3 0,-1-2 0,2 2 0,-3 0 0,2 3 0,-2 1 0,-2-1 0,1 1 0,0-1 0,-1 1 0,1 0 0,3-1 346,0 1 1,1 1 373,-5 2 257,6-2 1,-3 7 283,5-4-251,1 4-497,3-2-513,0 0 0,5-1-413,2-6 0,3 1 363,2-1 0,3 1-276,0 0 1,2-1 130,-2 1 0,-1-1-764,5 1 0,-5-1-272,1 1 33,-2 5 1198,-2 1 0,-4 5 0,-2 0 0,-5 0 0</inkml:trace>
  <inkml:trace contextRef="#ctx0" brushRef="#br0" timeOffset="7">15704 2672 7983,'-5'12'0,"0"-4"886,-3-1-500,3 1 0,5-1 56,0 1-276,0-5 0,1 2 73,3-5 0,4-5-365,7-3 0,-1-4 168,5-3 1,-4-3-684,4-4 1,-4-1 421,4 0 0,-3 0-249,3 0 0,-2 0-888,2 1 1356,-2-1 0,-1-5 0,2-1 0</inkml:trace>
  <inkml:trace contextRef="#ctx0" brushRef="#br0" timeOffset="8">16046 2296 11608,'8'-7'-1,"0"3"1,-5 2 85,5-2 1,0 3-1140,3-3 0,-3-1 206,-1 1 848,1-5 0,3 3 0,1-6 0</inkml:trace>
  <inkml:trace contextRef="#ctx0" brushRef="#br0" timeOffset="9">16069 2147 7983,'-5'15'-914,"-3"1"0,3 0 1293,2-1 1,-2-1 41,1 5 1,0-1-282,4 1 1,0 1 47,0-4 1,1 3 196,3-4 1,-3 0-82,3-3 1,1-1 37,-1 0 0,4-3 257,-5 0-235,6-6 1,-2 3-44,4-5 1,0-1-69,1-3 0,-1-2-392,1-6 1,-1 1 195,1 0 1,-1-1-622,0 1 1,1-1 335,-1 1 0,1 1-287,-1 2 0,-3-1-744,-1 5 323,1-4 1,2 5 25,-2-5 910,-3 6 0,-5-3 0,-5 10 0,-2 1 0</inkml:trace>
  <inkml:trace contextRef="#ctx0" brushRef="#br0" timeOffset="10">16081 2581 7983,'-7'0'1169,"2"0"-658,15 0 0,-2-1-568,7-3 0,-2-1-262,-2-3 1,1-2-431,-1 3 1,2-2-499,2 1 1247,-2-2 0,3-1 0,-4-7 0</inkml:trace>
  <inkml:trace contextRef="#ctx0" brushRef="#br0" timeOffset="11">16069 2581 7983,'0'18'-502,"0"0"351,0-3 0,0-2 548,0 2 1,0-3 303,0 0-23,0-1-419,0 1 0,1-5 156,3 1 0,-1-5 274,4 0-399,-4-1 0,7-2 193,-2 0 1,-2 0-121,2 0 0,-1 0 68,5 0 0,-1 0-55,1 0 1,-1 0-117,0 0 0,1 0-35,-1 0 0,1 0-147,-1 0 0,0 0-247,1 0 1,-4-4-420,-1 0 1,1-4-1419,3 5 0,-5-3 2006,-2 3 0,3 1 0,-1-3 0</inkml:trace>
  <inkml:trace contextRef="#ctx0" brushRef="#br0" timeOffset="12">16891 1919 7983,'-11'0'2162,"0"0"-891,-1 0-687,1 0 1,1 1-166,2 3 0,-1-2 144,5 6 1,-3-4-173,3 3 0,-5-3-203,1 4 0,-2-2-189,-1 2 1,-1 1-255,1-6 1,0 6-911,-1-1 0,-1-2 515,-2 2 1,3-2-907,-4 2 0,0 2 701,1-2 1,-1-2 478,5 2 1,3-6 375,1 2 0,4-3 0,-2-1 189,5 0-92,0 5 1526,0-3-1111,0 8 1,1-5-97,3 2 0,-3 0 391,3-3-1074,3-3 1,-1 4 48,5-5 0,1 0-118,-1 0 1,1-1-658,-1-3 1,0 3 569,1-3 0,-1-1 423,1 1 0,-1 0 0,1 4 134,-1 0 0,-3 0 276,-1 0 1425,1 0-1177,3 0 0,-3 4 183,-1 0 1,-4 1-492,1-1 1,-2-3 99,2 3-782,-3 2 347,10-5 0,-9 4-1471,6-5 1116,-1 0 0,5 0-455,-1 0 0,1 0 372,-1 0 0,0 0 197,1 0 1,-1-1 345,1-3 1,-1 3-111,1-3 779,-1 3 1,0 1-338,1 0 0,-5 0 1209,1 0-1078,-5 0 0,3 0-356,-2 0-780,-3 0-119,4 0 0,-6 1-1018,-3 3 1,-2-3 1689,-6 3 0,-4 2 0,-2 1 0</inkml:trace>
  <inkml:trace contextRef="#ctx0" brushRef="#br0" timeOffset="13">16583 2273 7983,'-11'19'0,"-1"0"0,6 0 734,2 4 0,3 0-229,1-1 1,0 1-541,0 0 1,0-5-408,0-3 0,4-2-1405,-1-2 1847,6-4 0,-2-2 0,4-5 0</inkml:trace>
  <inkml:trace contextRef="#ctx0" brushRef="#br0" timeOffset="14">16583 2364 7983,'0'-6'0,"5"-4"0,-2 5 87,4-3 1,1-2 83,3 2 0,6-1-76,2 2 0,2-3-213,2 2 1,4 2 306,0-2 1,4 2-13,0-2 1,-2-2-32,1 2 0,-4 3-9,0 1 1,-3 2-64,-4-2 0,-2 3 377,-6-3-78,1 3 13,-1 1-23,-5 5-71,0 1 1,-6 2-120,0-1 1,0-3 24,0 4 1,-4-4 191,0 3-633,-5-4 229,3 7 1,-4-8-432,2 6 1,-1-4 149,5 3 1,-3-3 29,3 4 1,-5-4 89,1 3 1,3-3-6,1 4 1,-1-5 112,2 5 0,-5-4-43,4 4 0,-4-5 166,5 5 0,-2-2-113,1 2-9,-3 2 0,-4-4-28,0 6 0,-1-1-7,1 1 0,-1 3 12,1 0 1,-4 5 7,-1-1 0,-4 3 45,1 1 1,-1 0-49,1 0 0,-2-1 296,6 1 1,0-1 45,4-3 0,3-4 298,0-7-178,6 2 92,-3-9-355,5 4 16,5-5 0,1-1-18,6-3 0,-1-2 1,0-6 0,1 3-185,-1-2 0,1 2-19,-1-6 0,1 1-120,-1-1 0,4 2 92,0-2 0,1-2-121,-5 2 1,1 0-19,-1 3 1,0 1 68,1 0 1,3 3-130,0 0 1,-3 5-212,-5-5-62,1 5 175,3-2 50,-4 5 243,-2 5 0,-5-2 340,0 5 465,0-6-417,-5 8 394,3-3-256,-8-1-177,9 4 0,-4-7 38,5 4 1,-1-4 143,-3 1-243,3 2 0,-5-4-29,6 6 0,0-4-10,0 4 1,0-5 17,0 5 0,0-4 158,0 3-42,0-4 213,0 7-128,0-4-158,-5 6 1,4-1 43,-3 1 1,3-5 3,1 1 0,-4-1-107,0 5 1,-3-1 59,3 1 1,-5-1-204,2 1 1,0 0 67,0 4 1,-1-3 92,-3 6 0,-1-5-256,1 2 1,-5-4-329,1 0 1,-1-1-530,0 1 1,3-2 965,-7-3 0,1-2 0,-3-5 0</inkml:trace>
  <inkml:trace contextRef="#ctx0" brushRef="#br0" timeOffset="15">16697 2661 7983,'12'11'0,"4"1"964,3-1 1,4 5-368,4-1 0,3 5-489,8-1 1,-3 1-154,-1-1 0,-5-2-234,-6-6 1,-2 1-9,-2-1 1,-6-4-770,-5-4 389,-6-1 0,2-2 667,-8 0 0,-2 0 0,-5 0 0</inkml:trace>
  <inkml:trace contextRef="#ctx0" brushRef="#br0" timeOffset="16">17463 1987 7983,'-12'0'14,"1"0"0,3 0-209,0 0 176,6 0 0,-3 1 179,5 3 283,0-2-13,0 3-228,0 0 0,0-3 28,0 6 1,-4-4-113,0 3 1,0-3 52,4 4 1,-3-4-83,-1 3 1,-1 1 86,1 3 0,1 1-201,-4-1 0,3 0 38,-4 1 1,5-1-107,-5 1 0,5-1-5,0 1 0,-3-5-173,3 1 1,-1-4-821,4 3 510,0-4-81,0 2 348,5-10 0,1-2-34,6-4 1,-5 0 347,1-1 0,-2 1 0,2-1 0,2 2 0,-2 3 0,-3-4 0,5 0 0,-4-7 0</inkml:trace>
  <inkml:trace contextRef="#ctx0" brushRef="#br0" timeOffset="17">17440 2136 7983,'-12'0'-2091,"5"0"3253,-1 0-230,5 0-714,-2 0-88,10-5 1,2 2 78,4-5 0,-3 5-63,-1-5 1,1 4-28,4-3 0,-1 3 35,0-4 0,1 4 215,-1-3-240,6 4 0,-5-2 41,4 5 1,-4-4 144,0 1-133,-1-1-103,1 4 1,-5 0-51,1 0 0,-6 1 102,2 3 0,-3-2-121,-1 6 0,-5 0 60,-2 3 1,-3 0-190,-2 1 0,1 3 61,-1 0 1,1 2-54,-1-2 0,2 2 60,3 2 0,-3 1 38,2-5 1,-1 5 114,1-1 0,0 3 179,4 1 0,-4 1 142,4 3 1,1-3-125,3 2 0,-4 2-56,0-1 0,0 0-60,4-5 0,0-3-306,0 1 1,0-7-227,0 3 1,1-7-903,3-2 359,-3-4-702,5 2 294,-1-5 856,-4 0 0,4-1-9,-5-3 228,0 2 0,4-4 3,0 2 115,-1 3 231,-3-4 1205,0 5-1643,0-5 1,0 2-137,0-4 0,0 3 450,0-4 0,0 5 0,0-5 0,0 0 0,0-3 0</inkml:trace>
  <inkml:trace contextRef="#ctx0" brushRef="#br0" timeOffset="18">17508 2398 7983,'0'-7'-74,"0"-1"0,0 4-27,0-3 1,0 3-93,0-4 1,1 5 103,3-5 102,-2 0 1,8-2 84,-3 3 1,0-4 71,0 4 1,-3 2-45,4 1 1,-5-1 8,5 1 1,-2-1 136,2 1-148,2 3 1,-7-4 111,4 5 1,-3 0-57,4 0 1,-4 4 120,3-1 1,-4 6-82,1-1 1,1 2 181,-2 1 0,1 1 29,-4-1 0,2 5 23,1-1 1,-1 4-130,1-4 1,-1 5-59,-2-1 1,0-1-216,0 1 0,0 0 124,0 4 1,-4-4-568,0 0 1,-1-5 272,1 1 0,3-2-2251,-3-2 1377,-2 1 1,3-6-1380,-4-2 1866,4-8 1,-6-7 504,5-8 0,-5-3 0,3-1 0</inkml:trace>
  <inkml:trace contextRef="#ctx0" brushRef="#br0" timeOffset="19">17554 2433 7983,'-6'0'-216,"-5"0"-576,10 0 460,-4 0 545,0 0 97,4 5 351,-4-4-223,5 9-102,0-4 1,1 6 66,3-1 0,-3 1-64,3-1 1,-3 2 40,-1 2 1,0-1-67,0 5 0,0-1 65,0 1 1,0 2-150,0-2 1,0 4-116,0 4 1,-4-3-70,0 3 1,-4-3-234,0-1 1,-1 0-862,1-1 0,-2 0 551,3-3 0,-3-4-1731,-2-7 2228,1 2 0,-1-9 0,1 4 0</inkml:trace>
  <inkml:trace contextRef="#ctx0" brushRef="#br0" timeOffset="20">17622 2684 7983,'16'8'0,"-1"-1"0,9 5 1022,-1 3 0,3 1-349,1 0 1,-3 0-79,3 3 1,0 1-591,-5-4 1,-1-1-487,-10-4 0,0-1-741,1-2 1,-4 1 197,-1-5 1024,-4-1 0,2-8 0,-5-1 0</inkml:trace>
  <inkml:trace contextRef="#ctx0" brushRef="#br0" timeOffset="21">18102 2044 7983,'-6'0'1938,"1"0"229,5 0-1765,5 0 0,1 0 169,5 0 1,1 0-631,-1 0 0,2 0 75,2 0 1,-1 0-915,5 0 1,-4 0 571,5 0 1,-3 0-2469,2 0 2794,3-5 0,-4-1 0,4-6 0</inkml:trace>
  <inkml:trace contextRef="#ctx0" brushRef="#br0" timeOffset="22">18205 1953 7983,'-10'8'612,"2"-1"0,-1 1-152,5 3 1,1 4-42,3 1 0,-4 4-149,0-1 0,0-1 164,4 1 0,0-4-362,0 4 1,4-5-370,0 1 1,3-2-15,-3-2 0,1-4-995,-1-3 246,-3-3 343,10-1-690,-10 0 607,4-5 800,-5-2 0,-1 1 0,-3 2 0,-3-1 0,-4 1 0,3 1 0,1 3 0,-6 0 0,-5 0 0</inkml:trace>
  <inkml:trace contextRef="#ctx0" brushRef="#br0" timeOffset="23">17942 2284 7972,'0'-6'631,"0"1"1,0 3-26,0-1 0,5 1-165,3-1 1,3 1-16,5 2 1,1-1-140,6-3 1,5 2-20,2-6 1,9 2-105,2-2 0,8-2-126,0 2 0,1-2-450,-5-1 1,0 1 311,-3 2 1,-4-1-621,-8 5 0,-7 1-77,-8 3-535,-2 0 421,-7 0-7,-1 0 597,-5 0 0,-5 0-105,-2 0 229,-4 0 1,-4 3 196,0 1 0,0 4 0,3-4 0,1 1 0,0-2 0,-5 0 0,1 5 0,0-5 0,3 5 0,-4-5 0,3 7 0,-3-4 0</inkml:trace>
  <inkml:trace contextRef="#ctx0" brushRef="#br0" timeOffset="24">18113 2387 6598,'-6'0'-832,"0"4"832,2 0 0,3-1 0,-9-3 0,3 0 0</inkml:trace>
  <inkml:trace contextRef="#ctx0" brushRef="#br0" timeOffset="25">18113 2341 7983,'0'-6'-1783,"0"1"2364,6 0 75,-5 4-243,4-5 360,-5 6-475,0 0 1,-1 6-19,-3 1 1,1 5-60,-4 3 0,-1 3-108,-3 4 0,0 5 19,4 0 0,-7 3-143,3-3 0,0 3-349,4-3 0,0-4 233,0-4 1,0-5-1308,4 1 690,1-7 159,-3-3 0,7-7 585,1-1 0,0-4 0,5-4 0,-1-6 0,5 0 0</inkml:trace>
  <inkml:trace contextRef="#ctx0" brushRef="#br0" timeOffset="26">17999 2478 8040,'-7'0'-289,"-1"0"812,6 0 96,-4 0-223,17 0 1,-8 0-162,9 0 1,1-1-32,2-3 1,1 3-183,-1-3 0,2-1 91,2 1 0,1-3-199,-4 3 0,3-4 101,-4 4 1,4-1-159,-4 2 0,0 1-82,-3-2 0,-5-1-21,1 2 0,-4-1-108,3 4-14,-4 0-144,2 0 281,-5 0 1,-5 4-108,-3-1 1,2 6 9,-2-1 1,1 2 111,-5 1 0,1 1 216,-1-1 0,1 2 0,0 2 0,-1-2 0,1 2 0,-1 2 0,1-2 0,-1 4 162,1-4 1,1 4-17,2-4 1,-1 1 162,6-5 0,-5 0 108,4 1 1032,0-1-450,4-4-534,0-2 1,5-5-328,3 0 0,-2-5-158,2-3 1,1 0-455,6-3 1,-2 2 325,2-6 0,2 2-279,-2 2 0,0-1 182,-4 1 0,5 0-728,-1-1 0,0 1 973,-3-1 0,-1 1 0,0-1 0</inkml:trace>
  <inkml:trace contextRef="#ctx0" brushRef="#br0" timeOffset="27">18205 2478 8040,'-8'0'204,"1"0"0,3 0 26,-4 0 1,6 2 571,-2 1-506,-2-1 1,3 4 220,-5-2 0,6 2-60,-2 6 1,-1-1-90,1 0 0,0 6-166,4 2 0,-1 6 14,-3 2 1,3 5-388,-3-2 0,2-1 193,-2 2 1,3-6-830,-3 2 1,2-3 71,2-1-1590,0-5 667,0-2 632,0-10 1026,0-1 0,0-6 0,0-3 0,-5 2 0,-2-6 0,0 6 0,0-2 0,-1-1-131,-3 1 0,-1 0 87,1 4 1,0 0 859,-1 0 0,1 1-57,-1 3 0,5-2 130,-1 1 0,4 2 24,-3-1-361,4 0-501,-2-4 1,10-1 62,3-3 1,7-4-344,4-7 1,3-8 228,0-7 0,6-1-915,3-3 1,3-3-104,4-8 0,3-2 605,-19 22 1,1 0 0,0 0-1,-1-1 111,-1 0 0,0-1 0,17-24 302,-8 6 0,-2-1 0,-5 3 0,-3 2 0,-5 3 0,-4 0 0</inkml:trace>
  <inkml:trace contextRef="#ctx0" brushRef="#br0" timeOffset="28">18456 2010 8040,'-5'-6'0,"3"1"0,-6 5 0,5-2-179,0-1 224,-4 1 0,5-3-366,-6 5 240,6 0 323,-4 0-86,1 0-146,4 0-102,-4 0 179,5 0 0,0 5-161,0 3 126,0 2 0,0 5-94,0 1 0,0 4 157,0-1 0,4 8-9,0 3 0,8 8-51,0 4 0,3 9-222,0 6 0,-7-24 1,1 1 192,0 4 0,1 0 0,0-1 0,1 0 7,-1-1 1,-1 0-1,2-1 1,0-1 2,0-2 0,1 0 1,9 27 30,-2-14 0,2-4 110,-6-18 0,0 0-60,-3-12 1,-1 3 15,0-6 0,-3-3-322,0-1 1,-6-4 110,2-4 0,-3 1-1,-1-4 0,0-1 388,0-3 0,0-5-675,0 1 1,0 0 127,0 3 0,-1-3-77,-3 0 1,2-5-40,-6 1 0,0-3 26,-3-1 1,0 0 327,-1 1 0,6-1 0,-9 0 0,2 0 0</inkml:trace>
  <inkml:trace contextRef="#ctx0" brushRef="#br0" timeOffset="29">18593 2341 9831,'0'12'1750,"-1"3"-1368,-3 0 1,2 5-313,-6-1 0,0 8 121,-3 4 1,-2 7-382,-2 4 0,-4 2 203,-8 2 1,2-6-1314,-6-2 0,1-7 1300,-4-5 0,5-1 0,1-3 0</inkml:trace>
  <inkml:trace contextRef="#ctx0" brushRef="#br0" timeOffset="30">18468 2021 9887,'12'12'-347,"3"-1"1,-1 2-203,5 2 1,4 3 301,4 5 0,5 1-128,-2 3 375,-2-8 0,10 7 0,-2-8 0</inkml:trace>
  <inkml:trace contextRef="#ctx0" brushRef="#br0" timeOffset="31">19084 1919 8040,'-6'11'0,"2"1"0,-1 4 1205,1 3 0,0 4-510,4 4 1,0-2-460,0 5 1,0 0-470,0 0 1,0-1-655,0-2 0,4-3 380,0 3 0,0-5-921,-4-2 1428,0-4 0,5-5 0,1 1 0</inkml:trace>
  <inkml:trace contextRef="#ctx0" brushRef="#br0" timeOffset="32">19107 2010 8040,'0'-11'31,"0"-1"0,0 1-31,0-1 0,4 5 392,0-1 0,5 4-22,-2-3 0,5 4 4,3-1 0,-2 3-73,2 1 0,-1 5 155,1 3 1,-2 2-247,2 1 0,-2 2 35,-2 2 0,-1-1-502,-2 5 0,-3-3 241,-5 3 0,0-4-471,0 4 0,0-1 41,0 1 1,-5-3-185,-3-4 0,-6-1 99,-1 0 1,-4 0 181,4-4 0,-4-2 274,3-5 0,-3 0-99,4 0 1,0 0 289,4 0-139,-1-5 974,1-1-597,-1-6 1,6 5 21,2-1 1,4 2-280,4-2 0,-2-1 29,6 6 0,0-6-365,3 1 1,-2 2 124,2-2 1,-2 6-288,7-2 0,-4-1 143,0 1 1,-1-1-93,0 1 1,-3 3-341,0-3 690,-1 3 0,0 1 0,-2 5 0,-5 1 0,0 5 0</inkml:trace>
  <inkml:trace contextRef="#ctx0" brushRef="#br0" timeOffset="33">18890 2376 8040,'-11'0'1786,"-1"5"-1290,6-4 0,2 8-132,8-5 0,4-1 79,7-3 1,3-1-98,4-3 1,1-2-118,0-5 1,5-1-580,2 1 1,0-5 238,0 1 0,2-5-750,6 1 0,-3-3 498,3-1 0,-3 4-542,-5 0 1,-2 5-294,-5-1 60,0 3 1138,-11 5 0,-4 3 0,-16 8 0,0 3 0,-11 4 0,0 0 0,-4 1 0,-1 3-12,-3 0 1,2 0 19,-6-3 0,6 3 695,-2 0 0,3 2-211,1-2 0,0 2 714,0 2 0,6 2-481,1-2 0,8 3-222,0 1 1,5-1-372,0 1 0,1-1-234,2-3 0,4 1-795,0-5 0,5 1 535,-2-5 1,4-5-1141,0-2 1,0-2 1501,1-2 0,-1-6 0,1 0 0</inkml:trace>
  <inkml:trace contextRef="#ctx0" brushRef="#br0" timeOffset="34">19061 2478 8040,'0'-6'344,"0"-4"0,2 7-113,1-4 0,0 3-98,5-4 1,-1 6 87,5-2 1,0-2-30,4-2 0,-4 2-54,4-2 1,1 4-122,2-3 1,-1 0-280,1 0 0,-5 2 218,1 5 0,-6 0-197,-1 0 0,-4 0 100,3 0 0,-6 5 63,-1 2 1,-5 5-114,-6 3 0,-4 1-100,0 3 1,-6 4 119,2 0 1,-2-3-56,-2 7 0,1-9 315,3 5 0,-1-4 286,5 0 1,-1-3 300,5-4 1,3-6 73,1-2 391,4-3-788,-2-1 1,6 0-86,3 0 1,3-1-183,4-3 0,0-2-197,1-6 0,-1 0-876,1-4 0,3 4 512,0-4 0,4 0-774,-4 1 0,1-1 127,-5 5 1122,6 0 0,-5-6 0,5-1 0</inkml:trace>
  <inkml:trace contextRef="#ctx0" brushRef="#br0" timeOffset="35">19187 2535 8040,'0'7'-249,"0"-2"1,0-4 766,0 3-21,0-3 1,0 9 100,0-2 1,0-2-164,0 2 1,0 3 295,0 5 0,0 4-257,0-1 0,0 2 155,0 2 0,0 1-186,0 3 0,0-4-215,0 0 0,-4 0-248,0-4 1,-1-2-331,2 2 0,1-8 54,-2 0 20,-2-7 0,0 1-1271,-6-5 1,5 0 620,-1 0 1,1-9-410,-5-2 0,4-5 1335,1 1 0,-1-3 0,-3-4 0</inkml:trace>
  <inkml:trace contextRef="#ctx0" brushRef="#br0" timeOffset="36">19073 2627 8516,'-8'4'1062,"1"-1"0,4 2-753,-1-1 0,2-1 125,-2 4 0,3 1-81,-3 3 0,1 1-186,0-1 0,-3 5-247,-1-1 0,-3 5-388,2-1 0,-1 1-944,2-1 1,-2-2 128,5-6 1283,0 1 0,-1-6 0,-1-1 0</inkml:trace>
  <inkml:trace contextRef="#ctx0" brushRef="#br0" timeOffset="37">19141 2752 8040,'8'0'436,"0"0"0,-1 4 646,5 0 0,-1 1-613,0-1 0,2-2-162,2 6 1,2-4-902,2 3 1,1-3 453,-5 4 0,4-6-1149,-3 2 0,4-2 214,-1-2 1075,-2 0 0,4 0 0,-3 0 0</inkml:trace>
  <inkml:trace contextRef="#ctx0" brushRef="#br0" timeOffset="38">19587 2136 8045,'0'-7'2723,"0"2"-2121,0 5 0,-4 5-653,0 3 1,-3 6 118,3 1 0,-5 5-107,1-1 1,2 3 108,-2 1 1,1 0-336,-5 0 0,6-2 45,2-2 0,-1 2-22,1-6 0,0 0 60,4-4 0,0-3 4,0 0 413,0-6 1,5 3 89,3-5-119,2 0 1,2-4-34,-1 1 0,-3-2-24,-1 1 112,1 2-105,3-3 0,-3 5 146,0 0-162,-6 0 1,3 7-296,-5 4 0,-1 2 69,-3 6 0,-2 0-60,-6 4 0,2 0 107,3-1 0,-4 4 30,4-3 1,2 1-32,1-9 0,3 0 0,1-3 0,0-1 145,0 0 150,0 1 0,1-1 320,3 1 0,-2-1-225,6 1 0,-6 3 42,2 0 0,-2 5-43,-2-1 1,0 7-739,0 0 1,-6 6 131,-1-1 0,-3 3-72,-2 4 0,1-3-453,-1 4 1,5-5 781,-1-4 0,1-2 0,-5-5 0</inkml:trace>
  <inkml:trace contextRef="#ctx0" brushRef="#br0" timeOffset="39">19849 2455 8045,'-5'18'0,"4"0"1109,-3-3 1,3-2-448,1 2 1,0 2-291,0-2 1,0 4-846,0-4 485,0 0 0,0-3-901,0-1 631,5-4 70,-4-2 1,6-9 145,-3 0 1,-3-9-294,3 2 0,1-3 38,-2 3 1,5-5 295,-4 1 0,5 0 92,-2 3 0,0-2 360,0 3 1,1-3 265,3 6 0,-3-2 41,0-1-222,-1 5 1,3-1 361,-2 3-331,2 3-316,-3 1 0,-1 10-6,-2 6 1,-3 3-15,-1-4 0,-1 5 14,-3-1 1,1 3 0,-4 1 0,0-6-15,0-1 0,-3-4-3522,2 0 1,2-5-94,-2 1 3384,5-6 0,-7-7 0,4-7 0</inkml:trace>
  <inkml:trace contextRef="#ctx0" brushRef="#br0" timeOffset="40">20455 2136 8045,'-7'1'1938,"4"3"1,0-2-1605,-1 6 0,-2 1-103,-5 6 0,-6 3-871,-2 5 1,-6 1 388,-2 2 0,-9-1-1067,2 1 0,-1-3 129,4-4 1084,-2 3 0,9-15 0,-4 3 0</inkml:trace>
  <inkml:trace contextRef="#ctx0" brushRef="#br0" timeOffset="41">20192 2330 8045,'0'21'1491,"0"-2"1,0 3-1128,0-3 0,0 4-133,0 4 0,0 2-182,0 5 1,1 0 111,3 1 0,-3-2-532,3-3 0,-1-2-87,1-5 0,-3-2-468,3-2 1,-2-3-140,2-9-676,-3-2 1741,4-5 0,-5 0 0,5-5 0,2-1 0</inkml:trace>
  <inkml:trace contextRef="#ctx0" brushRef="#br0" timeOffset="42">20375 2387 8045,'7'-5'0,"1"-3"0,0 2 30,3-2 1,2 1 214,2-5 1,-1 5-371,5-1 0,-5 2 92,1-2 1,2-1 236,-2 5 1,1-3 32,0 3 0,-4-4 143,4 5 0,-4-1-81,0 4 0,-1 5 85,1 2 0,-1 4 226,0 0 1,-3 2-185,0 2 0,-5 3 226,5 5 1,-5-1-237,0 1 0,-1 1 239,-2 3 1,0 2-286,0 5 0,0 1-164,0-1 1,-2 0-92,-1 0 0,0-3-196,-5-1 0,2-9-1253,-2-2 0,-2-5 660,3-3 1,0-5-1424,0-2 1,-1-4 2096,-3-4 0,-1-2 0,1-5 0</inkml:trace>
  <inkml:trace contextRef="#ctx0" brushRef="#br0" timeOffset="43">20386 2513 8045,'-6'17'0,"-3"5"793,5-3 1,0-1-619,4 1 1,0-1-733,0 1 0,2 1-279,1-5 353,-1 0 1,4-5-88,-2-2 570,-3-3 0,4-5 0,-5 0 0</inkml:trace>
  <inkml:trace contextRef="#ctx0" brushRef="#br0" timeOffset="44">20363 2581 8045,'0'-7'0,"0"-1"0,0 4 388,0-4 0,0 5 0,0-5 1,5 2-417,3-2 0,2-2 104,2 2 0,0-1-187,4 2 0,-4-2 5,3 5 1,3 0 158,1 4 1,-2 0 25,-2 0 0,-2 9-136,-2 3 1,-1 7 53,-2 0 0,-3 7 60,-5 5 0,-5-3 40,-3-2 1,-2-2-15,-1-1 0,-2 0 439,-2 0 0,2-5 580,-2-3-301,2-2 1,3-6-40,2 1-321,3-6-778,5-2 0,2-7 291,1-8 0,5 1-1024,7-5 0,3-2 226,5-5 844,0 2 0,5-15 0,1 4 0</inkml:trace>
  <inkml:trace contextRef="#ctx0" brushRef="#br0" timeOffset="45">20912 2444 8535,'-7'0'5135,"2"0"-4544,15-5 0,-2 2-43,7-4 1,2-1-343,-2-3 1,4 3-15,-4 1 0,5-1-648,0-3 1,-3-2 371,2-2 1,-1 2-1331,1-2 1,-2 2 381,-6 2 0,0 0-74,1 4 1,-6-3-276,-2 2 259,-3 3 1122,-6 0 0,-1 0 0,-6-2 0</inkml:trace>
  <inkml:trace contextRef="#ctx0" brushRef="#br0" timeOffset="46">20980 2284 8711,'0'8'212,"0"-1"0,0-3 308,0 4-180,0-1 0,0 9 29,0-1 0,0 1 144,0 0 0,0-2 137,0 5 0,0 1-235,0 7 0,0 0 17,0 4 1,0 6-157,0-3 1,-1 3-110,-3-3 0,2 0 9,-6 1 0,0-1-413,-3 0 0,3-5-381,1-2 1,-1-4-824,-3-4 1,3-4 1440,0-7 0,1-3 0,-5-5 0</inkml:trace>
  <inkml:trace contextRef="#ctx0" brushRef="#br0" timeOffset="47">21071 2558 8045,'18'33'0,"5"4"0,0 13 0,6-2 775,-10-21 0,0-1 1,17 22-925,2 2 0,-8-8-448,-3-4 1,-12-8 26,-3-3 1,-9-8-98,1-4 667,-3-7 0,-1-13 0,0-8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60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9822 1268 10997,'11'0'545,"1"0"-153,-1 0 0,1 0-126,-1 0 1,4 0 68,1 0 1,4 0-96,-1 0 0,2-4-33,2 0 0,-4-4-84,0 5 0,-1-5 173,1 4 1,-2-3-264,-6 3 0,-1-1 254,-2 1-915,2 3 339,-9-4 260,4 5-1534,-5 0-249,-5 0 0,-1 0 622,-6 0 0,1 1 656,0 3 0,-1-3 534,1 3 0,-1-3 0,1-1 0,0 5 0,-1 1 0</inkml:trace>
  <inkml:trace contextRef="#ctx0" brushRef="#br0" timeOffset="1">9982 1085 8369,'0'8'-470,"0"-1"0,0-3 979,0 4 0,0-1-23,0 5 1,0 0-111,0 4 1,0 1-319,0 6 0,-1 1 127,-3 3 1,1-2-139,-4 6 0,0-5 89,0 5 0,-4-2 102,4 2 0,-3-4-61,-2-4 1,5 0 100,-1 0 1,4-5-63,-3-3 1,4-2 244,-1-2-494,3-5 163,1 0 1,1-6-98,3 0 0,-1-2 82,4-2 1,2 2-159,6-6 1,-2 1 83,2-5 0,-2 5-103,-2-1 0,1 0 13,-1-3 0,1 1 24,-1 2 1,1-2-440,-1 2 0,0 2 204,1-2 1,-5 1-317,1-5 0,-5 5 196,0-1 1,2 4-1036,-1-3 940,0-1 1,-4 1-337,0-1 582,0 5 0,0-3 17,0 2 0,-1 3 228,-3-3-123,3 3 1,-8 0 434,5-3-322,0 3 0,0-6 612,1 3-454,-1 3 0,0-5-3,0 2-75,0 3 1,3-4 135,-3 5-4,3 0 32,-4 0 133,5 0 1687,-5 0-1330,4 0 1,-4 5-295,5 2 0,0 5-191,0 3 1,0 8-3,0 7 0,0 6-2,0 6 1,0 6-60,0 13 0,1-29 0,1 1-164,0 3 0,0 0 0,0-4 1,0 1 315,-2 31 0,4-5-64,0-6 0,-1-7 0,-3-8 0,0-13-4772,0-6 1593,0-5 2260,0-8 1,-1-4 104,-3-6 1,-2-9-8,-5 2 0,-2-8 503,-2 0 1,-3 1-161,-5-1 1,0 1 197,0-1 0,-3-1 0,-1 5 0,-3 1 0,3 6 0,2-1 0,5 5 0,0 2 193,5 6 0,0-2 194,3 6 0,6-1 1194,2 5-678,-2-1-498,5 1 1,-3-2-26,8-3 1,2-2-92,5-5 1,1-1-27,-1-3 0,7-7-197,5-8 1,1-4-184,6-4 0,5-2-214,3-5 0,5-4-403,-1 0 0,-18 15 0,0-1 534,1 1 1,-1 0 0,1-2-1,-1-2-450,-3 2 1,-1 1 0,20-26 649,-6 5 0,-1-1 0,-2 3 0,-7 2 0,-8 3 0,-6 0 0</inkml:trace>
  <inkml:trace contextRef="#ctx0" brushRef="#br0" timeOffset="2">10496 1108 8299,'0'-12'-1001,"0"1"1,1 0 1240,3-1 0,-3 5-43,3-1 1,-3 4 136,-1-4 0,4 5 163,0-5 360,0 6-571,-4-4 0,1 3 793,3-1-157,-3 0-523,4 4 0,-5 1 63,0 3 0,-4 2-148,0 6 1,-6 4-85,-1 3 1,-2 8 58,-6 4 0,4 7-323,-4 3 1,-1 0 115,-7 1 1,3 0 205,-3 4 1,3-2-760,1-2 1,5-4-1090,3-8 0,4-7-1705,3-8 2394,3-7 0,5-8 871,0-8 0,0-12 0,0-4 0</inkml:trace>
  <inkml:trace contextRef="#ctx0" brushRef="#br0" timeOffset="3">10370 1211 8299,'17'-5'0,"-3"3"-151,5-2 1,0 4-26,4 4 0,3 3 1605,1 4 0,3 6-582,-3 2 1,1 2-270,-2 2 1,-3 0-388,0 0 0,-1-2-394,-7-2 1,4 2-572,-4-6 0,0-4 243,-3-3-323,-6-6 351,4 3-443,-8-5 1,1-3 279,-6-1 0,-4-4 302,-4 4 0,-4-4 364,-1 0 0,-4-2 0,2-2 0</inkml:trace>
  <inkml:trace contextRef="#ctx0" brushRef="#br0" timeOffset="4">10267 1519 8299,'12'0'233,"-3"-1"196,2-3 1,-1 1-214,9-4 0,-4 3-129,5-4 0,-1 5-47,3-5 0,1 4 59,0-4 0,0 2-399,0-1 0,0-2 233,-1 5 0,-4-5-461,-3 1 246,-2 3 1,-3-1-511,-2 2 653,-3 3 0,-10-4 15,-3 5 0,-6 4 354,-1-1 1,-4 6-106,4-1 1,-5 2 476,1 1 1,1 1-270,-1-1 0,5 1 224,-1-1 0,-2 4 88,2 1 1,0 4 267,3-1 1,1 4-66,-1 3 1,5 1-332,-1 7 1,6-2-52,-2 6 0,-1 1-210,1 0 1,0-1-464,4-4 0,0-4 263,0 1 1,1-6-994,3 2 1,-1-8 326,4-4 1,-3-4-1076,4-3 290,-6-3 0,5-5 645,-4 0 0,-1-6 60,1-6 1,-1 0 225,-2-7 0,0 0 137,0-4 1,0 4 326,0 0 0,0 0 0,0-4 0,-2 4 0,-1 0 0,1 5 0,-1-1 614,-4-3-391,6 5 1639,-9-3-764,9 9 195,-5 2-235,6 5 81,0 0-561,6 0-322,0 0 1,5-1-124,1-3 0,-1 2-420,1-6 1,3 4 227,0-3 0,0 4 13,-3-1 1,-1 3 109,1 1 0,-1 1 184,0 3 1,1-1-41,-1 4 0,1 5 97,-1 3 1,-3 5-395,-1-1 0,-4 1 108,1 0 0,-3 1-101,-1-2 1,-1 3 64,-3 1 1,1-4-438,-4 0 0,3-5 201,-4 1 0,2-6-542,-2-2 520,-2-4 1,4 2 100,-6-5 1,1-4 252,0 0 0,3-5-73,0 2 1,2-3 130,-2-2 1,-1 1-18,6-1 1,-2 1 386,1 0 1,2 3 98,-1 0 155,1 1-510,2-5 1,0 1-129,0-1 0,4 5-188,0-1 0,5 2 141,-1-2 0,3-1-222,4 6 1,-2-5 45,2 4 1,-2-3-2,-2 3 0,1 0 92,-1 4 1,0 0-35,1 0 0,-1 0 107,1 0 0,-2 1 178,-3 3 1,2 2 53,-5 6 0,4-1-157,-4 1 1,-1-1-293,-3 0 1,4 1 173,0-1-314,0-4 206,1 3 1,-3-10 43,6 0 0,-4-5-34,3-7 1,-3-4-36,4-3 1,-2 1 120,2-1 1,2 4-67,-2-4 1,-2 5 220,2-1 0,-5 6-32,5 1 471,-5 5-355,7-2 0,-9 10-142,3 3 0,1 6-92,-1 1 1,-1 0 13,-3-3 1,0-1-494,0 1 1,0-1 229,0 1 1,0-5-845,0 1 428,0-6 338,6 3 1,-1-10 80,2-2 0,3-7 260,-2-1 1,-2-4-118,2 3 1,0-3 119,3 4 0,-1 0 403,-2 3 0,1 1-183,-6 0 1,5 3 872,-4 0-787,5 6 1,-4-2 419,2 8 0,2 3-232,-5 9 1,0 1-182,-4 6 0,0 5-248,0 3 1,0 5-267,0 2 1,0 4-250,0-4 1,0 0 302,0-3 1,0-2-1670,0-3 0,4-3 813,0-8 1,1-8-2145,-2-7 3116,-1-3 0,3-6 0,-5-1 0</inkml:trace>
  <inkml:trace contextRef="#ctx0" brushRef="#br0" timeOffset="5">11364 1302 8383,'-8'0'1297,"1"0"0,4 1-293,-1 3 0,3 2-399,1 6 1,0 4 343,0 3 0,0 4-358,0 4 1,0-1-492,0 9 1,-4-7-152,0 6 0,0-2-198,4 2 1,0-6-385,0-5 0,4-6-2410,0-5 801,5-6 1,-4-7 2241,3-10 0,-3-11 0,-5-7 0</inkml:trace>
  <inkml:trace contextRef="#ctx0" brushRef="#br0" timeOffset="6">11170 1428 8383,'-7'5'0,"3"2"0,-1 3 453,2 2 1,-1-5-30,4 1 1,0 0-120,0 3 1,4-3-25,-1-1 1,6-3 132,-1 4 1,-2-6-176,2 2 0,-1-3-168,5-1 1,3 0 95,0 0 1,2-1-189,-2-3 0,-1-1-28,5-2 0,-4-7 180,4 2 0,-1-2-203,1 3 1,1-1 92,-4 1 1,3 0-15,-4-1 1,1 2 52,0 2 49,-4-2 1,5 5 22,-6-2-2,-4 2 99,-2 5-76,-5 0-144,0 5 0,-5-3 65,-3 6 1,-3-1-209,-5 5 0,4-1 63,-4 1 1,2 3-42,-1 0 0,1 5 58,-5-1 1,4 3-141,-4 1 0,4 0 327,-4 0 0,5 3-173,-1 1 1,2-2 84,1-6 0,6 3-62,2-3 0,-1-1 296,1 1 0,1-9 248,3 1 44,0-2-278,0 2-30,0-4 1,1-1-197,3-2 67,-3-3 0,5 4-107,-2-5 233,-3 0-409,9 0 110,-3 0 1,4-1-104,1-3 1,-5 2-145,1-6 0,-1 4 113,5-3 0,-2-1 48,-2-3 1,6-1 65,-3 1 0,3-2 111,-3-2 1,1 2-129,-1-2 1,1 1 216,-1-1 1,-1 2 137,-2-2 0,2 6 310,-2 1 0,-2 2-149,2-2 1,-6 2 575,2 2-529,2 3 1,-4 1-75,1 8 0,2 7-1207,-1 4 1,0 4 549,-4 3 1,1 0-1880,3 4 0,-3-3 645,3 3 0,1-1-945,-1 2 2423,5 2 0,-8-9 0,4 4 0</inkml:trace>
  <inkml:trace contextRef="#ctx0" brushRef="#br0" timeOffset="7">9559 2273 8151,'-18'0'0,"2"0"0,5 0 0,3 0 1077,0 0-154,6 0-430,-3 0-236,15 0 1,-2 0 12,7 0 0,1 0-100,-1 0 0,2 0 67,-2 0 1,2 0-120,2 0 0,1 0 43,-5 0 0,4 0-98,-3 0 1,4 1 59,-1 3 1,2-2-98,2 6 1,0-4-27,0 3 1,4-4 146,-1 1 1,7 1-104,1-1 0,1-1 70,3-3 1,-3-1-110,0-3 0,3 2 91,0-6 1,-4 4-56,-4-3 0,0 3 2,0-4 1,2 6-126,-6-2 0,5 3 97,-4 1 1,3 0 38,-3 0 0,4 0 52,0 0 1,-2 0-66,2 0 1,-5 0-58,5 0 0,-6-4 59,2 0 1,-7-3-50,-1 3 0,-4-4 47,4 4 1,-1-1-9,1 1 1,1 3-42,-4-3 0,3 3-10,-4 1 1,5 0 5,-1 0 1,1 0 21,0 0 1,1 1 10,-2 3 0,3-3-5,1 3 0,-1 1 0,1-1 0,-4 0-31,0-4 1,-1 0-1,1 0 0,1 0 9,-4 0 1,0 0-2,-1 0 0,-1 0-30,5 0 0,-3 0 31,3 0 1,0 0 212,3 0 1,1 0-126,0 0 1,5 0 181,3 0 1,2 0-30,1 0 0,4 0-127,0 0 1,-4 0-65,-3 0 1,-5-1 15,5-3 1,-6 3-864,2-3 0,-3-1 422,-1 1 1,-2 0-1206,-2 4 0,-2 0 671,-6 0 0,-1 1 915,-2 3 0,-3 2 0,-5 6 0</inkml:trace>
  <inkml:trace contextRef="#ctx0" brushRef="#br0" timeOffset="8">9879 2741 8179,'-6'0'1318,"-4"0"-292,8 0 608,-3 0-1127,5 0 0,5 0 310,3 0 0,2 4-319,1 0 1,6-1-80,2-3 1,3 0-402,0 0 0,1 0 72,0 0 1,0 0-591,0 0 1,0-5 402,-1-2 0,0 0-1188,-3 0 0,-2-1 583,-6-3 0,-1 3-826,-2 1 1,1 3 630,-6-4 0,1 4-5,-4-3 902,0 4 0,0-7 0,0 4 0</inkml:trace>
  <inkml:trace contextRef="#ctx0" brushRef="#br0" timeOffset="9">10096 2558 8179,'-11'0'313,"-1"0"0,6 2 70,2 1 0,-1 4-29,1 4 0,-1 4-139,1 1 1,2 5-44,-6 2 1,1 5 66,-5 6 1,1 2-30,-1 2 0,1-3 178,-1 3 0,1-6-83,0-1 1,4-7 302,3-1 0,-1-6 377,2-5-94,-1-6-476,4-1-228,5-5-96,1 0 0,6 0 94,-1 0 0,2-4-562,2 0 0,-1-4 264,5 0 0,-5-1-367,1 2 1,2-4 225,-2 4 1,1-5 12,0-3 0,-4 2-706,3-2 1,-2 2-1101,-1 2 1,-1-2 946,0-2 1,1 2 1099,-1-2 0,-4 3 0,3 0 0,-4 1 0</inkml:trace>
  <inkml:trace contextRef="#ctx0" brushRef="#br0" timeOffset="10">10187 2787 8219,'-11'0'22,"0"0"190,-1 0 1,5 0 549,-1 0-187,0 0 23,-3 0 1,3 0 331,1 0-224,4 0 0,-3 0-214,2 0 1,3 6 35,-3 5 0,3 3-120,1 9 0,0 0 72,0 11 0,0 4-450,0 12 1,0 3 51,0 8 0,0-1-1104,0 4 1,0 1 885,-1-30 0,2-1 0,2 23-1320,1-8 1,4-8 645,-4-11 0,1-3-988,-1-8 364,-3-2 720,4-11 0,-10-5 714,-3-5 0,-7-8 0,-4 0 0,-8-2 0,-2 3 0</inkml:trace>
  <inkml:trace contextRef="#ctx0" brushRef="#br0" timeOffset="11">9753 3461 8219,'-10'1'333,"3"3"-303,-3-3 1740,8 4-1163,-3-5 1,12 0 37,4 0 0,3-1-169,9-3 1,2-4-530,9-7 0,2-3-254,2-5 1,3-4-523,4-4 1,2-7 309,-22 17 1,0 0 0,20-25 165,-22 22 1,0-1-1,0 1 1,-2 0-707,-1-3 0,-1 0 805,2 1 1,1-1 0,13-25 0,5 1 0</inkml:trace>
  <inkml:trace contextRef="#ctx0" brushRef="#br0" timeOffset="12">10599 2638 8219,'0'-11'0,"0"-1"0,-2 5-684,-2-1 767,3 1 0,-4-1 1081,5 0-217,0 6-340,0-3 2726,0 5-2842,0 5 1,-1-4 54,-3 3 0,3 2 18,-3 2 0,-1 2-158,1 1 1,-5 1 122,2-1 1,-4 4-132,0 1 0,0 8-250,-1-1 0,-4 7 131,-3 1 1,-3 7-412,-1 3 0,-3 8-557,-1 0 0,-4 4-74,5-3 0,0-6-1023,7-6 1,4-8-113,8-8 92,2-9 0,5-10 922,0-11 0,1-10 884,3-12 0,2-8 0,5-3 0</inkml:trace>
  <inkml:trace contextRef="#ctx0" brushRef="#br0" timeOffset="13">10507 2672 8219,'12'0'0,"-1"0"0,4 6 259,0 1 0,10 3 402,-3 2 0,5 4 934,0 3 0,-2-1-903,6 1 0,-6 0-251,2 4 1,-2-4-1033,2 0 0,-3-5 427,2 1 1,-1-2-1180,-3-2 0,0 1 733,-3-1 1,-3-4-2321,-4-4 2930,-1-1 0,-4-7 0,-2-2 0</inkml:trace>
  <inkml:trace contextRef="#ctx0" brushRef="#br0" timeOffset="14">10416 3049 9390,'5'7'576,"-3"-1"-314,6-2 0,3-3-145,5 3 0,4-3 195,-1-1 1,3-5-94,0-2 0,1-5-271,0-3 0,-1-3-206,-3-5 1,1 0-393,-5 1 0,1 0 185,-5 3 0,-3 2-49,-1 6 277,-4 0 1,1 4-24,-8 3 0,-3 4 674,-4 4 1,-2 3-294,-2 4 1,1 6 852,-5 2 1,0 2-31,-4 2 0,-4 1 333,1 3 0,-1-2-344,4 6 1,2-1-375,2 4 1,-5 2-124,5 2 1,0-3-143,7 4 0,6-4-198,2-1 0,3-1-99,1-2 0,1-7-760,3-5 0,-2-6 5,6-2 1,-2 0-2306,2-3-45,2-3 1525,-4 0 741,1-5 0,-2-1 324,-5-3 0,0-2 518,0-6 0,0 1 0,0 0 0,-4-1 0,0 1 0,-3-1 14,3 1 0,0-1-63,4 1 0,-4 3 890,0 1 1,1 3 12,3-4 88,-6 1 0,5-1-339,-3 1 1,3 3-44,1-4 0,0 4 183,0-3 55,0 4-413,5-7 0,2 5 26,4-3 1,4 2-266,0 2 1,2 3 135,-2-3 0,3-1-158,5 1 1,-2 0 83,-2 4 1,3 0-115,-3 0 1,3 2 64,0 1 0,-4 3-47,-3 1 1,-3 3-35,-5-2 0,2 3 14,-5 5 1,0-4-266,-4 3 0,0 2 113,0-2 0,-1 0-468,-3-3 0,1-1 233,-4 1 0,-2-1-289,-6 1 0,2-6 186,-2-2 1,2-3 20,2-1 0,-5 0 92,1 0 0,0-1 155,3-3 0,5 3 498,-1-3 1,4-1-161,-3 1 355,4-5 0,-2 6 75,5-4-199,0 4 1,0-3-96,0 2 0,0 2-85,0-6 1,5 4-81,3-3 0,-2 3-35,2-4 0,1 1-172,6-5 0,-2 2 39,2 2 0,-1-2-133,1 3 0,-2 0 43,2 0 1,-2 4-36,-2-1 0,1 3 73,-1 1 0,-3 1 43,-1 3 1,-3 2-15,4 6 0,-6-1 7,2 1 0,-3-1-183,-1 1 183,5-1-456,-3 0 360,3-4 0,-4-3 282,3-8 0,-3-3-148,3-4 0,1 0 101,-1-1 1,5-3 6,-2 0 1,-1-1 401,2 5-443,0 0 54,3-1-115,1 6 53,-1 1 1,-3 6-294,-1 3 1,-4-2-147,1 6 1,-3 0-710,-1 3 131,0-5-280,5 5 765,-4-10 1,8 3 163,-5-8 0,5 1 174,-2-4 1,2-5-112,-1-3 0,2 0 565,-2 3 1,2 1 46,1 0 0,-1-1 285,-2 1 1,2 4-169,-2 4 0,-2 1 307,2 2 1,-5 3-82,5 4 1,-4 6-263,4 10 0,-6 6-611,2 5 1,1 7 184,-1 8 0,0 4-607,-4 4 0,0-2-277,0-1 1,0-10-2839,0-10 2301,5 1 0,-3-21 1367,6-3 0,-2-7 0</inkml:trace>
  <inkml:trace contextRef="#ctx0" brushRef="#br0" timeOffset="15">11432 2981 11368,'0'6'3294,"-1"3"-2553,-3-5 1,3 6-426,-3 1 0,-2 2-50,-2 6 1,-2 1-611,-1 7 0,-1 2 289,1 6 1,-4-2-372,-1-3 1,-3 2 355,4-6 1,0 0-1669,3-7 1,1-3-930,0-4 1497,-1-6 0,2-7 393,2-11 777,3 1 0,5-16 0,0 3 0</inkml:trace>
  <inkml:trace contextRef="#ctx0" brushRef="#br0" timeOffset="16">11364 2775 9811,'6'0'1879,"-1"2"-1404,-5 1 0,4 0 93,0 4 1,3 1-121,-3 4 0,5 0 20,-1 3 0,2-1-82,1 5 0,1 0 22,-1 4 0,1 0-28,-1 0 0,4 4 210,0-1 1,2 1 0,-2-4 1,-1 0-186,5-1 1,-1 1-656,1 0 0,4-1 257,0-3 1,-1-1-1597,5-3 1,-2-3 348,2 4 0,2-2-1387,6 1 2626,-1-2 0,0 8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62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10827 6967 8135,'0'-12'234,"0"6"0,0-4 165,0 2-115,0 3 0,0-1 522,0 2-551,0 3 0,0-6 255,0 4-296,0 1 0,1-3 266,3 5-391,-3 0 321,4 0-352,-5 0-6,0 5 1,0-2 62,0 4-114,0-4 1,0 7 85,0-2 0,0-2-164,0 2 1,0-1 98,0 5 0,0-1-158,0 1 1,0 4 37,0 3 0,0-1-57,0 1 0,0 0 118,0 4 0,0 0-3,0-1 0,0-3 19,0 1 1,0-3-18,0 2 0,2-2 61,1-6 1,0-1-51,5-2 1,-5 2 50,5-2 0,-2-2-29,2 2 1,2-6 2,-2 2 1,2 1 95,1-1 0,-3 0 166,0-4 0,-1 4-165,5-1 0,-1 1-49,0-4 0,-3 0-13,0 0 0,-1 0 31,5 0 0,-5 0-179,1 0 110,0-5 1,2 3-17,-3-6 1,2 4 143,-5-3-24,5 4-24,-3-7 0,2 9-47,-1-3 62,-4-3 0,3 6-21,-2-3 149,-3-2-81,5 5 11,-1-9-63,-4 3 3,9-4-54,-9-1 0,4 1 23,-5 0 0,4 3-33,0 0 29,0 1 1,-4-5-32,0 1 1,0-1 48,0 1 1,0 0 1,0-1 1,0 1 8,0-1 1,4 1 7,-1 0 0,1-5 98,-4 1 1,0 0-74,0 3 0,0-3 45,0 0 0,0 0-49,0 3 1,0 1 25,0-1 0,0 1 16,0 0 0,0-1 179,0 1-159,0 4-166,0-3-1096,0 9 517,0-4-2200,0 5 1255,0-5 1517,0 4 0,0-4 0,0 5 0</inkml:trace>
  <inkml:trace contextRef="#ctx0" brushRef="#br0" timeOffset="1">11398 7058 7937,'0'8'0,"0"-1"0,-4-3 225,0 4 1,1-1 361,3 5 1,0-1-317,0 1 0,0 3-37,0 0 0,0 5-665,0-1 1,3 3 208,1 1 222,0-5 0,1 3 0,1-3 0</inkml:trace>
  <inkml:trace contextRef="#ctx0" brushRef="#br0" timeOffset="2">11387 6944 7937,'0'11'294,"0"1"1,0-1-18,0 1 0,5-1-751,2 0 1,3 1 247,2-1 0,-1 1-200,1-1 0,-1 1 78,1-1 348,-1 0 0,0 1 0,1-1 0</inkml:trace>
  <inkml:trace contextRef="#ctx0" brushRef="#br0" timeOffset="3">10667 7515 7937,'-11'0'-1703,"-1"0"2424,1 0-241,4 0 612,2 0-348,5 0-365,5 0 0,2 0-165,4 0 1,1 0-32,-1 0 1,1 0 89,-1 0 0,5 1 51,3 3 0,3-3-183,1 3 0,5-3 113,2-1 0,8 0-194,4 0 1,8-3 68,3-1 0,3-5-660,1 1 1,0-2 328,0-1 1,-1 1-33,-3 2 1,2-1-539,-6 5 0,0-3 354,-8 3 0,-3 0-734,-7 4 0,-4 0 1152,-8 0 0,0-4 0,-5 0 0,0 2 0,1 1 0</inkml:trace>
  <inkml:trace contextRef="#ctx0" brushRef="#br0" timeOffset="4">11021 7686 7918,'-11'5'102,"3"-2"87,0 4 0,5-3 345,-5 4 0,6 0-159,-2 3 1,2 5 100,2 3 0,2 4-75,2 4 1,1 2 103,2 5 0,2-3-367,-5-1 1,5 5 25,-2 3 1,-2-5-488,-1-7 0,1 1 299,-1-4 0,0 1-534,-4-9 1,4 0 120,0-3-50,-1-6 7,-3-1 0,0-6 102,0-3 1,0 0 319,0-7 0,-3 2-8,-1-6 0,-4-2 279,4 2 1,-3-4-123,3 4 0,-4-6 164,5 2 0,-6-1-99,1 1 1,2-1 28,-2 5 0,4-4-21,-3 3 1,4 1-45,-1 4 1,-1-2-129,1-2 1,1 2 86,3-2 1,0 2-9,0 2 1,3-1-4,1 1 0,5 1 97,-1 2 0,2-2-86,1 2 0,5 2 14,-1-2 0,1 6-27,-1-2 0,-2 3 16,2 1 0,-1 0-221,2 0 0,-5 1 73,0 3 1,0 2-190,-8 6 0,1 3 37,-4 0 0,0 5-64,0-1 0,0-1 171,0 1 1,-5-1 41,-3 1 1,-2-2 227,-1-6 0,-4 0-96,-1 1 1,1-6 76,4-2 1,-4-3-26,-1-1 0,1 0 886,4 0-292,-1 0 242,1 0-215,5-5 150,0 4-606,22 1 0,-6 10-188,13 5 1,-3 2-87,3-2 0,0 1 41,0 3 1,-1 2-957,1-6 0,4 4 214,-1-4 0,1 4-798,-4-3 1,0-1 438,0-4 0,-4-4 1054,0-4 0,-5 4 0,2-1 0</inkml:trace>
  <inkml:trace contextRef="#ctx0" brushRef="#br0" timeOffset="5">11478 7960 7959,'0'8'2787,"0"0"-3595,0-1 0,0 5 447,0-1 1,0 4 522,0 0 1,4 5-456,0-5 1,3 5-16,-3-1 1,4 3-763,-5 0 1070,1-4 0,1 4 0,2-4 0</inkml:trace>
  <inkml:trace contextRef="#ctx0" brushRef="#br0" timeOffset="6">11935 7446 9357,'11'0'548,"1"0"0,0-1-261,4-3 0,-2 3-43,5-3 1,-4 2-16,4-2 0,-4 3-84,4-3 0,-4-1 98,4 1 0,-5 0-190,2 4 0,-4 0-70,0 0 0,-5 0-400,1 0-235,-1 0-6,0 0 1,-1-4-524,-2 1 0,-3-3 1181,3 3 0,-3-4 0,-1-4 0</inkml:trace>
  <inkml:trace contextRef="#ctx0" brushRef="#br0" timeOffset="7">12129 7252 8021,'-11'0'123,"-1"0"11,6 5 0,-3-2 213,5 4 1,0 1 574,4 4 1,0 0-460,0 3 1,2 3-187,1 5 0,0 4-660,5-1 0,-2 6 270,1-1 0,2 0-795,-5 0 0,5 0 215,-1-4 693,-3 5 0,5-3 0,-4 5 0</inkml:trace>
  <inkml:trace contextRef="#ctx0" brushRef="#br0" timeOffset="8">12689 6932 8040,'-8'-3'119,"0"-1"0,6-1 136,-2 1 480,-2 3-13,4-4-463,-3 5 0,5 1 20,0 3 0,0 2-73,0 5 1,0 6-162,0 2 0,4 4-29,0 3 1,4 0-131,-5 4 0,6 1 136,-1 3 1,2 0-154,1 1 1,1-2-101,-1-3 1,1-3 105,-1-8 1,1 1-45,-1-5 0,0-5 119,1-6 1,-1-4-50,1-4 0,3-7 0,0-8 1,0-8-7,-3-3 1,-1-4 39,1-5 0,2 0 4,-3-3 0,3 4 281,-6 8 1,-2 2-92,1 5 0,-3 1 190,4 3 1,-6 7 142,2 4-18,-2 6 26,-2-4 1,-4 12-311,0 1-639,0-2-612,-1 0 479,4-5 268,-4 0 0,5-1-142,0-3 332,0 3-78,0-9 139,0 9 0,0-6-230,0 3 215,0 3 0,1-4 108,3 5 0,-3-5 0,4-1 0</inkml:trace>
  <inkml:trace contextRef="#ctx0" brushRef="#br0" timeOffset="9">13134 7058 8007,'-5'6'800,"4"1"-408,-3-3 0,-1-2-109,1 6 0,0-4-68,4 3 1,0 1-1,0 3 1,0 1-70,0-1 1,1 0 80,3 1 1,-1-1 226,4 1-198,1-1 0,3-1-960,1-2 1,-5 1 264,1-5 0,-4-1 178,3-3 0,-3 0 314,4 0 1,-6-5-53,2-2 0,1-3 156,-1-2 1,0-3-115,-4 0 1,0-1 232,0 5 0,-1 0-57,-3-1 0,3 1-131,-3-1 1,-1 5-157,1-1-445,-5 6-320,3-9 1,-2 10 401,0-3 0,5 8 431,-5 4 0,0 2 0,-3 1 0</inkml:trace>
  <inkml:trace contextRef="#ctx0" brushRef="#br0" timeOffset="10">12552 7401 8007,'-12'5'0,"1"-3"0,-1 6 0,1-4 0,-1 3 0,5-3 0,-1 4 0,6-4 0,-2 3 582,3-4 0,1 3 165,0-2-383,0-3 23,5 4 0,1-5-135,5 0 1,6 0 221,2 0 0,3 0-96,0 0 1,2 0-171,3 0 0,-1-1 47,4-3 1,2 3-29,6-3 1,2-1-119,6 1 0,5-5-355,2 2 1,7-3-592,1-2 0,-4-1 473,-4-2 0,-5-1-1377,2-3 0,1-2 682,-2 6 0,-6 1 1059,-9 7 0,3-6 0,-6 5 0,-3 3 0,-3 3 0</inkml:trace>
  <inkml:trace contextRef="#ctx0" brushRef="#br0" timeOffset="11">12883 7618 7999,'-12'5'185,"2"-3"-91,3 6 1,-2 0 292,5 3 0,0 2 725,4 2 0,0 3-486,0 5 1,1-1-233,3 1 1,-3 1-341,3 3 0,1-2 143,-1 6 0,1-6-536,-1 2 1,-3-8-200,3-4-188,2-2 366,-4-7 141,8-1 1,-9-6 365,3-3 1,-3-7-148,-1-8 0,0-3 114,0-1 0,0-1-11,0-3 1,0 2 399,0-5 1,0 8-64,0-1 0,0 4 86,0 0 0,1-1-229,3 5 1,-1 1-216,4 6 0,1-1-126,3 5 1,1-3 58,-1 3 1,1 0-884,-1 4 699,1 0 0,-1 1-220,0 3 0,-4-1-11,-3 4 0,-3 1-174,-1 3 1,-5 5 272,-3-1 0,-2 4 138,-1-4 0,-2 0 466,-2-3 1,2 3-206,-2 0 0,2-1 563,2-6 1,-1 1-304,1-6 1,1 6 241,2-1 0,-1-2-218,5 2 0,0-4 58,4 3 0,2 0-214,2 0 0,3 3-59,8-2 1,-1 2-604,5 2 1,0-5 294,4 1 1,0-4-1310,0 3 0,0-4 665,0 1 1,-2 1-1874,-2-1 2658,3-1 0,-4-8 0,4-1 0</inkml:trace>
  <inkml:trace contextRef="#ctx0" brushRef="#br0" timeOffset="12">13203 7721 9590,'11'0'1275,"0"0"-1182,1 0 0,-5 1 738,1 3 1,-4 2-295,3 5 0,-4 5-99,1-1 0,-2 5-152,2-1 1,-3 3 277,3 1 0,-3-1-238,-1 1 1,0-4-224,0 0 1,0-5-288,0 1 1,2-7-528,2-4 0,-1-3-187,9-1 1,-2-6 389,9-6 0,0-5-2844,4-10 3352,5-2 0,1-11 0,5 0 0</inkml:trace>
  <inkml:trace contextRef="#ctx0" brushRef="#br0" timeOffset="13">13762 7389 11005,'1'-6'1424,"3"2"1,-1 3-855,4 1 1,-3 0-64,4 0 0,-4 0 125,3 0 0,1-1-247,3-3 0,1 3-127,-1-3 1,2 2-204,2 2 1,-1-1 47,5-3 1,-5 3-338,1-3 1,-1 2-159,1-2 0,-2 3-542,2-3 0,-2-1-248,-2 1-586,1 0 254,-1 4 1,-3-4-22,-1 1 628,-4-1 1,2 3 906,-5-3 0,-5-3 0,-1-4 0</inkml:trace>
  <inkml:trace contextRef="#ctx0" brushRef="#br0" timeOffset="14">13956 7184 7896,'-11'0'0,"-1"0"0,2 1 593,3 3 0,-2-2-300,5 6 1,-4 0 684,5 3 1,-1 2-398,4 2 0,0 3-330,0 5 0,0-1-357,0 1 0,0 1-420,0 3 1,0-2-194,0 6 0,4-6 215,-1 2 504,6-3 0,-2-1 0,4 0 0</inkml:trace>
  <inkml:trace contextRef="#ctx0" brushRef="#br0" timeOffset="15">14653 6761 7977,'-5'-6'-152,"4"-4"1310,-4 3-264,5-4-66,0-1-519,0 1 0,0 3 353,0 1-388,0 4 203,0-2-589,0 0 178,0 4 0,0 6-212,0 10 1,0 5-107,0 3 1,0 1 87,0 3 1,0 1-61,0 2 0,1 2 188,3-5 0,-3 3-16,3-3 1,2 0 126,2-5 1,2-4-65,1-3 1,1-2 210,-1-1 0,2-6-29,2-2 1,-1-4-28,5-4 0,-4-4-13,4-7 1,-1 0 80,1-8 0,-2 1-24,-6-8 0,0 3-67,1-3 0,-1 1 169,1-2 0,-6 3-47,-2 5 1,1 1-179,-1-1 0,-1 4 33,-3 0 1,0 5-46,0-2-4,-5 9-284,-1-3 1,-2 8 267,1-1-69,4 1-46,-2 7 0,5-2 60,0 5 0,0-1 0,0 5 0</inkml:trace>
  <inkml:trace contextRef="#ctx0" brushRef="#br0" timeOffset="16">15155 6864 7943,'0'8'2232,"0"-1"-2487,0 1 0,2 3 171,2 1 1,-2-2 411,6-3 1,-2 4-198,2-4 0,2-2 252,-3-1-312,4-3 0,0-1-7,0 0 0,-3 0 301,0 0-194,-6-5 0,3-5 99,-5-5 1,0 0-175,0 3-134,0 1 0,-1-1-21,-3 1 0,2 5-215,-6 2 1,4 3-673,-3 1 0,3 0 462,-4 0 0,4 0 484,-3 0 0,4 5 0,-2 1 0</inkml:trace>
  <inkml:trace contextRef="#ctx0" brushRef="#br0" timeOffset="17">15578 6853 7890,'-6'0'594,"1"0"40,0 0 331,3 0-575,-3 0 1,5 5 38,0 2 0,0 3-9,0 2 0,0-1-39,0 1 0,0 4-120,0 3 1,0-1 13,0 1 1,4 1-75,0 7 0,3-3-13,-3 3 0,1-3-205,-1-1 0,-3-4 98,3 0 1,-3 0-522,-1 4 0,0-4 267,0 0 1,0-5-672,0 1 0,-5-2 3,-2-2 0,-3-1-295,-2-2 0,0 1-105,-4-6 1241,-1 1 0,-11-9 0,-2-1 0</inkml:trace>
  <inkml:trace contextRef="#ctx0" brushRef="#br0" timeOffset="18">15372 6704 7890,'12'1'758,"-1"3"1,5-3-1286,-1 3 1,5 1 79,-1-1 1,3 4-442,1-4 888,4 4 0,-2-6 0,2 3 0</inkml:trace>
  <inkml:trace contextRef="#ctx0" brushRef="#br0" timeOffset="19">15806 6784 10621,'-1'6'432,"-3"-2"1,3-1-81,-3 0 0,3 0-137,1 5 1,0-5-114,0 5 0,0 3 48,0 5 0,0 0-99,0-1 1,0 3 18,0 5 0,0-4-219,0 0 1,4-5 89,0 1 0,5-2 84,-2-2 0,0 0-481,0-4 1,1-2 230,3-5 0,1-1 137,-1-3 1,2-7 63,2-8 0,-4-7 103,1 0 1,-1-1-52,-3 4 0,1 0 144,-2 1 1,2 4 296,-5 3-80,5 7-109,-8-2 0,5 14-96,-2-1 1,-2 8-129,1 4 1,0 3 28,1 4 0,-2 1-144,6 0 0,-4-5 106,3-3 0,0 2-127,0-2 1,3-4-140,-2-3 0,-2-6 77,2 2 0,-4-3 49,3-1 0,-3-6 41,4-5 1,-4-2 3,3-6 0,-4-1 70,1-7 1,-3 3 124,-1-3 1,0 8-90,0 4 1,0-2 58,0 2 0,-1 4-152,-3 3 1,1 6 71,-4-2 1,3 1-886,-4-1 383,1 3-1897,-5-4 453,1 5 1909,4 0 0,-3 0 0,4 0 0</inkml:trace>
  <inkml:trace contextRef="#ctx0" brushRef="#br0" timeOffset="20">16492 6658 7840,'-5'-6'1569,"3"-4"-1184,-8 9 1,8-4-56,-6 5 1,4 0 55,-3 0 1,-1 0-152,-3 0 1,-1 6 1,1 5 0,-4 2-8,-1 6 0,1 4-19,4 4 1,-1 3 292,1-3 0,1 4-233,2 0 0,3 1-311,5-2 1,1-2-145,3-5 1,6-2-492,5-2 1,6-3-63,-2-9 1,-1-2 395,1-5 0,3 0 94,5 0 1,-4-5 247,-4-2 0,5-4 0,5 0 0</inkml:trace>
  <inkml:trace contextRef="#ctx0" brushRef="#br0" timeOffset="21">16697 6738 9841,'7'0'2447,"-2"0"-2000,-5 0-1307,5 0 578,1 0 0,2 0-19,-1 0 0,-3 0-150,4 0 0,-4 0-1574,3 0 473,1 0 1552,3 0 0,1 0 0,-1 5 0,1 2 0</inkml:trace>
  <inkml:trace contextRef="#ctx0" brushRef="#br0" timeOffset="22">16697 6841 11647,'-6'5'812,"0"-4"-708,2 3 891,3-2-261,-5-2-531,6 5-20,0-4 0,6 4-850,1-5 0,3 0-213,2 0 1,3 0-771,0 0 1,5-5 1649,0-3 0,1-2 0,2-1 0</inkml:trace>
  <inkml:trace contextRef="#ctx0" brushRef="#br0" timeOffset="23">17063 6693 7840,'-7'5'4201,"-3"-4"-3934,9 9 0,-4-4 115,5 6 0,0 3 198,0 0 1,0 6-192,0-2 1,1-2-106,3 2 0,-1-1-360,4 1 1,1-2 106,3-6 0,1-1-193,-1-2 1,0-3 183,1-5 1,-1-1-394,1-3 1,-5-7 133,1-8 0,-2-3-16,2-1 0,-3-1 16,-5-3 0,0 3 103,0-2 1,0 3 216,0 4 1,-1 2-94,-3 6 0,-2 1-233,-6 2 1,1 3 137,-1 5 1,-3 5-1055,0 3 0,-4 7-4,4 4 1163,-6 2 0,9-3 0,-5-1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1:59:56.64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17440 6636 8228,'3'-12'0,"1"1"0,1 3 156,-1 0 0,-1 6 812,4-2-143,1 3-576,3 1 1,-1 1 50,-2 3 1,-2 2 274,-2 6-430,-2-1 1,3 1 99,-5-1 0,0 2 29,0 2 0,0-1-40,0 5 1,-5-1 2,-3 1 1,-2 3-197,-2 1 0,1 0 32,0 4 0,0-3-147,4-1 1,-2-2 83,5-2 0,-4 2-167,5-6 1,-1 0 64,4-3 0,5-6-16,3-2 0,7-3 23,4-1 1,-1 0 64,1 0 0,3-4 5,5 0 1,1-5 0,-1 2 1,-3-2 3,2 1 0,-2 3 19,-1 5 0,0-4 25,0 1 1,-5-1 192,-3 4 0,-2 4 293,-2-1 1,1 6-322,-1-1 1,-5 2-172,-2 2 1,-4 5-56,-4 6 0,-7 5 107,-8 6 0,-8 7-408,-3 5 1,-5 2 36,16-20 1,0 1-1,1 0 1,0 2 65,-3 3 1,0 0-1,2-1 1,1-1 106,-1 0 0,0 1 0,1-4 0,0 0 165,1 0 0,0-1 0,-11 25 39,5-11 0,7-5 379,8-14 0,4-7-190,8-4 0,4-2-140,7-6 1,3 0 145,5-4 0,3 0 39,1 0 1,7-6 678,-3-1 0,8-3-686,-5-2 0,8-3-273,0 0 0,6 0-163,2 3 1,-1 1-364,-3-1 0,-5 2-42,-3 3 0,-5-4-436,-7 4 1,-5 0-179,-14 0 0,-2 3 450,-5-4 0,0 5 205,0-5 1,-5-1 154,-2-6 0,-5 1-909,-3-5 1241,-3 0 0,-5-4 0,0 0 0</inkml:trace>
  <inkml:trace contextRef="#ctx0" brushRef="#br0" timeOffset="1">17794 7138 8266,'11'6'-260,"1"-2"0,0-3 104,3-1 1,-2 0 861,2 0 0,2 4-191,-2 0 0,2 1-44,-2-1 1,-2-3-39,2 3 1,-6 1 156,-2-1 0,1 4-137,3-5 0,-1 7 98,-2 2 1,-2 1 122,-2 6 0,-3 1-198,3 7 1,-2 6 104,-2 5 0,-4 6-115,0 2 0,-5-1 3,1 5 0,-2-3-141,-1-1 1,3-7-104,1-5 0,-1 0-255,-3-3 0,0-7-389,4-1 0,-3-9-1004,2-3 1,-2 1 709,-2-5 0,0-2-1173,-3-1 1,-3-8 218,-5-3 1667,0-3 0,-10-12 0,-2-2 0</inkml:trace>
  <inkml:trace contextRef="#ctx0" brushRef="#br0" timeOffset="2">17348 7572 8131,'-11'0'657,"-1"0"927,1 0-882,5 0 0,6 0 526,7 0 1,9-4-433,3 0 0,7-4 130,5 0 0,2 2-545,1-2 1,4 0-85,0-3 0,5 0-920,-1-1 1,2 4 400,2 1 0,7-1-2717,1-3 2622,4-1 1,-11 1 0,4 0-1</inkml:trace>
  <inkml:trace contextRef="#ctx0" brushRef="#br0" timeOffset="3">17908 7195 8107,'-23'17'-269,"0"2"0,5 7 1387,3 5 0,4 7-395,3 4 0,-2 6-300,2 1 1,2-3-595,-2-4 1,6-5 170,-2 1 0,3 2 0,1 1 0</inkml:trace>
  <inkml:trace contextRef="#ctx0" brushRef="#br0" timeOffset="4">18616 7001 8202,'-11'-6'1527,"3"1"-764,0 5 1315,6-6-1435,-3 5 0,1 1 483,0 8 0,0 3-333,4 4 1,-3-1-58,-1 5 0,0 2-605,4 5 0,-4-1-485,0 1 1,0 3-287,4 2 0,0-2 511,0 1 1,0-4-2178,0 1 0,2-3 2306,2-2 0,2-4 0,5-1 0</inkml:trace>
  <inkml:trace contextRef="#ctx0" brushRef="#br0" timeOffset="5">18456 7264 8202,'-18'0'243,"2"0"-369,4 0 659,6 0 0,6 0-12,8 0 1,3-4 203,4 0 1,2-5-611,2 2 1,2 0 7,-2 0 0,-1 0-746,1 0 0,-5 2 333,1 5 0,-2 1 109,-1 3 0,-6 7 123,-2 8 0,-4 5 55,-4 7 0,-2 4 34,-6 11 1,-4 0 266,-3-1 1,-2 1 186,2 0 1,-2-3 681,2-5 0,2-6 748,2-13-739,7-8-1771,3-6 538,15-25 1,4-2-927,13-20 1,2-3 217,5-5 0,-16 23 0,0 0-365,1 0 1,0 0 0,-1-1-1,1-1 1130,2-1 0,0-1 0,-2 0 0,0-1 0,2-2 0,0-1 0,0 1 0,0 0 0</inkml:trace>
  <inkml:trace contextRef="#ctx0" brushRef="#br0" timeOffset="6">18993 6715 8202,'-8'0'1787,"1"0"-1685,4 0-146,-2 6 1,5 0 708,0 5 1,0-3-210,0 0 1,0-1-219,0 5 1,4-1-105,0 0 1,1-3-84,-1 0 12,-3-1 1,5 3-311,-2-2-9,-3-3 191,9-5-25,-3 0 1,3-5 26,-2-3 0,2 2 86,-3-2 1,2 1 16,-1-5 0,2 2 10,-2 3 0,5-4-27,3 4 0,-1 1 3,-4-2 0,1 4 130,-1-3 1,1 3-76,-1-4 0,0 6 216,1-2 1,-4 1 186,-1-1 299,-4 3-81,7-4-481,-9 5 0,3 0-336,-8 0 1,-2 1-476,-6 3 0,1-1 150,-1 4 0,-3 0 228,0 0 0,-1 3-488,0-2 1,4 2 168,-4 2 1,0-1 251,1 0 0,2 1 235,2-1 1,5 1 315,-5-1 1,2 2 370,-2 2 1,1 3-4,2 5 0,-1-1 18,5 1 0,0 4-213,4 0 0,-3 3 225,-1-3 0,0-1-228,4-3 1,1-1-631,3-3 1,-1-3-642,4-4 52,1-1 1,3-1 65,1-2 0,-5-3-665,1-5 1,-2-1-75,2-3 0,2-2 746,-2-6 1,-3 1 703,-1-1 0,2 1 0,0-1 0</inkml:trace>
  <inkml:trace contextRef="#ctx0" brushRef="#br0" timeOffset="7">19004 7058 8202,'8'-8'-716,"0"1"0,-5 3 733,5-4 1,0 5 2,3-5 1,0 2 56,1-2 0,3-2 121,0 2 1,6 2 269,-2-2 0,-2 5 64,2-5 1,-1 5-161,1 0 0,2 1 130,-6 2 1,0 0-109,-4 0 1,1 0 207,-1 0 0,-3 4-6,-1 0 0,-4 5-31,1-2 1,-3 4-236,-1 0 1,0 0-64,0 1 0,-5 3-131,-3 0 1,-3 4-151,-4-3 0,1 4-699,-5-1 0,4-3 466,-4 0 0,5-2-1112,-2 1 1,0-6 320,1 2 0,-4-3 90,3-1 1,1-2 217,4-5 523,-1 0 0,2-1 42,2-3 1,0 2 52,4-6 593,0 6 0,4-5-235,0 3 1781,0 3-867,0-4-680,0 0 0,0 3-155,0-6 1,1 4-244,3-4 1,2 1-82,6-5 0,-1 1 149,1 0 1,0-1-420,4 1 1,-2-1 99,5 1 1,-5 0 44,1-1 1,1 2 1,0 2 0,-1-1-77,-4 6 1,-3-1 117,-1 4 283,-4 0 0,1 5-217,-8 3 1,-4 5 30,-7 3 1,-3 4-109,-5-1 0,1 3 114,-1 0 0,0 5-202,0 0 1,0 1 173,0-2 1,4-3 192,0 0 1,9-1-149,-1-7 0,6 0 312,-3-4-318,6-4 1,-2-2 34,8-5 0,2 0 132,5 0 1,1-6-71,-1-6 1,4-1-119,1-6 1,4 0-12,-1-3 0,3 0-175,0 3 1,1-1 125,0 4 1,0-3-150,0 4 0,-4-4 92,0 4 1,-5 0-111,1 3 0,-4 5-226,-3-1 155,2 5 265,-9-2 1,-1 5-75,-7 0 0,-7 2 40,-1 1 1,-4 0 20,3 5 1,-4-1 153,1 5 1,1-1 200,-1 0 1,5 1-110,-1-1 1,0 5 344,3-1 1,-2 1-193,7-1 1,-2 3 327,1 5 0,-1 6-216,6 6 0,-5 0-23,4 7 0,0 0-229,4 4 0,0 2-215,0-3 1,2-1-763,1-10 1,-1-5 508,2-2 0,2-1-1199,2-3 1,-2-3 710,1-8 0,-3-6-2045,4-2 2001,-6-3 1,7-7 774,-5-5 0,0-6 0,-4-6 0</inkml:trace>
  <inkml:trace contextRef="#ctx0" brushRef="#br0" timeOffset="8">19153 7481 8202,'6'-5'50,"-2"-3"1,1-2 161,-1-2 0,5 5-45,-2-1 0,0 2 95,0-2 0,1 2 272,3 2 1,1 3 20,-1-3 0,2 3 69,2 1 0,-2 4-203,2-1 1,-1 10 42,1-2 1,-2 8-97,2 1 0,-6 2-106,-1 5 0,-2-3-216,2 3 0,-3-3 96,-5-1 0,0 1-397,0 2 1,-5-5 7,-3 2 0,-2-8-240,-2 0 1,1-2 285,0-2 0,-5-4 75,1-4 1,-4-1-5,4-2 1,-4 0-58,4 0 0,-1-4-7,5 0 0,5-5 106,2 1 0,-1-2 95,1-1 0,1-2 110,7-2 1,5-3 431,10-5 1,1-3-1847,11-1 1,3-5 1296,4 2 0,5-3 0,-2-1 0</inkml:trace>
  <inkml:trace contextRef="#ctx0" brushRef="#br0" timeOffset="9">19667 7401 8202,'-7'-7'1183,"-1"1"1693,4 2-2438,0 3 1,5-4-205,3 5 1,2 0-951,6 0 1,0-4 384,4 0 1,6-3 127,9 3 203,2-5 0,6 3 0,2-6 0</inkml:trace>
  <inkml:trace contextRef="#ctx0" brushRef="#br0" timeOffset="10">20044 7149 8202,'0'8'-253,"0"0"58,0-6 0,0 5 244,0-4 221,0-1 4,0 3 1155,0-5-1059,5 0-209,-4 0 1,5-4 134,-2 0-143,-3 0 0,6 0 8,-3 1 1,-2-2-180,6 1 166,-6 3 30,8-10-92,-3 5 1,3-2 12,-3 1 0,2 3 40,-5-4 1,4 5-46,-4-5 0,4 4 209,0-3 1,-2 3-120,2-4 1,0 4 111,3-3 0,-3 3-44,-1-4 1,1 2 115,3-2-219,1-2 1,-1 8 21,1-6 1,-2 4-130,-3-3 180,4 4-486,-5-2 1,1 5 142,1 0 0,-5 1-425,0 3 0,-1 2 126,-2 6 0,-4 3-58,0 0 0,-4 6 211,5-2 1,-5-2 116,4 2 1,0-1 91,4 1 0,0 2-117,0-6 1,0 0 540,0-4 0,2 1-186,2-1 0,2 1 514,5-1 1,1-3-6,-1-1 1,1 0 228,-1 0 0,0 3-203,1-2 1,-5-2 1116,1 2-1264,0 0 0,2 3-172,-3 0 1,-1 1-431,-6-1 0,0 1 93,0-1 1,-6 1-1238,-1-1 1,-3 0-177,-2 1 0,-3-1-980,0 1 1,-6-5 962,2 1 0,-2-2 1371,-2 2 0,-5 2 0,-1-4 0</inkml:trace>
  <inkml:trace contextRef="#ctx0" brushRef="#br0" timeOffset="11">20318 7149 8202,'-12'0'0,"1"6"516,-1 1 1,6 5 625,2 3 0,3 8 108,1 7 0,0 4-563,0 4 1,-1-1-425,-3 5 1,1-1-17,-4 1 0,4 1-738,-1-5 0,3 1-375,1-1 1,1-7-826,3-1 1,-1-10 825,4-4 865,-4-9 0,7-2 0,-4-5 0</inkml:trace>
  <inkml:trace contextRef="#ctx0" brushRef="#br0" timeOffset="12">20786 6955 8202,'-11'0'0,"3"4"516,0 0 1,1 1-135,-5-1 0,6 2-181,2 6 1,-1-1 84,1 0 0,-5 2-31,2 2 0,0-1-75,0 5 0,3-3 97,-4 3 1,2-5-327,-2 1 1,0 1 187,4-1 30,-5 1 0,8-5 11,-3 1 1,3-5 292,1 1-214,0-6-6,0 3 36,0-5 1,5 0-60,2 0 1,3-5 222,2-2 1,3 0-84,0 0 1,6-1 25,-2-3 0,1-1-101,-1 1 1,2-1-43,-1 1 0,-3 1-50,2 2 0,-3-2-180,3 3 0,-5-2-121,1 1 0,-6-1 118,-2 5-265,1-5 1,-2 7 60,-2-6-2127,-3 6 1155,-1-3 1,-1 5-366,-3 0 0,-2 9 522,-6 2 999,-4 8 0,-2-1 0,-5 5 0</inkml:trace>
  <inkml:trace contextRef="#ctx0" brushRef="#br0" timeOffset="13">20752 7252 8202,'-12'0'1215,"1"0"259,5 5 1,0 2-191,6 4 0,0 1-624,0-1 1,0 4 246,0 0 0,0 6-337,0-2 1,0 2-1035,0 2 0,0 0 34,0 0 1,0 0-121,0 0 0,0-1 590,0 1-40,0 0 0,6 0 0,0 0 0</inkml:trace>
  <inkml:trace contextRef="#ctx0" brushRef="#br0" timeOffset="14">20946 7241 8202,'-12'6'3389,"1"6"-2455,0-1 1,4 8-637,3 12 0,3 4-36,1 11 1,0 4-613,0 4 0,0 2-689,0 1 0,4 1 1039,0 3 0,0-27 0,1 1 0,-2 2 0,0 0 0</inkml:trace>
  <inkml:trace contextRef="#ctx0" brushRef="#br0" timeOffset="15">21403 7309 8202,'-12'7'-362,"6"3"1,-3-8 1302,5 6 93,0-5-85,4 2-547,0-5 0,4-2 149,0-1 1,5 0-132,-1-5 1,-2 5-135,2-5 1,-1 2-10,5-2 1,-1-2-31,0 2 0,5-1 0,-1 2 0,0-2 93,-4 5 0,1-4-31,-1 5 1,1-1 18,-1 4 0,1 0 633,-1 0-528,0 0 1,0 6-139,-4 6 1,2 2-22,-5 8 0,0 4-28,-4 8 1,-2 0-924,-1 1 1,0-1-140,-5 0 1,2-5-641,-1-2 1,-2-4-202,5-4-563,-5-3 995,8-9 1,-6-9 582,4-9 1,0-7-341,-5-8 982,6-9 0,-8-10 0,3-7 0</inkml:trace>
  <inkml:trace contextRef="#ctx0" brushRef="#br0" timeOffset="16">21505 7138 8202,'0'-11'2159,"0"4"-1510,-5 2 1,4 10 102,-3 3 0,-1 8-381,1 7 0,-3 1-171,3 7 0,-4-1-279,5 5 0,-5-1-477,4 0 1,-3 0-488,3 1 1,-1-2-7,1-3 0,3 2 1049,-3-6 0,-3 1 0,1-4 0</inkml:trace>
  <inkml:trace contextRef="#ctx0" brushRef="#br0" timeOffset="17">21894 7161 8202,'-5'11'484,"2"2"61,-4 2 0,4-1 223,-1 5 0,3 4-253,1 4 1,4-1-591,0-3 1,-1 0 62,-3 0 1,4-4-649,0 0 0,1-5-138,-1 1 0,-3-2-1730,3-2 2528,2-4 0,1 3 0,4-4 0</inkml:trace>
  <inkml:trace contextRef="#ctx0" brushRef="#br0" timeOffset="18">21917 7241 8415,'12'-4'508,"4"0"0,-2 0-100,5 4 0,-4 0-117,4 0 1,0 0-23,4 0 1,-2 0 7,-2 0 1,3 0-145,-3 0 0,-3 0 74,0 0 1,-7 4 34,-2 0 1,-4 6-117,0 2 0,-6 4-206,-5 7 0,-7 1 52,-4 3 1,-3 1 107,-1 2 0,4-1 120,0-2 1,2-4-80,-2 0 1,2-2 585,6-6 86,-1-4 179,6-6-350,1-5 129,5 0-314,5 0 1,-3-2-192,6-1 1,3 1-192,5-2 0,4-2 158,-1-1 1,6-4-1138,2 0 1,5 0-406,-2-1 1,8-6 1328,4-5 0,8-4 0,2-8 0</inkml:trace>
  <inkml:trace contextRef="#ctx0" brushRef="#br0" timeOffset="19">22670 7127 8202,'0'-7'1605,"-5"-3"-1552,4 9 1,-3-4 670,8 5-352,2 0 0,6 0-3,-1 0 1,4 4-233,1-1 0,-1 2 22,-4-1 1,1-2 357,-1 1-328,1 4 0,-2-5 35,-3 6 177,4-6-423,-5 3 58,0-5-108,-1 0-381,-5 0 436,-5 0 7,4 0-50,-4 0 25,5 0 6,-5 0 164,4 0-557,-5 0-296,6 0 587,-5 0 38,4 0 207,-4 0 815,5 0-862,0-5-118,0 4-86,0-4-804,0 5 901,5 5 82,-4-4 27,4 4 196,-5-5-146,6 0 190,-5 0-181,4 0-84,0 0-25,-4 0-22,4 0 0,-3 0-91,1 0 142,-1 6-82,3-5 1,-1 5 35,-1-2-61,1-3 1,-3 8-12,3-5 39,-3 5 1,5-3-180,-6 6-55,0-1 1,-6 4 120,-1 0 0,-5 2 49,-3-2 0,-4 3 180,-7 5 0,0 0-101,-4-1 1,3 1 504,-3 0 1,5-1-137,3-3 0,4-4 396,6-7-344,6 2-172,1-9-193,5 4 76,0-5 1,1-4-86,3 0 0,-1 1 117,4 3 103,1 0 0,3 0-125,1 0 0,-1 0 477,1 0-316,-1 0 1,0 3-1,1 1 266,-1-1 1,4-2-125,1-1-157,-1 0 1,1 4 0,2 0 2,0-2 1,2 0 94,-4-2-262,4 0 0,-6 0 0,4 0 67,-2 0 1,-1 0-783,-3 0 238,-1 0 0,4 0 0,1 0-1204,-2 0 1,-2 0 813,0 0-1366,-1 0 0,0 0 2125,1 0 0,-1 0 0,1 0 0</inkml:trace>
  <inkml:trace contextRef="#ctx0" brushRef="#br0" timeOffset="20">23264 7241 8202,'-11'5'2883,"-1"1"-2235,1 6 1,5 5-317,2 6 0,3 0-77,1 4 1,3-3 21,1-1 1,5-6-97,-1-1 1,2-5 8,1-3 1,1-3-184,-1-5 0,2-1 82,2-3 0,-2-4-100,2-7 1,-6-3 95,-2-5 0,0 0 281,0 1 0,-1-1-69,-6 0 1,0 0 1,0 0 1,0 5-121,0 3 1,-6 3 35,-1 0 0,-3 6-244,-2 2 0,-3 3 109,0 1 0,-4 1-827,4 3 0,-5 2 379,5 6 1,-4-1-1648,4 0 0,1 2 1037,6 2 1,3-1-1059,5 5 2036,0-5 0,11 8 0,1-4 0</inkml:trace>
  <inkml:trace contextRef="#ctx0" brushRef="#br0" timeOffset="21">23870 7298 8202,'-12'0'745,"1"-5"1,-1 2 249,1-4-141,5-1-481,1 2 1,3-3 0,0 4 185,-2-2 0,0 4 746,4-5-715,0 5 0,-5-2-284,-3 5-66,-2 0-194,-6 5 0,3 7 0,-2 7 121,2 3 1,2 2-195,-1 2-14,1-2 0,3 9 0,2-3-120,1-1 0,1-1-385,4-5 355,5-6 1,-2 0 0,4-6-344,2 1 1,5-6 148,1-2 189,6-8 0,-7-2 0,5-8-225,1-5 0,-2 0-169,1-8 406,-5-2 1,6 0-1,-5-6-156,-1 1 1,-1-1 317,-2-4 1,1 4 0,-2-8 0,-3 5 30,-3 1 1,-2 1-209,-2 2 444,0 5 0,0-2 0,0 9 319,0 4-4,0 4 629,0 8 313,0 0-1138,-6 12 1,5 4 217,-3 5 1,-1 10 531,2 2 0,-3 5-718,3 2 1,0 5-453,-5 3 0,6-1-432,-2 1 0,3-4-860,1 4 0,0-1 494,0 5 1,5-1-1532,3-4 2211,2-1 1,1-6-1,1 0 1</inkml:trace>
  <inkml:trace contextRef="#ctx0" brushRef="#br0" timeOffset="22">24338 7138 8202,'-23'15'2639,"0"0"1,5 7-1289,3 1 1,4 7-1539,3 12 1,3 4-198,5 7 1,0-7-260,0-8 1,0-4 204,0-3 0,0-8-588,0-8 0,1-4-2315,3-3 3341,2-3 0,6-15 0,-1-3 0</inkml:trace>
  <inkml:trace contextRef="#ctx0" brushRef="#br0" timeOffset="23">24326 7104 8202,'-5'-12'596,"-1"1"1,0 3-261,2 1-275,3 4 113,1-2 1,1 4 294,3-3 0,-2 3 1253,6-3-1172,-6 3 1,5 1 325,-3 0-455,2 0-159,5 5 0,-3-4 14,0 3 1,-5 1 208,5-1-208,-6 0 1,9-3 76,-4 3 0,0 1 17,0 2-237,-4 3 1,6-3 0,-6 4-77,0 1 0,-2 0-561,-1 4 414,0-4 0,-5 10 1,-2-3-403,-4 2 0,0 2 258,0 0 1,-5 0 52,1 0 0,-1-2 328,0-2 0,4-2-192,-4-6 1,4-1 1664,0-2-340,6 2-560,1-9 1,5 3-221,0-8 1,9 2 15,2-6 1,8 1-393,0-5 0,7 2 73,0 3 1,4 1 90,-8 6 0,6 0-27,-9 0 1,4 6-180,-8 1 1,-1 5-262,-6 3 1,1 3-425,-5 4 0,-6 3-329,-5 1 0,-10 0-1085,-6 4 1,-1-5 368,-6 2 1,-4-7-2546,-4-1 4192,-6-10 0,4 1 0,-6-10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D4900D-A525-4116-A123-0F0E5CD8B0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20B80D6-2720-418E-A07F-850CC91C3A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DED188-59D4-4A0D-8289-6CB8A844FB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7382FCC-81E2-44B2-AD21-08E783A104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81AAF74-7EAF-4DB1-89FC-1AC55135DB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C102DFF1-E80A-43B2-83A7-59FF569AB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403274C-7775-4050-89BB-5B251D83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9420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73670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3274C-7775-4050-89BB-5B251D83D0E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17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93585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720982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629747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348303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572172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715638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80148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CED56F07-CF69-464C-84FD-4BADD7CD70E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CED56F07-CF69-464C-84FD-4BADD7CD70E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滤波器的过渡带到底有多宽，要多宽，这取决需求与成本。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ongti SC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理想情况下，没有过渡带，即在通带内信号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100%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通过，在阻带内信号完全不能通过，没有部分通过、部分不通过的情况。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ongti SC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下面我们来看看，实际滤波器的过渡带到底有多宽。</a:t>
                </a:r>
                <a:endPara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ongti SC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设通带放大倍数的模最大为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1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。当</a:t>
                </a:r>
                <a:r>
                  <a:rPr lang="zh-CN" altLang="zh-CN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〖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𝜔&gt;&gt;𝜔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〗_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𝐶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时，放大倍数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=−1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/(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1+j 𝜔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/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C 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≈−1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/(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j 𝜔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/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C </a:t>
                </a:r>
                <a:r>
                  <a:rPr lang="zh-CN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)</a:t>
                </a:r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这个表达式表明，每当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增加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10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倍，放大倍数减少为原来的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1/10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。</a:t>
                </a:r>
                <a:r>
                  <a:rPr kumimoji="1" lang="zh-CN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转换成对数，相当于</a:t>
                </a:r>
                <a:r>
                  <a:rPr kumimoji="1" lang="en-US" altLang="zh-CN" sz="1200" kern="1200" dirty="0" err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20log</a:t>
                </a:r>
                <a:r>
                  <a:rPr kumimoji="1" lang="en-US" altLang="zh-CN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(1/10)=-</a:t>
                </a:r>
                <a:r>
                  <a:rPr kumimoji="1" lang="en-US" altLang="zh-CN" sz="1200" kern="1200" dirty="0" err="1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20dB</a:t>
                </a:r>
                <a:r>
                  <a:rPr kumimoji="1" lang="zh-CN" altLang="en-US" sz="1200" kern="12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+mn-cs"/>
                  </a:rPr>
                  <a:t>，</a:t>
                </a:r>
                <a:endParaRPr kumimoji="1" lang="en-US" altLang="zh-CN" sz="1200" kern="1200" dirty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+mn-cs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即在过渡带增益以每十倍频程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-</a:t>
                </a:r>
                <a:r>
                  <a:rPr lang="en-US" altLang="zh-CN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</a:rPr>
                  <a:t>20dB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速率下降</a:t>
                </a:r>
                <a:endParaRPr lang="zh-CN" altLang="en-US" dirty="0"/>
              </a:p>
            </p:txBody>
          </p:sp>
        </mc:Fallback>
      </mc:AlternateContent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20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6606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266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21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980193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22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68211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16859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07120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43584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62841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ED56F07-CF69-464C-84FD-4BADD7CD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88689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B598BEA-6C51-4065-B0C0-BB9B9FCFF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CED56F07-CF69-464C-84FD-4BADD7CD70E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0723" name="备注占位符 2">
                <a:extLst>
                  <a:ext uri="{FF2B5EF4-FFF2-40B4-BE49-F238E27FC236}">
                    <a16:creationId xmlns:a16="http://schemas.microsoft.com/office/drawing/2014/main" id="{CED56F07-CF69-464C-84FD-4BADD7CD70E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取模得到其幅频响应，取相位得到其相频响应。</a:t>
                </a:r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分析：</a:t>
                </a:r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1.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幅频响应：（纵横坐标刻度按对数距离标注）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w=0</a:t>
                </a:r>
                <a:r>
                  <a:rPr lang="zh-CN" altLang="en-US" sz="1800" dirty="0"/>
                  <a:t>时，</a:t>
                </a:r>
                <a:r>
                  <a:rPr lang="en-US" altLang="zh-CN" sz="1800" dirty="0"/>
                  <a:t>|H(w)|=1,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很低时，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|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Songti SC"/>
                  </a:rPr>
                  <a:t>H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(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)|≈ 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Songti SC"/>
                  </a:rPr>
                  <a:t>RC</a:t>
                </a:r>
                <a:r>
                  <a:rPr lang="zh-CN" altLang="zh-CN" sz="1800" i="1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ω</a:t>
                </a:r>
                <a:r>
                  <a:rPr lang="zh-CN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很高时，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"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</a:rPr>
                  <a:t>|H(" 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𝜔"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</a:rPr>
                  <a:t>)|≈</a:t>
                </a:r>
                <a:r>
                  <a:rPr lang="zh-CN" altLang="en-US" sz="1800" i="0">
                    <a:effectLst/>
                    <a:latin typeface="Times New Roman" panose="02020603050405020304" pitchFamily="18" charset="0"/>
                    <a:ea typeface="Songti SC"/>
                  </a:rPr>
                  <a:t>"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Songti SC"/>
                  </a:rPr>
                  <a:t>R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/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Songti SC"/>
                  </a:rPr>
                  <a:t>L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。当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</a:t>
                </a:r>
                <a:r>
                  <a:rPr lang="en-US" altLang="zh-CN" sz="1800" baseline="30000" dirty="0">
                    <a:effectLst/>
                    <a:latin typeface="Times New Roman" panose="02020603050405020304" pitchFamily="18" charset="0"/>
                    <a:ea typeface="Songti SC"/>
                  </a:rPr>
                  <a:t>2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Songti SC"/>
                  </a:rPr>
                  <a:t>LC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=1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</a:rPr>
                  <a:t>"|H(" 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𝜔"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</a:rPr>
                  <a:t>)|≈</a:t>
                </a:r>
                <a:r>
                  <a:rPr lang="zh-CN" altLang="en-US" sz="1800" i="0">
                    <a:effectLst/>
                    <a:latin typeface="Times New Roman" panose="02020603050405020304" pitchFamily="18" charset="0"/>
                    <a:ea typeface="Songti SC"/>
                  </a:rPr>
                  <a:t>"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Songti SC"/>
                  </a:rPr>
                  <a:t>1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（带</a:t>
                </a:r>
                <a:r>
                  <a:rPr lang="zh-CN" altLang="en-US" dirty="0"/>
                  <a:t>通滤波器）。</a:t>
                </a:r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ω=1</a:t>
                </a:r>
                <a:r>
                  <a:rPr lang="zh-CN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⁄√</a:t>
                </a:r>
                <a:r>
                  <a:rPr lang="en-US" altLang="zh-CN" sz="1800" i="0">
                    <a:effectLst/>
                    <a:latin typeface="Cambria Math" panose="02040503050406030204" pitchFamily="18" charset="0"/>
                    <a:ea typeface="Songti SC"/>
                    <a:cs typeface="Times New Roman" panose="02020603050405020304" pitchFamily="18" charset="0"/>
                  </a:rPr>
                  <a:t>𝐿𝐶</a:t>
                </a:r>
                <a:r>
                  <a:rPr lang="zh-CN" altLang="zh-CN" sz="1800" dirty="0">
                    <a:effectLst/>
                    <a:latin typeface="Times New Roman" panose="02020603050405020304" pitchFamily="18" charset="0"/>
                    <a:ea typeface="Songti SC"/>
                    <a:cs typeface="Times New Roman" panose="02020603050405020304" pitchFamily="18" charset="0"/>
                  </a:rPr>
                  <a:t>称为中心频率。</a:t>
                </a:r>
                <a:endParaRPr lang="zh-CN" altLang="en-US" dirty="0"/>
              </a:p>
            </p:txBody>
          </p:sp>
        </mc:Fallback>
      </mc:AlternateContent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35F051D-0E1E-4D4F-BEC5-4E1297BBB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F4FD94-3814-4301-910B-4EFD9F9F4E51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70991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3E2D7-BD61-4194-B94F-95425461DDDA}" type="slidenum">
              <a:rPr kumimoji="1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7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313127E-0CAB-46AC-8E58-13F29F87F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155D0-886E-431D-8E56-5866F8280445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E29A602-418D-4D05-AFA4-0CA498A054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A4E3-0429-44B2-969A-814B1ACBC969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25819"/>
      </p:ext>
    </p:extLst>
  </p:cSld>
  <p:clrMapOvr>
    <a:masterClrMapping/>
  </p:clrMapOvr>
  <p:transition spd="med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6C4E9E-A18B-4F0E-8339-9070815D9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3ACC-2949-4619-8DC7-45D74B1F8973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BB2A8C-06B3-4BB2-936E-EC646FB95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46F79-ED43-4EA4-A638-2E815DF9184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9391"/>
      </p:ext>
    </p:extLst>
  </p:cSld>
  <p:clrMapOvr>
    <a:masterClrMapping/>
  </p:clrMapOvr>
  <p:transition spd="med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57D8D8-7AB2-4307-848F-AF288ADD3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19B94-D629-48BF-83E2-AA187E2553A2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B3C24A-6C19-4D0E-81FC-C62D7E530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B973-9027-4C4E-9B50-989AEE31B27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3712"/>
      </p:ext>
    </p:extLst>
  </p:cSld>
  <p:clrMapOvr>
    <a:masterClrMapping/>
  </p:clrMapOvr>
  <p:transition spd="med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9B82D3-9FA3-4BA7-9766-E46D11FF5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7AFA-72D2-4E94-968D-2E8F7691CD15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4AF1E3-8722-4E54-9C19-7C29B00D98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069C-1EDA-474A-B2DE-217C607E281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51625"/>
      </p:ext>
    </p:extLst>
  </p:cSld>
  <p:clrMapOvr>
    <a:masterClrMapping/>
  </p:clrMapOvr>
  <p:transition spd="med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31F5D42-7185-40CC-B271-4C38261A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048C-7F49-4395-9411-E5B6B72C5CB7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9693FA-F34E-435B-9598-63AAA317C3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F003-260C-4D76-8DCC-A61E10CF163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15513"/>
      </p:ext>
    </p:extLst>
  </p:cSld>
  <p:clrMapOvr>
    <a:masterClrMapping/>
  </p:clrMapOvr>
  <p:transition spd="med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88041A-FB4F-418F-BF23-176668888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6E29-19E9-4690-8C83-BE9ABBF8A3C2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F3B502-0463-48C6-A479-6EEBD13AE1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DFD8-1895-474C-809C-39E5D39604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3561"/>
      </p:ext>
    </p:extLst>
  </p:cSld>
  <p:clrMapOvr>
    <a:masterClrMapping/>
  </p:clrMapOvr>
  <p:transition spd="med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A2079DB-038D-424C-8F68-13E948728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2F136-5A96-4A19-940E-F20734B0E9F8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C60ADD5-13FD-4803-ABB9-16A1AAF68A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1AFFA-D689-4DC6-A4C9-F7E4E0B6272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16043"/>
      </p:ext>
    </p:extLst>
  </p:cSld>
  <p:clrMapOvr>
    <a:masterClrMapping/>
  </p:clrMapOvr>
  <p:transition spd="med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076E41F-34FC-4051-A384-26AD10847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6F630-A1F7-4CB9-9045-7404F11C20B5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FF8C49B-7B03-4E65-8689-16C67EB0C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CAB3D-9AA0-4B48-A945-B892431E3D6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6076"/>
      </p:ext>
    </p:extLst>
  </p:cSld>
  <p:clrMapOvr>
    <a:masterClrMapping/>
  </p:clrMapOvr>
  <p:transition spd="med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511F1B8-5A0E-4EE1-8E19-67311C6F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EC1F9-066B-4752-90FD-8A055D9B52C4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CEE3F6D9-8749-4C04-9F10-3794E681A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8D8F-862E-4E9C-9A63-D0A84FED6CF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59454"/>
      </p:ext>
    </p:extLst>
  </p:cSld>
  <p:clrMapOvr>
    <a:masterClrMapping/>
  </p:clrMapOvr>
  <p:transition spd="med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1A3D2F-1997-45A3-AAF4-D2E300181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C9A9-EF1D-4236-81AC-A3BBDFB63370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8404A8-0A6F-42A2-B077-5EE16D9FFF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EDE54-5ED2-4E74-A24C-183BD4854161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6245"/>
      </p:ext>
    </p:extLst>
  </p:cSld>
  <p:clrMapOvr>
    <a:masterClrMapping/>
  </p:clrMapOvr>
  <p:transition spd="med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85B4FC-474B-4627-9338-BD9EFFDD3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10C11-EEA9-4057-BBF0-398D2405E41A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27C87E-5EF1-4A9F-9AEE-B7573DF219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526D-A1A8-477F-A6EE-E1E1922AD1C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4775"/>
      </p:ext>
    </p:extLst>
  </p:cSld>
  <p:clrMapOvr>
    <a:masterClrMapping/>
  </p:clrMapOvr>
  <p:transition spd="med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906013EA-2541-45A8-B85C-021FD273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906013EA-2541-45A8-B85C-021FD273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62C068-E1A8-4F19-969B-07D9A0BB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7A23B99-BC87-4380-8B5E-E21A1D9BC0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061A62-7517-46E2-8023-E93A82E0FACC}" type="datetime1">
              <a:rPr lang="zh-CN" altLang="en-US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1D12733-B6ED-448F-B440-A9691A0518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DF1C9-0840-4972-B6E8-A3F225CFF886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0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17.xml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410.png"/><Relationship Id="rId4" Type="http://schemas.openxmlformats.org/officeDocument/2006/relationships/image" Target="../media/image38.png"/><Relationship Id="rId9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3" Type="http://schemas.openxmlformats.org/officeDocument/2006/relationships/notesSlide" Target="../notesSlides/notesSlide18.xml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280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4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Relationship Id="rId1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49.png"/><Relationship Id="rId5" Type="http://schemas.openxmlformats.org/officeDocument/2006/relationships/image" Target="../media/image350.png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51.png"/><Relationship Id="rId5" Type="http://schemas.openxmlformats.org/officeDocument/2006/relationships/customXml" Target="../ink/ink6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54.emf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6.jp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customXml" Target="../ink/ink2.xml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" y="562559"/>
            <a:ext cx="88168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频率响应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与滤波器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34" y="3413585"/>
            <a:ext cx="68733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一、频率响应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二、滤波器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E9A0F8-4637-4432-A8DD-0D1F8623D6A8}" type="datetime1">
              <a:rPr lang="zh-CN" altLang="en-US" smtClean="0"/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/22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什么是谱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频谱（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3009071"/>
            <a:ext cx="84978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频谱</a:t>
            </a:r>
            <a:endParaRPr lang="zh-CN" altLang="en-US" b="0" dirty="0"/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人们常以时间为参照来记录事件发生的过程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傅立叶：时域中的</a:t>
            </a:r>
            <a:r>
              <a:rPr kumimoji="0" lang="zh-CN" altLang="en-US" sz="2400" b="0" dirty="0">
                <a:solidFill>
                  <a:srgbClr val="0000FF"/>
                </a:solidFill>
                <a:ea typeface="华文新魏" panose="02010800040101010101" pitchFamily="2" charset="-122"/>
              </a:rPr>
              <a:t>电信号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可由若干有适当频率、幅度和相位的正弦波叠加而成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因此任何时域信号都可以变换成相应的频域信号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独立的正弦波或频谱分量可以单独被分析和处理，从而改变时域信号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1" y="1614319"/>
            <a:ext cx="84978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依照事物的类别系统制作的表册或书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家谱、食谱、菜谱、乐谱、棋谱、画谱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振动谱、声谱、光谱、电磁波谱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2" name="12">
            <a:hlinkClick r:id="" action="ppaction://media"/>
            <a:extLst>
              <a:ext uri="{FF2B5EF4-FFF2-40B4-BE49-F238E27FC236}">
                <a16:creationId xmlns:a16="http://schemas.microsoft.com/office/drawing/2014/main" id="{64537C43-5E7B-0544-A643-A1E1CDB2E6F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49271" y="6024085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3718381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2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bldLvl="2"/>
      <p:bldP spid="8" grpId="0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A2177-CB12-1DDC-11F2-023923FE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3EC1F9-066B-4752-90FD-8A055D9B52C4}" type="datetime1">
              <a:rPr lang="zh-CN" altLang="en-US" smtClean="0"/>
              <a:pPr>
                <a:defRPr/>
              </a:pPr>
              <a:t>2022/11/7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4AA467-DBCA-0254-4FDC-4438C5BCA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2809799-0983-59D8-47F8-920CD7BCF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声音合成与分解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A8FCF76-FB0F-B2D2-C612-77B82824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频谱（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6317523"/>
      </p:ext>
    </p:extLst>
  </p:cSld>
  <p:clrMapOvr>
    <a:masterClrMapping/>
  </p:clrMapOvr>
  <p:transition spd="med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AC9AD-3BC8-E28E-0EDD-12ED6FBE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3EC1F9-066B-4752-90FD-8A055D9B52C4}" type="datetime1">
              <a:rPr lang="zh-CN" altLang="en-US" smtClean="0"/>
              <a:pPr>
                <a:defRPr/>
              </a:pPr>
              <a:t>2022/11/7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F0F6-EFEE-5ED0-BA75-9452BE976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968D8F-862E-4E9C-9A63-D0A84FED6CF8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5C454E5-DDFD-27EF-4D8E-911EC19B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音乐频谱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2B1538E2-7239-FB56-7A58-ADF43821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频谱（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4734445"/>
      </p:ext>
    </p:extLst>
  </p:cSld>
  <p:clrMapOvr>
    <a:masterClrMapping/>
  </p:clrMapOvr>
  <p:transition spd="med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声纹识别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频谱（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4/4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26458"/>
      </p:ext>
    </p:extLst>
  </p:cSld>
  <p:clrMapOvr>
    <a:masterClrMapping/>
  </p:clrMapOvr>
  <p:transition spd="med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滤波的典型应用：双音频（按键）电话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08928"/>
      </p:ext>
    </p:extLst>
  </p:cSld>
  <p:clrMapOvr>
    <a:masterClrMapping/>
  </p:clrMapOvr>
  <p:transition spd="med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双音频电话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8993BDA-F276-3545-B414-6468024E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614319"/>
            <a:ext cx="84978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用截止频率为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1KHz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的低通滤波器检出行音频信号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用截止频率为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1KHz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的高通滤波器检出列音频信号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用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7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个不同的带通滤波器检出各个音频信号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6F24EAE-0835-7C41-A2EA-5D7F43A6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016443"/>
            <a:ext cx="84978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-379412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滤波器（</a:t>
            </a:r>
            <a:r>
              <a:rPr kumimoji="0" lang="zh-CN" altLang="en-US" b="0" dirty="0">
                <a:solidFill>
                  <a:srgbClr val="0000FF"/>
                </a:solidFill>
                <a:ea typeface="华文新魏" panose="02010800040101010101" pitchFamily="2" charset="-122"/>
              </a:rPr>
              <a:t>过滤不同频率的信号</a:t>
            </a:r>
            <a:r>
              <a:rPr kumimoji="0" lang="zh-CN" altLang="en-US" b="0" dirty="0">
                <a:ea typeface="华文新魏" panose="02010800040101010101" pitchFamily="2" charset="-122"/>
              </a:rPr>
              <a:t>）种类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低通滤波器：频率低于某一频率的所有信号可以通过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高通滤波器：频率高于某一频率的所有信号可以通过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带通滤波器：频率高于某一频率同时又低于另一频率的所有信号可以通过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带阻滤波器：频率高于某一频率同时又低于另一频率的所有信号</a:t>
            </a:r>
            <a:r>
              <a:rPr kumimoji="0" lang="zh-CN" altLang="en-US" sz="2400" b="0" dirty="0">
                <a:solidFill>
                  <a:srgbClr val="FF0000"/>
                </a:solidFill>
                <a:ea typeface="华文新魏" panose="02010800040101010101" pitchFamily="2" charset="-122"/>
              </a:rPr>
              <a:t>不能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通过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41246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62EB4F30-CAF3-4521-835E-2FC4D072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3" y="1106488"/>
                <a:ext cx="8497887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kumimoji="0" lang="zh-CN" altLang="en-US" b="0" dirty="0">
                    <a:ea typeface="华文新魏" panose="02010800040101010101" pitchFamily="2" charset="-122"/>
                  </a:rPr>
                  <a:t>滤波器传递函数特征</a:t>
                </a:r>
                <a:endParaRPr kumimoji="0" lang="en-US" altLang="zh-CN" b="0" dirty="0">
                  <a:ea typeface="华文新魏" panose="02010800040101010101" pitchFamily="2" charset="-122"/>
                </a:endParaRPr>
              </a:p>
              <a:p>
                <a:pPr marL="714375" lvl="1" indent="-354013" eaLnBrk="1" hangingPunct="1">
                  <a:spcBef>
                    <a:spcPts val="1200"/>
                  </a:spcBef>
                  <a:buClr>
                    <a:srgbClr val="0000FF"/>
                  </a:buClr>
                  <a:buFont typeface="+mj-lt"/>
                  <a:buAutoNum type="arabicPeriod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通带：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</a:t>
                </a:r>
                <a:r>
                  <a:rPr kumimoji="0" lang="en-US" altLang="zh-CN" sz="2400" b="0" i="1" dirty="0">
                    <a:ea typeface="华文新魏" panose="02010800040101010101" pitchFamily="2" charset="-122"/>
                  </a:rPr>
                  <a:t>H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≈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1</a:t>
                </a:r>
              </a:p>
              <a:p>
                <a:pPr marL="714375" lvl="1" indent="-354013" eaLnBrk="1" hangingPunct="1">
                  <a:spcBef>
                    <a:spcPts val="600"/>
                  </a:spcBef>
                  <a:buClr>
                    <a:srgbClr val="0000FF"/>
                  </a:buClr>
                  <a:buFont typeface="+mj-lt"/>
                  <a:buAutoNum type="arabicPeriod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阻带：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</a:t>
                </a:r>
                <a:r>
                  <a:rPr kumimoji="0" lang="en-US" altLang="zh-CN" sz="2400" b="0" i="1" dirty="0">
                    <a:ea typeface="华文新魏" panose="02010800040101010101" pitchFamily="2" charset="-122"/>
                  </a:rPr>
                  <a:t>H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 ≈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</a:p>
              <a:p>
                <a:pPr marL="714375" lvl="1" indent="-354013" eaLnBrk="1" hangingPunct="1">
                  <a:spcBef>
                    <a:spcPts val="600"/>
                  </a:spcBef>
                  <a:buClr>
                    <a:srgbClr val="0000FF"/>
                  </a:buClr>
                  <a:buFont typeface="+mj-lt"/>
                  <a:buAutoNum type="arabicPeriod"/>
                </a:pP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过渡带：快速单调变化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4" name="Text Box 2">
                <a:extLst>
                  <a:ext uri="{FF2B5EF4-FFF2-40B4-BE49-F238E27FC236}">
                    <a16:creationId xmlns:a16="http://schemas.microsoft.com/office/drawing/2014/main" id="{62EB4F30-CAF3-4521-835E-2FC4D072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13" y="1106488"/>
                <a:ext cx="8497887" cy="1938992"/>
              </a:xfrm>
              <a:prstGeom prst="rect">
                <a:avLst/>
              </a:prstGeom>
              <a:blipFill>
                <a:blip r:embed="rId4"/>
                <a:stretch>
                  <a:fillRect l="-1291" t="-3145" b="-66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718494" y="3834900"/>
            <a:ext cx="3396685" cy="2383846"/>
            <a:chOff x="718494" y="3834900"/>
            <a:chExt cx="3396685" cy="2383846"/>
          </a:xfrm>
        </p:grpSpPr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956BE707-2F45-1146-AA12-B0AD4E897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732" y="5880192"/>
              <a:ext cx="2842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3538" lvl="1" indent="0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ea typeface="华文新魏" panose="02010800040101010101" pitchFamily="2" charset="-122"/>
                </a:rPr>
                <a:t>低通滤波器的幅频特性</a:t>
              </a:r>
              <a:endParaRPr kumimoji="0" lang="en-US" altLang="zh-CN" sz="1600" b="0" dirty="0">
                <a:ea typeface="华文新魏" panose="0201080004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18494" y="3834900"/>
              <a:ext cx="3396685" cy="1850524"/>
              <a:chOff x="718494" y="3450700"/>
              <a:chExt cx="3396685" cy="185052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816AC79-4A50-534B-B593-B1DC9AA7C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494" y="3450700"/>
                <a:ext cx="3396685" cy="1850524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860612" y="4134010"/>
                <a:ext cx="507146" cy="31504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414699" y="4295375"/>
                <a:ext cx="986400" cy="25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2227089" y="5091142"/>
                <a:ext cx="507146" cy="184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2227089" y="4357395"/>
                <a:ext cx="189728" cy="684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860721" y="4043643"/>
            <a:ext cx="4092653" cy="2071161"/>
            <a:chOff x="4860721" y="4043643"/>
            <a:chExt cx="4092653" cy="2071161"/>
          </a:xfrm>
        </p:grpSpPr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F019ACE5-D9FF-C244-BC84-C781813BE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6858" y="5776250"/>
              <a:ext cx="26574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3538" lvl="1" indent="0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ea typeface="华文新魏" panose="02010800040101010101" pitchFamily="2" charset="-122"/>
                </a:rPr>
                <a:t>高通滤波器的幅频特性</a:t>
              </a:r>
              <a:endParaRPr kumimoji="0" lang="en-US" altLang="zh-CN" sz="1600" b="0" dirty="0">
                <a:ea typeface="华文新魏" panose="0201080004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60721" y="4043643"/>
              <a:ext cx="4092653" cy="1811540"/>
              <a:chOff x="4860721" y="3659443"/>
              <a:chExt cx="4092653" cy="181154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EDC371A-C4B0-C141-8DE6-1E4FA0E53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6102" y="3782412"/>
                <a:ext cx="3893629" cy="1687848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FC7FE1-6A78-EC40-A0BA-07C2EFD440E7}"/>
                  </a:ext>
                </a:extLst>
              </p:cNvPr>
              <p:cNvSpPr/>
              <p:nvPr/>
            </p:nvSpPr>
            <p:spPr bwMode="auto">
              <a:xfrm>
                <a:off x="5635264" y="5248469"/>
                <a:ext cx="3318110" cy="22251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AE2F51-A181-C040-9154-ED9F05528EC1}"/>
                  </a:ext>
                </a:extLst>
              </p:cNvPr>
              <p:cNvSpPr/>
              <p:nvPr/>
            </p:nvSpPr>
            <p:spPr bwMode="auto">
              <a:xfrm>
                <a:off x="5392258" y="5071340"/>
                <a:ext cx="1077493" cy="19539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47AF987-229A-B04B-A0DC-87DC8B4CEBD2}"/>
                  </a:ext>
                </a:extLst>
              </p:cNvPr>
              <p:cNvSpPr/>
              <p:nvPr/>
            </p:nvSpPr>
            <p:spPr bwMode="auto">
              <a:xfrm>
                <a:off x="6919492" y="5054945"/>
                <a:ext cx="1847990" cy="21816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DDB0CC-EABC-FC48-939A-BB611061E3B0}"/>
                  </a:ext>
                </a:extLst>
              </p:cNvPr>
              <p:cNvSpPr/>
              <p:nvPr/>
            </p:nvSpPr>
            <p:spPr bwMode="auto">
              <a:xfrm>
                <a:off x="4860721" y="3831626"/>
                <a:ext cx="827298" cy="127488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7516BFD-0E57-ED4C-BE73-B6F9065A09EA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384" y="3659443"/>
                    <a:ext cx="7429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sz="2400" b="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E7516BFD-0E57-ED4C-BE73-B6F9065A0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384" y="3659443"/>
                    <a:ext cx="74295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2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矩形 35"/>
              <p:cNvSpPr/>
              <p:nvPr/>
            </p:nvSpPr>
            <p:spPr bwMode="auto">
              <a:xfrm>
                <a:off x="6508156" y="5060210"/>
                <a:ext cx="425686" cy="15752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5703737" y="3968697"/>
                <a:ext cx="189917" cy="100476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5847549" y="4226218"/>
                <a:ext cx="840923" cy="13886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6328316" y="4989465"/>
                <a:ext cx="1990163" cy="36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6690263" y="4424657"/>
                <a:ext cx="507146" cy="31504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6649343" y="4681286"/>
                <a:ext cx="1676820" cy="31504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6709344" y="4391177"/>
                <a:ext cx="507146" cy="31504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 bwMode="auto">
              <a:xfrm>
                <a:off x="8241989" y="5040000"/>
                <a:ext cx="1401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119087" y="4953624"/>
                    <a:ext cx="4141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800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9087" y="4953624"/>
                    <a:ext cx="41415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组合 12"/>
          <p:cNvGrpSpPr/>
          <p:nvPr/>
        </p:nvGrpSpPr>
        <p:grpSpPr>
          <a:xfrm>
            <a:off x="4641474" y="1257458"/>
            <a:ext cx="3800299" cy="2487733"/>
            <a:chOff x="4641474" y="1257458"/>
            <a:chExt cx="3800299" cy="248773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41474" y="1257458"/>
              <a:ext cx="3800299" cy="2126977"/>
            </a:xfrm>
            <a:prstGeom prst="rect">
              <a:avLst/>
            </a:prstGeom>
          </p:spPr>
        </p:pic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F019ACE5-D9FF-C244-BC84-C781813BE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123" y="3406637"/>
              <a:ext cx="25972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63538" lvl="1" indent="0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kumimoji="0" lang="zh-CN" altLang="en-US" sz="1600" b="0" dirty="0">
                  <a:ea typeface="华文新魏" panose="02010800040101010101" pitchFamily="2" charset="-122"/>
                </a:rPr>
                <a:t>带通滤波器的幅频特性</a:t>
              </a:r>
              <a:endParaRPr kumimoji="0" lang="en-US" altLang="zh-CN" sz="1600" b="0" dirty="0">
                <a:ea typeface="华文新魏" panose="020108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15617" y="4261216"/>
            <a:ext cx="3272654" cy="1714442"/>
            <a:chOff x="715617" y="4261216"/>
            <a:chExt cx="3272654" cy="1714442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1367758" y="4679575"/>
              <a:ext cx="10333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401099" y="4679575"/>
              <a:ext cx="15718" cy="7446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文本框 18"/>
            <p:cNvSpPr txBox="1"/>
            <p:nvPr/>
          </p:nvSpPr>
          <p:spPr>
            <a:xfrm>
              <a:off x="715617" y="4524539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dirty="0">
                  <a:solidFill>
                    <a:srgbClr val="FF0000"/>
                  </a:solidFill>
                </a:rPr>
                <a:t>0.707</a:t>
              </a:r>
              <a:endParaRPr lang="zh-CN" altLang="en-US" sz="14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2891432" y="5050636"/>
              <a:ext cx="15718" cy="36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左大括号 19"/>
            <p:cNvSpPr/>
            <p:nvPr/>
          </p:nvSpPr>
          <p:spPr bwMode="auto">
            <a:xfrm rot="16200000">
              <a:off x="1798569" y="5068278"/>
              <a:ext cx="199864" cy="965440"/>
            </a:xfrm>
            <a:prstGeom prst="lef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左大括号 45"/>
            <p:cNvSpPr/>
            <p:nvPr/>
          </p:nvSpPr>
          <p:spPr bwMode="auto">
            <a:xfrm rot="16200000">
              <a:off x="3196092" y="5148372"/>
              <a:ext cx="199864" cy="792000"/>
            </a:xfrm>
            <a:prstGeom prst="lef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0140" y="5637104"/>
              <a:ext cx="2378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通带                    阻带</a:t>
              </a:r>
              <a:endPara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617419" y="4261216"/>
              <a:ext cx="925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过渡带   </a:t>
              </a:r>
              <a:endPara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2567934" y="4615263"/>
              <a:ext cx="418728" cy="43540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69555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无源滤波器（没有放大电路）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CAE3B9-C27A-4845-8340-6A55E032B79E}"/>
              </a:ext>
            </a:extLst>
          </p:cNvPr>
          <p:cNvGrpSpPr/>
          <p:nvPr/>
        </p:nvGrpSpPr>
        <p:grpSpPr>
          <a:xfrm>
            <a:off x="270242" y="1653326"/>
            <a:ext cx="3793355" cy="1654878"/>
            <a:chOff x="2442681" y="1802898"/>
            <a:chExt cx="3793355" cy="165487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0886" y="2110753"/>
              <a:ext cx="1993861" cy="134702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398947" y="2587670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500k</a:t>
              </a:r>
              <a:r>
                <a:rPr lang="en-US" altLang="zh-CN" sz="1800" b="0" dirty="0">
                  <a:sym typeface="Symbol" panose="05050102010706020507" pitchFamily="18" charset="2"/>
                </a:rPr>
                <a:t></a:t>
              </a:r>
              <a:endParaRPr lang="zh-CN" altLang="en-US" sz="1800" b="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55860" y="18028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1nF</a:t>
              </a:r>
              <a:endParaRPr lang="zh-CN" altLang="en-US" sz="1800" b="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442681" y="259959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10cos(1000</a:t>
              </a:r>
              <a:r>
                <a:rPr lang="en-US" altLang="zh-CN" sz="1800" b="0" i="1" dirty="0"/>
                <a:t>t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B0489F8-114D-0D42-B307-103324A16F00}"/>
              </a:ext>
            </a:extLst>
          </p:cNvPr>
          <p:cNvGrpSpPr/>
          <p:nvPr/>
        </p:nvGrpSpPr>
        <p:grpSpPr>
          <a:xfrm>
            <a:off x="4774396" y="1721922"/>
            <a:ext cx="3583884" cy="1586282"/>
            <a:chOff x="658397" y="1103708"/>
            <a:chExt cx="3583884" cy="158628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95C4563-FFC1-4047-BE6E-C79840BE346F}"/>
                </a:ext>
              </a:extLst>
            </p:cNvPr>
            <p:cNvSpPr txBox="1"/>
            <p:nvPr/>
          </p:nvSpPr>
          <p:spPr>
            <a:xfrm>
              <a:off x="658397" y="187577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10cos(1000</a:t>
              </a:r>
              <a:r>
                <a:rPr lang="en-US" altLang="zh-CN" sz="1800" b="0" i="1" dirty="0"/>
                <a:t>t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1B17B80-B12A-CA47-A7D6-02BC2738E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7617" y="1376309"/>
              <a:ext cx="1927176" cy="131368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DA76D1E-42AA-1241-958F-E1D4E9D9528E}"/>
                </a:ext>
              </a:extLst>
            </p:cNvPr>
            <p:cNvSpPr txBox="1"/>
            <p:nvPr/>
          </p:nvSpPr>
          <p:spPr>
            <a:xfrm>
              <a:off x="3698542" y="189202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1nF</a:t>
              </a:r>
              <a:endParaRPr lang="zh-CN" altLang="en-US" sz="1800" b="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461D81C-FAF6-BC42-BE84-4F0CC41E71F4}"/>
                </a:ext>
              </a:extLst>
            </p:cNvPr>
            <p:cNvSpPr txBox="1"/>
            <p:nvPr/>
          </p:nvSpPr>
          <p:spPr>
            <a:xfrm>
              <a:off x="2623604" y="110370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500k</a:t>
              </a:r>
              <a:r>
                <a:rPr lang="en-US" altLang="zh-CN" sz="1800" b="0" dirty="0">
                  <a:sym typeface="Symbol" panose="05050102010706020507" pitchFamily="18" charset="2"/>
                </a:rPr>
                <a:t></a:t>
              </a:r>
              <a:endParaRPr lang="zh-CN" altLang="en-US" sz="1800" b="0" dirty="0"/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6DBA9F7C-CDA9-FC4B-8C9B-1DFD6E51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" y="4161517"/>
            <a:ext cx="3278426" cy="15557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EA8B233-AAB9-8748-9CBA-8AB76E8428B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96" y="3580805"/>
            <a:ext cx="3336408" cy="261601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4774396" y="3580805"/>
            <a:ext cx="358538" cy="78372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158147" y="3617578"/>
            <a:ext cx="479782" cy="48569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7350127" y="4219468"/>
            <a:ext cx="403063" cy="414004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7225903" y="4671544"/>
            <a:ext cx="403063" cy="414004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7356531" y="5201740"/>
            <a:ext cx="403063" cy="36150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B132439-9CCF-C820-1024-229C594E8317}"/>
                  </a:ext>
                </a:extLst>
              </p14:cNvPr>
              <p14:cNvContentPartPr/>
              <p14:nvPr/>
            </p14:nvContentPartPr>
            <p14:xfrm>
              <a:off x="5258520" y="690840"/>
              <a:ext cx="2434320" cy="452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B132439-9CCF-C820-1024-229C594E83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42320" y="674640"/>
                <a:ext cx="2466720" cy="484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4270973"/>
      </p:ext>
    </p:extLst>
  </p:cSld>
  <p:clrMapOvr>
    <a:masterClrMapping/>
  </p:clrMapOvr>
  <p:transition spd="med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有源滤波器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同相低通滤波器及幅频特性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2963CD0-C6D0-2E43-B44A-6399142F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73" y="1107291"/>
            <a:ext cx="2912491" cy="183786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40782" y="3230571"/>
            <a:ext cx="3399800" cy="1849442"/>
            <a:chOff x="540782" y="3230571"/>
            <a:chExt cx="3399800" cy="184944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27BE1B5-119A-6441-8478-EA56D484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82" y="3230571"/>
              <a:ext cx="3399800" cy="184944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2544713-DD77-3C4F-A21E-3D7FF9DA4B8D}"/>
                </a:ext>
              </a:extLst>
            </p:cNvPr>
            <p:cNvSpPr/>
            <p:nvPr/>
          </p:nvSpPr>
          <p:spPr bwMode="auto">
            <a:xfrm>
              <a:off x="630534" y="3650050"/>
              <a:ext cx="539358" cy="6317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9DC7A6-CD83-C94C-92AE-60F10FDAB69C}"/>
              </a:ext>
            </a:extLst>
          </p:cNvPr>
          <p:cNvGrpSpPr/>
          <p:nvPr/>
        </p:nvGrpSpPr>
        <p:grpSpPr>
          <a:xfrm>
            <a:off x="134516" y="3711545"/>
            <a:ext cx="1040220" cy="430887"/>
            <a:chOff x="187070" y="3711545"/>
            <a:chExt cx="1040220" cy="430887"/>
          </a:xfrm>
        </p:grpSpPr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9B9D66DC-02A9-6D45-8433-FC6493896209}"/>
                </a:ext>
              </a:extLst>
            </p:cNvPr>
            <p:cNvCxnSpPr/>
            <p:nvPr/>
          </p:nvCxnSpPr>
          <p:spPr bwMode="auto">
            <a:xfrm>
              <a:off x="847881" y="3733177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06E57B82-046D-4348-8DF5-FD17A031940D}"/>
                </a:ext>
              </a:extLst>
            </p:cNvPr>
            <p:cNvCxnSpPr/>
            <p:nvPr/>
          </p:nvCxnSpPr>
          <p:spPr bwMode="auto">
            <a:xfrm>
              <a:off x="867290" y="4085080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5F79A45-CCDD-7944-9100-0EBA1EBC1982}"/>
                </a:ext>
              </a:extLst>
            </p:cNvPr>
            <p:cNvCxnSpPr/>
            <p:nvPr/>
          </p:nvCxnSpPr>
          <p:spPr bwMode="auto">
            <a:xfrm>
              <a:off x="1005268" y="3733177"/>
              <a:ext cx="0" cy="351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23245F8-1F76-5C41-99CF-0A947D12BCE4}"/>
                </a:ext>
              </a:extLst>
            </p:cNvPr>
            <p:cNvSpPr txBox="1"/>
            <p:nvPr/>
          </p:nvSpPr>
          <p:spPr>
            <a:xfrm>
              <a:off x="187070" y="3711545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b="0" dirty="0">
                  <a:latin typeface="+mn-lt"/>
                  <a:ea typeface="STXinwei" panose="02010800040101010101" pitchFamily="2" charset="-122"/>
                </a:rPr>
                <a:t>-3dB</a:t>
              </a:r>
              <a:endParaRPr kumimoji="1" lang="zh-CN" altLang="en-US" sz="2200" b="0" dirty="0">
                <a:latin typeface="+mn-lt"/>
                <a:ea typeface="STXinwei" panose="02010800040101010101" pitchFamily="2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ECF8A5B-FCE8-8B42-97DB-8951BEE9CF0B}"/>
              </a:ext>
            </a:extLst>
          </p:cNvPr>
          <p:cNvGrpSpPr/>
          <p:nvPr/>
        </p:nvGrpSpPr>
        <p:grpSpPr>
          <a:xfrm>
            <a:off x="1402450" y="5047429"/>
            <a:ext cx="3321393" cy="1071421"/>
            <a:chOff x="4777425" y="5097304"/>
            <a:chExt cx="3321393" cy="107142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5716516-8A0E-1245-A06B-56792FF5D55D}"/>
                </a:ext>
              </a:extLst>
            </p:cNvPr>
            <p:cNvGrpSpPr/>
            <p:nvPr/>
          </p:nvGrpSpPr>
          <p:grpSpPr>
            <a:xfrm>
              <a:off x="4777425" y="5408381"/>
              <a:ext cx="3288143" cy="693844"/>
              <a:chOff x="4597400" y="2199960"/>
              <a:chExt cx="3288143" cy="693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DE5B247-469D-5A49-B2F7-07EA1AB29E22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343" y="2199960"/>
                    <a:ext cx="1247200" cy="6938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b="0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DE5B247-469D-5A49-B2F7-07EA1AB29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343" y="2199960"/>
                    <a:ext cx="1247200" cy="6938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20" r="-3030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FF4B6D4-E35E-7A4E-9D0F-63186D50136C}"/>
                  </a:ext>
                </a:extLst>
              </p:cNvPr>
              <p:cNvSpPr txBox="1"/>
              <p:nvPr/>
            </p:nvSpPr>
            <p:spPr>
              <a:xfrm>
                <a:off x="4597400" y="2345064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通带截止频率</a:t>
                </a:r>
                <a:endParaRPr kumimoji="1"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p:grp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1C914F1E-6BF9-E640-9A73-D888B82089BD}"/>
                </a:ext>
              </a:extLst>
            </p:cNvPr>
            <p:cNvSpPr/>
            <p:nvPr/>
          </p:nvSpPr>
          <p:spPr bwMode="auto">
            <a:xfrm>
              <a:off x="4810675" y="5363179"/>
              <a:ext cx="3288143" cy="805546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0B1AAE73-03AE-5247-9475-6850F6E32814}"/>
                </a:ext>
              </a:extLst>
            </p:cNvPr>
            <p:cNvCxnSpPr/>
            <p:nvPr/>
          </p:nvCxnSpPr>
          <p:spPr bwMode="auto">
            <a:xfrm flipV="1">
              <a:off x="5605549" y="5097304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9DB5DC-FD85-9C48-987B-676A647463B8}"/>
              </a:ext>
            </a:extLst>
          </p:cNvPr>
          <p:cNvGrpSpPr/>
          <p:nvPr/>
        </p:nvGrpSpPr>
        <p:grpSpPr>
          <a:xfrm>
            <a:off x="1599185" y="2370871"/>
            <a:ext cx="3487636" cy="1312429"/>
            <a:chOff x="1599185" y="2370871"/>
            <a:chExt cx="3487636" cy="131242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AA5053F-2029-894E-AD5F-57DA128539FC}"/>
                </a:ext>
              </a:extLst>
            </p:cNvPr>
            <p:cNvGrpSpPr/>
            <p:nvPr/>
          </p:nvGrpSpPr>
          <p:grpSpPr>
            <a:xfrm>
              <a:off x="1698935" y="2429652"/>
              <a:ext cx="3301480" cy="751872"/>
              <a:chOff x="4597400" y="2199960"/>
              <a:chExt cx="3301480" cy="7518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D4CF358-8235-EA4D-92DD-8428C58DA7D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343" y="2199960"/>
                    <a:ext cx="1260537" cy="7518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1" lang="zh-CN" altLang="en-US" b="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D4CF358-8235-EA4D-92DD-8428C58DA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343" y="2199960"/>
                    <a:ext cx="1260537" cy="7518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90" r="-99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DA03B0C-4F67-5645-89EC-A769B6CA3B62}"/>
                  </a:ext>
                </a:extLst>
              </p:cNvPr>
              <p:cNvSpPr txBox="1"/>
              <p:nvPr/>
            </p:nvSpPr>
            <p:spPr>
              <a:xfrm>
                <a:off x="4597400" y="2345064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通带放大倍数</a:t>
                </a:r>
                <a:endParaRPr kumimoji="1"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p:grpSp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C06DE173-AA8D-9C45-8627-82545C4DEA68}"/>
                </a:ext>
              </a:extLst>
            </p:cNvPr>
            <p:cNvSpPr/>
            <p:nvPr/>
          </p:nvSpPr>
          <p:spPr bwMode="auto">
            <a:xfrm>
              <a:off x="1704475" y="2370871"/>
              <a:ext cx="3382346" cy="874533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7F498564-8954-944F-A072-99F8E9000F45}"/>
                </a:ext>
              </a:extLst>
            </p:cNvPr>
            <p:cNvCxnSpPr/>
            <p:nvPr/>
          </p:nvCxnSpPr>
          <p:spPr bwMode="auto">
            <a:xfrm flipH="1">
              <a:off x="1599185" y="3263280"/>
              <a:ext cx="395865" cy="42002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1CEA7D-2989-A94E-A820-597BE77B6107}"/>
              </a:ext>
            </a:extLst>
          </p:cNvPr>
          <p:cNvGrpSpPr/>
          <p:nvPr/>
        </p:nvGrpSpPr>
        <p:grpSpPr>
          <a:xfrm>
            <a:off x="2434737" y="3405209"/>
            <a:ext cx="6506063" cy="1550551"/>
            <a:chOff x="2434737" y="3405209"/>
            <a:chExt cx="6506063" cy="155055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FBD3DA0-151E-E349-8126-0B419B5AB845}"/>
                </a:ext>
              </a:extLst>
            </p:cNvPr>
            <p:cNvGrpSpPr/>
            <p:nvPr/>
          </p:nvGrpSpPr>
          <p:grpSpPr>
            <a:xfrm>
              <a:off x="2706642" y="3438460"/>
              <a:ext cx="6142886" cy="1453155"/>
              <a:chOff x="2540392" y="3471710"/>
              <a:chExt cx="6142886" cy="14531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4D60C8B3-AA79-C94B-9F95-B3AD5369937B}"/>
                      </a:ext>
                    </a:extLst>
                  </p:cNvPr>
                  <p:cNvSpPr txBox="1"/>
                  <p:nvPr/>
                </p:nvSpPr>
                <p:spPr>
                  <a:xfrm>
                    <a:off x="6743901" y="3471710"/>
                    <a:ext cx="1939377" cy="14531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kumimoji="1" lang="zh-CN" altLang="en-US" b="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4D60C8B3-AA79-C94B-9F95-B3AD53699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901" y="3471710"/>
                    <a:ext cx="1939377" cy="14531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67A5D49-C448-D24E-BFF6-7505DBFEE841}"/>
                  </a:ext>
                </a:extLst>
              </p:cNvPr>
              <p:cNvSpPr txBox="1"/>
              <p:nvPr/>
            </p:nvSpPr>
            <p:spPr>
              <a:xfrm>
                <a:off x="2540392" y="3924459"/>
                <a:ext cx="4366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整体（频率从</a:t>
                </a:r>
                <a:r>
                  <a:rPr lang="en-US" altLang="zh-CN" sz="2400" b="0" dirty="0">
                    <a:latin typeface="+mn-lt"/>
                    <a:ea typeface="STXinwei" panose="02010800040101010101" pitchFamily="2" charset="-122"/>
                  </a:rPr>
                  <a:t>0</a:t>
                </a:r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→∞）</a:t>
                </a:r>
                <a:r>
                  <a:rPr lang="zh-CN" altLang="en-US" sz="24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放大倍数</a:t>
                </a:r>
                <a:endParaRPr kumimoji="1"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3CDA6E87-D325-EC4F-B310-2CA68C843A3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34737" y="4312958"/>
              <a:ext cx="358493" cy="2634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FDD44EC7-BEB8-2844-B875-4B86D594EC83}"/>
                </a:ext>
              </a:extLst>
            </p:cNvPr>
            <p:cNvSpPr/>
            <p:nvPr/>
          </p:nvSpPr>
          <p:spPr bwMode="auto">
            <a:xfrm>
              <a:off x="2787898" y="3405209"/>
              <a:ext cx="6152902" cy="1550551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6AF9368-03C9-0045-B24F-2CBAE72FB6D8}"/>
              </a:ext>
            </a:extLst>
          </p:cNvPr>
          <p:cNvSpPr txBox="1"/>
          <p:nvPr/>
        </p:nvSpPr>
        <p:spPr>
          <a:xfrm>
            <a:off x="1449708" y="3490275"/>
            <a:ext cx="5453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7F00"/>
                </a:solidFill>
              </a:rPr>
              <a:t>？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5847451" y="2039798"/>
            <a:ext cx="1226092" cy="905354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3BBA89-8E69-98DF-AB16-6386514F5145}"/>
                  </a:ext>
                </a:extLst>
              </p:cNvPr>
              <p:cNvSpPr txBox="1"/>
              <p:nvPr/>
            </p:nvSpPr>
            <p:spPr>
              <a:xfrm>
                <a:off x="3940582" y="329924"/>
                <a:ext cx="5203418" cy="72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𝑯</m:t>
                      </m:r>
                      <m:d>
                        <m:d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kumimoji="0" lang="zh-CN" altLang="en-US" sz="2000" b="1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𝝎</m:t>
                          </m:r>
                        </m:e>
                      </m:d>
                      <m:r>
                        <a:rPr kumimoji="0" lang="en-US" altLang="zh-CN" sz="2000" b="1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 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𝑼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1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kumimoji="0" lang="zh-CN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kumimoji="0"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</m:oMath>
                  </m:oMathPara>
                </a14:m>
                <a:endParaRPr kumimoji="0" lang="zh-CN" altLang="en-US" sz="2000" i="1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3BBA89-8E69-98DF-AB16-6386514F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82" y="329924"/>
                <a:ext cx="5203418" cy="72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2DB9E79-407D-6316-ACE5-8C7E8E1EC5B4}"/>
                  </a:ext>
                </a:extLst>
              </p14:cNvPr>
              <p14:cNvContentPartPr/>
              <p14:nvPr/>
            </p14:nvContentPartPr>
            <p14:xfrm>
              <a:off x="3416760" y="361800"/>
              <a:ext cx="875880" cy="9954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2DB9E79-407D-6316-ACE5-8C7E8E1EC5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0560" y="345600"/>
                <a:ext cx="908280" cy="1027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376287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4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19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" y="1106488"/>
            <a:ext cx="3738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5488" lvl="1" indent="-363538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反相低通滤波器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367E199-E7DB-6A41-B0B1-F317A82ED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" y="1870707"/>
            <a:ext cx="2992120" cy="1968339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610F8996-5C06-E445-817F-568EEA778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13" y="1106488"/>
            <a:ext cx="3441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反相高通滤波器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777A9EA-224D-CF42-A134-E5D060573211}"/>
              </a:ext>
            </a:extLst>
          </p:cNvPr>
          <p:cNvGrpSpPr/>
          <p:nvPr/>
        </p:nvGrpSpPr>
        <p:grpSpPr>
          <a:xfrm>
            <a:off x="5106645" y="1828047"/>
            <a:ext cx="2893326" cy="2063173"/>
            <a:chOff x="5106645" y="1705215"/>
            <a:chExt cx="2893326" cy="2063173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0F0787ED-8708-D343-972D-23EDEAA42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645" y="1705215"/>
              <a:ext cx="2893326" cy="2063173"/>
            </a:xfrm>
            <a:prstGeom prst="rect">
              <a:avLst/>
            </a:pr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B82768A-F514-F146-B570-7B290180C3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674" y="2772686"/>
              <a:ext cx="77560" cy="7756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C95EE3-FF9D-AF41-84A1-5F0C43E56F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92066" y="2624831"/>
              <a:ext cx="77560" cy="7756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3EE5D6A1-A99E-D045-BD73-58A46BD2B487}"/>
              </a:ext>
            </a:extLst>
          </p:cNvPr>
          <p:cNvSpPr txBox="1"/>
          <p:nvPr/>
        </p:nvSpPr>
        <p:spPr>
          <a:xfrm>
            <a:off x="2334552" y="1825306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×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251EE1E-44CC-884B-8767-3C5B12825631}"/>
              </a:ext>
            </a:extLst>
          </p:cNvPr>
          <p:cNvSpPr txBox="1"/>
          <p:nvPr/>
        </p:nvSpPr>
        <p:spPr>
          <a:xfrm>
            <a:off x="5817013" y="245538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×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905830" y="3221606"/>
            <a:ext cx="318267" cy="39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005220" y="3101712"/>
            <a:ext cx="0" cy="51589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D799AC8-BC7F-BB0E-08E5-C5B399C1BC47}"/>
              </a:ext>
            </a:extLst>
          </p:cNvPr>
          <p:cNvSpPr txBox="1">
            <a:spLocks/>
          </p:cNvSpPr>
          <p:nvPr/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B82007E-D2E3-A75D-5A4F-B9D9F1C080FF}"/>
              </a:ext>
            </a:extLst>
          </p:cNvPr>
          <p:cNvSpPr txBox="1">
            <a:spLocks/>
          </p:cNvSpPr>
          <p:nvPr/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72EAF9-D958-37B1-527A-34884E1E8310}"/>
              </a:ext>
            </a:extLst>
          </p:cNvPr>
          <p:cNvGrpSpPr/>
          <p:nvPr/>
        </p:nvGrpSpPr>
        <p:grpSpPr>
          <a:xfrm>
            <a:off x="635997" y="3955243"/>
            <a:ext cx="3483366" cy="1058047"/>
            <a:chOff x="5297246" y="3471710"/>
            <a:chExt cx="3483366" cy="1058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D1D5FA6-C03F-8C17-C74C-4E42326F26F7}"/>
                    </a:ext>
                  </a:extLst>
                </p:cNvPr>
                <p:cNvSpPr txBox="1"/>
                <p:nvPr/>
              </p:nvSpPr>
              <p:spPr>
                <a:xfrm>
                  <a:off x="6743901" y="3471710"/>
                  <a:ext cx="2036711" cy="10580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zh-CN" alt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82F6B13-0571-6D44-BB43-E24063F1A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01" y="3471710"/>
                  <a:ext cx="2036711" cy="10580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B7E617-60FE-BE73-C328-B575C700C566}"/>
                </a:ext>
              </a:extLst>
            </p:cNvPr>
            <p:cNvSpPr txBox="1"/>
            <p:nvPr/>
          </p:nvSpPr>
          <p:spPr>
            <a:xfrm>
              <a:off x="5297246" y="392445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放大倍数</a:t>
              </a:r>
              <a:endParaRPr kumimoji="1" lang="zh-CN" altLang="en-US" sz="2400" b="0" dirty="0"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3CA8D0-B57C-FBBA-2463-F0E29AF20D78}"/>
              </a:ext>
            </a:extLst>
          </p:cNvPr>
          <p:cNvGrpSpPr/>
          <p:nvPr/>
        </p:nvGrpSpPr>
        <p:grpSpPr>
          <a:xfrm>
            <a:off x="5049175" y="4164070"/>
            <a:ext cx="3349142" cy="1054199"/>
            <a:chOff x="5290085" y="3471710"/>
            <a:chExt cx="3349142" cy="1054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313D7BD-0A63-15DA-2DAA-91AA0015F603}"/>
                    </a:ext>
                  </a:extLst>
                </p:cNvPr>
                <p:cNvSpPr txBox="1"/>
                <p:nvPr/>
              </p:nvSpPr>
              <p:spPr>
                <a:xfrm>
                  <a:off x="6743901" y="3471710"/>
                  <a:ext cx="1895326" cy="1054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den>
                        </m:f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494C234-A280-CD40-992A-761D3B42D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01" y="3471710"/>
                  <a:ext cx="1895326" cy="10541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54F70E-4A46-D2D6-9922-23A89F04544C}"/>
                </a:ext>
              </a:extLst>
            </p:cNvPr>
            <p:cNvSpPr txBox="1"/>
            <p:nvPr/>
          </p:nvSpPr>
          <p:spPr>
            <a:xfrm>
              <a:off x="5290085" y="37156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rPr>
                <a:t>放大倍数</a:t>
              </a:r>
              <a:endParaRPr kumimoji="1" lang="zh-CN" altLang="en-US" sz="2400" b="0" dirty="0">
                <a:latin typeface="STXinwei" panose="02010800040101010101" pitchFamily="2" charset="-122"/>
                <a:ea typeface="STXinwei" panose="020108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8D01E1-A342-FA13-5A02-B9B617A73EBF}"/>
                  </a:ext>
                </a:extLst>
              </p:cNvPr>
              <p:cNvSpPr txBox="1"/>
              <p:nvPr/>
            </p:nvSpPr>
            <p:spPr>
              <a:xfrm>
                <a:off x="328614" y="5147610"/>
                <a:ext cx="1676998" cy="1292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8D01E1-A342-FA13-5A02-B9B617A7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4" y="5147610"/>
                <a:ext cx="1676998" cy="1292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07FC1E-4459-5083-ECC5-EEB1E84EBDFF}"/>
                  </a:ext>
                </a:extLst>
              </p:cNvPr>
              <p:cNvSpPr txBox="1"/>
              <p:nvPr/>
            </p:nvSpPr>
            <p:spPr>
              <a:xfrm>
                <a:off x="2824643" y="5352726"/>
                <a:ext cx="1769165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07FC1E-4459-5083-ECC5-EEB1E84E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43" y="5352726"/>
                <a:ext cx="1769165" cy="972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3C10E8-E852-F317-B05B-A2D9F845190A}"/>
                  </a:ext>
                </a:extLst>
              </p:cNvPr>
              <p:cNvSpPr txBox="1"/>
              <p:nvPr/>
            </p:nvSpPr>
            <p:spPr>
              <a:xfrm>
                <a:off x="5542209" y="5203214"/>
                <a:ext cx="1552668" cy="12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zh-CN" altLang="en-US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3C10E8-E852-F317-B05B-A2D9F845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209" y="5203214"/>
                <a:ext cx="1552668" cy="12975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D464B9-506A-7065-E057-66614081ED51}"/>
                  </a:ext>
                </a:extLst>
              </p:cNvPr>
              <p:cNvSpPr txBox="1"/>
              <p:nvPr/>
            </p:nvSpPr>
            <p:spPr>
              <a:xfrm>
                <a:off x="7374835" y="5373414"/>
                <a:ext cx="1769165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D464B9-506A-7065-E057-66614081E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835" y="5373414"/>
                <a:ext cx="1769165" cy="972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F4F6353-B9C0-7383-2289-2298FC0C8615}"/>
                  </a:ext>
                </a:extLst>
              </p14:cNvPr>
              <p14:cNvContentPartPr/>
              <p14:nvPr/>
            </p14:nvContentPartPr>
            <p14:xfrm>
              <a:off x="3714077" y="1556891"/>
              <a:ext cx="2360520" cy="571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F4F6353-B9C0-7383-2289-2298FC0C86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7877" y="1540691"/>
                <a:ext cx="2392920" cy="604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743244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24" grpId="1"/>
      <p:bldP spid="35" grpId="0"/>
      <p:bldP spid="35" grpId="1"/>
      <p:bldP spid="15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307DC-275D-4CC4-A5F1-F21CBAFA84A9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2022/11/7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6F67A-CA23-4336-9AAA-A7099F97B4A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/24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en-US" altLang="zh-CN" sz="3600" b="0" dirty="0">
                <a:latin typeface="Times New Roman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信号的频谱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48A18B-D3CD-6B42-8E3B-95986460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69" y="2774349"/>
            <a:ext cx="829015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marR="0" lvl="0" indent="-46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    解释</a:t>
            </a:r>
            <a:r>
              <a:rPr lang="zh-CN" altLang="en-US" sz="3600" b="0" dirty="0">
                <a:ea typeface="华文新魏" panose="02010800040101010101" pitchFamily="2" charset="-122"/>
              </a:rPr>
              <a:t>频谱的概念</a:t>
            </a:r>
            <a:r>
              <a:rPr lang="zh-CN" altLang="zh-CN" sz="3600" b="0" dirty="0">
                <a:ea typeface="华文新魏" panose="02010800040101010101" pitchFamily="2" charset="-122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696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F980F2E-2C83-644F-81E2-61DF7F4E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5" y="110875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滤波器幅频特性的过渡带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ECDD39-0103-3B48-808F-3D5AFA6D8949}"/>
              </a:ext>
            </a:extLst>
          </p:cNvPr>
          <p:cNvSpPr txBox="1"/>
          <p:nvPr/>
        </p:nvSpPr>
        <p:spPr>
          <a:xfrm>
            <a:off x="4658266" y="2007816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latin typeface="STXinwei" panose="02010800040101010101" pitchFamily="2" charset="-122"/>
                <a:ea typeface="STXinwei" panose="02010800040101010101" pitchFamily="2" charset="-122"/>
              </a:rPr>
              <a:t>设通带放大倍数的模最大为</a:t>
            </a:r>
            <a:r>
              <a:rPr lang="en-US" altLang="zh-CN" sz="2400" b="0" dirty="0">
                <a:latin typeface="+mn-lt"/>
                <a:ea typeface="STXinwei" panose="02010800040101010101" pitchFamily="2" charset="-122"/>
              </a:rPr>
              <a:t>1</a:t>
            </a:r>
            <a:endParaRPr kumimoji="1" lang="zh-CN" altLang="en-US" sz="2400" b="0" dirty="0">
              <a:latin typeface="+mn-lt"/>
              <a:ea typeface="STXinwei" panose="020108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2050F-F786-534B-BE69-556F9C385242}"/>
              </a:ext>
            </a:extLst>
          </p:cNvPr>
          <p:cNvGrpSpPr/>
          <p:nvPr/>
        </p:nvGrpSpPr>
        <p:grpSpPr>
          <a:xfrm>
            <a:off x="4630970" y="2493199"/>
            <a:ext cx="4259456" cy="1545350"/>
            <a:chOff x="5327016" y="3175592"/>
            <a:chExt cx="4259456" cy="154535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9ACCCAA-FD0B-3042-A6F4-C0E4DFC7A7AD}"/>
                </a:ext>
              </a:extLst>
            </p:cNvPr>
            <p:cNvGrpSpPr/>
            <p:nvPr/>
          </p:nvGrpSpPr>
          <p:grpSpPr>
            <a:xfrm>
              <a:off x="5330327" y="3727529"/>
              <a:ext cx="4256145" cy="993413"/>
              <a:chOff x="5310894" y="3731021"/>
              <a:chExt cx="4256145" cy="9934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6AE3D0E2-23F1-014D-BAD8-EF4B06D33F0E}"/>
                      </a:ext>
                    </a:extLst>
                  </p:cNvPr>
                  <p:cNvSpPr txBox="1"/>
                  <p:nvPr/>
                </p:nvSpPr>
                <p:spPr>
                  <a:xfrm>
                    <a:off x="6662013" y="3731021"/>
                    <a:ext cx="2905026" cy="993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b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oMath>
                      </m:oMathPara>
                    </a14:m>
                    <a:endParaRPr kumimoji="1" lang="zh-CN" altLang="en-US" b="0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6AE3D0E2-23F1-014D-BAD8-EF4B06D33F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2013" y="3731021"/>
                    <a:ext cx="2905026" cy="9934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5" t="-1282" r="-435" b="-64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5615E3A-37A4-F34D-9447-4492B09A7EAE}"/>
                  </a:ext>
                </a:extLst>
              </p:cNvPr>
              <p:cNvSpPr txBox="1"/>
              <p:nvPr/>
            </p:nvSpPr>
            <p:spPr>
              <a:xfrm>
                <a:off x="5310894" y="3883511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0" dirty="0">
                    <a:latin typeface="STXinwei" panose="02010800040101010101" pitchFamily="2" charset="-122"/>
                    <a:ea typeface="STXinwei" panose="02010800040101010101" pitchFamily="2" charset="-122"/>
                  </a:rPr>
                  <a:t>放大倍数</a:t>
                </a:r>
                <a:endParaRPr kumimoji="1" lang="zh-CN" altLang="en-US" sz="2400" b="0" dirty="0">
                  <a:latin typeface="STXinwei" panose="02010800040101010101" pitchFamily="2" charset="-122"/>
                  <a:ea typeface="STXinwei" panose="0201080004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F3EE9DE-2B77-084B-AE79-F03222D8F259}"/>
                    </a:ext>
                  </a:extLst>
                </p:cNvPr>
                <p:cNvSpPr txBox="1"/>
                <p:nvPr/>
              </p:nvSpPr>
              <p:spPr>
                <a:xfrm>
                  <a:off x="5327016" y="3175592"/>
                  <a:ext cx="23518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0" dirty="0">
                      <a:latin typeface="+mn-lt"/>
                      <a:ea typeface="STXinwei" panose="02010800040101010101" pitchFamily="2" charset="-122"/>
                    </a:rPr>
                    <a:t>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&gt;&gt;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STXinwei" panose="02010800040101010101" pitchFamily="2" charset="-122"/>
                      <a:ea typeface="STXinwei" panose="02010800040101010101" pitchFamily="2" charset="-122"/>
                    </a:rPr>
                    <a:t>时，</a:t>
                  </a:r>
                  <a:endParaRPr lang="en-US" altLang="zh-CN" sz="2400" b="0" dirty="0">
                    <a:latin typeface="STXinwei" panose="02010800040101010101" pitchFamily="2" charset="-122"/>
                    <a:ea typeface="STXinwei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F3EE9DE-2B77-084B-AE79-F03222D8F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016" y="3175592"/>
                  <a:ext cx="235186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763" t="-7895" r="-2688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3C6961-3053-BA48-9DAB-0497285DD562}"/>
              </a:ext>
            </a:extLst>
          </p:cNvPr>
          <p:cNvGrpSpPr/>
          <p:nvPr/>
        </p:nvGrpSpPr>
        <p:grpSpPr>
          <a:xfrm>
            <a:off x="95526" y="2659542"/>
            <a:ext cx="3819265" cy="2164886"/>
            <a:chOff x="245654" y="2345643"/>
            <a:chExt cx="3819265" cy="216488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084D18C-583A-8247-9D13-E409CBE2C43F}"/>
                </a:ext>
              </a:extLst>
            </p:cNvPr>
            <p:cNvGrpSpPr/>
            <p:nvPr/>
          </p:nvGrpSpPr>
          <p:grpSpPr>
            <a:xfrm>
              <a:off x="245654" y="2345643"/>
              <a:ext cx="3819265" cy="2164886"/>
              <a:chOff x="4571999" y="1786081"/>
              <a:chExt cx="3819265" cy="21648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5B3756A-D06E-0340-995A-E0686F5E99D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97400" y="1786081"/>
                <a:ext cx="3793864" cy="2164886"/>
                <a:chOff x="1974850" y="1943100"/>
                <a:chExt cx="5207948" cy="2971800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0DD6CFEA-47A5-284D-A489-D8163203A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4850" y="1943100"/>
                  <a:ext cx="5194300" cy="2971800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E4F0600-521D-8448-9DCB-AD4BED8FA231}"/>
                    </a:ext>
                  </a:extLst>
                </p:cNvPr>
                <p:cNvSpPr/>
                <p:nvPr/>
              </p:nvSpPr>
              <p:spPr bwMode="auto">
                <a:xfrm>
                  <a:off x="6974006" y="2483893"/>
                  <a:ext cx="208792" cy="709683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E968C63-F89A-8C45-B064-AF034E5E3801}"/>
                  </a:ext>
                </a:extLst>
              </p:cNvPr>
              <p:cNvSpPr/>
              <p:nvPr/>
            </p:nvSpPr>
            <p:spPr bwMode="auto">
              <a:xfrm>
                <a:off x="4571999" y="1998535"/>
                <a:ext cx="712723" cy="80174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9112C3-C906-D042-9486-C9166ECE3009}"/>
                  </a:ext>
                </a:extLst>
              </p:cNvPr>
              <p:cNvSpPr txBox="1"/>
              <p:nvPr/>
            </p:nvSpPr>
            <p:spPr>
              <a:xfrm>
                <a:off x="4831309" y="2497540"/>
                <a:ext cx="530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0" dirty="0"/>
                  <a:t>0.707</a:t>
                </a:r>
                <a:endParaRPr kumimoji="1" lang="zh-CN" altLang="en-US" sz="1200" b="0" dirty="0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6ED0E6-CC37-8046-8E83-B18F98C603F8}"/>
                </a:ext>
              </a:extLst>
            </p:cNvPr>
            <p:cNvSpPr/>
            <p:nvPr/>
          </p:nvSpPr>
          <p:spPr bwMode="auto">
            <a:xfrm>
              <a:off x="2135590" y="3857449"/>
              <a:ext cx="194860" cy="2115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06EF9E6-69B2-8849-B8EF-822272DC7EEB}"/>
                </a:ext>
              </a:extLst>
            </p:cNvPr>
            <p:cNvSpPr/>
            <p:nvPr/>
          </p:nvSpPr>
          <p:spPr bwMode="auto">
            <a:xfrm>
              <a:off x="3011324" y="3859721"/>
              <a:ext cx="194860" cy="2115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13E908-8C1C-A14C-9FD4-5EDC1E6724D9}"/>
                </a:ext>
              </a:extLst>
            </p:cNvPr>
            <p:cNvSpPr txBox="1"/>
            <p:nvPr/>
          </p:nvSpPr>
          <p:spPr>
            <a:xfrm>
              <a:off x="2981964" y="3727417"/>
              <a:ext cx="35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0" dirty="0"/>
                <a:t>𝜔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6CF8312-1FE3-5543-8EE5-1F0E0D52926D}"/>
                </a:ext>
              </a:extLst>
            </p:cNvPr>
            <p:cNvSpPr txBox="1"/>
            <p:nvPr/>
          </p:nvSpPr>
          <p:spPr>
            <a:xfrm>
              <a:off x="2090867" y="3730446"/>
              <a:ext cx="436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0" dirty="0"/>
                <a:t>𝜔</a:t>
              </a:r>
              <a:r>
                <a:rPr kumimoji="1" lang="en-US" altLang="zh-CN" sz="1600" b="0" baseline="-25000" dirty="0"/>
                <a:t>c</a:t>
              </a:r>
              <a:endParaRPr kumimoji="1" lang="zh-CN" altLang="en-US" sz="1600" b="0" baseline="-250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882982F-848A-D943-BEB2-D371B5C679EF}"/>
              </a:ext>
            </a:extLst>
          </p:cNvPr>
          <p:cNvGrpSpPr/>
          <p:nvPr/>
        </p:nvGrpSpPr>
        <p:grpSpPr>
          <a:xfrm>
            <a:off x="662428" y="3251705"/>
            <a:ext cx="2550411" cy="900000"/>
            <a:chOff x="5138901" y="2378241"/>
            <a:chExt cx="2550411" cy="900000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3503261-E5FF-304D-989E-04A30081BA91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162415" y="2828241"/>
              <a:ext cx="90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69E0E96-0CC0-0C4F-95BF-91F3D4B868DC}"/>
                </a:ext>
              </a:extLst>
            </p:cNvPr>
            <p:cNvCxnSpPr/>
            <p:nvPr/>
          </p:nvCxnSpPr>
          <p:spPr bwMode="auto">
            <a:xfrm>
              <a:off x="6609312" y="3275143"/>
              <a:ext cx="10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F5120539-8679-844A-8F80-4E01A21E1BDF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5138901" y="2393191"/>
              <a:ext cx="147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 Box 2">
            <a:extLst>
              <a:ext uri="{FF2B5EF4-FFF2-40B4-BE49-F238E27FC236}">
                <a16:creationId xmlns:a16="http://schemas.microsoft.com/office/drawing/2014/main" id="{590EB75A-7D68-D54F-A4DC-8D0153B1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2" y="1615026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过渡带有多宽？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28BD7F-597E-9A4B-B88E-132DA16D2250}"/>
                  </a:ext>
                </a:extLst>
              </p:cNvPr>
              <p:cNvSpPr txBox="1"/>
              <p:nvPr/>
            </p:nvSpPr>
            <p:spPr>
              <a:xfrm>
                <a:off x="4633242" y="4146856"/>
                <a:ext cx="37737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每当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增加</a:t>
                </a:r>
                <a:r>
                  <a:rPr lang="en-US" altLang="zh-CN" sz="2400" b="0" dirty="0">
                    <a:latin typeface="+mn-lt"/>
                    <a:ea typeface="STXinwei" panose="02010800040101010101" pitchFamily="2" charset="-122"/>
                  </a:rPr>
                  <a:t>10</a:t>
                </a:r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倍，放大倍数减少为原来的</a:t>
                </a:r>
                <a:r>
                  <a:rPr lang="en-US" altLang="zh-CN" sz="2400" b="0" dirty="0">
                    <a:latin typeface="+mn-lt"/>
                    <a:ea typeface="STXinwei" panose="02010800040101010101" pitchFamily="2" charset="-122"/>
                  </a:rPr>
                  <a:t>1/10</a:t>
                </a:r>
                <a:r>
                  <a:rPr lang="zh-CN" altLang="en-US" sz="2400" b="0" dirty="0">
                    <a:latin typeface="+mn-lt"/>
                    <a:ea typeface="STXinwei" panose="02010800040101010101" pitchFamily="2" charset="-122"/>
                  </a:rPr>
                  <a:t>，而</a:t>
                </a:r>
                <a:endParaRPr lang="en-US" altLang="zh-CN" sz="2400" b="0" dirty="0">
                  <a:latin typeface="+mn-lt"/>
                  <a:ea typeface="STXinwei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28BD7F-597E-9A4B-B88E-132DA16D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42" y="4146856"/>
                <a:ext cx="3773779" cy="830997"/>
              </a:xfrm>
              <a:prstGeom prst="rect">
                <a:avLst/>
              </a:prstGeom>
              <a:blipFill>
                <a:blip r:embed="rId8"/>
                <a:stretch>
                  <a:fillRect l="-2349" t="-7576" r="-2013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5C93CA40-555B-4B40-88DA-9F14AC8851C0}"/>
              </a:ext>
            </a:extLst>
          </p:cNvPr>
          <p:cNvSpPr txBox="1"/>
          <p:nvPr/>
        </p:nvSpPr>
        <p:spPr>
          <a:xfrm>
            <a:off x="4688154" y="5103112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0" dirty="0"/>
              <a:t>20log(1/10)=-20dB</a:t>
            </a:r>
            <a:endParaRPr kumimoji="1" lang="zh-CN" altLang="en-US" sz="2400" b="0" dirty="0"/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1C062762-90F4-B14A-A046-808E00AD6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2" y="5738712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在过渡带增益以每十倍频程</a:t>
            </a:r>
            <a:r>
              <a:rPr kumimoji="0" lang="en-US" altLang="zh-CN" sz="2400" b="0" dirty="0" err="1">
                <a:ea typeface="华文新魏" panose="02010800040101010101" pitchFamily="2" charset="-122"/>
              </a:rPr>
              <a:t>20dB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速率下降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75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8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21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F980F2E-2C83-644F-81E2-61DF7F4E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5" y="1108758"/>
            <a:ext cx="849788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滤波器幅频特性的过渡带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增加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环节（增加滤波器阶数）可缩小过渡带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3F80598-731E-D14B-AB6F-449F4304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5" y="2049217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二阶低通滤波器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9287F15-656F-A442-BF8E-E12DF9880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58" y="2575120"/>
            <a:ext cx="3426086" cy="2267801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E78D06D0-06D4-4442-A348-678E9A21AC13}"/>
              </a:ext>
            </a:extLst>
          </p:cNvPr>
          <p:cNvSpPr/>
          <p:nvPr/>
        </p:nvSpPr>
        <p:spPr bwMode="auto">
          <a:xfrm>
            <a:off x="3214909" y="3509998"/>
            <a:ext cx="586854" cy="88710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1E9CE57E-012C-C843-8BCD-97346EB34E0E}"/>
              </a:ext>
            </a:extLst>
          </p:cNvPr>
          <p:cNvSpPr/>
          <p:nvPr/>
        </p:nvSpPr>
        <p:spPr bwMode="auto">
          <a:xfrm>
            <a:off x="3858630" y="3512270"/>
            <a:ext cx="693758" cy="88710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C7A443C6-9EA3-FD49-83DA-77F58E626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35" y="4724926"/>
            <a:ext cx="84978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15963" lvl="1" indent="-3524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改变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RC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网络的参数可以调节过渡带的形状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indent="-379412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有源滤波器常用于信号处理，运放工作在放大状态，性能不随负载变化。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0B287AB-2828-08C9-324D-3BA2202CA162}"/>
                  </a:ext>
                </a:extLst>
              </p14:cNvPr>
              <p14:cNvContentPartPr/>
              <p14:nvPr/>
            </p14:nvContentPartPr>
            <p14:xfrm>
              <a:off x="6230880" y="2372400"/>
              <a:ext cx="2603880" cy="464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0B287AB-2828-08C9-324D-3BA2202CA1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4680" y="2356200"/>
                <a:ext cx="2636280" cy="497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835410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 animBg="1"/>
      <p:bldP spid="24" grpId="0" animBg="1"/>
      <p:bldP spid="18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22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9/9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F980F2E-2C83-644F-81E2-61DF7F4EE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893282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放大器级间解耦 </a:t>
            </a:r>
            <a:r>
              <a:rPr kumimoji="0" lang="en-US" altLang="zh-CN" b="0">
                <a:ea typeface="华文新魏" panose="02010800040101010101" pitchFamily="2" charset="-122"/>
              </a:rPr>
              <a:t>p505    </a:t>
            </a:r>
            <a:r>
              <a:rPr kumimoji="0" lang="zh-CN" altLang="en-US" b="0">
                <a:ea typeface="华文新魏" panose="02010800040101010101" pitchFamily="2" charset="-122"/>
              </a:rPr>
              <a:t>求电阻时</a:t>
            </a:r>
            <a:r>
              <a:rPr kumimoji="0" lang="en-US" altLang="zh-CN" b="0" dirty="0">
                <a:ea typeface="华文新魏" panose="02010800040101010101" pitchFamily="2" charset="-122"/>
              </a:rPr>
              <a:t>R1</a:t>
            </a:r>
            <a:r>
              <a:rPr kumimoji="0" lang="zh-CN" altLang="en-US" b="0" dirty="0">
                <a:ea typeface="华文新魏" panose="02010800040101010101" pitchFamily="2" charset="-122"/>
              </a:rPr>
              <a:t>、</a:t>
            </a:r>
            <a:r>
              <a:rPr kumimoji="0" lang="en-US" altLang="zh-CN" b="0" dirty="0">
                <a:ea typeface="华文新魏" panose="02010800040101010101" pitchFamily="2" charset="-122"/>
              </a:rPr>
              <a:t>R2</a:t>
            </a:r>
            <a:r>
              <a:rPr kumimoji="0" lang="zh-CN" altLang="en-US" b="0" dirty="0">
                <a:ea typeface="华文新魏" panose="02010800040101010101" pitchFamily="2" charset="-122"/>
              </a:rPr>
              <a:t>相当于并联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2" y="1823161"/>
            <a:ext cx="4597383" cy="18327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C970CD-1048-7646-AD39-8040CB40AF02}"/>
              </a:ext>
            </a:extLst>
          </p:cNvPr>
          <p:cNvSpPr/>
          <p:nvPr/>
        </p:nvSpPr>
        <p:spPr bwMode="auto">
          <a:xfrm>
            <a:off x="2381540" y="1803283"/>
            <a:ext cx="1380931" cy="18327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AE1DE5-38FC-5184-73B0-A06919AE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419" y="1416502"/>
            <a:ext cx="1956231" cy="20239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74EC24-7B25-0B43-86F1-2332EAEEB8E5}"/>
              </a:ext>
            </a:extLst>
          </p:cNvPr>
          <p:cNvSpPr/>
          <p:nvPr/>
        </p:nvSpPr>
        <p:spPr bwMode="auto">
          <a:xfrm>
            <a:off x="6034184" y="1378396"/>
            <a:ext cx="2595466" cy="21357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BABB1C-35B8-764D-8D85-1285BFA40939}"/>
              </a:ext>
            </a:extLst>
          </p:cNvPr>
          <p:cNvSpPr/>
          <p:nvPr/>
        </p:nvSpPr>
        <p:spPr bwMode="auto">
          <a:xfrm>
            <a:off x="4323696" y="1896137"/>
            <a:ext cx="1380931" cy="18327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7E76CC-7007-BAA3-670F-4B40C0027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85" y="3749478"/>
            <a:ext cx="3406344" cy="2602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512820-3CB0-713E-E7CC-9AE2495BF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109" y="3749478"/>
            <a:ext cx="3617517" cy="2616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969931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1">
            <a:extLst>
              <a:ext uri="{FF2B5EF4-FFF2-40B4-BE49-F238E27FC236}">
                <a16:creationId xmlns:a16="http://schemas.microsoft.com/office/drawing/2014/main" id="{4A33E2BB-DE72-4FB0-83FB-8E37AC9408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DFCCDC-A650-4DC2-9402-C796C3C39EE0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灯片编号占位符 2">
            <a:extLst>
              <a:ext uri="{FF2B5EF4-FFF2-40B4-BE49-F238E27FC236}">
                <a16:creationId xmlns:a16="http://schemas.microsoft.com/office/drawing/2014/main" id="{F3730A12-08A2-43CA-8C2D-116A6D127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3B6C43-61BC-49B8-8CF7-89A11A860A1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50BB4972-B27E-4314-AEC4-B3828435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5771E26-F903-4A44-94F0-0F06F155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1" y="1103192"/>
            <a:ext cx="8497887" cy="52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频率响应：对正弦激励的响应</a:t>
            </a:r>
            <a:endParaRPr kumimoji="0" lang="en-US" altLang="zh-CN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幅频响应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相频响应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频谱</a:t>
            </a: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透视信号构成成分的一种方法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频谱是一种宝贵的资源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滤波器</a:t>
            </a: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低通、高通、带通、带阻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通带、过渡带、阻带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一阶滤波器过渡带增益每十倍频程下降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分贝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每增加一阶，过渡带增益下降速率每十倍频程增加</a:t>
            </a:r>
            <a:r>
              <a:rPr kumimoji="0" lang="en-US" altLang="zh-CN" sz="2400" b="0" dirty="0">
                <a:ea typeface="华文新魏" panose="02010800040101010101" pitchFamily="2" charset="-122"/>
              </a:rPr>
              <a:t>20</a:t>
            </a:r>
            <a:r>
              <a:rPr kumimoji="0" lang="zh-CN" altLang="en-US" sz="2400" b="0" dirty="0">
                <a:ea typeface="华文新魏" panose="02010800040101010101" pitchFamily="2" charset="-122"/>
              </a:rPr>
              <a:t>分贝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解耦，保证各级静态工作点的独立性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46780747-44BB-4324-8C41-2B95270396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934AC0-CD79-4A9E-8FB7-1A0F692E50BF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45D42FA0-B01D-4FD2-BBD7-35895F7C7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81693" y="6272213"/>
            <a:ext cx="1905000" cy="457200"/>
          </a:xfrm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0ED3FA-CABC-4C4F-BC85-BAE9916FCA8C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频率响应与滤波器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4" y="1925699"/>
            <a:ext cx="805962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200" b="0" dirty="0">
                <a:latin typeface="+mn-lt"/>
                <a:ea typeface="华文新魏" panose="02010800040101010101" pitchFamily="2" charset="-122"/>
              </a:rPr>
              <a:t>内容：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信号的频谱，滤波器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目标</a:t>
            </a:r>
            <a:r>
              <a:rPr lang="zh-CN" altLang="zh-CN" sz="3200" b="0" dirty="0">
                <a:latin typeface="+mn-lt"/>
                <a:ea typeface="华文新魏" panose="02010800040101010101" pitchFamily="2" charset="-122"/>
              </a:rPr>
              <a:t>：</a:t>
            </a:r>
            <a:r>
              <a:rPr lang="zh-CN" altLang="en-US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解释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频谱的概念；</a:t>
            </a:r>
            <a:r>
              <a:rPr lang="zh-CN" altLang="zh-CN" sz="3200" b="0" dirty="0">
                <a:latin typeface="+mn-lt"/>
                <a:ea typeface="华文新魏" panose="02010800040101010101" pitchFamily="2" charset="-122"/>
              </a:rPr>
              <a:t>根据需要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选择滤波器，包括</a:t>
            </a:r>
            <a:r>
              <a:rPr lang="zh-CN" altLang="zh-CN" sz="3200" b="0" dirty="0">
                <a:solidFill>
                  <a:srgbClr val="0000FF"/>
                </a:solidFill>
                <a:latin typeface="+mn-lt"/>
                <a:ea typeface="华文新魏" panose="02010800040101010101" pitchFamily="2" charset="-122"/>
              </a:rPr>
              <a:t>确定</a:t>
            </a:r>
            <a:r>
              <a:rPr lang="en-US" altLang="zh-CN" sz="3200" b="0" dirty="0">
                <a:latin typeface="+mn-lt"/>
                <a:ea typeface="华文新魏" panose="02010800040101010101" pitchFamily="2" charset="-122"/>
              </a:rPr>
              <a:t>RC</a:t>
            </a:r>
            <a:r>
              <a:rPr lang="zh-CN" altLang="zh-CN" sz="3200" b="0" dirty="0">
                <a:latin typeface="+mn-lt"/>
                <a:ea typeface="华文新魏" panose="02010800040101010101" pitchFamily="2" charset="-122"/>
              </a:rPr>
              <a:t>有源滤波器的形式、阶数和时间常数</a:t>
            </a: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。</a:t>
            </a:r>
            <a:endParaRPr lang="en-US" altLang="zh-CN" sz="3200" b="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marL="357188" indent="-357188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+mn-lt"/>
                <a:ea typeface="华文新魏" panose="02010800040101010101" pitchFamily="2" charset="-122"/>
              </a:rPr>
              <a:t>作业：补充题</a:t>
            </a:r>
            <a:endParaRPr lang="en-US" altLang="zh-CN" sz="3200" b="0" dirty="0">
              <a:latin typeface="+mn-lt"/>
              <a:ea typeface="华文新魏" panose="02010800040101010101" pitchFamily="2" charset="-122"/>
            </a:endParaRPr>
          </a:p>
          <a:p>
            <a:pPr marL="323850" indent="-323850"/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1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、一个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RC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无源低通滤波器的截止频率</a:t>
            </a:r>
            <a:r>
              <a:rPr lang="en-US" altLang="zh-CN" sz="1800" b="0" i="1" dirty="0" err="1">
                <a:latin typeface="+mn-lt"/>
                <a:ea typeface="STXinwei" panose="02010800040101010101" pitchFamily="2" charset="-122"/>
              </a:rPr>
              <a:t>f</a:t>
            </a:r>
            <a:r>
              <a:rPr lang="en-US" altLang="zh-CN" sz="1800" b="0" baseline="-25000" dirty="0" err="1">
                <a:latin typeface="+mn-lt"/>
                <a:ea typeface="STXinwei" panose="02010800040101010101" pitchFamily="2" charset="-122"/>
              </a:rPr>
              <a:t>C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=8kHz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，</a:t>
            </a:r>
            <a:r>
              <a:rPr lang="en-US" altLang="zh-CN" sz="1800" b="0" i="1" dirty="0">
                <a:latin typeface="+mn-lt"/>
                <a:ea typeface="STXinwei" panose="02010800040101010101" pitchFamily="2" charset="-122"/>
              </a:rPr>
              <a:t>R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=10k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  <a:sym typeface="Symbol" pitchFamily="2" charset="2"/>
              </a:rPr>
              <a:t>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。试计算</a:t>
            </a:r>
            <a:r>
              <a:rPr lang="en-US" altLang="zh-CN" sz="1800" b="0" i="1" dirty="0">
                <a:latin typeface="+mn-lt"/>
                <a:ea typeface="STXinwei" panose="02010800040101010101" pitchFamily="2" charset="-122"/>
              </a:rPr>
              <a:t>C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的大小。</a:t>
            </a:r>
          </a:p>
          <a:p>
            <a:pPr marL="323850" indent="-323850"/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2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、设计一个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RC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无源带通滤波器，其中心频率为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2kHz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，带宽为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500Hz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，</a:t>
            </a:r>
            <a:r>
              <a:rPr lang="en-US" altLang="zh-CN" sz="1800" b="0" i="1" dirty="0">
                <a:latin typeface="+mn-lt"/>
                <a:ea typeface="STXinwei" panose="02010800040101010101" pitchFamily="2" charset="-122"/>
              </a:rPr>
              <a:t>R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=250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  <a:sym typeface="Symbol" pitchFamily="2" charset="2"/>
              </a:rPr>
              <a:t>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。试分别计算两个电容的</a:t>
            </a:r>
            <a:r>
              <a:rPr lang="zh-CN" altLang="en-US" sz="1800" b="0" dirty="0">
                <a:latin typeface="+mn-lt"/>
                <a:ea typeface="STXinwei" panose="02010800040101010101" pitchFamily="2" charset="-122"/>
              </a:rPr>
              <a:t>值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。</a:t>
            </a:r>
          </a:p>
          <a:p>
            <a:pPr marL="323850" indent="-323850"/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3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、设计一个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4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阶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RC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有源低通滤波器，其截止频率为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500Hz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，通带增益为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10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，使用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1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  <a:sym typeface="Symbol" pitchFamily="2" charset="2"/>
              </a:rPr>
              <a:t>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F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电容器。请计算电阻</a:t>
            </a:r>
            <a:r>
              <a:rPr lang="en-US" altLang="zh-CN" sz="1800" b="0" dirty="0">
                <a:latin typeface="+mn-lt"/>
                <a:ea typeface="STXinwei" panose="02010800040101010101" pitchFamily="2" charset="-122"/>
              </a:rPr>
              <a:t>R</a:t>
            </a:r>
            <a:r>
              <a:rPr lang="zh-CN" altLang="zh-CN" sz="1800" b="0" dirty="0">
                <a:latin typeface="+mn-lt"/>
                <a:ea typeface="STXinwei" panose="02010800040101010101" pitchFamily="2" charset="-122"/>
              </a:rPr>
              <a:t>的值，并画出电路图和幅频特性示意图。</a:t>
            </a:r>
          </a:p>
        </p:txBody>
      </p:sp>
    </p:spTree>
    <p:custDataLst>
      <p:tags r:id="rId1"/>
    </p:custDataLst>
  </p:cSld>
  <p:clrMapOvr>
    <a:masterClrMapping/>
  </p:clrMapOvr>
  <p:transition spd="med"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3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b="0" dirty="0">
                <a:ea typeface="华文新魏" panose="02010800040101010101" pitchFamily="2" charset="-122"/>
              </a:rPr>
              <a:t>传递（系统、网络、转移、传输）函数：电路输出复幅值与输入复幅值的比值。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7DB79-B865-C64E-AF90-B51B6489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62" y="2668638"/>
            <a:ext cx="6359857" cy="127572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CF6A36B-956D-2342-96D5-A6E0FD3F7B86}"/>
              </a:ext>
            </a:extLst>
          </p:cNvPr>
          <p:cNvGrpSpPr/>
          <p:nvPr/>
        </p:nvGrpSpPr>
        <p:grpSpPr>
          <a:xfrm>
            <a:off x="1742645" y="4016657"/>
            <a:ext cx="5468017" cy="725918"/>
            <a:chOff x="1742645" y="4016657"/>
            <a:chExt cx="5468017" cy="725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742645" y="4018081"/>
                  <a:ext cx="1194558" cy="724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645" y="4018081"/>
                  <a:ext cx="1194558" cy="724494"/>
                </a:xfrm>
                <a:prstGeom prst="rect">
                  <a:avLst/>
                </a:prstGeom>
                <a:blipFill>
                  <a:blip r:embed="rId5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911850" y="4018081"/>
                  <a:ext cx="1172500" cy="666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0" y="4018081"/>
                  <a:ext cx="1172500" cy="66652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87589" y="4016657"/>
                  <a:ext cx="923073" cy="6665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589" y="4016657"/>
                  <a:ext cx="923073" cy="666529"/>
                </a:xfrm>
                <a:prstGeom prst="rect">
                  <a:avLst/>
                </a:prstGeom>
                <a:blipFill>
                  <a:blip r:embed="rId7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59944A-0D63-064B-B7D5-A0979695C15F}"/>
              </a:ext>
            </a:extLst>
          </p:cNvPr>
          <p:cNvGrpSpPr/>
          <p:nvPr/>
        </p:nvGrpSpPr>
        <p:grpSpPr>
          <a:xfrm>
            <a:off x="1742648" y="4846395"/>
            <a:ext cx="5468017" cy="725918"/>
            <a:chOff x="1742648" y="4846395"/>
            <a:chExt cx="5468017" cy="725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02F41E-C0BA-804B-A44D-AC9C34605449}"/>
                    </a:ext>
                  </a:extLst>
                </p:cNvPr>
                <p:cNvSpPr txBox="1"/>
                <p:nvPr/>
              </p:nvSpPr>
              <p:spPr>
                <a:xfrm>
                  <a:off x="1742648" y="4847819"/>
                  <a:ext cx="1192954" cy="668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702F41E-C0BA-804B-A44D-AC9C34605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648" y="4847819"/>
                  <a:ext cx="1192954" cy="668516"/>
                </a:xfrm>
                <a:prstGeom prst="rect">
                  <a:avLst/>
                </a:prstGeom>
                <a:blipFill>
                  <a:blip r:embed="rId8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CF62A71-AB40-F644-A02C-11DEDB9BA65B}"/>
                    </a:ext>
                  </a:extLst>
                </p:cNvPr>
                <p:cNvSpPr txBox="1"/>
                <p:nvPr/>
              </p:nvSpPr>
              <p:spPr>
                <a:xfrm>
                  <a:off x="3911853" y="4847819"/>
                  <a:ext cx="1170898" cy="724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CF62A71-AB40-F644-A02C-11DEDB9BA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3" y="4847819"/>
                  <a:ext cx="1170898" cy="724494"/>
                </a:xfrm>
                <a:prstGeom prst="rect">
                  <a:avLst/>
                </a:prstGeom>
                <a:blipFill>
                  <a:blip r:embed="rId9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9DEEF9F-8390-9D43-A1CE-29E26A75F31F}"/>
                    </a:ext>
                  </a:extLst>
                </p:cNvPr>
                <p:cNvSpPr txBox="1"/>
                <p:nvPr/>
              </p:nvSpPr>
              <p:spPr>
                <a:xfrm>
                  <a:off x="6287592" y="4846395"/>
                  <a:ext cx="923073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zh-CN" altLang="en-US" b="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9DEEF9F-8390-9D43-A1CE-29E26A75F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592" y="4846395"/>
                  <a:ext cx="923073" cy="670505"/>
                </a:xfrm>
                <a:prstGeom prst="rect">
                  <a:avLst/>
                </a:prstGeom>
                <a:blipFill>
                  <a:blip r:embed="rId10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 Box 2">
            <a:extLst>
              <a:ext uri="{FF2B5EF4-FFF2-40B4-BE49-F238E27FC236}">
                <a16:creationId xmlns:a16="http://schemas.microsoft.com/office/drawing/2014/main" id="{2631686E-71C5-654E-B663-4CB9F7C8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78" y="2045206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714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同一端口：驱动点阻抗函数、驱动点导纳函数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138D871-F2AF-9541-ADA8-D782A0BD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43" y="5577250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71475" lvl="1" indent="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不同端口：转移阻抗函数、转移导纳函数、电压比函数、电流比函数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57597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4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400" b="0" dirty="0">
                <a:ea typeface="华文新魏" panose="02010800040101010101" pitchFamily="2" charset="-122"/>
              </a:rPr>
              <a:t>频率响应（特性、频响）：传递函数的幅值（幅频响应）与相位（相频响应）随频率发生变化的特性。</a:t>
            </a:r>
            <a:endParaRPr kumimoji="0" lang="en-US" altLang="zh-CN" sz="2400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7DB79-B865-C64E-AF90-B51B6489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62" y="2042108"/>
            <a:ext cx="6359857" cy="127572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72E0DAC-39CB-1B4E-80E9-F358152366DF}"/>
              </a:ext>
            </a:extLst>
          </p:cNvPr>
          <p:cNvGrpSpPr/>
          <p:nvPr/>
        </p:nvGrpSpPr>
        <p:grpSpPr>
          <a:xfrm>
            <a:off x="580895" y="3260674"/>
            <a:ext cx="7711555" cy="552152"/>
            <a:chOff x="580895" y="3260674"/>
            <a:chExt cx="7711555" cy="552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0895" y="3262098"/>
                  <a:ext cx="2571794" cy="550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=−90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CN" b="0" dirty="0"/>
                    <a:t>;</a:t>
                  </a:r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95" y="3262098"/>
                  <a:ext cx="2571794" cy="550728"/>
                </a:xfrm>
                <a:prstGeom prst="rect">
                  <a:avLst/>
                </a:prstGeom>
                <a:blipFill>
                  <a:blip r:embed="rId5"/>
                  <a:stretch>
                    <a:fillRect t="-13636" r="-394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512413" y="3262098"/>
                  <a:ext cx="2384564" cy="550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=90°</m:t>
                      </m:r>
                    </m:oMath>
                  </a14:m>
                  <a:r>
                    <a:rPr lang="en-US" altLang="zh-CN" b="0" dirty="0"/>
                    <a:t>;</a:t>
                  </a:r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13" y="3262098"/>
                  <a:ext cx="2384564" cy="550728"/>
                </a:xfrm>
                <a:prstGeom prst="rect">
                  <a:avLst/>
                </a:prstGeom>
                <a:blipFill>
                  <a:blip r:embed="rId6"/>
                  <a:stretch>
                    <a:fillRect t="-13636" r="-4255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209251" y="3260674"/>
                  <a:ext cx="2083199" cy="550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=0°</m:t>
                      </m:r>
                    </m:oMath>
                  </a14:m>
                  <a:r>
                    <a:rPr lang="en-US" altLang="zh-CN" b="0" dirty="0"/>
                    <a:t>;</a:t>
                  </a:r>
                  <a:endParaRPr lang="zh-CN" altLang="en-US" b="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251" y="3260674"/>
                  <a:ext cx="2083199" cy="550728"/>
                </a:xfrm>
                <a:prstGeom prst="rect">
                  <a:avLst/>
                </a:prstGeom>
                <a:blipFill>
                  <a:blip r:embed="rId7"/>
                  <a:stretch>
                    <a:fillRect t="-13636" r="-4848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AC95B5-38F7-164C-AEAC-72F11C91DB4B}"/>
              </a:ext>
            </a:extLst>
          </p:cNvPr>
          <p:cNvGrpSpPr/>
          <p:nvPr/>
        </p:nvGrpSpPr>
        <p:grpSpPr>
          <a:xfrm>
            <a:off x="488950" y="4017563"/>
            <a:ext cx="8176804" cy="2391757"/>
            <a:chOff x="488950" y="4017563"/>
            <a:chExt cx="8176804" cy="239175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5186788-AAFB-0240-9ADB-0F7AB424C1ED}"/>
                </a:ext>
              </a:extLst>
            </p:cNvPr>
            <p:cNvSpPr txBox="1"/>
            <p:nvPr/>
          </p:nvSpPr>
          <p:spPr>
            <a:xfrm>
              <a:off x="1115423" y="5736635"/>
              <a:ext cx="7550331" cy="67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幅频响应                      相频响应                               幅频响应              </a:t>
              </a:r>
              <a:r>
                <a:rPr lang="en-US" altLang="zh-CN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相频响应</a:t>
              </a:r>
              <a:endParaRPr lang="en-US" altLang="zh-CN" sz="1600" b="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线性坐标轴                                                                 对数坐标轴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5C73D6F-ADDB-C04F-B68C-4514F6220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" y="4017563"/>
              <a:ext cx="8093964" cy="1719072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3DF13A-5118-6142-83DA-3FF32ACF07B1}"/>
              </a:ext>
            </a:extLst>
          </p:cNvPr>
          <p:cNvSpPr/>
          <p:nvPr/>
        </p:nvSpPr>
        <p:spPr bwMode="auto">
          <a:xfrm>
            <a:off x="4691270" y="3976419"/>
            <a:ext cx="3974484" cy="239175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94C00F-91F7-6F40-B52C-99637DFD35C3}"/>
              </a:ext>
            </a:extLst>
          </p:cNvPr>
          <p:cNvSpPr txBox="1"/>
          <p:nvPr/>
        </p:nvSpPr>
        <p:spPr>
          <a:xfrm>
            <a:off x="2506019" y="2650955"/>
            <a:ext cx="4995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0" dirty="0"/>
              <a:t>1</a:t>
            </a:r>
            <a:r>
              <a:rPr kumimoji="1" lang="zh-CN" altLang="en-US" sz="1400" b="0" dirty="0"/>
              <a:t>𝜇</a:t>
            </a:r>
            <a:r>
              <a:rPr kumimoji="1" lang="en-US" altLang="zh-CN" sz="1400" b="0" dirty="0"/>
              <a:t>F</a:t>
            </a:r>
            <a:r>
              <a:rPr kumimoji="1" lang="zh-CN" altLang="en-US" sz="1400" b="0" dirty="0"/>
              <a:t>                                          </a:t>
            </a:r>
            <a:r>
              <a:rPr kumimoji="1" lang="en-US" altLang="zh-CN" sz="1400" b="0" dirty="0"/>
              <a:t>1</a:t>
            </a:r>
            <a:r>
              <a:rPr kumimoji="1" lang="zh-CN" altLang="en-US" sz="1400" b="0" dirty="0"/>
              <a:t>𝜇</a:t>
            </a:r>
            <a:r>
              <a:rPr kumimoji="1" lang="en-US" altLang="zh-CN" sz="1400" b="0" dirty="0"/>
              <a:t>H</a:t>
            </a:r>
            <a:r>
              <a:rPr kumimoji="1" lang="zh-CN" altLang="en-US" sz="1400" b="0" dirty="0"/>
              <a:t>                                               </a:t>
            </a:r>
            <a:r>
              <a:rPr kumimoji="1" lang="en-US" altLang="zh-CN" sz="1400" b="0" dirty="0"/>
              <a:t>1</a:t>
            </a:r>
            <a:r>
              <a:rPr kumimoji="1" lang="zh-CN" altLang="en-US" sz="1400" b="0" dirty="0"/>
              <a:t>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40829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5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RC</a:t>
            </a:r>
            <a:r>
              <a:rPr kumimoji="0" lang="zh-CN" altLang="en-US" b="0" dirty="0">
                <a:ea typeface="华文新魏" panose="02010800040101010101" pitchFamily="2" charset="-122"/>
              </a:rPr>
              <a:t>串联电路的频率响应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96954" y="3596163"/>
                <a:ext cx="2526909" cy="628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4" y="3596163"/>
                <a:ext cx="2526909" cy="62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651557" y="4337358"/>
                <a:ext cx="3652859" cy="880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57" y="4337358"/>
                <a:ext cx="3652859" cy="880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636189" y="5294722"/>
                <a:ext cx="5993820" cy="799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jtan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9" y="5294722"/>
                <a:ext cx="5993820" cy="799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4CAE3B9-C27A-4845-8340-6A55E032B79E}"/>
              </a:ext>
            </a:extLst>
          </p:cNvPr>
          <p:cNvGrpSpPr/>
          <p:nvPr/>
        </p:nvGrpSpPr>
        <p:grpSpPr>
          <a:xfrm>
            <a:off x="2446262" y="1651134"/>
            <a:ext cx="3793355" cy="1654878"/>
            <a:chOff x="2442681" y="1802898"/>
            <a:chExt cx="3793355" cy="16548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80886" y="2110753"/>
              <a:ext cx="1993861" cy="134702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398947" y="2587670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500k</a:t>
              </a:r>
              <a:r>
                <a:rPr lang="en-US" altLang="zh-CN" sz="1800" b="0" dirty="0">
                  <a:sym typeface="Symbol" panose="05050102010706020507" pitchFamily="18" charset="2"/>
                </a:rPr>
                <a:t></a:t>
              </a:r>
              <a:endParaRPr lang="zh-CN" altLang="en-US" sz="1800" b="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55860" y="18028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1nF</a:t>
              </a:r>
              <a:endParaRPr lang="zh-CN" altLang="en-US" sz="1800" b="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2681" y="259959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10cos(1000</a:t>
              </a:r>
              <a:r>
                <a:rPr lang="en-US" altLang="zh-CN" sz="1800" b="0" i="1" dirty="0"/>
                <a:t>t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312804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6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834572" y="1623500"/>
                <a:ext cx="3751796" cy="9609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𝑅𝐶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72" y="1623500"/>
                <a:ext cx="3751796" cy="960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8D9B45-9A04-354C-BADA-5519A65D7B29}"/>
              </a:ext>
            </a:extLst>
          </p:cNvPr>
          <p:cNvGrpSpPr/>
          <p:nvPr/>
        </p:nvGrpSpPr>
        <p:grpSpPr>
          <a:xfrm>
            <a:off x="672053" y="1057379"/>
            <a:ext cx="3793355" cy="1654878"/>
            <a:chOff x="2442681" y="1802898"/>
            <a:chExt cx="3793355" cy="165487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5B05083-509F-B84B-A179-8E24E3C3A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0886" y="2110753"/>
              <a:ext cx="1993861" cy="1347023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461D81C-FAF6-BC42-BE84-4F0CC41E71F4}"/>
                </a:ext>
              </a:extLst>
            </p:cNvPr>
            <p:cNvSpPr txBox="1"/>
            <p:nvPr/>
          </p:nvSpPr>
          <p:spPr>
            <a:xfrm>
              <a:off x="5398947" y="2587670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500k</a:t>
              </a:r>
              <a:r>
                <a:rPr lang="en-US" altLang="zh-CN" sz="1800" b="0" dirty="0">
                  <a:sym typeface="Symbol" panose="05050102010706020507" pitchFamily="18" charset="2"/>
                </a:rPr>
                <a:t></a:t>
              </a:r>
              <a:endParaRPr lang="zh-CN" altLang="en-US" sz="1800" b="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A76D1E-42AA-1241-958F-E1D4E9D9528E}"/>
                </a:ext>
              </a:extLst>
            </p:cNvPr>
            <p:cNvSpPr txBox="1"/>
            <p:nvPr/>
          </p:nvSpPr>
          <p:spPr>
            <a:xfrm>
              <a:off x="4455860" y="18028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1nF</a:t>
              </a:r>
              <a:endParaRPr lang="zh-CN" altLang="en-US" sz="1800" b="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95C4563-FFC1-4047-BE6E-C79840BE346F}"/>
                </a:ext>
              </a:extLst>
            </p:cNvPr>
            <p:cNvSpPr txBox="1"/>
            <p:nvPr/>
          </p:nvSpPr>
          <p:spPr>
            <a:xfrm>
              <a:off x="2442681" y="259959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10cos(1000</a:t>
              </a:r>
              <a:r>
                <a:rPr lang="en-US" altLang="zh-CN" sz="1800" b="0" i="1" dirty="0"/>
                <a:t>t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60DEA2-595F-A74D-858C-57DC4D0F4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51" y="3418182"/>
            <a:ext cx="4747336" cy="2329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D0B01C48-23D2-9440-85DD-69C016126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853915"/>
                <a:ext cx="4194313" cy="3647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，电容开路， 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=90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baseline="3000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较小时，幅值渐近线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→∞时，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1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，幅值渐近线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=1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，电容短路，∠∅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=0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baseline="3000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=1/RC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（转角频率）时，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 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)|=0.707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 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=45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id="{D0B01C48-23D2-9440-85DD-69C01612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853915"/>
                <a:ext cx="4194313" cy="3647152"/>
              </a:xfrm>
              <a:prstGeom prst="rect">
                <a:avLst/>
              </a:prstGeom>
              <a:blipFill>
                <a:blip r:embed="rId7"/>
                <a:stretch>
                  <a:fillRect t="-1505" r="-9448" b="-31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37F50F8-B8FD-7B6B-A41D-3B2950AF0BC2}"/>
                  </a:ext>
                </a:extLst>
              </p14:cNvPr>
              <p14:cNvContentPartPr/>
              <p14:nvPr/>
            </p14:nvContentPartPr>
            <p14:xfrm>
              <a:off x="4950360" y="3026160"/>
              <a:ext cx="2541240" cy="551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37F50F8-B8FD-7B6B-A41D-3B2950AF0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160" y="3009960"/>
                <a:ext cx="2573640" cy="583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475033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7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834572" y="1623500"/>
                <a:ext cx="4041491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72" y="1623500"/>
                <a:ext cx="4041491" cy="707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B0489F8-114D-0D42-B307-103324A16F00}"/>
              </a:ext>
            </a:extLst>
          </p:cNvPr>
          <p:cNvGrpSpPr/>
          <p:nvPr/>
        </p:nvGrpSpPr>
        <p:grpSpPr>
          <a:xfrm>
            <a:off x="658397" y="1103708"/>
            <a:ext cx="3583884" cy="1586282"/>
            <a:chOff x="658397" y="1103708"/>
            <a:chExt cx="3583884" cy="158628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95C4563-FFC1-4047-BE6E-C79840BE346F}"/>
                </a:ext>
              </a:extLst>
            </p:cNvPr>
            <p:cNvSpPr txBox="1"/>
            <p:nvPr/>
          </p:nvSpPr>
          <p:spPr>
            <a:xfrm>
              <a:off x="658397" y="187577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10cos(1000</a:t>
              </a:r>
              <a:r>
                <a:rPr lang="en-US" altLang="zh-CN" sz="1800" b="0" i="1" dirty="0"/>
                <a:t>t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1B17B80-B12A-CA47-A7D6-02BC2738E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7617" y="1376309"/>
              <a:ext cx="1927176" cy="1313681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A76D1E-42AA-1241-958F-E1D4E9D9528E}"/>
                </a:ext>
              </a:extLst>
            </p:cNvPr>
            <p:cNvSpPr txBox="1"/>
            <p:nvPr/>
          </p:nvSpPr>
          <p:spPr>
            <a:xfrm>
              <a:off x="3698542" y="189202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1nF</a:t>
              </a:r>
              <a:endParaRPr lang="zh-CN" altLang="en-US" sz="1800" b="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461D81C-FAF6-BC42-BE84-4F0CC41E71F4}"/>
                </a:ext>
              </a:extLst>
            </p:cNvPr>
            <p:cNvSpPr txBox="1"/>
            <p:nvPr/>
          </p:nvSpPr>
          <p:spPr>
            <a:xfrm>
              <a:off x="2623604" y="110370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dirty="0"/>
                <a:t>500k</a:t>
              </a:r>
              <a:r>
                <a:rPr lang="en-US" altLang="zh-CN" sz="1800" b="0" dirty="0">
                  <a:sym typeface="Symbol" panose="05050102010706020507" pitchFamily="18" charset="2"/>
                </a:rPr>
                <a:t></a:t>
              </a:r>
              <a:endParaRPr lang="zh-CN" altLang="en-US" sz="1800" b="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B792EB8-00A7-B74A-970F-987251CF91A9}"/>
              </a:ext>
            </a:extLst>
          </p:cNvPr>
          <p:cNvGrpSpPr/>
          <p:nvPr/>
        </p:nvGrpSpPr>
        <p:grpSpPr>
          <a:xfrm>
            <a:off x="4004119" y="3418182"/>
            <a:ext cx="4812633" cy="2356086"/>
            <a:chOff x="4004119" y="3418182"/>
            <a:chExt cx="4812633" cy="23560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F60DEA2-595F-A74D-858C-57DC4D0F4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119" y="3418182"/>
              <a:ext cx="4747336" cy="232938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F57503-47D3-2A42-8BD3-B6365E97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58400" y="3508993"/>
              <a:ext cx="1840230" cy="192024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3F0DDA-A110-E240-A578-C1C98BD8E596}"/>
                </a:ext>
              </a:extLst>
            </p:cNvPr>
            <p:cNvSpPr/>
            <p:nvPr/>
          </p:nvSpPr>
          <p:spPr bwMode="auto">
            <a:xfrm>
              <a:off x="4476465" y="5186149"/>
              <a:ext cx="181935" cy="2567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BF06FE20-A530-B144-8D51-6EB8D5795B6C}"/>
                </a:ext>
              </a:extLst>
            </p:cNvPr>
            <p:cNvCxnSpPr/>
            <p:nvPr/>
          </p:nvCxnSpPr>
          <p:spPr bwMode="auto">
            <a:xfrm flipH="1">
              <a:off x="4380931" y="3684896"/>
              <a:ext cx="27746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CF5B89F-52FF-2E49-81D8-5AA03DFD42F2}"/>
                    </a:ext>
                  </a:extLst>
                </p:cNvPr>
                <p:cNvSpPr/>
                <p:nvPr/>
              </p:nvSpPr>
              <p:spPr bwMode="auto">
                <a:xfrm rot="3540000">
                  <a:off x="5530561" y="4135088"/>
                  <a:ext cx="731104" cy="181703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2000/</m:t>
                        </m:r>
                        <m:r>
                          <a:rPr lang="zh-CN" altLang="en-US" sz="105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zh-CN" alt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CF5B89F-52FF-2E49-81D8-5AA03DFD4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3540000">
                  <a:off x="5530561" y="4135088"/>
                  <a:ext cx="731104" cy="1817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3CEF668-3C1E-ED44-A34D-D1E57F8E02F2}"/>
                </a:ext>
              </a:extLst>
            </p:cNvPr>
            <p:cNvSpPr/>
            <p:nvPr/>
          </p:nvSpPr>
          <p:spPr bwMode="auto">
            <a:xfrm>
              <a:off x="6498630" y="3418182"/>
              <a:ext cx="2318122" cy="23293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0868639-A0FE-D54A-B529-5A177726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04" y="3686809"/>
              <a:ext cx="1676019" cy="25577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35854EF-C425-7640-BBE3-2AE3BEC2C6F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8945" y="3854559"/>
              <a:ext cx="1940714" cy="182245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6F3EA4-2ED8-5147-88F0-C9EEB8459AFF}"/>
                </a:ext>
              </a:extLst>
            </p:cNvPr>
            <p:cNvSpPr/>
            <p:nvPr/>
          </p:nvSpPr>
          <p:spPr bwMode="auto">
            <a:xfrm>
              <a:off x="7243482" y="3757011"/>
              <a:ext cx="12550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9F02BA-9B17-2F43-B93D-5369E48A31B2}"/>
                </a:ext>
              </a:extLst>
            </p:cNvPr>
            <p:cNvSpPr txBox="1"/>
            <p:nvPr/>
          </p:nvSpPr>
          <p:spPr>
            <a:xfrm>
              <a:off x="7127837" y="3723754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0" dirty="0"/>
                <a:t>0</a:t>
              </a:r>
              <a:endParaRPr kumimoji="1" lang="zh-CN" altLang="en-US" b="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58E6F0-8B45-8D4F-8FCA-FB3CA50A5961}"/>
                </a:ext>
              </a:extLst>
            </p:cNvPr>
            <p:cNvSpPr/>
            <p:nvPr/>
          </p:nvSpPr>
          <p:spPr bwMode="auto">
            <a:xfrm>
              <a:off x="8280401" y="5612100"/>
              <a:ext cx="298450" cy="1621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B4203DE-15D1-7648-8528-50809E5AAE57}"/>
                </a:ext>
              </a:extLst>
            </p:cNvPr>
            <p:cNvSpPr/>
            <p:nvPr/>
          </p:nvSpPr>
          <p:spPr bwMode="auto">
            <a:xfrm>
              <a:off x="6750000" y="3679200"/>
              <a:ext cx="298450" cy="1621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9EA11532-BB84-F249-B4C4-1BD550F7D3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9147" y="2853915"/>
                <a:ext cx="3999948" cy="3647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1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，幅值渐近线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=1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，电容开路，∠∅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=0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baseline="3000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较大时，幅值渐近线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=1/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  <m:r>
                      <a:rPr lang="zh-CN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kumimoji="0" lang="en-US" altLang="zh-CN" sz="2400" b="0" baseline="3000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→∞时，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→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，电容短路， 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=-90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  <a:p>
                <a:pPr marL="363538" lvl="1" indent="0" eaLnBrk="1" hangingPunct="1">
                  <a:spcBef>
                    <a:spcPts val="6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=1/RC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（转角频率）时，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|H(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)|=0.707</a:t>
                </a:r>
                <a:r>
                  <a:rPr kumimoji="0" lang="zh-CN" altLang="en-US" sz="2400" b="0" dirty="0">
                    <a:ea typeface="华文新魏" panose="02010800040101010101" pitchFamily="2" charset="-122"/>
                  </a:rPr>
                  <a:t>， ∠∅</a:t>
                </a:r>
                <a:r>
                  <a:rPr kumimoji="0" lang="en-US" altLang="zh-CN" sz="2400" b="0" dirty="0">
                    <a:ea typeface="华文新魏" panose="02010800040101010101" pitchFamily="2" charset="-122"/>
                  </a:rPr>
                  <a:t>=-45</a:t>
                </a:r>
                <a:r>
                  <a:rPr kumimoji="0" lang="zh-CN" altLang="en-US" sz="2400" b="0" baseline="30000" dirty="0">
                    <a:ea typeface="华文新魏" panose="02010800040101010101" pitchFamily="2" charset="-122"/>
                  </a:rPr>
                  <a:t>∘</a:t>
                </a:r>
                <a:endParaRPr kumimoji="0" lang="en-US" altLang="zh-CN" sz="2400" b="0" dirty="0"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9EA11532-BB84-F249-B4C4-1BD550F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9147" y="2853915"/>
                <a:ext cx="3999948" cy="3647152"/>
              </a:xfrm>
              <a:prstGeom prst="rect">
                <a:avLst/>
              </a:prstGeom>
              <a:blipFill>
                <a:blip r:embed="rId11"/>
                <a:stretch>
                  <a:fillRect t="-1505" r="-10213" b="-31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E5A1A0B-944F-0041-899D-8CC56995E04A}"/>
              </a:ext>
            </a:extLst>
          </p:cNvPr>
          <p:cNvSpPr/>
          <p:nvPr/>
        </p:nvSpPr>
        <p:spPr bwMode="auto">
          <a:xfrm>
            <a:off x="5367129" y="3319668"/>
            <a:ext cx="178905" cy="2887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92773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>
            <a:extLst>
              <a:ext uri="{FF2B5EF4-FFF2-40B4-BE49-F238E27FC236}">
                <a16:creationId xmlns:a16="http://schemas.microsoft.com/office/drawing/2014/main" id="{9E2E8BF1-C7D2-4B21-89D3-A264F43852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750A96-4ED6-43FD-8B1E-E50587A32009}" type="datetime1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2022/11/7</a:t>
            </a:fld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B67BFD83-EB7B-4618-8935-899B4BC65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59154D-F3DA-4B8E-BF93-0918D35F1B21}" type="slidenum">
              <a:rPr lang="en-US" altLang="zh-CN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/>
              <a:t>8</a:t>
            </a:fld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/24</a:t>
            </a:r>
            <a:endParaRPr lang="en-US" altLang="zh-CN" sz="1400" b="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2EB4F30-CAF3-4521-835E-2FC4D072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06488"/>
            <a:ext cx="8497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en-US" altLang="zh-CN" b="0" dirty="0">
                <a:ea typeface="华文新魏" panose="02010800040101010101" pitchFamily="2" charset="-122"/>
              </a:rPr>
              <a:t>RLC</a:t>
            </a:r>
            <a:r>
              <a:rPr kumimoji="0" lang="zh-CN" altLang="en-US" b="0" dirty="0">
                <a:ea typeface="华文新魏" panose="02010800040101010101" pitchFamily="2" charset="-122"/>
              </a:rPr>
              <a:t>串联电路的频率响应。</a:t>
            </a:r>
            <a:endParaRPr kumimoji="0" lang="en-US" altLang="zh-CN" b="0" dirty="0">
              <a:ea typeface="华文新魏" panose="02010800040101010101" pitchFamily="2" charset="-122"/>
            </a:endParaRP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DB2F62E9-0611-40AD-BA0E-A65557C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频率响应（</a:t>
            </a:r>
            <a:r>
              <a:rPr lang="en-US" altLang="zh-CN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6/6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A9F7C-CDA9-FC4B-8C9B-1DFD6E517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" y="1604957"/>
            <a:ext cx="3278426" cy="155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9871FE-75D1-5E44-A839-7723410FA57F}"/>
                  </a:ext>
                </a:extLst>
              </p:cNvPr>
              <p:cNvSpPr txBox="1"/>
              <p:nvPr/>
            </p:nvSpPr>
            <p:spPr>
              <a:xfrm>
                <a:off x="501654" y="3596163"/>
                <a:ext cx="5198026" cy="878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9871FE-75D1-5E44-A839-7723410FA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4" y="3596163"/>
                <a:ext cx="5198026" cy="878446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C247BF-B649-9C4C-9FA2-5FBACBADF33E}"/>
                  </a:ext>
                </a:extLst>
              </p:cNvPr>
              <p:cNvSpPr txBox="1"/>
              <p:nvPr/>
            </p:nvSpPr>
            <p:spPr>
              <a:xfrm>
                <a:off x="1257857" y="4622546"/>
                <a:ext cx="4951484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C247BF-B649-9C4C-9FA2-5FBACBAD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57" y="4622546"/>
                <a:ext cx="4951484" cy="632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59DD6B-B268-7447-86B5-F902F39865DD}"/>
                  </a:ext>
                </a:extLst>
              </p:cNvPr>
              <p:cNvSpPr txBox="1"/>
              <p:nvPr/>
            </p:nvSpPr>
            <p:spPr>
              <a:xfrm>
                <a:off x="1257857" y="5442013"/>
                <a:ext cx="5455340" cy="716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𝐿𝐶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𝑅𝐶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59DD6B-B268-7447-86B5-F902F3986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57" y="5442013"/>
                <a:ext cx="5455340" cy="716415"/>
              </a:xfrm>
              <a:prstGeom prst="rect">
                <a:avLst/>
              </a:prstGeom>
              <a:blipFill>
                <a:blip r:embed="rId7"/>
                <a:stretch>
                  <a:fillRect r="-232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037489-223C-DA4F-BFCD-FBA4EBF17A27}"/>
                  </a:ext>
                </a:extLst>
              </p:cNvPr>
              <p:cNvSpPr txBox="1"/>
              <p:nvPr/>
            </p:nvSpPr>
            <p:spPr>
              <a:xfrm>
                <a:off x="6181994" y="3313955"/>
                <a:ext cx="2644506" cy="1015663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b="0" dirty="0"/>
                  <a:t>Low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000" b="0" dirty="0">
                    <a:ea typeface="Cambria Math" panose="02040503050406030204" pitchFamily="18" charset="0"/>
                  </a:rPr>
                  <a:t>：</a:t>
                </a:r>
                <a:r>
                  <a:rPr kumimoji="0" lang="en-US" altLang="zh-CN" sz="2000" b="0" dirty="0">
                    <a:ea typeface="华文新魏" panose="02010800040101010101" pitchFamily="2" charset="-122"/>
                  </a:rPr>
                  <a:t> |</a:t>
                </a:r>
                <a:r>
                  <a:rPr kumimoji="0" lang="en-US" altLang="zh-CN" sz="2000" b="0" i="1" dirty="0">
                    <a:ea typeface="华文新魏" panose="02010800040101010101" pitchFamily="2" charset="-122"/>
                  </a:rPr>
                  <a:t>H</a:t>
                </a:r>
                <a:r>
                  <a:rPr kumimoji="0" lang="en-US" altLang="zh-CN" sz="2000" b="0" dirty="0">
                    <a:ea typeface="华文新魏" panose="020108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2000" b="0" dirty="0">
                    <a:ea typeface="华文新魏" panose="02010800040101010101" pitchFamily="2" charset="-122"/>
                  </a:rPr>
                  <a:t>)|</a:t>
                </a:r>
                <a:r>
                  <a:rPr kumimoji="0" lang="zh-CN" altLang="en-US" sz="2000" b="0" dirty="0">
                    <a:ea typeface="华文新魏" panose="02010800040101010101" pitchFamily="2" charset="-122"/>
                  </a:rPr>
                  <a:t>≈</a:t>
                </a:r>
                <a:r>
                  <a:rPr lang="en-US" altLang="zh-CN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000" b="0" i="1" dirty="0">
                    <a:ea typeface="Cambria Math" panose="02040503050406030204" pitchFamily="18" charset="0"/>
                  </a:rPr>
                  <a:t>RC</a:t>
                </a:r>
              </a:p>
              <a:p>
                <a:r>
                  <a:rPr kumimoji="1" lang="en-US" altLang="zh-CN" sz="2000" b="0" dirty="0"/>
                  <a:t>High</a:t>
                </a:r>
                <a:r>
                  <a:rPr kumimoji="1" lang="zh-CN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|</m:t>
                    </m:r>
                    <m:r>
                      <m:rPr>
                        <m:nor/>
                      </m:rPr>
                      <a:rPr kumimoji="0" lang="en-US" altLang="zh-CN" sz="2000" b="0" i="1" dirty="0">
                        <a:ea typeface="华文新魏" panose="02010800040101010101" pitchFamily="2" charset="-122"/>
                      </a:rPr>
                      <m:t>H</m:t>
                    </m:r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)|</m:t>
                    </m:r>
                    <m:r>
                      <m:rPr>
                        <m:nor/>
                      </m:rPr>
                      <a:rPr kumimoji="0" lang="zh-CN" altLang="en-US" sz="2000" b="0" dirty="0">
                        <a:ea typeface="华文新魏" panose="02010800040101010101" pitchFamily="2" charset="-122"/>
                      </a:rPr>
                      <m:t>≈</m:t>
                    </m:r>
                  </m:oMath>
                </a14:m>
                <a:r>
                  <a:rPr kumimoji="1" lang="en-US" altLang="zh-CN" sz="2000" b="0" i="1" dirty="0"/>
                  <a:t>R</a:t>
                </a:r>
                <a:r>
                  <a:rPr kumimoji="1" lang="en-US" altLang="zh-CN" sz="2000" b="0" dirty="0"/>
                  <a:t>/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en-US" altLang="zh-CN" sz="2000" b="0" i="1" dirty="0"/>
                  <a:t>L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en-US" altLang="zh-CN" sz="2000" b="0" baseline="30000" dirty="0"/>
                  <a:t>2</a:t>
                </a:r>
                <a:r>
                  <a:rPr kumimoji="1" lang="zh-CN" altLang="en-US" sz="2000" b="0" dirty="0"/>
                  <a:t> </a:t>
                </a:r>
                <a:r>
                  <a:rPr kumimoji="1" lang="en-US" altLang="zh-CN" sz="2000" b="0" i="1" dirty="0"/>
                  <a:t>LC</a:t>
                </a:r>
                <a:r>
                  <a:rPr kumimoji="1" lang="en-US" altLang="zh-CN" sz="2000" b="0" dirty="0"/>
                  <a:t>=1</a:t>
                </a:r>
                <a:r>
                  <a:rPr kumimoji="1" lang="zh-CN" altLang="en-US" sz="2000" b="0" dirty="0"/>
                  <a:t>：</a:t>
                </a:r>
                <a:r>
                  <a:rPr kumimoji="0" lang="en-US" altLang="zh-CN" sz="2000" b="0" dirty="0"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|</m:t>
                    </m:r>
                    <m:r>
                      <m:rPr>
                        <m:nor/>
                      </m:rPr>
                      <a:rPr kumimoji="0" lang="en-US" altLang="zh-CN" sz="2000" b="0" i="1" dirty="0">
                        <a:ea typeface="华文新魏" panose="02010800040101010101" pitchFamily="2" charset="-122"/>
                      </a:rPr>
                      <m:t>H</m:t>
                    </m:r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kumimoji="0" lang="en-US" altLang="zh-CN" sz="2000" b="0" dirty="0">
                        <a:ea typeface="华文新魏" panose="02010800040101010101" pitchFamily="2" charset="-122"/>
                      </a:rPr>
                      <m:t>)|</m:t>
                    </m:r>
                    <m:r>
                      <m:rPr>
                        <m:nor/>
                      </m:rPr>
                      <a:rPr kumimoji="0" lang="zh-CN" altLang="en-US" sz="2000" b="0" dirty="0">
                        <a:ea typeface="华文新魏" panose="02010800040101010101" pitchFamily="2" charset="-122"/>
                      </a:rPr>
                      <m:t>≈</m:t>
                    </m:r>
                  </m:oMath>
                </a14:m>
                <a:r>
                  <a:rPr kumimoji="1" lang="en-US" altLang="zh-CN" sz="2000" b="0" dirty="0"/>
                  <a:t>1</a:t>
                </a:r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037489-223C-DA4F-BFCD-FBA4EBF1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94" y="3313955"/>
                <a:ext cx="2644506" cy="1015663"/>
              </a:xfrm>
              <a:prstGeom prst="rect">
                <a:avLst/>
              </a:prstGeom>
              <a:blipFill>
                <a:blip r:embed="rId8"/>
                <a:stretch>
                  <a:fillRect l="-2381" t="-3659" b="-853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EB47FEC-4986-8A4E-9B17-AD3519F22730}"/>
              </a:ext>
            </a:extLst>
          </p:cNvPr>
          <p:cNvGrpSpPr/>
          <p:nvPr/>
        </p:nvGrpSpPr>
        <p:grpSpPr>
          <a:xfrm>
            <a:off x="1536700" y="4343400"/>
            <a:ext cx="7137400" cy="1903413"/>
            <a:chOff x="1536700" y="4343400"/>
            <a:chExt cx="7137400" cy="1903413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42936D0-283A-4140-8549-8E24C29500A8}"/>
                </a:ext>
              </a:extLst>
            </p:cNvPr>
            <p:cNvSpPr/>
            <p:nvPr/>
          </p:nvSpPr>
          <p:spPr bwMode="auto">
            <a:xfrm>
              <a:off x="1536700" y="5416613"/>
              <a:ext cx="2667000" cy="83020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任意形状 8">
              <a:extLst>
                <a:ext uri="{FF2B5EF4-FFF2-40B4-BE49-F238E27FC236}">
                  <a16:creationId xmlns:a16="http://schemas.microsoft.com/office/drawing/2014/main" id="{4EC9A10E-BE4E-8044-BA79-7117D1390A0A}"/>
                </a:ext>
              </a:extLst>
            </p:cNvPr>
            <p:cNvSpPr/>
            <p:nvPr/>
          </p:nvSpPr>
          <p:spPr bwMode="auto">
            <a:xfrm>
              <a:off x="4318000" y="4343400"/>
              <a:ext cx="4356100" cy="1816100"/>
            </a:xfrm>
            <a:custGeom>
              <a:avLst/>
              <a:gdLst>
                <a:gd name="connsiteX0" fmla="*/ 0 w 4356100"/>
                <a:gd name="connsiteY0" fmla="*/ 1816100 h 1816100"/>
                <a:gd name="connsiteX1" fmla="*/ 4343400 w 4356100"/>
                <a:gd name="connsiteY1" fmla="*/ 1816100 h 1816100"/>
                <a:gd name="connsiteX2" fmla="*/ 4356100 w 4356100"/>
                <a:gd name="connsiteY2" fmla="*/ 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6100" h="1816100">
                  <a:moveTo>
                    <a:pt x="0" y="1816100"/>
                  </a:moveTo>
                  <a:lnTo>
                    <a:pt x="4343400" y="1816100"/>
                  </a:lnTo>
                  <a:cubicBezTo>
                    <a:pt x="4347633" y="1210733"/>
                    <a:pt x="4351867" y="605367"/>
                    <a:pt x="4356100" y="0"/>
                  </a:cubicBezTo>
                </a:path>
              </a:pathLst>
            </a:custGeom>
            <a:noFill/>
            <a:ln w="127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EAFEA1-15F9-C847-8386-8C6753C7AC83}"/>
              </a:ext>
            </a:extLst>
          </p:cNvPr>
          <p:cNvGrpSpPr/>
          <p:nvPr/>
        </p:nvGrpSpPr>
        <p:grpSpPr>
          <a:xfrm>
            <a:off x="4854867" y="657219"/>
            <a:ext cx="4098632" cy="2472905"/>
            <a:chOff x="4854867" y="657219"/>
            <a:chExt cx="4098632" cy="247290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55F748-6D42-B240-A99E-CD58BB34F223}"/>
                </a:ext>
              </a:extLst>
            </p:cNvPr>
            <p:cNvGrpSpPr/>
            <p:nvPr/>
          </p:nvGrpSpPr>
          <p:grpSpPr>
            <a:xfrm>
              <a:off x="5035550" y="657219"/>
              <a:ext cx="3917949" cy="2472905"/>
              <a:chOff x="5035550" y="657219"/>
              <a:chExt cx="3917949" cy="2472905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0F8B6EC-A869-744F-9A97-F06AC6963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8250" y="657219"/>
                <a:ext cx="3778250" cy="2472905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B78F591-E06A-F34B-8024-A39EF69948EE}"/>
                  </a:ext>
                </a:extLst>
              </p:cNvPr>
              <p:cNvSpPr/>
              <p:nvPr/>
            </p:nvSpPr>
            <p:spPr bwMode="auto">
              <a:xfrm>
                <a:off x="5035550" y="657219"/>
                <a:ext cx="298450" cy="710879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3337466-3086-C246-968D-04DCFE74719D}"/>
                  </a:ext>
                </a:extLst>
              </p:cNvPr>
              <p:cNvSpPr/>
              <p:nvPr/>
            </p:nvSpPr>
            <p:spPr bwMode="auto">
              <a:xfrm>
                <a:off x="7383596" y="1196721"/>
                <a:ext cx="1569903" cy="46809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84E6C362-29E2-A94F-B88A-EA2B982AA6C8}"/>
                  </a:ext>
                </a:extLst>
              </p:cNvPr>
              <p:cNvCxnSpPr/>
              <p:nvPr/>
            </p:nvCxnSpPr>
            <p:spPr bwMode="auto">
              <a:xfrm flipV="1">
                <a:off x="5202000" y="1244600"/>
                <a:ext cx="0" cy="15557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1D80D7E-383A-144D-A7A0-36543FB2D3F2}"/>
                </a:ext>
              </a:extLst>
            </p:cNvPr>
            <p:cNvSpPr/>
            <p:nvPr/>
          </p:nvSpPr>
          <p:spPr bwMode="auto">
            <a:xfrm>
              <a:off x="6445250" y="2602711"/>
              <a:ext cx="107950" cy="1903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CC5CED-429A-E84F-9FB5-F5187A9611FF}"/>
                </a:ext>
              </a:extLst>
            </p:cNvPr>
            <p:cNvSpPr/>
            <p:nvPr/>
          </p:nvSpPr>
          <p:spPr bwMode="auto">
            <a:xfrm>
              <a:off x="6249647" y="2513810"/>
              <a:ext cx="495300" cy="38071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2C54C8-C287-9F42-ACB2-9CC91CF6FD65}"/>
                </a:ext>
              </a:extLst>
            </p:cNvPr>
            <p:cNvSpPr/>
            <p:nvPr/>
          </p:nvSpPr>
          <p:spPr bwMode="auto">
            <a:xfrm>
              <a:off x="5048250" y="1421611"/>
              <a:ext cx="107950" cy="1903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A52A6F1-2447-F241-9266-A4F16A2F5080}"/>
                </a:ext>
              </a:extLst>
            </p:cNvPr>
            <p:cNvSpPr/>
            <p:nvPr/>
          </p:nvSpPr>
          <p:spPr bwMode="auto">
            <a:xfrm>
              <a:off x="5106647" y="1180310"/>
              <a:ext cx="495300" cy="38071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AFC3DD-80AE-EC48-875D-96307E7BBE04}"/>
                    </a:ext>
                  </a:extLst>
                </p:cNvPr>
                <p:cNvSpPr txBox="1"/>
                <p:nvPr/>
              </p:nvSpPr>
              <p:spPr>
                <a:xfrm>
                  <a:off x="4854867" y="914475"/>
                  <a:ext cx="7069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en-US" altLang="zh-CN" sz="1600" b="0" dirty="0">
                      <a:ea typeface="华文新魏" panose="02010800040101010101" pitchFamily="2" charset="-122"/>
                    </a:rPr>
                    <a:t>|</a:t>
                  </a:r>
                  <a:r>
                    <a:rPr kumimoji="0" lang="en-US" altLang="zh-CN" sz="1600" b="0" i="1" dirty="0">
                      <a:ea typeface="华文新魏" panose="02010800040101010101" pitchFamily="2" charset="-122"/>
                    </a:rPr>
                    <a:t>H</a:t>
                  </a:r>
                  <a:r>
                    <a:rPr kumimoji="0" lang="en-US" altLang="zh-CN" sz="1600" b="0" dirty="0">
                      <a:ea typeface="华文新魏" panose="02010800040101010101" pitchFamily="2" charset="-12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kumimoji="0" lang="en-US" altLang="zh-CN" sz="1600" b="0" dirty="0">
                      <a:ea typeface="华文新魏" panose="02010800040101010101" pitchFamily="2" charset="-122"/>
                    </a:rPr>
                    <a:t>)|</a:t>
                  </a:r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7AFC3DD-80AE-EC48-875D-96307E7BB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67" y="914475"/>
                  <a:ext cx="706925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3509" t="-7407" r="-3509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C121C0C-9396-68ED-56DC-4971311264F3}"/>
                  </a:ext>
                </a:extLst>
              </p14:cNvPr>
              <p14:cNvContentPartPr/>
              <p14:nvPr/>
            </p14:nvContentPartPr>
            <p14:xfrm>
              <a:off x="4383000" y="5867280"/>
              <a:ext cx="3844440" cy="695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C121C0C-9396-68ED-56DC-4971311264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66800" y="5851080"/>
                <a:ext cx="3870000" cy="72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92490092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1">
            <a:extLst>
              <a:ext uri="{FF2B5EF4-FFF2-40B4-BE49-F238E27FC236}">
                <a16:creationId xmlns:a16="http://schemas.microsoft.com/office/drawing/2014/main" id="{37E53483-7BE1-4F95-8ABB-7CA5A62121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307DC-275D-4CC4-A5F1-F21CBAFA84A9}" type="datetime1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2022/11/7</a:t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2">
            <a:extLst>
              <a:ext uri="{FF2B5EF4-FFF2-40B4-BE49-F238E27FC236}">
                <a16:creationId xmlns:a16="http://schemas.microsoft.com/office/drawing/2014/main" id="{5D2AEE3A-FED0-4CC1-9CA1-86486E60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6F67A-CA23-4336-9AAA-A7099F97B4A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/24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8BAC0ED7-8DCE-49C6-9607-B505E11A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523363"/>
            <a:ext cx="829015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44500" marR="0" lvl="0" indent="-4318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华文新魏" panose="02010800040101010101" pitchFamily="2" charset="-122"/>
              </a:rPr>
              <a:t>内容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    频谱与滤波的概念，无源、有源滤波器，滤波器参数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444500" indent="-444500" eaLnBrk="1" hangingPunct="1"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目标</a:t>
            </a:r>
            <a:endParaRPr lang="en-US" altLang="zh-CN" sz="3600" b="0" dirty="0">
              <a:latin typeface="Times New Roman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rgbClr val="FF0000"/>
              </a:buClr>
              <a:defRPr/>
            </a:pPr>
            <a:r>
              <a:rPr lang="zh-CN" altLang="en-US" sz="3600" b="0" dirty="0">
                <a:ea typeface="华文新魏" panose="02010800040101010101" pitchFamily="2" charset="-122"/>
              </a:rPr>
              <a:t>    </a:t>
            </a:r>
            <a:r>
              <a:rPr lang="zh-CN" altLang="zh-CN" sz="3600" b="0" dirty="0">
                <a:ea typeface="华文新魏" panose="02010800040101010101" pitchFamily="2" charset="-122"/>
              </a:rPr>
              <a:t>根据需要</a:t>
            </a:r>
            <a:r>
              <a:rPr lang="zh-CN" altLang="en-US" sz="3600" b="0" dirty="0">
                <a:ea typeface="华文新魏" panose="02010800040101010101" pitchFamily="2" charset="-122"/>
              </a:rPr>
              <a:t>选择滤波器，包括</a:t>
            </a:r>
            <a:r>
              <a:rPr lang="zh-CN" altLang="zh-CN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确定</a:t>
            </a:r>
            <a:r>
              <a:rPr lang="en-US" altLang="zh-CN" sz="3600" b="0" dirty="0">
                <a:ea typeface="华文新魏" panose="02010800040101010101" pitchFamily="2" charset="-122"/>
              </a:rPr>
              <a:t>RC</a:t>
            </a:r>
            <a:r>
              <a:rPr lang="zh-CN" altLang="zh-CN" sz="3600" b="0" dirty="0">
                <a:ea typeface="华文新魏" panose="02010800040101010101" pitchFamily="2" charset="-122"/>
              </a:rPr>
              <a:t>有源滤波器的形式、阶数和时间常数</a:t>
            </a:r>
            <a:r>
              <a:rPr lang="zh-CN" altLang="en-US" sz="3600" b="0" dirty="0">
                <a:latin typeface="Times New Roman"/>
                <a:ea typeface="华文新魏" panose="02010800040101010101" pitchFamily="2" charset="-122"/>
              </a:rPr>
              <a:t>。</a:t>
            </a:r>
            <a:r>
              <a:rPr lang="zh-CN" altLang="zh-CN" sz="3600" b="0" dirty="0">
                <a:latin typeface="Times New Roman"/>
                <a:ea typeface="华文新魏" panose="02010800040101010101" pitchFamily="2" charset="-122"/>
              </a:rPr>
              <a:t> </a:t>
            </a:r>
            <a:endParaRPr lang="zh-CN" altLang="en-US" sz="3600" b="0" dirty="0">
              <a:latin typeface="Times New Roman"/>
              <a:ea typeface="华文新魏" panose="0201080004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213C39-B90F-4525-8E5C-18D9DC6B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滤波器</a:t>
            </a:r>
            <a:endParaRPr lang="zh-CN" altLang="en-US" sz="4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98007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|9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|4.9|31.2|76.5|13.1|36.3|1.1|23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30493</TotalTime>
  <Words>1312</Words>
  <Application>Microsoft Office PowerPoint</Application>
  <PresentationFormat>全屏显示(4:3)</PresentationFormat>
  <Paragraphs>245</Paragraphs>
  <Slides>24</Slides>
  <Notes>21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华文新魏</vt:lpstr>
      <vt:lpstr>华文新魏</vt:lpstr>
      <vt:lpstr>Arial</vt:lpstr>
      <vt:lpstr>Cambria Math</vt:lpstr>
      <vt:lpstr>Times New Roman</vt:lpstr>
      <vt:lpstr>Wingdings</vt:lpstr>
      <vt:lpstr>默认设计模板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教案</dc:subject>
  <dc:creator>JSHKUANG</dc:creator>
  <cp:lastModifiedBy>孙照海</cp:lastModifiedBy>
  <cp:revision>1588</cp:revision>
  <cp:lastPrinted>1999-02-28T23:50:56Z</cp:lastPrinted>
  <dcterms:created xsi:type="dcterms:W3CDTF">1999-09-13T01:56:29Z</dcterms:created>
  <dcterms:modified xsi:type="dcterms:W3CDTF">2022-11-08T07:20:11Z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D:\course\数字逻辑</vt:lpwstr>
  </property>
</Properties>
</file>