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ink/ink3.xml" ContentType="application/inkml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ink/ink4.xml" ContentType="application/inkml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ink/ink5.xml" ContentType="application/inkml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ink/ink6.xml" ContentType="application/inkml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30" r:id="rId2"/>
    <p:sldId id="516" r:id="rId3"/>
    <p:sldId id="511" r:id="rId4"/>
    <p:sldId id="518" r:id="rId5"/>
    <p:sldId id="519" r:id="rId6"/>
    <p:sldId id="520" r:id="rId7"/>
    <p:sldId id="529" r:id="rId8"/>
    <p:sldId id="495" r:id="rId9"/>
    <p:sldId id="484" r:id="rId10"/>
    <p:sldId id="463" r:id="rId11"/>
    <p:sldId id="496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488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53D2FF"/>
    <a:srgbClr val="FF0000"/>
    <a:srgbClr val="FF8000"/>
    <a:srgbClr val="FF7F00"/>
    <a:srgbClr val="33FF33"/>
    <a:srgbClr val="FF00FF"/>
    <a:srgbClr val="FF3300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6" autoAdjust="0"/>
    <p:restoredTop sz="83679" autoAdjust="0"/>
  </p:normalViewPr>
  <p:slideViewPr>
    <p:cSldViewPr snapToGrid="0">
      <p:cViewPr varScale="1">
        <p:scale>
          <a:sx n="94" d="100"/>
          <a:sy n="94" d="100"/>
        </p:scale>
        <p:origin x="14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18:36.59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2615 6807 8276,'0'-12'-366,"0"1"426,0 0 822,0-1-207,0 1-297,0-1 0,0 5 194,0-1 181,0 6-458,0-4 0,0 8-9,0 2 0,0 2-264,0 5 0,0 2 155,0 2 0,2 4-201,1 8 1,-1 2 33,2 5 0,-3 1-119,-1-1 0,0 4 68,0 0 0,0 4-21,0-4 1,0-1 72,0-7 0,-1 2-93,-3-5 1,2-2-88,-1-6 87,1-8-17,2-5 98,0-6 1,-3-6-172,-1-1 1,0-5 90,4-3 0,0-3-131,0-4 1,0 3 95,0-1 1,-1 1 24,-3-3 0,3-1 124,-3 0 1,3 4-111,1 0 0,0 4 177,0-4 1,0 3-96,0-3 1,1 5 158,3-1 1,-3-1-94,3 0 1,2-3 86,2 4 1,1 0-50,-2 4 1,7 0-35,-2 4 0,3-3 9,0 2 0,-2 3-19,2 1 0,1 3-124,0 1 1,-1 1 109,-4 3 1,-1 2-105,-2 6 0,1 4 83,-5 3 1,0 3-198,-4 1 0,0-2 29,0-2 1,-2 2-94,-2-6 0,-1 4 183,-2-4 1,-3 0-28,2-3 0,-3-5 104,-5 1 1,4-6-101,-4 2 0,2-2 182,-1-2 0,3 0-104,-4 0 1,4 0 310,0 0 0,5 0 115,-1 0-1,5 0-323,-2-6 1,8 6-11,5 0 0,0 2 243,11 5 0,0 1-133,4 3 0,4 5 129,0-1 0,3 0-104,-3-4 0,-1 1-491,-3-1 1,-1 1-176,-3-1 0,-1-5-890,-3-2-1025,-2 3 1003,3-6-394,-10 4 1738,-1-5 0,-5 5 0,0 1 0</inkml:trace>
  <inkml:trace contextRef="#ctx0" brushRef="#br0" timeOffset="1">3129 6818 8337,'0'-6'-160,"0"1"235,0 0 1,0 2 384,0-4 258,0 4-261,0-7 0,-1 9 64,-3-3 65,3 3-485,-4 1 0,4 2 159,-3 6 0,1 1-200,-4 10 0,3 1 37,-4 7 1,4 2-96,-3 5 1,3 0 23,-4 1 1,5-1 64,-5 0 1,5-3-101,0-1 0,1-6 259,2-1-164,0 0 146,0-11-346,0 0 144,0-7 0,0-6-76,0-3 0,0-2 14,0-6 0,0-3-13,0 0 0,2-6-77,1 2 0,-1-1 135,2 1 0,-2-5-30,2 5 0,-3-5 13,3 5 0,-2-3-13,2-1 1,-1 0 9,4 1 1,-3-1 162,4 0 1,-4 0-154,3 0 0,-4 5 37,1 3 368,2 3-287,0 0 0,2 6 216,0 2 0,-1 9-91,5 6 0,-4 6 64,4 6 1,-3 5-111,6 2 0,-2 7 41,-2 1 0,1 1-153,-1-1 1,0-6-148,1 2 1,-2-7-361,-2 0 0,2-7 256,-3-1 0,-2-5-1419,-1 1 1160,3-2 0,-6-5-1983,3-1 1691,-3-4 0,-2 2 714,-3-5 0,-3-5 0,-4-2 0</inkml:trace>
  <inkml:trace contextRef="#ctx0" brushRef="#br0" timeOffset="2">3072 7138 8244,'-6'5'-384,"-4"-4"1620,3 4-1112,1-5 1,2 0 23,8 0 1,2 0-185,6 0 0,3-1 78,0-3 1,6 2-654,-2-6 0,2 4 333,2-3 1,0 3 277,0-4 0,5 6 0,1-3 0</inkml:trace>
  <inkml:trace contextRef="#ctx0" brushRef="#br0" timeOffset="3">3495 6818 8222,'6'-6'504,"-1"1"0,-4 5 143,3 0 297,-2 0-157,3 0 83,-5 0-590,0 5 0,-2 1-247,-1 6 1,0 3 85,-5 0 1,5 5-168,-5-1 1,4 7-85,-3 0 0,3 5-13,-4-4 1,4-1 55,-3-3 0,3 2 131,-4-2 1,6 1-23,-2-8 1,3-1-1,1-4 1,-4-3 32,0 0 31,0-6 51,4 3 108,0-5-51,0-5 0,0 3-84,0-6 0,4 0-365,0-3 0,1-1 116,-1 1 0,-2 0 133,6-1 0,-4-3-149,3 0 1,-3-6 92,4 2 1,-4 2 47,3-2 0,0 1 9,0-1 0,2-2 0,-5 6 1,5-5 134,-2 1 1,0 2-141,0 2 1,-4 3 364,1 0-189,2 1 143,0-1-188,1 6 27,-2 1-120,0 5 0,-4 1 28,3 3 17,2 2 1,-1 9-18,3 1 0,1 3-157,-5-4 1,3 5 79,-3-1 0,1 3-26,-1 1 1,-2 0 64,6-1 1,-4-3-48,3 0 1,-4-5 26,1 2 1,1-4-1,-1 0 1,3-5-44,-3 1 1,1-5 38,-1 0 0,1-8 50,3-6 0,2-7-43,-3-9 1,5-3-256,3-8 1,-2-7 77,2-4 1,-1 3 86,1 4 1,-3 7 42,-1 1 1,0 6-2,-3 9 0,-2 7 29,2 8 0,-4 4-57,3 4 0,-4 9 252,1 10 0,-3 11-62,-1 12 0,4 1 13,0 6 0,0-5-90,-4 2 0,0-7 10,0-1 1,3-11-117,1 0 0,4-7-1262,-4-5 0,8-2-1438,0-6 2770,2 0 0,-3 1 0,0-1 0</inkml:trace>
  <inkml:trace contextRef="#ctx0" brushRef="#br1" timeOffset="4">2901 2775 24575,'0'0'0</inkml:trace>
  <inkml:trace contextRef="#ctx0" brushRef="#br2" timeOffset="5">2227 10930 9988,'-11'-7'242,"0"1"1,3 4-588,0-2 113,5 0 1472,-2 4 1724,5 0-2731,5 0 388,-3 0 173,8 0-573,-4 0-75,6 0 1,-5 0-37,1 0 1,-4 0-154,3 0 0,-3 0 133,4 0 0,-4 0-226,3 0 139,-4 0 1,7 0 69,-3 0 1,0 0-26,0 0 0,-3 0-6,4 0 0,-4 0 168,3 0-135,-4 0 0,6-1 0,-4-2 198,1-1 0,-2 1-108,4 3 0,-5-4 100,5 0 1,-4 0 455,3 4-709,-4 0 0,7-4 402,-2 0 13,2 1-289,1-2-151,1 3 53,-1-3 0,-3 5-402,-1 0-6,1 0 415,3 0 0,1 0-108,-1 0 0,-3-1-42,-1-3 143,1 3 1,3-4 62,1 5-145,-1 0 0,1 0 56,-1 0 1,1 0 37,-1 0 1,0 0-71,1 0 0,3 0 60,0 0 0,0 1-191,-3 3 1,-1-3 5,1 3 1,3-3 16,0-1 0,0 0 142,-3 0 1,-1 0 1,1 0 1,-1 0-15,1 0-2,-1 0 0,0 0-61,1 0 139,-1 0 0,1 2-109,-1 1-3,0-1 0,1 3-54,-1-5 0,-3 1 58,0 3 0,-1-3-124,5 3 97,-1-3 0,0-1 49,1 0 1,-1 1-44,1 3 1,0-3 17,4 3 0,-4-2 73,4-2 0,-3 0 8,3 0 1,-4 0-23,4 0 1,-2 0 36,1 0 0,-1 0-8,5 0 1,-5 3-99,1 1 1,1 0 50,0-4 0,0 0 56,-1 0 1,-2 0-49,2 0 1,-2 0-21,-2 0 0,1 0 3,-1 0 0,1 0 20,-1 0 0,1 0 1,-1 0 0,0 0 0,1 0 97,-1 0-77,1 0 0,-1 0-32,1 0 1,-1 0-11,0 0 1,2 0 10,2 0 1,-2 0-25,2 0 1,2 0 13,-2 0 1,4 0 0,-3 0-10,2 0 0,0 0-16,1 0 0,3 0 18,-3 0-36,2 0 1,-2 0 34,0 0 1,-1 0 7,1 0 0,1 0 1,-3 0-20,1 0 19,-4 0 1,6 0-12,-5 0 0,5 0 23,-1 0 0,-1 0-19,1 0 1,2 0 5,5 0 1,-2 0 8,3 0 1,1 0-2,-1 0 0,4 0-8,0 0 1,-3 0-1,0 0 0,-1 0 4,-2 0 0,3-1 0,-7-2 85,-2-1-20,3 1 1,-8 3-376,5 0 1,-4 0 204,4 0 1,0 0 155,4 0 1,0 0-63,0 0 0,-1-2 0,2 0 101,3-2-46,-3 0 0,5 3-127,-2-3 1,-3 1 77,3-4 0,-3 4-21,-1 0 1,-2-3 79,-2 3 1,3-1-21,-3 4 1,-3-1 13,0-3 1,0 2-35,-1-1 0,6 1 1,-2 2 1,2 0 0,2 0-99,0 0 29,0 0 1,1 4-47,3 0 1,-3 0-82,2-4 0,-2 0 119,-1 0 1,4 0-32,0 0 1,-1 0-70,-3 0 0,-4-4 200,0 0 0,0 0-21,4 4 0,0 0-36,0 0 1,3 0 0,4 0 150,3 0-131,-2 0 1,9 0-2,-6 0 1,0 0-68,0 0 1,1 2-29,-1 1 1,-4-1-101,1 2 1,-6-3 112,2-1 0,2 0 74,2 0 0,-2-4 1,1 0 1,2 2 1,5-3 7,1 1 0,0-1-23,-4 1 151,0 3 0,-1-4 1,-1 3 105,-1-2 1,-5 3-177,5-3 1,-5 3 2,5 1-36,-1 0 0,4-4-71,1 1 1,3-1 44,0 4 1,0-2-35,-4-1 0,3 1 1,-3-3 12,-5 0 1,-3 4 0,-3-3-1,0 3 1,3 1 1,1 0 1,1 0 24,-2 0 0,0 0-22,4 0 0,1 1-36,3 3 1,0-3 23,0 3 0,-3 1-86,-1-1 0,-4 1 69,0-1 1,-1-3-45,-3 3 1,1-3 94,0-1 0,0 0 6,0 0 1,0 0 46,-1 0 0,3 0-20,1 0 0,-2 1-3,3 3 1,1-3-10,-2 3 1,1-1-17,-4 1 0,0-3 1,0 4 22,0 0-64,-6-4 0,4 6 23,-6-4 1,4-1-12,-4 2 1,2-3 32,-2-1 0,-1 0 9,5 0 1,0 0-23,4 0 1,0 0 25,-1 0 0,1 0 16,0 0 0,0 0-14,0 0 1,0 0-13,-1 0 1,3 0-1,-1 0 10,-2 0-13,4 0 1,-12-4-9,5 0 0,-4 0 0,4 4 0,-5 0 0,1 0 7,-2 0-10,3 0 1,-2-1 3,5-3 1,-5 3-1,3-3 65,-1 3-66,-3 1 0,9 0-12,-3 0 1,-2 0-22,3 0 0,-3 0 5,2 0 0,3 0 1,-3 0 38,2 0-74,-3 0 0,3 0 0,-6 0 22,-1 0-23,4 0 1,-6 0-21,3 0 34,-2 0 1,-1 4-33,-1 0 0,0-1-22,1-3-208,-1 0 259,1 0 1,-1 0 27,0 0 1,-3 0-35,0 0 1,-1 0 108,5 0-101,-1 0 0,1 0 118,-1 0 0,0 0-69,1 0 1,-1 0 26,1 0-28,-1 0 1,1 0-1,-1 0-3,0 0 0,1 0-5,-1 0 1,4 0 6,1 0-16,-1 0 1,-4 0 5,1 0 1,-1 0-1,1 0 0,3 0 0,0 0 0,0 0 2,-3 0 0,-1 0-4,1 0 1,-1 0-1,0 0-39,1 0 15,-1 0 46,1 0 0,-1 0 281,0 0-218,-4 0 32,3 0-115,-4 0 1,1 2 17,-4 1-101,-1-1 144,3 3-7,-4-5-49,4 0 426,-5 0-435,5 0-10,-3 0 26,3 0-29,-5 5 70,0-4-60,0 4 105,0-5-88,5 0 4,-4 0-10,4 0-173,-5 0 67,5 0 67,-4 0 35,4 0-44,-5 0 52,0 5 2,0-3 1,2 3 185,2-5-181,-3 0 0,4 0 1491,-5 0-1551,0 5 80,0-4 6,0 4 3269,0-5-3185,0 5-182,0-4 0,0 6-34,0-3 1,-1-3-310,-3 3 1,3-2-812,-3 2 515,2-3-1224,-3 9 0,4-7 856,-3 5 1,3-5 1065,1 5 0,-5-5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18:36.59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19667 7138 17044,'0'6'-1051,"5"-1"1,-3-1 337,6 0 603,0 0 1,7-4 968,0 0 1,2 0-1,-2 0 0,-1 0-355,5 0 0,-1 0-105,1 0 0,-3 0-459,-5 0 0,1-1 693,-1-3 0,1 3 315,-1-3-508,-5 2 0,0 1-818,-6-3-488,0 3-26,0-4 1,-6 5 270,-1 0 1,-3 0-753,-2 0 1362,1 0 1,-6 5 0,0 1 0</inkml:trace>
  <inkml:trace contextRef="#ctx0" brushRef="#br1" timeOffset="1">19473 7401 8275,'0'11'-630,"-2"-1"638,-2-2 1,3 2 453,-3-2 0,4-3-197,4-1 0,3-2-28,4 2 1,2-3-125,2 3 1,4-4-164,8-4 1,-1-2 16,9-6 0,-2 1 131,8 0 1,-4-5-182,1 1 0,-2 0-37,-2 3 0,-5-3-90,-2 0 0,-4 0-95,-4 3-2,-3 1 1,-9 0-105,-4-1 101,-1 6 0,-7 1-13,-3 5 1,2-4 115,-2 0 0,0 0 207,-3 4 0,-4 0 0,0 0 0,-1-4 0,5 1 0,-1-6 0,1 4 0,0-3 0,-1-2 0,1 2 0,3-1 0,1 2 0,3-3 0,-4 2 0,1-7 0,-5-3 0</inkml:trace>
  <inkml:trace contextRef="#ctx0" brushRef="#br1" timeOffset="2">19792 7058 8038,'0'-8'-1843,"0"1"1886,0-1 583,0-3 0,0 3-420,0 1 21,0 4 90,0-2-137,0 5-334,5 0 194,-3 0-152,3 0 135,-5 5 1,0 1-32,0 6 1,0-1 60,0 1 0,0 4-16,0 3 1,0 3 108,0 1 1,0 1-104,0 2 1,0 9-3,0 7 0,-4 3-23,0 5 0,-1 0-200,1 4 1,3-1 115,-3-7 0,-1-3-202,1-9 0,1-6-376,3-5 195,0 0 189,0-16 0,0 1 73,0-16 1,0-1 186,0-10 0,0 0 0,0-3 0,0 3 102,0-1 1,0-1-103,0-2 0,0-1 0,0 9 0,0-4-24,0 3 0,0 1 49,0 4 1,0 3 393,0 1-236,0 4 0,-6-2-133,-1 5 1,-3 5-11,-2 3 1,1 3-131,-1 4 1,-3 2 100,0 2 1,-2 1-26,2-5 0,6 4-73,-2-3 0,2-1 42,-2-4 109,4 1 0,2-5 61,5 1 96,0-6 0,4 2-165,0-8 1,9-2 29,-2-5 0,4-2-82,0-2 0,-1 1-1,5-5 1,-1 4 0,1-4 0,3 3 46,-3-3 1,-1 4 79,1-4 1,-2 5 19,2-1-73,3 2 0,-9 3-129,2 2 31,-8 3 0,-1 10-18,-6 3 1,-2 3-146,-2 5 0,-6 1-83,-5 6 1,-5 0 89,1 0 1,-3 0 13,-1 0 1,1 3 111,-1 1 1,0 1 85,0-2 1,1-1 42,3 1 1,-1-2 250,5-1 1,0-1-110,3-3 1,6-3 63,2-4 0,3-1 235,1 1-342,0-6 0,6-1 4,6-5 1,0 4 19,7 0 1,2 1 67,5-2 0,0 3-92,4 1 0,1 3 3,3-2 0,0 2 8,0 2 1,-5 3 28,-2 0 0,-3 0-267,-1-3 0,-5-5 70,-3 1 1,-6-2-285,-1 2 0,-6-2-84,2-2 141,-3-3 1,-6 4-79,-2-5 0,-4-1-210,0-3 0,0 2 55,-1-6 0,-3 0-197,0-3 0,-2 0 196,2-1 1,1 1 440,-5-1 0,5-3 0,-1 0 0,-2-2 0,2 2 0,-5-3 0,2-4 0</inkml:trace>
  <inkml:trace contextRef="#ctx0" brushRef="#br1" timeOffset="3">19758 7595 8038,'0'6'-978,"0"1"786,0-4 1,1-1 91,3 1 1,-3 0 210,3 1-74,3-3 0,-5 8 216,6-5 36,-6 5 403,8-3-435,-8 5 1,7 1 136,-6-1 1,1 1-5,-4-1 1,0 1 4,0-1 1,0 2-118,0 2 1,0-1-52,0 5 1,-5-1-231,-2 1 0,-4 2 114,0-2 0,-2 5-167,-2-1 1,1 3 76,-5-7 1,0-2-832,-4 2 1,0-5 8,0 2 0,1-5 801,-1-3 0,0-3 0,0-5 0</inkml:trace>
  <inkml:trace contextRef="#ctx0" brushRef="#br1" timeOffset="4">19358 7800 7991,'-11'-11'508,"5"5"1,9 1-377,9 5 1,7 0 44,0 0 0,4 0-140,3 0 0,0-4-220,4 0 1,6-4-11,6 5 1,3-8-278,5 0 1,2-2 277,5-6 0,-26 8 0,0-2 0,1-1 0,0-1 0</inkml:trace>
  <inkml:trace contextRef="#ctx0" brushRef="#br1" timeOffset="5">20135 7241 7081,'0'6'60,"0"4"-33,0-2 0,-1 6 147,-3 1 1,-1 7 2,-3 1 0,-2-1 97,2 5 0,-2-2-60,-1 2 1,-1-3 43,1 3 1,3-8 129,1-4-30,4 3 1,-6-5 16,6 2-85,-1-8-109,4-2 1,5-5 18,2 0 1,4-5-110,0-2 1,2-3 56,2-2 0,-1-3-223,5 0 1,-1-4-11,1 3 1,2 0-141,-2 1 0,-1 2 9,1-2 1,-5 2-224,1 2 1,-2 3-254,-2 0 0,-3 5-125,0-5 306,-6 6 0,2-2-109,-8 8 620,-2-3 0,-11 14 0,0-2 0</inkml:trace>
  <inkml:trace contextRef="#ctx0" brushRef="#br1" timeOffset="6">20135 7504 8863,'6'1'378,"-2"3"1,-3-2-84,-1 6 1,0 1 158,0 6 0,0-1-243,0 5 1,0 0 0,0 4 0,0 3-222,0 1 1,-5 3 70,-2-3 0,0 4-489,0-5 0,-1 1-74,-3-4 1,-1 0-394,1-1 0,-1-4 429,1-3 1,0-3-162,-1-5 1,1-1 626,-1-6 0,1-6 0,0 0 0</inkml:trace>
  <inkml:trace contextRef="#ctx0" brushRef="#br1" timeOffset="7">19998 7686 8040,'11'-6'0,"1"2"0,0 4 0,4 4 0,-2 2 1210,5 6 1,1 4-527,7 3 1,-3 3-633,2 1 0,4 1 70,0 2 0,2-3-1174,-2 0 1,-2-5 222,-5-7 1,-5-1-991,-3-2 1819,-2-3 0,-7-5 0,-1 0 0</inkml:trace>
  <inkml:trace contextRef="#ctx0" brushRef="#br1" timeOffset="8">20443 7549 8040,'0'-6'1862,"5"1"-1369,3 5 1,-2-4-197,2 0 1,1-1-103,6 1 0,-2 3-137,2-3 0,3-1-248,1 1 0,-1-1 73,1 1 1,-2 2-154,2-6 0,-2 6-187,-6-2 1,1-1-597,-1 1 0,-3 0 1053,-1 4 0,-4-5 0,2-1 0</inkml:trace>
  <inkml:trace contextRef="#ctx0" brushRef="#br1" timeOffset="9">20580 7355 7803,'0'6'406,"-1"1"-167,-3-3-45,3-3 184,-4 9-179,5-4 0,0 7 52,0 2 0,0-1-115,0 5 0,0 0 187,0 4 0,0 5-136,0 2 0,0 7-132,0 1 1,0 5 65,0-1 1,0 1-181,0-1 1,0-2 62,0-6 1,0-5-132,0-2 0,0-4-28,0-4 1,-1-7 62,-3-4-597,3-5-20,-10 2 341,5-10 0,-5-1 227,-1-1 1,5-2-46,-1 5 234,0-5 1,-2 7 569,3-6 351,-3 6-500,8-3-277,-3-1 0,5 0-142,0-5 0,0-2-100,0-2 1,5-3-32,3-5 0,2-5-355,1-2 1,5-3 1,-1-1 1,5-7-261,-1-5 1,3 1-108,1-5 1,0 8 800,-1 4 0,1 4 0,0 3 0,0 3 0,-4 9 0,0 0 0,1-1 0,2-1 0</inkml:trace>
  <inkml:trace contextRef="#ctx0" brushRef="#br1" timeOffset="10">20820 7309 8040,'2'-7'-124,"1"-1"234,-1 6 1,8-9-96,-3 4 0,3 0 162,2 0 0,-1 3 38,1-4 0,3 5-13,0-5 0,4 5 13,-4 0 0,5 0 0,-5-1 0,4 3-13,-4-3 0,0 3-627,-3 1 0,-5 0 652,1 0 0,-2 5 413,2 3 0,-3 2-439,-5 1 0,-1 4-471,-3 1 0,1 4 237,-4-1 0,-1-1 85,-3 1 0,-2-1-62,-2 1 1,2 1-154,-2-5 1,2 0-197,2-3 1,-2 1-119,-2 2 0,6-6-136,-3 2 0,5-6 241,-1 3 2974,-2-6-1336,4 3-365,-1-5-501,2 0 0,9-5-694,0-2 0,5-3-725,-2-2 0,0-1 366,0-2 1,1 1-411,3-5 0,-3 5 263,0-1 800,-1 2 0,5-3 0,-1-2 0</inkml:trace>
  <inkml:trace contextRef="#ctx0" brushRef="#br1" timeOffset="11">20900 7207 8040,'-7'0'0,"-1"0"0,2 5 51,-2 2 0,2 5 256,2 3 0,3 4 514,-3 8 1,2 7-287,2 8 0,0 3-12,0 5 1,4 3-554,0 8 0,0 3 49,-4-30 0,0 0 0,-1 30-608,-3-4 1,1-2 465,-4-5 1,3-5-328,-4-10 1,2-5-135,-2-10 0,-1-5-1488,6-3 1541,-6-7 0,2-3 531,-4-5 0,0-5 0,-1-7 0,1-6 0</inkml:trace>
  <inkml:trace contextRef="#ctx0" brushRef="#br1" timeOffset="12">20683 7789 8040,'12'-1'767,"-1"-3"0,6 1-34,2-4 1,6 0-306,2 0 1,8-5-170,-1 1 0,3 0-320,-3-5 0,1 0-390,-1 1 1,0-4-170,0 3 0,-4 1-1573,-4 4 2193,-2-1 0,-6 1 0,-1-1 0</inkml:trace>
  <inkml:trace contextRef="#ctx0" brushRef="#br1" timeOffset="13">21026 7538 7463,'-8'-4'-1010,"1"0"1582,4 0 1,-6 6-187,5 1 0,1 8-160,3 4 1,0 5 27,0-1 1,-4 8-10,0 3 0,-1 8-173,1 4 1,3 4 26,-3 3 0,-1-2-83,1 3 0,0-8 61,4-4 0,0-8-109,0-3 1,0-7 93,0-1-216,0-10-43,0 6 236,0-13 1,0 1 10,0-6-142,0 1 0,4-8-200,0 3 0,0 0 36,-4 0 65,0-1 0,1-3 175,3-1 1,-3 5 80,3-1 0,-2 0 106,2-3 0,-1-1-67,4 1 0,-3 3 51,4 1 0,-2-1-5,2-3 1,2-1 136,-2 1 1,2 0-154,1-1 0,4 4 26,1 1 1,-4 4-73,0 0 0,-7 1-100,6 2 0,-7 2-147,0 1 1,-3 5 74,-1 7 0,-3 3-166,-4 5 1,-1 0-59,-7-1 0,-3 1-45,-1 0 0,1-5 33,-1-3 1,5-2-80,-1-2 0,3-4-32,0-4 1,1-3-355,-1-3 785,6-4 0,1-14 0,5-3 0</inkml:trace>
  <inkml:trace contextRef="#ctx0" brushRef="#br1" timeOffset="14">21471 7264 8040,'0'-8'349,"0"0"0,0 5-56,0-5 1,1 4-21,3-3 0,3 3-192,4-4 0,4 6 22,1-2 1,3 1 55,-4-1 1,5 3 133,-1-3 1,3 3-270,1 1 1,-6 4 67,-1 0 1,-4 3-315,0-3 0,-5 5 62,1-1 0,-6 2 39,2 1 1,-9 1 93,-6-1 1,-2 4-103,-6 1 0,0 3 171,-4-4 0,0 5 159,0-1 0,1-1 111,-1 1 0,0-4-59,0 4 1,5-5 445,3 1 1,2-6 91,2-1-365,5-6-441,1 4 1,6-6-391,3 0 0,2-6-71,5-1 1,6-7 5,2-1 1,2-4-289,2 3 0,4-3 283,0 4 1,-1-4 51,-3 4 0,0-4 115,0 4 0,-4-1 264,0 5 0,-6 0 46,-2-1 0,-1 4 148,-6 1 305,0 4 1,-6-2-279,-1 5 0,-5 0 288,-7 0 0,1 5-201,-5 3 0,0 6 344,-4 1 0,4 5-170,0-1 0,4 7-1,-4 0 0,5 6-86,-2-1 1,0 4 51,1 7 0,3 1-285,5 11 0,4-1-341,-1 4 0,3 0-626,1 0 0,1-6 504,3-5 1,2-11-787,6-8 1,-2-8 302,-2-4 1,2-7-482,-3-5 815,-1-1 0,0-11 494,-2-3 0,-3-7 0,3 0 0,-3-2 0,-6-2 0,-1 0 0</inkml:trace>
  <inkml:trace contextRef="#ctx0" brushRef="#br1" timeOffset="15">21643 7572 7465,'10'-6'-1292,"-3"-4"1130,9 2 0,-4-1 337,0 1 0,-1 0-120,0 4 0,2-4 3,2 4 0,-2-1-7,2 1 0,-2 3 49,-2-3 176,1 3 0,-1 1 23,1 0 1,-2 1 53,-3 3 0,4 3-52,-4 4 1,2 4 156,-1 0 1,1 6-90,-6-2 0,5 0 84,-4 4 1,1-3-121,-1 7 1,-3 0-104,3 0 1,-3 5-88,-1-2 0,0 3-25,0 2 0,0-6-169,0-3 1,0-1-179,0-3-321,-5 1 1,-1-6-542,-6-6 0,3-5 522,-2-6 0,1-1-295,-9-3 1,0 1 2,-4-9 861,0 3 0,0-12 0,0 3 0</inkml:trace>
  <inkml:trace contextRef="#ctx0" brushRef="#br1" timeOffset="16">21505 7766 8831,'0'-6'638,"2"-3"179,2 5 0,2-1-286,5 1 1,1-1-154,-1-2 0,2-2-376,2 5 1,2-5 105,2 1 0,3-2-441,1-1 0,0 3 116,4 1 0,-7-1-60,-1-3 1,-1 3-114,1 0 1,-3 6-1089,-4-2-64,-1-2 472,1 4 387,-6-3 683,-1 5 0,-15 5 0,-3 2 0</inkml:trace>
  <inkml:trace contextRef="#ctx0" brushRef="#br1" timeOffset="17">21563 7880 8314,'-12'5'685,"2"-2"142,2 5 926,-2-6-879,9 3-629,1-5 0,8 0 10,7 0 0,-1-1-10,5-3 0,0-2-435,4-6 1,1 0-212,2-4 1,-1 4-452,1-3 1,0-2 337,0 2 0,-2-2-423,3 2 0,-8 2 142,-4-2 0,-2 3 795,-2 0 0,1 6 0,-6-4 0,-1 3 0</inkml:trace>
  <inkml:trace contextRef="#ctx0" brushRef="#br1" timeOffset="18">21722 7595 8040,'-11'0'1049,"0"1"232,-1 3 0,5 2-854,-1 6 1,5 0-285,0 4 1,3 5-203,3 6 0,0 5 81,5-2 1,-5 3-101,5 1 0,0 4-365,3 0 0,-1-1-662,-2-6 1,2-1 1104,-2-7 0,2 7 0,1-5 0</inkml:trace>
  <inkml:trace contextRef="#ctx0" brushRef="#br1" timeOffset="19">21323 7641 8040,'-7'15'189,"4"0"1,1 7 350,2 0 0,2 1-474,1 4 1,4 1-334,4-2 0,1 2 161,-1-1 0,-1-3-142,-2 3 1,1-7-1045,-6-1 1292,1-5 0,1 8 0,2-5 0</inkml:trace>
  <inkml:trace contextRef="#ctx0" brushRef="#br1" timeOffset="20">21186 7983 8518,'11'0'73,"1"0"41,-1 0 0,0 0 19,1 0 0,-1 1-21,1 3 1,0-2 42,4 1 0,-4 2-20,3-1 1,2 4 9,-2-4 0,0 3 22,-3-3 1,1 4-149,2-5 0,-3 5 116,4-4 1,-4 1-143,0-1 1,0-2 52,4 6 0,-4-6 24,4 2 0,-4 1 4,0-1 0,0 1-18,4-1 1,0-3-33,3 3 0,3-3-98,-3-1 1,7 0-189,5 0 1,2 0-69,1 0 0,0 0-735,1 0 1,3-5 1064,0-2 0,5-3 0,-2-2 0</inkml:trace>
  <inkml:trace contextRef="#ctx0" brushRef="#br1" timeOffset="21">22271 7275 8040,'-7'0'0,"1"1"0,2 3 0,3-1 285,-3 4 0,-1 1 457,1 3 1,0 6-248,4 2 0,0-1-71,0 1 1,-3-2-730,-1 2 0,0 3 297,4-3 0,1-2-812,3-2 1,-3-2-410,3-2-540,2-5 1436,1 4 0,0-8 333,1 2 0,-5-8 0,2-3 0,-5-4 0</inkml:trace>
  <inkml:trace contextRef="#ctx0" brushRef="#br1" timeOffset="22">22236 7389 8040,'-1'-10'-217,"-3"3"-55,3-4 1,-8 9 320,5-6 0,1 4 242,3-3 1,3 3 56,1-4 0,5 6-137,-1-2 0,2-1-165,1 1 1,1 0 41,-1 4 1,4-3-76,1-1 1,0 0 51,-1 4 0,-2 0-112,2 0 1,-2 0 54,-2 0 0,1 0-206,-1 0 1,-4 1 159,-4 3 1,2 2 8,-1 6 0,-1 0-148,-7 4 0,-2-2 61,-6 5 0,-1 0-77,-2 4 1,1-1 177,-5 1 0,4 0 82,-4 0 1,4-5-10,-4-3 0,5-2 193,-1-2 0,6-1 49,1-2-223,5-3-34,-2-5 0,10-1-9,3-3 0,6-3 11,1-4 1,2-4-68,-2 0 0,-2-1-152,2 5 1,1 0 86,0-1 1,-1-2 12,-4 3 1,-3-3 254,0 6 0,-2 2-74,2-2 513,-3 6-71,-5-3-392,0 10 0,-2 5-39,-1 5 0,-4 5-20,-4-1 1,3 3 3,1 1 1,-1 0-203,-4-1 1,1 3-118,0 1 0,3-2 91,0 3 0,6-4-151,-2-4 0,-1 1-23,1-5 1,0 2-117,4-2 1,2-7 143,1-1 1,0 0 34,5-4 0,-5 1-20,5-4 1,-4-5-95,3-2 0,-3-4 241,4 0 0,-4 0 110,3-1 0,-4 1 8,1-1 0,-2 1 70,2 0 1,-3 3 88,3 0 0,-3 4 119,-1-3 291,0 4-349,0-7 1,-1 9 254,-3-3 230,3-2-110,-4 4-559,0-3 53,4 5-240,-5 0 201,6 0-13,6 0 1,-4 0-74,6 0 1,-4-1 61,3-3 1,-3 3-187,4-3-47,-1-2-256,5 0 253,-1-6 1,-1 5-183,-2-1 0,-2 5-364,-2 0-83,-3 1 831,4 2 0,-5 0 0,0 0 0</inkml:trace>
  <inkml:trace contextRef="#ctx0" brushRef="#br1" timeOffset="23">22294 7652 8040,'-12'8'-51,"1"-1"1,1 2 8,2 6 0,-1-1 657,5 5 0,-3 2-162,3 5 1,-4 0-111,4 4 0,1-5-40,3 2 1,0-3 181,0-1 1,3-1-307,1-3 1,5-3-190,-1-4 0,2-2-250,1-3 0,4-2 225,1-5 0,3 0 128,-4 0 1,1-5-81,0-2 0,-2-8-69,5-5 1,-5-5-506,1-2 0,1-6-345,0-1 0,0-1 302,-1-7 0,-1 4-72,5-4 1,-3 1 354,3-1 0,0-6 321,3 2 0,1-2-179,0 3 0,0 3 128,0 0 1,-2 2 50,-2 2 0,-2 5 37,-6 11 0,1 5-68,-1 6 0,-4-1 319,-4 5 140,4 2 1,-6-2 164,3 3-213,-3 3-145,-1-4 1,-4 6-14,0 3-155,-4 2 1,1 6 73,-4-1 1,3 5 120,1-1 0,-1 0-153,-3-4 0,3 0 100,0-4 1,6 3 73,-2-2 20,-2 2-443,4 2-41,-3-1 8,5-5 1,5-1 84,3-5 0,2-1-92,2-3 1,0 2 86,3-6 0,-2 1 2,2-5 0,-1 4 187,2 1 0,-4 1-87,3-2 1,-6 2 211,-1 2 1,0 2 68,3-1 1,-3 1 414,-1 2-336,-4 0 0,2 2 137,-5 1 1,0 4-55,0 4 1,0 1 117,0-1 0,0 6-120,0 2 1,-5 2-221,-3 2 1,-2 4-101,-1-1 1,-2 6-103,-2-1 1,1 2-200,-5 1 1,0 0-113,-4 0 0,-5 4-436,-3 0 0,3 1-81,2-5 0,2-5-748,1-2 1,0-7 264,0-1 0,4-10 1283,0-2 0,5-4 0,-2-3 0</inkml:trace>
  <inkml:trace contextRef="#ctx0" brushRef="#br1" timeOffset="24">22488 7526 8040,'11'-1'27,"1"-3"0,4 3-55,3-3 1,5 3 791,7 1 0,5 1-301,14 3 0,2 2-604,5 6 1,-4-5 157,1 1 1,-11 0-141,-1 3 1,-7 0-123,-4 1 1,0-1-1177,-4 1 445,-5-1 976,-6-5 0,-15 5 0,-2-5 0</inkml:trace>
  <inkml:trace contextRef="#ctx0" brushRef="#br1" timeOffset="25">22739 7721 8040,'-5'12'1450,"-3"3"1,3 3-940,1 5 0,3 4 238,1-1 1,5 5-882,3-5 1,2 1 123,1-4 1,1-2-488,-1-1 1,-3-4-77,-1-5 1,0 1-1272,0-1 606,4-4-489,-10-2 1725,4-10 0,-5-3 0,0-7 0,-5 2 0,-2-3 0</inkml:trace>
  <inkml:trace contextRef="#ctx0" brushRef="#br1" timeOffset="26">22773 7835 8040,'12'-12'-858,"-1"2"721,0 3 0,1-2 156,-1 5 0,1-5 83,-1 1 1,2 2 150,2-2 1,-2 5-78,2-5 1,-2 5 144,-2 0 0,1-2-111,-1 1 1,0 0 114,1 4 0,-5 0 372,1 0-417,-5 0 1,5 1-140,-4 3 0,0-1 102,-4 4 1,-1 5-277,-3 3 0,-2 4 28,-6-4 1,3 5 50,-2-1 0,2 3 137,-6 1 0,2-4 129,2 0 1,-1-4 12,1 4 1,-1-5 241,1 1 0,1-2 986,2-2-1167,-2 1 1,8-5-721,-6 1 74,5-5 0,3 2-145,8-5 0,6-5 137,1-3 1,5-2-379,0-2 1,1 1-1301,2 0 1,0-2 1945,0-2 0,-1 2 0,1-3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18:36.6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11558 16389 6957,'-6'0'-1201,"0"0"1201,1 0 115,4 0 0,-5 0 950,2 0-568,3 0 1,-6 0 142,4 0 259,1 0-486,-3 0 0,4 0 337,-3 0-118,3 5-19,-4-4 8,5 4-296,0 0 0,1-3-71,3 2 0,-2-3-12,6-1 1,-4 0-56,3 0 0,1 0 12,3 0 1,1 0-86,-1 0 1,1 0 81,-1 0 0,1-4-55,-1 0 0,-1-1 24,-2 1 0,2 2 194,-2-6-121,2 6 93,1-9-140,1 5 1,-5-2 53,1 1-220,-6 4 0,3-3 157,-5 2-330,5 3 55,-3-4-272,3 5 338,-5-5 14,0 3-893,0-3 1,-1 5-581,-3 0-128,2 0 416,-3 0-2015,5 0 2240,-5 0 258,4 0 23,-4 0 328,5 0 364,-5 0 0,4-5 0,-4 3 0,5-6 0,-2 6 0,-2-2 0,3-3 169,-4 1 0,4-1-91,-3-1 0,3 4 322,-3-3-19,3 4 0,-1-6 746,-1 5-131,1 0 156,-3-1-187,5 4 31,0-4-140,0 0-371,0 4 106,-5-4-384,4 10 1,-4 1 14,5 5 1,0 5-158,0-1 1,0 5-268,0-1 1,0 3-256,0 1 1,4 0-588,-1-1 0,1 5-466,-4 0 0,0 1 669,0-2 0,0 0 841,0 4 0,0-5 0,0 3 0</inkml:trace>
  <inkml:trace contextRef="#ctx0" brushRef="#br0" timeOffset="1">11524 16743 8158,'-9'13'0,"-3"2"0,-2-2 325,3 2 1,0-6-21,-1-2 1,5 1 532,-1 3-487,5 1 0,0-6 70,6-2 0,4-3-213,4-1 1,1 0-16,-1 0 0,4-1 15,0-3 1,6-3-99,-2-9 1,2-1-369,2-6 0,0-1 167,0-3 1,-4-2-703,0-6 1,-1 2 87,1 3 6,2-3 1,-7 4 0,4-7-44,-1-2 0,-2 4 346,-4 0 1,1 5 395,-1 6 0,0-5 0,1-1 0</inkml:trace>
  <inkml:trace contextRef="#ctx0" brushRef="#br0" timeOffset="2">11889 15955 8158,'6'1'292,"-2"3"621,3-3-551,-1 9 0,4-3 21,-2 4 0,2-3 86,-3-1 1,0 1 348,0 3-789,1 1 0,3-2 192,1-2-199,-6 2 0,4-9 0,-2 3 105,2-3-322,2-1 1,-1 0 33,0 0 1,1-1-88,-1-3 0,1-1 84,-1-3 1,1-2 76,-1 3 1,0 0 468,1 0 91,-1-1 118,1-3-386,-1 4 1,-3-2 159,-1 6-59,-4-1-55,2 4-586,-5 0 279,-5 0 0,2 1-664,-4 3 1,-2-2 202,-6 6 0,2-2 3,-2 2 1,-2 2 304,2-2 0,-4 1 62,4-2 1,-2 3-61,2-2 0,-2 2 212,-2 2 0,-1-1-226,5 0 0,-2 6 374,2 2 0,-1 3 1069,-3 0 0,2 6-577,6 3 0,-1 2-124,1 1 0,1 4-373,2 0 0,-1 0-311,5-4 0,1 1-127,3-1 0,1-10-597,3-5 1,2-10 52,5-5 1,5-3 355,-1-1 0,0-5-1166,-3-3 1644,-1-7 0,0-8 0,1-6 0</inkml:trace>
  <inkml:trace contextRef="#ctx0" brushRef="#br0" timeOffset="3">11843 16320 6770,'12'-11'535,"-1"3"-436,1 1 1,-1 0-49,1 0 0,4-2 83,3 5 0,0-3 6,4 3 0,-3-4 1,7 4 1,-3-3 17,-1 3 0,0-4-14,0 4 0,-4-3-7,0 3 0,-5-4-27,1 5 1,1-1 150,0 4-13,-1-5 113,-4 3-183,1-3 1,-2 7 30,-3 1 0,-2 4 154,-5 4 1,0 4-93,0 1 0,0 3 92,0-4 0,0 5-370,0-1 0,-1-1 152,-3 1 1,-1 0-410,-2 4 1,-3-4 66,2 0 1,-2-1-113,-2 1 0,1 1-133,-1-5 0,1 1-447,0-5 0,-5 0 236,1 1 1,-5-6-101,1-2 1,1-3 430,-1-1 0,0 0 321,-4 0 0,0-5-20,0-2 0,6-2 87,1 1 0,4-2-27,0 2 1,2 2 111,3-2 1,-2 5 656,5-5-365,0 5 201,4-2 33,0 5 0,4-1-491,0-3 1,1 3-144,-1-3 104,-3 3-147,9-4 1,-5 2 65,3-4 1,1 3-2,-6-4 1,5 4 16,-4-3 1,5-1 10,-2-3 1,3 3-71,2 1 1,-4-1 44,-1-3 1,1 0-2,3 4-42,1-3 1,-1 5-1,0-4-107,1 1 0,-1 4 49,1-3 1,-2 3-147,-3-4 0,4 6-203,-4-2 318,-2 3-261,5 1 139,-8 0 1,2 5 40,-8 2 1,-3 5 113,-4 3 1,0-1-3,-1 5 1,-4 0 61,-3 4 0,1-2 309,-1-2-212,0 3 0,0-4 1,0 5 321,-2-1 1,5-4 162,1-3-17,2 3-176,2-5-236,4 3-208,2-9 1,11-3 57,6-8 1,-1 1-159,5-4 1,1-1-56,2-3 1,2-5 44,-2 1 0,2-1-34,-2 0 0,-1 0 87,1-3 0,-4-3 30,4 3 1,-5 1-15,2-1 1,-4 4-103,0-4-83,-6 5 94,4-2 0,-9 8-88,3 0 209,-3 6-50,-1-3 0,-3 6 732,-1 3-823,-5-3 1,6 8 0,-3-4 18,1 1 140,-4 2 0,4 7 66,-3 1 0,-2-1 256,3-4-116,2 6 0,-4 0 0,4 6 143,-2 0 0,4 4-57,-5-1 1,4 6-47,-4-1 0,5 2-78,-5 1-71,6 5 1,-4-3 0,6 3-49,0 0 0,0-4-170,0-1 0,0-5-404,0-6 1,2-5 147,2-3 200,-3-7 1,5-3-902,-2-5 1,-3-5 1095,3-3 0,-3-7 0,-1-3 0</inkml:trace>
  <inkml:trace contextRef="#ctx0" brushRef="#br0" timeOffset="4">12026 16720 8158,'5'-11'-150,"-3"3"28,1 0 0,-1 5 195,-2-5 1,3 4-105,1-3 1,4 3 229,-4-4 0,5 4-38,-2-3 0,2 3 183,-1-4 0,2 5-97,-3-5 0,4 5-59,0 0 0,0-2 8,1 1 0,0 0 25,4 4 1,-4 0-62,4 0 0,-7 5-18,-2 3 1,1 2-151,3 1 1,-1 6 41,-2 2 1,-2 2-14,-2 2 1,-3 0-22,3 0 1,-3-2-111,-1-2 0,-1 3 93,-3-3 0,2-2-107,-6-2 1,4-3 213,-3 0 1,-1-6 99,-3-2-50,4 2 1,-3-4 37,3 1 1,-4-5-78,0-2 1,3-5-126,1 2 0,4-4-151,-1 0 1,3-5-60,1-3 0,0-3-333,0-1 0,1 0-20,3 0 0,-1-3-984,4-1 1571,6-5 0,0 3 0,3-5 0</inkml:trace>
  <inkml:trace contextRef="#ctx0" brushRef="#br0" timeOffset="5">12403 16537 8088,'6'7'-85,"1"-1"-9,-3-2 1,-2-2 209,6 6 1,-4-5-97,3 0 138,-4-1 0,7-2 29,-3 0 1,0 0 75,0 0 1,1 0-52,3 0 1,-2-2-121,3-1 1,-7 0 16,6-5 1,-2 5-56,3-5 0,-1 0 41,0-3 0,1 3-12,-1 1 1,1 3 56,-1-4 0,0 5-15,1-5 0,-4 5 48,-1 0 1,-3 1-46,4 2 1,-2 2 238,2 1 0,0 4 10,-4 4 0,1 1 38,-1-1 0,-3 5-86,3 4 1,-1-3-38,0 2 1,-1 0-119,2 4 0,-3 0-122,-1 0 1,0-4-606,0 0 1,-4-5 156,0 1 0,-1-2-125,1-2 0,-1 1-223,-2-1 0,-3-5 744,2-2 0,-2 3 0,-2-1 0</inkml:trace>
  <inkml:trace contextRef="#ctx0" brushRef="#br0" timeOffset="6">12609 16320 8017,'-7'18'0,"-2"4"149,6-3 1,-1 4 57,4 3 0,1 3-122,3 6 0,-3-1 44,3 0 0,-3-3 13,-1-1 1,0 1 341,0 3 0,0-5-1247,0-2 0,0 1-38,0-2 801,0 1 0,0-9 0,0-2 0</inkml:trace>
  <inkml:trace contextRef="#ctx0" brushRef="#br0" timeOffset="7">12837 16446 8019,'0'18'0,"-4"3"1286,0-2 0,1-1-1047,3 1 1,5 0-987,2 4 1,3-1 775,2-3 1,-2-7 1609,-2-4-976,2 0 160,-4-2-942,1-1 90,3-5 256,-9 0 0,9-1-38,-2-3 0,-2-1-71,2-3 0,-1-2-38,5 3 0,-2 0 201,-3 0 1,4 3-122,-4-4 1,3 6 458,2-2-249,-1-3 21,1 6-356,-1-4-60,-5 5 1,-1 1-170,-5 3 0,-1 1 91,-3 3 1,-2 6-145,-5-3 0,-6 7 15,-2-3 1,-1 4-137,1-4 1,-3 1-313,3-5 0,1-1 211,-1-2 0,5 1-799,-1-5 1,6-6 134,2-5 1133,-1-14 0,-3-3 0,-1-10 0</inkml:trace>
  <inkml:trace contextRef="#ctx0" brushRef="#br0" timeOffset="8">12826 16469 8140,'0'-12'279,"0"1"1,0 3-462,0 1 92,0 4 0,5 5 1075,2 9 0,3 0-463,2 5 1,1 1-126,2 2 0,1-1-386,3 1 0,3-4-335,-3 4 0,-1-5-104,1 2 0,0-1-1062,4-4 1490,-6 3 0,5-7 0,-4 4 0</inkml:trace>
  <inkml:trace contextRef="#ctx0" brushRef="#br0" timeOffset="9">13545 16206 8147,'0'-11'0,"4"-1"811,0 1-47,0 0-15,-4 4 197,0 2 540,5 5-519,-4 0-511,4 0 1,-5 1-138,0 3 0,-4-1-55,0 4 1,-1-4-211,1 1 0,-2 1 81,-5-1 0,-1 3-720,1-3 1,-2 5-157,-2-2 1,1 1-532,-5 4 0,0-7 336,-4 6 1,0 2-345,0 2 0,1 0 1280,-1-3 0,5 4 0,1 2 0</inkml:trace>
  <inkml:trace contextRef="#ctx0" brushRef="#br0" timeOffset="10">13340 16298 8147,'11'0'511,"0"0"1,-3 0-187,0 0-320,-6 0 1,7 1 360,-5 3 1,0-2-59,-4 6 1,3-4-47,1 3 0,4-3-143,-4 4 1,1-5-206,-1 5 1,2-2-33,5 2 1,1 1-356,-1-5 0,1 0 187,-1-4 1,4 0-109,0 0 0,5 0 126,-5 0 1,4-4 128,-4 0 0,0-5 243,-3 1 1,-1 0-1,1 0 0,-1-2 184,0 2-84,-4 3 1,2-1 736,-6 2-146,1 3 123,-4-4-718,0 10 0,-1 1 10,-3 5 0,-1-3-571,-3 0 1,-2-1 243,3 5 0,-3-1-267,-2 1 0,1-1-123,-1 0 0,-3 1-528,0-1 0,-2-3 421,2-1 0,2-4 614,-2 1 0,6 1 0,2-1 0,-1-1 0,-3-8 0,-1-1 0</inkml:trace>
  <inkml:trace contextRef="#ctx0" brushRef="#br0" timeOffset="11">13499 16320 8147,'0'-11'-604,"0"3"-75,0 1 1,4 3 1844,0-4-236,0 6-680,-4-8 0,1 8 405,3-1-36,-3 1-231,4 2 1257,-5 0-1423,0 5 1,4 2-33,0 4 1,0 6 45,-4 2 0,0 7-131,0 5 1,4 7-122,-1 4 0,1 11-6,-4 4 1,0 4-459,0 0 1,0-28-1,0 1 341,0 2 1,0 1 0,0-2 0,0 1 2,0 28 0,0-12-392,0-10 1,0-10-305,0-5-12,0-13 424,0-4 0,0-15-110,0-3 0,-1-3 106,-3-5 0,2 1 832,-6-8 1,0 2-409,-3-10 0,-6 1 0,0-4 0</inkml:trace>
  <inkml:trace contextRef="#ctx0" brushRef="#br0" timeOffset="12">13237 16652 6639,'-8'0'506,"1"0"0,3 0 523,-4 0-858,6 0 252,-3 0-329,5 5 0,1-4 61,3 3 0,3-3-4,8-1 0,1 0 56,7 0 1,-2 0-13,10 0 0,-1-1-171,4-3 1,1-1-51,-1-3 1,0-2 151,0 3 1,-5-4-50,-2 0 0,-4 3-168,-4 1 1,-2 4 16,-6-1-196,-5 3 1,-2 2 66,-8 3 0,-2 8 144,-5 7 0,-6 7-130,-2 5 0,-6 3 123,-2 4 0,-5-1 202,2 5 1,1-4 113,-2 4 0,6-6 472,-2 3 1,8-9-236,4-3 0,7-8 917,4-4-1306,3-7 0,4-3 118,4-5 0,2-2-380,10-1 0,2-5-201,5-7 0,3-4-481,6-8 1,-1-2 353,0-5 0,2-6-493,2-2 0,-3-1 985,3 1 0,0-2 0,-1 2 0,0-2 0,1-2 0</inkml:trace>
  <inkml:trace contextRef="#ctx0" brushRef="#br0" timeOffset="13">13876 16572 7584,'8'0'-462,"0"0"1787,-6 0 0,8 0 518,-2 0-1324,2 0 1,1 0 18,1 0 1,3-2-225,0-1 1,2 0-125,-2-5 1,-1 1-121,5-5 0,-1 1-292,1 0 1,-3 3-122,-4 0 0,-1 1-448,1-5 1,-1 1 175,0-1 1,-4 5-499,-3-1 0,-3 4-550,-1-3 944,0 4 719,0-2 0,-5 5 0,-2 0 0</inkml:trace>
  <inkml:trace contextRef="#ctx0" brushRef="#br0" timeOffset="14">14093 16389 8143,'-3'-8'-2108,"-1"1"2108,0 4 322,4-7 759,-5 9-265,4-4-263,-4 0-338,5 3 213,0-3 165,0 5-489,0 5 361,0-3-368,0 8 1,0-4 267,0 6 0,0 3-75,0 0 1,0 7-109,0 0 1,0 4 33,0 8 0,0-2 49,0 6 0,0 2 61,0 2 0,0-1 19,0 1 0,0-10 82,0-2 0,0-6-1256,0-5 1,0-2-1845,0-6 1688,0-5 0,0-2-991,0-8 1976,0-2 0,0-10 0,0-2 0</inkml:trace>
  <inkml:trace contextRef="#ctx0" brushRef="#br0" timeOffset="15">14059 16549 7997,'-11'7'588,"-1"1"0,5 3-774,-1 5 1,2 4-636,-2-1 0,2-1 396,2 1 1,1-1 549,-4 1 0,3 2 1071,-4-2 0,6-2-675,-2-2 1,3-2-86,1-2 1,0 1-112,0-1-98,0-5-119,0-1 0,5-5-110,2 0 0,0 0-86,0 0 1,1-10 33,3-5 1,5-5-171,-1-3 1,4-5 14,-4-3 1,2-3 122,-2-4 0,1-2 68,3-6 0,2 0-196,-6 0 1,4 1 143,-4-1 1,4 2 4,-4 2 1,-3 8-86,-5 7 26,1 8 228,-2 7-14,0 7 0,-6 10 61,0 3 0,1 3 1597,3 5 0,-3-4-650,3 4 0,-3-2-795,-1 1 1,0-3-360,0 4 1,4-7-756,0-2 1,1 0 163,-2 0 0,0 2-220,5-5 0,-1 0 389,5-4 1,-1-2-92,0-1 0,2-4 326,2-4 1,-1-2 68,5-2 0,-3 1 31,3-5 0,-2 4 200,2-4 1,-2 5 311,-6-2 1,1 8-222,-1 0 0,-3 2 774,-1-2-353,-4 3-81,2 5-233,-5 0-293,0 5 0,-1 1-108,-3 6 0,-2 3 67,-6 0 1,-3 6-280,0-2 0,-4 2 114,3 2 1,-4 0 12,1 0 0,1 0 7,-1-1 0,4-3 30,-4 0 0,9-5-24,-2 2 0,5-4 2,-1 0 0,2-6-29,2-2 327,3-3 0,-3-1 70,8 0 0,2 0 150,6 0 0,0-9 532,4-2 0,-3-4-636,7-1 1,-1 2-442,3-5 1,-3 5 118,0-1 0,-5-1-86,2 0 1,-4 1 54,0 4 1,-1 3-163,1 1-790,-6 4 539,-1-7 568,-5 9 0,-5 6 0,-1 7 0</inkml:trace>
  <inkml:trace contextRef="#ctx0" brushRef="#br0" timeOffset="16">14310 16674 8025,'0'7'367,"0"-2"0,5-5-1184,3 0 1,3-5 666,5-3 1,0 1 627,3-5 1,2 3-83,-6-6 1,5 2-174,-1 2 1,1-4 33,-1-1 0,2 0-137,-6 1 0,0 5-8,-3-6 35,-1 11-678,-5-10-300,-1 14 0,-6 1 831,-3 7 0,-7 9 0,-7 1 0</inkml:trace>
  <inkml:trace contextRef="#ctx0" brushRef="#br0" timeOffset="17">14253 16857 8025,'0'15'998,"0"1"1,0-1-411,0-4 1,2-3-708,1 0 0,1-6 300,8 2 0,-4-3 245,8-1 1,0-1-144,-1-3 1,6-4-11,-2-7 0,6 1-198,2-5 0,3 0 103,-3-4 0,-1 1-183,-3-1 0,0 0-7,0 0 1,-5 1-350,-3 3 1,-4 2-421,-3 1-650,2 4 829,-9-5 0,5 10-393,-6-1 0,-2 5 233,-2 0 762,3 1 0,-9-3 0,4-1 0</inkml:trace>
  <inkml:trace contextRef="#ctx0" brushRef="#br0" timeOffset="18">14539 16446 8025,'-12'-6'0,"1"-3"356,-1 5 174,6 0 0,1 9-22,5 3 0,0 3 149,0 5 1,0 3-162,0 7 1,0 3 72,0 6 1,1 5-536,3 6 0,-3 2 40,3 9 1,-3 3-649,0-26 0,-2 0 0,1 4 1,0 1 443,0-1 0,0 0 0,0 2 0,0 0 130,1-4 0,-2 0 0,-1 0 0,-1 0 0,0-1 0,0-1 0</inkml:trace>
  <inkml:trace contextRef="#ctx0" brushRef="#br0" timeOffset="19">15110 16183 7972,'-7'12'128,"4"-1"1,1 1-65,2-1 1,0-3 284,0-1 1,0 1-107,0 3 1,0 1-160,0-1 1,2-3-194,1-1 0,-1-3 41,2 4 78,-3-6 224,-1 8 376,0-8-103,0 3 1496,0-5-1187,5 0 21,-4 0-553,9 0 1,-7-4-169,4 0 0,0-1-92,0 1 1,4 2-257,-4-6 0,3 1-190,2-5 0,-1 1-635,1-1 0,-5 2-625,1 3 1,-2-4 1681,2 4 0,2-3 0,-4-2 0</inkml:trace>
  <inkml:trace contextRef="#ctx0" brushRef="#br0" timeOffset="20">15018 16229 7972,'-7'8'256,"-1"-1"0,6 1-296,-2 3 0,3 5-147,1-1 1,3 0-38,1-4 0,1 5 200,-1-1 0,-3 0-127,3-3 1,-3 3-265,-1 0 0,0 0 248,0-3 1,-5-1 159,-2 0 0,-3 1 39,-2-1 0,1 1-53,-1-1 0,-3 1 505,0-1 1,-2 0 557,2 1-176,2-1 1,-3-1 87,5-2-316,4-3 1,3-5-194,8 0 0,4 0-182,7 0 1,4-1-164,8-3 1,2-4 137,5-7 0,-3 1-14,-1-5 0,-1 0-450,2-4 0,2-1-654,-3-2 1,-2 3 475,-1 0 0,-4 1-86,-4 7 1,1 0 4,-5 3 264,-5 1 240,0 5 1,-10 1-168,0 5 0,-5 0 0,-7 5-4,-4 2 0,4 0 6,-3 0 0,-2 1 114,2 3 1,0 1 85,3-1 1,1 1-14,-1-1 0,1 0 217,-1 1 0,2-1 216,3 1 0,-3-1-219,2 0 1,2 2 285,-2 2 1,4-1-135,-3 5 1,3-3 5,-4 3 1,6-4-24,-2 4 0,-1-1-86,1 1 1,-4 2-115,5-2 1,-3-2-110,3-2 0,1-2-344,-1-2 1,1-3 122,2-1-1267,0-4 754,0 2-280,0-5 519,0-5 0,2-1 17,1-6 0,2-3 79,3 0 1,2-4 202,-2 3 1,1-3 155,-2 4 1,2-4-67,-5 4 355,5 0 1,-4 3-158,3 1 0,-2 4 1017,-2 4-808,-3 1 1,4 7-7,-5 3 0,0 7-42,0 4 1,0-1 20,0 1 1,-1-1-162,-3 1 0,3-1-210,-3-3-803,3-2 428,1 3 178,0-10 1,1 0 103,3-6 0,2-7 60,5-4 1,1-2 16,-1-6 1,1 0 81,-1-4 1,4 0 120,1 1 0,-1 0-37,-4 3 1,-3 4 207,0 7 1,-5-1 30,5 5 0,-4 1 87,3 3 0,-4 5-114,1 2 0,-3 8 46,-1 5 1,0 5-275,0 2 0,-5 4-168,-3 0 1,-6 2-54,-1 1 1,-1 4 94,0 0 1,0 4-967,-3-4 0,-1 0 434,4-4 0,-3-4-1003,4-4 1,0-8 362,3-7 1,6-7-919,2-11 2098,3-6 0,-4-15 0,-1-1 0</inkml:trace>
  <inkml:trace contextRef="#ctx0" brushRef="#br0" timeOffset="21">15452 16126 10950,'12'0'543,"-1"0"-161,1 0 0,-1 0 117,1 0 0,-1 0-119,0 0 0,1 0-259,-1 0 0,-3 0 78,-1 0 0,1 0-230,3 0-113,1-5 0,-4 4-518,-1-3 345,-4 3-300,7 1-314,-9 0 1,-1 5 372,-8 3 1,1 2 118,-5 1 0,6 6 156,-9 2 0,5 2 306,-6 2 0,4 5-55,0 2 0,0 5 172,-4 3 0,8-1-79,-4 4 0,3-2 35,-2 2 1,3-4-131,1 1 0,4-7 52,-1-5 1,3-7-325,1-3 1,0-4-5,0 0 1,1-6-334,3-2 422,-3-3 118,4-1 37,-5 0 1,2-4 259,2 1-133,-3-1 316,4-1-209,-5-2 0,0 0-135,0-1 1,0 4 24,0-3 0,0 3-89,0-4 1,0 4-146,0-3 0,0 3 137,0-4 1,0 5-252,0-5 261,0 0 1,1-2-22,3 3 0,-3-4 115,3 4 1,1 0-8,-1 0 1,1 3-25,-1-4 0,-2 1-1,6-5 0,-2 1 27,2 0 0,2-1-44,-2 1 0,2-1 12,1 1 1,1-4 68,-1-1 1,-3 1-73,-1 4 1,1-3 203,3 2 1,-1-2 195,-2 7 226,2 2-413,-3 0 0,0 6 63,1 3 1,-6 3 48,2 9 0,-1 0 175,1 3 1,-3 7-43,3-4 0,-3 4-192,-1-3 0,0-1-176,0 1 0,0-1-67,0-3 0,0 1-219,0-5 0,0 1 77,0-5 0,-1 3-217,-3-3 0,1 2-181,-4-9 0,3 0-580,-4-4 1,4 0-187,-3 0 0,3-5 754,-4-3 0,2-6 504,-2-1 0,-2-5 0,4 2 0</inkml:trace>
  <inkml:trace contextRef="#ctx0" brushRef="#br0" timeOffset="22">15589 16423 7972,'0'7'-841,"0"-2"0,0-4 1634,0 3-650,0-3 0,0 5-365,0-2 324,0-3 1,-1 4 140,-3-5 39,3 6 46,-4-5 24,5 9 1,0-9-89,0 9 1,0-7-56,0 5 0,0-5 521,0 5-379,0-6 0,0 9-75,0-4 1,0 0 20,0 0 1,0 1-112,0 3 0,0 1-90,0-1 0,0 4 1,0 1 1,-4 4-211,0-1 1,-3 1-52,3-1 1,-5 3-247,2-3 0,-2 1-604,1-1 1,-2 1 474,2-4 1,2-2-846,-2-7 872,6-2 1,-3-7 511,5-6 0,0-4 0,0-11 0</inkml:trace>
  <inkml:trace contextRef="#ctx0" brushRef="#br0" timeOffset="23">15612 16652 7972,'12'6'0,"-3"4"525,2-2 0,-6 1-216,7-2 0,0 7-244,3-2 1,2 2 58,-2-3 0,-2 4-186,2 0 1,-3 1-104,-5-5 0,3-3-1023,-2-1-232,-3 1 1420,0-2 0,-5-1 0,0-5 0</inkml:trace>
  <inkml:trace contextRef="#ctx0" brushRef="#br0" timeOffset="24">16069 16012 7972,'7'0'-815,"3"0"654,-4 0 1,4 1-76,-2 3 364,2-3 1,-8 6-436,6-3 1,-5-2 306,0 6 0,-1-4 0,-2 3 0,0 1 0,0 3 0,-5 1 0,-3-1 0,2 4-92,-2 0 1,0 1-26,-3-5 1,1 1 628,2-1 1,-1 0-264,6 1 0,-5-5 566,4 1-214,0-5 34,4 7-483,0-9 1,5 3-58,3-8 1,-2-1-30,2-3 1,1-2-188,6 3 1,-2-4 15,2 0 0,-2 0-133,-2-1 0,-1 4 130,-2 1 0,2 3 93,-2-4 0,-2 6 251,2-2-196,-6-2 0,3 6-20,-5 0 1,-1 5-62,-3 6 1,-2 2-159,-6 2 1,1 3 172,0 5 1,-5 0-124,1-1 1,-4 1 109,4 0 0,0 0-24,3 0 1,1-2 322,-1-2 1,2-2 227,3-6-33,1 1-256,6-1-113,0-4 0,2-2-2,2-5 0,-2-2-131,6-1 1,-1-4-51,5-4 0,0-1 86,4 1 0,-4 0-102,4-1 0,-4 1 43,0-1 1,-1 3 44,1-2 1,-1 6 68,0-7 0,-3 4 18,0-4 0,-1 5 55,5-1 0,-5 4-104,1-3 0,-4 4 285,3-1-107,-4-2 123,2 5-229,-5-5-97,0 6 1,-1 4 29,-3 0-95,3 0 87,-5-4-354,6 0 207,0 5-26,0-4-29,-5 4 81,4 0 0,-5-3-416,2 1 316,3 4 0,-9-2 62,2 2 0,2 4-80,-2-4 0,0 3 110,-3 2 0,0 3 9,-1 0 1,1 6 88,-1-2 0,1 2 183,-1 2 1,1 0-79,0 0 1,0-4 137,4 0 1,-2-5 146,5 1 0,-1-2 158,1-2-288,3-5-74,-4 0 1,6-6 2,3 0 0,-1 0 7,4 0 1,-1-6 108,2-1 1,2-2-88,-2 1 1,2-2-52,1 3 0,1-2 161,-1 1 0,-3-2-144,-1 2 0,1-2-38,4-1 1,-1 1 62,0 2 1,0-2-39,-4 2 0,3-1-62,-2 2 0,-2-2-164,2 5-82,-6-5-398,9 3-749,-10-1 964,4 2 1,-6 5-639,-3 0 0,1 0-473,-4 0 908,-1 5 1,-3 1 153,-1 1 1,5 2 389,-1-5 0,0 0 0,-3-4 0,0 5 0,-1 1 0</inkml:trace>
  <inkml:trace contextRef="#ctx0" brushRef="#br0" timeOffset="25">15955 16240 7972,'-13'7'0,"-2"-3"0,6 1 308,-2-1 0,7 4-142,0 0 1,3 2 11,1 2 0,0 3 122,0 0 1,1 0 177,3-3 0,2-1-281,6 1 0,-5-5-239,1 1 1,0-2 47,3 2 1,0 1-206,1-6 0,-1 1 55,1-4 0,-1 0 161,0 0 0,1-1-283,-1-3 1,2-1 59,2-3 1,-2-2 4,2 3 1,2-3 138,-2-2 0,5 1 96,-1-1 0,-1-3-101,1 0 1,-1 0 8,1 3 0,2 1-14,-2-1 0,2 1 30,-2-1 1,1 1-2,-5 0 1,2 4 59,-2 3 1,-6 2-1,2-2 0,-6 3 56,3-3 294,-5 3-148,2 6 1,-5 1-73,0 6 0,0-5 21,0 1-91,-5-1 1,2 5-45,-5-1 1,2-3 9,-2 0 0,-2-2-20,3 1 1,0 4-12,0-4 0,-1 3-131,-3 2 1,-1 1-146,1 2 0,-2-1 86,-2 5 1,-3 1-377,-5 7 1,0-2 198,1 6 1,-6-5-204,-3 5 0,2 0 558,-1 7 0,0-6 0,0 2 0,2-7-97,5 0 1,0-4 96,1-4 0,4-2 483,3-1 0,3-8 40,4 4 176,-2-3 0,9-2 225,-3 1-200,3-5-463,6 2 1,1-4-154,6 3 1,-1-3 112,1 3 1,0-3-46,4-1 1,-2 0-66,5 0 1,0-1 21,3-3 0,1-2 97,0-6 0,-4 1-37,0-1 0,0 1 46,4 0 0,4-5-42,-1 1 0,1 0 4,-4 3 1,0 1-306,0 0 0,-1-1-516,1 1 0,-5-1 109,-3 1 1,-2 3-8,-2 1-1480,1 4 788,-1-2 204,-4 5 1,-7 0 1005,-8 0 0,-7 0 0,-3 0 0</inkml:trace>
  <inkml:trace contextRef="#ctx0" brushRef="#br0" timeOffset="26">16229 16572 7972,'0'-8'1944,"0"0"-1885,0 6 95,0-3 222,0 5-44,0 5 0,0 1 162,0 6 0,0 4-233,0 3 0,0 8-173,0 3 1,-4 8-406,0 4 0,-1 9 301,2 6 1,1-24 0,1 1-1026,-3 4 0,0 1 0,2 2 1,1 0 1040,-3 1 0,0 0 0,0 2 0,0 1 0,-1-2 0,-1 0 0</inkml:trace>
  <inkml:trace contextRef="#ctx0" brushRef="#br0" timeOffset="27">21049 13511 8149,'3'7'-1057,"1"1"1,1-5 1352,-1 0 96,-3-1-256,4-2 118,-5 0-122,0-5 1,0 2 84,0-5-122,0 6 0,0-8-168,0 2 290,0 3-246,0-5 27,-5 4 1,3-2 1,-6 0 0,6 5-44,-2-5-140,-2 5 0,3-3 212,-5 2-28,6 3-793,-8-9 241,8 9 444,-8-10 1,9 9 55,-3-6-8,-2 6 71,5-8 0,-8 7 39,5-5 0,0 5 174,4-5-146,0 5 200,0-7-147,0 4 399,0 0 112,0-5 147,0 10-267,0-9 274,0 9-361,0-4 1121,0 5-1329,0 5 0,4 1 16,0 6 0,1 0 0,-1 3 1,-2-1-82,6 5 0,-4-1 16,3 1 0,-3 3-149,4-3 0,-5 2 48,5 2 0,-4-4-154,3 0 0,0-5 43,0 2 0,0-4-111,-3 0 1,-3-5 3,3 1 1,-2-6-195,2 2 151,-3-2 87,4-2 1,-5-7-190,0-4 1,0-1 61,0-3 1,0-1-78,0 0 1,0-3 97,0 4 0,0-4 26,0 4 0,0-2 28,0 2 1,-3 2-9,-1-2 1,0 3 48,4 0 0,0 1 222,0-1-107,-5 1 1,4-1 179,-3 1-59,2 5-106,-3-5 154,4 5 7,-4 0-24,5 1 0,-1 5-4,-3 0 26,3 0-130,-4 0 1,5-2 56,0-1-196,0 1 200,0-3-208,5 5 0,0-1 13,2-3 1,4 3 29,-4-3 0,3-1-33,2 1 0,-1 0-8,1 4 0,0-3 36,4-1 0,0-1 19,3 1 1,3 3-50,-3-3 0,2 3 42,2 1 0,-4 0 80,0 0 1,-1 0-31,1 0 1,-1 0 235,-3 0-195,-2 0 0,3 3 343,-4 1-156,-6 5 1,3-3-123,-5 6 0,-1-4 30,-3-1 0,0 5-41,0 3 1,-5 0-117,-2-4 0,-2 2-44,1 2 1,-2-2-175,2 2 0,-2-2 69,-1-2 1,-1 1-167,1-1 1,0-3 29,-1-1 0,1-3 61,-1 4 1,-3-6 119,0 2 0,0-3-48,3-1 1,-3 0 255,0 0 1,0-1 71,3-3 0,-3 2 110,0-6 0,1 4-33,6-3 0,-1 3 453,5-4-400,-4 6 1,5-7 69,-5 5-457,6 0 0,-3 3 75,5-3 0,5 3 3,2-3 0,4-1-15,0 1 1,2-3-142,2 3 1,1-5 62,3 1 0,3 2 9,-3-2 0,1 2 22,-1-2 1,2 2 35,-6 2 1,0 3-139,-3-3 0,-1-1 76,0 1 1,-3 1-40,0 3 49,-6 0 0,2 3 4,-8 1 1,-6 6 59,-5 2 1,-4-1-20,4 4 0,-6-2 205,2-1 1,1-1-72,-1 0 0,5 1 29,-1-1 0,6-3-56,2-1 0,3-4-27,-4 1-9,6 2 0,-2-5 8,8 3 0,0-3-38,7-1 1,-2 0-26,6 0 0,2-3-65,-2-1 1,4-4 84,-4 4 1,2-1-50,-2 2 0,-2 1 22,2-2-135,-3-2 1,0 5 23,-1-3-16,-4-2 60,-2 4 0,-7-3-102,-1 5 0,-9 5 123,-7 3 1,-4 2-25,-3 2 1,-7 3-221,-5 0 1,-6 4 176,3-4 1,-4 4 197,-1-3 0,5 4-8,-1-1 1,0-3 120,-4 0 0,4-4-86,0 0 0,4-1-41,-4 1 1,9-2 792,-1-3 1,13 0-326,2-3 0,5-3 467,2 3-386,6-3-456,1-1 1,14 0 71,2 0 0,8 4-71,0-1 0,13 1-22,6-4 1,6 0-181,6 0 0,-3-1-219,2-3 0,2-2 309,-1-6 0,9 0-71,2-3 0,-28 8 1,0 0-161,1-3 1,1 1 0,-2-1-1,1 1 9,-1-3 1,-1 1-1,25-12-103,-8 0 0,-13 6-710,-10 6 230,-7 0 372,-12 9 1,-3-3 333,-8 5 1,-4 5 67,-7 3 0,-3 2-59,-5 2 0,-1-5 274,-2 1 1,0-2 42,-4 2 0,-2 1 65,-6-6 1,2 5 238,-2-4 1,3 5-55,1-2 0,-1 1 354,1 3 0,5 0-227,2 8 1,4 0-134,4 3 1,0 10-171,8 2 0,2 5-111,9-1 1,0-2-54,0 6 1,0-1-84,0 1 1,5-8-232,3-7 0,2-3-57,1-1 1,1-6-379,-1-1 1,0-9-1287,1-3 1369,-1-3 0,1-1-1171,-1 0 1071,-4 0 1,1-5 30,-4-2 0,0-5 344,-4-3 1,0 1 244,0-5 0,-5 4 0,-3-4 0,-2 1 0,-1-1 0,-1-3 0,1 5 0,-1-6 0</inkml:trace>
  <inkml:trace contextRef="#ctx0" brushRef="#br0" timeOffset="28">21014 13911 7569,'-7'-11'-1739,"-1"4"1739,6-3 186,-9 3 69,10-4 1,-4 3-299,5 1 0,0 3 164,0-4-93,0 6 1,0-5 66,0 4-101,5 1 1,2-4 42,4 2 1,-3 3-3,-1-3 1,1 2 27,3-2 1,1 2-17,-1-1 1,0 0 106,1-1 1,1 3-96,2-3 1,1-1 84,3 1 1,3 1-3,-3 3 1,3-4 22,0 0 0,1 0-18,0 4 0,0 0 103,0 0 0,-4 0-38,0 0 0,-1 5-3,1 3 1,-7 2-37,-4 1 0,-2 1 19,2-1 1,-3 4-55,-5 1 1,0 0-14,0-1 1,0-2-121,0 2 1,-5 2-38,-3-2 1,-3 2-241,-4-2 0,1-3-62,-5 4 0,3-4-294,-3 0 0,4-2-99,-4-2 0,0-3 289,-4-5 1,2 0 94,2 0 0,-3-5 343,3-3 0,-4-2 0,-3-2 0,5 1 161,-2 0 0,7 0 81,-3 4 0,5-2 102,-1 5 0,2 0 1110,2 4 248,4 0-640,2 0-992,5 0 0,3-4 55,4 1 1,1-5-33,7 4 0,3-5-29,1 2 0,6-3-126,2-2 1,5 1 32,-2-1 1,3 2-91,1 3 1,1-2-116,-1 5 0,-4-4 106,1 4 1,-7 1-148,-1 3 1,-2 0 32,-5 0 0,-1 0-5,-4 0 0,-4 1 29,-4 3 0,-1-2-232,-2 6 1,-5-2 103,-3 2 0,-3 3-7,-5 1 0,-1-1 417,-6 4 1,-5-1-100,-3 2 0,-5-3 421,-3 7 1,-4-5 46,1 4 1,2-1 309,-2 1 0,6-3-289,2-4 1,6-1 181,9 0 1,7-3 487,4 0-526,5-6 0,0 3-223,6-5 1,4 0-120,4 0 1,6 0-259,2 0 1,4-1 4,3-3 0,5 2-17,7-6 1,-3-1-447,3-6 0,-2 2-668,-2-2 1,0 1 578,1-1 1,-6 2-70,-3-2 1,-7 2-1139,-3 2 699,-4-1 608,-5 1 1,-3 1 187,-8 2 0,-4 2 261,-7 2 0,2 1-9,-2-4 1,1 3 8,-1-4 0,2 2 0,-2-2 0,2 0 0,2 4 0,1-5 138,2 1 0,-2 2-28,2-2 0,3 4 495,1-3-159,3 4-200,-4-7 0,4 8-72,-3-6-7,3 5 23,6-2-13,-4 5 36,4 0-139,0 0 0,-4 2 225,3 1 1,-3 4 52,-1 4 1,0 6 55,0 2 1,0 2-171,0 2 0,-3 5-1,-1 3 1,-4 2-160,4 1 1,-3 1-217,3 3 1,-1-2-316,1 2 1,3-4 293,-3-3 1,3-5-518,1-7-96,0-2-406,0-6 728,0-4 1,-4-4-29,0-6 1,-1 0 227,1-4 0,-1-1 250,-2-3 0,-4 0-31,4 4 0,-3-3 31,-2 2 0,5 2 112,-1-2 0,0 5-312,-3 0 378,0 1 0,-1 2 102,1 0 0,3 0 585,1 0-174,4 0 34,-7 0-408,9 0 43,-5 0-321,6 0 0,6 0 58,1 0 0,3-1-35,2-3 1,0 3-5,4-3 1,1-1-43,6 1 1,-4-3 110,0 3 0,0-4 33,4 5 1,0-5-265,0 4 1,-4-1 119,0 1 1,-5 3-292,1-3 1,-6 3-281,-1 1 288,-1 0 0,0 1 97,-4 3 1,-8 2-87,-6 6 0,-6 3 77,-5 0 0,-6 5 6,-3 0 1,-2 1 248,-1 2 0,-4 0-125,0 0 1,0-1 385,3 1 1,1-4 44,0 0 0,6-1 206,5 1 1,5-4-203,7-7 1,3 1 647,1-5-717,4-1 1,3-3-88,8 0 0,7 0 211,4 0 1,3 0-138,1 0 1,8-5-52,4-2 1,6-3 62,1-2 0,3 1-16,0-1 1,0 1-94,-3 0 1,2-1-99,-2 1 0,-7 1 68,0 2 0,-12-1-112,-1 5 0,-10 0-1719,-1 4 872,-2 0-1691,-2 0 459,-7 0-83,-7 0 2097,-4 0 0,-1 0 0,1 0 0</inkml:trace>
  <inkml:trace contextRef="#ctx0" brushRef="#br0" timeOffset="29">21894 13659 7937,'-4'-11'122,"0"0"0,-3 3 719,3 0-566,0 6-236,-1-3 1,2 10 290,-4 2 1,3 5-61,-4 3 1,1 4-62,-5 8 1,1 1-28,-1 2 0,-3 3-78,0-2 1,-4 2 78,4 1 0,-4 4-77,3 0 1,-3 0 92,4-4 0,1-5-12,7-2 1,-2-8 103,5-4 23,-5-2-380,8-7-90,-4-1 25,10-5 1,-4-5 119,3-2 0,1 0 11,-1 0 1,3-1 45,-3-3 0,4-1 56,-4 1-7,4-6 0,-2 5-61,1-3 0,-1 3 149,-2 4 1,-1 0-62,4 4 1,-3-4-26,4 4 0,-4 1 20,3 3 1,-3 0-6,4 0 0,-4 1-54,3 3 0,-4 7-3,0 8 0,3 1-142,-3-1 1,1 7 88,-4-3-228,0 2 0,0-2 0,0 0-422,0 0 0,0-4-305,0 0 552,0-5 0,-4 2-664,1-4 673,-1-6 326,-1-1-380,3-5 1,-3-5-141,5-3 346,0-2 0,0-1 1,2-2-240,1-2 1,0 2 478,5-2 0,-6 2 0,8-3 0,-3-2 0</inkml:trace>
  <inkml:trace contextRef="#ctx0" brushRef="#br0" timeOffset="30">22202 13728 7937,'8'0'0,"-1"0"0,-3-4 349,4 0 193,-6 0 257,8-1-243,-8 4 230,3-4-74,-5 5-222,0 0 1,-4 5-21,0 3 1,-8 2-158,0 1 1,-3 6-229,0 2 1,1 4-2,-5 3 0,0 0-177,-4 4 0,0-1-93,0 2 1,4 2-436,0-3 1,5-2 289,-1-1 0,2-4-728,2-4-856,4-3 661,2-9-249,5-2 1503,0-16 0,0 3 0,0-11 0,0 0 0,0-4 0</inkml:trace>
  <inkml:trace contextRef="#ctx0" brushRef="#br0" timeOffset="31">22065 13671 7937,'12'0'0,"-6"-5"0,4 3 555,-9-3-307,9 5 0,-8 2-104,2 1 0,-3 1 186,-1 8-326,0-3 0,0 7 0,-1-3 116,-3 2 1,2-1-179,-1 5 102,-4 0 1,5 4 0,-5 0-82,2 0 0,0-1 76,1 1 19,3 0 0,-5 2 1,3 0 26,-1-4 1,1-2 32,3 0-85,0 3 0,0-10 0,0 4 57,0-4 0,0 0-13,0-1-2,5-4 0,-3 6-6,6-1 1,-4-2-140,3-2 135,-4-1 0,6 1-137,-5 0 138,4-1-66,-1-1 1,0 3 34,1-5 0,-4 0-32,3-4 8,-4 5 0,3-4-21,-2 3 9,2-3-4,6-1 0,-4 0 79,-1 0 11,1 5 238,3-3 1,-1 4-212,-2-2 1,2-3-49,-2 3 0,-2-3 7,2-1-50,-1 0 1,5 0 16,-1 0 1,-3 0 6,-1 0 1,1 0 275,3 0-161,1 0 1,-1 0-23,1 0 0,-1 0-8,0 0 1,-3 0 16,0 0 0,-1 0 7,5 0 1,-5 0 83,1 0-6,0 0 0,3-1-58,0-3 0,-3 3 75,0-3 0,-5 3-23,5 1 0,-4 0 11,3 0 0,-3-4-90,4 0-208,-6 0 1,5 4-1641,-3 0 1327,-3 0 1,4-1-1497,-5-3 1005,0 3 865,0-9 0,-5 4 0,-1-6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18:36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11889 16697 24575,'0'0'0</inkml:trace>
  <inkml:trace contextRef="#ctx0" brushRef="#br0" timeOffset="1">23013 18639 24575,'46'-3'0,"-1"0"0,-2 0 0,-2 2 0,-7 0 0,-2 0 0,2 1 0,-1 0 0,14 0 0,-2 0 0,-17-5 0,-5-2 0,-6-8 0,-5-3 0,-6-4 0,-2 3 0,-3 3 0,-6 9 0,-6 2 0,-7 5 0,-5 0 0,0 0 0,-15 10 0,-4 3 0</inkml:trace>
  <inkml:trace contextRef="#ctx0" brushRef="#br0" timeOffset="2">18308 18627 24575,'0'0'0</inkml:trace>
  <inkml:trace contextRef="#ctx0" brushRef="#br0" timeOffset="3">18490 18673 24575,'0'0'0</inkml:trace>
  <inkml:trace contextRef="#ctx0" brushRef="#br0" timeOffset="4">18536 18627 24575,'0'0'0</inkml:trace>
  <inkml:trace contextRef="#ctx0" brushRef="#br1" timeOffset="5">9148 15281 8253,'-5'-6'-893,"4"-1"1,-4 5 892,0-2 0,3 0 0,-3-1 0,4 4 0,-3-3 0,3 3 0,-4 1 0,5-5 0,0-2 0</inkml:trace>
  <inkml:trace contextRef="#ctx0" brushRef="#br1" timeOffset="6">9137 15235 7827,'0'7'-434,"0"-2"2714,0-5-1924,5 0-242,1 5 12,6-4 1,-1 4-110,0-5 0,1 0 76,-1 0 0,4-1-128,1-3 1,3 3-24,-4-3 1,5-1 84,-1 1 1,3-1-245,1 1 0,-4 2 6,0-6 0,0 2 150,4-2 1,-6-1-88,-1 6 1,-4-5-683,0 4 244,-1-5-160,1 8-112,-6-9 858,-1 9 0,-10-5 0,-1 6 0,-6 0 0</inkml:trace>
  <inkml:trace contextRef="#ctx0" brushRef="#br1" timeOffset="7">9354 15064 7773,'0'6'253,"0"5"-205,0-5 0,0 5 49,0 1 0,0-1 3,0 1 0,0-1-19,0 0 1,0 6-25,0 2 0,0 3 10,0 0 1,3 3-68,1 1 1,0 2-9,-4 3 0,4 0 1,0-4 0,0 1-19,-4-1 0,0-5-6,0 1 1,0-1-17,0-7 1,0 4-34,0-4 0,-4-3 70,0-5 0,-4-3-9,4 4 16,-4-6 1,1 3 98,1-5 17,-4 0-60,9 0 0,-8-1 120,5-3 0,0 2-129,4-6 0,0 4 65,0-3-98,-5-1 0,4-5 64,-3-2-222,3 2 0,1-3 0,0 5 7,0-1 0,0-3-176,0 0 1,-2-1 119,-1 5 0,1 0-122,-2-1 1,3 1 109,1-1 1,0 1-75,0-1 1,0 1 147,0 0 135,0-1 0,0 1 0,0-1 0,0 5 0,0-1 0,-4 4 0,1-3 0,-1 4 0,4-7 0,-5 4 0,-2-6 0</inkml:trace>
  <inkml:trace contextRef="#ctx0" brushRef="#br1" timeOffset="8">9034 15121 8234,'-12'0'-2014,"1"0"2175,0 0 0,4 5 865,3 3 0,3 7-450,1 4 1,5 4-165,3 4 0,3-2-348,5 6 0,-2-1-189,5 4 1,-4-3-342,4-1 0,-5-1 117,1 2 0,1-3-240,0-5 0,-5-6 248,-3-1 1,-4-4 340,3 0 0,-4-1 0,2 0 0</inkml:trace>
  <inkml:trace contextRef="#ctx0" brushRef="#br1" timeOffset="9">9045 15475 8234,'-11'0'-998,"-1"0"1,5-1 1016,-1-3 1,4 3 112,-3-3-105,4 3 55,-2 1 722,5 0-676,5 0 1,2 4 104,4-1 0,-3 5-43,-1-4 1,1 1-58,3-1 1,1-2 138,-1 6 1,-3-4-14,-1 3 1,1-3-12,3 4 0,2-4 31,2 3-81,-2-4 1,4 7 0,-6-4 90,0 1 1,5 1-42,-1-4 1,4 4-39,-4-4 0,5 3 19,-1-3 1,8 1-647,4-1 1,3-3 270,4 3 1,2-3-1508,6-1 1479,0 0 0,5 0 0,1 0 0</inkml:trace>
  <inkml:trace contextRef="#ctx0" brushRef="#br1" timeOffset="10">9753 14984 6740,'0'8'584,"0"-1"1,2-4 13,1 1-392,-1 2 0,8-3-150,-2 4 0,-2-4 157,1 1 1,1 1-507,4-2 1,-1 5-20,0-4 1,-3 1-693,0-1 694,-1-3 310,5 4 0,-1 0 0,0 2 0</inkml:trace>
  <inkml:trace contextRef="#ctx0" brushRef="#br1" timeOffset="11">9731 15235 8153,'-12'0'888,"1"0"-816,4 0 1,2 2 433,5 2-22,0-3-549,0 4 1,5-5 93,3 0 0,2 0-681,2 0 0,-1 0 135,0 0 1,1-1-134,-1-3 0,1 3 650,-1-3 0,1 2 0,-1 2 0</inkml:trace>
  <inkml:trace contextRef="#ctx0" brushRef="#br1" timeOffset="12">9833 15350 8153,'0'22'0,"-3"5"-50,-1 0 1,-4-4 15,4-4 1,-1 0 285,1 4 1,3-6 303,-3-1-164,3-4-124,1 0-26,0-6 0,1-2 0,3-8 0,1-7-716,3-8 0,3-4 304,1-4 1,-1 2-423,4-6 0,-1 5 132,2-5 1,-4 2 459,3-2 0,3-2 0,0 4 0</inkml:trace>
  <inkml:trace contextRef="#ctx0" brushRef="#br1" timeOffset="13">10107 14744 8143,'6'7'-96,"-5"3"1,9-8-352,-2 6 1,2-2 500,1 2 1,1-2 412,-1-2 0,0-3-558,1 3 0,-5-1 34,1 1-850,0-3 372,3 4 143,-5-5 332,0 0 1,-12 4-6,-1-1 0,-3 5 182,-2-4 1,0 1 122,-4-1 1,4-2 113,-4 6 1,4-4 462,0 3 0,1-3 375,-1 4 1,1-6-520,0 2 1,4-1 599,3 0-275,-2-1-622,5 3 0,5-5-167,7 0 0,8 0 0,0 0 0,3 0-133,1 0 0,1-1-192,2-3 1,0 1-843,4-4 0,-4 3 10,0-4 1,-2 6-371,-1-2 1,-4-1 506,0 1 0,-9 0-824,2 4 1262,-8 0 0,-1 0 373,-6 0 0,-9 0 0,-6 0 0</inkml:trace>
  <inkml:trace contextRef="#ctx0" brushRef="#br1" timeOffset="14">10153 14893 8143,'-11'11'0,"-1"6"232,1 2 1,3 4 820,1 3-700,4 9 1,-2 5 0,4 6 189,-3-1 0,3 2-125,-3 3 0,-1 7-657,3-25 1,0 1-1,-1 0 1,1 0-66,0-1 0,0 0 1,1 29-29,-3-7 1,3-9-316,1-7 1,0-7 42,0-4 0,-1-8 604,-3-4 0,2-3 0,-3 0 0</inkml:trace>
  <inkml:trace contextRef="#ctx0" brushRef="#br1" timeOffset="15">10062 15178 8143,'18'0'-38,"-3"0"0,1 0-76,0 0 1,4-5 113,-1-2 0,2 0 351,2 0 0,0 0 574,0 0 1,0-3-555,0 2 0,-1 2-361,1-2 1,3 2-68,-3-2 1,2-1-345,-6 5 1,-3-1-259,0 1 0,-7 3 36,-2-3-564,-4-2 740,2 5 1,-10-4 446,-3 5 0,-2 0 0,-1 0 0,-1 0 0,-4 0 0,-2 0 0</inkml:trace>
  <inkml:trace contextRef="#ctx0" brushRef="#br1" timeOffset="16">10222 15030 7985,'0'11'479,"0"2"0,0 2 173,0 4 0,0-1-250,0 1 0,0 1-133,0 7 0,1-3-187,3 3 1,-2-4-243,6-4 1,-6 2-93,2-2 0,1-2-326,-1-2 0,1-4-361,-1-3-740,-3-3 1076,4-5 603,-5 0 0,5-5 0,2-1 0</inkml:trace>
  <inkml:trace contextRef="#ctx0" brushRef="#br1" timeOffset="17">10336 14973 7949,'0'11'157,"0"1"1,0-1-33,0 0 0,0 1 59,0-1 1,0 5-17,0-1 0,0 1-211,0-1 1,0-1 41,0 5 0,0-5 166,0 2-79,0 1 0,0-4 73,0 2-99,0-2-242,0-7-220,0-1-2109,0-5 1984,0-5 527,0 4 0,0-4 0,0 0 0,0-1 0</inkml:trace>
  <inkml:trace contextRef="#ctx0" brushRef="#br1" timeOffset="18">10142 15567 7985,'-7'11'-236,"2"-5"1,7-1 515,1-5 0,0 0-246,5 0 1,-1-5-4,5-2 0,0-5 5,3-3 0,-2 1-15,2-5 0,-2 4-74,-1-4 0,3 4 28,0-4 1,0 5-71,-3-2 0,-1 4 50,0 0 1,1 5-165,-1-1 1,-3 4 175,0-3 9,-1 4 1,3-3 18,-2 2 4,2 3 1,-7-4 6,4 5-52,-4 0 156,2 0 552,-5 0-566,0 5 1,0-3 127,0 6-124,0-6 1,0 5 127,0-3 15,0-3 10,0 9-123,0-4 0,0 2 3,0 0 1,0-5 100,0 5 0,-1-4 20,-3 3-136,2 1 0,-3 3 244,5 1 0,-1-5-34,-3 1 1,3 0-128,-3 3 1,2 1-59,-2-1 0,3 0 11,-3 1 0,1-2 26,-1-2 0,3 2 4,-3-3 1,-1 3-783,2 2 0,-5-1 332,4 1 1,-5-1-580,2 1 1,0-1 4,0 0 0,-1-3-1111,-3 0 1951,-1-6 0,-4 8 0,-2-3 0</inkml:trace>
  <inkml:trace contextRef="#ctx0" brushRef="#br1" timeOffset="19">10290 15532 7985,'12'12'180,"-1"-1"45,0 1 0,8 3-44,1 0 1,7 4 203,-4-4 0,3 1-58,-3-5 1,3 3-535,1-3 0,-2 2-547,-6-9 1,2 0 263,-6-4 0,-1-2 490,-7-1 0,-2-4 0,-5-4 0</inkml:trace>
  <inkml:trace contextRef="#ctx0" brushRef="#br1" timeOffset="20">10245 15350 6350,'12'-7'412,"3"-4"-412,3-1 0,10-9 0,1 3 0</inkml:trace>
  <inkml:trace contextRef="#ctx0" brushRef="#br1" timeOffset="21">10804 14847 7996,'0'12'-141,"0"-1"388,0 0 0,0-3-167,0 0 1,4-1 718,0 5 1,0-1-295,-4 0 1,0 1-140,0-1 0,1 5 143,3-1-283,-3 0 1,4-4 225,-5 1-210,5-6-739,1-1 0,5-6-105,-4-3 0,3-2-487,-2-6 1,2-4 653,2-3 0,-1-3 210,0-1 1,-3 4 169,0 0 0,-1 2 236,5-2 1,-2 2 298,-3 6-135,4-1 0,-9 2 647,6 3-541,-6 1 0,3 8 146,-5 2 0,0 3-153,0 8 0,0-2-18,0 2 1,0 2-280,0-2 1,0 1-191,0 0 1,2-5-562,1 1 1,-1-1 262,1-3 1,3-2-66,-3 2 1,6-6 60,-1 2 1,2-8-271,1-4 1,2-2 247,2-1 0,-2-2 7,2-2 0,-2 2 242,-2-2 0,1 2 236,-1 2 1,1 0 70,-1-1 0,-3 5 869,-1-1 279,-4 5-608,7-2-38,-9 5-298,4 0 0,-5 2 101,0 1 0,0 0-155,0 5-429,0-1 0,0 5-145,0-1 0,-1-1-482,-3-2 1,2 2-717,-6-3 0,4 4 441,-3 0 1,3 0-365,-4 1 1356,6-6 0,-8 4 0,3-3 0</inkml:trace>
  <inkml:trace contextRef="#ctx0" brushRef="#br1" timeOffset="22">10713 14927 7910,'0'6'-874,"0"-1"1750,0-5 1,5 4-331,2 0 0,9 0-80,3-4 0,4 0-101,3 0 1,8 0-351,8 0 1,3 0-98,0 0 0,0-1-97,-3-3 0,-2 1-31,-2-4 0,-7 3-296,-1-4 1,-9 4 23,-6-3 1,-4 3-557,-3-4-430,2 6 1468,-9-8 0,-6 3 0,-7-4 0</inkml:trace>
  <inkml:trace contextRef="#ctx0" brushRef="#br1" timeOffset="23">10896 15018 7996,'-23'23'159,"0"0"1,1 0 150,3 0 0,4 3 396,7 1 0,-2 4-252,3-5 0,0-3-35,0-4 0,4 0-811,-1 4 0,3-4 236,1 0 1,0-5-458,0 1 0,0-6 199,0-1-1731,0-6 2145,5 3 0,1-15 0,6-3 0</inkml:trace>
  <inkml:trace contextRef="#ctx0" brushRef="#br1" timeOffset="24">10793 15247 7996,'0'-12'-72,"0"6"1,0-4-240,0 2 0,4-2 697,-1-1 0,6 3-63,-1 1 1,2 0-12,1 0 1,6-2-114,2 5 1,4-4-76,3 4 0,0 1-40,4 3 0,-3-2-119,3-1 1,0 1 136,0-2 1,-2 2 70,-5-2 0,-5-1-713,-3-3 1,1-2 265,-1 3 0,-4 0-177,-8 0 0,3 3-222,-3-4 333,1 6 0,-5-7-113,-3 5 274,-2 0 1,-6 6 155,1 1 0,-2 4 23,-2 4 0,2 1 76,-2-1 0,1 2-123,-1 2 0,2-1 270,-2 5 0,-2-4 22,2 4 0,-1-4 106,0 4 0,4 0-97,-3 4 0,1 0-4,-2 0 0,4 1-122,-4 3 1,4-3 41,0 2 0,1 0-216,0 1 0,0-5 11,4 1 1,2-4-106,5-4 1,0-6 36,0 3-277,0-3 233,0-3-43,0-1 4,0-5 187,5 0 0,-4-1-29,3-3 360,-3 3 10,-1-4 59,0 0-329,0 3 1,0-4 109,0 2-142,0 3-21,5-9 1,-2 5-64,4-3 75,-4-2 1,7 7 0,-4-4-121,1-2 0,3-1 71,-3-2 1,4 1-14,0-1 0,0 1 32,1 0 1,-1-2-3,1-2 0,3 2 40,0-2 0,2 2 8,-2 2 0,-1-2 17,5-2 0,-5 3-44,1 1 1,-2-1 63,-2 5 1,1 1 8,-1-2 1,0 5 8,1 0 1,-5 1 13,1 2 1,-4 0 142,4 0 1,-6 2-85,2 1 0,1 0 182,-1 5 0,0-1 32,-4 5 1,3-1-95,1 0 0,0 2-98,-4 2 1,0-1-69,0 5 0,-1-3-151,-3 3 0,1-4-4,-4 4 1,3-1-277,-4 1 1,5-2-59,-5-1 1,2-4-406,-2 4 1,-2-4-461,2 0 0,-2-2 522,-1-3 0,3-2 703,0-5 0,-4 0 0,-6 0 0</inkml:trace>
  <inkml:trace contextRef="#ctx0" brushRef="#br1" timeOffset="25">11124 15178 7996,'-6'2'599,"2"1"1,3 5-374,1 7 1,0 3 149,0 5 1,0 6-168,0 5 0,0 11-22,0 8 1,0 8-527,0 4 1,0-32 0,0 1 212,0 0 0,0 0 1,-2 3-1,0 0 158,0 1 0,0 0-651,0 4 0,0 0 0,2-2 0,0 0 619,0 0 0,0 0 0,2-2 0,1-1 0,0-3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18:36.69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22945 4077 14004,'0'-11'5103,"0"-1"-5315,0 1 0,0 0 964,0-1 0,0 5 241,0-1-289,0 0-56,0-3 81,0 5 1555,0 0 314,0 6-2254,0 6 0,0-4-409,0 6 0,-4-1 564,0 5 1,0-1-473,4 1 0,-4 3 113,0 0 1,-3 5 89,3-1 1,-4 4 78,5 4 1,-5 3-50,4 8 1,-5 9-153,2 10 1,2-18 0,0 2-32,-1 7 0,0 3 1,2-8-1,0 2 1,1 2-171,-1 6 1,0 1 0,0 3 0,1-10 0,0 2 0,1 2 0,-1 0 61,0 4 1,0 2-1,0 1 1,0 0 0,1 4-1,-1 2 1,1 0 0,-1 1-104,2-10 0,-1 1 0,0 1 1,1 0-1,0 0 0,-1 1 0,1 1 1,0-1-1,0 1 0,1 0 5,-1 0 1,1-1 0,0 1 0,0 0 0,1-1-1,-1 0 1,1-1 0,1 0 0,-1 0 0,1 0 24,0-4 1,0 0 0,1-1 0,-1 0-1,0 0 1,1 11 0,0-1 0,0 0 0,0 0 49,0-2 0,1-1 0,0 0 0,0-1 0,-1-4 0,0 0 0,0-2 0,-1 0 19,1 9 0,-1-1 0,1-2 1,0-6-1,0-1 0,0-2-14,-1 11 1,0-2-1,2-3 1,-1-1-80,-1-4 1,0-1 0,1 1 0,-1-1-350,0-2 0,0-2 477,-1-6 0,-1 0 0,3-2 0,-1-1 0,-2 28 0,0-30 0,0 0 0</inkml:trace>
  <inkml:trace contextRef="#ctx0" brushRef="#br0" timeOffset="1">22956 3940 13675,'-17'-18'394,"6"2"252,0 5 0,-1 3-304,5 0-46,-4 6 1,0-2 53,0 8 1,-6 7 26,-2 8 0,-5 10 255,-7 9 1,-4 11-328,13-18 0,-2 2 0,-3 5 1,0 1 252,-2 5 1,1 3-1,-3 3 1,2 3 45,0 3 0,1 2 1,-1-1-1,1 0 103,9-17 0,0-1 0,0 0 1,-9 13-1,0-2-14,1-1 0,0-3 0,3-11 1,0-2-171,5-3 0,0-3 1,-11 12-524,15-17 0,4-9 0,11-9 0,0-8 0,7-2-175,4-6 1,6-9-45,5-6 0,8-20 249,-13 19 0,0-1 0,2-5 0,1-2-147,3-1 1,0-2 0,0-4 0,-2 0 158,0-1 0,0 0 0,1 0 0,-1-1-9,-1 3 1,-2 1 0,2-2 0,0-1 65,-1-1 1,0-1 0,3-1 0,2 1 7,2 2 1,1 1-1,-2 4 1,1 3-108,-2 7 0,1 5 0,22-11 0,-1 20 0,-6 11-311,-2 16 0,0 18-180,-16-5 0,-2 3 0,5 10 0,0 2-24,7 6 1,1 3-1,-9-9 1,0 3-1,1 1 198,3 4 1,0 2 0,0 0 0,0 5 0,0 2 0,0 0 128,-8-11 1,0 1-1,-1 0 1,2 0 0,0-1-1,0 0 1,2 0-1,-1 0-245,1 0 1,1 1-1,-1-2 1,2-1-1,8 10 1,1-3-1,1-3-661,-2-8 1,2-4 0,0-2 0,10 7 0,-2-7 216,-10-15 1,-1-4 0,-1-2 0,-1-3 876,2 1 0,1-3 0,-1-3 0,1-1 0,1 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6:18:36.76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21346 6293 10168,'-12'-12'428,"1"1"0,3 1-106,1 2-320,4-2 1223,-2 9-1370,5-4 1471,0 5-855,0 5 1,0 1 33,0 6 1,0 0-38,0 4 0,0 4-36,0 10 0,0 12-208,0 15 0,0-22 1,0 1-465,0 7 1,0 2 0,0 9 0,1 4 332,0-13 0,1 2 1,-1 1-1,0 5 0,-1 1 1,2 1-516,0 5 0,0 3 0,1 0 0,-1-12 1,0 0-1,0 0 0,0 2 410,0 2 0,1 1 0,0 1 1,0-1-1,0 2 0,0 0 1,0 1-1,0 0 32,0 2 1,0 0 0,-1 0 0,1-1 0,-1-4 0,0-1 0,0 0-1,0-1 14,0-1 0,0 0 1,0-1-1,-1-1 1,0 11-1,0-1 0,0-2-27,0-5 0,1 0 0,-1-2 0,-1-6 0,0-2 1,0-1-160,-2 14 0,0-4 0,1-8 0,1-3 510,-2-5 0,0-2 1,0 25 2,2-7 1,2-7-513,2-12 1,-3-10 951,3-5-1562,-3-10 1995,-1-4 1,0-6-1501,0-3 1,0-9 618,0-10 1,-9-6-585,-2-9 1,-8-2 123,-1-6 0,-1 0-223,-2 0 0,-1 0 302,-3-4 1,-2 3-329,-5-2 0,3 2 300,1 1 1,-1-1-109,-3-2 1,6 2 25,5-3 0,2 8 180,6 4 1,-1 8 458,5 3-277,5 13 1,4 10-118,6 16 1,9 17-143,-2 17 1,-1-16 0,1 2 77,0 7 1,0 2 0,3 3 0,0 1-212,3 2 0,1 1 0,1 4 0,1 1 228,0 1 0,2-1 0,1-3 0,1 0-20,-2-2 1,2-1 0,-1-6 0,0-2-51,-3-6 0,-1-1 0,14 17 30,-7-18-535,-7-14 0,-2-17 540,-6-7 1,4-14 570,1-5 1,5-14-477,2-9 1,-9 20 0,1-2-236,3-6 0,2-2 0,3-4 0,2-1 31,5-7 1,1-1 0,1 0 0,0 1-333,4-2 1,0-1 0,-12 19 0,1-1 0,-2 0 167,12-18 1,-1 1 0,-10 17 0,1 0 0,0 1 247,7-12 0,0-1 0,4-2 0,-1 1 0,-4 9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79977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71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88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5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29A6497C-C205-4279-A18B-1CC473986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1B64338-A91B-40C4-BBD4-6489E4406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FE42B27-4EC0-46B3-8DB1-5F378C076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E02966-6E82-4CFB-810A-CEAEC1F96663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3974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814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F18C2EE-8537-4718-AB1C-BC3DAE6AC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CE88468D-87FB-4184-94D8-8C9844093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66CDBC9-7785-48ED-B7BF-5D58C35CE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0FFE35-14AF-46E0-9DFD-3F668971E9DF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5655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904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80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184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82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74406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2CF43C-EB8B-40F7-A80B-20860E60C5CE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87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05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54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62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22340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BE04452-0CF1-4519-A600-E68788377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F397B5EB-4F70-42E5-8DC1-F75BD26CC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8E4C823B-A08C-46EE-988E-7F127BFA9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5F73DE-325C-4306-BEC0-864921026EB8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41455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BE04452-0CF1-4519-A600-E68788377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F397B5EB-4F70-42E5-8DC1-F75BD26CC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8E4C823B-A08C-46EE-988E-7F127BFA9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5F73DE-325C-4306-BEC0-864921026EB8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B75AC-BAAD-4D9F-B32E-969B31B1242C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FBF54-88CF-4ADA-95D1-48AB1DD30B53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D75D-F614-4D5C-BFB2-93D7301A82E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5938-2027-4D03-A56C-A115D062EAC2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1945-E9DD-423E-9318-B1A85063EF6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F0DE-8C64-46FC-B79B-AF6678F8A50B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96E3-38D0-4D9D-9C7C-9E99197CE4D3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0C48C-19C1-4E63-AC7B-7C3953E92516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0C71-7E19-4D3F-AE9A-6DC60BAB4BD7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BC3E7-6119-42DC-85A3-B4B5832AEC14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EF867-E6CA-4B5E-9712-EDFA74B26E4F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906013EA-2541-45A8-B85C-021FD273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0C7B1A3-4F0F-4B51-AAD8-8DD0BB311060}" type="datetime1">
              <a:rPr lang="zh-CN" altLang="en-US" smtClean="0"/>
              <a:t>2023/2/2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0.xml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wmf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10" Type="http://schemas.openxmlformats.org/officeDocument/2006/relationships/customXml" Target="../ink/ink5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12" Type="http://schemas.openxmlformats.org/officeDocument/2006/relationships/customXml" Target="../ink/ink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9.wmf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1">
            <a:extLst>
              <a:ext uri="{FF2B5EF4-FFF2-40B4-BE49-F238E27FC236}">
                <a16:creationId xmlns:a16="http://schemas.microsoft.com/office/drawing/2014/main" id="{37E53483-7BE1-4F95-8ABB-7CA5A6212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E4A526-1276-434D-AEF9-5979D9CF337C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5D2AEE3A-FED0-4CC1-9CA1-86486E60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56F67A-CA23-4336-9AAA-A7099F97B4A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2" y="426363"/>
            <a:ext cx="850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模型机与信息表示</a:t>
            </a:r>
            <a:endParaRPr lang="zh-CN" altLang="en-US" sz="8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200625"/>
            <a:ext cx="774570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一、模型计算机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二、信息表示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三、数制及其转换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习题：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4000" dirty="0">
              <a:solidFill>
                <a:srgbClr val="FF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77228"/>
      </p:ext>
    </p:extLst>
  </p:cSld>
  <p:clrMapOvr>
    <a:masterClrMapping/>
  </p:clrMapOvr>
  <p:transition spd="med" advClick="0" advTm="8613"/>
  <p:extLst>
    <p:ext uri="{E180D4A7-C9FB-4DFB-919C-405C955672EB}">
      <p14:showEvtLst xmlns:p14="http://schemas.microsoft.com/office/powerpoint/2010/main">
        <p14:playEvt time="5" objId="2"/>
        <p14:stopEvt time="783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>
            <a:extLst>
              <a:ext uri="{FF2B5EF4-FFF2-40B4-BE49-F238E27FC236}">
                <a16:creationId xmlns:a16="http://schemas.microsoft.com/office/drawing/2014/main" id="{5ABEF03A-E033-4915-BF2F-9D6362542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424949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91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两个电平可以抽象地表示：数字“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1”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与“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0”；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字符“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T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”与“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F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”，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“前进”与“后退”；通常它们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不分大小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。</a:t>
            </a:r>
            <a:endParaRPr kumimoji="0"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日期占位符 1">
            <a:extLst>
              <a:ext uri="{FF2B5EF4-FFF2-40B4-BE49-F238E27FC236}">
                <a16:creationId xmlns:a16="http://schemas.microsoft.com/office/drawing/2014/main" id="{103DF0CA-E9AD-480C-9867-A20241455D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EC50FE-5D9B-4A6E-A7EB-78006FEF6C2E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灯片编号占位符 2">
            <a:extLst>
              <a:ext uri="{FF2B5EF4-FFF2-40B4-BE49-F238E27FC236}">
                <a16:creationId xmlns:a16="http://schemas.microsoft.com/office/drawing/2014/main" id="{2EC8A5DC-1101-44E7-93B5-F052DD34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7ACB16-7C65-4896-B0ED-0907031E0014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31CE8853-9400-4C38-96B2-68A141CF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信息表示（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6459BD6C-00AD-43BB-A4F2-7A93FA194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+mn-lt"/>
                <a:ea typeface="华文新魏" panose="02010800040101010101" pitchFamily="2" charset="-122"/>
              </a:rPr>
              <a:t>为什么要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用二进制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kumimoji="0"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A910CCA0-CB6A-4333-87DE-E7995DFBD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615573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将无穷多个电压值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映射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（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抽象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）为两个区间（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电平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），避免了模拟世界的不确定性，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使数字电路设计和制造变得</a:t>
            </a:r>
            <a:r>
              <a:rPr kumimoji="0" lang="zh-CN" altLang="en-US" sz="24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</a:t>
            </a: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0248" name="Text Box 2">
            <a:extLst>
              <a:ext uri="{FF2B5EF4-FFF2-40B4-BE49-F238E27FC236}">
                <a16:creationId xmlns:a16="http://schemas.microsoft.com/office/drawing/2014/main" id="{5009A01A-EEDF-45DB-99A5-8E30C91F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211905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数字系统中的电压信号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054BDB-9E22-4445-8FC5-3E3AAF2D6041}"/>
              </a:ext>
            </a:extLst>
          </p:cNvPr>
          <p:cNvGrpSpPr>
            <a:grpSpLocks/>
          </p:cNvGrpSpPr>
          <p:nvPr/>
        </p:nvGrpSpPr>
        <p:grpSpPr bwMode="auto">
          <a:xfrm>
            <a:off x="2461045" y="4894671"/>
            <a:ext cx="2090737" cy="1163638"/>
            <a:chOff x="2725502" y="1820020"/>
            <a:chExt cx="2090629" cy="1164549"/>
          </a:xfrm>
        </p:grpSpPr>
        <p:pic>
          <p:nvPicPr>
            <p:cNvPr id="17428" name="Picture 10">
              <a:extLst>
                <a:ext uri="{FF2B5EF4-FFF2-40B4-BE49-F238E27FC236}">
                  <a16:creationId xmlns:a16="http://schemas.microsoft.com/office/drawing/2014/main" id="{5CDADA2F-D69B-4F12-8582-DF1CD2C66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48" y="1820020"/>
              <a:ext cx="1715483" cy="1164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9" name="右箭头 1">
              <a:extLst>
                <a:ext uri="{FF2B5EF4-FFF2-40B4-BE49-F238E27FC236}">
                  <a16:creationId xmlns:a16="http://schemas.microsoft.com/office/drawing/2014/main" id="{568067BB-E0C9-46F6-B943-F4475D16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02" y="2306648"/>
              <a:ext cx="375146" cy="206478"/>
            </a:xfrm>
            <a:prstGeom prst="rightArrow">
              <a:avLst>
                <a:gd name="adj1" fmla="val 50000"/>
                <a:gd name="adj2" fmla="val 49998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10252" name="组合 9">
            <a:extLst>
              <a:ext uri="{FF2B5EF4-FFF2-40B4-BE49-F238E27FC236}">
                <a16:creationId xmlns:a16="http://schemas.microsoft.com/office/drawing/2014/main" id="{5663B774-9044-41EA-A1DB-4B0D87ED3D66}"/>
              </a:ext>
            </a:extLst>
          </p:cNvPr>
          <p:cNvGrpSpPr>
            <a:grpSpLocks/>
          </p:cNvGrpSpPr>
          <p:nvPr/>
        </p:nvGrpSpPr>
        <p:grpSpPr bwMode="auto">
          <a:xfrm>
            <a:off x="508420" y="4894671"/>
            <a:ext cx="1905000" cy="1181100"/>
            <a:chOff x="5344648" y="3291406"/>
            <a:chExt cx="2766944" cy="1888971"/>
          </a:xfrm>
        </p:grpSpPr>
        <p:pic>
          <p:nvPicPr>
            <p:cNvPr id="17422" name="Picture 8">
              <a:extLst>
                <a:ext uri="{FF2B5EF4-FFF2-40B4-BE49-F238E27FC236}">
                  <a16:creationId xmlns:a16="http://schemas.microsoft.com/office/drawing/2014/main" id="{DF33E664-4DF5-4B78-9CD7-3BFD32A14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706" y="3291406"/>
              <a:ext cx="2717886" cy="1888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3" name="矩形 11">
              <a:extLst>
                <a:ext uri="{FF2B5EF4-FFF2-40B4-BE49-F238E27FC236}">
                  <a16:creationId xmlns:a16="http://schemas.microsoft.com/office/drawing/2014/main" id="{1C59FFBE-4C8D-48AA-AEEA-B405B3E31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872" y="3840504"/>
              <a:ext cx="2016000" cy="772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424" name="矩形 12">
              <a:extLst>
                <a:ext uri="{FF2B5EF4-FFF2-40B4-BE49-F238E27FC236}">
                  <a16:creationId xmlns:a16="http://schemas.microsoft.com/office/drawing/2014/main" id="{1E94C179-F4C0-42A8-9D5C-9FFA6B9D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648" y="3752013"/>
              <a:ext cx="513244" cy="943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cxnSp>
          <p:nvCxnSpPr>
            <p:cNvPr id="17425" name="直接连接符 13">
              <a:extLst>
                <a:ext uri="{FF2B5EF4-FFF2-40B4-BE49-F238E27FC236}">
                  <a16:creationId xmlns:a16="http://schemas.microsoft.com/office/drawing/2014/main" id="{010FB2D2-B934-4C08-850A-3650D5D08888}"/>
                </a:ext>
              </a:extLst>
            </p:cNvPr>
            <p:cNvCxnSpPr>
              <a:cxnSpLocks noChangeShapeType="1"/>
              <a:endCxn id="17423" idx="3"/>
            </p:cNvCxnSpPr>
            <p:nvPr/>
          </p:nvCxnSpPr>
          <p:spPr bwMode="auto">
            <a:xfrm>
              <a:off x="6034872" y="4223961"/>
              <a:ext cx="2016000" cy="2951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53" name="TextBox 14">
            <a:extLst>
              <a:ext uri="{FF2B5EF4-FFF2-40B4-BE49-F238E27FC236}">
                <a16:creationId xmlns:a16="http://schemas.microsoft.com/office/drawing/2014/main" id="{E53C515E-AF74-4B98-A03D-8B738515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08" y="6075521"/>
            <a:ext cx="1669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6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正逻辑表示法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5009A01A-EEDF-45DB-99A5-8E30C91F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58" y="3262021"/>
            <a:ext cx="84978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交规：限速</a:t>
            </a:r>
            <a:r>
              <a:rPr kumimoji="0" lang="en-US" altLang="zh-CN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100</a:t>
            </a:r>
            <a:r>
              <a:rPr kumimoji="0" lang="zh-CN" altLang="en-US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公里，超过</a:t>
            </a:r>
            <a:r>
              <a:rPr kumimoji="0" lang="en-US" altLang="zh-CN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100</a:t>
            </a:r>
            <a:r>
              <a:rPr kumimoji="0" lang="zh-CN" altLang="en-US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公里罚款合适吗？请说出理由。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13695" y="4757336"/>
            <a:ext cx="2655742" cy="1432867"/>
            <a:chOff x="4878388" y="4468580"/>
            <a:chExt cx="2655742" cy="1432867"/>
          </a:xfrm>
        </p:grpSpPr>
        <p:sp>
          <p:nvSpPr>
            <p:cNvPr id="17427" name="右箭头 16">
              <a:extLst>
                <a:ext uri="{FF2B5EF4-FFF2-40B4-BE49-F238E27FC236}">
                  <a16:creationId xmlns:a16="http://schemas.microsoft.com/office/drawing/2014/main" id="{049E27CB-39F3-4D74-B8B7-CDF06422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88" y="5090812"/>
              <a:ext cx="374993" cy="206535"/>
            </a:xfrm>
            <a:prstGeom prst="rightArrow">
              <a:avLst>
                <a:gd name="adj1" fmla="val 50000"/>
                <a:gd name="adj2" fmla="val 49998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285372" y="4468580"/>
              <a:ext cx="2248758" cy="1432867"/>
              <a:chOff x="5661502" y="4468580"/>
              <a:chExt cx="2248758" cy="1432867"/>
            </a:xfrm>
          </p:grpSpPr>
          <p:pic>
            <p:nvPicPr>
              <p:cNvPr id="28675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502" y="4468580"/>
                <a:ext cx="2248758" cy="14328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6692653" y="4597941"/>
                <a:ext cx="239926" cy="11716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54000" rIns="36000" rtlCol="0">
                <a:noAutofit/>
              </a:bodyPr>
              <a:lstStyle/>
              <a:p>
                <a:r>
                  <a:rPr lang="en-US" altLang="zh-CN" sz="800" spc="-50" dirty="0"/>
                  <a:t>5.0</a:t>
                </a:r>
              </a:p>
              <a:p>
                <a:r>
                  <a:rPr lang="en-US" altLang="zh-CN" sz="800" spc="-50" dirty="0"/>
                  <a:t>4.5</a:t>
                </a:r>
              </a:p>
              <a:p>
                <a:endParaRPr lang="en-US" altLang="zh-CN" sz="800" spc="-50" dirty="0"/>
              </a:p>
              <a:p>
                <a:pPr>
                  <a:spcBef>
                    <a:spcPts val="300"/>
                  </a:spcBef>
                </a:pPr>
                <a:r>
                  <a:rPr lang="en-US" altLang="zh-CN" sz="800" spc="-50" dirty="0"/>
                  <a:t>3.5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altLang="zh-CN" sz="800" spc="-50" dirty="0"/>
                  <a:t>1.5</a:t>
                </a:r>
              </a:p>
              <a:p>
                <a:endParaRPr lang="en-US" altLang="zh-CN" sz="800" spc="-50" dirty="0"/>
              </a:p>
              <a:p>
                <a:pPr>
                  <a:spcBef>
                    <a:spcPts val="300"/>
                  </a:spcBef>
                </a:pPr>
                <a:r>
                  <a:rPr lang="en-US" altLang="zh-CN" sz="800" spc="-50" dirty="0"/>
                  <a:t>0.5</a:t>
                </a:r>
              </a:p>
              <a:p>
                <a:r>
                  <a:rPr lang="en-US" altLang="zh-CN" sz="800" spc="-50" dirty="0"/>
                  <a:t>0.0</a:t>
                </a:r>
                <a:endParaRPr lang="zh-CN" altLang="en-US" sz="800" spc="-50" dirty="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395531" y="5097977"/>
            <a:ext cx="2466054" cy="307777"/>
            <a:chOff x="6660224" y="4809221"/>
            <a:chExt cx="2466054" cy="307777"/>
          </a:xfrm>
        </p:grpSpPr>
        <p:cxnSp>
          <p:nvCxnSpPr>
            <p:cNvPr id="6" name="直接连接符 5"/>
            <p:cNvCxnSpPr/>
            <p:nvPr/>
          </p:nvCxnSpPr>
          <p:spPr bwMode="auto">
            <a:xfrm>
              <a:off x="6660224" y="4824919"/>
              <a:ext cx="93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221179" y="5107019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右大括号 8"/>
            <p:cNvSpPr/>
            <p:nvPr/>
          </p:nvSpPr>
          <p:spPr bwMode="auto">
            <a:xfrm>
              <a:off x="7607038" y="4831404"/>
              <a:ext cx="110246" cy="265893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858" y="48092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高电平噪声容限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79321" y="5571214"/>
            <a:ext cx="2479024" cy="307777"/>
            <a:chOff x="6644014" y="5282458"/>
            <a:chExt cx="2479024" cy="307777"/>
          </a:xfrm>
        </p:grpSpPr>
        <p:cxnSp>
          <p:nvCxnSpPr>
            <p:cNvPr id="30" name="直接连接符 29"/>
            <p:cNvCxnSpPr/>
            <p:nvPr/>
          </p:nvCxnSpPr>
          <p:spPr bwMode="auto">
            <a:xfrm>
              <a:off x="6644014" y="5580424"/>
              <a:ext cx="93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224424" y="5291844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右大括号 34"/>
            <p:cNvSpPr/>
            <p:nvPr/>
          </p:nvSpPr>
          <p:spPr bwMode="auto">
            <a:xfrm>
              <a:off x="7597313" y="5308054"/>
              <a:ext cx="110246" cy="265893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81618" y="528245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低电平噪声容限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02F9FFE-0A81-0D04-FCBB-7C6BF1AE805F}"/>
                  </a:ext>
                </a:extLst>
              </p14:cNvPr>
              <p14:cNvContentPartPr/>
              <p14:nvPr/>
            </p14:nvContentPartPr>
            <p14:xfrm>
              <a:off x="3235680" y="5307840"/>
              <a:ext cx="5226120" cy="14148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02F9FFE-0A81-0D04-FCBB-7C6BF1AE80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9480" y="5291640"/>
                <a:ext cx="5251680" cy="1440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2"/>
            </p:par>
            <p:par>
              <p:cTn id="43"/>
            </p:par>
          </p:childTnLst>
        </p:cTn>
      </p:par>
    </p:tnLst>
    <p:bldLst>
      <p:bldP spid="26" grpId="0" build="p" bldLvl="2"/>
      <p:bldP spid="25" grpId="0" build="p" bldLvl="2"/>
      <p:bldP spid="10248" grpId="0"/>
      <p:bldP spid="1025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>
            <a:extLst>
              <a:ext uri="{FF2B5EF4-FFF2-40B4-BE49-F238E27FC236}">
                <a16:creationId xmlns:a16="http://schemas.microsoft.com/office/drawing/2014/main" id="{58837548-E1B8-4D61-B764-ED3D296762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4B4C14-8A69-4A42-B629-0D532EF85CC6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灯片编号占位符 2">
            <a:extLst>
              <a:ext uri="{FF2B5EF4-FFF2-40B4-BE49-F238E27FC236}">
                <a16:creationId xmlns:a16="http://schemas.microsoft.com/office/drawing/2014/main" id="{3405E225-625D-40EA-AFD7-62629AA44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18351E-5307-43F6-A1FD-611F5D53065E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C3B6468-D5D0-4567-AEA3-A8E5979E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信息表示（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DB446944-232A-4B3A-99C2-5FC3A07F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099409"/>
            <a:ext cx="850410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使用数字信息的优势</a:t>
            </a:r>
            <a:endParaRPr kumimoji="0"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57188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易于存储：</a:t>
            </a:r>
            <a:r>
              <a:rPr kumimoji="0" lang="zh-CN" altLang="en-US" sz="2000" b="0" dirty="0">
                <a:ea typeface="华文新魏" pitchFamily="2" charset="-122"/>
              </a:rPr>
              <a:t>容量大，稳定性好。磁带保存的</a:t>
            </a:r>
            <a:r>
              <a:rPr kumimoji="0" lang="en-US" altLang="zh-CN" sz="2000" b="0" dirty="0">
                <a:ea typeface="华文新魏" pitchFamily="2" charset="-122"/>
              </a:rPr>
              <a:t>《</a:t>
            </a:r>
            <a:r>
              <a:rPr kumimoji="0" lang="zh-CN" altLang="en-US" sz="2000" b="0" dirty="0">
                <a:ea typeface="华文新魏" pitchFamily="2" charset="-122"/>
              </a:rPr>
              <a:t>榴莲歌</a:t>
            </a:r>
            <a:r>
              <a:rPr kumimoji="0" lang="en-US" altLang="zh-CN" sz="2000" b="0" dirty="0">
                <a:ea typeface="华文新魏" pitchFamily="2" charset="-122"/>
              </a:rPr>
              <a:t>》</a:t>
            </a:r>
            <a:r>
              <a:rPr kumimoji="0" lang="zh-CN" altLang="en-US" sz="2000" b="0" dirty="0">
                <a:ea typeface="华文新魏" pitchFamily="2" charset="-122"/>
              </a:rPr>
              <a:t>不如</a:t>
            </a:r>
            <a:r>
              <a:rPr kumimoji="0" lang="en-US" altLang="zh-CN" sz="2000" b="0" dirty="0">
                <a:ea typeface="华文新魏" pitchFamily="2" charset="-122"/>
              </a:rPr>
              <a:t>CD</a:t>
            </a:r>
            <a:r>
              <a:rPr kumimoji="0" lang="zh-CN" altLang="en-US" sz="2000" b="0" dirty="0">
                <a:ea typeface="华文新魏" pitchFamily="2" charset="-122"/>
              </a:rPr>
              <a:t>上保存的好听</a:t>
            </a:r>
            <a:endParaRPr kumimoji="0" lang="en-US" altLang="zh-CN" sz="2000" b="0" dirty="0">
              <a:ea typeface="华文新魏" pitchFamily="2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ACC9E4FD-96AE-4E8D-964C-7436A70B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06" y="2393939"/>
            <a:ext cx="310747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34988" lvl="1" indent="-173038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易于传输：抗干扰能力强，传输距离远。模拟广播电台的声音不如调频数字广播电台的声音清晰</a:t>
            </a:r>
            <a:endParaRPr kumimoji="0" lang="en-US" altLang="zh-CN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988E83F2-B90F-4010-8352-390B2BBF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52758"/>
            <a:ext cx="30960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91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34988" lvl="1" indent="-176213" eaLnBrk="1" hangingPunct="1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易于处理：数字信息容易加密，可以高倍率压缩，且解密、解压相对简单</a:t>
            </a:r>
            <a:endParaRPr kumimoji="0" lang="en-US" altLang="zh-CN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5F68639-85D8-4DDD-B3BB-FA067BD0A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48" y="5523061"/>
            <a:ext cx="2712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91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4150" indent="-184150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</a:pPr>
            <a:r>
              <a:rPr kumimoji="0"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应用广泛：动画制作，检索，数字水印</a:t>
            </a:r>
            <a:endParaRPr kumimoji="0" lang="en-US" altLang="zh-CN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9475" y="4081426"/>
            <a:ext cx="5323183" cy="2253903"/>
            <a:chOff x="721625" y="4090662"/>
            <a:chExt cx="5323183" cy="2253903"/>
          </a:xfrm>
        </p:grpSpPr>
        <p:grpSp>
          <p:nvGrpSpPr>
            <p:cNvPr id="18440" name="组合 1">
              <a:extLst>
                <a:ext uri="{FF2B5EF4-FFF2-40B4-BE49-F238E27FC236}">
                  <a16:creationId xmlns:a16="http://schemas.microsoft.com/office/drawing/2014/main" id="{8DAA1D0F-611D-4DDC-A277-CEB2C578C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625" y="4090662"/>
              <a:ext cx="5175119" cy="1895464"/>
              <a:chOff x="513631" y="2114750"/>
              <a:chExt cx="7324708" cy="2625862"/>
            </a:xfrm>
          </p:grpSpPr>
          <p:pic>
            <p:nvPicPr>
              <p:cNvPr id="18442" name="Picture 11">
                <a:extLst>
                  <a:ext uri="{FF2B5EF4-FFF2-40B4-BE49-F238E27FC236}">
                    <a16:creationId xmlns:a16="http://schemas.microsoft.com/office/drawing/2014/main" id="{AB0BFAA7-7BC1-4B6A-B405-2B07401F2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631" y="2185482"/>
                <a:ext cx="1543549" cy="10710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43" name="Picture 13">
                <a:extLst>
                  <a:ext uri="{FF2B5EF4-FFF2-40B4-BE49-F238E27FC236}">
                    <a16:creationId xmlns:a16="http://schemas.microsoft.com/office/drawing/2014/main" id="{2895D15E-1D10-474A-AF23-59742912C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904" y="2185482"/>
                <a:ext cx="1624075" cy="1081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44" name="Picture 14">
                <a:extLst>
                  <a:ext uri="{FF2B5EF4-FFF2-40B4-BE49-F238E27FC236}">
                    <a16:creationId xmlns:a16="http://schemas.microsoft.com/office/drawing/2014/main" id="{BB27239F-6793-4553-8274-68F034C28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7726" y="3517213"/>
                <a:ext cx="1902005" cy="1223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45" name="Picture 15">
                <a:extLst>
                  <a:ext uri="{FF2B5EF4-FFF2-40B4-BE49-F238E27FC236}">
                    <a16:creationId xmlns:a16="http://schemas.microsoft.com/office/drawing/2014/main" id="{1AAC07E0-4C48-4503-BB6C-332401E378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992" y="2114750"/>
                <a:ext cx="1179176" cy="1178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46" name="Picture 16">
                <a:extLst>
                  <a:ext uri="{FF2B5EF4-FFF2-40B4-BE49-F238E27FC236}">
                    <a16:creationId xmlns:a16="http://schemas.microsoft.com/office/drawing/2014/main" id="{53F15AC0-DE3C-4550-8018-CE95FF180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9715" y="3597422"/>
                <a:ext cx="1362861" cy="1103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47" name="Picture 17">
                <a:extLst>
                  <a:ext uri="{FF2B5EF4-FFF2-40B4-BE49-F238E27FC236}">
                    <a16:creationId xmlns:a16="http://schemas.microsoft.com/office/drawing/2014/main" id="{91507043-43AC-4801-A0F6-C74AC4D28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6248" y="3549282"/>
                <a:ext cx="932091" cy="1151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48" name="右箭头 9">
                <a:extLst>
                  <a:ext uri="{FF2B5EF4-FFF2-40B4-BE49-F238E27FC236}">
                    <a16:creationId xmlns:a16="http://schemas.microsoft.com/office/drawing/2014/main" id="{E334578C-B209-4CC0-9F0D-E7E7B38A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361" y="3146289"/>
                <a:ext cx="660823" cy="52070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D5F68639-85D8-4DDD-B3BB-FA067BD0A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93" y="6006011"/>
              <a:ext cx="45961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19138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kumimoji="0"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模拟信息                                              数字信息 </a:t>
              </a:r>
              <a:endParaRPr kumimoji="0" lang="en-US" altLang="zh-CN" sz="1600" b="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01C325-C170-4BDA-8728-7B5384B02D77}"/>
              </a:ext>
            </a:extLst>
          </p:cNvPr>
          <p:cNvGrpSpPr/>
          <p:nvPr/>
        </p:nvGrpSpPr>
        <p:grpSpPr>
          <a:xfrm>
            <a:off x="3968378" y="2408608"/>
            <a:ext cx="1638295" cy="1260039"/>
            <a:chOff x="3731353" y="1963593"/>
            <a:chExt cx="1638295" cy="1260039"/>
          </a:xfrm>
        </p:grpSpPr>
        <p:pic>
          <p:nvPicPr>
            <p:cNvPr id="30" name="Picture 7">
              <a:extLst>
                <a:ext uri="{FF2B5EF4-FFF2-40B4-BE49-F238E27FC236}">
                  <a16:creationId xmlns:a16="http://schemas.microsoft.com/office/drawing/2014/main" id="{AD6E31AA-867D-457A-B11C-1AC3C5BB0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353" y="2178344"/>
              <a:ext cx="1579701" cy="917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任意多边形 5">
              <a:extLst>
                <a:ext uri="{FF2B5EF4-FFF2-40B4-BE49-F238E27FC236}">
                  <a16:creationId xmlns:a16="http://schemas.microsoft.com/office/drawing/2014/main" id="{DFCA599B-7340-4BE5-ACE8-42FBED68B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052" y="1963593"/>
              <a:ext cx="1577479" cy="850900"/>
            </a:xfrm>
            <a:custGeom>
              <a:avLst/>
              <a:gdLst>
                <a:gd name="T0" fmla="*/ 0 w 2253554"/>
                <a:gd name="T1" fmla="*/ 600348 h 850650"/>
                <a:gd name="T2" fmla="*/ 70094 w 2253554"/>
                <a:gd name="T3" fmla="*/ 772722 h 850650"/>
                <a:gd name="T4" fmla="*/ 75943 w 2253554"/>
                <a:gd name="T5" fmla="*/ 588462 h 850650"/>
                <a:gd name="T6" fmla="*/ 93466 w 2253554"/>
                <a:gd name="T7" fmla="*/ 540911 h 850650"/>
                <a:gd name="T8" fmla="*/ 169400 w 2253554"/>
                <a:gd name="T9" fmla="*/ 647899 h 850650"/>
                <a:gd name="T10" fmla="*/ 151877 w 2253554"/>
                <a:gd name="T11" fmla="*/ 433919 h 850650"/>
                <a:gd name="T12" fmla="*/ 221972 w 2253554"/>
                <a:gd name="T13" fmla="*/ 475527 h 850650"/>
                <a:gd name="T14" fmla="*/ 175238 w 2253554"/>
                <a:gd name="T15" fmla="*/ 178329 h 850650"/>
                <a:gd name="T16" fmla="*/ 181082 w 2253554"/>
                <a:gd name="T17" fmla="*/ 83223 h 850650"/>
                <a:gd name="T18" fmla="*/ 233653 w 2253554"/>
                <a:gd name="T19" fmla="*/ 35670 h 850650"/>
                <a:gd name="T20" fmla="*/ 233653 w 2253554"/>
                <a:gd name="T21" fmla="*/ 160503 h 850650"/>
                <a:gd name="T22" fmla="*/ 286226 w 2253554"/>
                <a:gd name="T23" fmla="*/ 18 h 850650"/>
                <a:gd name="T24" fmla="*/ 315433 w 2253554"/>
                <a:gd name="T25" fmla="*/ 172388 h 850650"/>
                <a:gd name="T26" fmla="*/ 368003 w 2253554"/>
                <a:gd name="T27" fmla="*/ 47571 h 850650"/>
                <a:gd name="T28" fmla="*/ 385527 w 2253554"/>
                <a:gd name="T29" fmla="*/ 291263 h 850650"/>
                <a:gd name="T30" fmla="*/ 443942 w 2253554"/>
                <a:gd name="T31" fmla="*/ 237775 h 850650"/>
                <a:gd name="T32" fmla="*/ 443942 w 2253554"/>
                <a:gd name="T33" fmla="*/ 427976 h 850650"/>
                <a:gd name="T34" fmla="*/ 449782 w 2253554"/>
                <a:gd name="T35" fmla="*/ 564687 h 850650"/>
                <a:gd name="T36" fmla="*/ 525719 w 2253554"/>
                <a:gd name="T37" fmla="*/ 457695 h 850650"/>
                <a:gd name="T38" fmla="*/ 572450 w 2253554"/>
                <a:gd name="T39" fmla="*/ 719226 h 850650"/>
                <a:gd name="T40" fmla="*/ 648388 w 2253554"/>
                <a:gd name="T41" fmla="*/ 594405 h 850650"/>
                <a:gd name="T42" fmla="*/ 665911 w 2253554"/>
                <a:gd name="T43" fmla="*/ 754889 h 850650"/>
                <a:gd name="T44" fmla="*/ 753531 w 2253554"/>
                <a:gd name="T45" fmla="*/ 517134 h 850650"/>
                <a:gd name="T46" fmla="*/ 794421 w 2253554"/>
                <a:gd name="T47" fmla="*/ 683564 h 850650"/>
                <a:gd name="T48" fmla="*/ 864516 w 2253554"/>
                <a:gd name="T49" fmla="*/ 529022 h 850650"/>
                <a:gd name="T50" fmla="*/ 928771 w 2253554"/>
                <a:gd name="T51" fmla="*/ 784608 h 850650"/>
                <a:gd name="T52" fmla="*/ 993026 w 2253554"/>
                <a:gd name="T53" fmla="*/ 612239 h 850650"/>
                <a:gd name="T54" fmla="*/ 1057282 w 2253554"/>
                <a:gd name="T55" fmla="*/ 731114 h 850650"/>
                <a:gd name="T56" fmla="*/ 1104010 w 2253554"/>
                <a:gd name="T57" fmla="*/ 499303 h 850650"/>
                <a:gd name="T58" fmla="*/ 1127377 w 2253554"/>
                <a:gd name="T59" fmla="*/ 612239 h 850650"/>
                <a:gd name="T60" fmla="*/ 1139060 w 2253554"/>
                <a:gd name="T61" fmla="*/ 297211 h 850650"/>
                <a:gd name="T62" fmla="*/ 1191631 w 2253554"/>
                <a:gd name="T63" fmla="*/ 398257 h 850650"/>
                <a:gd name="T64" fmla="*/ 1197471 w 2253554"/>
                <a:gd name="T65" fmla="*/ 118900 h 850650"/>
                <a:gd name="T66" fmla="*/ 1244203 w 2253554"/>
                <a:gd name="T67" fmla="*/ 237775 h 850650"/>
                <a:gd name="T68" fmla="*/ 1296774 w 2253554"/>
                <a:gd name="T69" fmla="*/ 47571 h 850650"/>
                <a:gd name="T70" fmla="*/ 1355187 w 2253554"/>
                <a:gd name="T71" fmla="*/ 243713 h 850650"/>
                <a:gd name="T72" fmla="*/ 1419442 w 2253554"/>
                <a:gd name="T73" fmla="*/ 219938 h 850650"/>
                <a:gd name="T74" fmla="*/ 1436967 w 2253554"/>
                <a:gd name="T75" fmla="*/ 374482 h 850650"/>
                <a:gd name="T76" fmla="*/ 1489538 w 2253554"/>
                <a:gd name="T77" fmla="*/ 255608 h 850650"/>
                <a:gd name="T78" fmla="*/ 1489538 w 2253554"/>
                <a:gd name="T79" fmla="*/ 534966 h 850650"/>
                <a:gd name="T80" fmla="*/ 1553794 w 2253554"/>
                <a:gd name="T81" fmla="*/ 463640 h 850650"/>
                <a:gd name="T82" fmla="*/ 1571318 w 2253554"/>
                <a:gd name="T83" fmla="*/ 754889 h 850650"/>
                <a:gd name="T84" fmla="*/ 1571318 w 2253554"/>
                <a:gd name="T85" fmla="*/ 855934 h 850650"/>
                <a:gd name="T86" fmla="*/ 1629731 w 2253554"/>
                <a:gd name="T87" fmla="*/ 701396 h 850650"/>
                <a:gd name="T88" fmla="*/ 1699827 w 2253554"/>
                <a:gd name="T89" fmla="*/ 600348 h 850650"/>
                <a:gd name="T90" fmla="*/ 1705667 w 2253554"/>
                <a:gd name="T91" fmla="*/ 737056 h 850650"/>
                <a:gd name="T92" fmla="*/ 1775762 w 2253554"/>
                <a:gd name="T93" fmla="*/ 523079 h 850650"/>
                <a:gd name="T94" fmla="*/ 1781605 w 2253554"/>
                <a:gd name="T95" fmla="*/ 398257 h 850650"/>
                <a:gd name="T96" fmla="*/ 1845859 w 2253554"/>
                <a:gd name="T97" fmla="*/ 451751 h 850650"/>
                <a:gd name="T98" fmla="*/ 1869225 w 2253554"/>
                <a:gd name="T99" fmla="*/ 148615 h 850650"/>
                <a:gd name="T100" fmla="*/ 1927636 w 2253554"/>
                <a:gd name="T101" fmla="*/ 231832 h 850650"/>
                <a:gd name="T102" fmla="*/ 2015257 w 2253554"/>
                <a:gd name="T103" fmla="*/ 101072 h 850650"/>
                <a:gd name="T104" fmla="*/ 2061990 w 2253554"/>
                <a:gd name="T105" fmla="*/ 231832 h 850650"/>
                <a:gd name="T106" fmla="*/ 2132083 w 2253554"/>
                <a:gd name="T107" fmla="*/ 106999 h 850650"/>
                <a:gd name="T108" fmla="*/ 2231386 w 2253554"/>
                <a:gd name="T109" fmla="*/ 273434 h 850650"/>
                <a:gd name="T110" fmla="*/ 2231386 w 2253554"/>
                <a:gd name="T111" fmla="*/ 273434 h 8506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53554" h="850650">
                  <a:moveTo>
                    <a:pt x="0" y="595853"/>
                  </a:moveTo>
                  <a:cubicBezTo>
                    <a:pt x="29005" y="682377"/>
                    <a:pt x="58011" y="768901"/>
                    <a:pt x="70793" y="766934"/>
                  </a:cubicBezTo>
                  <a:cubicBezTo>
                    <a:pt x="83575" y="764968"/>
                    <a:pt x="72759" y="622400"/>
                    <a:pt x="76692" y="584054"/>
                  </a:cubicBezTo>
                  <a:cubicBezTo>
                    <a:pt x="80625" y="545708"/>
                    <a:pt x="78658" y="527027"/>
                    <a:pt x="94390" y="536859"/>
                  </a:cubicBezTo>
                  <a:cubicBezTo>
                    <a:pt x="110122" y="546691"/>
                    <a:pt x="161250" y="660746"/>
                    <a:pt x="171082" y="643048"/>
                  </a:cubicBezTo>
                  <a:cubicBezTo>
                    <a:pt x="180914" y="625350"/>
                    <a:pt x="144535" y="459185"/>
                    <a:pt x="153384" y="430671"/>
                  </a:cubicBezTo>
                  <a:cubicBezTo>
                    <a:pt x="162233" y="402157"/>
                    <a:pt x="220243" y="514245"/>
                    <a:pt x="224176" y="471966"/>
                  </a:cubicBezTo>
                  <a:cubicBezTo>
                    <a:pt x="228109" y="429687"/>
                    <a:pt x="183864" y="241892"/>
                    <a:pt x="176981" y="176999"/>
                  </a:cubicBezTo>
                  <a:cubicBezTo>
                    <a:pt x="170098" y="112106"/>
                    <a:pt x="173048" y="106206"/>
                    <a:pt x="182880" y="82609"/>
                  </a:cubicBezTo>
                  <a:cubicBezTo>
                    <a:pt x="192712" y="59011"/>
                    <a:pt x="227126" y="22632"/>
                    <a:pt x="235975" y="35414"/>
                  </a:cubicBezTo>
                  <a:cubicBezTo>
                    <a:pt x="244824" y="48196"/>
                    <a:pt x="227126" y="165200"/>
                    <a:pt x="235975" y="159301"/>
                  </a:cubicBezTo>
                  <a:cubicBezTo>
                    <a:pt x="244824" y="153402"/>
                    <a:pt x="275304" y="-1948"/>
                    <a:pt x="289069" y="18"/>
                  </a:cubicBezTo>
                  <a:cubicBezTo>
                    <a:pt x="302834" y="1984"/>
                    <a:pt x="304801" y="163233"/>
                    <a:pt x="318566" y="171099"/>
                  </a:cubicBezTo>
                  <a:cubicBezTo>
                    <a:pt x="332331" y="178965"/>
                    <a:pt x="359861" y="27549"/>
                    <a:pt x="371660" y="47213"/>
                  </a:cubicBezTo>
                  <a:cubicBezTo>
                    <a:pt x="383459" y="66877"/>
                    <a:pt x="376576" y="257623"/>
                    <a:pt x="389358" y="289086"/>
                  </a:cubicBezTo>
                  <a:cubicBezTo>
                    <a:pt x="402140" y="320549"/>
                    <a:pt x="438519" y="213378"/>
                    <a:pt x="448351" y="235992"/>
                  </a:cubicBezTo>
                  <a:cubicBezTo>
                    <a:pt x="458183" y="258606"/>
                    <a:pt x="447368" y="370695"/>
                    <a:pt x="448351" y="424772"/>
                  </a:cubicBezTo>
                  <a:cubicBezTo>
                    <a:pt x="449334" y="478849"/>
                    <a:pt x="440486" y="555541"/>
                    <a:pt x="454251" y="560457"/>
                  </a:cubicBezTo>
                  <a:cubicBezTo>
                    <a:pt x="468016" y="565373"/>
                    <a:pt x="510294" y="428704"/>
                    <a:pt x="530942" y="454268"/>
                  </a:cubicBezTo>
                  <a:cubicBezTo>
                    <a:pt x="551590" y="479832"/>
                    <a:pt x="557489" y="691226"/>
                    <a:pt x="578137" y="713840"/>
                  </a:cubicBezTo>
                  <a:cubicBezTo>
                    <a:pt x="598785" y="736454"/>
                    <a:pt x="639097" y="584054"/>
                    <a:pt x="654829" y="589953"/>
                  </a:cubicBezTo>
                  <a:cubicBezTo>
                    <a:pt x="670561" y="595852"/>
                    <a:pt x="654829" y="762018"/>
                    <a:pt x="672527" y="749236"/>
                  </a:cubicBezTo>
                  <a:cubicBezTo>
                    <a:pt x="690225" y="736454"/>
                    <a:pt x="739386" y="525061"/>
                    <a:pt x="761017" y="513262"/>
                  </a:cubicBezTo>
                  <a:cubicBezTo>
                    <a:pt x="782648" y="501463"/>
                    <a:pt x="783632" y="676478"/>
                    <a:pt x="802313" y="678444"/>
                  </a:cubicBezTo>
                  <a:cubicBezTo>
                    <a:pt x="820994" y="680410"/>
                    <a:pt x="850491" y="508346"/>
                    <a:pt x="873105" y="525061"/>
                  </a:cubicBezTo>
                  <a:cubicBezTo>
                    <a:pt x="895719" y="541776"/>
                    <a:pt x="916367" y="764968"/>
                    <a:pt x="937998" y="778733"/>
                  </a:cubicBezTo>
                  <a:cubicBezTo>
                    <a:pt x="959629" y="792498"/>
                    <a:pt x="981260" y="616501"/>
                    <a:pt x="1002891" y="607652"/>
                  </a:cubicBezTo>
                  <a:cubicBezTo>
                    <a:pt x="1024522" y="598803"/>
                    <a:pt x="1049103" y="744320"/>
                    <a:pt x="1067784" y="725639"/>
                  </a:cubicBezTo>
                  <a:cubicBezTo>
                    <a:pt x="1086465" y="706958"/>
                    <a:pt x="1103179" y="515228"/>
                    <a:pt x="1114978" y="495564"/>
                  </a:cubicBezTo>
                  <a:cubicBezTo>
                    <a:pt x="1126777" y="475900"/>
                    <a:pt x="1132677" y="641081"/>
                    <a:pt x="1138576" y="607652"/>
                  </a:cubicBezTo>
                  <a:cubicBezTo>
                    <a:pt x="1144475" y="574223"/>
                    <a:pt x="1139560" y="330382"/>
                    <a:pt x="1150375" y="294986"/>
                  </a:cubicBezTo>
                  <a:cubicBezTo>
                    <a:pt x="1161191" y="259590"/>
                    <a:pt x="1193637" y="424772"/>
                    <a:pt x="1203469" y="395275"/>
                  </a:cubicBezTo>
                  <a:cubicBezTo>
                    <a:pt x="1213301" y="365778"/>
                    <a:pt x="1200519" y="144552"/>
                    <a:pt x="1209368" y="118005"/>
                  </a:cubicBezTo>
                  <a:cubicBezTo>
                    <a:pt x="1218217" y="91458"/>
                    <a:pt x="1239848" y="247791"/>
                    <a:pt x="1256563" y="235992"/>
                  </a:cubicBezTo>
                  <a:cubicBezTo>
                    <a:pt x="1273278" y="224193"/>
                    <a:pt x="1290976" y="46230"/>
                    <a:pt x="1309657" y="47213"/>
                  </a:cubicBezTo>
                  <a:cubicBezTo>
                    <a:pt x="1328338" y="48196"/>
                    <a:pt x="1348003" y="213379"/>
                    <a:pt x="1368651" y="241892"/>
                  </a:cubicBezTo>
                  <a:cubicBezTo>
                    <a:pt x="1389299" y="270405"/>
                    <a:pt x="1419779" y="196663"/>
                    <a:pt x="1433544" y="218294"/>
                  </a:cubicBezTo>
                  <a:cubicBezTo>
                    <a:pt x="1447309" y="239925"/>
                    <a:pt x="1439443" y="365778"/>
                    <a:pt x="1451242" y="371677"/>
                  </a:cubicBezTo>
                  <a:cubicBezTo>
                    <a:pt x="1463041" y="377576"/>
                    <a:pt x="1495487" y="227143"/>
                    <a:pt x="1504336" y="253690"/>
                  </a:cubicBezTo>
                  <a:cubicBezTo>
                    <a:pt x="1513185" y="280237"/>
                    <a:pt x="1493521" y="496547"/>
                    <a:pt x="1504336" y="530960"/>
                  </a:cubicBezTo>
                  <a:cubicBezTo>
                    <a:pt x="1515151" y="565373"/>
                    <a:pt x="1555464" y="423789"/>
                    <a:pt x="1569229" y="460168"/>
                  </a:cubicBezTo>
                  <a:cubicBezTo>
                    <a:pt x="1582994" y="496547"/>
                    <a:pt x="1583977" y="684343"/>
                    <a:pt x="1586927" y="749236"/>
                  </a:cubicBezTo>
                  <a:cubicBezTo>
                    <a:pt x="1589877" y="814129"/>
                    <a:pt x="1577095" y="858374"/>
                    <a:pt x="1586927" y="849525"/>
                  </a:cubicBezTo>
                  <a:cubicBezTo>
                    <a:pt x="1596759" y="840676"/>
                    <a:pt x="1624289" y="738420"/>
                    <a:pt x="1645920" y="696142"/>
                  </a:cubicBezTo>
                  <a:cubicBezTo>
                    <a:pt x="1667551" y="653864"/>
                    <a:pt x="1703931" y="589954"/>
                    <a:pt x="1716713" y="595853"/>
                  </a:cubicBezTo>
                  <a:cubicBezTo>
                    <a:pt x="1729495" y="601752"/>
                    <a:pt x="1709830" y="744320"/>
                    <a:pt x="1722612" y="731538"/>
                  </a:cubicBezTo>
                  <a:cubicBezTo>
                    <a:pt x="1735394" y="718756"/>
                    <a:pt x="1780622" y="575205"/>
                    <a:pt x="1793404" y="519161"/>
                  </a:cubicBezTo>
                  <a:cubicBezTo>
                    <a:pt x="1806186" y="463117"/>
                    <a:pt x="1787505" y="407074"/>
                    <a:pt x="1799304" y="395275"/>
                  </a:cubicBezTo>
                  <a:cubicBezTo>
                    <a:pt x="1811103" y="383476"/>
                    <a:pt x="1849449" y="489664"/>
                    <a:pt x="1864197" y="448369"/>
                  </a:cubicBezTo>
                  <a:cubicBezTo>
                    <a:pt x="1878945" y="407074"/>
                    <a:pt x="1874029" y="183881"/>
                    <a:pt x="1887794" y="147502"/>
                  </a:cubicBezTo>
                  <a:cubicBezTo>
                    <a:pt x="1901559" y="111123"/>
                    <a:pt x="1922207" y="237959"/>
                    <a:pt x="1946787" y="230093"/>
                  </a:cubicBezTo>
                  <a:cubicBezTo>
                    <a:pt x="1971367" y="222227"/>
                    <a:pt x="2012664" y="100307"/>
                    <a:pt x="2035278" y="100307"/>
                  </a:cubicBezTo>
                  <a:cubicBezTo>
                    <a:pt x="2057892" y="100307"/>
                    <a:pt x="2062809" y="229110"/>
                    <a:pt x="2082473" y="230093"/>
                  </a:cubicBezTo>
                  <a:cubicBezTo>
                    <a:pt x="2102137" y="231076"/>
                    <a:pt x="2124751" y="99323"/>
                    <a:pt x="2153265" y="106206"/>
                  </a:cubicBezTo>
                  <a:cubicBezTo>
                    <a:pt x="2181779" y="113089"/>
                    <a:pt x="2253554" y="271388"/>
                    <a:pt x="2253554" y="271388"/>
                  </a:cubicBezTo>
                </a:path>
              </a:pathLst>
            </a:cu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 7">
              <a:extLst>
                <a:ext uri="{FF2B5EF4-FFF2-40B4-BE49-F238E27FC236}">
                  <a16:creationId xmlns:a16="http://schemas.microsoft.com/office/drawing/2014/main" id="{C4A4ACB1-E42F-4062-B9D3-60968324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812" y="2645782"/>
              <a:ext cx="1620836" cy="577850"/>
            </a:xfrm>
            <a:custGeom>
              <a:avLst/>
              <a:gdLst>
                <a:gd name="T0" fmla="*/ 0 w 2313569"/>
                <a:gd name="T1" fmla="*/ 492146 h 578462"/>
                <a:gd name="T2" fmla="*/ 29822 w 2313569"/>
                <a:gd name="T3" fmla="*/ 325505 h 578462"/>
                <a:gd name="T4" fmla="*/ 53670 w 2313569"/>
                <a:gd name="T5" fmla="*/ 520879 h 578462"/>
                <a:gd name="T6" fmla="*/ 83492 w 2313569"/>
                <a:gd name="T7" fmla="*/ 382967 h 578462"/>
                <a:gd name="T8" fmla="*/ 125237 w 2313569"/>
                <a:gd name="T9" fmla="*/ 503638 h 578462"/>
                <a:gd name="T10" fmla="*/ 161026 w 2313569"/>
                <a:gd name="T11" fmla="*/ 388713 h 578462"/>
                <a:gd name="T12" fmla="*/ 214701 w 2313569"/>
                <a:gd name="T13" fmla="*/ 3714 h 578462"/>
                <a:gd name="T14" fmla="*/ 226628 w 2313569"/>
                <a:gd name="T15" fmla="*/ 187593 h 578462"/>
                <a:gd name="T16" fmla="*/ 280304 w 2313569"/>
                <a:gd name="T17" fmla="*/ 84163 h 578462"/>
                <a:gd name="T18" fmla="*/ 298193 w 2313569"/>
                <a:gd name="T19" fmla="*/ 158863 h 578462"/>
                <a:gd name="T20" fmla="*/ 310123 w 2313569"/>
                <a:gd name="T21" fmla="*/ 72669 h 578462"/>
                <a:gd name="T22" fmla="*/ 369761 w 2313569"/>
                <a:gd name="T23" fmla="*/ 176102 h 578462"/>
                <a:gd name="T24" fmla="*/ 435364 w 2313569"/>
                <a:gd name="T25" fmla="*/ 84163 h 578462"/>
                <a:gd name="T26" fmla="*/ 435364 w 2313569"/>
                <a:gd name="T27" fmla="*/ 239310 h 578462"/>
                <a:gd name="T28" fmla="*/ 465183 w 2313569"/>
                <a:gd name="T29" fmla="*/ 359983 h 578462"/>
                <a:gd name="T30" fmla="*/ 459220 w 2313569"/>
                <a:gd name="T31" fmla="*/ 503638 h 578462"/>
                <a:gd name="T32" fmla="*/ 477110 w 2313569"/>
                <a:gd name="T33" fmla="*/ 532371 h 578462"/>
                <a:gd name="T34" fmla="*/ 524823 w 2313569"/>
                <a:gd name="T35" fmla="*/ 365729 h 578462"/>
                <a:gd name="T36" fmla="*/ 548677 w 2313569"/>
                <a:gd name="T37" fmla="*/ 509386 h 578462"/>
                <a:gd name="T38" fmla="*/ 632173 w 2313569"/>
                <a:gd name="T39" fmla="*/ 400206 h 578462"/>
                <a:gd name="T40" fmla="*/ 667955 w 2313569"/>
                <a:gd name="T41" fmla="*/ 509386 h 578462"/>
                <a:gd name="T42" fmla="*/ 697774 w 2313569"/>
                <a:gd name="T43" fmla="*/ 371474 h 578462"/>
                <a:gd name="T44" fmla="*/ 757413 w 2313569"/>
                <a:gd name="T45" fmla="*/ 497893 h 578462"/>
                <a:gd name="T46" fmla="*/ 811089 w 2313569"/>
                <a:gd name="T47" fmla="*/ 423192 h 578462"/>
                <a:gd name="T48" fmla="*/ 834944 w 2313569"/>
                <a:gd name="T49" fmla="*/ 532371 h 578462"/>
                <a:gd name="T50" fmla="*/ 864764 w 2313569"/>
                <a:gd name="T51" fmla="*/ 354235 h 578462"/>
                <a:gd name="T52" fmla="*/ 912476 w 2313569"/>
                <a:gd name="T53" fmla="*/ 526626 h 578462"/>
                <a:gd name="T54" fmla="*/ 978079 w 2313569"/>
                <a:gd name="T55" fmla="*/ 400206 h 578462"/>
                <a:gd name="T56" fmla="*/ 1043679 w 2313569"/>
                <a:gd name="T57" fmla="*/ 520879 h 578462"/>
                <a:gd name="T58" fmla="*/ 1073502 w 2313569"/>
                <a:gd name="T59" fmla="*/ 394459 h 578462"/>
                <a:gd name="T60" fmla="*/ 1121210 w 2313569"/>
                <a:gd name="T61" fmla="*/ 520879 h 578462"/>
                <a:gd name="T62" fmla="*/ 1162958 w 2313569"/>
                <a:gd name="T63" fmla="*/ 61178 h 578462"/>
                <a:gd name="T64" fmla="*/ 1192778 w 2313569"/>
                <a:gd name="T65" fmla="*/ 164609 h 578462"/>
                <a:gd name="T66" fmla="*/ 1276273 w 2313569"/>
                <a:gd name="T67" fmla="*/ 84163 h 578462"/>
                <a:gd name="T68" fmla="*/ 1300128 w 2313569"/>
                <a:gd name="T69" fmla="*/ 199087 h 578462"/>
                <a:gd name="T70" fmla="*/ 1329950 w 2313569"/>
                <a:gd name="T71" fmla="*/ 107147 h 578462"/>
                <a:gd name="T72" fmla="*/ 1377659 w 2313569"/>
                <a:gd name="T73" fmla="*/ 239310 h 578462"/>
                <a:gd name="T74" fmla="*/ 1437297 w 2313569"/>
                <a:gd name="T75" fmla="*/ 72669 h 578462"/>
                <a:gd name="T76" fmla="*/ 1467118 w 2313569"/>
                <a:gd name="T77" fmla="*/ 233565 h 578462"/>
                <a:gd name="T78" fmla="*/ 1514829 w 2313569"/>
                <a:gd name="T79" fmla="*/ 84163 h 578462"/>
                <a:gd name="T80" fmla="*/ 1508866 w 2313569"/>
                <a:gd name="T81" fmla="*/ 555357 h 578462"/>
                <a:gd name="T82" fmla="*/ 1568504 w 2313569"/>
                <a:gd name="T83" fmla="*/ 388713 h 578462"/>
                <a:gd name="T84" fmla="*/ 1586396 w 2313569"/>
                <a:gd name="T85" fmla="*/ 474907 h 578462"/>
                <a:gd name="T86" fmla="*/ 1628143 w 2313569"/>
                <a:gd name="T87" fmla="*/ 538117 h 578462"/>
                <a:gd name="T88" fmla="*/ 1634106 w 2313569"/>
                <a:gd name="T89" fmla="*/ 382967 h 578462"/>
                <a:gd name="T90" fmla="*/ 1705672 w 2313569"/>
                <a:gd name="T91" fmla="*/ 509386 h 578462"/>
                <a:gd name="T92" fmla="*/ 1717602 w 2313569"/>
                <a:gd name="T93" fmla="*/ 400206 h 578462"/>
                <a:gd name="T94" fmla="*/ 1753382 w 2313569"/>
                <a:gd name="T95" fmla="*/ 509386 h 578462"/>
                <a:gd name="T96" fmla="*/ 1813026 w 2313569"/>
                <a:gd name="T97" fmla="*/ 388713 h 578462"/>
                <a:gd name="T98" fmla="*/ 1836878 w 2313569"/>
                <a:gd name="T99" fmla="*/ 520879 h 578462"/>
                <a:gd name="T100" fmla="*/ 1884590 w 2313569"/>
                <a:gd name="T101" fmla="*/ 66924 h 578462"/>
                <a:gd name="T102" fmla="*/ 1896519 w 2313569"/>
                <a:gd name="T103" fmla="*/ 233565 h 578462"/>
                <a:gd name="T104" fmla="*/ 1962119 w 2313569"/>
                <a:gd name="T105" fmla="*/ 112892 h 578462"/>
                <a:gd name="T106" fmla="*/ 2033688 w 2313569"/>
                <a:gd name="T107" fmla="*/ 204833 h 578462"/>
                <a:gd name="T108" fmla="*/ 2069471 w 2313569"/>
                <a:gd name="T109" fmla="*/ 55430 h 578462"/>
                <a:gd name="T110" fmla="*/ 2129109 w 2313569"/>
                <a:gd name="T111" fmla="*/ 187593 h 578462"/>
                <a:gd name="T112" fmla="*/ 2164893 w 2313569"/>
                <a:gd name="T113" fmla="*/ 89908 h 578462"/>
                <a:gd name="T114" fmla="*/ 2194711 w 2313569"/>
                <a:gd name="T115" fmla="*/ 216324 h 578462"/>
                <a:gd name="T116" fmla="*/ 2266279 w 2313569"/>
                <a:gd name="T117" fmla="*/ 55430 h 578462"/>
                <a:gd name="T118" fmla="*/ 2337846 w 2313569"/>
                <a:gd name="T119" fmla="*/ 89908 h 578462"/>
                <a:gd name="T120" fmla="*/ 2302063 w 2313569"/>
                <a:gd name="T121" fmla="*/ 61178 h 5784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13569" h="578462">
                  <a:moveTo>
                    <a:pt x="0" y="505258"/>
                  </a:moveTo>
                  <a:cubicBezTo>
                    <a:pt x="10324" y="417259"/>
                    <a:pt x="20648" y="329261"/>
                    <a:pt x="29497" y="334177"/>
                  </a:cubicBezTo>
                  <a:cubicBezTo>
                    <a:pt x="38346" y="339093"/>
                    <a:pt x="44245" y="524923"/>
                    <a:pt x="53094" y="534755"/>
                  </a:cubicBezTo>
                  <a:cubicBezTo>
                    <a:pt x="61943" y="544587"/>
                    <a:pt x="70792" y="396120"/>
                    <a:pt x="82591" y="393170"/>
                  </a:cubicBezTo>
                  <a:cubicBezTo>
                    <a:pt x="94390" y="390220"/>
                    <a:pt x="111104" y="516074"/>
                    <a:pt x="123886" y="517057"/>
                  </a:cubicBezTo>
                  <a:cubicBezTo>
                    <a:pt x="136668" y="518040"/>
                    <a:pt x="144533" y="484610"/>
                    <a:pt x="159282" y="399069"/>
                  </a:cubicBezTo>
                  <a:cubicBezTo>
                    <a:pt x="174031" y="313528"/>
                    <a:pt x="201562" y="38226"/>
                    <a:pt x="212377" y="3813"/>
                  </a:cubicBezTo>
                  <a:cubicBezTo>
                    <a:pt x="223192" y="-30600"/>
                    <a:pt x="213360" y="178827"/>
                    <a:pt x="224175" y="192592"/>
                  </a:cubicBezTo>
                  <a:cubicBezTo>
                    <a:pt x="234990" y="206357"/>
                    <a:pt x="265470" y="91320"/>
                    <a:pt x="277269" y="86404"/>
                  </a:cubicBezTo>
                  <a:cubicBezTo>
                    <a:pt x="289068" y="81488"/>
                    <a:pt x="290051" y="165061"/>
                    <a:pt x="294967" y="163095"/>
                  </a:cubicBezTo>
                  <a:cubicBezTo>
                    <a:pt x="299883" y="161128"/>
                    <a:pt x="294967" y="71655"/>
                    <a:pt x="306766" y="74605"/>
                  </a:cubicBezTo>
                  <a:cubicBezTo>
                    <a:pt x="318565" y="77555"/>
                    <a:pt x="345112" y="178826"/>
                    <a:pt x="365760" y="180793"/>
                  </a:cubicBezTo>
                  <a:cubicBezTo>
                    <a:pt x="386408" y="182759"/>
                    <a:pt x="419838" y="75589"/>
                    <a:pt x="430653" y="86404"/>
                  </a:cubicBezTo>
                  <a:cubicBezTo>
                    <a:pt x="441468" y="97219"/>
                    <a:pt x="425737" y="198491"/>
                    <a:pt x="430653" y="245686"/>
                  </a:cubicBezTo>
                  <a:cubicBezTo>
                    <a:pt x="435569" y="292881"/>
                    <a:pt x="456216" y="324344"/>
                    <a:pt x="460149" y="369573"/>
                  </a:cubicBezTo>
                  <a:cubicBezTo>
                    <a:pt x="464082" y="414801"/>
                    <a:pt x="452284" y="487560"/>
                    <a:pt x="454250" y="517057"/>
                  </a:cubicBezTo>
                  <a:cubicBezTo>
                    <a:pt x="456216" y="546554"/>
                    <a:pt x="461133" y="570151"/>
                    <a:pt x="471948" y="546553"/>
                  </a:cubicBezTo>
                  <a:cubicBezTo>
                    <a:pt x="482764" y="522956"/>
                    <a:pt x="507344" y="379405"/>
                    <a:pt x="519143" y="375472"/>
                  </a:cubicBezTo>
                  <a:cubicBezTo>
                    <a:pt x="530942" y="371539"/>
                    <a:pt x="525042" y="517057"/>
                    <a:pt x="542740" y="522956"/>
                  </a:cubicBezTo>
                  <a:cubicBezTo>
                    <a:pt x="560438" y="528855"/>
                    <a:pt x="605667" y="410868"/>
                    <a:pt x="625331" y="410868"/>
                  </a:cubicBezTo>
                  <a:cubicBezTo>
                    <a:pt x="644995" y="410868"/>
                    <a:pt x="649911" y="527872"/>
                    <a:pt x="660727" y="522956"/>
                  </a:cubicBezTo>
                  <a:cubicBezTo>
                    <a:pt x="671543" y="518040"/>
                    <a:pt x="675476" y="383337"/>
                    <a:pt x="690224" y="381371"/>
                  </a:cubicBezTo>
                  <a:cubicBezTo>
                    <a:pt x="704972" y="379405"/>
                    <a:pt x="730537" y="502308"/>
                    <a:pt x="749218" y="511157"/>
                  </a:cubicBezTo>
                  <a:cubicBezTo>
                    <a:pt x="767899" y="520006"/>
                    <a:pt x="789530" y="428567"/>
                    <a:pt x="802312" y="434466"/>
                  </a:cubicBezTo>
                  <a:cubicBezTo>
                    <a:pt x="815094" y="440365"/>
                    <a:pt x="817060" y="558352"/>
                    <a:pt x="825909" y="546553"/>
                  </a:cubicBezTo>
                  <a:cubicBezTo>
                    <a:pt x="834758" y="534754"/>
                    <a:pt x="842624" y="364656"/>
                    <a:pt x="855406" y="363673"/>
                  </a:cubicBezTo>
                  <a:cubicBezTo>
                    <a:pt x="868188" y="362690"/>
                    <a:pt x="883920" y="532788"/>
                    <a:pt x="902601" y="540654"/>
                  </a:cubicBezTo>
                  <a:cubicBezTo>
                    <a:pt x="921282" y="548520"/>
                    <a:pt x="945863" y="411851"/>
                    <a:pt x="967494" y="410868"/>
                  </a:cubicBezTo>
                  <a:cubicBezTo>
                    <a:pt x="989125" y="409885"/>
                    <a:pt x="1016655" y="535738"/>
                    <a:pt x="1032387" y="534755"/>
                  </a:cubicBezTo>
                  <a:cubicBezTo>
                    <a:pt x="1048119" y="533772"/>
                    <a:pt x="1049102" y="404969"/>
                    <a:pt x="1061884" y="404969"/>
                  </a:cubicBezTo>
                  <a:cubicBezTo>
                    <a:pt x="1074666" y="404969"/>
                    <a:pt x="1094330" y="591782"/>
                    <a:pt x="1109078" y="534755"/>
                  </a:cubicBezTo>
                  <a:cubicBezTo>
                    <a:pt x="1123826" y="477728"/>
                    <a:pt x="1138575" y="123766"/>
                    <a:pt x="1150374" y="62806"/>
                  </a:cubicBezTo>
                  <a:cubicBezTo>
                    <a:pt x="1162173" y="1846"/>
                    <a:pt x="1161190" y="165062"/>
                    <a:pt x="1179871" y="168995"/>
                  </a:cubicBezTo>
                  <a:cubicBezTo>
                    <a:pt x="1198552" y="172928"/>
                    <a:pt x="1244764" y="80505"/>
                    <a:pt x="1262462" y="86404"/>
                  </a:cubicBezTo>
                  <a:cubicBezTo>
                    <a:pt x="1280160" y="92303"/>
                    <a:pt x="1277210" y="200458"/>
                    <a:pt x="1286059" y="204391"/>
                  </a:cubicBezTo>
                  <a:cubicBezTo>
                    <a:pt x="1294908" y="208324"/>
                    <a:pt x="1302774" y="103119"/>
                    <a:pt x="1315556" y="110001"/>
                  </a:cubicBezTo>
                  <a:cubicBezTo>
                    <a:pt x="1328338" y="116883"/>
                    <a:pt x="1345053" y="251585"/>
                    <a:pt x="1362751" y="245686"/>
                  </a:cubicBezTo>
                  <a:cubicBezTo>
                    <a:pt x="1380449" y="239787"/>
                    <a:pt x="1406996" y="75588"/>
                    <a:pt x="1421744" y="74605"/>
                  </a:cubicBezTo>
                  <a:cubicBezTo>
                    <a:pt x="1436492" y="73622"/>
                    <a:pt x="1438459" y="237820"/>
                    <a:pt x="1451241" y="239787"/>
                  </a:cubicBezTo>
                  <a:cubicBezTo>
                    <a:pt x="1464023" y="241753"/>
                    <a:pt x="1491553" y="31343"/>
                    <a:pt x="1498436" y="86404"/>
                  </a:cubicBezTo>
                  <a:cubicBezTo>
                    <a:pt x="1505319" y="141465"/>
                    <a:pt x="1483688" y="518040"/>
                    <a:pt x="1492537" y="570151"/>
                  </a:cubicBezTo>
                  <a:cubicBezTo>
                    <a:pt x="1501386" y="622262"/>
                    <a:pt x="1538748" y="412834"/>
                    <a:pt x="1551530" y="399069"/>
                  </a:cubicBezTo>
                  <a:cubicBezTo>
                    <a:pt x="1564312" y="385304"/>
                    <a:pt x="1559396" y="461996"/>
                    <a:pt x="1569228" y="487560"/>
                  </a:cubicBezTo>
                  <a:cubicBezTo>
                    <a:pt x="1579060" y="513124"/>
                    <a:pt x="1602658" y="568185"/>
                    <a:pt x="1610524" y="552453"/>
                  </a:cubicBezTo>
                  <a:cubicBezTo>
                    <a:pt x="1618390" y="536721"/>
                    <a:pt x="1603641" y="398086"/>
                    <a:pt x="1616423" y="393170"/>
                  </a:cubicBezTo>
                  <a:cubicBezTo>
                    <a:pt x="1629205" y="388254"/>
                    <a:pt x="1673450" y="520006"/>
                    <a:pt x="1687215" y="522956"/>
                  </a:cubicBezTo>
                  <a:cubicBezTo>
                    <a:pt x="1700980" y="525906"/>
                    <a:pt x="1691148" y="410868"/>
                    <a:pt x="1699014" y="410868"/>
                  </a:cubicBezTo>
                  <a:cubicBezTo>
                    <a:pt x="1706880" y="410868"/>
                    <a:pt x="1718678" y="524922"/>
                    <a:pt x="1734410" y="522956"/>
                  </a:cubicBezTo>
                  <a:cubicBezTo>
                    <a:pt x="1750142" y="520990"/>
                    <a:pt x="1779639" y="397103"/>
                    <a:pt x="1793404" y="399069"/>
                  </a:cubicBezTo>
                  <a:cubicBezTo>
                    <a:pt x="1807169" y="401035"/>
                    <a:pt x="1805202" y="589815"/>
                    <a:pt x="1817001" y="534755"/>
                  </a:cubicBezTo>
                  <a:cubicBezTo>
                    <a:pt x="1828800" y="479695"/>
                    <a:pt x="1854364" y="117867"/>
                    <a:pt x="1864196" y="68706"/>
                  </a:cubicBezTo>
                  <a:cubicBezTo>
                    <a:pt x="1874028" y="19545"/>
                    <a:pt x="1863213" y="231921"/>
                    <a:pt x="1875995" y="239787"/>
                  </a:cubicBezTo>
                  <a:cubicBezTo>
                    <a:pt x="1888777" y="247653"/>
                    <a:pt x="1918273" y="120816"/>
                    <a:pt x="1940887" y="115900"/>
                  </a:cubicBezTo>
                  <a:cubicBezTo>
                    <a:pt x="1963501" y="110984"/>
                    <a:pt x="1993982" y="220122"/>
                    <a:pt x="2011680" y="210290"/>
                  </a:cubicBezTo>
                  <a:cubicBezTo>
                    <a:pt x="2029378" y="200458"/>
                    <a:pt x="2031345" y="59857"/>
                    <a:pt x="2047076" y="56907"/>
                  </a:cubicBezTo>
                  <a:cubicBezTo>
                    <a:pt x="2062807" y="53957"/>
                    <a:pt x="2090337" y="186693"/>
                    <a:pt x="2106069" y="192592"/>
                  </a:cubicBezTo>
                  <a:cubicBezTo>
                    <a:pt x="2121801" y="198491"/>
                    <a:pt x="2130650" y="87387"/>
                    <a:pt x="2141466" y="92303"/>
                  </a:cubicBezTo>
                  <a:cubicBezTo>
                    <a:pt x="2152282" y="97219"/>
                    <a:pt x="2154247" y="227988"/>
                    <a:pt x="2170962" y="222089"/>
                  </a:cubicBezTo>
                  <a:cubicBezTo>
                    <a:pt x="2187677" y="216190"/>
                    <a:pt x="2218158" y="78538"/>
                    <a:pt x="2241755" y="56907"/>
                  </a:cubicBezTo>
                  <a:cubicBezTo>
                    <a:pt x="2265352" y="35276"/>
                    <a:pt x="2306648" y="91320"/>
                    <a:pt x="2312547" y="92303"/>
                  </a:cubicBezTo>
                  <a:cubicBezTo>
                    <a:pt x="2318446" y="93286"/>
                    <a:pt x="2297798" y="78046"/>
                    <a:pt x="2277151" y="62806"/>
                  </a:cubicBezTo>
                </a:path>
              </a:pathLst>
            </a:cu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D5C44A-BE3D-4F41-B318-3FC607B38B83}"/>
              </a:ext>
            </a:extLst>
          </p:cNvPr>
          <p:cNvGrpSpPr/>
          <p:nvPr/>
        </p:nvGrpSpPr>
        <p:grpSpPr>
          <a:xfrm>
            <a:off x="7132428" y="2434746"/>
            <a:ext cx="1591289" cy="1123768"/>
            <a:chOff x="7419406" y="2100548"/>
            <a:chExt cx="1591289" cy="1123768"/>
          </a:xfrm>
        </p:grpSpPr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id="{F74ADE3A-F885-4EAE-8DF7-D866B76F6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406" y="2306067"/>
              <a:ext cx="1579702" cy="918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任意多边形 17">
              <a:extLst>
                <a:ext uri="{FF2B5EF4-FFF2-40B4-BE49-F238E27FC236}">
                  <a16:creationId xmlns:a16="http://schemas.microsoft.com/office/drawing/2014/main" id="{86DEBF42-25CB-4E5D-80F5-C15CBE62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105" y="2100548"/>
              <a:ext cx="1578590" cy="850900"/>
            </a:xfrm>
            <a:custGeom>
              <a:avLst/>
              <a:gdLst>
                <a:gd name="T0" fmla="*/ 0 w 2253554"/>
                <a:gd name="T1" fmla="*/ 600348 h 850650"/>
                <a:gd name="T2" fmla="*/ 71344 w 2253554"/>
                <a:gd name="T3" fmla="*/ 772722 h 850650"/>
                <a:gd name="T4" fmla="*/ 77293 w 2253554"/>
                <a:gd name="T5" fmla="*/ 588462 h 850650"/>
                <a:gd name="T6" fmla="*/ 95116 w 2253554"/>
                <a:gd name="T7" fmla="*/ 540911 h 850650"/>
                <a:gd name="T8" fmla="*/ 172409 w 2253554"/>
                <a:gd name="T9" fmla="*/ 647899 h 850650"/>
                <a:gd name="T10" fmla="*/ 154577 w 2253554"/>
                <a:gd name="T11" fmla="*/ 433919 h 850650"/>
                <a:gd name="T12" fmla="*/ 225916 w 2253554"/>
                <a:gd name="T13" fmla="*/ 475527 h 850650"/>
                <a:gd name="T14" fmla="*/ 178358 w 2253554"/>
                <a:gd name="T15" fmla="*/ 178329 h 850650"/>
                <a:gd name="T16" fmla="*/ 184305 w 2253554"/>
                <a:gd name="T17" fmla="*/ 83223 h 850650"/>
                <a:gd name="T18" fmla="*/ 237803 w 2253554"/>
                <a:gd name="T19" fmla="*/ 35670 h 850650"/>
                <a:gd name="T20" fmla="*/ 237803 w 2253554"/>
                <a:gd name="T21" fmla="*/ 160503 h 850650"/>
                <a:gd name="T22" fmla="*/ 291313 w 2253554"/>
                <a:gd name="T23" fmla="*/ 18 h 850650"/>
                <a:gd name="T24" fmla="*/ 321041 w 2253554"/>
                <a:gd name="T25" fmla="*/ 172388 h 850650"/>
                <a:gd name="T26" fmla="*/ 374543 w 2253554"/>
                <a:gd name="T27" fmla="*/ 47571 h 850650"/>
                <a:gd name="T28" fmla="*/ 392381 w 2253554"/>
                <a:gd name="T29" fmla="*/ 291263 h 850650"/>
                <a:gd name="T30" fmla="*/ 451831 w 2253554"/>
                <a:gd name="T31" fmla="*/ 237775 h 850650"/>
                <a:gd name="T32" fmla="*/ 451831 w 2253554"/>
                <a:gd name="T33" fmla="*/ 427976 h 850650"/>
                <a:gd name="T34" fmla="*/ 457776 w 2253554"/>
                <a:gd name="T35" fmla="*/ 564687 h 850650"/>
                <a:gd name="T36" fmla="*/ 535062 w 2253554"/>
                <a:gd name="T37" fmla="*/ 457695 h 850650"/>
                <a:gd name="T38" fmla="*/ 582626 w 2253554"/>
                <a:gd name="T39" fmla="*/ 719226 h 850650"/>
                <a:gd name="T40" fmla="*/ 659911 w 2253554"/>
                <a:gd name="T41" fmla="*/ 594405 h 850650"/>
                <a:gd name="T42" fmla="*/ 677747 w 2253554"/>
                <a:gd name="T43" fmla="*/ 754889 h 850650"/>
                <a:gd name="T44" fmla="*/ 766923 w 2253554"/>
                <a:gd name="T45" fmla="*/ 517134 h 850650"/>
                <a:gd name="T46" fmla="*/ 808540 w 2253554"/>
                <a:gd name="T47" fmla="*/ 683564 h 850650"/>
                <a:gd name="T48" fmla="*/ 879881 w 2253554"/>
                <a:gd name="T49" fmla="*/ 529022 h 850650"/>
                <a:gd name="T50" fmla="*/ 945279 w 2253554"/>
                <a:gd name="T51" fmla="*/ 784608 h 850650"/>
                <a:gd name="T52" fmla="*/ 1010676 w 2253554"/>
                <a:gd name="T53" fmla="*/ 612239 h 850650"/>
                <a:gd name="T54" fmla="*/ 1076072 w 2253554"/>
                <a:gd name="T55" fmla="*/ 731114 h 850650"/>
                <a:gd name="T56" fmla="*/ 1123632 w 2253554"/>
                <a:gd name="T57" fmla="*/ 499303 h 850650"/>
                <a:gd name="T58" fmla="*/ 1147414 w 2253554"/>
                <a:gd name="T59" fmla="*/ 612239 h 850650"/>
                <a:gd name="T60" fmla="*/ 1159305 w 2253554"/>
                <a:gd name="T61" fmla="*/ 297211 h 850650"/>
                <a:gd name="T62" fmla="*/ 1212809 w 2253554"/>
                <a:gd name="T63" fmla="*/ 398257 h 850650"/>
                <a:gd name="T64" fmla="*/ 1218755 w 2253554"/>
                <a:gd name="T65" fmla="*/ 118900 h 850650"/>
                <a:gd name="T66" fmla="*/ 1266316 w 2253554"/>
                <a:gd name="T67" fmla="*/ 237775 h 850650"/>
                <a:gd name="T68" fmla="*/ 1319821 w 2253554"/>
                <a:gd name="T69" fmla="*/ 47571 h 850650"/>
                <a:gd name="T70" fmla="*/ 1379274 w 2253554"/>
                <a:gd name="T71" fmla="*/ 243713 h 850650"/>
                <a:gd name="T72" fmla="*/ 1444671 w 2253554"/>
                <a:gd name="T73" fmla="*/ 219938 h 850650"/>
                <a:gd name="T74" fmla="*/ 1462505 w 2253554"/>
                <a:gd name="T75" fmla="*/ 374482 h 850650"/>
                <a:gd name="T76" fmla="*/ 1516012 w 2253554"/>
                <a:gd name="T77" fmla="*/ 255608 h 850650"/>
                <a:gd name="T78" fmla="*/ 1516012 w 2253554"/>
                <a:gd name="T79" fmla="*/ 534966 h 850650"/>
                <a:gd name="T80" fmla="*/ 1581410 w 2253554"/>
                <a:gd name="T81" fmla="*/ 463640 h 850650"/>
                <a:gd name="T82" fmla="*/ 1599244 w 2253554"/>
                <a:gd name="T83" fmla="*/ 754889 h 850650"/>
                <a:gd name="T84" fmla="*/ 1599244 w 2253554"/>
                <a:gd name="T85" fmla="*/ 855934 h 850650"/>
                <a:gd name="T86" fmla="*/ 1658695 w 2253554"/>
                <a:gd name="T87" fmla="*/ 701396 h 850650"/>
                <a:gd name="T88" fmla="*/ 1730039 w 2253554"/>
                <a:gd name="T89" fmla="*/ 600348 h 850650"/>
                <a:gd name="T90" fmla="*/ 1735983 w 2253554"/>
                <a:gd name="T91" fmla="*/ 737056 h 850650"/>
                <a:gd name="T92" fmla="*/ 1807323 w 2253554"/>
                <a:gd name="T93" fmla="*/ 523079 h 850650"/>
                <a:gd name="T94" fmla="*/ 1813271 w 2253554"/>
                <a:gd name="T95" fmla="*/ 398257 h 850650"/>
                <a:gd name="T96" fmla="*/ 1878667 w 2253554"/>
                <a:gd name="T97" fmla="*/ 451751 h 850650"/>
                <a:gd name="T98" fmla="*/ 1902446 w 2253554"/>
                <a:gd name="T99" fmla="*/ 148615 h 850650"/>
                <a:gd name="T100" fmla="*/ 1961897 w 2253554"/>
                <a:gd name="T101" fmla="*/ 231832 h 850650"/>
                <a:gd name="T102" fmla="*/ 2051076 w 2253554"/>
                <a:gd name="T103" fmla="*/ 101072 h 850650"/>
                <a:gd name="T104" fmla="*/ 2098638 w 2253554"/>
                <a:gd name="T105" fmla="*/ 231832 h 850650"/>
                <a:gd name="T106" fmla="*/ 2169979 w 2253554"/>
                <a:gd name="T107" fmla="*/ 106999 h 850650"/>
                <a:gd name="T108" fmla="*/ 2271046 w 2253554"/>
                <a:gd name="T109" fmla="*/ 273434 h 850650"/>
                <a:gd name="T110" fmla="*/ 2271046 w 2253554"/>
                <a:gd name="T111" fmla="*/ 273434 h 8506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53554" h="850650">
                  <a:moveTo>
                    <a:pt x="0" y="595853"/>
                  </a:moveTo>
                  <a:cubicBezTo>
                    <a:pt x="29005" y="682377"/>
                    <a:pt x="58011" y="768901"/>
                    <a:pt x="70793" y="766934"/>
                  </a:cubicBezTo>
                  <a:cubicBezTo>
                    <a:pt x="83575" y="764968"/>
                    <a:pt x="72759" y="622400"/>
                    <a:pt x="76692" y="584054"/>
                  </a:cubicBezTo>
                  <a:cubicBezTo>
                    <a:pt x="80625" y="545708"/>
                    <a:pt x="78658" y="527027"/>
                    <a:pt x="94390" y="536859"/>
                  </a:cubicBezTo>
                  <a:cubicBezTo>
                    <a:pt x="110122" y="546691"/>
                    <a:pt x="161250" y="660746"/>
                    <a:pt x="171082" y="643048"/>
                  </a:cubicBezTo>
                  <a:cubicBezTo>
                    <a:pt x="180914" y="625350"/>
                    <a:pt x="144535" y="459185"/>
                    <a:pt x="153384" y="430671"/>
                  </a:cubicBezTo>
                  <a:cubicBezTo>
                    <a:pt x="162233" y="402157"/>
                    <a:pt x="220243" y="514245"/>
                    <a:pt x="224176" y="471966"/>
                  </a:cubicBezTo>
                  <a:cubicBezTo>
                    <a:pt x="228109" y="429687"/>
                    <a:pt x="183864" y="241892"/>
                    <a:pt x="176981" y="176999"/>
                  </a:cubicBezTo>
                  <a:cubicBezTo>
                    <a:pt x="170098" y="112106"/>
                    <a:pt x="173048" y="106206"/>
                    <a:pt x="182880" y="82609"/>
                  </a:cubicBezTo>
                  <a:cubicBezTo>
                    <a:pt x="192712" y="59011"/>
                    <a:pt x="227126" y="22632"/>
                    <a:pt x="235975" y="35414"/>
                  </a:cubicBezTo>
                  <a:cubicBezTo>
                    <a:pt x="244824" y="48196"/>
                    <a:pt x="227126" y="165200"/>
                    <a:pt x="235975" y="159301"/>
                  </a:cubicBezTo>
                  <a:cubicBezTo>
                    <a:pt x="244824" y="153402"/>
                    <a:pt x="275304" y="-1948"/>
                    <a:pt x="289069" y="18"/>
                  </a:cubicBezTo>
                  <a:cubicBezTo>
                    <a:pt x="302834" y="1984"/>
                    <a:pt x="304801" y="163233"/>
                    <a:pt x="318566" y="171099"/>
                  </a:cubicBezTo>
                  <a:cubicBezTo>
                    <a:pt x="332331" y="178965"/>
                    <a:pt x="359861" y="27549"/>
                    <a:pt x="371660" y="47213"/>
                  </a:cubicBezTo>
                  <a:cubicBezTo>
                    <a:pt x="383459" y="66877"/>
                    <a:pt x="376576" y="257623"/>
                    <a:pt x="389358" y="289086"/>
                  </a:cubicBezTo>
                  <a:cubicBezTo>
                    <a:pt x="402140" y="320549"/>
                    <a:pt x="438519" y="213378"/>
                    <a:pt x="448351" y="235992"/>
                  </a:cubicBezTo>
                  <a:cubicBezTo>
                    <a:pt x="458183" y="258606"/>
                    <a:pt x="447368" y="370695"/>
                    <a:pt x="448351" y="424772"/>
                  </a:cubicBezTo>
                  <a:cubicBezTo>
                    <a:pt x="449334" y="478849"/>
                    <a:pt x="440486" y="555541"/>
                    <a:pt x="454251" y="560457"/>
                  </a:cubicBezTo>
                  <a:cubicBezTo>
                    <a:pt x="468016" y="565373"/>
                    <a:pt x="510294" y="428704"/>
                    <a:pt x="530942" y="454268"/>
                  </a:cubicBezTo>
                  <a:cubicBezTo>
                    <a:pt x="551590" y="479832"/>
                    <a:pt x="557489" y="691226"/>
                    <a:pt x="578137" y="713840"/>
                  </a:cubicBezTo>
                  <a:cubicBezTo>
                    <a:pt x="598785" y="736454"/>
                    <a:pt x="639097" y="584054"/>
                    <a:pt x="654829" y="589953"/>
                  </a:cubicBezTo>
                  <a:cubicBezTo>
                    <a:pt x="670561" y="595852"/>
                    <a:pt x="654829" y="762018"/>
                    <a:pt x="672527" y="749236"/>
                  </a:cubicBezTo>
                  <a:cubicBezTo>
                    <a:pt x="690225" y="736454"/>
                    <a:pt x="739386" y="525061"/>
                    <a:pt x="761017" y="513262"/>
                  </a:cubicBezTo>
                  <a:cubicBezTo>
                    <a:pt x="782648" y="501463"/>
                    <a:pt x="783632" y="676478"/>
                    <a:pt x="802313" y="678444"/>
                  </a:cubicBezTo>
                  <a:cubicBezTo>
                    <a:pt x="820994" y="680410"/>
                    <a:pt x="850491" y="508346"/>
                    <a:pt x="873105" y="525061"/>
                  </a:cubicBezTo>
                  <a:cubicBezTo>
                    <a:pt x="895719" y="541776"/>
                    <a:pt x="916367" y="764968"/>
                    <a:pt x="937998" y="778733"/>
                  </a:cubicBezTo>
                  <a:cubicBezTo>
                    <a:pt x="959629" y="792498"/>
                    <a:pt x="981260" y="616501"/>
                    <a:pt x="1002891" y="607652"/>
                  </a:cubicBezTo>
                  <a:cubicBezTo>
                    <a:pt x="1024522" y="598803"/>
                    <a:pt x="1049103" y="744320"/>
                    <a:pt x="1067784" y="725639"/>
                  </a:cubicBezTo>
                  <a:cubicBezTo>
                    <a:pt x="1086465" y="706958"/>
                    <a:pt x="1103179" y="515228"/>
                    <a:pt x="1114978" y="495564"/>
                  </a:cubicBezTo>
                  <a:cubicBezTo>
                    <a:pt x="1126777" y="475900"/>
                    <a:pt x="1132677" y="641081"/>
                    <a:pt x="1138576" y="607652"/>
                  </a:cubicBezTo>
                  <a:cubicBezTo>
                    <a:pt x="1144475" y="574223"/>
                    <a:pt x="1139560" y="330382"/>
                    <a:pt x="1150375" y="294986"/>
                  </a:cubicBezTo>
                  <a:cubicBezTo>
                    <a:pt x="1161191" y="259590"/>
                    <a:pt x="1193637" y="424772"/>
                    <a:pt x="1203469" y="395275"/>
                  </a:cubicBezTo>
                  <a:cubicBezTo>
                    <a:pt x="1213301" y="365778"/>
                    <a:pt x="1200519" y="144552"/>
                    <a:pt x="1209368" y="118005"/>
                  </a:cubicBezTo>
                  <a:cubicBezTo>
                    <a:pt x="1218217" y="91458"/>
                    <a:pt x="1239848" y="247791"/>
                    <a:pt x="1256563" y="235992"/>
                  </a:cubicBezTo>
                  <a:cubicBezTo>
                    <a:pt x="1273278" y="224193"/>
                    <a:pt x="1290976" y="46230"/>
                    <a:pt x="1309657" y="47213"/>
                  </a:cubicBezTo>
                  <a:cubicBezTo>
                    <a:pt x="1328338" y="48196"/>
                    <a:pt x="1348003" y="213379"/>
                    <a:pt x="1368651" y="241892"/>
                  </a:cubicBezTo>
                  <a:cubicBezTo>
                    <a:pt x="1389299" y="270405"/>
                    <a:pt x="1419779" y="196663"/>
                    <a:pt x="1433544" y="218294"/>
                  </a:cubicBezTo>
                  <a:cubicBezTo>
                    <a:pt x="1447309" y="239925"/>
                    <a:pt x="1439443" y="365778"/>
                    <a:pt x="1451242" y="371677"/>
                  </a:cubicBezTo>
                  <a:cubicBezTo>
                    <a:pt x="1463041" y="377576"/>
                    <a:pt x="1495487" y="227143"/>
                    <a:pt x="1504336" y="253690"/>
                  </a:cubicBezTo>
                  <a:cubicBezTo>
                    <a:pt x="1513185" y="280237"/>
                    <a:pt x="1493521" y="496547"/>
                    <a:pt x="1504336" y="530960"/>
                  </a:cubicBezTo>
                  <a:cubicBezTo>
                    <a:pt x="1515151" y="565373"/>
                    <a:pt x="1555464" y="423789"/>
                    <a:pt x="1569229" y="460168"/>
                  </a:cubicBezTo>
                  <a:cubicBezTo>
                    <a:pt x="1582994" y="496547"/>
                    <a:pt x="1583977" y="684343"/>
                    <a:pt x="1586927" y="749236"/>
                  </a:cubicBezTo>
                  <a:cubicBezTo>
                    <a:pt x="1589877" y="814129"/>
                    <a:pt x="1577095" y="858374"/>
                    <a:pt x="1586927" y="849525"/>
                  </a:cubicBezTo>
                  <a:cubicBezTo>
                    <a:pt x="1596759" y="840676"/>
                    <a:pt x="1624289" y="738420"/>
                    <a:pt x="1645920" y="696142"/>
                  </a:cubicBezTo>
                  <a:cubicBezTo>
                    <a:pt x="1667551" y="653864"/>
                    <a:pt x="1703931" y="589954"/>
                    <a:pt x="1716713" y="595853"/>
                  </a:cubicBezTo>
                  <a:cubicBezTo>
                    <a:pt x="1729495" y="601752"/>
                    <a:pt x="1709830" y="744320"/>
                    <a:pt x="1722612" y="731538"/>
                  </a:cubicBezTo>
                  <a:cubicBezTo>
                    <a:pt x="1735394" y="718756"/>
                    <a:pt x="1780622" y="575205"/>
                    <a:pt x="1793404" y="519161"/>
                  </a:cubicBezTo>
                  <a:cubicBezTo>
                    <a:pt x="1806186" y="463117"/>
                    <a:pt x="1787505" y="407074"/>
                    <a:pt x="1799304" y="395275"/>
                  </a:cubicBezTo>
                  <a:cubicBezTo>
                    <a:pt x="1811103" y="383476"/>
                    <a:pt x="1849449" y="489664"/>
                    <a:pt x="1864197" y="448369"/>
                  </a:cubicBezTo>
                  <a:cubicBezTo>
                    <a:pt x="1878945" y="407074"/>
                    <a:pt x="1874029" y="183881"/>
                    <a:pt x="1887794" y="147502"/>
                  </a:cubicBezTo>
                  <a:cubicBezTo>
                    <a:pt x="1901559" y="111123"/>
                    <a:pt x="1922207" y="237959"/>
                    <a:pt x="1946787" y="230093"/>
                  </a:cubicBezTo>
                  <a:cubicBezTo>
                    <a:pt x="1971367" y="222227"/>
                    <a:pt x="2012664" y="100307"/>
                    <a:pt x="2035278" y="100307"/>
                  </a:cubicBezTo>
                  <a:cubicBezTo>
                    <a:pt x="2057892" y="100307"/>
                    <a:pt x="2062809" y="229110"/>
                    <a:pt x="2082473" y="230093"/>
                  </a:cubicBezTo>
                  <a:cubicBezTo>
                    <a:pt x="2102137" y="231076"/>
                    <a:pt x="2124751" y="99323"/>
                    <a:pt x="2153265" y="106206"/>
                  </a:cubicBezTo>
                  <a:cubicBezTo>
                    <a:pt x="2181779" y="113089"/>
                    <a:pt x="2253554" y="271388"/>
                    <a:pt x="2253554" y="271388"/>
                  </a:cubicBezTo>
                </a:path>
              </a:pathLst>
            </a:cu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右箭头 10">
            <a:extLst>
              <a:ext uri="{FF2B5EF4-FFF2-40B4-BE49-F238E27FC236}">
                <a16:creationId xmlns:a16="http://schemas.microsoft.com/office/drawing/2014/main" id="{3C262123-A54E-4130-A0E6-1CC5B12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850" y="2781235"/>
            <a:ext cx="834817" cy="542038"/>
          </a:xfrm>
          <a:prstGeom prst="rightArrow">
            <a:avLst>
              <a:gd name="adj1" fmla="val 50000"/>
              <a:gd name="adj2" fmla="val 4998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/>
              <a:t>恢复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3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1"/>
            </p:par>
            <p:par>
              <p:cTn id="32"/>
            </p:par>
            <p:par>
              <p:cTn id="33"/>
            </p:par>
            <p:par>
              <p:cTn id="34"/>
            </p:par>
          </p:childTnLst>
        </p:cTn>
      </p:par>
    </p:tnLst>
    <p:bldLst>
      <p:bldP spid="21" grpId="0"/>
      <p:bldP spid="18" grpId="0"/>
      <p:bldP spid="29" grpId="0"/>
      <p:bldP spid="35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1">
            <a:extLst>
              <a:ext uri="{FF2B5EF4-FFF2-40B4-BE49-F238E27FC236}">
                <a16:creationId xmlns:a16="http://schemas.microsoft.com/office/drawing/2014/main" id="{37E53483-7BE1-4F95-8ABB-7CA5A6212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A9624-B047-4B9F-ADFD-0875DF779E56}" type="datetime1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2023/2/2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5D2AEE3A-FED0-4CC1-9CA1-86486E60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6F67A-CA23-4336-9AAA-A7099F97B4A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/23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内容</a:t>
            </a:r>
            <a:endParaRPr lang="en-US" altLang="zh-CN" sz="3600" b="0" dirty="0">
              <a:solidFill>
                <a:srgbClr val="000000"/>
              </a:solidFill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数制、不同数制之间数的转换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43C079E-28FF-4B2E-93D7-5AF41A25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数制及其转换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87C093F-DE9C-2E49-94DD-B95343E0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83" y="2766944"/>
            <a:ext cx="8159767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新魏" panose="02010800040101010101" pitchFamily="2" charset="-122"/>
                <a:cs typeface="+mn-cs"/>
              </a:rPr>
              <a:t>目标</a:t>
            </a:r>
            <a:endParaRPr lang="en-US" altLang="zh-CN" sz="3600" b="0" dirty="0">
              <a:solidFill>
                <a:srgbClr val="000000"/>
              </a:solidFill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solidFill>
                  <a:srgbClr val="000000"/>
                </a:solidFill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在二进制</a:t>
            </a:r>
            <a:r>
              <a:rPr lang="zh-CN" altLang="en-US" sz="3600" b="0" dirty="0">
                <a:ea typeface="华文新魏" panose="02010800040101010101" pitchFamily="2" charset="-122"/>
              </a:rPr>
              <a:t>与</a:t>
            </a:r>
            <a:r>
              <a:rPr lang="zh-CN" altLang="zh-CN" sz="3600" b="0" dirty="0">
                <a:ea typeface="华文新魏" panose="02010800040101010101" pitchFamily="2" charset="-122"/>
              </a:rPr>
              <a:t>十进制、八进制和十六进制之间进行</a:t>
            </a:r>
            <a:r>
              <a:rPr lang="zh-CN" altLang="en-US" sz="3600" b="0" dirty="0">
                <a:ea typeface="华文新魏" panose="02010800040101010101" pitchFamily="2" charset="-122"/>
              </a:rPr>
              <a:t>数制</a:t>
            </a:r>
            <a:r>
              <a:rPr lang="zh-CN" altLang="zh-CN" sz="3600" b="0" dirty="0">
                <a:ea typeface="华文新魏" panose="02010800040101010101" pitchFamily="2" charset="-122"/>
              </a:rPr>
              <a:t>相互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转换</a:t>
            </a:r>
            <a:r>
              <a:rPr lang="zh-CN" altLang="zh-CN" sz="3600" b="0" dirty="0">
                <a:ea typeface="华文新魏" panose="02010800040101010101" pitchFamily="2" charset="-122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0884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>
            <a:extLst>
              <a:ext uri="{FF2B5EF4-FFF2-40B4-BE49-F238E27FC236}">
                <a16:creationId xmlns:a16="http://schemas.microsoft.com/office/drawing/2014/main" id="{852D1B12-AE94-4A2A-A1DD-EEF2BCBA18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058F0F-483D-4D5D-8F05-96C9C86F6F92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灯片编号占位符 2">
            <a:extLst>
              <a:ext uri="{FF2B5EF4-FFF2-40B4-BE49-F238E27FC236}">
                <a16:creationId xmlns:a16="http://schemas.microsoft.com/office/drawing/2014/main" id="{C53B8BC4-51E1-418D-BE30-C82880F89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39493E-426F-4276-87B0-A6CD7B359CE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2FE5CE35-8507-4489-9E34-0FFA774C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十进制数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位置表示法  </a:t>
            </a:r>
            <a:r>
              <a:rPr lang="en-US" altLang="zh-CN" sz="2400" b="0" i="1" dirty="0"/>
              <a:t>N</a:t>
            </a:r>
            <a:r>
              <a:rPr lang="en-US" altLang="zh-CN" sz="2400" b="0" dirty="0"/>
              <a:t>=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n</a:t>
            </a:r>
            <a:r>
              <a:rPr lang="en-US" altLang="zh-CN" sz="2400" b="0" baseline="-25000" dirty="0"/>
              <a:t>-1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n</a:t>
            </a:r>
            <a:r>
              <a:rPr lang="en-US" altLang="zh-CN" sz="2400" b="0" baseline="-25000" dirty="0"/>
              <a:t>-2</a:t>
            </a:r>
            <a:r>
              <a:rPr lang="en-US" altLang="zh-CN" sz="2400" b="0" dirty="0"/>
              <a:t> …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 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0</a:t>
            </a:r>
            <a:r>
              <a:rPr lang="en-US" altLang="zh-CN" sz="2400" b="0" dirty="0"/>
              <a:t>.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-1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-2</a:t>
            </a:r>
            <a:r>
              <a:rPr lang="en-US" altLang="zh-CN" sz="2400" b="0" dirty="0"/>
              <a:t>…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-</a:t>
            </a:r>
            <a:r>
              <a:rPr lang="en-US" altLang="zh-CN" sz="2400" b="0" i="1" baseline="-25000" dirty="0"/>
              <a:t>m</a:t>
            </a:r>
            <a:r>
              <a:rPr lang="en-US" altLang="zh-CN" sz="2400" b="0" dirty="0"/>
              <a:t>    (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i</a:t>
            </a:r>
            <a:r>
              <a:rPr lang="en-US" altLang="zh-CN" sz="2400" b="0" i="1" dirty="0"/>
              <a:t>=</a:t>
            </a:r>
            <a:r>
              <a:rPr lang="en-US" altLang="zh-CN" sz="2400" b="0" dirty="0"/>
              <a:t>0</a:t>
            </a:r>
            <a:r>
              <a:rPr lang="en-US" altLang="zh-CN" sz="2400" b="0" dirty="0">
                <a:cs typeface="Times New Roman" panose="02020603050405020304" pitchFamily="18" charset="0"/>
              </a:rPr>
              <a:t>~9</a:t>
            </a:r>
            <a:r>
              <a:rPr lang="en-US" altLang="zh-CN" sz="2400" b="0" dirty="0"/>
              <a:t>)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基 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10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权 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10</a:t>
            </a:r>
            <a:r>
              <a:rPr kumimoji="0" lang="en-US" altLang="zh-CN" sz="2400" b="0" i="1" baseline="30000" dirty="0">
                <a:ea typeface="华文新魏" panose="02010800040101010101" pitchFamily="2" charset="-122"/>
              </a:rPr>
              <a:t>i 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(-</a:t>
            </a:r>
            <a:r>
              <a:rPr kumimoji="0" lang="en-US" altLang="zh-CN" sz="2400" b="0" i="1" dirty="0"/>
              <a:t>m </a:t>
            </a:r>
            <a:r>
              <a:rPr kumimoji="0" lang="en-US" altLang="zh-CN" sz="2400" b="0" dirty="0"/>
              <a:t>&lt;= 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i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 &lt;</a:t>
            </a:r>
            <a:r>
              <a:rPr kumimoji="0" lang="en-US" altLang="zh-CN" sz="2400" b="0" i="1" dirty="0">
                <a:ea typeface="华文新魏" panose="02010800040101010101" pitchFamily="2" charset="-122"/>
              </a:rPr>
              <a:t>= n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-1)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最高位</a:t>
            </a:r>
            <a:r>
              <a:rPr lang="en-US" altLang="zh-CN" sz="2400" b="0" i="1" dirty="0">
                <a:ea typeface="华文新魏" panose="02010800040101010101" pitchFamily="2" charset="-122"/>
              </a:rPr>
              <a:t>a</a:t>
            </a:r>
            <a:r>
              <a:rPr lang="en-US" altLang="zh-CN" sz="2400" b="0" i="1" baseline="-25000" dirty="0">
                <a:ea typeface="华文新魏" panose="02010800040101010101" pitchFamily="2" charset="-122"/>
              </a:rPr>
              <a:t>n</a:t>
            </a:r>
            <a:r>
              <a:rPr lang="en-US" altLang="zh-CN" sz="2400" b="0" baseline="-25000" dirty="0">
                <a:ea typeface="华文新魏" panose="02010800040101010101" pitchFamily="2" charset="-122"/>
              </a:rPr>
              <a:t>-1</a:t>
            </a:r>
            <a:r>
              <a:rPr lang="zh-CN" altLang="en-US" sz="2400" b="0" dirty="0">
                <a:ea typeface="华文新魏" panose="02010800040101010101" pitchFamily="2" charset="-122"/>
              </a:rPr>
              <a:t>，最低位</a:t>
            </a:r>
            <a:r>
              <a:rPr lang="en-US" altLang="zh-CN" sz="2400" b="0" i="1" dirty="0">
                <a:ea typeface="华文新魏" panose="02010800040101010101" pitchFamily="2" charset="-122"/>
              </a:rPr>
              <a:t>a</a:t>
            </a:r>
            <a:r>
              <a:rPr lang="en-US" altLang="zh-CN" sz="2400" b="0" baseline="-25000" dirty="0">
                <a:ea typeface="华文新魏" panose="02010800040101010101" pitchFamily="2" charset="-122"/>
              </a:rPr>
              <a:t>-</a:t>
            </a:r>
            <a:r>
              <a:rPr lang="en-US" altLang="zh-CN" sz="2400" b="0" i="1" baseline="-25000" dirty="0">
                <a:ea typeface="华文新魏" panose="02010800040101010101" pitchFamily="2" charset="-122"/>
              </a:rPr>
              <a:t>m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权展开式表示法</a:t>
            </a:r>
            <a:endParaRPr kumimoji="0" lang="zh-CN" altLang="en-US" sz="2400" b="0" dirty="0">
              <a:ea typeface="华文新魏" panose="02010800040101010101" pitchFamily="2" charset="-122"/>
            </a:endParaRP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6472BA10-070A-4DED-9EE2-D25D552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892392"/>
            <a:ext cx="8497887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61950" eaLnBrk="0" hangingPunct="0"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714375" eaLnBrk="0" hangingPunct="0"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0" dirty="0">
                <a:latin typeface="华文新魏" pitchFamily="2" charset="-122"/>
                <a:ea typeface="华文新魏" pitchFamily="2" charset="-122"/>
              </a:rPr>
              <a:t>二进制数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b="0" dirty="0"/>
              <a:t>(</a:t>
            </a:r>
            <a:r>
              <a:rPr lang="en-US" altLang="zh-CN" sz="2400" b="0" i="1" dirty="0"/>
              <a:t>N</a:t>
            </a:r>
            <a:r>
              <a:rPr lang="en-US" altLang="zh-CN" sz="2400" b="0" dirty="0"/>
              <a:t>)</a:t>
            </a:r>
            <a:r>
              <a:rPr lang="en-US" altLang="zh-CN" sz="2400" b="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0" dirty="0"/>
              <a:t>=(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n</a:t>
            </a:r>
            <a:r>
              <a:rPr lang="en-US" altLang="zh-CN" sz="2400" b="0" baseline="-25000" dirty="0"/>
              <a:t>-1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a</a:t>
            </a:r>
            <a:r>
              <a:rPr lang="en-US" altLang="zh-CN" sz="2400" b="0" i="1" baseline="-25000" dirty="0"/>
              <a:t>n</a:t>
            </a:r>
            <a:r>
              <a:rPr lang="en-US" altLang="zh-CN" sz="2400" b="0" baseline="-25000" dirty="0"/>
              <a:t>-2</a:t>
            </a:r>
            <a:r>
              <a:rPr lang="en-US" altLang="zh-CN" sz="2400" b="0" dirty="0"/>
              <a:t> …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 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0</a:t>
            </a:r>
            <a:r>
              <a:rPr lang="en-US" altLang="zh-CN" sz="2400" b="0" dirty="0"/>
              <a:t>.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-1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-2</a:t>
            </a:r>
            <a:r>
              <a:rPr lang="en-US" altLang="zh-CN" sz="2400" b="0" dirty="0"/>
              <a:t>… </a:t>
            </a:r>
            <a:r>
              <a:rPr lang="en-US" altLang="zh-CN" sz="2400" b="0" i="1" dirty="0"/>
              <a:t>a</a:t>
            </a:r>
            <a:r>
              <a:rPr lang="en-US" altLang="zh-CN" sz="2400" b="0" baseline="-25000" dirty="0"/>
              <a:t>-</a:t>
            </a:r>
            <a:r>
              <a:rPr lang="en-US" altLang="zh-CN" sz="2400" b="0" i="1" baseline="-25000" dirty="0"/>
              <a:t>m</a:t>
            </a:r>
            <a:r>
              <a:rPr lang="en-US" altLang="zh-CN" sz="2400" b="0" dirty="0"/>
              <a:t>)</a:t>
            </a:r>
            <a:r>
              <a:rPr lang="en-US" altLang="zh-CN" sz="2400" b="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0" baseline="-25000" dirty="0"/>
              <a:t>    </a:t>
            </a:r>
            <a:r>
              <a:rPr lang="en-US" altLang="zh-CN" sz="2400" b="0" dirty="0"/>
              <a:t>(</a:t>
            </a:r>
            <a:r>
              <a:rPr lang="en-US" altLang="zh-CN" sz="2400" b="0" i="1" dirty="0" err="1"/>
              <a:t>a</a:t>
            </a:r>
            <a:r>
              <a:rPr lang="en-US" altLang="zh-CN" sz="2400" b="0" i="1" baseline="-25000" dirty="0" err="1"/>
              <a:t>i</a:t>
            </a:r>
            <a:r>
              <a:rPr lang="en-US" altLang="zh-CN" sz="2400" b="0" i="1" dirty="0"/>
              <a:t>=</a:t>
            </a:r>
            <a:r>
              <a:rPr lang="en-US" altLang="zh-CN" sz="2400" b="0" dirty="0">
                <a:solidFill>
                  <a:srgbClr val="FF0000"/>
                </a:solidFill>
              </a:rPr>
              <a:t>0</a:t>
            </a:r>
            <a:r>
              <a:rPr lang="en-US" altLang="zh-CN" sz="2400" b="0" i="1" dirty="0"/>
              <a:t>,</a:t>
            </a:r>
            <a:r>
              <a:rPr lang="en-US" altLang="zh-CN" sz="2400" b="0" dirty="0">
                <a:solidFill>
                  <a:srgbClr val="FF0000"/>
                </a:solidFill>
              </a:rPr>
              <a:t>1</a:t>
            </a:r>
            <a:r>
              <a:rPr lang="en-US" altLang="zh-CN" sz="2400" b="0" dirty="0"/>
              <a:t>)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0" dirty="0">
                <a:latin typeface="华文新魏" pitchFamily="2" charset="-122"/>
                <a:ea typeface="华文新魏" pitchFamily="2" charset="-122"/>
              </a:rPr>
              <a:t>一些特殊的权值</a:t>
            </a:r>
          </a:p>
          <a:p>
            <a:pPr lvl="2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kumimoji="0" lang="en-US" altLang="zh-CN" sz="2400" b="0" dirty="0">
                <a:solidFill>
                  <a:srgbClr val="000000"/>
                </a:solidFill>
                <a:ea typeface="华文新魏" pitchFamily="2" charset="-122"/>
              </a:rPr>
              <a:t>2</a:t>
            </a:r>
            <a:r>
              <a:rPr kumimoji="0" lang="en-US" altLang="zh-CN" sz="2400" b="0" baseline="30000" dirty="0">
                <a:solidFill>
                  <a:srgbClr val="000000"/>
                </a:solidFill>
                <a:ea typeface="华文新魏" pitchFamily="2" charset="-122"/>
              </a:rPr>
              <a:t>10</a:t>
            </a:r>
            <a:r>
              <a:rPr kumimoji="0" lang="en-US" altLang="zh-CN" sz="2400" b="0" dirty="0">
                <a:solidFill>
                  <a:srgbClr val="000000"/>
                </a:solidFill>
                <a:ea typeface="华文新魏" pitchFamily="2" charset="-122"/>
              </a:rPr>
              <a:t>  (1024) , K; 2</a:t>
            </a:r>
            <a:r>
              <a:rPr kumimoji="0" lang="en-US" altLang="zh-CN" sz="2400" b="0" baseline="30000" dirty="0">
                <a:solidFill>
                  <a:srgbClr val="000000"/>
                </a:solidFill>
                <a:ea typeface="华文新魏" pitchFamily="2" charset="-122"/>
              </a:rPr>
              <a:t>20</a:t>
            </a:r>
            <a:r>
              <a:rPr kumimoji="0" lang="en-US" altLang="zh-CN" sz="2400" b="0" dirty="0">
                <a:solidFill>
                  <a:srgbClr val="000000"/>
                </a:solidFill>
                <a:ea typeface="华文新魏" pitchFamily="2" charset="-122"/>
              </a:rPr>
              <a:t> (1,048,576), M; 2</a:t>
            </a:r>
            <a:r>
              <a:rPr kumimoji="0" lang="en-US" altLang="zh-CN" sz="2400" b="0" baseline="30000" dirty="0">
                <a:solidFill>
                  <a:srgbClr val="000000"/>
                </a:solidFill>
                <a:ea typeface="华文新魏" pitchFamily="2" charset="-122"/>
              </a:rPr>
              <a:t>30</a:t>
            </a:r>
            <a:r>
              <a:rPr kumimoji="0" lang="en-US" altLang="zh-CN" sz="2400" b="0" dirty="0">
                <a:solidFill>
                  <a:srgbClr val="000000"/>
                </a:solidFill>
                <a:ea typeface="华文新魏" pitchFamily="2" charset="-122"/>
              </a:rPr>
              <a:t> (1,073, 741,824), G; 2</a:t>
            </a:r>
            <a:r>
              <a:rPr kumimoji="0" lang="en-US" altLang="zh-CN" sz="2400" b="0" baseline="30000" dirty="0">
                <a:solidFill>
                  <a:srgbClr val="000000"/>
                </a:solidFill>
                <a:ea typeface="华文新魏" pitchFamily="2" charset="-122"/>
              </a:rPr>
              <a:t>40</a:t>
            </a:r>
            <a:r>
              <a:rPr kumimoji="0" lang="en-US" altLang="zh-CN" sz="2400" b="0" dirty="0">
                <a:solidFill>
                  <a:srgbClr val="000000"/>
                </a:solidFill>
                <a:ea typeface="华文新魏" pitchFamily="2" charset="-122"/>
              </a:rPr>
              <a:t> (</a:t>
            </a:r>
            <a:r>
              <a:rPr kumimoji="0" lang="en-US" altLang="zh-CN" sz="2400" b="0" dirty="0">
                <a:ea typeface="华文新魏" pitchFamily="2" charset="-122"/>
              </a:rPr>
              <a:t>1,099,511,627,776</a:t>
            </a:r>
            <a:r>
              <a:rPr kumimoji="0" lang="en-US" altLang="zh-CN" sz="2400" b="0" dirty="0">
                <a:solidFill>
                  <a:srgbClr val="3333FF"/>
                </a:solidFill>
                <a:ea typeface="华文新魏" pitchFamily="2" charset="-122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ea typeface="华文新魏" pitchFamily="2" charset="-122"/>
              </a:rPr>
              <a:t>), T</a:t>
            </a:r>
            <a:r>
              <a:rPr kumimoji="0" lang="zh-CN" altLang="en-US" sz="2400" b="0" dirty="0">
                <a:solidFill>
                  <a:srgbClr val="000000"/>
                </a:solidFill>
                <a:ea typeface="华文新魏" pitchFamily="2" charset="-122"/>
              </a:rPr>
              <a:t>。</a:t>
            </a:r>
            <a:endParaRPr kumimoji="0" lang="en-US" altLang="zh-CN" sz="2400" b="0" dirty="0">
              <a:solidFill>
                <a:srgbClr val="000000"/>
              </a:solidFill>
              <a:ea typeface="华文新魏" pitchFamily="2" charset="-122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82CDE94-AB98-4288-B693-E1C938B48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进位计数制（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435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>
            <a:extLst>
              <a:ext uri="{FF2B5EF4-FFF2-40B4-BE49-F238E27FC236}">
                <a16:creationId xmlns:a16="http://schemas.microsoft.com/office/drawing/2014/main" id="{4582B65E-9F24-48D1-A250-ABAAD3E679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545440-DC13-4581-BF30-AFF436A12A9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>
            <a:extLst>
              <a:ext uri="{FF2B5EF4-FFF2-40B4-BE49-F238E27FC236}">
                <a16:creationId xmlns:a16="http://schemas.microsoft.com/office/drawing/2014/main" id="{FE3F5D09-FA41-424A-82F9-77CF8CA51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91A0AA-4728-4A3A-A8E8-1AB06A5C95A3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A2E9B493-51A9-4068-AE41-3087DC67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十进制、二进制、八进制和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十六进制数</a:t>
            </a: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61B2A378-1619-45CD-96B2-885CF898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1.3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进位计数制（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91848F-A5CB-4C15-A03D-B806AC35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677" y="1720320"/>
            <a:ext cx="3745706" cy="462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19540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1">
            <a:extLst>
              <a:ext uri="{FF2B5EF4-FFF2-40B4-BE49-F238E27FC236}">
                <a16:creationId xmlns:a16="http://schemas.microsoft.com/office/drawing/2014/main" id="{C1256F44-87C4-48E3-A0B7-02EC29411C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6F6C56-2C29-42F8-929F-CF3B8399FDA1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灯片编号占位符 2">
            <a:extLst>
              <a:ext uri="{FF2B5EF4-FFF2-40B4-BE49-F238E27FC236}">
                <a16:creationId xmlns:a16="http://schemas.microsoft.com/office/drawing/2014/main" id="{77452B80-2176-4312-AE19-2491573C4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855E74-2103-4365-A240-D16ED53659E2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229B2984-BDBE-4868-B277-64648692B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进制</a:t>
            </a: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4E2E301F-43E0-4E02-A0D6-08A21D37A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633495"/>
            <a:ext cx="84978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lvl="1" indent="-357188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十进制</a:t>
            </a:r>
            <a:r>
              <a:rPr kumimoji="0" lang="zh-CN" altLang="zh-CN" b="0" dirty="0">
                <a:solidFill>
                  <a:srgbClr val="0000FF"/>
                </a:solidFill>
              </a:rPr>
              <a:t>→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</a:t>
            </a:r>
          </a:p>
          <a:p>
            <a:pPr lvl="2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等式两边同乘一数或同除一非零数；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整数部分与小数部分分别相等；</a:t>
            </a:r>
            <a:endParaRPr kumimoji="0"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整数部分转换用除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取余法；</a:t>
            </a:r>
          </a:p>
          <a:p>
            <a:pPr lvl="2" eaLnBrk="1" hangingPunct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小数部分转换用乘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取整法。</a:t>
            </a:r>
          </a:p>
        </p:txBody>
      </p:sp>
      <p:sp>
        <p:nvSpPr>
          <p:cNvPr id="246792" name="Text Box 8">
            <a:extLst>
              <a:ext uri="{FF2B5EF4-FFF2-40B4-BE49-F238E27FC236}">
                <a16:creationId xmlns:a16="http://schemas.microsoft.com/office/drawing/2014/main" id="{94FF162C-FB22-4207-A6DC-CD9DFFDD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5381039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Monotype Sorts"/>
              <a:buNone/>
            </a:pP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kumimoji="0" lang="en-US" altLang="zh-CN" b="0" dirty="0">
                <a:solidFill>
                  <a:srgbClr val="FF0000"/>
                </a:solidFill>
                <a:ea typeface="华文新魏" panose="02010800040101010101" pitchFamily="2" charset="-122"/>
              </a:rPr>
              <a:t>12.1  </a:t>
            </a:r>
            <a:r>
              <a:rPr kumimoji="0" lang="zh-CN" altLang="en-US" b="0" dirty="0">
                <a:ea typeface="华文新魏" panose="02010800040101010101" pitchFamily="2" charset="-122"/>
              </a:rPr>
              <a:t>将</a:t>
            </a:r>
            <a:r>
              <a:rPr kumimoji="0" lang="en-US" altLang="zh-CN" b="0" dirty="0">
                <a:ea typeface="华文新魏" panose="02010800040101010101" pitchFamily="2" charset="-122"/>
              </a:rPr>
              <a:t>(58.625)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10</a:t>
            </a:r>
            <a:r>
              <a:rPr kumimoji="0" lang="zh-CN" altLang="en-US" b="0" dirty="0">
                <a:ea typeface="华文新魏" panose="02010800040101010101" pitchFamily="2" charset="-122"/>
              </a:rPr>
              <a:t>转换为二进制数</a:t>
            </a:r>
            <a:endParaRPr kumimoji="0" lang="zh-CN" altLang="en-US" b="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46793" name="Text Box 9">
            <a:extLst>
              <a:ext uri="{FF2B5EF4-FFF2-40B4-BE49-F238E27FC236}">
                <a16:creationId xmlns:a16="http://schemas.microsoft.com/office/drawing/2014/main" id="{B82073C0-6590-4668-B7EA-94B70097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138195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9138" lvl="1" indent="-36195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</a:t>
            </a:r>
            <a:r>
              <a:rPr kumimoji="0" lang="zh-CN" altLang="zh-CN" b="0" dirty="0"/>
              <a:t>→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十进制：对权展开式在十进制数域求和</a:t>
            </a:r>
          </a:p>
        </p:txBody>
      </p:sp>
      <p:sp>
        <p:nvSpPr>
          <p:cNvPr id="24584" name="Rectangle 19">
            <a:extLst>
              <a:ext uri="{FF2B5EF4-FFF2-40B4-BE49-F238E27FC236}">
                <a16:creationId xmlns:a16="http://schemas.microsoft.com/office/drawing/2014/main" id="{E6407997-392B-4482-AEED-D7B906C5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数制转换（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2E8D900-B513-4A79-AFC0-CF62D66B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629694"/>
            <a:ext cx="8497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数制转换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054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  <p:bldP spid="246792" grpId="0"/>
      <p:bldP spid="246793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C3DDE7B4-00FD-4E7D-AB5A-53055883A3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654035-E6A3-4DD7-A38C-E286EE5F371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432FF763-9E72-4537-A1A8-39FFF9306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200D97-7125-4C4A-8CFE-063A03D5F6F9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CF1A5DFA-5122-4854-9255-7535F158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Monotype Sorts"/>
              <a:buNone/>
            </a:pPr>
            <a:r>
              <a:rPr kumimoji="0"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先将</a:t>
            </a:r>
            <a:r>
              <a:rPr kumimoji="0"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b="0" dirty="0">
                <a:ea typeface="华文新魏" panose="02010800040101010101" pitchFamily="2" charset="-122"/>
              </a:rPr>
              <a:t>58)</a:t>
            </a:r>
            <a:r>
              <a:rPr kumimoji="0" lang="en-US" altLang="zh-CN" b="0" baseline="-25000" dirty="0">
                <a:ea typeface="华文新魏" panose="02010800040101010101" pitchFamily="2" charset="-122"/>
              </a:rPr>
              <a:t>10</a:t>
            </a:r>
            <a:r>
              <a:rPr kumimoji="0" lang="en-US" altLang="zh-CN" b="0" dirty="0">
                <a:ea typeface="华文新魏" panose="02010800040101010101" pitchFamily="2" charset="-122"/>
              </a:rPr>
              <a:t> </a:t>
            </a:r>
            <a:r>
              <a:rPr kumimoji="0" lang="zh-CN" altLang="en-US" b="0" dirty="0">
                <a:ea typeface="华文新魏" panose="02010800040101010101" pitchFamily="2" charset="-122"/>
              </a:rPr>
              <a:t>转换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为二进制数（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用除</a:t>
            </a:r>
            <a:r>
              <a:rPr kumimoji="0" lang="en-US" altLang="zh-CN" b="0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取余法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kumimoji="0" lang="zh-CN" altLang="en-US" sz="2400" b="0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EEBD0749-61CA-41C8-A1B9-11296AE03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2006600"/>
          <a:ext cx="5732462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87700" imgH="711200" progId="Equation.3">
                  <p:embed/>
                </p:oleObj>
              </mc:Choice>
              <mc:Fallback>
                <p:oleObj name="公式" r:id="rId4" imgW="3187700" imgH="71120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EEBD0749-61CA-41C8-A1B9-11296AE03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2006600"/>
                        <a:ext cx="5732462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9B0A1D29-AB90-48B1-974C-047D892C7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3455988"/>
          <a:ext cx="62865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79800" imgH="406400" progId="Equation.3">
                  <p:embed/>
                </p:oleObj>
              </mc:Choice>
              <mc:Fallback>
                <p:oleObj name="公式" r:id="rId6" imgW="3479800" imgH="406400" progId="Equation.3">
                  <p:embed/>
                  <p:pic>
                    <p:nvPicPr>
                      <p:cNvPr id="14" name="Object 9">
                        <a:extLst>
                          <a:ext uri="{FF2B5EF4-FFF2-40B4-BE49-F238E27FC236}">
                            <a16:creationId xmlns:a16="http://schemas.microsoft.com/office/drawing/2014/main" id="{9B0A1D29-AB90-48B1-974C-047D892C7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455988"/>
                        <a:ext cx="62865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0BBA4B2F-4211-4D66-8E47-748478652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4232275"/>
          <a:ext cx="69183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70300" imgH="406400" progId="Equation.3">
                  <p:embed/>
                </p:oleObj>
              </mc:Choice>
              <mc:Fallback>
                <p:oleObj name="公式" r:id="rId8" imgW="3670300" imgH="406400" progId="Equation.3">
                  <p:embed/>
                  <p:pic>
                    <p:nvPicPr>
                      <p:cNvPr id="15" name="Object 13">
                        <a:extLst>
                          <a:ext uri="{FF2B5EF4-FFF2-40B4-BE49-F238E27FC236}">
                            <a16:creationId xmlns:a16="http://schemas.microsoft.com/office/drawing/2014/main" id="{0BBA4B2F-4211-4D66-8E47-748478652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232275"/>
                        <a:ext cx="69183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>
            <a:extLst>
              <a:ext uri="{FF2B5EF4-FFF2-40B4-BE49-F238E27FC236}">
                <a16:creationId xmlns:a16="http://schemas.microsoft.com/office/drawing/2014/main" id="{112C221D-8E8A-432C-9C64-48760C15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979988"/>
            <a:ext cx="2743200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000" b="0" dirty="0">
                <a:ea typeface="楷体_GB2312" pitchFamily="49" charset="-122"/>
              </a:rPr>
              <a:t>……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           </a:t>
            </a:r>
          </a:p>
          <a:p>
            <a:pPr algn="ctr" eaLnBrk="1" hangingPunct="1">
              <a:lnSpc>
                <a:spcPct val="170000"/>
              </a:lnSpc>
            </a:pPr>
            <a:r>
              <a:rPr lang="en-US" altLang="zh-CN" sz="2400" b="0" dirty="0">
                <a:ea typeface="华文新魏" panose="02010800040101010101" pitchFamily="2" charset="-122"/>
              </a:rPr>
              <a:t>(58)</a:t>
            </a:r>
            <a:r>
              <a:rPr lang="en-US" altLang="zh-CN" sz="2400" b="0" baseline="-25000" dirty="0">
                <a:ea typeface="华文新魏" panose="02010800040101010101" pitchFamily="2" charset="-122"/>
              </a:rPr>
              <a:t>10 </a:t>
            </a:r>
            <a:r>
              <a:rPr lang="en-US" altLang="zh-CN" sz="2400" b="0" dirty="0">
                <a:ea typeface="华文新魏" panose="02010800040101010101" pitchFamily="2" charset="-122"/>
              </a:rPr>
              <a:t>= (111010)</a:t>
            </a:r>
            <a:r>
              <a:rPr lang="en-US" altLang="zh-CN" sz="2400" b="0" baseline="-25000" dirty="0"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26633" name="Rectangle 19">
            <a:extLst>
              <a:ext uri="{FF2B5EF4-FFF2-40B4-BE49-F238E27FC236}">
                <a16:creationId xmlns:a16="http://schemas.microsoft.com/office/drawing/2014/main" id="{327FE2B9-E71B-4BF1-8D66-506A794F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数制转换（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7D726D9-5F01-9E5B-9C7A-2E4345E86B94}"/>
                  </a:ext>
                </a:extLst>
              </p14:cNvPr>
              <p14:cNvContentPartPr/>
              <p14:nvPr/>
            </p14:nvContentPartPr>
            <p14:xfrm>
              <a:off x="7955640" y="1394280"/>
              <a:ext cx="769320" cy="1747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7D726D9-5F01-9E5B-9C7A-2E4345E86B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34040" y="1372680"/>
                <a:ext cx="812520" cy="1790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9095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1">
            <a:extLst>
              <a:ext uri="{FF2B5EF4-FFF2-40B4-BE49-F238E27FC236}">
                <a16:creationId xmlns:a16="http://schemas.microsoft.com/office/drawing/2014/main" id="{61BC42FC-5B72-41EF-8160-BD4104AFD8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C42A11-D8DE-4D7D-8B21-5526C3752F64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灯片编号占位符 2">
            <a:extLst>
              <a:ext uri="{FF2B5EF4-FFF2-40B4-BE49-F238E27FC236}">
                <a16:creationId xmlns:a16="http://schemas.microsoft.com/office/drawing/2014/main" id="{49C2755B-6BB6-42AF-B6CC-4B0DE8C9F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DA6750-19A1-4E1D-B3FE-0BFC8117FB69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3C2BD496-158B-4326-9620-B9C0459F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Monotype Sorts"/>
              <a:buNone/>
            </a:pPr>
            <a:r>
              <a:rPr kumimoji="0" lang="en-US" altLang="zh-CN" sz="2400" b="0" dirty="0">
                <a:ea typeface="华文新魏" panose="02010800040101010101" pitchFamily="2" charset="-122"/>
              </a:rPr>
              <a:t>         </a:t>
            </a:r>
            <a:r>
              <a:rPr kumimoji="0" lang="zh-CN" altLang="en-US" b="0" dirty="0">
                <a:ea typeface="华文新魏" panose="02010800040101010101" pitchFamily="2" charset="-122"/>
              </a:rPr>
              <a:t>再将</a:t>
            </a:r>
            <a:r>
              <a:rPr kumimoji="0" lang="en-US" altLang="zh-CN" b="0" dirty="0">
                <a:ea typeface="华文新魏" panose="02010800040101010101" pitchFamily="2" charset="-122"/>
              </a:rPr>
              <a:t>(</a:t>
            </a:r>
            <a:r>
              <a:rPr lang="en-US" altLang="zh-CN" b="0" dirty="0"/>
              <a:t>0.625)</a:t>
            </a:r>
            <a:r>
              <a:rPr lang="en-US" altLang="zh-CN" b="0" baseline="-25000" dirty="0"/>
              <a:t>10</a:t>
            </a:r>
            <a:r>
              <a:rPr kumimoji="0" lang="zh-CN" altLang="en-US" b="0" dirty="0">
                <a:ea typeface="华文新魏" panose="02010800040101010101" pitchFamily="2" charset="-122"/>
              </a:rPr>
              <a:t>转换为二进制数（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用乘</a:t>
            </a:r>
            <a:r>
              <a:rPr kumimoji="0" lang="en-US" altLang="zh-CN" b="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取整法</a:t>
            </a:r>
            <a:r>
              <a:rPr kumimoji="0" lang="zh-CN" altLang="en-US" b="0" dirty="0">
                <a:ea typeface="华文新魏" panose="02010800040101010101" pitchFamily="2" charset="-122"/>
              </a:rPr>
              <a:t>）</a:t>
            </a:r>
            <a:endParaRPr lang="zh-CN" altLang="en-US" sz="2400" b="0" dirty="0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64DAFCCA-D9DA-4D21-B3F7-53F4E23E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4960938"/>
            <a:ext cx="27432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70000"/>
              </a:lnSpc>
            </a:pPr>
            <a:r>
              <a:rPr lang="en-US" altLang="zh-CN" sz="2400" b="0" dirty="0">
                <a:ea typeface="楷体_GB2312" pitchFamily="49" charset="-122"/>
              </a:rPr>
              <a:t>(0.625)</a:t>
            </a:r>
            <a:r>
              <a:rPr lang="en-US" altLang="zh-CN" sz="2400" b="0" baseline="-25000" dirty="0">
                <a:ea typeface="楷体_GB2312" pitchFamily="49" charset="-122"/>
              </a:rPr>
              <a:t>10</a:t>
            </a:r>
            <a:r>
              <a:rPr lang="en-US" altLang="zh-CN" sz="2400" b="0" dirty="0">
                <a:ea typeface="楷体_GB2312" pitchFamily="49" charset="-122"/>
              </a:rPr>
              <a:t>=(0.101)</a:t>
            </a:r>
            <a:r>
              <a:rPr lang="en-US" altLang="zh-CN" sz="2400" b="0" baseline="-25000" dirty="0">
                <a:ea typeface="华文新魏" panose="02010800040101010101" pitchFamily="2" charset="-122"/>
              </a:rPr>
              <a:t>2</a:t>
            </a:r>
          </a:p>
        </p:txBody>
      </p:sp>
      <p:graphicFrame>
        <p:nvGraphicFramePr>
          <p:cNvPr id="27654" name="Object 10">
            <a:extLst>
              <a:ext uri="{FF2B5EF4-FFF2-40B4-BE49-F238E27FC236}">
                <a16:creationId xmlns:a16="http://schemas.microsoft.com/office/drawing/2014/main" id="{E7D9FAF5-A879-40A6-B9F3-B3FF87245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3128963"/>
          <a:ext cx="49958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92500" imgH="241300" progId="Equation.3">
                  <p:embed/>
                </p:oleObj>
              </mc:Choice>
              <mc:Fallback>
                <p:oleObj name="公式" r:id="rId4" imgW="3492500" imgH="241300" progId="Equation.3">
                  <p:embed/>
                  <p:pic>
                    <p:nvPicPr>
                      <p:cNvPr id="27654" name="Object 10">
                        <a:extLst>
                          <a:ext uri="{FF2B5EF4-FFF2-40B4-BE49-F238E27FC236}">
                            <a16:creationId xmlns:a16="http://schemas.microsoft.com/office/drawing/2014/main" id="{E7D9FAF5-A879-40A6-B9F3-B3FF87245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128963"/>
                        <a:ext cx="49958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4">
            <a:extLst>
              <a:ext uri="{FF2B5EF4-FFF2-40B4-BE49-F238E27FC236}">
                <a16:creationId xmlns:a16="http://schemas.microsoft.com/office/drawing/2014/main" id="{090E9AEA-FE5F-4EBA-A919-FB0C5B216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3786188"/>
          <a:ext cx="52466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92500" imgH="241300" progId="Equation.3">
                  <p:embed/>
                </p:oleObj>
              </mc:Choice>
              <mc:Fallback>
                <p:oleObj name="公式" r:id="rId6" imgW="3492500" imgH="241300" progId="Equation.3">
                  <p:embed/>
                  <p:pic>
                    <p:nvPicPr>
                      <p:cNvPr id="27655" name="Object 14">
                        <a:extLst>
                          <a:ext uri="{FF2B5EF4-FFF2-40B4-BE49-F238E27FC236}">
                            <a16:creationId xmlns:a16="http://schemas.microsoft.com/office/drawing/2014/main" id="{090E9AEA-FE5F-4EBA-A919-FB0C5B216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786188"/>
                        <a:ext cx="52466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7">
            <a:extLst>
              <a:ext uri="{FF2B5EF4-FFF2-40B4-BE49-F238E27FC236}">
                <a16:creationId xmlns:a16="http://schemas.microsoft.com/office/drawing/2014/main" id="{5BA4F098-07A1-4643-837F-ACE8B6A26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1808163"/>
          <a:ext cx="559911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84500" imgH="635000" progId="Equation.3">
                  <p:embed/>
                </p:oleObj>
              </mc:Choice>
              <mc:Fallback>
                <p:oleObj name="公式" r:id="rId8" imgW="2984500" imgH="635000" progId="Equation.3">
                  <p:embed/>
                  <p:pic>
                    <p:nvPicPr>
                      <p:cNvPr id="27656" name="Object 17">
                        <a:extLst>
                          <a:ext uri="{FF2B5EF4-FFF2-40B4-BE49-F238E27FC236}">
                            <a16:creationId xmlns:a16="http://schemas.microsoft.com/office/drawing/2014/main" id="{5BA4F098-07A1-4643-837F-ACE8B6A26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808163"/>
                        <a:ext cx="5599112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9">
            <a:extLst>
              <a:ext uri="{FF2B5EF4-FFF2-40B4-BE49-F238E27FC236}">
                <a16:creationId xmlns:a16="http://schemas.microsoft.com/office/drawing/2014/main" id="{E60816AB-D195-4F8C-9212-BDEFA3A41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4475163"/>
          <a:ext cx="57658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517900" imgH="241300" progId="Equation.3">
                  <p:embed/>
                </p:oleObj>
              </mc:Choice>
              <mc:Fallback>
                <p:oleObj name="公式" r:id="rId10" imgW="3517900" imgH="241300" progId="Equation.3">
                  <p:embed/>
                  <p:pic>
                    <p:nvPicPr>
                      <p:cNvPr id="27657" name="Object 19">
                        <a:extLst>
                          <a:ext uri="{FF2B5EF4-FFF2-40B4-BE49-F238E27FC236}">
                            <a16:creationId xmlns:a16="http://schemas.microsoft.com/office/drawing/2014/main" id="{E60816AB-D195-4F8C-9212-BDEFA3A41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475163"/>
                        <a:ext cx="57658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9" name="Text Box 21">
            <a:extLst>
              <a:ext uri="{FF2B5EF4-FFF2-40B4-BE49-F238E27FC236}">
                <a16:creationId xmlns:a16="http://schemas.microsoft.com/office/drawing/2014/main" id="{80F77993-0A4A-4CE0-BE44-1FB2FA9A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574950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注意不能进行</a:t>
            </a:r>
            <a:r>
              <a:rPr kumimoji="0" lang="zh-CN" altLang="en-US" b="0" dirty="0">
                <a:solidFill>
                  <a:srgbClr val="FF0000"/>
                </a:solidFill>
                <a:ea typeface="华文新魏" panose="02010800040101010101" pitchFamily="2" charset="-122"/>
              </a:rPr>
              <a:t>精确转换</a:t>
            </a:r>
            <a:r>
              <a:rPr kumimoji="0" lang="zh-CN" altLang="en-US" b="0" dirty="0">
                <a:ea typeface="华文新魏" panose="02010800040101010101" pitchFamily="2" charset="-122"/>
              </a:rPr>
              <a:t>的情况</a:t>
            </a:r>
          </a:p>
        </p:txBody>
      </p:sp>
      <p:sp>
        <p:nvSpPr>
          <p:cNvPr id="27659" name="Rectangle 19">
            <a:extLst>
              <a:ext uri="{FF2B5EF4-FFF2-40B4-BE49-F238E27FC236}">
                <a16:creationId xmlns:a16="http://schemas.microsoft.com/office/drawing/2014/main" id="{954DCF23-1696-41EC-87F0-B7A1257DC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数制转换（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8CEE2E1-66A4-A052-2083-6A0A2F4BCAAB}"/>
                  </a:ext>
                </a:extLst>
              </p14:cNvPr>
              <p14:cNvContentPartPr/>
              <p14:nvPr/>
            </p14:nvContentPartPr>
            <p14:xfrm>
              <a:off x="7529400" y="2244960"/>
              <a:ext cx="477720" cy="1235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8CEE2E1-66A4-A052-2083-6A0A2F4BCAA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07800" y="2223360"/>
                <a:ext cx="520920" cy="127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792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683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46780747-44BB-4324-8C41-2B95270396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65C26C-0D3C-43E4-8231-0ABFBC528EE5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45D42FA0-B01D-4FD2-BBD7-35895F7C7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0ED3FA-CABC-4C4F-BC85-BAE9916FCA8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96E4FC15-7627-46B1-B02E-B19A96D8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二进制与八进制、十六进制的相互转换</a:t>
            </a:r>
          </a:p>
        </p:txBody>
      </p:sp>
      <p:sp>
        <p:nvSpPr>
          <p:cNvPr id="250901" name="Text Box 21">
            <a:extLst>
              <a:ext uri="{FF2B5EF4-FFF2-40B4-BE49-F238E27FC236}">
                <a16:creationId xmlns:a16="http://schemas.microsoft.com/office/drawing/2014/main" id="{5B73B7D3-A1EC-4BB3-8FB8-2A82AC65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9291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从八进制（十六进制）到十六进制（八进制）？</a:t>
            </a:r>
          </a:p>
        </p:txBody>
      </p:sp>
      <p:sp>
        <p:nvSpPr>
          <p:cNvPr id="28679" name="Rectangle 19">
            <a:extLst>
              <a:ext uri="{FF2B5EF4-FFF2-40B4-BE49-F238E27FC236}">
                <a16:creationId xmlns:a16="http://schemas.microsoft.com/office/drawing/2014/main" id="{A96BCDC5-CED1-407B-B04E-DDD54AA8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数制转换（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97BFAE-8E0E-6B45-BD55-A9A99B925EFD}"/>
              </a:ext>
            </a:extLst>
          </p:cNvPr>
          <p:cNvGrpSpPr/>
          <p:nvPr/>
        </p:nvGrpSpPr>
        <p:grpSpPr>
          <a:xfrm>
            <a:off x="328613" y="1604774"/>
            <a:ext cx="8497887" cy="2846576"/>
            <a:chOff x="328613" y="1604774"/>
            <a:chExt cx="8497887" cy="2846576"/>
          </a:xfrm>
        </p:grpSpPr>
        <p:grpSp>
          <p:nvGrpSpPr>
            <p:cNvPr id="250900" name="Group 20">
              <a:extLst>
                <a:ext uri="{FF2B5EF4-FFF2-40B4-BE49-F238E27FC236}">
                  <a16:creationId xmlns:a16="http://schemas.microsoft.com/office/drawing/2014/main" id="{DE062293-ECCB-4140-880A-76C3D32CF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3700" y="2419350"/>
              <a:ext cx="5872163" cy="2032000"/>
              <a:chOff x="528" y="2764"/>
              <a:chExt cx="3699" cy="1280"/>
            </a:xfrm>
          </p:grpSpPr>
          <p:sp>
            <p:nvSpPr>
              <p:cNvPr id="28680" name="Text Box 6">
                <a:extLst>
                  <a:ext uri="{FF2B5EF4-FFF2-40B4-BE49-F238E27FC236}">
                    <a16:creationId xmlns:a16="http://schemas.microsoft.com/office/drawing/2014/main" id="{7A857750-0E3B-4911-92CB-BB485BF81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764"/>
                <a:ext cx="3699" cy="1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0"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octal</a:t>
                </a:r>
                <a:r>
                  <a:rPr lang="zh-CN" altLang="en-US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：              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2      5      7   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    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0      5      5      4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Binary:              </a:t>
                </a:r>
                <a:r>
                  <a:rPr lang="en-US" altLang="zh-CN" sz="2000" b="0" dirty="0">
                    <a:solidFill>
                      <a:schemeClr val="accent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10  101  111 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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000  101  101  1</a:t>
                </a:r>
                <a:r>
                  <a:rPr lang="en-US" altLang="zh-CN" sz="2000" b="0" dirty="0">
                    <a:solidFill>
                      <a:schemeClr val="accent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00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Hexadecimal:</a:t>
                </a:r>
                <a:r>
                  <a:rPr lang="zh-CN" altLang="en-US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　  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        F     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  <a:sym typeface="Symbol" panose="05050102010706020507" pitchFamily="18" charset="2"/>
                  </a:rPr>
                  <a:t></a:t>
                </a:r>
                <a:r>
                  <a:rPr lang="en-US" altLang="zh-CN" sz="20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1        6        C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000" b="0" dirty="0"/>
                  <a:t>(</a:t>
                </a:r>
                <a:r>
                  <a:rPr lang="en-US" altLang="zh-CN" sz="18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257.0554)</a:t>
                </a:r>
                <a:r>
                  <a:rPr lang="en-US" altLang="zh-CN" sz="1800" b="0" baseline="-25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8</a:t>
                </a:r>
                <a:r>
                  <a:rPr lang="en-US" altLang="zh-CN" sz="18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=(10101111.0001011011)</a:t>
                </a:r>
                <a:r>
                  <a:rPr lang="en-US" altLang="zh-CN" sz="1800" b="0" baseline="-25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 </a:t>
                </a:r>
                <a:r>
                  <a:rPr lang="en-US" altLang="zh-CN" sz="18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=(AF.16C)</a:t>
                </a:r>
                <a:r>
                  <a:rPr lang="en-US" altLang="zh-CN" sz="1800" b="0" baseline="-250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16</a:t>
                </a:r>
              </a:p>
            </p:txBody>
          </p:sp>
          <p:sp>
            <p:nvSpPr>
              <p:cNvPr id="28681" name="Line 7">
                <a:extLst>
                  <a:ext uri="{FF2B5EF4-FFF2-40B4-BE49-F238E27FC236}">
                    <a16:creationId xmlns:a16="http://schemas.microsoft.com/office/drawing/2014/main" id="{61193E58-D898-41D0-8A1E-BCEF17DD9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3" y="3460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2" name="Line 8">
                <a:extLst>
                  <a:ext uri="{FF2B5EF4-FFF2-40B4-BE49-F238E27FC236}">
                    <a16:creationId xmlns:a16="http://schemas.microsoft.com/office/drawing/2014/main" id="{84A1EA23-D68D-475F-9A08-BC7EFC5FD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8" y="3371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3" name="Line 9">
                <a:extLst>
                  <a:ext uri="{FF2B5EF4-FFF2-40B4-BE49-F238E27FC236}">
                    <a16:creationId xmlns:a16="http://schemas.microsoft.com/office/drawing/2014/main" id="{DF197E6E-4FC8-43A3-B418-FB9FD820C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3368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4" name="Line 10">
                <a:extLst>
                  <a:ext uri="{FF2B5EF4-FFF2-40B4-BE49-F238E27FC236}">
                    <a16:creationId xmlns:a16="http://schemas.microsoft.com/office/drawing/2014/main" id="{3AA357FD-D3B1-4516-BE6F-B9B530B95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1" y="3365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5" name="Line 11">
                <a:extLst>
                  <a:ext uri="{FF2B5EF4-FFF2-40B4-BE49-F238E27FC236}">
                    <a16:creationId xmlns:a16="http://schemas.microsoft.com/office/drawing/2014/main" id="{322876D6-9B57-441F-BE6C-A385AC094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362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6" name="Line 12">
                <a:extLst>
                  <a:ext uri="{FF2B5EF4-FFF2-40B4-BE49-F238E27FC236}">
                    <a16:creationId xmlns:a16="http://schemas.microsoft.com/office/drawing/2014/main" id="{721FF3CA-4977-4D5B-B20B-3497DE8B4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9" y="3370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7" name="Line 13">
                <a:extLst>
                  <a:ext uri="{FF2B5EF4-FFF2-40B4-BE49-F238E27FC236}">
                    <a16:creationId xmlns:a16="http://schemas.microsoft.com/office/drawing/2014/main" id="{67CBC402-1979-4BF5-AB3A-652A5B0B2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2" y="3367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8" name="Line 14">
                <a:extLst>
                  <a:ext uri="{FF2B5EF4-FFF2-40B4-BE49-F238E27FC236}">
                    <a16:creationId xmlns:a16="http://schemas.microsoft.com/office/drawing/2014/main" id="{A3468130-8ED8-4C7E-91C3-B217CAC1C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7" y="3364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9" name="Line 15">
                <a:extLst>
                  <a:ext uri="{FF2B5EF4-FFF2-40B4-BE49-F238E27FC236}">
                    <a16:creationId xmlns:a16="http://schemas.microsoft.com/office/drawing/2014/main" id="{DB036380-5BC9-4A34-A759-BBCD2621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8" y="345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0" name="Line 16">
                <a:extLst>
                  <a:ext uri="{FF2B5EF4-FFF2-40B4-BE49-F238E27FC236}">
                    <a16:creationId xmlns:a16="http://schemas.microsoft.com/office/drawing/2014/main" id="{4BA0BEB3-BBF9-43A4-8543-2B53A07FC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1" y="3451"/>
                <a:ext cx="37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1" name="Line 17">
                <a:extLst>
                  <a:ext uri="{FF2B5EF4-FFF2-40B4-BE49-F238E27FC236}">
                    <a16:creationId xmlns:a16="http://schemas.microsoft.com/office/drawing/2014/main" id="{6C1F982B-4C2D-4898-AE9F-2FCF8D757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2" y="3457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2" name="Line 18">
                <a:extLst>
                  <a:ext uri="{FF2B5EF4-FFF2-40B4-BE49-F238E27FC236}">
                    <a16:creationId xmlns:a16="http://schemas.microsoft.com/office/drawing/2014/main" id="{E56CBF84-1EF3-4A4C-884E-B39FDECC4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4" y="3459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3" name="Line 19">
                <a:extLst>
                  <a:ext uri="{FF2B5EF4-FFF2-40B4-BE49-F238E27FC236}">
                    <a16:creationId xmlns:a16="http://schemas.microsoft.com/office/drawing/2014/main" id="{0CE87BC7-4809-4295-940F-566BF2B7C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2" y="3456"/>
                <a:ext cx="38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A2E19AA9-C9DD-C44E-AEB7-856B41328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3" y="1604774"/>
              <a:ext cx="84978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619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kumimoji="0" lang="zh-CN" altLang="en-US" b="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从二进制到八进制、十六进制或反之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09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EA3B2ADD-4694-4556-8784-2300989E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50" y="1106908"/>
            <a:ext cx="8616549" cy="471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模型计算机</a:t>
            </a:r>
          </a:p>
          <a:p>
            <a:pPr lvl="1" algn="l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冯氏计算机体系结构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algn="l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模型机指令流、数据流、地址流</a:t>
            </a:r>
          </a:p>
          <a:p>
            <a:pPr algn="l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信息表示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  <a:p>
            <a:pPr lvl="1" algn="l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如何将模拟信号（连续信号）表示成数字信号（离散信号）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57188" lvl="1" indent="4763" algn="l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同步与异步信号</a:t>
            </a:r>
          </a:p>
          <a:p>
            <a:pPr marL="357188" lvl="1" indent="4763" algn="l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数字系统中的电压信号（电平）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357188" lvl="1" indent="4763" algn="l" eaLnBrk="1" hangingPunct="1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电平噪声容限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algn="l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数制转换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  <a:p>
            <a:pPr lvl="1" algn="l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二进制↔︎十进制、二进制↔︎八进制、二进制↔︎十六进制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7BEB2-1379-414D-80EA-8B2F8984BDC0}" type="datetime1">
              <a:rPr lang="zh-CN" altLang="en-US" smtClean="0"/>
              <a:t>2023/2/2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/23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43A03E-C870-411F-9C49-A90C3F8E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A3B2ADD-4694-4556-8784-2300989E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51" y="5427064"/>
            <a:ext cx="8539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4375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1" algn="l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0" dirty="0">
                <a:ea typeface="华文新魏" panose="02010800040101010101" pitchFamily="2" charset="-122"/>
              </a:rPr>
              <a:t>测验</a:t>
            </a:r>
            <a:endParaRPr kumimoji="0" lang="en-US" altLang="zh-CN" sz="3200" b="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93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1">
            <a:extLst>
              <a:ext uri="{FF2B5EF4-FFF2-40B4-BE49-F238E27FC236}">
                <a16:creationId xmlns:a16="http://schemas.microsoft.com/office/drawing/2014/main" id="{37E53483-7BE1-4F95-8ABB-7CA5A6212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85F7C4-C8EC-4898-8921-2B3F53E9751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5D2AEE3A-FED0-4CC1-9CA1-86486E60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56F67A-CA23-4336-9AAA-A7099F97B4A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模型计算机中的指令流与数据流</a:t>
            </a:r>
            <a:endParaRPr lang="zh-CN" altLang="en-US" sz="3600" b="0" dirty="0"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9952B7D-56B1-4586-9922-F5313819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模型计算机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2981FB8-0458-DC43-AB42-0D82F572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86" y="2782075"/>
            <a:ext cx="8397875" cy="23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ea typeface="华文新魏" panose="02010800040101010101" pitchFamily="2" charset="-122"/>
              </a:rPr>
              <a:t>    分别</a:t>
            </a: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说出</a:t>
            </a:r>
            <a:r>
              <a:rPr lang="zh-CN" altLang="en-US" sz="3600" b="0" dirty="0">
                <a:ea typeface="华文新魏" panose="02010800040101010101" pitchFamily="2" charset="-122"/>
              </a:rPr>
              <a:t>模型机中指令和数据的流动路径、分支指令成功与否指令地址的形成方式。</a:t>
            </a:r>
          </a:p>
        </p:txBody>
      </p:sp>
    </p:spTree>
    <p:extLst>
      <p:ext uri="{BB962C8B-B14F-4D97-AF65-F5344CB8AC3E}">
        <p14:creationId xmlns:p14="http://schemas.microsoft.com/office/powerpoint/2010/main" val="919793565"/>
      </p:ext>
    </p:extLst>
  </p:cSld>
  <p:clrMapOvr>
    <a:masterClrMapping/>
  </p:clrMapOvr>
  <p:transition spd="med" advTm="18257"/>
  <p:extLst>
    <p:ext uri="{E180D4A7-C9FB-4DFB-919C-405C955672EB}">
      <p14:showEvtLst xmlns:p14="http://schemas.microsoft.com/office/powerpoint/2010/main">
        <p14:playEvt time="12" objId="2"/>
        <p14:stopEvt time="17663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94D5AD-EACF-40D5-AA33-F7B99D9EBE57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10A892-1ED9-4560-B7A8-93CBA94C5EA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76" y="1282703"/>
            <a:ext cx="2917297" cy="1765589"/>
          </a:xfrm>
          <a:prstGeom prst="rect">
            <a:avLst/>
          </a:prstGeom>
          <a:ln w="6350">
            <a:solidFill>
              <a:srgbClr val="0000FF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421" y="4184764"/>
            <a:ext cx="2858881" cy="2048865"/>
          </a:xfrm>
          <a:prstGeom prst="rect">
            <a:avLst/>
          </a:prstGeom>
          <a:ln w="6350">
            <a:solidFill>
              <a:srgbClr val="0000FF"/>
            </a:solidFill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76" y="3287126"/>
            <a:ext cx="2917297" cy="2941336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2C3B6468-D5D0-4567-AEA3-A8E5979E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模型计算机（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982704" y="4347275"/>
            <a:ext cx="1038386" cy="17048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276811" y="4344692"/>
            <a:ext cx="1084880" cy="17048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66106" y="3287126"/>
            <a:ext cx="1144292" cy="86383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28061" y="1282702"/>
            <a:ext cx="2766662" cy="1765590"/>
            <a:chOff x="1728061" y="1282702"/>
            <a:chExt cx="2766662" cy="1765590"/>
          </a:xfrm>
        </p:grpSpPr>
        <p:grpSp>
          <p:nvGrpSpPr>
            <p:cNvPr id="10" name="组合 9"/>
            <p:cNvGrpSpPr/>
            <p:nvPr/>
          </p:nvGrpSpPr>
          <p:grpSpPr>
            <a:xfrm>
              <a:off x="1728061" y="1282702"/>
              <a:ext cx="2766662" cy="1765590"/>
              <a:chOff x="300674" y="2910840"/>
              <a:chExt cx="2225040" cy="1483360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74" y="2910840"/>
                <a:ext cx="2225040" cy="1483360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 bwMode="auto">
              <a:xfrm>
                <a:off x="1813686" y="2910840"/>
                <a:ext cx="712028" cy="148336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 bwMode="auto">
            <a:xfrm>
              <a:off x="1728061" y="1282702"/>
              <a:ext cx="1881311" cy="176559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8289814"/>
      </p:ext>
    </p:extLst>
  </p:cSld>
  <p:clrMapOvr>
    <a:masterClrMapping/>
  </p:clrMapOvr>
  <p:transition spd="med" advTm="1526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  <p:extLst>
    <p:ext uri="{E180D4A7-C9FB-4DFB-919C-405C955672EB}">
      <p14:showEvtLst xmlns:p14="http://schemas.microsoft.com/office/powerpoint/2010/main">
        <p14:playEvt time="19" objId="6"/>
        <p14:stopEvt time="151254" objId="6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3F8C8B-7B93-444C-BA95-F13597BCD81D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244B88-0BA8-44E5-8958-0951C1FFD98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日期占位符 1"/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46B2C1E-B02C-4316-969F-707AD498D3B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53" y="1191420"/>
            <a:ext cx="4684596" cy="49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2C3B6468-D5D0-4567-AEA3-A8E5979E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模型计算机（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3316" y="1104467"/>
            <a:ext cx="341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指令：存储器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→指令寄存器→指令译码器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7624" y="3239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281657" y="804729"/>
            <a:ext cx="839491" cy="523220"/>
            <a:chOff x="7702658" y="1281784"/>
            <a:chExt cx="839491" cy="523220"/>
          </a:xfrm>
        </p:grpSpPr>
        <p:cxnSp>
          <p:nvCxnSpPr>
            <p:cNvPr id="5" name="直接箭头连接符 4"/>
            <p:cNvCxnSpPr/>
            <p:nvPr/>
          </p:nvCxnSpPr>
          <p:spPr bwMode="auto">
            <a:xfrm flipV="1">
              <a:off x="7702658" y="1425844"/>
              <a:ext cx="0" cy="27897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7839560" y="1423263"/>
              <a:ext cx="0" cy="27897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8405247" y="1415514"/>
              <a:ext cx="0" cy="27897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8542149" y="1428431"/>
              <a:ext cx="0" cy="27897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文本框 5"/>
            <p:cNvSpPr txBox="1"/>
            <p:nvPr/>
          </p:nvSpPr>
          <p:spPr>
            <a:xfrm>
              <a:off x="7857639" y="12817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85286" y="5184183"/>
            <a:ext cx="2800036" cy="658678"/>
            <a:chOff x="5685286" y="5184183"/>
            <a:chExt cx="2800036" cy="658678"/>
          </a:xfrm>
        </p:grpSpPr>
        <p:sp>
          <p:nvSpPr>
            <p:cNvPr id="8" name="矩形 7"/>
            <p:cNvSpPr/>
            <p:nvPr/>
          </p:nvSpPr>
          <p:spPr bwMode="auto">
            <a:xfrm>
              <a:off x="8028122" y="5184183"/>
              <a:ext cx="457200" cy="658678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685286" y="5383081"/>
              <a:ext cx="359053" cy="18856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8025539" y="3833247"/>
            <a:ext cx="219559" cy="7155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51349" y="3190060"/>
            <a:ext cx="2293749" cy="369342"/>
            <a:chOff x="5951349" y="3190060"/>
            <a:chExt cx="2293749" cy="369342"/>
          </a:xfrm>
        </p:grpSpPr>
        <p:sp>
          <p:nvSpPr>
            <p:cNvPr id="24" name="矩形 23"/>
            <p:cNvSpPr/>
            <p:nvPr/>
          </p:nvSpPr>
          <p:spPr bwMode="auto">
            <a:xfrm>
              <a:off x="7661328" y="3190060"/>
              <a:ext cx="583770" cy="36934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951349" y="3301138"/>
              <a:ext cx="485612" cy="16273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4076152" y="4161295"/>
            <a:ext cx="495848" cy="1549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076152" y="5499321"/>
            <a:ext cx="1464488" cy="149812"/>
            <a:chOff x="4076152" y="5499321"/>
            <a:chExt cx="1464488" cy="149812"/>
          </a:xfrm>
        </p:grpSpPr>
        <p:sp>
          <p:nvSpPr>
            <p:cNvPr id="28" name="矩形 27"/>
            <p:cNvSpPr/>
            <p:nvPr/>
          </p:nvSpPr>
          <p:spPr bwMode="auto">
            <a:xfrm>
              <a:off x="4076152" y="5501901"/>
              <a:ext cx="428687" cy="1472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111953" y="5499321"/>
              <a:ext cx="428687" cy="1472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4207790" y="3347635"/>
            <a:ext cx="304798" cy="48561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F24A68-9979-4313-BDF2-46009E36D1A2}"/>
              </a:ext>
            </a:extLst>
          </p:cNvPr>
          <p:cNvSpPr/>
          <p:nvPr/>
        </p:nvSpPr>
        <p:spPr bwMode="auto">
          <a:xfrm>
            <a:off x="5540639" y="2251422"/>
            <a:ext cx="359053" cy="1885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145796"/>
      </p:ext>
    </p:extLst>
  </p:cSld>
  <p:clrMapOvr>
    <a:masterClrMapping/>
  </p:clrMapOvr>
  <p:transition spd="med" advTm="86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47 -0.02638 L -0.00277 -0.08426 L 0.16511 -0.08426 L 0.16511 -0.1541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632 -0.1787 L 0.16632 -0.234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build="allAtOnce"/>
      <p:bldP spid="23" grpId="0" animBg="1"/>
      <p:bldP spid="23" grpId="1" animBg="1"/>
      <p:bldP spid="30" grpId="0" animBg="1"/>
      <p:bldP spid="30" grpId="1" animBg="1"/>
      <p:bldP spid="33" grpId="0" animBg="1"/>
      <p:bldP spid="33" grpId="1" animBg="1"/>
      <p:bldP spid="29" grpId="0" animBg="1"/>
    </p:bldLst>
  </p:timing>
  <p:extLst>
    <p:ext uri="{E180D4A7-C9FB-4DFB-919C-405C955672EB}">
      <p14:showEvtLst xmlns:p14="http://schemas.microsoft.com/office/powerpoint/2010/main">
        <p14:playEvt time="24" objId="4"/>
        <p14:stopEvt time="85639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1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99C5BF-A6C9-4333-AA84-172812A3B73C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244B88-0BA8-44E5-8958-0951C1FFD98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日期占位符 1"/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46B2C1E-B02C-4316-969F-707AD498D3B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53" y="1191420"/>
            <a:ext cx="4684596" cy="49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2C3B6468-D5D0-4567-AEA3-A8E5979E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模型计算机（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3315" y="1104467"/>
            <a:ext cx="354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指令：存储器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→指令寄存器→指令译码器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314" y="1985240"/>
            <a:ext cx="35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12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数据：相对复杂一些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0734" y="2501852"/>
            <a:ext cx="3549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存储器→通用寄存器组→函数发生器→移位逻辑→存储器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3221" y="32313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35902" y="3576397"/>
            <a:ext cx="3549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 startAt="2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存储器→通用寄存器组→函数发生器→移位逻辑→通用寄存器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3322" y="4643194"/>
            <a:ext cx="354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 startAt="3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通用寄存器组→函数发生器→移位逻辑→寄存器组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33" y="5410290"/>
            <a:ext cx="3549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1200"/>
              </a:spcBef>
              <a:buClr>
                <a:srgbClr val="FF0000"/>
              </a:buClr>
              <a:buSzPct val="100000"/>
              <a:buFont typeface="+mj-lt"/>
              <a:buAutoNum type="arabicPeriod" startAt="4"/>
            </a:pP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通用寄存器组→函数发生器→移位逻辑→存储器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BB1A232-91C2-4D47-A6BB-79AACFC8FA7A}"/>
              </a:ext>
            </a:extLst>
          </p:cNvPr>
          <p:cNvCxnSpPr/>
          <p:nvPr/>
        </p:nvCxnSpPr>
        <p:spPr bwMode="auto">
          <a:xfrm flipV="1">
            <a:off x="7036229" y="2928583"/>
            <a:ext cx="0" cy="310026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326DACF-2B5D-55A7-5740-0D5F133305AD}"/>
                  </a:ext>
                </a:extLst>
              </p14:cNvPr>
              <p14:cNvContentPartPr/>
              <p14:nvPr/>
            </p14:nvContentPartPr>
            <p14:xfrm>
              <a:off x="785160" y="999000"/>
              <a:ext cx="2574360" cy="2944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326DACF-2B5D-55A7-5740-0D5F133305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60" y="989640"/>
                <a:ext cx="2617560" cy="29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F553E39-793C-553D-FAE8-A2E54D4A6AF7}"/>
                  </a:ext>
                </a:extLst>
              </p14:cNvPr>
              <p14:cNvContentPartPr/>
              <p14:nvPr/>
            </p14:nvContentPartPr>
            <p14:xfrm>
              <a:off x="6962760" y="2520360"/>
              <a:ext cx="1371960" cy="4075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F553E39-793C-553D-FAE8-A2E54D4A6A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6560" y="2504160"/>
                <a:ext cx="1404360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686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08356 L 0.38733 -0.08263 L 0.38733 0.39445 L 0.2059 0.39445 L 0.2059 0.29723 L 0.2059 0.11065 L 0.2059 -0.00902 L 0.2059 -0.08263 L 0.0007 -0.08263 L 0 0 Z " pathEditMode="relative" ptsTypes="AAAAAAAAAAA">
                                      <p:cBhvr>
                                        <p:cTn id="12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565 L 0.38472 -0.08565 L 0.38472 0.39676 L 0.20416 0.3956 L 0.20416 0.3007 C 0.20382 0.2382 0.20364 0.1757 0.2033 0.11296 L 0.2033 -0.01111 L 0.2033 -0.08241 L 0.38559 -0.08125 L 0.38559 0.39445 L 0.20416 0.3956 C 0.20382 0.36343 0.20364 0.33148 0.2033 0.29954 " pathEditMode="relative" ptsTypes="AAAAAAAAAAAAA">
                                      <p:cBhvr>
                                        <p:cTn id="19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3 0.29953 L 0.2033 -0.08449 L 0.38403 -0.08542 L 0.3849 0.39352 L 0.20261 0.39352 C 0.20278 0.36203 0.20313 0.33078 0.2033 0.29953 Z " pathEditMode="relative" ptsTypes="AAAAAA">
                                      <p:cBhvr>
                                        <p:cTn id="2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3 0.29953 L 0.2033 -0.07315 L 0.00399 -0.07315 L 0.0033 0.01041 " pathEditMode="relative" ptsTypes="AA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4" grpId="0"/>
      <p:bldP spid="4" grpId="1"/>
      <p:bldP spid="4" grpId="2"/>
      <p:bldP spid="4" grpId="3"/>
      <p:bldP spid="4" grpId="4"/>
      <p:bldP spid="4" grpId="5"/>
      <p:bldP spid="35" grpId="0" build="p"/>
      <p:bldP spid="36" grpId="0" build="p"/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86148"/>
              </p:ext>
            </p:extLst>
          </p:nvPr>
        </p:nvGraphicFramePr>
        <p:xfrm>
          <a:off x="1139315" y="1972643"/>
          <a:ext cx="1738393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38393">
                  <a:extLst>
                    <a:ext uri="{9D8B030D-6E8A-4147-A177-3AD203B41FA5}">
                      <a16:colId xmlns:a16="http://schemas.microsoft.com/office/drawing/2014/main" val="364402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8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0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0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8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5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1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5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8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14425"/>
                  </a:ext>
                </a:extLst>
              </a:tr>
            </a:tbl>
          </a:graphicData>
        </a:graphic>
      </p:graphicFrame>
      <p:sp>
        <p:nvSpPr>
          <p:cNvPr id="23554" name="日期占位符 1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8F0A4B-703C-4D4A-807E-FDB40C90C03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B244B88-0BA8-44E5-8958-0951C1FFD988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日期占位符 1"/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46B2C1E-B02C-4316-969F-707AD498D3B5}" type="datetime1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</a:p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1100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53" y="1191420"/>
            <a:ext cx="4684596" cy="49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2C3B6468-D5D0-4567-AEA3-A8E5979E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模型计算机（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29107"/>
              </p:ext>
            </p:extLst>
          </p:nvPr>
        </p:nvGraphicFramePr>
        <p:xfrm>
          <a:off x="1136554" y="1969870"/>
          <a:ext cx="1738393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38393">
                  <a:extLst>
                    <a:ext uri="{9D8B030D-6E8A-4147-A177-3AD203B41FA5}">
                      <a16:colId xmlns:a16="http://schemas.microsoft.com/office/drawing/2014/main" val="364402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第一条指令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8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第二条指令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0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第三条指令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0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8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5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1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第</a:t>
                      </a:r>
                      <a:r>
                        <a:rPr lang="en-US" altLang="zh-CN" sz="1600" b="0" i="1" dirty="0">
                          <a:latin typeface="+mn-lt"/>
                          <a:ea typeface="华文新魏" panose="02010800040101010101" pitchFamily="2" charset="-122"/>
                        </a:rPr>
                        <a:t>n</a:t>
                      </a:r>
                      <a:r>
                        <a:rPr lang="zh-CN" altLang="en-US" sz="1600" b="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条指令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5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8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+mn-cs"/>
                        </a:rPr>
                        <a:t>……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14425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9933" y="1978183"/>
            <a:ext cx="2030628" cy="4179765"/>
            <a:chOff x="581188" y="1722464"/>
            <a:chExt cx="2030628" cy="4179765"/>
          </a:xfrm>
        </p:grpSpPr>
        <p:sp>
          <p:nvSpPr>
            <p:cNvPr id="10" name="文本框 9"/>
            <p:cNvSpPr txBox="1"/>
            <p:nvPr/>
          </p:nvSpPr>
          <p:spPr>
            <a:xfrm>
              <a:off x="581188" y="1722464"/>
              <a:ext cx="56310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0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1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2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i="1" dirty="0"/>
                <a:t>n</a:t>
              </a:r>
              <a:r>
                <a:rPr lang="en-US" altLang="zh-CN" sz="1800" b="0" dirty="0"/>
                <a:t>-1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  <a:p>
              <a:pPr>
                <a:spcBef>
                  <a:spcPts val="800"/>
                </a:spcBef>
              </a:pPr>
              <a:r>
                <a:rPr lang="en-US" altLang="zh-CN" sz="1800" b="0" dirty="0"/>
                <a:t>…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8868" y="553289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dirty="0">
                  <a:latin typeface="+mn-lt"/>
                  <a:ea typeface="华文新魏" panose="02010800040101010101" pitchFamily="2" charset="-122"/>
                </a:rPr>
                <a:t>存储器</a:t>
              </a:r>
              <a:r>
                <a:rPr lang="en-US" altLang="zh-CN" sz="1800" b="0" dirty="0">
                  <a:latin typeface="+mn-lt"/>
                  <a:ea typeface="华文新魏" panose="02010800040101010101" pitchFamily="2" charset="-122"/>
                </a:rPr>
                <a:t>RAM</a:t>
              </a:r>
              <a:endParaRPr lang="zh-CN" altLang="en-US" sz="1800" b="0" dirty="0">
                <a:latin typeface="+mn-lt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4277532" y="5168685"/>
            <a:ext cx="1077132" cy="331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9917" y="52038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0600" y="32420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目的地址</a:t>
            </a:r>
            <a:endParaRPr lang="zh-CN" altLang="en-US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3368" y="5146970"/>
            <a:ext cx="9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存放或提取数据的地址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75E9A6-3B8E-5C4E-B92D-36E58F3C66AE}"/>
              </a:ext>
            </a:extLst>
          </p:cNvPr>
          <p:cNvSpPr txBox="1"/>
          <p:nvPr/>
        </p:nvSpPr>
        <p:spPr>
          <a:xfrm>
            <a:off x="333315" y="1104467"/>
            <a:ext cx="35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Clr>
                <a:srgbClr val="FF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指令执行顺序</a:t>
            </a:r>
            <a:endParaRPr lang="zh-CN" altLang="en-US" sz="20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684905"/>
      </p:ext>
    </p:extLst>
  </p:cSld>
  <p:clrMapOvr>
    <a:masterClrMapping/>
  </p:clrMapOvr>
  <p:transition spd="med" advTm="1225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5.92593E-6 L -2.77778E-6 -0.10533 L 0.03733 -0.16181 L 0.03733 -0.19908 " pathEditMode="relative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86 -0.07453 L 0.38663 -0.07453 L 0.38663 0.40787 L -0.03629 0.40787 L -0.03629 0.29259 " pathEditMode="relative" ptsTypes="AAAAAA">
                                      <p:cBhvr>
                                        <p:cTn id="37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4.44444E-6 L -2.5E-6 -0.05416 L -0.20434 -0.05532 C -0.20416 -0.10092 -0.20382 -0.14652 -0.20364 -0.19189 L -0.20364 -0.19166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</p:bldLst>
  </p:timing>
  <p:extLst>
    <p:ext uri="{E180D4A7-C9FB-4DFB-919C-405C955672EB}">
      <p14:showEvtLst xmlns:p14="http://schemas.microsoft.com/office/powerpoint/2010/main">
        <p14:playEvt time="20" objId="7"/>
        <p14:stopEvt time="121428" objId="7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1">
            <a:extLst>
              <a:ext uri="{FF2B5EF4-FFF2-40B4-BE49-F238E27FC236}">
                <a16:creationId xmlns:a16="http://schemas.microsoft.com/office/drawing/2014/main" id="{37E53483-7BE1-4F95-8ABB-7CA5A6212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5210A8-7232-4C1F-A942-626E2B903F6B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5D2AEE3A-FED0-4CC1-9CA1-86486E60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56F67A-CA23-4336-9AAA-A7099F97B4A6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397875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b="0" dirty="0">
                <a:latin typeface="+mn-lt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b="0" dirty="0">
                <a:latin typeface="+mn-lt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数字信号与电平</a:t>
            </a:r>
            <a:endParaRPr lang="zh-CN" altLang="en-US" sz="3600" b="0" dirty="0"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9952B7D-56B1-4586-9922-F5313819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信息表示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2981FB8-0458-DC43-AB42-0D82F572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86" y="2782075"/>
            <a:ext cx="8397875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b="0" dirty="0">
                <a:latin typeface="+mn-lt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+mn-lt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b="0" dirty="0">
                <a:ea typeface="华文新魏" panose="02010800040101010101" pitchFamily="2" charset="-122"/>
              </a:rPr>
              <a:t>    通过画图方式将任一连续</a:t>
            </a:r>
            <a:r>
              <a:rPr lang="zh-CN" altLang="zh-CN" sz="3600" b="0" dirty="0">
                <a:ea typeface="华文新魏" panose="02010800040101010101" pitchFamily="2" charset="-122"/>
              </a:rPr>
              <a:t>信号</a:t>
            </a:r>
            <a:r>
              <a:rPr lang="zh-CN" altLang="en-US" sz="3600" b="0" dirty="0">
                <a:ea typeface="华文新魏" panose="02010800040101010101" pitchFamily="2" charset="-122"/>
              </a:rPr>
              <a:t>波形分别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表示</a:t>
            </a:r>
            <a:r>
              <a:rPr lang="zh-CN" altLang="zh-CN" sz="3600" b="0" dirty="0">
                <a:ea typeface="华文新魏" panose="02010800040101010101" pitchFamily="2" charset="-122"/>
              </a:rPr>
              <a:t>成</a:t>
            </a:r>
            <a:r>
              <a:rPr lang="zh-CN" altLang="en-US" sz="3600" b="0" dirty="0">
                <a:ea typeface="华文新魏" panose="02010800040101010101" pitchFamily="2" charset="-122"/>
              </a:rPr>
              <a:t>同步和异步离散</a:t>
            </a:r>
            <a:r>
              <a:rPr lang="zh-CN" altLang="zh-CN" sz="3600" b="0" dirty="0">
                <a:ea typeface="华文新魏" panose="02010800040101010101" pitchFamily="2" charset="-122"/>
              </a:rPr>
              <a:t>形式</a:t>
            </a:r>
            <a:r>
              <a:rPr lang="zh-CN" altLang="en-US" sz="3600" b="0" dirty="0">
                <a:ea typeface="华文新魏" panose="02010800040101010101" pitchFamily="2" charset="-122"/>
              </a:rPr>
              <a:t>；通过对“交规”的合理性进行类比分析，分别画出输入、输出高低电平的范围，</a:t>
            </a:r>
            <a:r>
              <a:rPr lang="zh-CN" altLang="zh-CN" sz="3600" b="0" dirty="0">
                <a:ea typeface="华文新魏" panose="02010800040101010101" pitchFamily="2" charset="-122"/>
              </a:rPr>
              <a:t>从而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建立</a:t>
            </a:r>
            <a:r>
              <a:rPr lang="zh-CN" altLang="zh-CN" sz="3600" b="0" dirty="0">
                <a:ea typeface="华文新魏" panose="02010800040101010101" pitchFamily="2" charset="-122"/>
              </a:rPr>
              <a:t>数字</a:t>
            </a:r>
            <a:r>
              <a:rPr lang="zh-CN" altLang="en-US" sz="3600" b="0" dirty="0">
                <a:ea typeface="华文新魏" panose="02010800040101010101" pitchFamily="2" charset="-122"/>
              </a:rPr>
              <a:t>电平</a:t>
            </a:r>
            <a:r>
              <a:rPr lang="zh-CN" altLang="zh-CN" sz="3600" b="0" dirty="0">
                <a:ea typeface="华文新魏" panose="02010800040101010101" pitchFamily="2" charset="-122"/>
              </a:rPr>
              <a:t>模型 </a:t>
            </a:r>
            <a:r>
              <a:rPr lang="zh-CN" altLang="en-US" sz="3600" b="0" dirty="0"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7784104"/>
      </p:ext>
    </p:extLst>
  </p:cSld>
  <p:clrMapOvr>
    <a:masterClrMapping/>
  </p:clrMapOvr>
  <p:transition spd="med" advTm="26710"/>
  <p:extLst>
    <p:ext uri="{E180D4A7-C9FB-4DFB-919C-405C955672EB}">
      <p14:showEvtLst xmlns:p14="http://schemas.microsoft.com/office/powerpoint/2010/main">
        <p14:playEvt time="11" objId="4"/>
        <p14:stopEvt time="26457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FB3F020-C17D-4B81-A8BC-B83CBF491778}"/>
              </a:ext>
            </a:extLst>
          </p:cNvPr>
          <p:cNvGrpSpPr/>
          <p:nvPr/>
        </p:nvGrpSpPr>
        <p:grpSpPr>
          <a:xfrm>
            <a:off x="3281269" y="2457025"/>
            <a:ext cx="5454650" cy="3419475"/>
            <a:chOff x="1760816" y="2649972"/>
            <a:chExt cx="5454650" cy="341947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187784C-37C9-4988-A6FC-8A8904FB5ABD}"/>
                </a:ext>
              </a:extLst>
            </p:cNvPr>
            <p:cNvGrpSpPr/>
            <p:nvPr/>
          </p:nvGrpSpPr>
          <p:grpSpPr>
            <a:xfrm>
              <a:off x="1760816" y="2649972"/>
              <a:ext cx="5454650" cy="3419475"/>
              <a:chOff x="1760816" y="2649972"/>
              <a:chExt cx="5454650" cy="3419475"/>
            </a:xfrm>
          </p:grpSpPr>
          <p:pic>
            <p:nvPicPr>
              <p:cNvPr id="15388" name="Picture 7">
                <a:extLst>
                  <a:ext uri="{FF2B5EF4-FFF2-40B4-BE49-F238E27FC236}">
                    <a16:creationId xmlns:a16="http://schemas.microsoft.com/office/drawing/2014/main" id="{18E42EF2-A5EC-45D0-B46B-38F34EF69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0816" y="2649972"/>
                <a:ext cx="5454650" cy="3419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389" name="矩形 2">
                <a:extLst>
                  <a:ext uri="{FF2B5EF4-FFF2-40B4-BE49-F238E27FC236}">
                    <a16:creationId xmlns:a16="http://schemas.microsoft.com/office/drawing/2014/main" id="{F3EF2F0F-89FB-4130-992C-2BD674BC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573" y="3222933"/>
                <a:ext cx="3215148" cy="1026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15387" name="任意多边形 3">
              <a:extLst>
                <a:ext uri="{FF2B5EF4-FFF2-40B4-BE49-F238E27FC236}">
                  <a16:creationId xmlns:a16="http://schemas.microsoft.com/office/drawing/2014/main" id="{3BC94FF4-802B-4ECA-869B-0BA1E8E19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559" y="3314307"/>
              <a:ext cx="3044067" cy="898315"/>
            </a:xfrm>
            <a:custGeom>
              <a:avLst/>
              <a:gdLst>
                <a:gd name="T0" fmla="*/ 0 w 3044067"/>
                <a:gd name="T1" fmla="*/ 825955 h 898315"/>
                <a:gd name="T2" fmla="*/ 58994 w 3044067"/>
                <a:gd name="T3" fmla="*/ 808257 h 898315"/>
                <a:gd name="T4" fmla="*/ 153384 w 3044067"/>
                <a:gd name="T5" fmla="*/ 607678 h 898315"/>
                <a:gd name="T6" fmla="*/ 194679 w 3044067"/>
                <a:gd name="T7" fmla="*/ 413000 h 898315"/>
                <a:gd name="T8" fmla="*/ 247773 w 3044067"/>
                <a:gd name="T9" fmla="*/ 59038 h 898315"/>
                <a:gd name="T10" fmla="*/ 365760 w 3044067"/>
                <a:gd name="T11" fmla="*/ 11844 h 898315"/>
                <a:gd name="T12" fmla="*/ 448351 w 3044067"/>
                <a:gd name="T13" fmla="*/ 41340 h 898315"/>
                <a:gd name="T14" fmla="*/ 560439 w 3044067"/>
                <a:gd name="T15" fmla="*/ 418899 h 898315"/>
                <a:gd name="T16" fmla="*/ 637131 w 3044067"/>
                <a:gd name="T17" fmla="*/ 648974 h 898315"/>
                <a:gd name="T18" fmla="*/ 755118 w 3044067"/>
                <a:gd name="T19" fmla="*/ 796458 h 898315"/>
                <a:gd name="T20" fmla="*/ 943897 w 3044067"/>
                <a:gd name="T21" fmla="*/ 820055 h 898315"/>
                <a:gd name="T22" fmla="*/ 1050085 w 3044067"/>
                <a:gd name="T23" fmla="*/ 719766 h 898315"/>
                <a:gd name="T24" fmla="*/ 1126777 w 3044067"/>
                <a:gd name="T25" fmla="*/ 725666 h 898315"/>
                <a:gd name="T26" fmla="*/ 1197569 w 3044067"/>
                <a:gd name="T27" fmla="*/ 820055 h 898315"/>
                <a:gd name="T28" fmla="*/ 1427644 w 3044067"/>
                <a:gd name="T29" fmla="*/ 814156 h 898315"/>
                <a:gd name="T30" fmla="*/ 1510235 w 3044067"/>
                <a:gd name="T31" fmla="*/ 407100 h 898315"/>
                <a:gd name="T32" fmla="*/ 1598725 w 3044067"/>
                <a:gd name="T33" fmla="*/ 177026 h 898315"/>
                <a:gd name="T34" fmla="*/ 1763907 w 3044067"/>
                <a:gd name="T35" fmla="*/ 64938 h 898315"/>
                <a:gd name="T36" fmla="*/ 1929089 w 3044067"/>
                <a:gd name="T37" fmla="*/ 135730 h 898315"/>
                <a:gd name="T38" fmla="*/ 2023479 w 3044067"/>
                <a:gd name="T39" fmla="*/ 418899 h 898315"/>
                <a:gd name="T40" fmla="*/ 2082473 w 3044067"/>
                <a:gd name="T41" fmla="*/ 743364 h 898315"/>
                <a:gd name="T42" fmla="*/ 2106070 w 3044067"/>
                <a:gd name="T43" fmla="*/ 873149 h 898315"/>
                <a:gd name="T44" fmla="*/ 2235856 w 3044067"/>
                <a:gd name="T45" fmla="*/ 896747 h 898315"/>
                <a:gd name="T46" fmla="*/ 2330245 w 3044067"/>
                <a:gd name="T47" fmla="*/ 849552 h 898315"/>
                <a:gd name="T48" fmla="*/ 2389239 w 3044067"/>
                <a:gd name="T49" fmla="*/ 684370 h 898315"/>
                <a:gd name="T50" fmla="*/ 2483629 w 3044067"/>
                <a:gd name="T51" fmla="*/ 418899 h 898315"/>
                <a:gd name="T52" fmla="*/ 2560320 w 3044067"/>
                <a:gd name="T53" fmla="*/ 182925 h 898315"/>
                <a:gd name="T54" fmla="*/ 2849389 w 3044067"/>
                <a:gd name="T55" fmla="*/ 106233 h 898315"/>
                <a:gd name="T56" fmla="*/ 3044067 w 3044067"/>
                <a:gd name="T57" fmla="*/ 129831 h 89831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44067" h="898315">
                  <a:moveTo>
                    <a:pt x="0" y="825955"/>
                  </a:moveTo>
                  <a:cubicBezTo>
                    <a:pt x="16715" y="835295"/>
                    <a:pt x="33430" y="844636"/>
                    <a:pt x="58994" y="808257"/>
                  </a:cubicBezTo>
                  <a:cubicBezTo>
                    <a:pt x="84558" y="771878"/>
                    <a:pt x="130770" y="673554"/>
                    <a:pt x="153384" y="607678"/>
                  </a:cubicBezTo>
                  <a:cubicBezTo>
                    <a:pt x="175998" y="541802"/>
                    <a:pt x="178948" y="504440"/>
                    <a:pt x="194679" y="413000"/>
                  </a:cubicBezTo>
                  <a:cubicBezTo>
                    <a:pt x="210410" y="321560"/>
                    <a:pt x="219260" y="125897"/>
                    <a:pt x="247773" y="59038"/>
                  </a:cubicBezTo>
                  <a:cubicBezTo>
                    <a:pt x="276286" y="-7821"/>
                    <a:pt x="332330" y="14794"/>
                    <a:pt x="365760" y="11844"/>
                  </a:cubicBezTo>
                  <a:cubicBezTo>
                    <a:pt x="399190" y="8894"/>
                    <a:pt x="415904" y="-26503"/>
                    <a:pt x="448351" y="41340"/>
                  </a:cubicBezTo>
                  <a:cubicBezTo>
                    <a:pt x="480798" y="109183"/>
                    <a:pt x="528976" y="317627"/>
                    <a:pt x="560439" y="418899"/>
                  </a:cubicBezTo>
                  <a:cubicBezTo>
                    <a:pt x="591902" y="520171"/>
                    <a:pt x="604685" y="586048"/>
                    <a:pt x="637131" y="648974"/>
                  </a:cubicBezTo>
                  <a:cubicBezTo>
                    <a:pt x="669577" y="711900"/>
                    <a:pt x="703990" y="767945"/>
                    <a:pt x="755118" y="796458"/>
                  </a:cubicBezTo>
                  <a:cubicBezTo>
                    <a:pt x="806246" y="824971"/>
                    <a:pt x="894736" y="832837"/>
                    <a:pt x="943897" y="820055"/>
                  </a:cubicBezTo>
                  <a:cubicBezTo>
                    <a:pt x="993058" y="807273"/>
                    <a:pt x="1019605" y="735497"/>
                    <a:pt x="1050085" y="719766"/>
                  </a:cubicBezTo>
                  <a:cubicBezTo>
                    <a:pt x="1080565" y="704035"/>
                    <a:pt x="1102196" y="708951"/>
                    <a:pt x="1126777" y="725666"/>
                  </a:cubicBezTo>
                  <a:cubicBezTo>
                    <a:pt x="1151358" y="742381"/>
                    <a:pt x="1147425" y="805307"/>
                    <a:pt x="1197569" y="820055"/>
                  </a:cubicBezTo>
                  <a:cubicBezTo>
                    <a:pt x="1247713" y="834803"/>
                    <a:pt x="1375533" y="882982"/>
                    <a:pt x="1427644" y="814156"/>
                  </a:cubicBezTo>
                  <a:cubicBezTo>
                    <a:pt x="1479755" y="745330"/>
                    <a:pt x="1481722" y="513288"/>
                    <a:pt x="1510235" y="407100"/>
                  </a:cubicBezTo>
                  <a:cubicBezTo>
                    <a:pt x="1538748" y="300912"/>
                    <a:pt x="1556446" y="234053"/>
                    <a:pt x="1598725" y="177026"/>
                  </a:cubicBezTo>
                  <a:cubicBezTo>
                    <a:pt x="1641004" y="119999"/>
                    <a:pt x="1708846" y="71821"/>
                    <a:pt x="1763907" y="64938"/>
                  </a:cubicBezTo>
                  <a:cubicBezTo>
                    <a:pt x="1818968" y="58055"/>
                    <a:pt x="1885827" y="76736"/>
                    <a:pt x="1929089" y="135730"/>
                  </a:cubicBezTo>
                  <a:cubicBezTo>
                    <a:pt x="1972351" y="194724"/>
                    <a:pt x="1997915" y="317627"/>
                    <a:pt x="2023479" y="418899"/>
                  </a:cubicBezTo>
                  <a:cubicBezTo>
                    <a:pt x="2049043" y="520171"/>
                    <a:pt x="2082473" y="743364"/>
                    <a:pt x="2082473" y="743364"/>
                  </a:cubicBezTo>
                  <a:cubicBezTo>
                    <a:pt x="2096238" y="819072"/>
                    <a:pt x="2080506" y="847585"/>
                    <a:pt x="2106070" y="873149"/>
                  </a:cubicBezTo>
                  <a:cubicBezTo>
                    <a:pt x="2131634" y="898713"/>
                    <a:pt x="2198494" y="900680"/>
                    <a:pt x="2235856" y="896747"/>
                  </a:cubicBezTo>
                  <a:cubicBezTo>
                    <a:pt x="2273218" y="892814"/>
                    <a:pt x="2304681" y="884948"/>
                    <a:pt x="2330245" y="849552"/>
                  </a:cubicBezTo>
                  <a:cubicBezTo>
                    <a:pt x="2355809" y="814156"/>
                    <a:pt x="2389239" y="684370"/>
                    <a:pt x="2389239" y="684370"/>
                  </a:cubicBezTo>
                  <a:cubicBezTo>
                    <a:pt x="2414803" y="612595"/>
                    <a:pt x="2455116" y="502473"/>
                    <a:pt x="2483629" y="418899"/>
                  </a:cubicBezTo>
                  <a:cubicBezTo>
                    <a:pt x="2512142" y="335325"/>
                    <a:pt x="2499360" y="235036"/>
                    <a:pt x="2560320" y="182925"/>
                  </a:cubicBezTo>
                  <a:cubicBezTo>
                    <a:pt x="2621280" y="130814"/>
                    <a:pt x="2768765" y="115082"/>
                    <a:pt x="2849389" y="106233"/>
                  </a:cubicBezTo>
                  <a:cubicBezTo>
                    <a:pt x="2930013" y="97384"/>
                    <a:pt x="2987040" y="113607"/>
                    <a:pt x="3044067" y="129831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6" name="Line 12">
            <a:extLst>
              <a:ext uri="{FF2B5EF4-FFF2-40B4-BE49-F238E27FC236}">
                <a16:creationId xmlns:a16="http://schemas.microsoft.com/office/drawing/2014/main" id="{9B232B3A-D007-4737-B076-69823EB52E3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310219" y="3539887"/>
            <a:ext cx="311075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82561" y="5329150"/>
            <a:ext cx="1102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1</a:t>
            </a:r>
          </a:p>
          <a:p>
            <a:pPr>
              <a:spcBef>
                <a:spcPts val="1800"/>
              </a:spcBef>
            </a:pPr>
            <a:r>
              <a:rPr lang="en-US" altLang="zh-CN" sz="700" dirty="0"/>
              <a:t>0</a:t>
            </a:r>
            <a:endParaRPr lang="zh-CN" altLang="en-US" sz="700" dirty="0"/>
          </a:p>
        </p:txBody>
      </p:sp>
      <p:sp>
        <p:nvSpPr>
          <p:cNvPr id="15363" name="日期占位符 1">
            <a:extLst>
              <a:ext uri="{FF2B5EF4-FFF2-40B4-BE49-F238E27FC236}">
                <a16:creationId xmlns:a16="http://schemas.microsoft.com/office/drawing/2014/main" id="{734187B0-E3CB-44C6-9A48-42200D0EAD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8BC1B6-CBD5-44C9-8533-25A41068C7F8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灯片编号占位符 2">
            <a:extLst>
              <a:ext uri="{FF2B5EF4-FFF2-40B4-BE49-F238E27FC236}">
                <a16:creationId xmlns:a16="http://schemas.microsoft.com/office/drawing/2014/main" id="{ECADF954-E3D7-4A6F-9B4E-3E8BF5C4E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C582D5-38B7-44AD-A3F6-C669AF208DC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Text Box 2">
            <a:extLst>
              <a:ext uri="{FF2B5EF4-FFF2-40B4-BE49-F238E27FC236}">
                <a16:creationId xmlns:a16="http://schemas.microsoft.com/office/drawing/2014/main" id="{413FBD19-BF7F-4040-93BC-43CFB544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091427"/>
            <a:ext cx="85011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模拟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）信号表示成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数字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kumimoji="0" lang="zh-CN" altLang="en-US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kumimoji="0"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）形式</a:t>
            </a:r>
            <a:endParaRPr kumimoji="0" lang="zh-CN" altLang="en-US" sz="2400" b="0" dirty="0">
              <a:latin typeface="+mn-lt"/>
              <a:ea typeface="华文新魏" panose="02010800040101010101" pitchFamily="2" charset="-122"/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0E9BBAC6-131D-4BE7-91CB-E35AFD1C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信息表示（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49403" y="2423458"/>
            <a:ext cx="2292350" cy="2624138"/>
            <a:chOff x="3028950" y="2493190"/>
            <a:chExt cx="2292350" cy="2624138"/>
          </a:xfrm>
        </p:grpSpPr>
        <p:cxnSp>
          <p:nvCxnSpPr>
            <p:cNvPr id="15379" name="直接连接符 11">
              <a:extLst>
                <a:ext uri="{FF2B5EF4-FFF2-40B4-BE49-F238E27FC236}">
                  <a16:creationId xmlns:a16="http://schemas.microsoft.com/office/drawing/2014/main" id="{D14B1BC9-88F0-4F2A-B399-239D78D5C4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28950" y="2496067"/>
              <a:ext cx="0" cy="262126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直接连接符 14">
              <a:extLst>
                <a:ext uri="{FF2B5EF4-FFF2-40B4-BE49-F238E27FC236}">
                  <a16:creationId xmlns:a16="http://schemas.microsoft.com/office/drawing/2014/main" id="{58BAC878-864E-424D-B4A5-754FFBE17E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94229" y="2493190"/>
              <a:ext cx="0" cy="262126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直接连接符 15">
              <a:extLst>
                <a:ext uri="{FF2B5EF4-FFF2-40B4-BE49-F238E27FC236}">
                  <a16:creationId xmlns:a16="http://schemas.microsoft.com/office/drawing/2014/main" id="{5BC75DC6-D957-466F-A300-8E62A9F511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7453" y="2496064"/>
              <a:ext cx="0" cy="262126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直接连接符 16">
              <a:extLst>
                <a:ext uri="{FF2B5EF4-FFF2-40B4-BE49-F238E27FC236}">
                  <a16:creationId xmlns:a16="http://schemas.microsoft.com/office/drawing/2014/main" id="{7E6A074D-2442-4B5F-8669-781E51304E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2299" y="2493190"/>
              <a:ext cx="0" cy="262126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直接连接符 17">
              <a:extLst>
                <a:ext uri="{FF2B5EF4-FFF2-40B4-BE49-F238E27FC236}">
                  <a16:creationId xmlns:a16="http://schemas.microsoft.com/office/drawing/2014/main" id="{4F570407-1907-478F-9041-4D91DC7F42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21300" y="2493190"/>
              <a:ext cx="0" cy="262126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4679578" y="2417108"/>
            <a:ext cx="2257425" cy="3540125"/>
            <a:chOff x="3159125" y="2486840"/>
            <a:chExt cx="2257425" cy="3540125"/>
          </a:xfrm>
        </p:grpSpPr>
        <p:cxnSp>
          <p:nvCxnSpPr>
            <p:cNvPr id="15375" name="直接连接符 2">
              <a:extLst>
                <a:ext uri="{FF2B5EF4-FFF2-40B4-BE49-F238E27FC236}">
                  <a16:creationId xmlns:a16="http://schemas.microsoft.com/office/drawing/2014/main" id="{FBFA7BD5-FB0B-40D9-BFF9-ED515BAC06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9125" y="2486840"/>
              <a:ext cx="0" cy="3540125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直接连接符 9">
              <a:extLst>
                <a:ext uri="{FF2B5EF4-FFF2-40B4-BE49-F238E27FC236}">
                  <a16:creationId xmlns:a16="http://schemas.microsoft.com/office/drawing/2014/main" id="{8174F229-528F-4005-9BA5-AD00185DF5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2390" y="2489714"/>
              <a:ext cx="0" cy="3537251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直接连接符 10">
              <a:extLst>
                <a:ext uri="{FF2B5EF4-FFF2-40B4-BE49-F238E27FC236}">
                  <a16:creationId xmlns:a16="http://schemas.microsoft.com/office/drawing/2014/main" id="{1480F7F0-49EB-41E9-9254-0D0F4113FF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74036" y="2489714"/>
              <a:ext cx="0" cy="3537251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直接连接符 10">
              <a:extLst>
                <a:ext uri="{FF2B5EF4-FFF2-40B4-BE49-F238E27FC236}">
                  <a16:creationId xmlns:a16="http://schemas.microsoft.com/office/drawing/2014/main" id="{0EAF25F5-1E80-4154-A4F2-1B6236982B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6550" y="2488740"/>
              <a:ext cx="0" cy="3537251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71" name="矩形 3">
            <a:extLst>
              <a:ext uri="{FF2B5EF4-FFF2-40B4-BE49-F238E27FC236}">
                <a16:creationId xmlns:a16="http://schemas.microsoft.com/office/drawing/2014/main" id="{1B895276-00AD-4369-8A6F-3CC35611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253" y="4499908"/>
            <a:ext cx="909638" cy="1370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98453" y="4501496"/>
            <a:ext cx="825500" cy="1273175"/>
            <a:chOff x="1778000" y="4571228"/>
            <a:chExt cx="825500" cy="12731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433895F-ADD7-4FCB-9A13-26AE51EE6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4571228"/>
              <a:ext cx="804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异步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6657DD7-7EF5-444F-9B38-8418EA499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638" y="5444353"/>
              <a:ext cx="804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同步</a:t>
              </a: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3563538" y="2019360"/>
            <a:ext cx="4189379" cy="8753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79316" y="4379095"/>
            <a:ext cx="110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1</a:t>
            </a:r>
          </a:p>
          <a:p>
            <a:pPr>
              <a:spcBef>
                <a:spcPts val="2400"/>
              </a:spcBef>
            </a:pPr>
            <a:r>
              <a:rPr lang="en-US" altLang="zh-CN" sz="700" dirty="0"/>
              <a:t>0</a:t>
            </a:r>
            <a:endParaRPr lang="zh-CN" altLang="en-US" sz="700" dirty="0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413FBD19-BF7F-4040-93BC-43CFB544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57" y="1642143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lvl="1" indent="0" eaLnBrk="1" hangingPunct="1"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用</a:t>
            </a:r>
            <a:r>
              <a:rPr kumimoji="0" lang="en-US" altLang="zh-CN" sz="2400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1</a:t>
            </a:r>
            <a:r>
              <a:rPr kumimoji="0" lang="zh-CN" altLang="en-US" sz="2400" b="0" dirty="0">
                <a:solidFill>
                  <a:srgbClr val="FFC000"/>
                </a:solidFill>
                <a:latin typeface="+mn-lt"/>
                <a:ea typeface="华文新魏" panose="02010800040101010101" pitchFamily="2" charset="-122"/>
              </a:rPr>
              <a:t>位二进制数字表示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B58149DE-8F4E-4032-BFAF-F6A55247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2727585"/>
            <a:ext cx="3008724" cy="30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右箭头 6">
            <a:extLst>
              <a:ext uri="{FF2B5EF4-FFF2-40B4-BE49-F238E27FC236}">
                <a16:creationId xmlns:a16="http://schemas.microsoft.com/office/drawing/2014/main" id="{1216F166-FBC3-764C-99E7-7C9E172948D4}"/>
              </a:ext>
            </a:extLst>
          </p:cNvPr>
          <p:cNvSpPr/>
          <p:nvPr/>
        </p:nvSpPr>
        <p:spPr bwMode="auto">
          <a:xfrm>
            <a:off x="6382752" y="5377227"/>
            <a:ext cx="459001" cy="121047"/>
          </a:xfrm>
          <a:prstGeom prst="left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610078"/>
      </p:ext>
    </p:extLst>
  </p:cSld>
  <p:clrMapOvr>
    <a:masterClrMapping/>
  </p:clrMapOvr>
  <p:transition spd="med" advTm="2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6" grpId="0" animBg="1"/>
      <p:bldP spid="4" grpId="0" animBg="1"/>
      <p:bldP spid="33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60816" y="1885671"/>
            <a:ext cx="5454650" cy="3419475"/>
            <a:chOff x="1747846" y="2526756"/>
            <a:chExt cx="5454650" cy="3419475"/>
          </a:xfrm>
        </p:grpSpPr>
        <p:pic>
          <p:nvPicPr>
            <p:cNvPr id="15388" name="Picture 7">
              <a:extLst>
                <a:ext uri="{FF2B5EF4-FFF2-40B4-BE49-F238E27FC236}">
                  <a16:creationId xmlns:a16="http://schemas.microsoft.com/office/drawing/2014/main" id="{18E42EF2-A5EC-45D0-B46B-38F34EF69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846" y="2526756"/>
              <a:ext cx="5454650" cy="3419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组合 8"/>
            <p:cNvGrpSpPr/>
            <p:nvPr/>
          </p:nvGrpSpPr>
          <p:grpSpPr>
            <a:xfrm>
              <a:off x="2719603" y="3099718"/>
              <a:ext cx="3215148" cy="1026488"/>
              <a:chOff x="2719603" y="3099718"/>
              <a:chExt cx="3215148" cy="10264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719603" y="3099718"/>
                <a:ext cx="3215148" cy="1026488"/>
                <a:chOff x="2719603" y="3099718"/>
                <a:chExt cx="3215148" cy="1026488"/>
              </a:xfrm>
            </p:grpSpPr>
            <p:sp>
              <p:nvSpPr>
                <p:cNvPr id="15389" name="矩形 2">
                  <a:extLst>
                    <a:ext uri="{FF2B5EF4-FFF2-40B4-BE49-F238E27FC236}">
                      <a16:creationId xmlns:a16="http://schemas.microsoft.com/office/drawing/2014/main" id="{F3EF2F0F-89FB-4130-992C-2BD674BC3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9603" y="3099718"/>
                  <a:ext cx="3215148" cy="1026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5386" name="Line 12">
                  <a:extLst>
                    <a:ext uri="{FF2B5EF4-FFF2-40B4-BE49-F238E27FC236}">
                      <a16:creationId xmlns:a16="http://schemas.microsoft.com/office/drawing/2014/main" id="{9B232B3A-D007-4737-B076-69823EB52E3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76796" y="3609619"/>
                  <a:ext cx="3110759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7" name="任意多边形 3">
                <a:extLst>
                  <a:ext uri="{FF2B5EF4-FFF2-40B4-BE49-F238E27FC236}">
                    <a16:creationId xmlns:a16="http://schemas.microsoft.com/office/drawing/2014/main" id="{3BC94FF4-802B-4ECA-869B-0BA1E8E19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589" y="3191092"/>
                <a:ext cx="3044067" cy="898315"/>
              </a:xfrm>
              <a:custGeom>
                <a:avLst/>
                <a:gdLst>
                  <a:gd name="T0" fmla="*/ 0 w 3044067"/>
                  <a:gd name="T1" fmla="*/ 825955 h 898315"/>
                  <a:gd name="T2" fmla="*/ 58994 w 3044067"/>
                  <a:gd name="T3" fmla="*/ 808257 h 898315"/>
                  <a:gd name="T4" fmla="*/ 153384 w 3044067"/>
                  <a:gd name="T5" fmla="*/ 607678 h 898315"/>
                  <a:gd name="T6" fmla="*/ 194679 w 3044067"/>
                  <a:gd name="T7" fmla="*/ 413000 h 898315"/>
                  <a:gd name="T8" fmla="*/ 247773 w 3044067"/>
                  <a:gd name="T9" fmla="*/ 59038 h 898315"/>
                  <a:gd name="T10" fmla="*/ 365760 w 3044067"/>
                  <a:gd name="T11" fmla="*/ 11844 h 898315"/>
                  <a:gd name="T12" fmla="*/ 448351 w 3044067"/>
                  <a:gd name="T13" fmla="*/ 41340 h 898315"/>
                  <a:gd name="T14" fmla="*/ 560439 w 3044067"/>
                  <a:gd name="T15" fmla="*/ 418899 h 898315"/>
                  <a:gd name="T16" fmla="*/ 637131 w 3044067"/>
                  <a:gd name="T17" fmla="*/ 648974 h 898315"/>
                  <a:gd name="T18" fmla="*/ 755118 w 3044067"/>
                  <a:gd name="T19" fmla="*/ 796458 h 898315"/>
                  <a:gd name="T20" fmla="*/ 943897 w 3044067"/>
                  <a:gd name="T21" fmla="*/ 820055 h 898315"/>
                  <a:gd name="T22" fmla="*/ 1050085 w 3044067"/>
                  <a:gd name="T23" fmla="*/ 719766 h 898315"/>
                  <a:gd name="T24" fmla="*/ 1126777 w 3044067"/>
                  <a:gd name="T25" fmla="*/ 725666 h 898315"/>
                  <a:gd name="T26" fmla="*/ 1197569 w 3044067"/>
                  <a:gd name="T27" fmla="*/ 820055 h 898315"/>
                  <a:gd name="T28" fmla="*/ 1427644 w 3044067"/>
                  <a:gd name="T29" fmla="*/ 814156 h 898315"/>
                  <a:gd name="T30" fmla="*/ 1510235 w 3044067"/>
                  <a:gd name="T31" fmla="*/ 407100 h 898315"/>
                  <a:gd name="T32" fmla="*/ 1598725 w 3044067"/>
                  <a:gd name="T33" fmla="*/ 177026 h 898315"/>
                  <a:gd name="T34" fmla="*/ 1763907 w 3044067"/>
                  <a:gd name="T35" fmla="*/ 64938 h 898315"/>
                  <a:gd name="T36" fmla="*/ 1929089 w 3044067"/>
                  <a:gd name="T37" fmla="*/ 135730 h 898315"/>
                  <a:gd name="T38" fmla="*/ 2023479 w 3044067"/>
                  <a:gd name="T39" fmla="*/ 418899 h 898315"/>
                  <a:gd name="T40" fmla="*/ 2082473 w 3044067"/>
                  <a:gd name="T41" fmla="*/ 743364 h 898315"/>
                  <a:gd name="T42" fmla="*/ 2106070 w 3044067"/>
                  <a:gd name="T43" fmla="*/ 873149 h 898315"/>
                  <a:gd name="T44" fmla="*/ 2235856 w 3044067"/>
                  <a:gd name="T45" fmla="*/ 896747 h 898315"/>
                  <a:gd name="T46" fmla="*/ 2330245 w 3044067"/>
                  <a:gd name="T47" fmla="*/ 849552 h 898315"/>
                  <a:gd name="T48" fmla="*/ 2389239 w 3044067"/>
                  <a:gd name="T49" fmla="*/ 684370 h 898315"/>
                  <a:gd name="T50" fmla="*/ 2483629 w 3044067"/>
                  <a:gd name="T51" fmla="*/ 418899 h 898315"/>
                  <a:gd name="T52" fmla="*/ 2560320 w 3044067"/>
                  <a:gd name="T53" fmla="*/ 182925 h 898315"/>
                  <a:gd name="T54" fmla="*/ 2849389 w 3044067"/>
                  <a:gd name="T55" fmla="*/ 106233 h 898315"/>
                  <a:gd name="T56" fmla="*/ 3044067 w 3044067"/>
                  <a:gd name="T57" fmla="*/ 129831 h 89831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044067" h="898315">
                    <a:moveTo>
                      <a:pt x="0" y="825955"/>
                    </a:moveTo>
                    <a:cubicBezTo>
                      <a:pt x="16715" y="835295"/>
                      <a:pt x="33430" y="844636"/>
                      <a:pt x="58994" y="808257"/>
                    </a:cubicBezTo>
                    <a:cubicBezTo>
                      <a:pt x="84558" y="771878"/>
                      <a:pt x="130770" y="673554"/>
                      <a:pt x="153384" y="607678"/>
                    </a:cubicBezTo>
                    <a:cubicBezTo>
                      <a:pt x="175998" y="541802"/>
                      <a:pt x="178948" y="504440"/>
                      <a:pt x="194679" y="413000"/>
                    </a:cubicBezTo>
                    <a:cubicBezTo>
                      <a:pt x="210410" y="321560"/>
                      <a:pt x="219260" y="125897"/>
                      <a:pt x="247773" y="59038"/>
                    </a:cubicBezTo>
                    <a:cubicBezTo>
                      <a:pt x="276286" y="-7821"/>
                      <a:pt x="332330" y="14794"/>
                      <a:pt x="365760" y="11844"/>
                    </a:cubicBezTo>
                    <a:cubicBezTo>
                      <a:pt x="399190" y="8894"/>
                      <a:pt x="415904" y="-26503"/>
                      <a:pt x="448351" y="41340"/>
                    </a:cubicBezTo>
                    <a:cubicBezTo>
                      <a:pt x="480798" y="109183"/>
                      <a:pt x="528976" y="317627"/>
                      <a:pt x="560439" y="418899"/>
                    </a:cubicBezTo>
                    <a:cubicBezTo>
                      <a:pt x="591902" y="520171"/>
                      <a:pt x="604685" y="586048"/>
                      <a:pt x="637131" y="648974"/>
                    </a:cubicBezTo>
                    <a:cubicBezTo>
                      <a:pt x="669577" y="711900"/>
                      <a:pt x="703990" y="767945"/>
                      <a:pt x="755118" y="796458"/>
                    </a:cubicBezTo>
                    <a:cubicBezTo>
                      <a:pt x="806246" y="824971"/>
                      <a:pt x="894736" y="832837"/>
                      <a:pt x="943897" y="820055"/>
                    </a:cubicBezTo>
                    <a:cubicBezTo>
                      <a:pt x="993058" y="807273"/>
                      <a:pt x="1019605" y="735497"/>
                      <a:pt x="1050085" y="719766"/>
                    </a:cubicBezTo>
                    <a:cubicBezTo>
                      <a:pt x="1080565" y="704035"/>
                      <a:pt x="1102196" y="708951"/>
                      <a:pt x="1126777" y="725666"/>
                    </a:cubicBezTo>
                    <a:cubicBezTo>
                      <a:pt x="1151358" y="742381"/>
                      <a:pt x="1147425" y="805307"/>
                      <a:pt x="1197569" y="820055"/>
                    </a:cubicBezTo>
                    <a:cubicBezTo>
                      <a:pt x="1247713" y="834803"/>
                      <a:pt x="1375533" y="882982"/>
                      <a:pt x="1427644" y="814156"/>
                    </a:cubicBezTo>
                    <a:cubicBezTo>
                      <a:pt x="1479755" y="745330"/>
                      <a:pt x="1481722" y="513288"/>
                      <a:pt x="1510235" y="407100"/>
                    </a:cubicBezTo>
                    <a:cubicBezTo>
                      <a:pt x="1538748" y="300912"/>
                      <a:pt x="1556446" y="234053"/>
                      <a:pt x="1598725" y="177026"/>
                    </a:cubicBezTo>
                    <a:cubicBezTo>
                      <a:pt x="1641004" y="119999"/>
                      <a:pt x="1708846" y="71821"/>
                      <a:pt x="1763907" y="64938"/>
                    </a:cubicBezTo>
                    <a:cubicBezTo>
                      <a:pt x="1818968" y="58055"/>
                      <a:pt x="1885827" y="76736"/>
                      <a:pt x="1929089" y="135730"/>
                    </a:cubicBezTo>
                    <a:cubicBezTo>
                      <a:pt x="1972351" y="194724"/>
                      <a:pt x="1997915" y="317627"/>
                      <a:pt x="2023479" y="418899"/>
                    </a:cubicBezTo>
                    <a:cubicBezTo>
                      <a:pt x="2049043" y="520171"/>
                      <a:pt x="2082473" y="743364"/>
                      <a:pt x="2082473" y="743364"/>
                    </a:cubicBezTo>
                    <a:cubicBezTo>
                      <a:pt x="2096238" y="819072"/>
                      <a:pt x="2080506" y="847585"/>
                      <a:pt x="2106070" y="873149"/>
                    </a:cubicBezTo>
                    <a:cubicBezTo>
                      <a:pt x="2131634" y="898713"/>
                      <a:pt x="2198494" y="900680"/>
                      <a:pt x="2235856" y="896747"/>
                    </a:cubicBezTo>
                    <a:cubicBezTo>
                      <a:pt x="2273218" y="892814"/>
                      <a:pt x="2304681" y="884948"/>
                      <a:pt x="2330245" y="849552"/>
                    </a:cubicBezTo>
                    <a:cubicBezTo>
                      <a:pt x="2355809" y="814156"/>
                      <a:pt x="2389239" y="684370"/>
                      <a:pt x="2389239" y="684370"/>
                    </a:cubicBezTo>
                    <a:cubicBezTo>
                      <a:pt x="2414803" y="612595"/>
                      <a:pt x="2455116" y="502473"/>
                      <a:pt x="2483629" y="418899"/>
                    </a:cubicBezTo>
                    <a:cubicBezTo>
                      <a:pt x="2512142" y="335325"/>
                      <a:pt x="2499360" y="235036"/>
                      <a:pt x="2560320" y="182925"/>
                    </a:cubicBezTo>
                    <a:cubicBezTo>
                      <a:pt x="2621280" y="130814"/>
                      <a:pt x="2768765" y="115082"/>
                      <a:pt x="2849389" y="106233"/>
                    </a:cubicBezTo>
                    <a:cubicBezTo>
                      <a:pt x="2930013" y="97384"/>
                      <a:pt x="2987040" y="113607"/>
                      <a:pt x="3044067" y="129831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63" name="日期占位符 1">
            <a:extLst>
              <a:ext uri="{FF2B5EF4-FFF2-40B4-BE49-F238E27FC236}">
                <a16:creationId xmlns:a16="http://schemas.microsoft.com/office/drawing/2014/main" id="{734187B0-E3CB-44C6-9A48-42200D0EAD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8AC1AB3-F4DE-4FBD-A282-2FE9EA12C0CD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t>2023/2/2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灯片编号占位符 2">
            <a:extLst>
              <a:ext uri="{FF2B5EF4-FFF2-40B4-BE49-F238E27FC236}">
                <a16:creationId xmlns:a16="http://schemas.microsoft.com/office/drawing/2014/main" id="{ECADF954-E3D7-4A6F-9B4E-3E8BF5C4E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C582D5-38B7-44AD-A3F6-C669AF208DC0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/23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Text Box 2">
            <a:extLst>
              <a:ext uri="{FF2B5EF4-FFF2-40B4-BE49-F238E27FC236}">
                <a16:creationId xmlns:a16="http://schemas.microsoft.com/office/drawing/2014/main" id="{413FBD19-BF7F-4040-93BC-43CFB544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106488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lvl="1" indent="0" eaLnBrk="1" hangingPunct="1"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+mn-lt"/>
                <a:ea typeface="华文新魏" panose="02010800040101010101" pitchFamily="2" charset="-122"/>
              </a:rPr>
              <a:t>用</a:t>
            </a:r>
            <a:r>
              <a:rPr kumimoji="0" lang="en-US" altLang="zh-CN" sz="2400" b="0" dirty="0">
                <a:latin typeface="+mn-lt"/>
                <a:ea typeface="华文新魏" panose="02010800040101010101" pitchFamily="2" charset="-122"/>
              </a:rPr>
              <a:t>3</a:t>
            </a:r>
            <a:r>
              <a:rPr kumimoji="0" lang="zh-CN" altLang="en-US" sz="2400" b="0" dirty="0">
                <a:latin typeface="+mn-lt"/>
                <a:ea typeface="华文新魏" panose="02010800040101010101" pitchFamily="2" charset="-122"/>
              </a:rPr>
              <a:t>位二进制表示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0E9BBAC6-131D-4BE7-91CB-E35AFD1C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信息表示（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1785668" y="3823920"/>
            <a:ext cx="5490247" cy="15609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65610" y="1988425"/>
            <a:ext cx="2257425" cy="3540125"/>
            <a:chOff x="3159125" y="2486840"/>
            <a:chExt cx="2257425" cy="3540125"/>
          </a:xfrm>
        </p:grpSpPr>
        <p:cxnSp>
          <p:nvCxnSpPr>
            <p:cNvPr id="15375" name="直接连接符 2">
              <a:extLst>
                <a:ext uri="{FF2B5EF4-FFF2-40B4-BE49-F238E27FC236}">
                  <a16:creationId xmlns:a16="http://schemas.microsoft.com/office/drawing/2014/main" id="{FBFA7BD5-FB0B-40D9-BFF9-ED515BAC06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9125" y="2486840"/>
              <a:ext cx="0" cy="3540125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直接连接符 9">
              <a:extLst>
                <a:ext uri="{FF2B5EF4-FFF2-40B4-BE49-F238E27FC236}">
                  <a16:creationId xmlns:a16="http://schemas.microsoft.com/office/drawing/2014/main" id="{8174F229-528F-4005-9BA5-AD00185DF5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32390" y="2489714"/>
              <a:ext cx="0" cy="353725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直接连接符 10">
              <a:extLst>
                <a:ext uri="{FF2B5EF4-FFF2-40B4-BE49-F238E27FC236}">
                  <a16:creationId xmlns:a16="http://schemas.microsoft.com/office/drawing/2014/main" id="{1480F7F0-49EB-41E9-9254-0D0F4113FF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74036" y="2489714"/>
              <a:ext cx="0" cy="353725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直接连接符 10">
              <a:extLst>
                <a:ext uri="{FF2B5EF4-FFF2-40B4-BE49-F238E27FC236}">
                  <a16:creationId xmlns:a16="http://schemas.microsoft.com/office/drawing/2014/main" id="{0EAF25F5-1E80-4154-A4F2-1B6236982B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6550" y="2488740"/>
              <a:ext cx="0" cy="3537251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71" name="矩形 3">
            <a:extLst>
              <a:ext uri="{FF2B5EF4-FFF2-40B4-BE49-F238E27FC236}">
                <a16:creationId xmlns:a16="http://schemas.microsoft.com/office/drawing/2014/main" id="{1B895276-00AD-4369-8A6F-3CC35611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3928555"/>
            <a:ext cx="909638" cy="1370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161107" y="2564657"/>
            <a:ext cx="2736000" cy="697140"/>
            <a:chOff x="3161107" y="3121437"/>
            <a:chExt cx="2736000" cy="697140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3161107" y="3121437"/>
              <a:ext cx="273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3929582" y="3818577"/>
              <a:ext cx="194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4668872" y="3170077"/>
              <a:ext cx="122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5417892" y="3277082"/>
              <a:ext cx="468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任意多边形 17"/>
          <p:cNvSpPr/>
          <p:nvPr/>
        </p:nvSpPr>
        <p:spPr bwMode="auto">
          <a:xfrm>
            <a:off x="2937753" y="3723390"/>
            <a:ext cx="2950724" cy="687421"/>
          </a:xfrm>
          <a:custGeom>
            <a:avLst/>
            <a:gdLst>
              <a:gd name="connsiteX0" fmla="*/ 0 w 2950724"/>
              <a:gd name="connsiteY0" fmla="*/ 784698 h 784698"/>
              <a:gd name="connsiteX1" fmla="*/ 214009 w 2950724"/>
              <a:gd name="connsiteY1" fmla="*/ 784698 h 784698"/>
              <a:gd name="connsiteX2" fmla="*/ 220494 w 2950724"/>
              <a:gd name="connsiteY2" fmla="*/ 0 h 784698"/>
              <a:gd name="connsiteX3" fmla="*/ 992221 w 2950724"/>
              <a:gd name="connsiteY3" fmla="*/ 0 h 784698"/>
              <a:gd name="connsiteX4" fmla="*/ 992221 w 2950724"/>
              <a:gd name="connsiteY4" fmla="*/ 700392 h 784698"/>
              <a:gd name="connsiteX5" fmla="*/ 1731524 w 2950724"/>
              <a:gd name="connsiteY5" fmla="*/ 700392 h 784698"/>
              <a:gd name="connsiteX6" fmla="*/ 1738009 w 2950724"/>
              <a:gd name="connsiteY6" fmla="*/ 64851 h 784698"/>
              <a:gd name="connsiteX7" fmla="*/ 2477311 w 2950724"/>
              <a:gd name="connsiteY7" fmla="*/ 64851 h 784698"/>
              <a:gd name="connsiteX8" fmla="*/ 2477311 w 2950724"/>
              <a:gd name="connsiteY8" fmla="*/ 207524 h 784698"/>
              <a:gd name="connsiteX9" fmla="*/ 2950724 w 2950724"/>
              <a:gd name="connsiteY9" fmla="*/ 207524 h 7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724" h="784698">
                <a:moveTo>
                  <a:pt x="0" y="784698"/>
                </a:moveTo>
                <a:lnTo>
                  <a:pt x="214009" y="784698"/>
                </a:lnTo>
                <a:cubicBezTo>
                  <a:pt x="216171" y="523132"/>
                  <a:pt x="218332" y="261566"/>
                  <a:pt x="220494" y="0"/>
                </a:cubicBezTo>
                <a:lnTo>
                  <a:pt x="992221" y="0"/>
                </a:lnTo>
                <a:lnTo>
                  <a:pt x="992221" y="700392"/>
                </a:lnTo>
                <a:lnTo>
                  <a:pt x="1731524" y="700392"/>
                </a:lnTo>
                <a:cubicBezTo>
                  <a:pt x="1733686" y="488545"/>
                  <a:pt x="1735847" y="276698"/>
                  <a:pt x="1738009" y="64851"/>
                </a:cubicBezTo>
                <a:lnTo>
                  <a:pt x="2477311" y="64851"/>
                </a:lnTo>
                <a:lnTo>
                  <a:pt x="2477311" y="207524"/>
                </a:lnTo>
                <a:lnTo>
                  <a:pt x="2950724" y="207524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文本框 2">
            <a:extLst>
              <a:ext uri="{FF2B5EF4-FFF2-40B4-BE49-F238E27FC236}">
                <a16:creationId xmlns:a16="http://schemas.microsoft.com/office/drawing/2014/main" id="{2433895F-ADD7-4FCB-9A13-26AE51EE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433" y="3752585"/>
            <a:ext cx="1325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时间离散幅值连续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809226" y="3652102"/>
            <a:ext cx="3096796" cy="758730"/>
            <a:chOff x="2809226" y="5084357"/>
            <a:chExt cx="3096796" cy="758730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2815706" y="584308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2812466" y="573608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809226" y="563557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812471" y="541184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2815716" y="530484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812476" y="518487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822206" y="508435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2812471" y="552208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0" name="组合 59"/>
          <p:cNvGrpSpPr/>
          <p:nvPr/>
        </p:nvGrpSpPr>
        <p:grpSpPr>
          <a:xfrm>
            <a:off x="2812471" y="4686462"/>
            <a:ext cx="3096796" cy="758730"/>
            <a:chOff x="2809226" y="5084357"/>
            <a:chExt cx="3096796" cy="758730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2815706" y="584308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812466" y="573608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809226" y="563557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2812471" y="541184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815716" y="530484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2812476" y="5184872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822206" y="508435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812471" y="5522087"/>
              <a:ext cx="30838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任意多边形 25"/>
          <p:cNvSpPr/>
          <p:nvPr/>
        </p:nvSpPr>
        <p:spPr bwMode="auto">
          <a:xfrm>
            <a:off x="3028545" y="4786948"/>
            <a:ext cx="2846961" cy="661481"/>
          </a:xfrm>
          <a:custGeom>
            <a:avLst/>
            <a:gdLst>
              <a:gd name="connsiteX0" fmla="*/ 0 w 2846961"/>
              <a:gd name="connsiteY0" fmla="*/ 661481 h 661481"/>
              <a:gd name="connsiteX1" fmla="*/ 0 w 2846961"/>
              <a:gd name="connsiteY1" fmla="*/ 661481 h 661481"/>
              <a:gd name="connsiteX2" fmla="*/ 129702 w 2846961"/>
              <a:gd name="connsiteY2" fmla="*/ 661481 h 661481"/>
              <a:gd name="connsiteX3" fmla="*/ 136187 w 2846961"/>
              <a:gd name="connsiteY3" fmla="*/ 0 h 661481"/>
              <a:gd name="connsiteX4" fmla="*/ 901429 w 2846961"/>
              <a:gd name="connsiteY4" fmla="*/ 0 h 661481"/>
              <a:gd name="connsiteX5" fmla="*/ 907915 w 2846961"/>
              <a:gd name="connsiteY5" fmla="*/ 557719 h 661481"/>
              <a:gd name="connsiteX6" fmla="*/ 1647217 w 2846961"/>
              <a:gd name="connsiteY6" fmla="*/ 557719 h 661481"/>
              <a:gd name="connsiteX7" fmla="*/ 1653702 w 2846961"/>
              <a:gd name="connsiteY7" fmla="*/ 6485 h 661481"/>
              <a:gd name="connsiteX8" fmla="*/ 2386519 w 2846961"/>
              <a:gd name="connsiteY8" fmla="*/ 6485 h 661481"/>
              <a:gd name="connsiteX9" fmla="*/ 2386519 w 2846961"/>
              <a:gd name="connsiteY9" fmla="*/ 123217 h 661481"/>
              <a:gd name="connsiteX10" fmla="*/ 2846961 w 2846961"/>
              <a:gd name="connsiteY10" fmla="*/ 123217 h 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6961" h="661481">
                <a:moveTo>
                  <a:pt x="0" y="661481"/>
                </a:moveTo>
                <a:lnTo>
                  <a:pt x="0" y="661481"/>
                </a:lnTo>
                <a:lnTo>
                  <a:pt x="129702" y="661481"/>
                </a:lnTo>
                <a:cubicBezTo>
                  <a:pt x="131864" y="440987"/>
                  <a:pt x="134025" y="220494"/>
                  <a:pt x="136187" y="0"/>
                </a:cubicBezTo>
                <a:lnTo>
                  <a:pt x="901429" y="0"/>
                </a:lnTo>
                <a:lnTo>
                  <a:pt x="907915" y="557719"/>
                </a:lnTo>
                <a:lnTo>
                  <a:pt x="1647217" y="557719"/>
                </a:lnTo>
                <a:cubicBezTo>
                  <a:pt x="1649379" y="373974"/>
                  <a:pt x="1651540" y="190230"/>
                  <a:pt x="1653702" y="6485"/>
                </a:cubicBezTo>
                <a:lnTo>
                  <a:pt x="2386519" y="6485"/>
                </a:lnTo>
                <a:lnTo>
                  <a:pt x="2386519" y="123217"/>
                </a:lnTo>
                <a:lnTo>
                  <a:pt x="2846961" y="123217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2433895F-ADD7-4FCB-9A13-26AE51EE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678" y="4786945"/>
            <a:ext cx="13251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时间离散幅值离散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8646" y="3548342"/>
            <a:ext cx="337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111</a:t>
            </a:r>
          </a:p>
          <a:p>
            <a:r>
              <a:rPr lang="en-US" altLang="zh-CN" sz="700" dirty="0"/>
              <a:t>110</a:t>
            </a:r>
          </a:p>
          <a:p>
            <a:r>
              <a:rPr lang="en-US" altLang="zh-CN" sz="700" dirty="0"/>
              <a:t>101</a:t>
            </a:r>
          </a:p>
          <a:p>
            <a:r>
              <a:rPr lang="en-US" altLang="zh-CN" sz="700" dirty="0"/>
              <a:t>100</a:t>
            </a:r>
          </a:p>
          <a:p>
            <a:r>
              <a:rPr lang="en-US" altLang="zh-CN" sz="700" dirty="0"/>
              <a:t>011</a:t>
            </a:r>
          </a:p>
          <a:p>
            <a:r>
              <a:rPr lang="en-US" altLang="zh-CN" sz="700" dirty="0"/>
              <a:t>010</a:t>
            </a:r>
          </a:p>
          <a:p>
            <a:r>
              <a:rPr lang="en-US" altLang="zh-CN" sz="700" dirty="0"/>
              <a:t>001</a:t>
            </a:r>
          </a:p>
          <a:p>
            <a:r>
              <a:rPr lang="en-US" altLang="zh-CN" sz="700" dirty="0"/>
              <a:t>000</a:t>
            </a:r>
            <a:endParaRPr lang="zh-CN" altLang="en-US" sz="700" dirty="0"/>
          </a:p>
        </p:txBody>
      </p:sp>
      <p:sp>
        <p:nvSpPr>
          <p:cNvPr id="29" name="矩形 28"/>
          <p:cNvSpPr/>
          <p:nvPr/>
        </p:nvSpPr>
        <p:spPr bwMode="auto">
          <a:xfrm>
            <a:off x="1701800" y="3482219"/>
            <a:ext cx="5749587" cy="22270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45406" y="4563247"/>
            <a:ext cx="337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111</a:t>
            </a:r>
          </a:p>
          <a:p>
            <a:r>
              <a:rPr lang="en-US" altLang="zh-CN" sz="700" dirty="0"/>
              <a:t>110</a:t>
            </a:r>
          </a:p>
          <a:p>
            <a:r>
              <a:rPr lang="en-US" altLang="zh-CN" sz="700" dirty="0"/>
              <a:t>101</a:t>
            </a:r>
          </a:p>
          <a:p>
            <a:r>
              <a:rPr lang="en-US" altLang="zh-CN" sz="700" dirty="0"/>
              <a:t>100</a:t>
            </a:r>
          </a:p>
          <a:p>
            <a:r>
              <a:rPr lang="en-US" altLang="zh-CN" sz="700" dirty="0"/>
              <a:t>011</a:t>
            </a:r>
          </a:p>
          <a:p>
            <a:r>
              <a:rPr lang="en-US" altLang="zh-CN" sz="700" dirty="0"/>
              <a:t>010</a:t>
            </a:r>
          </a:p>
          <a:p>
            <a:r>
              <a:rPr lang="en-US" altLang="zh-CN" sz="700" dirty="0"/>
              <a:t>001</a:t>
            </a:r>
          </a:p>
          <a:p>
            <a:r>
              <a:rPr lang="en-US" altLang="zh-CN" sz="700" dirty="0"/>
              <a:t>000</a:t>
            </a:r>
            <a:endParaRPr lang="zh-CN" altLang="en-US" sz="700" dirty="0"/>
          </a:p>
        </p:txBody>
      </p:sp>
      <p:sp>
        <p:nvSpPr>
          <p:cNvPr id="75" name="矩形 74"/>
          <p:cNvSpPr/>
          <p:nvPr/>
        </p:nvSpPr>
        <p:spPr bwMode="auto">
          <a:xfrm>
            <a:off x="2253898" y="4537837"/>
            <a:ext cx="5580113" cy="119490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29015DA0-4C75-40E0-9B05-BD0FBE01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96" y="5682508"/>
            <a:ext cx="40746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lvl="1" indent="0" eaLnBrk="1" hangingPunct="1"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latin typeface="+mn-lt"/>
                <a:ea typeface="华文新魏" panose="02010800040101010101" pitchFamily="2" charset="-122"/>
              </a:rPr>
              <a:t>降低量化误差的办法？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AED802F-9DD2-FDFC-5C01-E3039F21291E}"/>
                  </a:ext>
                </a:extLst>
              </p14:cNvPr>
              <p14:cNvContentPartPr/>
              <p14:nvPr/>
            </p14:nvContentPartPr>
            <p14:xfrm>
              <a:off x="4116240" y="4773600"/>
              <a:ext cx="3992040" cy="1468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AED802F-9DD2-FDFC-5C01-E3039F212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0040" y="4757400"/>
                <a:ext cx="4024440" cy="1500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6861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5" grpId="0" animBg="1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55|49.4|19.8|5.2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1|55.4|54.3|76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1.7|60.1|4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9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4|17.2|6|3.9|3.7|3.9|3.5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847;#401847;"/>
  <p:tag name="TIMING" val="|21.7|19.5|5.6|10.8|31.1|1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8|1.8|22.3|79.5|30.2|94.9|6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8|1.8|22.3|79.5|30.2|94.9|6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9|171.6|145.3|47.4|103.4|271.6|23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8|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5|115.9|5.6|5|5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22185</TotalTime>
  <Words>986</Words>
  <Application>Microsoft Office PowerPoint</Application>
  <PresentationFormat>全屏显示(4:3)</PresentationFormat>
  <Paragraphs>226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Monotype Sorts</vt:lpstr>
      <vt:lpstr>华文新魏</vt:lpstr>
      <vt:lpstr>楷体_GB2312</vt:lpstr>
      <vt:lpstr>Arial</vt:lpstr>
      <vt:lpstr>Times New Roman</vt:lpstr>
      <vt:lpstr>Wingdings</vt:lpstr>
      <vt:lpstr>默认设计模板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1539</cp:revision>
  <cp:lastPrinted>1999-02-28T23:50:56Z</cp:lastPrinted>
  <dcterms:created xsi:type="dcterms:W3CDTF">1999-09-13T01:56:29Z</dcterms:created>
  <dcterms:modified xsi:type="dcterms:W3CDTF">2023-02-02T06:40:59Z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