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03" r:id="rId2"/>
    <p:sldId id="595" r:id="rId3"/>
    <p:sldId id="591" r:id="rId4"/>
    <p:sldId id="503" r:id="rId5"/>
    <p:sldId id="600" r:id="rId6"/>
    <p:sldId id="589" r:id="rId7"/>
    <p:sldId id="602" r:id="rId8"/>
    <p:sldId id="532" r:id="rId9"/>
    <p:sldId id="527" r:id="rId10"/>
    <p:sldId id="601" r:id="rId11"/>
    <p:sldId id="596" r:id="rId12"/>
    <p:sldId id="506" r:id="rId13"/>
    <p:sldId id="508" r:id="rId14"/>
    <p:sldId id="558" r:id="rId15"/>
    <p:sldId id="559" r:id="rId16"/>
    <p:sldId id="513" r:id="rId17"/>
    <p:sldId id="585" r:id="rId18"/>
    <p:sldId id="555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99CCFF"/>
    <a:srgbClr val="FF3300"/>
    <a:srgbClr val="FF00FF"/>
    <a:srgbClr val="FFCC66"/>
    <a:srgbClr val="6B03E9"/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7" autoAdjust="0"/>
    <p:restoredTop sz="80586" autoAdjust="0"/>
  </p:normalViewPr>
  <p:slideViewPr>
    <p:cSldViewPr snapToGrid="0">
      <p:cViewPr varScale="1">
        <p:scale>
          <a:sx n="80" d="100"/>
          <a:sy n="80" d="100"/>
        </p:scale>
        <p:origin x="119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4DED279-FE77-435F-9994-BDCA8489F0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C714CC0-0FA7-4261-B9E2-E33DC98CBA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9199EEFC-D76C-48D7-AEC8-7FCA4D1931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E38875A0-A738-47D7-A31B-A922FDA47A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AB0E37C7-1C9D-4CB9-8672-BD2C9DC01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172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4T08:49:06.7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4043 7172 8172,'-23'-11'719,"5"3"1113,3 1-1729,2 4 11,7-2 0,6 5-231,8 0 1,6 0-1,1 0 0,5 0-15,-1 0 0,3 0 144,1 0 0,-4 0 28,0 0 1,0 0 130,4 0 0,-2 1-103,-2 3 0,3-3 85,-3 3 1,-1-3 38,1-1 0,-2 0-11,2 0 1,3 0-58,-3 0 0,-1-1 0,1-3 0,0 2-55,4-6 0,3 2-17,1-2 1,3-2-52,-3 3 0,9-2 46,-2 1 1,3-1-92,-3 5 1,-1 1 63,-3 3 1,3 0-40,-2 0 0,-3 0 55,-2 0 1,-1 0-13,-3 0 1,5 3 37,0 1 0,3 0 6,-3-4 1,5 4 37,-2 0 1,7-1 13,1-3 1,0 0 38,-4 0 0,-1 0-75,-2 0 0,4 0-104,-4 0 0,4 0 59,-4 0 0,7 0-87,4 0 0,2 0 66,2 0 1,3 0-144,1 0 1,-5 0 130,-3 0 0,-1 0-11,1 0 0,-2 0-29,-2 0 0,4 0 77,8 0 1,0-1 7,4-3 1,-5 3 10,-7-3 1,1 3 11,-5 1 1,4 0-1,-4 0 1,5 0 66,-1 0-129,8 0 0,-1 0 0,5 0 41,-4 0 0,1 4-185,-13 0 1,5 1 83,-1-2 0,-1-1 4,1 2 0,1-2 27,6 2 1,0-3-4,4 3 1,-5-3 41,2-1 0,-7 1 6,-1 3 0,-3-2-35,7 1 0,-3 0 3,6 1 0,2-2 162,-2 6 1,2-6-76,-1 2 0,-5 1-63,1-1 1,0 0-1,-4-4 1,3 1-3,5 3 1,2-3-40,5 3 0,-5-3-12,-3-1 1,-2-1 5,-1-3 0,-5 2-95,-3-6 0,2 4 118,2-3 1,4 3-19,3-4 0,-5 6 124,1-2 1,-5 3-64,2 1 1,-8 0 10,4 0 0,-9 0-40,5 0 1,-2 0 10,2 0 1,6 0-92,1 0 1,0 0 83,1 0 1,-5 0-53,1 0 1,-4 0 34,-3 0 0,-4 0-1,-4 0 1,0 0 165,0 0 1,0 0-118,0 0 0,0 0-3,-1 0 1,2 0 91,3 0 1,-1 0-58,4 0 1,-1 1-41,2 3 0,0-3-119,-4 3 0,3-3 89,-3-1 1,0 4-6,-4 0 0,-1-1-48,1-3 1,1 0-17,3 0 0,-2 0 45,6 0 1,-6 0-13,2 0 1,2 0 91,2 0 1,-2-1-77,1-3 0,-4 3 71,0-3 0,-2 3-48,-1 1 1,-1 0-13,-3 0 0,-1 0 12,-3 0 1,-1 0-5,5 0 0,-4 4-43,4 0 0,-4-1-10,4-3 1,-4 4 28,5 0 0,-3 1 6,2-1 0,3-3 10,-3 3 0,3-3-11,0-1 0,-3 0 61,0 0 1,0 0-3,4 0 1,-1 0 5,-3 0 1,1 0-27,-5 0 0,2 0 6,-2 0 1,-2 0 29,2 0 1,-2 0-22,-2 0 0,1 0 66,-1 0 0,0 0-57,1 0 0,-1 0 11,1 0 1,-5 0-34,1 0 0,0 0 7,3 0-14,0 0 10,1 0-1088,-1 0 459,-4 0-1982,-2 0 2580,-5 0 0,-5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4A2E245-544C-4A14-B046-4D4DAD47A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7D3CD7-8907-408D-8EB7-39B7367994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3DD6D3E-AEE4-4B72-9989-A787299D48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E0FDBDE-7683-4302-A502-43688CF23B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0BC0830A-92E3-4C12-BD4D-D4FACD3F1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0C192825-24B3-4931-9FAB-39086D647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CB7F084-2060-47AD-B2D8-7E301E9A6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3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1197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2BB9783-A4CE-44DB-A71B-997424F53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ECECFEA-E0C1-4EB4-B7CD-17963B49D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由金属一氧化物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半导体构成的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系统，可以看成一个平行板电容器，金属和半导体看作两块平行板，中间的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SiO2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为绝缘介质。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电容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充电期间从电源抽取的能量只有一半储存到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中了，另一半被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消耗，而储存到电容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中的这一半能量将在电容放电期间被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消耗掉，也就是说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反相器每经过一次开关周期（“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0”→“1”→“0”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）所消耗的能量为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CLVDD2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，如果一个反相器每秒开关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次，则功耗为：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Pdyn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=EVDDT=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CLVDD2f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为开关周期，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为开关频率。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100D89A7-1A43-4D5F-8862-55CFBE44F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FDABCC-51F7-46E1-90E1-C05D64844759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7930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2BB9783-A4CE-44DB-A71B-997424F53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ECECFEA-E0C1-4EB4-B7CD-17963B49D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100D89A7-1A43-4D5F-8862-55CFBE44F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FDABCC-51F7-46E1-90E1-C05D64844759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1024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F137B87F-7D8C-4968-A6E5-AFC33DEF5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AC1AB17C-FE74-4686-B0E8-8B90575C8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FF95872-5CC2-4F1A-9D71-5119DDFA6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435F6D-A61F-4C3A-B1D2-8B3DB602FA6A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60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1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7EADBA9-5584-46BC-899A-03EF38F74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1F740B5-D327-47A1-A824-969BFE46D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9642D47-6DB1-4537-B0E1-60128F961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86993-4FF4-4896-8DFF-CB3FB0B3E691}" type="slidenum">
              <a:rPr lang="en-US" altLang="zh-CN" sz="1300" smtClean="0"/>
              <a:pPr/>
              <a:t>15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06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61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29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017E394-9863-4A5E-B91A-31B808E8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9A44D6DA-B45E-47F5-AD71-5E5B5ECD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99D92FB-74EB-4934-9A4E-2B7AB1368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7FB7D-7276-442A-B952-81D8ECC3834A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87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F7C932D-E594-4022-BB8C-2D5EE1213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D630AD3-9EDB-4CB1-9E12-32C6985D4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724CDDF-BF2A-40BD-9960-CF233A2E2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EA72DB-6516-4065-9850-C903CCCE4405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53603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3F2FC1E-3DE0-4F0F-A9FF-77E6F71B3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B722318-B4A5-486D-8F21-842A74993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8A6A2E3-73B1-4E3E-A472-98714408A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351463-B0C4-4246-97A2-2C7A48B41868}" type="slidenum">
              <a:rPr lang="en-US" altLang="zh-CN" sz="1300" smtClean="0"/>
              <a:pPr/>
              <a:t>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3F2FC1E-3DE0-4F0F-A9FF-77E6F71B3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B722318-B4A5-486D-8F21-842A74993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8A6A2E3-73B1-4E3E-A472-98714408A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351463-B0C4-4246-97A2-2C7A48B41868}" type="slidenum">
              <a:rPr lang="en-US" altLang="zh-CN" sz="1300" smtClean="0"/>
              <a:pPr/>
              <a:t>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458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18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42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DBB1CB-F453-4C40-976F-CAA6F41C6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CE20-30DD-4488-B751-0D55041BF671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8D50768-7E0B-4107-B1EA-5CB4BA4CE2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CF9B7-81D0-4384-BA2B-7977C969602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9B3FCF-4479-411A-ADB1-DEDA46009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6EC3-445B-4840-8E96-EC2FDC47F500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4890E83-C2B6-4E16-8371-0C06C36C1F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A9CD-2648-48AF-B334-D238F58E8F9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1CC26D7-DF95-4FB8-8CFB-DF3CF3F64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FA12-2291-42A4-BD8D-45C71A3A778C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1B4CD2-0857-4BCA-A6A3-80FC3FD112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853B-F0BE-4380-B804-377405E9D6B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2058D19-DF52-47D2-920C-175742128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27F60-2D3B-403E-90A6-AC13ECA39399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3C81CB-31EF-4D26-882B-6A134DBAA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AA4D-FB45-4F1A-A809-15041C8C36A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660CCF1-07CE-4011-BCD1-8ED86FE8C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C2171-3741-41ED-8799-94F3FE032DB3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AF33AE2-CF70-4CD3-9E40-172C270ED8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F9590-C75A-465D-839C-5DA82D07D83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05AB0D-FE67-4C97-9392-2BA4D8E85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58C2B-E5F3-4017-B431-7353089780B2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393426-8898-4299-A2DC-F4CB6BA45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7BE2C-5A2B-4BBB-8CEF-B9F435B9F96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976E661-EF02-4ECA-A0FF-04D7FC62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A4BA-AE4A-486A-BC0B-118A97E74247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D6C14B-DE3F-4EC5-90D7-E954ECEE2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584F2-FA5E-43F8-B0B4-883B8BF35D3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50068FF-8E47-4FBF-B70E-B72FEDC8B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094E-FD95-4E65-B140-2F61606E89BA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2F154CD-FAC0-442D-A69E-4BE2314C20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09F7D-6AC0-4F74-A617-D5F45D9800E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5C23DAC-E21B-4649-B891-5F038CD83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4DCB-9DC1-4519-995C-6C01DBE7E4AE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D9DFC82-27D9-4B73-8813-9C5B9CB2D3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A6EE-6FE4-48C5-8258-BFAACA9A594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CCAAF0-B7FC-4653-B7F7-39DDE4C4A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893BD-9389-4561-B992-32A2FAC792EC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3BF3223-606D-4DE9-AC7D-364860B16B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6841-E11D-41EA-AB31-DCCC9C1A54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F450F3-52E9-4276-84F3-49EAA9A1F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71ED9-DE02-4C0B-99ED-93F4FB4158C5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7076D2-EDC2-4372-B6C8-60AB89C230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2A6A-2610-44C7-8B0F-26E4A195121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A4A3A1D9-2B39-49A1-B2D2-37D8A2C800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象" r:id="rId14" imgW="8980952" imgH="6733333" progId="Paint.Picture">
                  <p:embed/>
                </p:oleObj>
              </mc:Choice>
              <mc:Fallback>
                <p:oleObj name="BMP 图象" r:id="rId14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A4A3A1D9-2B39-49A1-B2D2-37D8A2C80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29A78589-9BB8-4F74-8E49-4E79294C4A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CFB1132C-61DA-42B8-9142-A7E0C311FA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BAE212-69D8-4658-B529-B443F6C6371C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CCB67406-A148-46FC-97D4-782B8C58A6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0A15D2-AD29-4215-84B1-B88054C25F5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20.png"/><Relationship Id="rId10" Type="http://schemas.openxmlformats.org/officeDocument/2006/relationships/image" Target="../media/image210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e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逻辑运算与布尔代数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13585"/>
            <a:ext cx="774570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一、逻辑运算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二、布尔代数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zh-CN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难点：逻辑门内部结构</a:t>
            </a:r>
            <a:endParaRPr lang="en-US" altLang="zh-CN" sz="4000" dirty="0">
              <a:solidFill>
                <a:srgbClr val="FF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4、8，5-2</a:t>
            </a:r>
            <a:endParaRPr lang="zh-CN" altLang="en-US" sz="4000" dirty="0">
              <a:solidFill>
                <a:srgbClr val="FF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DDE40-3BA8-492B-A061-394E95A733BA}" type="datetime1">
              <a:rPr lang="zh-CN" altLang="en-US" smtClean="0"/>
              <a:t>2022/10/24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/20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0EE358AC-8F9F-4178-9859-0CDBC09B33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B7AE58-853A-49BE-A5A8-0FA88BC3E34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70CB54B0-0DD4-459A-8BEF-2E6190D2A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5EF72E-3536-44AB-8DA7-452BA98CD09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16">
            <a:extLst>
              <a:ext uri="{FF2B5EF4-FFF2-40B4-BE49-F238E27FC236}">
                <a16:creationId xmlns:a16="http://schemas.microsoft.com/office/drawing/2014/main" id="{44884A5F-ADA1-4C9F-B8C5-5B301D81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门电路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04494F6-F234-4F39-997F-B2745A8C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43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CMOS</a:t>
            </a:r>
            <a:r>
              <a:rPr kumimoji="0" lang="zh-CN" altLang="en-US" b="0" dirty="0">
                <a:ea typeface="华文新魏" panose="02010800040101010101" pitchFamily="2" charset="-122"/>
              </a:rPr>
              <a:t>逻辑门的功耗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669151"/>
            <a:ext cx="1787139" cy="1476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9E69B6-3A66-EF4A-B0C2-2F11A147FA39}"/>
                  </a:ext>
                </a:extLst>
              </p:cNvPr>
              <p:cNvSpPr txBox="1"/>
              <p:nvPr/>
            </p:nvSpPr>
            <p:spPr>
              <a:xfrm>
                <a:off x="811249" y="3117943"/>
                <a:ext cx="2398029" cy="458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1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1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kumimoji="1" lang="zh-CN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ONP</m:t>
                                      </m:r>
                                    </m:sub>
                                  </m:s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9E69B6-3A66-EF4A-B0C2-2F11A147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49" y="3117943"/>
                <a:ext cx="2398029" cy="458267"/>
              </a:xfrm>
              <a:prstGeom prst="rect">
                <a:avLst/>
              </a:prstGeom>
              <a:blipFill>
                <a:blip r:embed="rId7"/>
                <a:stretch>
                  <a:fillRect l="-526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5522D42-F5EA-8946-ABDF-9959ED7DF4D9}"/>
              </a:ext>
            </a:extLst>
          </p:cNvPr>
          <p:cNvGrpSpPr/>
          <p:nvPr/>
        </p:nvGrpSpPr>
        <p:grpSpPr>
          <a:xfrm>
            <a:off x="7819108" y="736694"/>
            <a:ext cx="389743" cy="1371600"/>
            <a:chOff x="7832362" y="736694"/>
            <a:chExt cx="389743" cy="1371600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7869836" y="736694"/>
              <a:ext cx="352269" cy="1371600"/>
            </a:xfrm>
            <a:custGeom>
              <a:avLst/>
              <a:gdLst>
                <a:gd name="connsiteX0" fmla="*/ 0 w 352269"/>
                <a:gd name="connsiteY0" fmla="*/ 0 h 1371600"/>
                <a:gd name="connsiteX1" fmla="*/ 7495 w 352269"/>
                <a:gd name="connsiteY1" fmla="*/ 727023 h 1371600"/>
                <a:gd name="connsiteX2" fmla="*/ 352269 w 352269"/>
                <a:gd name="connsiteY2" fmla="*/ 727023 h 1371600"/>
                <a:gd name="connsiteX3" fmla="*/ 352269 w 352269"/>
                <a:gd name="connsiteY3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269" h="1371600">
                  <a:moveTo>
                    <a:pt x="0" y="0"/>
                  </a:moveTo>
                  <a:cubicBezTo>
                    <a:pt x="2498" y="242341"/>
                    <a:pt x="4997" y="484682"/>
                    <a:pt x="7495" y="727023"/>
                  </a:cubicBezTo>
                  <a:lnTo>
                    <a:pt x="352269" y="727023"/>
                  </a:lnTo>
                  <a:lnTo>
                    <a:pt x="352269" y="1371600"/>
                  </a:ln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32362" y="960300"/>
              <a:ext cx="242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0" i="1" dirty="0" err="1">
                  <a:solidFill>
                    <a:srgbClr val="0000FF"/>
                  </a:solidFill>
                </a:rPr>
                <a:t>i</a:t>
              </a:r>
              <a:endParaRPr lang="zh-CN" altLang="en-US" b="0" i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56456" y="3130077"/>
                <a:ext cx="2674002" cy="586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ONP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ONP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456" y="3130077"/>
                <a:ext cx="2674002" cy="586314"/>
              </a:xfrm>
              <a:prstGeom prst="rect">
                <a:avLst/>
              </a:prstGeom>
              <a:blipFill>
                <a:blip r:embed="rId8"/>
                <a:stretch>
                  <a:fillRect l="-142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97216" y="3893192"/>
                <a:ext cx="6582891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ONP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ONP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ONP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6" y="3893192"/>
                <a:ext cx="6582891" cy="627801"/>
              </a:xfrm>
              <a:prstGeom prst="rect">
                <a:avLst/>
              </a:prstGeom>
              <a:blipFill>
                <a:blip r:embed="rId9"/>
                <a:stretch>
                  <a:fillRect l="-7322" t="-178000" b="-26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91898" y="4718108"/>
                <a:ext cx="7381701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ONP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ONP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ONP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ONP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ONP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98" y="4718108"/>
                <a:ext cx="7381701" cy="627801"/>
              </a:xfrm>
              <a:prstGeom prst="rect">
                <a:avLst/>
              </a:prstGeom>
              <a:blipFill>
                <a:blip r:embed="rId10"/>
                <a:stretch>
                  <a:fillRect l="-686" t="-183673" b="-27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0F3CF4-FC1F-4042-A8D4-6865BBD39222}"/>
                  </a:ext>
                </a:extLst>
              </p:cNvPr>
              <p:cNvSpPr txBox="1"/>
              <p:nvPr/>
            </p:nvSpPr>
            <p:spPr>
              <a:xfrm>
                <a:off x="798525" y="5480108"/>
                <a:ext cx="7189019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ONP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ONP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ONP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0F3CF4-FC1F-4042-A8D4-6865BBD3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5" y="5480108"/>
                <a:ext cx="7189019" cy="627801"/>
              </a:xfrm>
              <a:prstGeom prst="rect">
                <a:avLst/>
              </a:prstGeom>
              <a:blipFill>
                <a:blip r:embed="rId11"/>
                <a:stretch>
                  <a:fillRect l="-5291" t="-183673" b="-27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86C780-ABE7-7042-8CDA-AED93AA7A0C7}"/>
              </a:ext>
            </a:extLst>
          </p:cNvPr>
          <p:cNvGrpSpPr/>
          <p:nvPr/>
        </p:nvGrpSpPr>
        <p:grpSpPr>
          <a:xfrm>
            <a:off x="248254" y="4187687"/>
            <a:ext cx="543644" cy="1656522"/>
            <a:chOff x="248254" y="4187687"/>
            <a:chExt cx="543644" cy="1656522"/>
          </a:xfrm>
        </p:grpSpPr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002A78B5-CD35-C24F-A324-6247905E07D2}"/>
                </a:ext>
              </a:extLst>
            </p:cNvPr>
            <p:cNvSpPr/>
            <p:nvPr/>
          </p:nvSpPr>
          <p:spPr bwMode="auto">
            <a:xfrm>
              <a:off x="569843" y="4187687"/>
              <a:ext cx="222055" cy="1656522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2C4ED3-7A4C-2143-B98F-C03E4B0B81C6}"/>
                </a:ext>
              </a:extLst>
            </p:cNvPr>
            <p:cNvSpPr txBox="1"/>
            <p:nvPr/>
          </p:nvSpPr>
          <p:spPr>
            <a:xfrm>
              <a:off x="248254" y="477038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</a:rPr>
                <a:t>?</a:t>
              </a:r>
              <a:endParaRPr kumimoji="1"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7" name="Text Box 3">
            <a:extLst>
              <a:ext uri="{FF2B5EF4-FFF2-40B4-BE49-F238E27FC236}">
                <a16:creationId xmlns:a16="http://schemas.microsoft.com/office/drawing/2014/main" id="{6669EC2C-3FCB-1D4D-A932-C6C856F8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039499"/>
            <a:ext cx="854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lvl="1" indent="-35877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动态功耗：电容充放电，最大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63697435-D66B-2A44-B0FC-41422911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497799"/>
            <a:ext cx="854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lvl="1" indent="-35877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短路功耗：两管导通，常被忽略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145E472-FE4F-5A4D-9CF7-0BBE6DDD3C9D}"/>
              </a:ext>
            </a:extLst>
          </p:cNvPr>
          <p:cNvSpPr/>
          <p:nvPr/>
        </p:nvSpPr>
        <p:spPr bwMode="auto">
          <a:xfrm>
            <a:off x="1099931" y="2084057"/>
            <a:ext cx="4063084" cy="37630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F5BBCB6-FC9C-1A41-9943-98B7E66DBB23}"/>
              </a:ext>
            </a:extLst>
          </p:cNvPr>
          <p:cNvGrpSpPr/>
          <p:nvPr/>
        </p:nvGrpSpPr>
        <p:grpSpPr>
          <a:xfrm>
            <a:off x="6951111" y="2449214"/>
            <a:ext cx="1678539" cy="1146970"/>
            <a:chOff x="6951111" y="2449214"/>
            <a:chExt cx="1678539" cy="11469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51111" y="2449214"/>
              <a:ext cx="1678539" cy="1146970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82BE9106-3BBB-2445-89B7-6CB97AAE3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90439" y="3022699"/>
              <a:ext cx="3960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5350BF7-D6B0-3345-8348-3DF2CEF17C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6336" y="3017784"/>
              <a:ext cx="3780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180190F-784B-C345-B459-CDDB153E1ED9}"/>
                </a:ext>
              </a:extLst>
            </p:cNvPr>
            <p:cNvSpPr txBox="1"/>
            <p:nvPr/>
          </p:nvSpPr>
          <p:spPr>
            <a:xfrm>
              <a:off x="7051276" y="2987405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0" i="1" dirty="0"/>
                <a:t>T</a:t>
              </a:r>
              <a:r>
                <a:rPr kumimoji="1" lang="en-US" altLang="zh-CN" sz="1100" b="0" baseline="-25000" dirty="0"/>
                <a:t>1           </a:t>
              </a:r>
              <a:r>
                <a:rPr kumimoji="1" lang="en-US" altLang="zh-CN" sz="1100" b="0" i="1" dirty="0"/>
                <a:t>T</a:t>
              </a:r>
              <a:r>
                <a:rPr kumimoji="1" lang="en-US" altLang="zh-CN" sz="1100" b="0" baseline="-25000" dirty="0"/>
                <a:t>2</a:t>
              </a:r>
              <a:endParaRPr kumimoji="1" lang="zh-CN" altLang="en-US" sz="2400" b="0" baseline="-25000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3D89D86-4158-AC46-84C2-1BFEADE66B25}"/>
              </a:ext>
            </a:extLst>
          </p:cNvPr>
          <p:cNvSpPr/>
          <p:nvPr/>
        </p:nvSpPr>
        <p:spPr bwMode="auto">
          <a:xfrm>
            <a:off x="2241550" y="3802284"/>
            <a:ext cx="5254886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041FC5-9453-784E-BA90-DB44A7225207}"/>
              </a:ext>
            </a:extLst>
          </p:cNvPr>
          <p:cNvSpPr/>
          <p:nvPr/>
        </p:nvSpPr>
        <p:spPr bwMode="auto">
          <a:xfrm>
            <a:off x="4540250" y="3842392"/>
            <a:ext cx="4332288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8E82BB-73EC-EE46-8053-6744845C1797}"/>
              </a:ext>
            </a:extLst>
          </p:cNvPr>
          <p:cNvSpPr/>
          <p:nvPr/>
        </p:nvSpPr>
        <p:spPr bwMode="auto">
          <a:xfrm>
            <a:off x="3035632" y="4644494"/>
            <a:ext cx="5254886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111A0C-FC50-9C48-B663-A6DD81A33200}"/>
              </a:ext>
            </a:extLst>
          </p:cNvPr>
          <p:cNvSpPr/>
          <p:nvPr/>
        </p:nvSpPr>
        <p:spPr bwMode="auto">
          <a:xfrm>
            <a:off x="5286208" y="4620430"/>
            <a:ext cx="3638550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6279F6-110A-CC4B-8947-499772C0868B}"/>
              </a:ext>
            </a:extLst>
          </p:cNvPr>
          <p:cNvSpPr/>
          <p:nvPr/>
        </p:nvSpPr>
        <p:spPr bwMode="auto">
          <a:xfrm>
            <a:off x="2401969" y="5454616"/>
            <a:ext cx="5787672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3A1591-ED71-724A-82D4-E9FB3D7EB9AC}"/>
              </a:ext>
            </a:extLst>
          </p:cNvPr>
          <p:cNvSpPr/>
          <p:nvPr/>
        </p:nvSpPr>
        <p:spPr bwMode="auto">
          <a:xfrm>
            <a:off x="5903827" y="5446596"/>
            <a:ext cx="3036973" cy="7169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46196BD1-7CC6-374A-B206-3B2A5DA6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03968"/>
            <a:ext cx="854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lvl="1" indent="-358775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静态功耗：输入不变，很小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7831BC1-67DB-254F-B9CC-5176FD906997}"/>
              </a:ext>
            </a:extLst>
          </p:cNvPr>
          <p:cNvGrpSpPr/>
          <p:nvPr/>
        </p:nvGrpSpPr>
        <p:grpSpPr>
          <a:xfrm>
            <a:off x="8050849" y="1501200"/>
            <a:ext cx="450307" cy="686443"/>
            <a:chOff x="8050849" y="1515065"/>
            <a:chExt cx="450307" cy="68644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7FC07E-2F3B-2B4B-AB4E-FE6CFF691AE3}"/>
                </a:ext>
              </a:extLst>
            </p:cNvPr>
            <p:cNvSpPr/>
            <p:nvPr/>
          </p:nvSpPr>
          <p:spPr bwMode="auto">
            <a:xfrm>
              <a:off x="8050849" y="1603968"/>
              <a:ext cx="450307" cy="5975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5DD36D-E5AD-9444-BED3-AE98511ECD23}"/>
                </a:ext>
              </a:extLst>
            </p:cNvPr>
            <p:cNvSpPr/>
            <p:nvPr/>
          </p:nvSpPr>
          <p:spPr bwMode="auto">
            <a:xfrm>
              <a:off x="8118806" y="1515065"/>
              <a:ext cx="79412" cy="2046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726CD40-ADEF-B44E-AF6B-0F89D51D357B}"/>
              </a:ext>
            </a:extLst>
          </p:cNvPr>
          <p:cNvGrpSpPr/>
          <p:nvPr/>
        </p:nvGrpSpPr>
        <p:grpSpPr>
          <a:xfrm>
            <a:off x="7001072" y="2855142"/>
            <a:ext cx="1523046" cy="421756"/>
            <a:chOff x="7001072" y="2855142"/>
            <a:chExt cx="1523046" cy="421756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81BEE071-DB7C-B847-A10F-6F18FA8E5C5E}"/>
                </a:ext>
              </a:extLst>
            </p:cNvPr>
            <p:cNvCxnSpPr/>
            <p:nvPr/>
          </p:nvCxnSpPr>
          <p:spPr bwMode="auto">
            <a:xfrm>
              <a:off x="7001072" y="3269817"/>
              <a:ext cx="396000" cy="0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7661629-E2E3-C345-B8D1-15776357678D}"/>
                </a:ext>
              </a:extLst>
            </p:cNvPr>
            <p:cNvCxnSpPr/>
            <p:nvPr/>
          </p:nvCxnSpPr>
          <p:spPr bwMode="auto">
            <a:xfrm>
              <a:off x="7748896" y="3273357"/>
              <a:ext cx="396000" cy="0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6492DC8B-F7F5-A147-86BC-83EBA09E6994}"/>
                </a:ext>
              </a:extLst>
            </p:cNvPr>
            <p:cNvCxnSpPr/>
            <p:nvPr/>
          </p:nvCxnSpPr>
          <p:spPr bwMode="auto">
            <a:xfrm>
              <a:off x="7383848" y="2855144"/>
              <a:ext cx="396000" cy="0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35DBD238-B83E-D84D-8C25-F1A93773A330}"/>
                </a:ext>
              </a:extLst>
            </p:cNvPr>
            <p:cNvCxnSpPr/>
            <p:nvPr/>
          </p:nvCxnSpPr>
          <p:spPr bwMode="auto">
            <a:xfrm>
              <a:off x="8128118" y="2855142"/>
              <a:ext cx="396000" cy="0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3D50E5D6-8E9D-0A42-98E0-5BCD6DC97561}"/>
                </a:ext>
              </a:extLst>
            </p:cNvPr>
            <p:cNvCxnSpPr/>
            <p:nvPr/>
          </p:nvCxnSpPr>
          <p:spPr bwMode="auto">
            <a:xfrm>
              <a:off x="8137943" y="2855142"/>
              <a:ext cx="0" cy="414675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0942275F-D83D-294F-8391-7EDAD2F751D9}"/>
                </a:ext>
              </a:extLst>
            </p:cNvPr>
            <p:cNvCxnSpPr/>
            <p:nvPr/>
          </p:nvCxnSpPr>
          <p:spPr bwMode="auto">
            <a:xfrm>
              <a:off x="7769344" y="2858683"/>
              <a:ext cx="0" cy="414675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5E012DD4-1E86-EE4A-BC43-C77AAE416597}"/>
                </a:ext>
              </a:extLst>
            </p:cNvPr>
            <p:cNvCxnSpPr/>
            <p:nvPr/>
          </p:nvCxnSpPr>
          <p:spPr bwMode="auto">
            <a:xfrm>
              <a:off x="7390110" y="2862223"/>
              <a:ext cx="0" cy="414675"/>
            </a:xfrm>
            <a:prstGeom prst="lin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42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  <p:bldP spid="21" grpId="0"/>
      <p:bldP spid="16" grpId="0"/>
      <p:bldP spid="17" grpId="0"/>
      <p:bldP spid="18" grpId="0"/>
      <p:bldP spid="10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0EE358AC-8F9F-4178-9859-0CDBC09B33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CB2620-A5B7-460E-9FEA-C35FB80D8A3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70CB54B0-0DD4-459A-8BEF-2E6190D2A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5EF72E-3536-44AB-8DA7-452BA98CD09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4C59F4-2843-4D3E-AF2C-53EBC5C3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布尔（逻辑）代数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5F8CC98-8A6E-4BC2-891E-151DA02C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布尔代数</a:t>
            </a:r>
            <a:r>
              <a:rPr lang="zh-CN" altLang="en-US" sz="3600" b="0" dirty="0">
                <a:ea typeface="华文新魏" panose="02010800040101010101" pitchFamily="2" charset="-122"/>
              </a:rPr>
              <a:t>公理、</a:t>
            </a:r>
            <a:r>
              <a:rPr lang="zh-CN" altLang="zh-CN" sz="3600" b="0" dirty="0">
                <a:ea typeface="华文新魏" panose="02010800040101010101" pitchFamily="2" charset="-122"/>
              </a:rPr>
              <a:t>定理与规则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38DD45E-CDC3-6F46-BB70-5BDBC8BF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17" y="2767560"/>
            <a:ext cx="8397875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培养</a:t>
            </a:r>
            <a:r>
              <a:rPr lang="zh-CN" altLang="en-US" sz="3600" b="0" dirty="0">
                <a:ea typeface="华文新魏" panose="02010800040101010101" pitchFamily="2" charset="-122"/>
              </a:rPr>
              <a:t>科学精神，能通过反演规则和对偶规则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求得</a:t>
            </a:r>
            <a:r>
              <a:rPr lang="zh-CN" altLang="en-US" sz="3600" b="0" dirty="0">
                <a:ea typeface="华文新魏" panose="02010800040101010101" pitchFamily="2" charset="-122"/>
              </a:rPr>
              <a:t>反函数和对偶式。</a:t>
            </a:r>
          </a:p>
        </p:txBody>
      </p:sp>
    </p:spTree>
    <p:extLst>
      <p:ext uri="{BB962C8B-B14F-4D97-AF65-F5344CB8AC3E}">
        <p14:creationId xmlns:p14="http://schemas.microsoft.com/office/powerpoint/2010/main" val="34322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>
            <a:extLst>
              <a:ext uri="{FF2B5EF4-FFF2-40B4-BE49-F238E27FC236}">
                <a16:creationId xmlns:a16="http://schemas.microsoft.com/office/drawing/2014/main" id="{FF7BA392-73D5-4FF2-8297-9B03872A2A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8076D2-8BDF-4ED1-8AD7-2EFCB3D2CCD3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3202E607-99D3-4AC0-896D-FC3FB47FC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73A1F7-3C95-44D0-8CAB-F5E372BB11F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925" name="Text Box 205">
            <a:extLst>
              <a:ext uri="{FF2B5EF4-FFF2-40B4-BE49-F238E27FC236}">
                <a16:creationId xmlns:a16="http://schemas.microsoft.com/office/drawing/2014/main" id="{3A78B259-5342-456F-BEA1-3A9A9412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643922"/>
            <a:ext cx="8475663" cy="107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(A1) if X≠1, then X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0,	(A1</a:t>
            </a:r>
            <a:r>
              <a:rPr lang="en-US" altLang="zh-CN" b="0" dirty="0"/>
              <a:t>'</a:t>
            </a:r>
            <a:r>
              <a:rPr lang="en-US" altLang="zh-CN" b="0" dirty="0">
                <a:ea typeface="华文新魏" panose="02010800040101010101" pitchFamily="2" charset="-122"/>
              </a:rPr>
              <a:t>) if X≠0, then X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1;</a:t>
            </a:r>
          </a:p>
          <a:p>
            <a:pPr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(A2) if X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0, then X'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1,	(A2</a:t>
            </a:r>
            <a:r>
              <a:rPr lang="en-US" altLang="zh-CN" b="0" dirty="0"/>
              <a:t>'</a:t>
            </a:r>
            <a:r>
              <a:rPr lang="en-US" altLang="zh-CN" b="0" dirty="0">
                <a:ea typeface="华文新魏" panose="02010800040101010101" pitchFamily="2" charset="-122"/>
              </a:rPr>
              <a:t>) if X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1, then X'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0;</a:t>
            </a:r>
          </a:p>
        </p:txBody>
      </p:sp>
      <p:sp>
        <p:nvSpPr>
          <p:cNvPr id="286805" name="Text Box 85">
            <a:extLst>
              <a:ext uri="{FF2B5EF4-FFF2-40B4-BE49-F238E27FC236}">
                <a16:creationId xmlns:a16="http://schemas.microsoft.com/office/drawing/2014/main" id="{F9C3C8A7-ED3E-4AF1-8BD7-6990821F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5" y="1106152"/>
            <a:ext cx="59466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由逻辑变量集合</a:t>
            </a:r>
            <a:r>
              <a:rPr kumimoji="0" lang="en-US" altLang="zh-CN" sz="3200" b="0" dirty="0">
                <a:ea typeface="华文新魏" panose="02010800040101010101" pitchFamily="2" charset="-122"/>
              </a:rPr>
              <a:t>K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、</a:t>
            </a:r>
            <a:r>
              <a:rPr kumimoji="0" lang="zh-CN" altLang="zh-CN" sz="3200" b="0" dirty="0">
                <a:ea typeface="华文新魏" panose="02010800040101010101" pitchFamily="2" charset="-122"/>
              </a:rPr>
              <a:t>常量0和1以及与、或、非3种基本运算构成的一个封闭的代数系统，记为</a:t>
            </a:r>
            <a:r>
              <a:rPr kumimoji="0" lang="en-US" altLang="zh-CN" sz="3200" b="0" dirty="0">
                <a:ea typeface="华文新魏" panose="02010800040101010101" pitchFamily="2" charset="-122"/>
              </a:rPr>
              <a:t>L={K, •, +, -, 0, 1}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。</a:t>
            </a:r>
            <a:r>
              <a:rPr kumimoji="0" lang="zh-CN" altLang="zh-CN" sz="3200" b="0" dirty="0">
                <a:ea typeface="华文新魏" panose="02010800040101010101" pitchFamily="2" charset="-122"/>
              </a:rPr>
              <a:t>这个系统满足下列</a:t>
            </a:r>
            <a:r>
              <a:rPr kumimoji="0" lang="zh-CN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公理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：</a:t>
            </a:r>
          </a:p>
        </p:txBody>
      </p:sp>
      <p:pic>
        <p:nvPicPr>
          <p:cNvPr id="34822" name="Picture 86">
            <a:extLst>
              <a:ext uri="{FF2B5EF4-FFF2-40B4-BE49-F238E27FC236}">
                <a16:creationId xmlns:a16="http://schemas.microsoft.com/office/drawing/2014/main" id="{7F82C207-7F9C-45F4-B3EE-8C99E18E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68" y="143440"/>
            <a:ext cx="173513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3" name="Text Box 87">
            <a:extLst>
              <a:ext uri="{FF2B5EF4-FFF2-40B4-BE49-F238E27FC236}">
                <a16:creationId xmlns:a16="http://schemas.microsoft.com/office/drawing/2014/main" id="{362C2748-7C02-4602-B218-A802BD86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405" y="2232590"/>
            <a:ext cx="25558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Monotype Sorts"/>
              <a:buNone/>
            </a:pPr>
            <a:r>
              <a:rPr lang="zh-CN" altLang="en-US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 </a:t>
            </a:r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1854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</a:pPr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&lt;&lt;</a:t>
            </a:r>
            <a:r>
              <a:rPr lang="zh-CN" altLang="en-US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思维规律的研究</a:t>
            </a:r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逻辑与概率的数学理论基础</a:t>
            </a:r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&gt;&gt;,</a:t>
            </a:r>
          </a:p>
          <a:p>
            <a:pPr eaLnBrk="1" hangingPunct="1"/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&lt;&lt;</a:t>
            </a:r>
            <a:r>
              <a:rPr lang="zh-CN" altLang="en-US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逻辑的数学分析</a:t>
            </a:r>
            <a:r>
              <a:rPr lang="en-US" altLang="zh-CN" sz="1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&gt;&gt;</a:t>
            </a:r>
          </a:p>
        </p:txBody>
      </p:sp>
      <p:sp>
        <p:nvSpPr>
          <p:cNvPr id="34824" name="Rectangle 206">
            <a:extLst>
              <a:ext uri="{FF2B5EF4-FFF2-40B4-BE49-F238E27FC236}">
                <a16:creationId xmlns:a16="http://schemas.microsoft.com/office/drawing/2014/main" id="{ACE1C23E-2FE3-497A-B611-F6642E1A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1/6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86928" name="Text Box 208">
            <a:extLst>
              <a:ext uri="{FF2B5EF4-FFF2-40B4-BE49-F238E27FC236}">
                <a16:creationId xmlns:a16="http://schemas.microsoft.com/office/drawing/2014/main" id="{0E34A3EC-6D65-41A2-80E0-A94A06E3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723236"/>
            <a:ext cx="8475663" cy="157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(A3) 0·0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0,			(A3</a:t>
            </a:r>
            <a:r>
              <a:rPr lang="en-US" altLang="zh-CN" b="0" dirty="0"/>
              <a:t>'</a:t>
            </a:r>
            <a:r>
              <a:rPr lang="en-US" altLang="zh-CN" b="0" dirty="0">
                <a:ea typeface="华文新魏" panose="02010800040101010101" pitchFamily="2" charset="-122"/>
              </a:rPr>
              <a:t>) 1</a:t>
            </a:r>
            <a:r>
              <a:rPr lang="zh-CN" altLang="en-US" b="0" dirty="0">
                <a:ea typeface="华文新魏" panose="02010800040101010101" pitchFamily="2" charset="-122"/>
              </a:rPr>
              <a:t>＋</a:t>
            </a:r>
            <a:r>
              <a:rPr lang="en-US" altLang="zh-CN" b="0" dirty="0"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1;</a:t>
            </a:r>
          </a:p>
          <a:p>
            <a:pPr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(A4) 1·1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1,			(A4</a:t>
            </a:r>
            <a:r>
              <a:rPr lang="en-US" altLang="zh-CN" b="0" dirty="0"/>
              <a:t>'</a:t>
            </a:r>
            <a:r>
              <a:rPr lang="en-US" altLang="zh-CN" b="0" dirty="0">
                <a:ea typeface="华文新魏" panose="02010800040101010101" pitchFamily="2" charset="-122"/>
              </a:rPr>
              <a:t>) 0</a:t>
            </a:r>
            <a:r>
              <a:rPr lang="zh-CN" altLang="en-US" b="0" dirty="0">
                <a:ea typeface="华文新魏" panose="02010800040101010101" pitchFamily="2" charset="-122"/>
              </a:rPr>
              <a:t>＋</a:t>
            </a:r>
            <a:r>
              <a:rPr lang="en-US" altLang="zh-CN" b="0" dirty="0">
                <a:ea typeface="华文新魏" panose="02010800040101010101" pitchFamily="2" charset="-122"/>
              </a:rPr>
              <a:t>0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0;</a:t>
            </a:r>
          </a:p>
          <a:p>
            <a:pPr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0" dirty="0">
                <a:ea typeface="华文新魏" panose="02010800040101010101" pitchFamily="2" charset="-122"/>
              </a:rPr>
              <a:t>(A5) 0·1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1·0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0,		(A5</a:t>
            </a:r>
            <a:r>
              <a:rPr lang="en-US" altLang="zh-CN" b="0" dirty="0"/>
              <a:t>'</a:t>
            </a:r>
            <a:r>
              <a:rPr lang="en-US" altLang="zh-CN" b="0" dirty="0">
                <a:ea typeface="华文新魏" panose="02010800040101010101" pitchFamily="2" charset="-122"/>
              </a:rPr>
              <a:t>) 1</a:t>
            </a:r>
            <a:r>
              <a:rPr lang="zh-CN" altLang="en-US" b="0" dirty="0">
                <a:ea typeface="华文新魏" panose="02010800040101010101" pitchFamily="2" charset="-122"/>
              </a:rPr>
              <a:t>＋</a:t>
            </a:r>
            <a:r>
              <a:rPr lang="en-US" altLang="zh-CN" b="0" dirty="0">
                <a:ea typeface="华文新魏" panose="02010800040101010101" pitchFamily="2" charset="-122"/>
              </a:rPr>
              <a:t>0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0</a:t>
            </a:r>
            <a:r>
              <a:rPr lang="zh-CN" altLang="en-US" b="0" dirty="0">
                <a:ea typeface="华文新魏" panose="02010800040101010101" pitchFamily="2" charset="-122"/>
              </a:rPr>
              <a:t>＋</a:t>
            </a:r>
            <a:r>
              <a:rPr lang="en-US" altLang="zh-CN" b="0" dirty="0"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a typeface="华文新魏" panose="02010800040101010101" pitchFamily="2" charset="-122"/>
              </a:rPr>
              <a:t>＝</a:t>
            </a:r>
            <a:r>
              <a:rPr lang="en-US" altLang="zh-CN" b="0" dirty="0">
                <a:ea typeface="华文新魏" panose="02010800040101010101" pitchFamily="2" charset="-122"/>
              </a:rPr>
              <a:t>1.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5" grpId="0" build="p" bldLvl="2" autoUpdateAnimBg="0"/>
      <p:bldP spid="286928" grpId="0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>
            <a:extLst>
              <a:ext uri="{FF2B5EF4-FFF2-40B4-BE49-F238E27FC236}">
                <a16:creationId xmlns:a16="http://schemas.microsoft.com/office/drawing/2014/main" id="{F5B28FB4-A7CE-4476-B652-30A3ADBC5F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A17150-E88E-45C7-91AA-C888404FA40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BAFC6AD2-5B5F-43D9-A7FF-7D7740F61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AB0D5E-0B50-41E1-9CAF-613959EB5A1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Text Box 9">
            <a:extLst>
              <a:ext uri="{FF2B5EF4-FFF2-40B4-BE49-F238E27FC236}">
                <a16:creationId xmlns:a16="http://schemas.microsoft.com/office/drawing/2014/main" id="{19176B2D-CF17-4A3E-876F-16DF768C9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0"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n-lt"/>
                <a:ea typeface="华文新魏" pitchFamily="2" charset="-122"/>
              </a:rPr>
              <a:t>单变量定理：共</a:t>
            </a:r>
            <a:r>
              <a:rPr kumimoji="0" lang="en-US" altLang="zh-CN" b="0" dirty="0">
                <a:latin typeface="+mn-lt"/>
                <a:ea typeface="华文新魏" pitchFamily="2" charset="-122"/>
              </a:rPr>
              <a:t>5</a:t>
            </a:r>
            <a:r>
              <a:rPr kumimoji="0" lang="zh-CN" altLang="en-US" b="0" dirty="0">
                <a:latin typeface="+mn-lt"/>
                <a:ea typeface="华文新魏" pitchFamily="2" charset="-122"/>
              </a:rPr>
              <a:t>对，</a:t>
            </a:r>
            <a:r>
              <a:rPr lang="zh-CN" altLang="en-US" b="0" dirty="0">
                <a:latin typeface="+mn-lt"/>
                <a:ea typeface="华文新魏" pitchFamily="2" charset="-122"/>
              </a:rPr>
              <a:t>可用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新魏" pitchFamily="2" charset="-122"/>
              </a:rPr>
              <a:t>完备归纳法</a:t>
            </a:r>
            <a:r>
              <a:rPr lang="zh-CN" altLang="en-US" b="0" dirty="0">
                <a:latin typeface="+mn-lt"/>
                <a:ea typeface="华文新魏" pitchFamily="2" charset="-122"/>
              </a:rPr>
              <a:t>证明。</a:t>
            </a:r>
          </a:p>
        </p:txBody>
      </p:sp>
      <p:sp>
        <p:nvSpPr>
          <p:cNvPr id="36869" name="Rectangle 12">
            <a:extLst>
              <a:ext uri="{FF2B5EF4-FFF2-40B4-BE49-F238E27FC236}">
                <a16:creationId xmlns:a16="http://schemas.microsoft.com/office/drawing/2014/main" id="{C1B885D1-67BD-4303-8517-C592D8BD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2/6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6870" name="Picture 11">
            <a:extLst>
              <a:ext uri="{FF2B5EF4-FFF2-40B4-BE49-F238E27FC236}">
                <a16:creationId xmlns:a16="http://schemas.microsoft.com/office/drawing/2014/main" id="{08A7AB46-D986-4CD4-93E0-5E245221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632733"/>
            <a:ext cx="55514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E7DC69-8A85-47E6-874B-D21551724B7A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3897970"/>
            <a:ext cx="6707188" cy="1030288"/>
            <a:chOff x="1279969" y="3400433"/>
            <a:chExt cx="6706099" cy="10296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BB7131-787F-4F3F-81B1-9F2C6125F778}"/>
                </a:ext>
              </a:extLst>
            </p:cNvPr>
            <p:cNvSpPr txBox="1"/>
            <p:nvPr/>
          </p:nvSpPr>
          <p:spPr>
            <a:xfrm>
              <a:off x="6903569" y="3451202"/>
              <a:ext cx="1082499" cy="9550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400" b="0" dirty="0">
                  <a:latin typeface="+mn-lt"/>
                  <a:ea typeface="华文新魏" pitchFamily="2" charset="-122"/>
                </a:rPr>
                <a:t>交换律</a:t>
              </a:r>
              <a:endParaRPr lang="en-US" altLang="zh-CN" sz="1400" b="0" dirty="0">
                <a:latin typeface="+mn-lt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400" b="0" dirty="0">
                  <a:latin typeface="+mn-lt"/>
                  <a:ea typeface="华文新魏" pitchFamily="2" charset="-122"/>
                </a:rPr>
                <a:t>结合律</a:t>
              </a:r>
              <a:endParaRPr lang="en-US" altLang="zh-CN" sz="1400" b="0" dirty="0">
                <a:latin typeface="+mn-lt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400" b="0" dirty="0">
                  <a:latin typeface="+mn-lt"/>
                  <a:ea typeface="华文新魏" pitchFamily="2" charset="-122"/>
                </a:rPr>
                <a:t>分配律</a:t>
              </a:r>
              <a:endParaRPr lang="en-US" altLang="zh-CN" sz="1400" b="0" dirty="0">
                <a:latin typeface="+mn-lt"/>
                <a:ea typeface="华文新魏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400" b="0" dirty="0">
                  <a:latin typeface="+mn-lt"/>
                  <a:ea typeface="华文新魏" pitchFamily="2" charset="-122"/>
                </a:rPr>
                <a:t>德摩根定理</a:t>
              </a:r>
            </a:p>
          </p:txBody>
        </p:sp>
        <p:pic>
          <p:nvPicPr>
            <p:cNvPr id="36884" name="Picture 12">
              <a:extLst>
                <a:ext uri="{FF2B5EF4-FFF2-40B4-BE49-F238E27FC236}">
                  <a16:creationId xmlns:a16="http://schemas.microsoft.com/office/drawing/2014/main" id="{9B91AD20-A950-47EE-8679-9B79EA307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969" y="3400433"/>
              <a:ext cx="5573268" cy="1029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B3CEB2-A6A6-4690-8FB1-98B1FB3980E9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1612813"/>
            <a:ext cx="8499475" cy="4668038"/>
            <a:chOff x="328613" y="1605187"/>
            <a:chExt cx="8499475" cy="4667714"/>
          </a:xfrm>
        </p:grpSpPr>
        <p:grpSp>
          <p:nvGrpSpPr>
            <p:cNvPr id="36874" name="组合 11">
              <a:extLst>
                <a:ext uri="{FF2B5EF4-FFF2-40B4-BE49-F238E27FC236}">
                  <a16:creationId xmlns:a16="http://schemas.microsoft.com/office/drawing/2014/main" id="{CAC7AFFB-CF1D-4CDF-8B40-CE3B758F8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263" y="4892676"/>
              <a:ext cx="6523037" cy="1380225"/>
              <a:chOff x="1211580" y="5013960"/>
              <a:chExt cx="6522095" cy="1381321"/>
            </a:xfrm>
          </p:grpSpPr>
          <p:grpSp>
            <p:nvGrpSpPr>
              <p:cNvPr id="36876" name="组合 6">
                <a:extLst>
                  <a:ext uri="{FF2B5EF4-FFF2-40B4-BE49-F238E27FC236}">
                    <a16:creationId xmlns:a16="http://schemas.microsoft.com/office/drawing/2014/main" id="{2E98207C-8D35-4D5C-95CF-3B8C76BB93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1580" y="5013960"/>
                <a:ext cx="5715000" cy="1323439"/>
                <a:chOff x="1181100" y="4632960"/>
                <a:chExt cx="5715000" cy="1323439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20928B1-F5A4-4884-800A-577AA6A07C9C}"/>
                    </a:ext>
                  </a:extLst>
                </p:cNvPr>
                <p:cNvSpPr txBox="1"/>
                <p:nvPr/>
              </p:nvSpPr>
              <p:spPr>
                <a:xfrm>
                  <a:off x="1181100" y="4633051"/>
                  <a:ext cx="5715762" cy="132334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ts val="2400"/>
                    </a:lnSpc>
                    <a:defRPr/>
                  </a:pPr>
                  <a:r>
                    <a:rPr lang="en-US" altLang="zh-CN" sz="1400" b="0" dirty="0">
                      <a:latin typeface="+mn-lt"/>
                    </a:rPr>
                    <a:t>18.                                                                               19.</a:t>
                  </a:r>
                </a:p>
                <a:p>
                  <a:pPr eaLnBrk="1" hangingPunct="1">
                    <a:lnSpc>
                      <a:spcPts val="2400"/>
                    </a:lnSpc>
                    <a:defRPr/>
                  </a:pPr>
                  <a:r>
                    <a:rPr lang="en-US" altLang="zh-CN" sz="1400" b="0" dirty="0">
                      <a:latin typeface="+mn-lt"/>
                    </a:rPr>
                    <a:t>20.                                                                               21.</a:t>
                  </a:r>
                </a:p>
                <a:p>
                  <a:pPr eaLnBrk="1" hangingPunct="1">
                    <a:lnSpc>
                      <a:spcPts val="2400"/>
                    </a:lnSpc>
                    <a:defRPr/>
                  </a:pPr>
                  <a:r>
                    <a:rPr lang="en-US" altLang="zh-CN" sz="1400" b="0" dirty="0">
                      <a:latin typeface="+mn-lt"/>
                    </a:rPr>
                    <a:t>22. </a:t>
                  </a:r>
                </a:p>
                <a:p>
                  <a:pPr eaLnBrk="1" hangingPunct="1">
                    <a:lnSpc>
                      <a:spcPts val="2400"/>
                    </a:lnSpc>
                    <a:defRPr/>
                  </a:pPr>
                  <a:r>
                    <a:rPr lang="en-US" altLang="zh-CN" sz="1400" b="0" dirty="0">
                      <a:latin typeface="+mn-lt"/>
                    </a:rPr>
                    <a:t>23.</a:t>
                  </a:r>
                </a:p>
              </p:txBody>
            </p:sp>
            <p:grpSp>
              <p:nvGrpSpPr>
                <p:cNvPr id="36879" name="组合 4">
                  <a:extLst>
                    <a:ext uri="{FF2B5EF4-FFF2-40B4-BE49-F238E27FC236}">
                      <a16:creationId xmlns:a16="http://schemas.microsoft.com/office/drawing/2014/main" id="{434F2B03-A0C2-48BD-BCD0-EC80C1489F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77340" y="4743629"/>
                  <a:ext cx="5238750" cy="1153114"/>
                  <a:chOff x="1638300" y="4873169"/>
                  <a:chExt cx="5238750" cy="1153114"/>
                </a:xfrm>
              </p:grpSpPr>
              <p:pic>
                <p:nvPicPr>
                  <p:cNvPr id="36881" name="Picture 10">
                    <a:extLst>
                      <a:ext uri="{FF2B5EF4-FFF2-40B4-BE49-F238E27FC236}">
                        <a16:creationId xmlns:a16="http://schemas.microsoft.com/office/drawing/2014/main" id="{A4E28C96-0077-44F8-993D-0ACB0F7663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38300" y="4873169"/>
                    <a:ext cx="5238750" cy="11531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6882" name="矩形 3">
                    <a:extLst>
                      <a:ext uri="{FF2B5EF4-FFF2-40B4-BE49-F238E27FC236}">
                        <a16:creationId xmlns:a16="http://schemas.microsoft.com/office/drawing/2014/main" id="{F08BDB17-56F8-453D-A0DE-78799E9112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7740" y="4873169"/>
                    <a:ext cx="525780" cy="5217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2FDB14-41B7-48F3-9E68-36991210D4EA}"/>
                  </a:ext>
                </a:extLst>
              </p:cNvPr>
              <p:cNvSpPr txBox="1"/>
              <p:nvPr/>
            </p:nvSpPr>
            <p:spPr>
              <a:xfrm>
                <a:off x="7009880" y="5014051"/>
                <a:ext cx="723795" cy="9516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ts val="2300"/>
                  </a:lnSpc>
                  <a:defRPr/>
                </a:pPr>
                <a:r>
                  <a:rPr lang="zh-CN" altLang="en-US" sz="1400" b="0" dirty="0">
                    <a:latin typeface="+mn-lt"/>
                    <a:ea typeface="华文新魏" pitchFamily="2" charset="-122"/>
                  </a:rPr>
                  <a:t>吸收律</a:t>
                </a:r>
                <a:endParaRPr lang="en-US" altLang="zh-CN" sz="1400" b="0" dirty="0">
                  <a:latin typeface="+mn-lt"/>
                  <a:ea typeface="华文新魏" pitchFamily="2" charset="-122"/>
                </a:endParaRPr>
              </a:p>
              <a:p>
                <a:pPr eaLnBrk="1" hangingPunct="1">
                  <a:lnSpc>
                    <a:spcPts val="2300"/>
                  </a:lnSpc>
                  <a:defRPr/>
                </a:pPr>
                <a:r>
                  <a:rPr lang="zh-CN" altLang="en-US" sz="1400" b="0" dirty="0">
                    <a:latin typeface="+mn-lt"/>
                    <a:ea typeface="华文新魏" pitchFamily="2" charset="-122"/>
                  </a:rPr>
                  <a:t>组合律</a:t>
                </a:r>
                <a:endParaRPr lang="en-US" altLang="zh-CN" sz="1400" b="0" dirty="0">
                  <a:latin typeface="+mn-lt"/>
                  <a:ea typeface="华文新魏" pitchFamily="2" charset="-122"/>
                </a:endParaRPr>
              </a:p>
              <a:p>
                <a:pPr eaLnBrk="1" hangingPunct="1">
                  <a:lnSpc>
                    <a:spcPts val="2300"/>
                  </a:lnSpc>
                  <a:defRPr/>
                </a:pPr>
                <a:r>
                  <a:rPr lang="zh-CN" altLang="en-US" sz="1400" b="0" dirty="0">
                    <a:latin typeface="+mn-lt"/>
                    <a:ea typeface="华文新魏" pitchFamily="2" charset="-122"/>
                  </a:rPr>
                  <a:t>一致律</a:t>
                </a:r>
              </a:p>
            </p:txBody>
          </p:sp>
          <p:sp>
            <p:nvSpPr>
              <p:cNvPr id="36878" name="矩形 9">
                <a:extLst>
                  <a:ext uri="{FF2B5EF4-FFF2-40B4-BE49-F238E27FC236}">
                    <a16:creationId xmlns:a16="http://schemas.microsoft.com/office/drawing/2014/main" id="{1AF1A5F3-0DE2-4EC7-A4C5-98A974D1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580" y="5137485"/>
                <a:ext cx="6461760" cy="1257796"/>
              </a:xfrm>
              <a:prstGeom prst="rect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C0F46B25-3AF5-490C-B02A-7AE32CD98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605187"/>
              <a:ext cx="8499475" cy="954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lvl="1" indent="0" eaLnBrk="1" hangingPunct="1">
                <a:spcBef>
                  <a:spcPts val="600"/>
                </a:spcBef>
                <a:buClr>
                  <a:srgbClr val="FF0000"/>
                </a:buClr>
                <a:buFont typeface="Wingdings" pitchFamily="2" charset="2"/>
                <a:buChar char="l"/>
                <a:defRPr/>
              </a:pPr>
              <a:r>
                <a:rPr lang="zh-CN" altLang="en-US" b="0" dirty="0">
                  <a:latin typeface="+mn-lt"/>
                  <a:ea typeface="华文新魏" pitchFamily="2" charset="-122"/>
                </a:rPr>
                <a:t>                                                             定理</a:t>
              </a:r>
              <a:r>
                <a:rPr lang="en-US" altLang="zh-CN" b="0" dirty="0">
                  <a:latin typeface="+mn-lt"/>
                  <a:ea typeface="华文新魏" pitchFamily="2" charset="-122"/>
                </a:rPr>
                <a:t>18-21</a:t>
              </a:r>
              <a:r>
                <a:rPr lang="zh-CN" altLang="en-US" b="0" dirty="0">
                  <a:latin typeface="+mn-lt"/>
                  <a:ea typeface="华文新魏" pitchFamily="2" charset="-122"/>
                </a:rPr>
                <a:t>对逻辑函数化简很有用，注意运算顺序。</a:t>
              </a:r>
            </a:p>
          </p:txBody>
        </p:sp>
      </p:grpSp>
      <p:sp>
        <p:nvSpPr>
          <p:cNvPr id="24" name="Text Box 9">
            <a:extLst>
              <a:ext uri="{FF2B5EF4-FFF2-40B4-BE49-F238E27FC236}">
                <a16:creationId xmlns:a16="http://schemas.microsoft.com/office/drawing/2014/main" id="{87423937-23B2-4A27-A31F-36639D63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1280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0"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b="0" dirty="0">
                <a:latin typeface="+mn-lt"/>
                <a:ea typeface="华文新魏" pitchFamily="2" charset="-122"/>
              </a:rPr>
              <a:t>多变量定理：共</a:t>
            </a:r>
            <a:r>
              <a:rPr lang="en-US" altLang="zh-CN" b="0" dirty="0">
                <a:latin typeface="+mn-lt"/>
                <a:ea typeface="华文新魏" pitchFamily="2" charset="-122"/>
              </a:rPr>
              <a:t>7</a:t>
            </a:r>
            <a:r>
              <a:rPr lang="zh-CN" altLang="en-US" b="0" dirty="0">
                <a:latin typeface="+mn-lt"/>
                <a:ea typeface="华文新魏" pitchFamily="2" charset="-122"/>
              </a:rPr>
              <a:t>对，注意定理</a:t>
            </a:r>
            <a:r>
              <a:rPr lang="en-US" altLang="zh-CN" b="0" dirty="0">
                <a:latin typeface="+mn-lt"/>
                <a:ea typeface="华文新魏" pitchFamily="2" charset="-122"/>
              </a:rPr>
              <a:t>15；</a:t>
            </a:r>
            <a:endParaRPr lang="zh-CN" altLang="en-US" b="0" dirty="0">
              <a:latin typeface="+mn-lt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>
            <a:extLst>
              <a:ext uri="{FF2B5EF4-FFF2-40B4-BE49-F238E27FC236}">
                <a16:creationId xmlns:a16="http://schemas.microsoft.com/office/drawing/2014/main" id="{7EEFEEF0-4773-479A-A21D-C0E246A934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1D89C8-9F98-4EC5-AD29-733573298912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灯片编号占位符 2">
            <a:extLst>
              <a:ext uri="{FF2B5EF4-FFF2-40B4-BE49-F238E27FC236}">
                <a16:creationId xmlns:a16="http://schemas.microsoft.com/office/drawing/2014/main" id="{783A57B0-DC45-4C27-88E1-7C49C5227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071F2D-1C05-4262-8B1F-8F40178AF769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06C7819B-6509-4154-A3CF-9D1D1DD8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定理或规则的作用：高斯的故事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42C5153-62F6-4198-9621-8CBF6B4F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344070" name="Group 6">
            <a:extLst>
              <a:ext uri="{FF2B5EF4-FFF2-40B4-BE49-F238E27FC236}">
                <a16:creationId xmlns:a16="http://schemas.microsoft.com/office/drawing/2014/main" id="{6880B9FE-CAAE-4B7E-B8F5-3DF143C7B588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4560339"/>
            <a:ext cx="8475662" cy="1166813"/>
            <a:chOff x="279" y="2401"/>
            <a:chExt cx="5339" cy="735"/>
          </a:xfrm>
        </p:grpSpPr>
        <p:sp>
          <p:nvSpPr>
            <p:cNvPr id="37897" name="Text Box 7">
              <a:extLst>
                <a:ext uri="{FF2B5EF4-FFF2-40B4-BE49-F238E27FC236}">
                  <a16:creationId xmlns:a16="http://schemas.microsoft.com/office/drawing/2014/main" id="{4DAFB2BB-7A4E-49ED-8EDE-41C999AC8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401"/>
              <a:ext cx="5339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Font typeface="Monotype Sorts"/>
                <a:buNone/>
              </a:pPr>
              <a:r>
                <a:rPr lang="en-US" altLang="zh-CN" sz="2400" b="0" dirty="0">
                  <a:ea typeface="华文新魏" panose="02010800040101010101" pitchFamily="2" charset="-122"/>
                </a:rPr>
                <a:t>    </a:t>
              </a:r>
              <a:r>
                <a:rPr lang="zh-CN" altLang="en-US" b="0" dirty="0">
                  <a:ea typeface="华文新魏" panose="02010800040101010101" pitchFamily="2" charset="-122"/>
                </a:rPr>
                <a:t>同理，因为</a:t>
              </a:r>
              <a:r>
                <a:rPr lang="en-US" altLang="zh-CN" b="0" i="1" dirty="0">
                  <a:ea typeface="华文新魏" panose="02010800040101010101" pitchFamily="2" charset="-122"/>
                </a:rPr>
                <a:t>X</a:t>
              </a:r>
              <a:r>
                <a:rPr lang="en-US" altLang="zh-CN" b="0" dirty="0">
                  <a:ea typeface="华文新魏" panose="02010800040101010101" pitchFamily="2" charset="-122"/>
                </a:rPr>
                <a:t>+</a:t>
              </a:r>
              <a:r>
                <a:rPr lang="en-US" altLang="zh-CN" b="0" i="1" dirty="0">
                  <a:ea typeface="华文新魏" panose="02010800040101010101" pitchFamily="2" charset="-122"/>
                </a:rPr>
                <a:t>X</a:t>
              </a:r>
              <a:r>
                <a:rPr lang="en-US" altLang="zh-CN" b="0" dirty="0">
                  <a:ea typeface="华文新魏" panose="02010800040101010101" pitchFamily="2" charset="-122"/>
                </a:rPr>
                <a:t>=1</a:t>
              </a:r>
              <a:r>
                <a:rPr lang="zh-CN" altLang="en-US" b="0" dirty="0">
                  <a:ea typeface="华文新魏" panose="02010800040101010101" pitchFamily="2" charset="-122"/>
                </a:rPr>
                <a:t>，所以有：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0" dirty="0">
                  <a:ea typeface="黑体" panose="02010609060101010101" pitchFamily="49" charset="-122"/>
                </a:rPr>
                <a:t>               </a:t>
              </a:r>
              <a:r>
                <a:rPr lang="en-US" altLang="zh-CN" b="0" i="1" dirty="0">
                  <a:ea typeface="黑体" panose="02010609060101010101" pitchFamily="49" charset="-122"/>
                </a:rPr>
                <a:t>f </a:t>
              </a:r>
              <a:r>
                <a:rPr lang="en-US" altLang="zh-CN" b="0" dirty="0">
                  <a:ea typeface="黑体" panose="02010609060101010101" pitchFamily="49" charset="-122"/>
                </a:rPr>
                <a:t>(</a:t>
              </a:r>
              <a:r>
                <a:rPr lang="en-US" altLang="zh-CN" b="0" i="1" dirty="0">
                  <a:ea typeface="黑体" panose="02010609060101010101" pitchFamily="49" charset="-122"/>
                </a:rPr>
                <a:t>A</a:t>
              </a:r>
              <a:r>
                <a:rPr lang="en-US" altLang="zh-CN" b="0" dirty="0">
                  <a:ea typeface="黑体" panose="02010609060101010101" pitchFamily="49" charset="-122"/>
                </a:rPr>
                <a:t>1,</a:t>
              </a:r>
              <a:r>
                <a:rPr lang="en-US" altLang="zh-CN" b="0" i="1" dirty="0">
                  <a:ea typeface="黑体" panose="02010609060101010101" pitchFamily="49" charset="-122"/>
                </a:rPr>
                <a:t> A</a:t>
              </a:r>
              <a:r>
                <a:rPr lang="en-US" altLang="zh-CN" b="0" dirty="0">
                  <a:ea typeface="黑体" panose="02010609060101010101" pitchFamily="49" charset="-122"/>
                </a:rPr>
                <a:t>2,</a:t>
              </a:r>
              <a:r>
                <a:rPr lang="en-US" altLang="zh-CN" b="0" i="1" dirty="0">
                  <a:ea typeface="黑体" panose="02010609060101010101" pitchFamily="49" charset="-122"/>
                </a:rPr>
                <a:t> </a:t>
              </a:r>
              <a:r>
                <a:rPr lang="en-US" altLang="zh-CN" b="0" dirty="0">
                  <a:ea typeface="黑体" panose="02010609060101010101" pitchFamily="49" charset="-122"/>
                </a:rPr>
                <a:t>…, </a:t>
              </a:r>
              <a:r>
                <a:rPr lang="en-US" altLang="zh-CN" b="0" i="1" dirty="0">
                  <a:ea typeface="黑体" panose="02010609060101010101" pitchFamily="49" charset="-122"/>
                </a:rPr>
                <a:t>An</a:t>
              </a:r>
              <a:r>
                <a:rPr lang="en-US" altLang="zh-CN" b="0" dirty="0">
                  <a:ea typeface="黑体" panose="02010609060101010101" pitchFamily="49" charset="-122"/>
                </a:rPr>
                <a:t>)+</a:t>
              </a:r>
              <a:r>
                <a:rPr lang="en-US" altLang="zh-CN" b="0" i="1" dirty="0">
                  <a:ea typeface="黑体" panose="02010609060101010101" pitchFamily="49" charset="-122"/>
                </a:rPr>
                <a:t>f </a:t>
              </a:r>
              <a:r>
                <a:rPr lang="en-US" altLang="zh-CN" b="0" dirty="0">
                  <a:ea typeface="黑体" panose="02010609060101010101" pitchFamily="49" charset="-122"/>
                </a:rPr>
                <a:t>(</a:t>
              </a:r>
              <a:r>
                <a:rPr lang="en-US" altLang="zh-CN" b="0" i="1" dirty="0">
                  <a:ea typeface="黑体" panose="02010609060101010101" pitchFamily="49" charset="-122"/>
                </a:rPr>
                <a:t>A</a:t>
              </a:r>
              <a:r>
                <a:rPr lang="en-US" altLang="zh-CN" b="0" dirty="0">
                  <a:ea typeface="黑体" panose="02010609060101010101" pitchFamily="49" charset="-122"/>
                </a:rPr>
                <a:t>1,</a:t>
              </a:r>
              <a:r>
                <a:rPr lang="en-US" altLang="zh-CN" b="0" i="1" dirty="0">
                  <a:ea typeface="黑体" panose="02010609060101010101" pitchFamily="49" charset="-122"/>
                </a:rPr>
                <a:t> A</a:t>
              </a:r>
              <a:r>
                <a:rPr lang="en-US" altLang="zh-CN" b="0" dirty="0">
                  <a:ea typeface="黑体" panose="02010609060101010101" pitchFamily="49" charset="-122"/>
                </a:rPr>
                <a:t>2, …, </a:t>
              </a:r>
              <a:r>
                <a:rPr lang="en-US" altLang="zh-CN" b="0" i="1" dirty="0">
                  <a:ea typeface="黑体" panose="02010609060101010101" pitchFamily="49" charset="-122"/>
                </a:rPr>
                <a:t>An</a:t>
              </a:r>
              <a:r>
                <a:rPr lang="en-US" altLang="zh-CN" b="0" dirty="0">
                  <a:ea typeface="黑体" panose="02010609060101010101" pitchFamily="49" charset="-122"/>
                </a:rPr>
                <a:t>)=1</a:t>
              </a:r>
              <a:endParaRPr lang="en-US" altLang="zh-CN" sz="2000" b="0" dirty="0">
                <a:ea typeface="黑体" panose="02010609060101010101" pitchFamily="49" charset="-122"/>
              </a:endParaRPr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4DCA9B3B-BFA5-4870-84BA-0A53F0D0A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48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id="{60BC2DE4-6D4A-46EA-93DD-91A5BFCC7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2838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4074" name="Text Box 10">
            <a:extLst>
              <a:ext uri="{FF2B5EF4-FFF2-40B4-BE49-F238E27FC236}">
                <a16:creationId xmlns:a16="http://schemas.microsoft.com/office/drawing/2014/main" id="{0227A725-F617-472B-8B95-23EE73451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969662"/>
            <a:ext cx="8228012" cy="15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华文新魏" panose="02010800040101010101" pitchFamily="2" charset="-122"/>
              </a:rPr>
              <a:t>    </a:t>
            </a:r>
            <a:r>
              <a:rPr lang="zh-CN" altLang="en-US" b="0" dirty="0">
                <a:ea typeface="华文新魏" panose="02010800040101010101" pitchFamily="2" charset="-122"/>
              </a:rPr>
              <a:t>例：对于等式 </a:t>
            </a:r>
            <a:r>
              <a:rPr lang="en-US" altLang="zh-CN" b="0" i="1" dirty="0">
                <a:ea typeface="华文新魏" panose="02010800040101010101" pitchFamily="2" charset="-122"/>
              </a:rPr>
              <a:t>A</a:t>
            </a:r>
            <a:r>
              <a:rPr lang="en-US" altLang="zh-CN" b="0" dirty="0"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ea typeface="华文新魏" panose="02010800040101010101" pitchFamily="2" charset="-122"/>
              </a:rPr>
              <a:t>B+C</a:t>
            </a:r>
            <a:r>
              <a:rPr lang="en-US" altLang="zh-CN" b="0" dirty="0">
                <a:ea typeface="华文新魏" panose="02010800040101010101" pitchFamily="2" charset="-122"/>
              </a:rPr>
              <a:t>)</a:t>
            </a:r>
            <a:r>
              <a:rPr lang="en-US" altLang="zh-CN" b="0" i="1" dirty="0">
                <a:ea typeface="华文新魏" panose="02010800040101010101" pitchFamily="2" charset="-122"/>
              </a:rPr>
              <a:t>=AB+AC</a:t>
            </a:r>
            <a:r>
              <a:rPr lang="zh-CN" altLang="en-US" b="0" dirty="0">
                <a:ea typeface="华文新魏" panose="02010800040101010101" pitchFamily="2" charset="-122"/>
              </a:rPr>
              <a:t>，</a:t>
            </a:r>
            <a:r>
              <a:rPr lang="zh-CN" altLang="zh-CN" b="0" dirty="0">
                <a:ea typeface="华文新魏" panose="02010800040101010101" pitchFamily="2" charset="-122"/>
              </a:rPr>
              <a:t>若用</a:t>
            </a:r>
            <a:r>
              <a:rPr lang="en-US" altLang="zh-CN" b="0" i="1" dirty="0">
                <a:ea typeface="华文新魏" panose="02010800040101010101" pitchFamily="2" charset="-122"/>
              </a:rPr>
              <a:t>A+BC</a:t>
            </a:r>
            <a:r>
              <a:rPr lang="zh-CN" altLang="zh-CN" b="0" dirty="0">
                <a:ea typeface="华文新魏" panose="02010800040101010101" pitchFamily="2" charset="-122"/>
              </a:rPr>
              <a:t>代替</a:t>
            </a:r>
            <a:r>
              <a:rPr lang="en-US" altLang="zh-CN" b="0" i="1" dirty="0">
                <a:ea typeface="华文新魏" panose="02010800040101010101" pitchFamily="2" charset="-122"/>
              </a:rPr>
              <a:t>A</a:t>
            </a:r>
            <a:r>
              <a:rPr lang="zh-CN" altLang="en-US" b="0" dirty="0">
                <a:ea typeface="华文新魏" panose="02010800040101010101" pitchFamily="2" charset="-122"/>
              </a:rPr>
              <a:t>，</a:t>
            </a:r>
            <a:r>
              <a:rPr lang="zh-CN" altLang="zh-CN" b="0" dirty="0">
                <a:ea typeface="华文新魏" panose="02010800040101010101" pitchFamily="2" charset="-122"/>
              </a:rPr>
              <a:t>则该等式仍然成立，即：</a:t>
            </a:r>
            <a:br>
              <a:rPr lang="zh-CN" altLang="zh-CN" sz="2400" b="0" dirty="0">
                <a:ea typeface="华文新魏" panose="02010800040101010101" pitchFamily="2" charset="-122"/>
              </a:rPr>
            </a:br>
            <a:r>
              <a:rPr lang="zh-CN" altLang="en-US" b="0" dirty="0">
                <a:ea typeface="华文新魏" panose="02010800040101010101" pitchFamily="2" charset="-122"/>
              </a:rPr>
              <a:t>                    </a:t>
            </a:r>
            <a:r>
              <a:rPr lang="zh-CN" altLang="zh-CN" b="0" dirty="0"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ea typeface="华文新魏" panose="02010800040101010101" pitchFamily="2" charset="-122"/>
              </a:rPr>
              <a:t>A+BC</a:t>
            </a:r>
            <a:r>
              <a:rPr lang="en-US" altLang="zh-CN" b="0" dirty="0">
                <a:ea typeface="华文新魏" panose="02010800040101010101" pitchFamily="2" charset="-122"/>
              </a:rPr>
              <a:t>)(</a:t>
            </a:r>
            <a:r>
              <a:rPr lang="en-US" altLang="zh-CN" b="0" i="1" dirty="0">
                <a:ea typeface="华文新魏" panose="02010800040101010101" pitchFamily="2" charset="-122"/>
              </a:rPr>
              <a:t>B+C</a:t>
            </a:r>
            <a:r>
              <a:rPr lang="en-US" altLang="zh-CN" b="0" dirty="0">
                <a:ea typeface="华文新魏" panose="02010800040101010101" pitchFamily="2" charset="-122"/>
              </a:rPr>
              <a:t>)=(</a:t>
            </a:r>
            <a:r>
              <a:rPr lang="en-US" altLang="zh-CN" b="0" i="1" dirty="0">
                <a:ea typeface="华文新魏" panose="02010800040101010101" pitchFamily="2" charset="-122"/>
              </a:rPr>
              <a:t>A+BC</a:t>
            </a:r>
            <a:r>
              <a:rPr lang="en-US" altLang="zh-CN" b="0" dirty="0">
                <a:ea typeface="华文新魏" panose="02010800040101010101" pitchFamily="2" charset="-122"/>
              </a:rPr>
              <a:t>)</a:t>
            </a:r>
            <a:r>
              <a:rPr lang="en-US" altLang="zh-CN" b="0" i="1" dirty="0">
                <a:ea typeface="华文新魏" panose="02010800040101010101" pitchFamily="2" charset="-122"/>
              </a:rPr>
              <a:t>B</a:t>
            </a:r>
            <a:r>
              <a:rPr lang="en-US" altLang="zh-CN" b="0" dirty="0">
                <a:ea typeface="华文新魏" panose="02010800040101010101" pitchFamily="2" charset="-122"/>
              </a:rPr>
              <a:t>+(</a:t>
            </a:r>
            <a:r>
              <a:rPr lang="en-US" altLang="zh-CN" b="0" i="1" dirty="0">
                <a:ea typeface="华文新魏" panose="02010800040101010101" pitchFamily="2" charset="-122"/>
              </a:rPr>
              <a:t>A+BC</a:t>
            </a:r>
            <a:r>
              <a:rPr lang="en-US" altLang="zh-CN" b="0" dirty="0">
                <a:ea typeface="华文新魏" panose="02010800040101010101" pitchFamily="2" charset="-122"/>
              </a:rPr>
              <a:t>)</a:t>
            </a:r>
            <a:r>
              <a:rPr lang="en-US" altLang="zh-CN" b="0" i="1" dirty="0">
                <a:ea typeface="华文新魏" panose="02010800040101010101" pitchFamily="2" charset="-122"/>
              </a:rPr>
              <a:t>C</a:t>
            </a:r>
            <a:endParaRPr lang="en-US" altLang="zh-CN" sz="2400" b="0" i="1" dirty="0">
              <a:ea typeface="华文新魏" panose="02010800040101010101" pitchFamily="2" charset="-122"/>
            </a:endParaRPr>
          </a:p>
        </p:txBody>
      </p:sp>
      <p:sp>
        <p:nvSpPr>
          <p:cNvPr id="344075" name="Text Box 11">
            <a:extLst>
              <a:ext uri="{FF2B5EF4-FFF2-40B4-BE49-F238E27FC236}">
                <a16:creationId xmlns:a16="http://schemas.microsoft.com/office/drawing/2014/main" id="{95DA9F32-84F6-471E-B56B-B613F962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5779537"/>
            <a:ext cx="825658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华文新魏" panose="02010800040101010101" pitchFamily="2" charset="-122"/>
              </a:rPr>
              <a:t>常用于对表达式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变换</a:t>
            </a:r>
            <a:r>
              <a:rPr lang="zh-CN" altLang="en-US" b="0" dirty="0">
                <a:ea typeface="华文新魏" panose="02010800040101010101" pitchFamily="2" charset="-122"/>
              </a:rPr>
              <a:t>、</a:t>
            </a:r>
            <a:r>
              <a:rPr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化简</a:t>
            </a:r>
            <a:r>
              <a:rPr lang="zh-CN" altLang="en-US" b="0" dirty="0">
                <a:ea typeface="华文新魏" panose="02010800040101010101" pitchFamily="2" charset="-122"/>
              </a:rPr>
              <a:t>，以便</a:t>
            </a:r>
            <a:r>
              <a:rPr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降低</a:t>
            </a:r>
            <a:r>
              <a:rPr lang="zh-CN" altLang="en-US" b="0" dirty="0">
                <a:ea typeface="华文新魏" panose="02010800040101010101" pitchFamily="2" charset="-122"/>
              </a:rPr>
              <a:t>成本。</a:t>
            </a:r>
            <a:endParaRPr lang="zh-CN" altLang="en-US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6C7819B-6509-4154-A3CF-9D1D1DD8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51" y="1608272"/>
            <a:ext cx="8499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代入规则</a:t>
            </a:r>
            <a:r>
              <a:rPr kumimoji="0" lang="zh-CN" altLang="en-US" b="0" dirty="0">
                <a:ea typeface="华文新魏" panose="02010800040101010101" pitchFamily="2" charset="-122"/>
              </a:rPr>
              <a:t>：任何一个含有变量</a:t>
            </a:r>
            <a:r>
              <a:rPr kumimoji="0" lang="en-US" altLang="zh-CN" b="0" dirty="0">
                <a:ea typeface="华文新魏" panose="02010800040101010101" pitchFamily="2" charset="-122"/>
              </a:rPr>
              <a:t>A</a:t>
            </a:r>
            <a:r>
              <a:rPr kumimoji="0" lang="zh-CN" altLang="zh-CN" b="0" dirty="0">
                <a:ea typeface="华文新魏" panose="02010800040101010101" pitchFamily="2" charset="-122"/>
              </a:rPr>
              <a:t>的逻辑等式，如果将所有出现</a:t>
            </a:r>
            <a:r>
              <a:rPr kumimoji="0" lang="en-US" altLang="zh-CN" b="0" dirty="0">
                <a:ea typeface="华文新魏" panose="02010800040101010101" pitchFamily="2" charset="-122"/>
              </a:rPr>
              <a:t>A</a:t>
            </a:r>
            <a:r>
              <a:rPr kumimoji="0" lang="zh-CN" altLang="zh-CN" b="0" dirty="0">
                <a:ea typeface="华文新魏" panose="02010800040101010101" pitchFamily="2" charset="-122"/>
              </a:rPr>
              <a:t>的位置都代之以同一个逻辑函数</a:t>
            </a:r>
            <a:r>
              <a:rPr kumimoji="0" lang="en-US" altLang="zh-CN" b="0" dirty="0">
                <a:ea typeface="华文新魏" panose="02010800040101010101" pitchFamily="2" charset="-122"/>
              </a:rPr>
              <a:t>F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zh-CN" altLang="zh-CN" b="0" dirty="0">
                <a:ea typeface="华文新魏" panose="02010800040101010101" pitchFamily="2" charset="-122"/>
              </a:rPr>
              <a:t>则等式仍然成立。</a:t>
            </a:r>
            <a:r>
              <a:rPr kumimoji="0" lang="zh-CN" altLang="en-US" b="0" dirty="0">
                <a:ea typeface="华文新魏" panose="02010800040101010101" pitchFamily="2" charset="-122"/>
              </a:rPr>
              <a:t>反之亦然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7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>
            <a:extLst>
              <a:ext uri="{FF2B5EF4-FFF2-40B4-BE49-F238E27FC236}">
                <a16:creationId xmlns:a16="http://schemas.microsoft.com/office/drawing/2014/main" id="{369F01A6-CA49-4EBD-AD59-7C10FFAA26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07F3F1-6A3C-4188-BD81-D02400E97663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灯片编号占位符 2">
            <a:extLst>
              <a:ext uri="{FF2B5EF4-FFF2-40B4-BE49-F238E27FC236}">
                <a16:creationId xmlns:a16="http://schemas.microsoft.com/office/drawing/2014/main" id="{F55485AD-F8C9-43CE-BD2F-52A6BA9DC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DFA809-0EEA-4EA0-B16E-11F76387909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C55590F5-FEC3-43FF-AA09-F1540E34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对偶规则</a:t>
            </a:r>
            <a:r>
              <a:rPr kumimoji="0" lang="zh-CN" altLang="en-US" b="0" dirty="0">
                <a:ea typeface="华文新魏" panose="02010800040101010101" pitchFamily="2" charset="-122"/>
              </a:rPr>
              <a:t>：若交换等式中所有的</a:t>
            </a:r>
            <a:r>
              <a:rPr kumimoji="0" lang="en-US" altLang="zh-CN" b="0" dirty="0"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以及“＋”和“</a:t>
            </a:r>
            <a:r>
              <a:rPr kumimoji="0" lang="en-US" altLang="zh-CN" b="0" dirty="0">
                <a:ea typeface="华文新魏" panose="02010800040101010101" pitchFamily="2" charset="-122"/>
              </a:rPr>
              <a:t>·”</a:t>
            </a:r>
            <a:r>
              <a:rPr kumimoji="0" lang="zh-CN" altLang="en-US" b="0" dirty="0">
                <a:ea typeface="华文新魏" panose="02010800040101010101" pitchFamily="2" charset="-122"/>
              </a:rPr>
              <a:t>，并保持原来的运算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顺序</a:t>
            </a:r>
            <a:r>
              <a:rPr kumimoji="0" lang="zh-CN" altLang="en-US" b="0" dirty="0">
                <a:ea typeface="华文新魏" panose="02010800040101010101" pitchFamily="2" charset="-122"/>
              </a:rPr>
              <a:t>，则等式仍然成立。</a:t>
            </a:r>
          </a:p>
        </p:txBody>
      </p:sp>
      <p:sp>
        <p:nvSpPr>
          <p:cNvPr id="345094" name="Text Box 6">
            <a:extLst>
              <a:ext uri="{FF2B5EF4-FFF2-40B4-BE49-F238E27FC236}">
                <a16:creationId xmlns:a16="http://schemas.microsoft.com/office/drawing/2014/main" id="{F920BCD9-85F7-4CC6-AB6C-35B5F39F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657600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对偶规则使我们要学的东西</a:t>
            </a: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减少了一半</a:t>
            </a:r>
            <a:r>
              <a:rPr kumimoji="0"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r>
              <a:rPr kumimoji="0" lang="zh-CN" altLang="en-US" b="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为何？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DCB1D77B-BA7B-4387-9D81-8F78A71A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4/6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8919" name="Picture 9">
            <a:extLst>
              <a:ext uri="{FF2B5EF4-FFF2-40B4-BE49-F238E27FC236}">
                <a16:creationId xmlns:a16="http://schemas.microsoft.com/office/drawing/2014/main" id="{99087386-24E9-40DC-9F8E-ECB320AB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135845"/>
            <a:ext cx="4443413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40">
            <a:extLst>
              <a:ext uri="{FF2B5EF4-FFF2-40B4-BE49-F238E27FC236}">
                <a16:creationId xmlns:a16="http://schemas.microsoft.com/office/drawing/2014/main" id="{905C9321-EA7F-4EA5-ADD4-CC51A2426565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533900"/>
            <a:ext cx="2387600" cy="1008063"/>
            <a:chOff x="4120" y="158"/>
            <a:chExt cx="1504" cy="635"/>
          </a:xfrm>
        </p:grpSpPr>
        <p:sp>
          <p:nvSpPr>
            <p:cNvPr id="38928" name="Text Box 22">
              <a:extLst>
                <a:ext uri="{FF2B5EF4-FFF2-40B4-BE49-F238E27FC236}">
                  <a16:creationId xmlns:a16="http://schemas.microsoft.com/office/drawing/2014/main" id="{B3F11743-885E-4188-A4B0-FE2FAD1B6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24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>
                  <a:ea typeface="楷体_GB2312" pitchFamily="49" charset="-122"/>
                </a:rPr>
                <a:t>A</a:t>
              </a:r>
              <a:endParaRPr lang="en-US" altLang="zh-CN" sz="1600" b="0">
                <a:ea typeface="楷体_GB2312" pitchFamily="49" charset="-122"/>
              </a:endParaRPr>
            </a:p>
          </p:txBody>
        </p:sp>
        <p:sp>
          <p:nvSpPr>
            <p:cNvPr id="38929" name="Oval 23">
              <a:extLst>
                <a:ext uri="{FF2B5EF4-FFF2-40B4-BE49-F238E27FC236}">
                  <a16:creationId xmlns:a16="http://schemas.microsoft.com/office/drawing/2014/main" id="{54117B67-68F3-48EE-A591-702075D5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411"/>
              <a:ext cx="25" cy="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0" name="Line 24">
              <a:extLst>
                <a:ext uri="{FF2B5EF4-FFF2-40B4-BE49-F238E27FC236}">
                  <a16:creationId xmlns:a16="http://schemas.microsoft.com/office/drawing/2014/main" id="{FBF854E8-5181-46F9-9FD3-E6CE0656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423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Freeform 25">
              <a:extLst>
                <a:ext uri="{FF2B5EF4-FFF2-40B4-BE49-F238E27FC236}">
                  <a16:creationId xmlns:a16="http://schemas.microsoft.com/office/drawing/2014/main" id="{15889805-2C09-414F-8740-A6301E220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77"/>
              <a:ext cx="293" cy="407"/>
            </a:xfrm>
            <a:custGeom>
              <a:avLst/>
              <a:gdLst>
                <a:gd name="T0" fmla="*/ 0 w 778"/>
                <a:gd name="T1" fmla="*/ 0 h 1067"/>
                <a:gd name="T2" fmla="*/ 0 w 778"/>
                <a:gd name="T3" fmla="*/ 0 h 1067"/>
                <a:gd name="T4" fmla="*/ 0 w 778"/>
                <a:gd name="T5" fmla="*/ 0 h 1067"/>
                <a:gd name="T6" fmla="*/ 0 w 778"/>
                <a:gd name="T7" fmla="*/ 0 h 1067"/>
                <a:gd name="T8" fmla="*/ 0 w 778"/>
                <a:gd name="T9" fmla="*/ 0 h 1067"/>
                <a:gd name="T10" fmla="*/ 0 w 778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8" h="1067">
                  <a:moveTo>
                    <a:pt x="744" y="0"/>
                  </a:moveTo>
                  <a:lnTo>
                    <a:pt x="522" y="222"/>
                  </a:lnTo>
                  <a:lnTo>
                    <a:pt x="0" y="222"/>
                  </a:lnTo>
                  <a:lnTo>
                    <a:pt x="0" y="1067"/>
                  </a:lnTo>
                  <a:lnTo>
                    <a:pt x="556" y="1067"/>
                  </a:lnTo>
                  <a:lnTo>
                    <a:pt x="778" y="8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Freeform 26">
              <a:extLst>
                <a:ext uri="{FF2B5EF4-FFF2-40B4-BE49-F238E27FC236}">
                  <a16:creationId xmlns:a16="http://schemas.microsoft.com/office/drawing/2014/main" id="{3F503CF4-2B20-4575-8033-B1C24477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71"/>
              <a:ext cx="172" cy="313"/>
            </a:xfrm>
            <a:custGeom>
              <a:avLst/>
              <a:gdLst>
                <a:gd name="T0" fmla="*/ 0 w 455"/>
                <a:gd name="T1" fmla="*/ 0 h 855"/>
                <a:gd name="T2" fmla="*/ 0 w 455"/>
                <a:gd name="T3" fmla="*/ 0 h 855"/>
                <a:gd name="T4" fmla="*/ 0 w 455"/>
                <a:gd name="T5" fmla="*/ 0 h 855"/>
                <a:gd name="T6" fmla="*/ 0 w 455"/>
                <a:gd name="T7" fmla="*/ 0 h 8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5" h="855">
                  <a:moveTo>
                    <a:pt x="0" y="0"/>
                  </a:moveTo>
                  <a:lnTo>
                    <a:pt x="455" y="0"/>
                  </a:lnTo>
                  <a:lnTo>
                    <a:pt x="455" y="855"/>
                  </a:lnTo>
                  <a:lnTo>
                    <a:pt x="11" y="85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Freeform 27">
              <a:extLst>
                <a:ext uri="{FF2B5EF4-FFF2-40B4-BE49-F238E27FC236}">
                  <a16:creationId xmlns:a16="http://schemas.microsoft.com/office/drawing/2014/main" id="{0D13AF6D-8A34-49D9-A287-706B157D8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432"/>
              <a:ext cx="183" cy="356"/>
            </a:xfrm>
            <a:custGeom>
              <a:avLst/>
              <a:gdLst>
                <a:gd name="T0" fmla="*/ 0 w 489"/>
                <a:gd name="T1" fmla="*/ 0 h 934"/>
                <a:gd name="T2" fmla="*/ 0 w 489"/>
                <a:gd name="T3" fmla="*/ 0 h 934"/>
                <a:gd name="T4" fmla="*/ 0 w 489"/>
                <a:gd name="T5" fmla="*/ 0 h 9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9" h="934">
                  <a:moveTo>
                    <a:pt x="0" y="0"/>
                  </a:moveTo>
                  <a:lnTo>
                    <a:pt x="489" y="0"/>
                  </a:lnTo>
                  <a:lnTo>
                    <a:pt x="489" y="93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4" name="Group 28">
              <a:extLst>
                <a:ext uri="{FF2B5EF4-FFF2-40B4-BE49-F238E27FC236}">
                  <a16:creationId xmlns:a16="http://schemas.microsoft.com/office/drawing/2014/main" id="{E85B67FD-986A-4368-922A-5019C6D49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0" y="559"/>
              <a:ext cx="89" cy="89"/>
              <a:chOff x="4868" y="3243"/>
              <a:chExt cx="322" cy="322"/>
            </a:xfrm>
          </p:grpSpPr>
          <p:sp>
            <p:nvSpPr>
              <p:cNvPr id="38943" name="Oval 29">
                <a:extLst>
                  <a:ext uri="{FF2B5EF4-FFF2-40B4-BE49-F238E27FC236}">
                    <a16:creationId xmlns:a16="http://schemas.microsoft.com/office/drawing/2014/main" id="{13D4E5F9-BAD8-467A-AE54-BC22413B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3243"/>
                <a:ext cx="322" cy="32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44" name="Line 30">
                <a:extLst>
                  <a:ext uri="{FF2B5EF4-FFF2-40B4-BE49-F238E27FC236}">
                    <a16:creationId xmlns:a16="http://schemas.microsoft.com/office/drawing/2014/main" id="{7D9A7991-6390-45FA-80CF-D19F9B930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1" y="3300"/>
                <a:ext cx="233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Line 31">
                <a:extLst>
                  <a:ext uri="{FF2B5EF4-FFF2-40B4-BE49-F238E27FC236}">
                    <a16:creationId xmlns:a16="http://schemas.microsoft.com/office/drawing/2014/main" id="{DE8C1BD8-BC37-4578-968D-4A7D654C1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1" y="3288"/>
                <a:ext cx="234" cy="2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Text Box 32">
              <a:extLst>
                <a:ext uri="{FF2B5EF4-FFF2-40B4-BE49-F238E27FC236}">
                  <a16:creationId xmlns:a16="http://schemas.microsoft.com/office/drawing/2014/main" id="{19FA777B-CA77-4624-8831-A9DF58B48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44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>
                  <a:ea typeface="楷体_GB2312" pitchFamily="49" charset="-122"/>
                </a:rPr>
                <a:t>U</a:t>
              </a:r>
              <a:endParaRPr lang="en-US" altLang="zh-CN" sz="1600" b="0">
                <a:ea typeface="楷体_GB2312" pitchFamily="49" charset="-122"/>
              </a:endParaRPr>
            </a:p>
          </p:txBody>
        </p:sp>
        <p:sp>
          <p:nvSpPr>
            <p:cNvPr id="38936" name="Text Box 33">
              <a:extLst>
                <a:ext uri="{FF2B5EF4-FFF2-40B4-BE49-F238E27FC236}">
                  <a16:creationId xmlns:a16="http://schemas.microsoft.com/office/drawing/2014/main" id="{7DB64EE6-8DCE-412A-9459-402BF5DE2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57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>
                  <a:ea typeface="楷体_GB2312" pitchFamily="49" charset="-122"/>
                </a:rPr>
                <a:t>B</a:t>
              </a:r>
              <a:endParaRPr lang="en-US" altLang="zh-CN" sz="1600" b="0">
                <a:ea typeface="楷体_GB2312" pitchFamily="49" charset="-122"/>
              </a:endParaRPr>
            </a:p>
          </p:txBody>
        </p:sp>
        <p:sp>
          <p:nvSpPr>
            <p:cNvPr id="38937" name="Oval 34">
              <a:extLst>
                <a:ext uri="{FF2B5EF4-FFF2-40B4-BE49-F238E27FC236}">
                  <a16:creationId xmlns:a16="http://schemas.microsoft.com/office/drawing/2014/main" id="{1490C003-03FB-4CC6-8636-DA0767C9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411"/>
              <a:ext cx="25" cy="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8" name="Oval 35">
              <a:extLst>
                <a:ext uri="{FF2B5EF4-FFF2-40B4-BE49-F238E27FC236}">
                  <a16:creationId xmlns:a16="http://schemas.microsoft.com/office/drawing/2014/main" id="{96B3A77A-9966-43A4-9CCE-5438556F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415"/>
              <a:ext cx="25" cy="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9" name="Line 36">
              <a:extLst>
                <a:ext uri="{FF2B5EF4-FFF2-40B4-BE49-F238E27FC236}">
                  <a16:creationId xmlns:a16="http://schemas.microsoft.com/office/drawing/2014/main" id="{85C02F76-A098-4544-ABDA-6AD062818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793"/>
              <a:ext cx="6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Text Box 37">
              <a:extLst>
                <a:ext uri="{FF2B5EF4-FFF2-40B4-BE49-F238E27FC236}">
                  <a16:creationId xmlns:a16="http://schemas.microsoft.com/office/drawing/2014/main" id="{DE109700-7A1E-4AEE-AD42-8008238E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0" y="50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>
                  <a:ea typeface="楷体_GB2312" pitchFamily="49" charset="-122"/>
                </a:rPr>
                <a:t>F</a:t>
              </a:r>
              <a:endParaRPr lang="en-US" altLang="zh-CN" sz="1600" b="0">
                <a:ea typeface="楷体_GB2312" pitchFamily="49" charset="-122"/>
              </a:endParaRPr>
            </a:p>
          </p:txBody>
        </p:sp>
        <p:sp>
          <p:nvSpPr>
            <p:cNvPr id="38941" name="Text Box 38">
              <a:extLst>
                <a:ext uri="{FF2B5EF4-FFF2-40B4-BE49-F238E27FC236}">
                  <a16:creationId xmlns:a16="http://schemas.microsoft.com/office/drawing/2014/main" id="{F2727B8F-6532-4512-8C5A-ABE3BA79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5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</a:t>
              </a:r>
              <a:endParaRPr lang="en-US" altLang="zh-CN" sz="2400" b="0"/>
            </a:p>
          </p:txBody>
        </p:sp>
        <p:sp>
          <p:nvSpPr>
            <p:cNvPr id="38942" name="Freeform 39">
              <a:extLst>
                <a:ext uri="{FF2B5EF4-FFF2-40B4-BE49-F238E27FC236}">
                  <a16:creationId xmlns:a16="http://schemas.microsoft.com/office/drawing/2014/main" id="{F596AACC-CCDA-4CBC-A120-C1B4351F9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337"/>
              <a:ext cx="351" cy="90"/>
            </a:xfrm>
            <a:custGeom>
              <a:avLst/>
              <a:gdLst>
                <a:gd name="T0" fmla="*/ 0 w 800"/>
                <a:gd name="T1" fmla="*/ 0 h 211"/>
                <a:gd name="T2" fmla="*/ 0 w 800"/>
                <a:gd name="T3" fmla="*/ 0 h 211"/>
                <a:gd name="T4" fmla="*/ 0 w 800"/>
                <a:gd name="T5" fmla="*/ 0 h 2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0" h="211">
                  <a:moveTo>
                    <a:pt x="0" y="211"/>
                  </a:moveTo>
                  <a:lnTo>
                    <a:pt x="589" y="211"/>
                  </a:lnTo>
                  <a:lnTo>
                    <a:pt x="80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6" name="Text Box 7">
            <a:extLst>
              <a:ext uri="{FF2B5EF4-FFF2-40B4-BE49-F238E27FC236}">
                <a16:creationId xmlns:a16="http://schemas.microsoft.com/office/drawing/2014/main" id="{7D9C37E2-2C8F-4E71-B4D0-5A7B940C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264025"/>
            <a:ext cx="2447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400" b="0" dirty="0">
                <a:ea typeface="华文新魏" panose="02010800040101010101" pitchFamily="2" charset="-122"/>
              </a:rPr>
              <a:t>断开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0, 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闭合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1；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息灭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0, 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发光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1。</a:t>
            </a:r>
            <a:endParaRPr lang="en-US" altLang="zh-CN" sz="1400" b="0" dirty="0"/>
          </a:p>
        </p:txBody>
      </p:sp>
      <p:sp>
        <p:nvSpPr>
          <p:cNvPr id="38925" name="Text Box 7">
            <a:extLst>
              <a:ext uri="{FF2B5EF4-FFF2-40B4-BE49-F238E27FC236}">
                <a16:creationId xmlns:a16="http://schemas.microsoft.com/office/drawing/2014/main" id="{C1183406-9A10-454B-97E6-E77A460B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744" y="4264024"/>
            <a:ext cx="2614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400" b="0" dirty="0">
                <a:ea typeface="华文新魏" panose="02010800040101010101" pitchFamily="2" charset="-122"/>
              </a:rPr>
              <a:t>断开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1，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闭合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0；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息灭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1，</a:t>
            </a:r>
            <a:r>
              <a:rPr kumimoji="0" lang="zh-CN" altLang="en-US" sz="1400" b="0" dirty="0">
                <a:ea typeface="华文新魏" panose="02010800040101010101" pitchFamily="2" charset="-122"/>
              </a:rPr>
              <a:t>发光</a:t>
            </a:r>
            <a:r>
              <a:rPr kumimoji="0" lang="en-US" altLang="zh-CN" sz="1400" b="0" dirty="0">
                <a:ea typeface="华文新魏" panose="02010800040101010101" pitchFamily="2" charset="-122"/>
              </a:rPr>
              <a:t>0。</a:t>
            </a:r>
            <a:endParaRPr lang="en-US" altLang="zh-CN" sz="1400" b="0" dirty="0">
              <a:solidFill>
                <a:srgbClr val="0000FF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39215F-6243-45B3-94DC-1544565ACF00}"/>
              </a:ext>
            </a:extLst>
          </p:cNvPr>
          <p:cNvGrpSpPr/>
          <p:nvPr/>
        </p:nvGrpSpPr>
        <p:grpSpPr>
          <a:xfrm>
            <a:off x="3861548" y="5432611"/>
            <a:ext cx="1674813" cy="854169"/>
            <a:chOff x="3861548" y="5432611"/>
            <a:chExt cx="1674813" cy="854169"/>
          </a:xfrm>
        </p:grpSpPr>
        <p:graphicFrame>
          <p:nvGraphicFramePr>
            <p:cNvPr id="36" name="Object 13">
              <a:extLst>
                <a:ext uri="{FF2B5EF4-FFF2-40B4-BE49-F238E27FC236}">
                  <a16:creationId xmlns:a16="http://schemas.microsoft.com/office/drawing/2014/main" id="{FA1BD130-4841-4267-A83D-EB7D83EA5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1831964"/>
                </p:ext>
              </p:extLst>
            </p:nvPr>
          </p:nvGraphicFramePr>
          <p:xfrm>
            <a:off x="3861548" y="5753380"/>
            <a:ext cx="167481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SmartDraw" r:id="rId6" imgW="1677600" imgH="533160" progId="SmartDraw.2">
                    <p:embed/>
                  </p:oleObj>
                </mc:Choice>
                <mc:Fallback>
                  <p:oleObj name="SmartDraw" r:id="rId6" imgW="1677600" imgH="533160" progId="SmartDraw.2">
                    <p:embed/>
                    <p:pic>
                      <p:nvPicPr>
                        <p:cNvPr id="36" name="Object 13">
                          <a:extLst>
                            <a:ext uri="{FF2B5EF4-FFF2-40B4-BE49-F238E27FC236}">
                              <a16:creationId xmlns:a16="http://schemas.microsoft.com/office/drawing/2014/main" id="{FA1BD130-4841-4267-A83D-EB7D83EA5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548" y="5753380"/>
                          <a:ext cx="1674813" cy="533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BCB2038-1E3B-4490-87EF-945FCB989D0E}"/>
                </a:ext>
              </a:extLst>
            </p:cNvPr>
            <p:cNvCxnSpPr/>
            <p:nvPr/>
          </p:nvCxnSpPr>
          <p:spPr bwMode="auto">
            <a:xfrm>
              <a:off x="4572000" y="5453062"/>
              <a:ext cx="0" cy="300318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649F33-C627-4F3B-ABF5-CB8B6AD6E2F4}"/>
                </a:ext>
              </a:extLst>
            </p:cNvPr>
            <p:cNvSpPr txBox="1"/>
            <p:nvPr/>
          </p:nvSpPr>
          <p:spPr>
            <a:xfrm>
              <a:off x="4570228" y="54326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对偶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AD7098-5C8D-4C36-B6CF-0247506419FF}"/>
              </a:ext>
            </a:extLst>
          </p:cNvPr>
          <p:cNvGrpSpPr/>
          <p:nvPr/>
        </p:nvGrpSpPr>
        <p:grpSpPr>
          <a:xfrm>
            <a:off x="5573346" y="4875789"/>
            <a:ext cx="1082348" cy="314444"/>
            <a:chOff x="5335352" y="4875789"/>
            <a:chExt cx="1082348" cy="314444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685E14C-13F5-45B0-83E7-E6E857B49800}"/>
                </a:ext>
              </a:extLst>
            </p:cNvPr>
            <p:cNvCxnSpPr/>
            <p:nvPr/>
          </p:nvCxnSpPr>
          <p:spPr bwMode="auto">
            <a:xfrm>
              <a:off x="5450541" y="5190233"/>
              <a:ext cx="89647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3DB39EF-C7A8-41CD-8D78-09D05B3F434E}"/>
                </a:ext>
              </a:extLst>
            </p:cNvPr>
            <p:cNvSpPr txBox="1"/>
            <p:nvPr/>
          </p:nvSpPr>
          <p:spPr>
            <a:xfrm>
              <a:off x="5335352" y="487578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负逻辑设计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41559" y="4919662"/>
            <a:ext cx="1519924" cy="1362391"/>
            <a:chOff x="3841559" y="4919662"/>
            <a:chExt cx="1519924" cy="1362391"/>
          </a:xfrm>
        </p:grpSpPr>
        <p:sp>
          <p:nvSpPr>
            <p:cNvPr id="4" name="椭圆 3"/>
            <p:cNvSpPr/>
            <p:nvPr/>
          </p:nvSpPr>
          <p:spPr bwMode="auto">
            <a:xfrm>
              <a:off x="3869043" y="4919662"/>
              <a:ext cx="200786" cy="512949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3841559" y="5769104"/>
              <a:ext cx="200786" cy="512949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5166432" y="5164475"/>
              <a:ext cx="192551" cy="203383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5168932" y="6021409"/>
              <a:ext cx="192551" cy="203383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77005" y="4588810"/>
            <a:ext cx="2447925" cy="842028"/>
            <a:chOff x="3377005" y="4588810"/>
            <a:chExt cx="2447925" cy="842028"/>
          </a:xfrm>
        </p:grpSpPr>
        <p:graphicFrame>
          <p:nvGraphicFramePr>
            <p:cNvPr id="38927" name="Object 12">
              <a:extLst>
                <a:ext uri="{FF2B5EF4-FFF2-40B4-BE49-F238E27FC236}">
                  <a16:creationId xmlns:a16="http://schemas.microsoft.com/office/drawing/2014/main" id="{6B5B143B-FEDD-448C-B821-394B9F137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832588"/>
                </p:ext>
              </p:extLst>
            </p:nvPr>
          </p:nvGraphicFramePr>
          <p:xfrm>
            <a:off x="3885127" y="4900901"/>
            <a:ext cx="1480753" cy="52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SmartDraw" r:id="rId8" imgW="1481328" imgH="530352" progId="SmartDraw.2">
                    <p:embed/>
                  </p:oleObj>
                </mc:Choice>
                <mc:Fallback>
                  <p:oleObj name="SmartDraw" r:id="rId8" imgW="1481328" imgH="530352" progId="SmartDraw.2">
                    <p:embed/>
                    <p:pic>
                      <p:nvPicPr>
                        <p:cNvPr id="38927" name="Object 12">
                          <a:extLst>
                            <a:ext uri="{FF2B5EF4-FFF2-40B4-BE49-F238E27FC236}">
                              <a16:creationId xmlns:a16="http://schemas.microsoft.com/office/drawing/2014/main" id="{6B5B143B-FEDD-448C-B821-394B9F1377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5127" y="4900901"/>
                          <a:ext cx="1480753" cy="529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7">
              <a:extLst>
                <a:ext uri="{FF2B5EF4-FFF2-40B4-BE49-F238E27FC236}">
                  <a16:creationId xmlns:a16="http://schemas.microsoft.com/office/drawing/2014/main" id="{7D9C37E2-2C8F-4E71-B4D0-5A7B940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7005" y="4588810"/>
              <a:ext cx="24479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0" dirty="0"/>
                <a:t>F=</a:t>
              </a:r>
              <a:r>
                <a:rPr lang="zh-CN" altLang="en-US" sz="1400" b="0" dirty="0"/>
                <a:t>（</a:t>
              </a:r>
              <a:r>
                <a:rPr lang="en-US" altLang="zh-CN" sz="1400" b="0" dirty="0"/>
                <a:t>A+B</a:t>
              </a:r>
              <a:r>
                <a:rPr lang="zh-CN" altLang="en-US" sz="1400" b="0" dirty="0"/>
                <a:t>）</a:t>
              </a:r>
              <a:r>
                <a:rPr lang="en-US" altLang="zh-CN" sz="1400" b="0" dirty="0"/>
                <a:t>C 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48799" y="4588809"/>
            <a:ext cx="2614612" cy="864253"/>
            <a:chOff x="6348799" y="4588809"/>
            <a:chExt cx="2614612" cy="864253"/>
          </a:xfrm>
        </p:grpSpPr>
        <p:graphicFrame>
          <p:nvGraphicFramePr>
            <p:cNvPr id="38924" name="Object 13">
              <a:extLst>
                <a:ext uri="{FF2B5EF4-FFF2-40B4-BE49-F238E27FC236}">
                  <a16:creationId xmlns:a16="http://schemas.microsoft.com/office/drawing/2014/main" id="{9D78732F-C8C8-471F-8499-484F5B8F9C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957239"/>
                </p:ext>
              </p:extLst>
            </p:nvPr>
          </p:nvGraphicFramePr>
          <p:xfrm>
            <a:off x="6903406" y="4919662"/>
            <a:ext cx="167481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SmartDraw" r:id="rId6" imgW="1677600" imgH="533160" progId="SmartDraw.2">
                    <p:embed/>
                  </p:oleObj>
                </mc:Choice>
                <mc:Fallback>
                  <p:oleObj name="SmartDraw" r:id="rId6" imgW="1677600" imgH="533160" progId="SmartDraw.2">
                    <p:embed/>
                    <p:pic>
                      <p:nvPicPr>
                        <p:cNvPr id="38924" name="Object 13">
                          <a:extLst>
                            <a:ext uri="{FF2B5EF4-FFF2-40B4-BE49-F238E27FC236}">
                              <a16:creationId xmlns:a16="http://schemas.microsoft.com/office/drawing/2014/main" id="{9D78732F-C8C8-471F-8499-484F5B8F9C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3406" y="4919662"/>
                          <a:ext cx="1674813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C1183406-9A10-454B-97E6-E77A460B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8799" y="4588809"/>
              <a:ext cx="26146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0" dirty="0">
                  <a:solidFill>
                    <a:srgbClr val="0000FF"/>
                  </a:solidFill>
                </a:rPr>
                <a:t>F=AB+C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build="p"/>
      <p:bldP spid="38926" grpId="0"/>
      <p:bldP spid="389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E47943C0-ED60-4F0B-9DC0-2DC3F088BC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727BAC-8501-4C03-A739-5ACE8F01BB1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60866ABC-2269-4D51-AA69-AC2CD3A13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8FC038-9C75-4096-8F22-F33AD474BA4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199E56C4-A140-4CE5-9FAD-7631E60C8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3797298" cy="3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反演规则</a:t>
            </a:r>
            <a:r>
              <a:rPr kumimoji="0" lang="zh-CN" altLang="en-US" b="0" dirty="0">
                <a:ea typeface="华文新魏" panose="02010800040101010101" pitchFamily="2" charset="-122"/>
              </a:rPr>
              <a:t>：交换</a:t>
            </a:r>
            <a:r>
              <a:rPr kumimoji="0" lang="en-US" altLang="zh-CN" b="0" dirty="0">
                <a:ea typeface="华文新魏" panose="02010800040101010101" pitchFamily="2" charset="-122"/>
              </a:rPr>
              <a:t>F</a:t>
            </a:r>
            <a:r>
              <a:rPr kumimoji="0" lang="zh-CN" altLang="en-US" b="0" dirty="0">
                <a:ea typeface="华文新魏" panose="02010800040101010101" pitchFamily="2" charset="-122"/>
              </a:rPr>
              <a:t>中所有的</a:t>
            </a:r>
            <a:r>
              <a:rPr kumimoji="0" lang="en-US" altLang="zh-CN" b="0" dirty="0"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、“＋”和“</a:t>
            </a:r>
            <a:r>
              <a:rPr kumimoji="0" lang="en-US" altLang="zh-CN" b="0" dirty="0">
                <a:ea typeface="华文新魏" panose="02010800040101010101" pitchFamily="2" charset="-122"/>
              </a:rPr>
              <a:t>·”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zh-CN" altLang="zh-CN" b="0" dirty="0">
                <a:ea typeface="华文新魏" panose="02010800040101010101" pitchFamily="2" charset="-122"/>
              </a:rPr>
              <a:t>原变量</a:t>
            </a:r>
            <a:r>
              <a:rPr kumimoji="0" lang="zh-CN" altLang="en-US" b="0" dirty="0">
                <a:ea typeface="华文新魏" panose="02010800040101010101" pitchFamily="2" charset="-122"/>
              </a:rPr>
              <a:t>和反</a:t>
            </a:r>
            <a:r>
              <a:rPr kumimoji="0" lang="zh-CN" altLang="zh-CN" b="0" dirty="0">
                <a:ea typeface="华文新魏" panose="02010800040101010101" pitchFamily="2" charset="-122"/>
              </a:rPr>
              <a:t>变量，</a:t>
            </a:r>
            <a:r>
              <a:rPr kumimoji="0" lang="zh-CN" altLang="en-US" b="0" dirty="0">
                <a:ea typeface="华文新魏" panose="02010800040101010101" pitchFamily="2" charset="-122"/>
              </a:rPr>
              <a:t>并保持原来的运算顺序，</a:t>
            </a:r>
            <a:r>
              <a:rPr kumimoji="0" lang="zh-CN" altLang="zh-CN" b="0" dirty="0">
                <a:ea typeface="华文新魏" panose="02010800040101010101" pitchFamily="2" charset="-122"/>
              </a:rPr>
              <a:t>所得到的新函数是原函数</a:t>
            </a:r>
            <a:r>
              <a:rPr kumimoji="0" lang="en-US" altLang="zh-CN" b="0" dirty="0">
                <a:ea typeface="华文新魏" panose="02010800040101010101" pitchFamily="2" charset="-122"/>
              </a:rPr>
              <a:t>F</a:t>
            </a:r>
            <a:r>
              <a:rPr kumimoji="0" lang="zh-CN" altLang="zh-CN" b="0" dirty="0">
                <a:ea typeface="华文新魏" panose="02010800040101010101" pitchFamily="2" charset="-122"/>
              </a:rPr>
              <a:t>的反函数</a:t>
            </a:r>
            <a:r>
              <a:rPr kumimoji="0" lang="en-US" altLang="zh-CN" b="0" dirty="0">
                <a:ea typeface="华文新魏" panose="02010800040101010101" pitchFamily="2" charset="-122"/>
              </a:rPr>
              <a:t>F’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0965" name="Rectangle 10">
            <a:extLst>
              <a:ext uri="{FF2B5EF4-FFF2-40B4-BE49-F238E27FC236}">
                <a16:creationId xmlns:a16="http://schemas.microsoft.com/office/drawing/2014/main" id="{32BD8E15-E6BD-4877-BD39-432DC400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5/6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40966" name="Group 19">
            <a:extLst>
              <a:ext uri="{FF2B5EF4-FFF2-40B4-BE49-F238E27FC236}">
                <a16:creationId xmlns:a16="http://schemas.microsoft.com/office/drawing/2014/main" id="{761892B7-3997-4F2F-9A8E-93FE723417D2}"/>
              </a:ext>
            </a:extLst>
          </p:cNvPr>
          <p:cNvGrpSpPr>
            <a:grpSpLocks/>
          </p:cNvGrpSpPr>
          <p:nvPr/>
        </p:nvGrpSpPr>
        <p:grpSpPr bwMode="auto">
          <a:xfrm>
            <a:off x="4348162" y="1206164"/>
            <a:ext cx="4592638" cy="2476500"/>
            <a:chOff x="1347" y="2212"/>
            <a:chExt cx="2893" cy="1560"/>
          </a:xfrm>
        </p:grpSpPr>
        <p:sp>
          <p:nvSpPr>
            <p:cNvPr id="40974" name="Line 20">
              <a:extLst>
                <a:ext uri="{FF2B5EF4-FFF2-40B4-BE49-F238E27FC236}">
                  <a16:creationId xmlns:a16="http://schemas.microsoft.com/office/drawing/2014/main" id="{05721E7F-6D57-4242-ABB1-EAE6F8336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91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21">
              <a:extLst>
                <a:ext uri="{FF2B5EF4-FFF2-40B4-BE49-F238E27FC236}">
                  <a16:creationId xmlns:a16="http://schemas.microsoft.com/office/drawing/2014/main" id="{47EE5EAB-0CF1-40D7-B2F8-0AF94C93A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090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22">
              <a:extLst>
                <a:ext uri="{FF2B5EF4-FFF2-40B4-BE49-F238E27FC236}">
                  <a16:creationId xmlns:a16="http://schemas.microsoft.com/office/drawing/2014/main" id="{C438B4C9-9E79-46CE-8124-67B6393A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1" y="2836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1" name="Rectangle 23">
              <a:extLst>
                <a:ext uri="{FF2B5EF4-FFF2-40B4-BE49-F238E27FC236}">
                  <a16:creationId xmlns:a16="http://schemas.microsoft.com/office/drawing/2014/main" id="{C2355F1E-8C03-4DCC-8D0F-1C03B764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2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zh-CN" sz="2000" b="0">
                  <a:sym typeface="Symbol" pitchFamily="18" charset="2"/>
                </a:rPr>
                <a:t></a:t>
              </a:r>
              <a:endParaRPr lang="en-US" altLang="zh-CN" sz="2000" b="0">
                <a:sym typeface="Symbol" pitchFamily="18" charset="2"/>
              </a:endParaRPr>
            </a:p>
          </p:txBody>
        </p:sp>
        <p:sp>
          <p:nvSpPr>
            <p:cNvPr id="40978" name="Rectangle 24">
              <a:extLst>
                <a:ext uri="{FF2B5EF4-FFF2-40B4-BE49-F238E27FC236}">
                  <a16:creationId xmlns:a16="http://schemas.microsoft.com/office/drawing/2014/main" id="{09122918-423F-4202-A595-A401CD22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460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/>
                <a:t>+</a:t>
              </a:r>
              <a:endParaRPr lang="en-US" altLang="zh-CN" sz="2000" b="0"/>
            </a:p>
          </p:txBody>
        </p:sp>
        <p:sp>
          <p:nvSpPr>
            <p:cNvPr id="40979" name="Rectangle 25">
              <a:extLst>
                <a:ext uri="{FF2B5EF4-FFF2-40B4-BE49-F238E27FC236}">
                  <a16:creationId xmlns:a16="http://schemas.microsoft.com/office/drawing/2014/main" id="{48DC033D-E599-4EEE-908A-F884FD31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7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/>
                <a:t>0</a:t>
              </a:r>
              <a:endParaRPr lang="en-US" altLang="zh-CN" sz="2000" b="0"/>
            </a:p>
          </p:txBody>
        </p:sp>
        <p:sp>
          <p:nvSpPr>
            <p:cNvPr id="40980" name="Rectangle 26">
              <a:extLst>
                <a:ext uri="{FF2B5EF4-FFF2-40B4-BE49-F238E27FC236}">
                  <a16:creationId xmlns:a16="http://schemas.microsoft.com/office/drawing/2014/main" id="{AE91FC1A-A331-48C1-9D05-86E0993B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9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 dirty="0"/>
                <a:t>1</a:t>
              </a:r>
              <a:endParaRPr lang="en-US" altLang="zh-CN" sz="2000" b="0" dirty="0"/>
            </a:p>
          </p:txBody>
        </p:sp>
        <p:sp>
          <p:nvSpPr>
            <p:cNvPr id="40981" name="Line 27">
              <a:extLst>
                <a:ext uri="{FF2B5EF4-FFF2-40B4-BE49-F238E27FC236}">
                  <a16:creationId xmlns:a16="http://schemas.microsoft.com/office/drawing/2014/main" id="{28DC267D-890B-4E95-9740-C920DED43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" y="3365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28">
              <a:extLst>
                <a:ext uri="{FF2B5EF4-FFF2-40B4-BE49-F238E27FC236}">
                  <a16:creationId xmlns:a16="http://schemas.microsoft.com/office/drawing/2014/main" id="{42E015F4-EDE0-4261-8EB5-D4D165DE4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" y="3648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Rectangle 29">
              <a:extLst>
                <a:ext uri="{FF2B5EF4-FFF2-40B4-BE49-F238E27FC236}">
                  <a16:creationId xmlns:a16="http://schemas.microsoft.com/office/drawing/2014/main" id="{499ABB6B-B1A3-4597-B964-E15D8DD3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3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原变量</a:t>
              </a:r>
              <a:endParaRPr lang="zh-CN" altLang="en-US" sz="2000" b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84" name="Rectangle 30">
              <a:extLst>
                <a:ext uri="{FF2B5EF4-FFF2-40B4-BE49-F238E27FC236}">
                  <a16:creationId xmlns:a16="http://schemas.microsoft.com/office/drawing/2014/main" id="{2635D52A-7654-4A2E-9288-AE0F38D64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51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反变量</a:t>
              </a:r>
              <a:endParaRPr lang="zh-CN" altLang="en-US" sz="2000" b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85" name="Text Box 31">
              <a:extLst>
                <a:ext uri="{FF2B5EF4-FFF2-40B4-BE49-F238E27FC236}">
                  <a16:creationId xmlns:a16="http://schemas.microsoft.com/office/drawing/2014/main" id="{0E5A34DB-318C-4C12-99F6-0FDB52955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7" y="288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i="1"/>
                <a:t>F</a:t>
              </a:r>
            </a:p>
          </p:txBody>
        </p:sp>
        <p:sp>
          <p:nvSpPr>
            <p:cNvPr id="40986" name="Line 32">
              <a:extLst>
                <a:ext uri="{FF2B5EF4-FFF2-40B4-BE49-F238E27FC236}">
                  <a16:creationId xmlns:a16="http://schemas.microsoft.com/office/drawing/2014/main" id="{351DC173-AA3B-427D-AC15-90E5BC696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2342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21" name="Rectangle 33">
              <a:extLst>
                <a:ext uri="{FF2B5EF4-FFF2-40B4-BE49-F238E27FC236}">
                  <a16:creationId xmlns:a16="http://schemas.microsoft.com/office/drawing/2014/main" id="{9CC66A6B-82B4-4B41-95B5-EF7B230C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47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zh-CN" sz="2000" b="0">
                  <a:sym typeface="Symbol" pitchFamily="18" charset="2"/>
                </a:rPr>
                <a:t></a:t>
              </a:r>
              <a:endParaRPr lang="en-US" altLang="zh-CN" sz="2000" b="0">
                <a:sym typeface="Symbol" pitchFamily="18" charset="2"/>
              </a:endParaRPr>
            </a:p>
          </p:txBody>
        </p:sp>
        <p:sp>
          <p:nvSpPr>
            <p:cNvPr id="40988" name="Rectangle 34">
              <a:extLst>
                <a:ext uri="{FF2B5EF4-FFF2-40B4-BE49-F238E27FC236}">
                  <a16:creationId xmlns:a16="http://schemas.microsoft.com/office/drawing/2014/main" id="{A2660585-529F-475D-82F0-E5278658B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2216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/>
                <a:t>+</a:t>
              </a:r>
              <a:endParaRPr lang="en-US" altLang="zh-CN" sz="2000" b="0"/>
            </a:p>
          </p:txBody>
        </p:sp>
        <p:sp>
          <p:nvSpPr>
            <p:cNvPr id="40989" name="Rectangle 35">
              <a:extLst>
                <a:ext uri="{FF2B5EF4-FFF2-40B4-BE49-F238E27FC236}">
                  <a16:creationId xmlns:a16="http://schemas.microsoft.com/office/drawing/2014/main" id="{7F352983-4AB0-43C0-B826-88FD97C5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97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/>
                <a:t>0</a:t>
              </a:r>
              <a:endParaRPr lang="en-US" altLang="zh-CN" sz="2000" b="0"/>
            </a:p>
          </p:txBody>
        </p:sp>
        <p:sp>
          <p:nvSpPr>
            <p:cNvPr id="40990" name="Rectangle 36">
              <a:extLst>
                <a:ext uri="{FF2B5EF4-FFF2-40B4-BE49-F238E27FC236}">
                  <a16:creationId xmlns:a16="http://schemas.microsoft.com/office/drawing/2014/main" id="{7D10FCB8-5307-4D8A-A445-E153B8759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/>
                <a:t>1</a:t>
              </a:r>
              <a:endParaRPr lang="en-US" altLang="zh-CN" sz="2000" b="0"/>
            </a:p>
          </p:txBody>
        </p:sp>
        <p:sp>
          <p:nvSpPr>
            <p:cNvPr id="40991" name="Rectangle 37">
              <a:extLst>
                <a:ext uri="{FF2B5EF4-FFF2-40B4-BE49-F238E27FC236}">
                  <a16:creationId xmlns:a16="http://schemas.microsoft.com/office/drawing/2014/main" id="{DF03A1B2-F561-4374-9D04-2B9770D1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352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原变量</a:t>
              </a:r>
              <a:endParaRPr lang="zh-CN" altLang="en-US" sz="2000" b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92" name="Rectangle 38">
              <a:extLst>
                <a:ext uri="{FF2B5EF4-FFF2-40B4-BE49-F238E27FC236}">
                  <a16:creationId xmlns:a16="http://schemas.microsoft.com/office/drawing/2014/main" id="{B673066D-E1EA-45E8-BA5E-0E18A3A5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4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反变量</a:t>
              </a:r>
              <a:endParaRPr lang="zh-CN" altLang="en-US" sz="2000" b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93" name="AutoShape 39">
              <a:extLst>
                <a:ext uri="{FF2B5EF4-FFF2-40B4-BE49-F238E27FC236}">
                  <a16:creationId xmlns:a16="http://schemas.microsoft.com/office/drawing/2014/main" id="{0CFA5107-AFC8-4D85-8753-DD1D1794A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" y="2324"/>
              <a:ext cx="139" cy="1370"/>
            </a:xfrm>
            <a:prstGeom prst="leftBrace">
              <a:avLst>
                <a:gd name="adj1" fmla="val 8213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94" name="AutoShape 40">
              <a:extLst>
                <a:ext uri="{FF2B5EF4-FFF2-40B4-BE49-F238E27FC236}">
                  <a16:creationId xmlns:a16="http://schemas.microsoft.com/office/drawing/2014/main" id="{93477EA0-0A70-4F37-9D45-D8A84BDA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314"/>
              <a:ext cx="100" cy="1390"/>
            </a:xfrm>
            <a:prstGeom prst="rightBrace">
              <a:avLst>
                <a:gd name="adj1" fmla="val 115833"/>
                <a:gd name="adj2" fmla="val 4928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95" name="Text Box 41">
              <a:extLst>
                <a:ext uri="{FF2B5EF4-FFF2-40B4-BE49-F238E27FC236}">
                  <a16:creationId xmlns:a16="http://schemas.microsoft.com/office/drawing/2014/main" id="{B64E5E52-45C9-4DB9-8E1E-59611059C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885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i="1"/>
                <a:t>F’</a:t>
              </a:r>
              <a:endParaRPr lang="en-US" altLang="zh-CN" sz="2000" b="0">
                <a:ea typeface="黑体" panose="02010609060101010101" pitchFamily="49" charset="-122"/>
              </a:endParaRPr>
            </a:p>
          </p:txBody>
        </p:sp>
      </p:grpSp>
      <p:sp>
        <p:nvSpPr>
          <p:cNvPr id="293930" name="Text Box 42">
            <a:extLst>
              <a:ext uri="{FF2B5EF4-FFF2-40B4-BE49-F238E27FC236}">
                <a16:creationId xmlns:a16="http://schemas.microsoft.com/office/drawing/2014/main" id="{EA112EA1-66CC-4F86-B51B-72EEFC0B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715934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求反函数的</a:t>
            </a: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机械式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方法，容易自动实现。</a:t>
            </a:r>
            <a:endParaRPr kumimoji="0"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3740F6-1FD2-4B5A-93D4-861C2FAC5CC0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4487766"/>
            <a:ext cx="8499475" cy="1079976"/>
            <a:chOff x="322263" y="4765675"/>
            <a:chExt cx="8499475" cy="1079139"/>
          </a:xfrm>
        </p:grpSpPr>
        <p:sp>
          <p:nvSpPr>
            <p:cNvPr id="40969" name="Text Box 8">
              <a:extLst>
                <a:ext uri="{FF2B5EF4-FFF2-40B4-BE49-F238E27FC236}">
                  <a16:creationId xmlns:a16="http://schemas.microsoft.com/office/drawing/2014/main" id="{B4058F91-B18B-442F-AC1C-E29A4294E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63" y="4765675"/>
              <a:ext cx="8499475" cy="107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    例如：</a:t>
              </a:r>
              <a:r>
                <a:rPr kumimoji="0" lang="en-US" altLang="zh-CN" b="0" i="1" dirty="0">
                  <a:ea typeface="华文新魏" panose="02010800040101010101" pitchFamily="2" charset="-122"/>
                </a:rPr>
                <a:t>F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=</a:t>
              </a:r>
              <a:r>
                <a:rPr kumimoji="0" lang="en-US" altLang="zh-CN" b="0" i="1" dirty="0">
                  <a:ea typeface="华文新魏" panose="02010800040101010101" pitchFamily="2" charset="-122"/>
                </a:rPr>
                <a:t>AB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+</a:t>
              </a:r>
              <a:r>
                <a:rPr kumimoji="0" lang="en-US" altLang="zh-CN" b="0" i="1" dirty="0">
                  <a:ea typeface="华文新魏" panose="02010800040101010101" pitchFamily="2" charset="-122"/>
                </a:rPr>
                <a:t>CD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，</a:t>
              </a:r>
              <a:r>
                <a:rPr kumimoji="0" lang="zh-CN" altLang="zh-CN" b="0" dirty="0">
                  <a:ea typeface="华文新魏" panose="02010800040101010101" pitchFamily="2" charset="-122"/>
                </a:rPr>
                <a:t>根据反演规则可得到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：</a:t>
              </a:r>
            </a:p>
            <a:p>
              <a:pPr lvl="1" eaLnBrk="1" hangingPunct="1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b="0" i="1" dirty="0"/>
                <a:t>                           </a:t>
              </a:r>
              <a:r>
                <a:rPr lang="en-US" altLang="zh-CN" b="0" i="1" dirty="0"/>
                <a:t>F</a:t>
              </a:r>
              <a:r>
                <a:rPr lang="en-US" altLang="zh-CN" b="0" dirty="0"/>
                <a:t>’=(</a:t>
              </a:r>
              <a:r>
                <a:rPr lang="en-US" altLang="zh-CN" b="0" i="1" dirty="0"/>
                <a:t>A</a:t>
              </a:r>
              <a:r>
                <a:rPr lang="en-US" altLang="zh-CN" b="0" dirty="0"/>
                <a:t>+</a:t>
              </a:r>
              <a:r>
                <a:rPr lang="en-US" altLang="zh-CN" b="0" i="1" dirty="0"/>
                <a:t>B</a:t>
              </a:r>
              <a:r>
                <a:rPr lang="en-US" altLang="zh-CN" b="0" dirty="0"/>
                <a:t>)</a:t>
              </a:r>
              <a:r>
                <a:rPr lang="en-US" altLang="zh-CN" b="0" dirty="0">
                  <a:sym typeface="Symbol" panose="05050102010706020507" pitchFamily="18" charset="2"/>
                </a:rPr>
                <a:t>(</a:t>
              </a:r>
              <a:r>
                <a:rPr lang="en-US" altLang="zh-CN" b="0" i="1" dirty="0">
                  <a:sym typeface="Symbol" panose="05050102010706020507" pitchFamily="18" charset="2"/>
                </a:rPr>
                <a:t>C</a:t>
              </a:r>
              <a:r>
                <a:rPr lang="en-US" altLang="zh-CN" b="0" dirty="0">
                  <a:sym typeface="Symbol" panose="05050102010706020507" pitchFamily="18" charset="2"/>
                </a:rPr>
                <a:t>+</a:t>
              </a:r>
              <a:r>
                <a:rPr lang="en-US" altLang="zh-CN" b="0" i="1" dirty="0">
                  <a:sym typeface="Symbol" panose="05050102010706020507" pitchFamily="18" charset="2"/>
                </a:rPr>
                <a:t>D</a:t>
              </a:r>
              <a:r>
                <a:rPr lang="en-US" altLang="zh-CN" b="0" dirty="0">
                  <a:sym typeface="Symbol" panose="05050102010706020507" pitchFamily="18" charset="2"/>
                </a:rPr>
                <a:t>)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  <p:cxnSp>
          <p:nvCxnSpPr>
            <p:cNvPr id="40970" name="直接连接符 2">
              <a:extLst>
                <a:ext uri="{FF2B5EF4-FFF2-40B4-BE49-F238E27FC236}">
                  <a16:creationId xmlns:a16="http://schemas.microsoft.com/office/drawing/2014/main" id="{4D81EA8A-3921-48E4-9487-75701B9509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1399" y="5381466"/>
              <a:ext cx="21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1" name="直接连接符 33">
              <a:extLst>
                <a:ext uri="{FF2B5EF4-FFF2-40B4-BE49-F238E27FC236}">
                  <a16:creationId xmlns:a16="http://schemas.microsoft.com/office/drawing/2014/main" id="{E299FDC2-23C1-4173-A77A-3D1D20D522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67979" y="5380128"/>
              <a:ext cx="21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2" name="直接连接符 34">
              <a:extLst>
                <a:ext uri="{FF2B5EF4-FFF2-40B4-BE49-F238E27FC236}">
                  <a16:creationId xmlns:a16="http://schemas.microsoft.com/office/drawing/2014/main" id="{83AF96EA-142D-47F1-B9F0-6728903872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3425" y="4846320"/>
              <a:ext cx="21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3" name="直接连接符 35">
              <a:extLst>
                <a:ext uri="{FF2B5EF4-FFF2-40B4-BE49-F238E27FC236}">
                  <a16:creationId xmlns:a16="http://schemas.microsoft.com/office/drawing/2014/main" id="{E340BB88-88D0-4D1E-9862-42862FF7EF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69086" y="4853940"/>
              <a:ext cx="21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45E52D-43F2-EF22-65BC-730747BCFB8C}"/>
                  </a:ext>
                </a:extLst>
              </p14:cNvPr>
              <p14:cNvContentPartPr/>
              <p14:nvPr/>
            </p14:nvContentPartPr>
            <p14:xfrm>
              <a:off x="1428480" y="2545200"/>
              <a:ext cx="2486160" cy="37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45E52D-43F2-EF22-65BC-730747BCF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280" y="2529000"/>
                <a:ext cx="2518560" cy="69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1">
            <a:extLst>
              <a:ext uri="{FF2B5EF4-FFF2-40B4-BE49-F238E27FC236}">
                <a16:creationId xmlns:a16="http://schemas.microsoft.com/office/drawing/2014/main" id="{D3F03DF7-EF87-4024-94FE-B9091715FB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6BB6E6-D430-45EA-B56E-452C37C201A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灯片编号占位符 2">
            <a:extLst>
              <a:ext uri="{FF2B5EF4-FFF2-40B4-BE49-F238E27FC236}">
                <a16:creationId xmlns:a16="http://schemas.microsoft.com/office/drawing/2014/main" id="{F175601C-1E5D-4A80-8B8D-0D3C1B5F3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DC63ED-064B-4D53-AE8C-8AFFEF21BAD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05B69DB9-5A06-478D-999D-CA19D4F9C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0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solidFill>
                  <a:srgbClr val="0000FF"/>
                </a:solidFill>
                <a:ea typeface="华文新魏" pitchFamily="2" charset="-122"/>
              </a:rPr>
              <a:t>集合论</a:t>
            </a:r>
            <a:r>
              <a:rPr kumimoji="0" lang="zh-CN" altLang="en-US" b="0" dirty="0">
                <a:ea typeface="华文新魏" pitchFamily="2" charset="-122"/>
              </a:rPr>
              <a:t>对逻辑代数的一些解释</a:t>
            </a:r>
            <a:endParaRPr kumimoji="0" lang="en-US" altLang="zh-CN" b="0" dirty="0">
              <a:ea typeface="华文新魏" pitchFamily="2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   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1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、设公猫集合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F、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母猫集合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M，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所有猫集合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1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、空集合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0。</a:t>
            </a:r>
            <a:endParaRPr kumimoji="0" lang="zh-CN" altLang="en-US" sz="2400" b="0" dirty="0">
              <a:ea typeface="华文新魏" pitchFamily="2" charset="-122"/>
            </a:endParaRPr>
          </a:p>
        </p:txBody>
      </p:sp>
      <p:sp>
        <p:nvSpPr>
          <p:cNvPr id="41989" name="Rectangle 10">
            <a:extLst>
              <a:ext uri="{FF2B5EF4-FFF2-40B4-BE49-F238E27FC236}">
                <a16:creationId xmlns:a16="http://schemas.microsoft.com/office/drawing/2014/main" id="{88606334-119E-4C2E-8ED2-035A0824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布尔代数（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945BCD3-3A44-4B4C-A16C-138AF3B3F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99256"/>
              </p:ext>
            </p:extLst>
          </p:nvPr>
        </p:nvGraphicFramePr>
        <p:xfrm>
          <a:off x="1641475" y="2231840"/>
          <a:ext cx="56435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4" imgW="3175000" imgH="698500" progId="Equation.3">
                  <p:embed/>
                </p:oleObj>
              </mc:Choice>
              <mc:Fallback>
                <p:oleObj name="公式" r:id="rId4" imgW="3175000" imgH="6985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945BCD3-3A44-4B4C-A16C-138AF3B3F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231840"/>
                        <a:ext cx="564356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14B8C8-E2DA-4534-A5DF-917786672781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5754503"/>
            <a:ext cx="8269288" cy="461962"/>
            <a:chOff x="535941" y="5701348"/>
            <a:chExt cx="8269288" cy="461665"/>
          </a:xfrm>
        </p:grpSpPr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69C701A5-8A48-44F1-9EF1-64B90AE6F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941" y="5701348"/>
              <a:ext cx="82692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FF0000"/>
                </a:buClr>
                <a:defRPr/>
              </a:pPr>
              <a:r>
                <a:rPr kumimoji="0" lang="zh-CN" altLang="en-US" sz="2400" b="0" dirty="0">
                  <a:latin typeface="+mj-lt"/>
                  <a:ea typeface="华文新魏" pitchFamily="2" charset="-122"/>
                </a:rPr>
                <a:t>已知               ，所以</a:t>
              </a:r>
              <a:endParaRPr kumimoji="0" lang="zh-CN" altLang="en-US" sz="2400" b="0" dirty="0">
                <a:ea typeface="华文新魏" pitchFamily="2" charset="-122"/>
              </a:endParaRPr>
            </a:p>
          </p:txBody>
        </p:sp>
        <p:graphicFrame>
          <p:nvGraphicFramePr>
            <p:cNvPr id="42005" name="对象 9">
              <a:extLst>
                <a:ext uri="{FF2B5EF4-FFF2-40B4-BE49-F238E27FC236}">
                  <a16:creationId xmlns:a16="http://schemas.microsoft.com/office/drawing/2014/main" id="{54C0F7F9-1570-49E2-AD17-6392BA61C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9635" y="5778818"/>
            <a:ext cx="119697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6" imgW="672516" imgH="177646" progId="Equation.3">
                    <p:embed/>
                  </p:oleObj>
                </mc:Choice>
                <mc:Fallback>
                  <p:oleObj name="公式" r:id="rId6" imgW="672516" imgH="177646" progId="Equation.3">
                    <p:embed/>
                    <p:pic>
                      <p:nvPicPr>
                        <p:cNvPr id="42005" name="对象 9">
                          <a:extLst>
                            <a:ext uri="{FF2B5EF4-FFF2-40B4-BE49-F238E27FC236}">
                              <a16:creationId xmlns:a16="http://schemas.microsoft.com/office/drawing/2014/main" id="{54C0F7F9-1570-49E2-AD17-6392BA61CC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635" y="5778818"/>
                          <a:ext cx="1196975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3">
            <a:extLst>
              <a:ext uri="{FF2B5EF4-FFF2-40B4-BE49-F238E27FC236}">
                <a16:creationId xmlns:a16="http://schemas.microsoft.com/office/drawing/2014/main" id="{E9289903-0C58-4334-AB9F-46791B2E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538353"/>
            <a:ext cx="82692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defRPr/>
            </a:pPr>
            <a:r>
              <a:rPr kumimoji="0" lang="en-US" altLang="zh-CN" sz="2400" b="0" dirty="0">
                <a:latin typeface="+mj-lt"/>
                <a:ea typeface="华文新魏" pitchFamily="2" charset="-122"/>
              </a:rPr>
              <a:t>2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、设所有人集合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P、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要死的东西集合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M，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苏格拉底集合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S。</a:t>
            </a:r>
            <a:endParaRPr kumimoji="0" lang="zh-CN" altLang="en-US" sz="2400" b="0" dirty="0">
              <a:ea typeface="华文新魏" pitchFamily="2" charset="-122"/>
            </a:endParaRPr>
          </a:p>
        </p:txBody>
      </p:sp>
      <p:sp>
        <p:nvSpPr>
          <p:cNvPr id="42" name="Text Box 3">
            <a:extLst>
              <a:ext uri="{FF2B5EF4-FFF2-40B4-BE49-F238E27FC236}">
                <a16:creationId xmlns:a16="http://schemas.microsoft.com/office/drawing/2014/main" id="{8994A81B-E6C8-4977-B1F2-3B1AB83A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979678"/>
            <a:ext cx="8269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57250" lvl="2" indent="0" eaLnBrk="1" hangingPunct="1">
              <a:spcBef>
                <a:spcPct val="30000"/>
              </a:spcBef>
              <a:buClr>
                <a:srgbClr val="FF0000"/>
              </a:buClr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 所有的人都是要死的</a:t>
            </a:r>
            <a:endParaRPr kumimoji="0" lang="zh-CN" altLang="en-US" sz="2400" b="0" dirty="0">
              <a:ea typeface="华文新魏" pitchFamily="2" charset="-122"/>
            </a:endParaRPr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5EA707B1-3336-4BFC-859E-EFB88142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21003"/>
            <a:ext cx="8269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苏格拉底是人</a:t>
            </a:r>
            <a:endParaRPr kumimoji="0" lang="zh-CN" altLang="en-US" sz="2400" b="0" dirty="0">
              <a:ea typeface="华文新魏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51B4AD6-6921-4EBB-9ECE-291E0E65C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19621"/>
              </p:ext>
            </p:extLst>
          </p:nvPr>
        </p:nvGraphicFramePr>
        <p:xfrm>
          <a:off x="5959475" y="4070165"/>
          <a:ext cx="130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8" imgW="736280" imgH="165028" progId="Equation.3">
                  <p:embed/>
                </p:oleObj>
              </mc:Choice>
              <mc:Fallback>
                <p:oleObj name="公式" r:id="rId8" imgW="736280" imgH="165028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51B4AD6-6921-4EBB-9ECE-291E0E65C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070165"/>
                        <a:ext cx="130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36AFE-1FF9-4359-8BBD-B984DCA52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676065"/>
              </p:ext>
            </p:extLst>
          </p:nvPr>
        </p:nvGraphicFramePr>
        <p:xfrm>
          <a:off x="5969000" y="4506728"/>
          <a:ext cx="11969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10" imgW="672516" imgH="177646" progId="Equation.3">
                  <p:embed/>
                </p:oleObj>
              </mc:Choice>
              <mc:Fallback>
                <p:oleObj name="公式" r:id="rId10" imgW="672516" imgH="177646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4336AFE-1FF9-4359-8BBD-B984DCA52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506728"/>
                        <a:ext cx="11969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552312-D6D5-4A44-B8AA-5F4FBCB741A1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4871853"/>
            <a:ext cx="8269287" cy="460375"/>
            <a:chOff x="528321" y="4817428"/>
            <a:chExt cx="8269288" cy="461665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DD677F71-0FE9-4D88-A5D4-B6609130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1" y="4817428"/>
              <a:ext cx="82692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FF0000"/>
                </a:buClr>
                <a:defRPr/>
              </a:pPr>
              <a:r>
                <a:rPr kumimoji="0" lang="zh-CN" altLang="en-US" sz="2400" b="0" dirty="0">
                  <a:latin typeface="+mj-lt"/>
                  <a:ea typeface="华文新魏" pitchFamily="2" charset="-122"/>
                </a:rPr>
                <a:t>将第一个式子代入第二个式子</a:t>
              </a:r>
              <a:endParaRPr kumimoji="0" lang="zh-CN" altLang="en-US" sz="2400" b="0" dirty="0">
                <a:ea typeface="华文新魏" pitchFamily="2" charset="-122"/>
              </a:endParaRPr>
            </a:p>
          </p:txBody>
        </p:sp>
        <p:graphicFrame>
          <p:nvGraphicFramePr>
            <p:cNvPr id="42003" name="对象 7">
              <a:extLst>
                <a:ext uri="{FF2B5EF4-FFF2-40B4-BE49-F238E27FC236}">
                  <a16:creationId xmlns:a16="http://schemas.microsoft.com/office/drawing/2014/main" id="{8C9B8DFD-2C39-4B5B-A6A5-7FB9F34F96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8840" y="4895533"/>
            <a:ext cx="19653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公式" r:id="rId12" imgW="1104900" imgH="203200" progId="Equation.3">
                    <p:embed/>
                  </p:oleObj>
                </mc:Choice>
                <mc:Fallback>
                  <p:oleObj name="公式" r:id="rId12" imgW="1104900" imgH="203200" progId="Equation.3">
                    <p:embed/>
                    <p:pic>
                      <p:nvPicPr>
                        <p:cNvPr id="42003" name="对象 7">
                          <a:extLst>
                            <a:ext uri="{FF2B5EF4-FFF2-40B4-BE49-F238E27FC236}">
                              <a16:creationId xmlns:a16="http://schemas.microsoft.com/office/drawing/2014/main" id="{8C9B8DFD-2C39-4B5B-A6A5-7FB9F34F96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8840" y="4895533"/>
                          <a:ext cx="19653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74683DD-1A8A-4AE6-8E07-57B28B4FE73F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5313178"/>
            <a:ext cx="8269287" cy="461962"/>
            <a:chOff x="528321" y="5259388"/>
            <a:chExt cx="8269288" cy="461665"/>
          </a:xfrm>
        </p:grpSpPr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E063E638-4EE8-47E5-9AB5-F7C6F75E3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1" y="5259388"/>
              <a:ext cx="82692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FF0000"/>
                </a:buClr>
                <a:defRPr/>
              </a:pPr>
              <a:r>
                <a:rPr kumimoji="0" lang="zh-CN" altLang="en-US" sz="2400" b="0" dirty="0">
                  <a:latin typeface="+mj-lt"/>
                  <a:ea typeface="华文新魏" pitchFamily="2" charset="-122"/>
                </a:rPr>
                <a:t>根据结合律</a:t>
              </a:r>
              <a:endParaRPr kumimoji="0" lang="zh-CN" altLang="en-US" sz="2400" b="0" dirty="0">
                <a:ea typeface="华文新魏" pitchFamily="2" charset="-122"/>
              </a:endParaRPr>
            </a:p>
          </p:txBody>
        </p:sp>
        <p:graphicFrame>
          <p:nvGraphicFramePr>
            <p:cNvPr id="42001" name="对象 8">
              <a:extLst>
                <a:ext uri="{FF2B5EF4-FFF2-40B4-BE49-F238E27FC236}">
                  <a16:creationId xmlns:a16="http://schemas.microsoft.com/office/drawing/2014/main" id="{C891B880-894D-4BD9-8D36-8248C6CDD3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9305" y="5329238"/>
            <a:ext cx="19653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公式" r:id="rId14" imgW="1104900" imgH="203200" progId="Equation.3">
                    <p:embed/>
                  </p:oleObj>
                </mc:Choice>
                <mc:Fallback>
                  <p:oleObj name="公式" r:id="rId14" imgW="1104900" imgH="203200" progId="Equation.3">
                    <p:embed/>
                    <p:pic>
                      <p:nvPicPr>
                        <p:cNvPr id="42001" name="对象 8">
                          <a:extLst>
                            <a:ext uri="{FF2B5EF4-FFF2-40B4-BE49-F238E27FC236}">
                              <a16:creationId xmlns:a16="http://schemas.microsoft.com/office/drawing/2014/main" id="{C891B880-894D-4BD9-8D36-8248C6CDD3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9305" y="5329238"/>
                          <a:ext cx="19653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15E2F05-1478-4CDF-AB18-650989B7F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91875"/>
              </p:ext>
            </p:extLst>
          </p:nvPr>
        </p:nvGraphicFramePr>
        <p:xfrm>
          <a:off x="5956300" y="5818003"/>
          <a:ext cx="12874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6" imgW="723272" imgH="177646" progId="Equation.3">
                  <p:embed/>
                </p:oleObj>
              </mc:Choice>
              <mc:Fallback>
                <p:oleObj name="公式" r:id="rId16" imgW="723272" imgH="177646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15E2F05-1478-4CDF-AB18-650989B7F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5818003"/>
                        <a:ext cx="128746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6FFDCB88-22AC-4E4B-803D-9627BD00F237}"/>
              </a:ext>
            </a:extLst>
          </p:cNvPr>
          <p:cNvCxnSpPr/>
          <p:nvPr/>
        </p:nvCxnSpPr>
        <p:spPr bwMode="auto">
          <a:xfrm>
            <a:off x="4750420" y="4215161"/>
            <a:ext cx="42374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C985BF7-FD19-054D-9E06-EE685A0BCBF4}"/>
              </a:ext>
            </a:extLst>
          </p:cNvPr>
          <p:cNvCxnSpPr/>
          <p:nvPr/>
        </p:nvCxnSpPr>
        <p:spPr bwMode="auto">
          <a:xfrm>
            <a:off x="4746706" y="4624038"/>
            <a:ext cx="42374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>
            <a:extLst>
              <a:ext uri="{FF2B5EF4-FFF2-40B4-BE49-F238E27FC236}">
                <a16:creationId xmlns:a16="http://schemas.microsoft.com/office/drawing/2014/main" id="{6F6397B4-D6DF-411C-A936-B21A448605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0841F-9CCE-4ECF-8508-30A09F628AF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灯片编号占位符 2">
            <a:extLst>
              <a:ext uri="{FF2B5EF4-FFF2-40B4-BE49-F238E27FC236}">
                <a16:creationId xmlns:a16="http://schemas.microsoft.com/office/drawing/2014/main" id="{481B40AB-5026-4121-8514-04561F8A5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B34583-DEBC-4B67-90AA-833346EA349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720090D-AFB0-4066-AAFF-902811C5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6BA234-AC7D-4B4F-BDE9-39AE129F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81" y="1108063"/>
            <a:ext cx="8499475" cy="468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基本逻辑运算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marL="539750" lvl="1" indent="-18415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与、或、非及其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4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种不同表示方式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eaLnBrk="1" hangingPunct="1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en-US" altLang="zh-CN" b="0" dirty="0">
                <a:latin typeface="+mj-lt"/>
                <a:ea typeface="华文新魏" pitchFamily="2" charset="-122"/>
              </a:rPr>
              <a:t>CMOS </a:t>
            </a:r>
            <a:r>
              <a:rPr kumimoji="0" lang="zh-CN" altLang="en-US" b="0" dirty="0">
                <a:latin typeface="+mj-lt"/>
                <a:ea typeface="华文新魏" pitchFamily="2" charset="-122"/>
              </a:rPr>
              <a:t>门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marL="539750" lvl="1" indent="-182563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上为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P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管网络，下为</a:t>
            </a:r>
            <a:r>
              <a:rPr kumimoji="0" lang="en-US" altLang="zh-CN" sz="2400" b="0" dirty="0">
                <a:latin typeface="+mj-lt"/>
                <a:ea typeface="华文新魏" pitchFamily="2" charset="-122"/>
              </a:rPr>
              <a:t>N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管网络，上下网络的结构成对偶形式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marL="539750" lvl="1" indent="-182563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latin typeface="+mj-lt"/>
                <a:ea typeface="华文新魏" pitchFamily="2" charset="-122"/>
              </a:rPr>
              <a:t>功耗很小，以动态功耗为主，与供电电压的平方成正比，与频率成正比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marL="539750" lvl="1" indent="-182563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ea typeface="华文新魏" pitchFamily="2" charset="-122"/>
              </a:rPr>
              <a:t>天然的反相特性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eaLnBrk="1" hangingPunct="1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布尔代数：逻辑电路的数学基础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marL="539750" lvl="1" indent="-184150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b="0" dirty="0">
                <a:latin typeface="+mj-lt"/>
                <a:ea typeface="华文新魏" pitchFamily="2" charset="-122"/>
              </a:rPr>
              <a:t>5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条公理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marL="539750" lvl="1" indent="-184150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b="0" dirty="0">
                <a:latin typeface="+mj-lt"/>
                <a:ea typeface="华文新魏" pitchFamily="2" charset="-122"/>
              </a:rPr>
              <a:t>15</a:t>
            </a:r>
            <a:r>
              <a:rPr kumimoji="0" lang="zh-CN" altLang="en-US" sz="2400" b="0" dirty="0">
                <a:latin typeface="+mj-lt"/>
                <a:ea typeface="华文新魏" pitchFamily="2" charset="-122"/>
              </a:rPr>
              <a:t>条定理</a:t>
            </a:r>
            <a:endParaRPr kumimoji="0" lang="en-US" altLang="zh-CN" sz="2400" b="0" dirty="0">
              <a:latin typeface="+mj-lt"/>
              <a:ea typeface="华文新魏" pitchFamily="2" charset="-122"/>
            </a:endParaRPr>
          </a:p>
          <a:p>
            <a:pPr marL="539750" lvl="1" indent="-184150" eaLnBrk="1" hangingPunct="1"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sz="2400" b="0" dirty="0">
                <a:solidFill>
                  <a:srgbClr val="0000FF"/>
                </a:solidFill>
                <a:latin typeface="+mj-lt"/>
                <a:ea typeface="华文新魏" pitchFamily="2" charset="-122"/>
              </a:rPr>
              <a:t>3</a:t>
            </a:r>
            <a:r>
              <a:rPr kumimoji="0" lang="zh-CN" altLang="en-US" sz="2400" b="0" dirty="0">
                <a:solidFill>
                  <a:srgbClr val="0000FF"/>
                </a:solidFill>
                <a:latin typeface="+mj-lt"/>
                <a:ea typeface="华文新魏" pitchFamily="2" charset="-122"/>
              </a:rPr>
              <a:t>条规则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94D4570-034D-4594-9B8F-B191BBAF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50" y="5698360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2550" indent="-18415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测验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>
            <a:extLst>
              <a:ext uri="{FF2B5EF4-FFF2-40B4-BE49-F238E27FC236}">
                <a16:creationId xmlns:a16="http://schemas.microsoft.com/office/drawing/2014/main" id="{9FA19BD8-3F96-40BA-A8A0-F349CC737B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248725-6A80-4B87-AEE3-C69E0551C2D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灯片编号占位符 2">
            <a:extLst>
              <a:ext uri="{FF2B5EF4-FFF2-40B4-BE49-F238E27FC236}">
                <a16:creationId xmlns:a16="http://schemas.microsoft.com/office/drawing/2014/main" id="{C2946BEB-E641-438B-9A38-1A6C619D6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63A60-3A1E-4022-942D-CBB3A9CA6C0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基本逻辑运算、基本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逻辑门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电路</a:t>
            </a:r>
            <a:endParaRPr lang="zh-CN" altLang="en-US" sz="3200" b="0" dirty="0">
              <a:ea typeface="华文新魏" panose="0201080004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7A7152D-E4F5-2546-B970-6532BA14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0" y="2772507"/>
            <a:ext cx="8397875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说出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基本逻辑运算的定义及不同表示方式；</a:t>
            </a:r>
            <a:r>
              <a:rPr lang="zh-CN" altLang="en-US" sz="3600" b="0" dirty="0">
                <a:ea typeface="华文新魏" panose="02010800040101010101" pitchFamily="2" charset="-122"/>
              </a:rPr>
              <a:t>根据</a:t>
            </a:r>
            <a:r>
              <a:rPr lang="en-US" altLang="zh-CN" sz="3600" b="0" dirty="0">
                <a:ea typeface="华文新魏" panose="02010800040101010101" pitchFamily="2" charset="-122"/>
              </a:rPr>
              <a:t>CMOS</a:t>
            </a:r>
            <a:r>
              <a:rPr lang="zh-CN" altLang="en-US" sz="3600" b="0" dirty="0">
                <a:ea typeface="华文新魏" panose="02010800040101010101" pitchFamily="2" charset="-122"/>
              </a:rPr>
              <a:t>基本</a:t>
            </a:r>
            <a:r>
              <a:rPr lang="zh-CN" altLang="zh-CN" sz="3600" b="0" dirty="0">
                <a:ea typeface="华文新魏" panose="02010800040101010101" pitchFamily="2" charset="-122"/>
              </a:rPr>
              <a:t>逻辑门的</a:t>
            </a:r>
            <a:r>
              <a:rPr lang="zh-CN" altLang="en-US" sz="3600" b="0" dirty="0">
                <a:ea typeface="华文新魏" panose="02010800040101010101" pitchFamily="2" charset="-122"/>
              </a:rPr>
              <a:t>内部结构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en-US" sz="3600" b="0" dirty="0">
                <a:ea typeface="华文新魏" panose="02010800040101010101" pitchFamily="2" charset="-122"/>
              </a:rPr>
              <a:t>逻辑表达式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；</a:t>
            </a:r>
            <a:r>
              <a:rPr lang="zh-CN" altLang="en-US" sz="36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推导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出</a:t>
            </a: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CMOS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逻辑门的动态功耗。</a:t>
            </a:r>
            <a:endParaRPr lang="zh-CN" altLang="en-US" sz="3200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>
            <a:extLst>
              <a:ext uri="{FF2B5EF4-FFF2-40B4-BE49-F238E27FC236}">
                <a16:creationId xmlns:a16="http://schemas.microsoft.com/office/drawing/2014/main" id="{915E4ECE-4A43-4462-94A2-BFE4834AD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AC1247-8D80-47C5-A9B3-6FDADF73C6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8FE52AE3-9D66-4080-BE5D-C4D219B21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B5B43A-7803-4691-BB1F-76A583AD600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Text Box 7">
            <a:extLst>
              <a:ext uri="{FF2B5EF4-FFF2-40B4-BE49-F238E27FC236}">
                <a16:creationId xmlns:a16="http://schemas.microsoft.com/office/drawing/2014/main" id="{DC7DEF3F-876F-4AEB-A296-17066B80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653875"/>
            <a:ext cx="8151999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二值逻辑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二值变量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，如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y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z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X1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RESET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START_IT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等，只取两个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逻辑值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AA1BC35C-35B6-4078-A215-39CDE0CA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972065"/>
            <a:ext cx="861536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对逻辑值或逻辑变量进行的运算称为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基本逻辑运算有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逻辑运算在数字电路中用</a:t>
            </a:r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逻辑门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来实现。</a:t>
            </a: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239E6986-B453-4808-8227-9B925C26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3560" name="Text Box 2">
            <a:extLst>
              <a:ext uri="{FF2B5EF4-FFF2-40B4-BE49-F238E27FC236}">
                <a16:creationId xmlns:a16="http://schemas.microsoft.com/office/drawing/2014/main" id="{09711559-63E8-4523-8CDC-B7CE717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真（战）与假（和）的故事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1338" lvl="1" indent="-1809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说真话与说假话的和尚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1338" lvl="1" indent="-1809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审问间谍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1338" lvl="1" indent="-1809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kumimoji="0" lang="zh-CN" altLang="en-US" sz="66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09711559-63E8-4523-8CDC-B7CE717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11" y="2505614"/>
            <a:ext cx="849788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问题：怎样只用一句话发问？</a:t>
            </a:r>
            <a:endParaRPr kumimoji="0" lang="en-US" altLang="zh-CN" b="0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en-US" altLang="zh-CN" sz="4800" b="0" dirty="0">
                <a:latin typeface="+mn-lt"/>
                <a:ea typeface="华文新魏" panose="02010800040101010101" pitchFamily="2" charset="-122"/>
              </a:rPr>
              <a:t>T·F=?</a:t>
            </a:r>
            <a:r>
              <a:rPr kumimoji="0" lang="zh-CN" altLang="en-US" sz="4800" b="0" dirty="0">
                <a:latin typeface="+mn-lt"/>
                <a:ea typeface="华文新魏" panose="02010800040101010101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 bldLvl="2" autoUpdateAnimBg="0"/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661" name="Group 13">
            <a:extLst>
              <a:ext uri="{FF2B5EF4-FFF2-40B4-BE49-F238E27FC236}">
                <a16:creationId xmlns:a16="http://schemas.microsoft.com/office/drawing/2014/main" id="{D67192F2-D7CB-44AA-8EB1-F2EFD5823409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961540"/>
            <a:ext cx="8598571" cy="3416604"/>
            <a:chOff x="207" y="1878"/>
            <a:chExt cx="5353" cy="2091"/>
          </a:xfrm>
        </p:grpSpPr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D13AB396-FE17-4A8D-B99C-41296B96D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1878"/>
              <a:ext cx="2850" cy="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Text Box 10">
              <a:extLst>
                <a:ext uri="{FF2B5EF4-FFF2-40B4-BE49-F238E27FC236}">
                  <a16:creationId xmlns:a16="http://schemas.microsoft.com/office/drawing/2014/main" id="{40DCE94A-FC68-4855-A196-1F1B18C5A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" y="1957"/>
              <a:ext cx="53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逻辑运算的定义（</a:t>
              </a:r>
              <a:r>
                <a:rPr kumimoji="0" lang="zh-CN" altLang="en-US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真值表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）</a:t>
              </a:r>
            </a:p>
          </p:txBody>
        </p:sp>
        <p:pic>
          <p:nvPicPr>
            <p:cNvPr id="25611" name="Picture 11">
              <a:extLst>
                <a:ext uri="{FF2B5EF4-FFF2-40B4-BE49-F238E27FC236}">
                  <a16:creationId xmlns:a16="http://schemas.microsoft.com/office/drawing/2014/main" id="{D3232AA4-52DF-4A23-B0E8-CFC0A0360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" y="2331"/>
              <a:ext cx="4503" cy="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2" name="Text Box 12">
              <a:extLst>
                <a:ext uri="{FF2B5EF4-FFF2-40B4-BE49-F238E27FC236}">
                  <a16:creationId xmlns:a16="http://schemas.microsoft.com/office/drawing/2014/main" id="{DF7A9D37-2A10-42E8-9851-B87EB2A87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737"/>
              <a:ext cx="33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800" dirty="0">
                  <a:ea typeface="黑体" panose="02010609060101010101" pitchFamily="49" charset="-122"/>
                </a:rPr>
                <a:t>·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</p:grpSp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FC964E82-9E6F-4A62-B561-757993054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198E29-2C4A-4961-92D3-54D1F6CE4C8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灯片编号占位符 2">
            <a:extLst>
              <a:ext uri="{FF2B5EF4-FFF2-40B4-BE49-F238E27FC236}">
                <a16:creationId xmlns:a16="http://schemas.microsoft.com/office/drawing/2014/main" id="{97C33426-A251-4D98-ACE7-FE931BB4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78BB7-A3EF-4029-87B4-EB730FB7C3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B5AB4F27-F9A0-4AB8-900B-F190017A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EE19F7-B055-4EDC-9D8D-D3602E3525A0}"/>
              </a:ext>
            </a:extLst>
          </p:cNvPr>
          <p:cNvGrpSpPr/>
          <p:nvPr/>
        </p:nvGrpSpPr>
        <p:grpSpPr>
          <a:xfrm>
            <a:off x="328613" y="4503047"/>
            <a:ext cx="8447742" cy="1850912"/>
            <a:chOff x="328613" y="4503047"/>
            <a:chExt cx="8447742" cy="1850912"/>
          </a:xfrm>
        </p:grpSpPr>
        <p:sp>
          <p:nvSpPr>
            <p:cNvPr id="25604" name="Text Box 2">
              <a:extLst>
                <a:ext uri="{FF2B5EF4-FFF2-40B4-BE49-F238E27FC236}">
                  <a16:creationId xmlns:a16="http://schemas.microsoft.com/office/drawing/2014/main" id="{1F46587C-B812-42A3-BD6C-6AEE86A55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4503047"/>
              <a:ext cx="84477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逻辑门的</a:t>
              </a:r>
              <a:r>
                <a:rPr kumimoji="0" lang="zh-CN" altLang="en-US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图形符号</a:t>
              </a:r>
              <a:endPara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25608" name="Picture 13">
              <a:extLst>
                <a:ext uri="{FF2B5EF4-FFF2-40B4-BE49-F238E27FC236}">
                  <a16:creationId xmlns:a16="http://schemas.microsoft.com/office/drawing/2014/main" id="{470F1B9B-61C9-422B-87F0-3DD0CE7D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77" y="5125234"/>
              <a:ext cx="7319963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5517" x="8521700" y="3897313"/>
          <p14:tracePt t="15749" x="8515350" y="3897313"/>
          <p14:tracePt t="15765" x="8509000" y="3897313"/>
          <p14:tracePt t="15772" x="8504238" y="3897313"/>
          <p14:tracePt t="15788" x="8497888" y="3897313"/>
          <p14:tracePt t="15891" x="8486775" y="3897313"/>
          <p14:tracePt t="15905" x="8480425" y="3897313"/>
          <p14:tracePt t="15938" x="8464550" y="3897313"/>
          <p14:tracePt t="16004" x="8464550" y="3908425"/>
          <p14:tracePt t="16038" x="8440738" y="3921125"/>
          <p14:tracePt t="16071" x="8407400" y="3921125"/>
          <p14:tracePt t="16104" x="8366125" y="3921125"/>
          <p14:tracePt t="16138" x="8247063" y="3989388"/>
          <p14:tracePt t="16171" x="7932738" y="4079875"/>
          <p14:tracePt t="16205" x="7326313" y="4308475"/>
          <p14:tracePt t="16238" x="6464300" y="4578350"/>
          <p14:tracePt t="16271" x="5064125" y="4235450"/>
          <p14:tracePt t="16304" x="4664075" y="3851275"/>
          <p14:tracePt t="16339" x="4160838" y="3892550"/>
          <p14:tracePt t="16371" x="2857500" y="4525963"/>
          <p14:tracePt t="16404" x="1606550" y="5572125"/>
          <p14:tracePt t="16438" x="1411288" y="5554663"/>
          <p14:tracePt t="16473" x="1035050" y="5422900"/>
          <p14:tracePt t="16504" x="571500" y="5303838"/>
          <p14:tracePt t="16539" x="485775" y="5189538"/>
          <p14:tracePt t="16571" x="428625" y="5246688"/>
          <p14:tracePt t="16604" x="536575" y="5303838"/>
          <p14:tracePt t="16638" x="1074738" y="5160963"/>
          <p14:tracePt t="16671" x="1720850" y="5189538"/>
          <p14:tracePt t="16704" x="1822450" y="5097463"/>
          <p14:tracePt t="16738" x="2332038" y="4772025"/>
          <p14:tracePt t="16771" x="4303713" y="4165600"/>
          <p14:tracePt t="16773" x="4606925" y="4114800"/>
          <p14:tracePt t="16804" x="4875213" y="4268788"/>
          <p14:tracePt t="16838" x="5789613" y="4160838"/>
          <p14:tracePt t="16871" x="7532688" y="2846388"/>
          <p14:tracePt t="16904" x="8823325" y="554038"/>
          <p14:tracePt t="17259" x="9097963" y="6303963"/>
          <p14:tracePt t="17267" x="8869363" y="6778625"/>
          <p14:tracePt t="17275" x="8869363" y="6851650"/>
          <p14:tracePt t="17287" x="8823325" y="6851650"/>
          <p14:tracePt t="17321" x="8526463" y="6851650"/>
          <p14:tracePt t="17355" x="8297863" y="6851650"/>
          <p14:tracePt t="17387" x="8469313" y="6851650"/>
          <p14:tracePt t="17421" x="8601075" y="6851650"/>
          <p14:tracePt t="17454" x="8378825" y="6750050"/>
          <p14:tracePt t="17487" x="8137525" y="6851650"/>
          <p14:tracePt t="17521" x="8343900" y="6851650"/>
          <p14:tracePt t="17555" x="8509000" y="6851650"/>
          <p14:tracePt t="17587" x="8697913" y="6851650"/>
          <p14:tracePt t="17621" x="8880475" y="6851650"/>
          <p14:tracePt t="17654" x="8990013" y="6851650"/>
          <p14:tracePt t="17688" x="9023350" y="6851650"/>
          <p14:tracePt t="17721" x="9036050" y="6835775"/>
          <p14:tracePt t="18420" x="8915400" y="6851650"/>
          <p14:tracePt t="18429" x="8550275" y="6851650"/>
          <p14:tracePt t="18437" x="8097838" y="6851650"/>
          <p14:tracePt t="18454" x="6972300" y="6851650"/>
          <p14:tracePt t="18471" x="5778500" y="6851650"/>
          <p14:tracePt t="18487" x="4651375" y="6851650"/>
          <p14:tracePt t="18521" x="3057525" y="6851650"/>
          <p14:tracePt t="18554" x="1011238" y="6554788"/>
          <p14:tracePt t="18796" x="57150" y="5383213"/>
          <p14:tracePt t="18805" x="320675" y="5137150"/>
          <p14:tracePt t="18823" x="611188" y="4818063"/>
          <p14:tracePt t="18837" x="1165225" y="4149725"/>
          <p14:tracePt t="18870" x="2063750" y="3125788"/>
          <p14:tracePt t="18904" x="3132138" y="2382838"/>
          <p14:tracePt t="18937" x="4703763" y="1743075"/>
          <p14:tracePt t="18971" x="5794375" y="1485900"/>
          <p14:tracePt t="19004" x="6275388" y="1463675"/>
          <p14:tracePt t="19037" x="6565900" y="1446213"/>
          <p14:tracePt t="19070" x="7458075" y="622300"/>
          <p14:tracePt t="19104" x="8247063" y="0"/>
          <p14:tracePt t="19137" x="8383588" y="0"/>
          <p14:tracePt t="19171" x="8486775" y="0"/>
          <p14:tracePt t="19203" x="8486775" y="107950"/>
          <p14:tracePt t="19237" x="8286750" y="485775"/>
          <p14:tracePt t="19270" x="8126413" y="617538"/>
          <p14:tracePt t="19303" x="7840663" y="817563"/>
          <p14:tracePt t="19337" x="7515225" y="1063625"/>
          <p14:tracePt t="19342" x="7451725" y="1131888"/>
          <p14:tracePt t="19372" x="7194550" y="1382713"/>
          <p14:tracePt t="19403" x="6983413" y="1565275"/>
          <p14:tracePt t="19436" x="6708775" y="1800225"/>
          <p14:tracePt t="19470" x="6623050" y="1908175"/>
          <p14:tracePt t="19504" x="6383338" y="2125663"/>
          <p14:tracePt t="19537" x="6183313" y="2274888"/>
          <p14:tracePt t="19572" x="5961063" y="2463800"/>
          <p14:tracePt t="19603" x="5851525" y="2593975"/>
          <p14:tracePt t="19637" x="5675313" y="2749550"/>
          <p14:tracePt t="19670" x="5418138" y="2874963"/>
          <p14:tracePt t="19703" x="5189538" y="2994025"/>
          <p14:tracePt t="19737" x="5097463" y="3051175"/>
          <p14:tracePt t="19771" x="4960938" y="3121025"/>
          <p14:tracePt t="19774" x="4914900" y="3136900"/>
          <p14:tracePt t="19803" x="4778375" y="3160713"/>
          <p14:tracePt t="19837" x="4629150" y="3160713"/>
          <p14:tracePt t="19870" x="4446588" y="3189288"/>
          <p14:tracePt t="19903" x="4286250" y="3217863"/>
          <p14:tracePt t="19937" x="4143375" y="3194050"/>
          <p14:tracePt t="19970" x="4057650" y="3178175"/>
          <p14:tracePt t="20004" x="3932238" y="3160713"/>
          <p14:tracePt t="20037" x="3778250" y="3171825"/>
          <p14:tracePt t="20070" x="3635375" y="3189288"/>
          <p14:tracePt t="20103" x="3543300" y="3178175"/>
          <p14:tracePt t="20137" x="3468688" y="3165475"/>
          <p14:tracePt t="20171" x="3332163" y="3178175"/>
          <p14:tracePt t="20203" x="3268663" y="3165475"/>
          <p14:tracePt t="20237" x="3171825" y="3079750"/>
          <p14:tracePt t="20270" x="3051175" y="3035300"/>
          <p14:tracePt t="20303" x="2932113" y="3035300"/>
          <p14:tracePt t="20337" x="2868613" y="3011488"/>
          <p14:tracePt t="20343" x="2851150" y="3000375"/>
          <p14:tracePt t="20371" x="2800350" y="2960688"/>
          <p14:tracePt t="20403" x="2754313" y="2943225"/>
          <p14:tracePt t="20406" x="2736850" y="2943225"/>
          <p14:tracePt t="20437" x="2651125" y="2965450"/>
          <p14:tracePt t="20470" x="2560638" y="2965450"/>
          <p14:tracePt t="20503" x="2468563" y="2932113"/>
          <p14:tracePt t="20536" x="2400300" y="2897188"/>
          <p14:tracePt t="20571" x="2314575" y="2879725"/>
          <p14:tracePt t="20604" x="2251075" y="2846388"/>
          <p14:tracePt t="20636" x="2189163" y="2794000"/>
          <p14:tracePt t="20670" x="2125663" y="2778125"/>
          <p14:tracePt t="20703" x="2046288" y="2778125"/>
          <p14:tracePt t="20737" x="1982788" y="2749550"/>
          <p14:tracePt t="20771" x="1903413" y="2697163"/>
          <p14:tracePt t="20803" x="1839913" y="2674938"/>
          <p14:tracePt t="20836" x="1771650" y="2611438"/>
          <p14:tracePt t="20870" x="1754188" y="2543175"/>
          <p14:tracePt t="20903" x="1731963" y="2479675"/>
          <p14:tracePt t="20937" x="1725613" y="2422525"/>
          <p14:tracePt t="20971" x="1708150" y="2325688"/>
          <p14:tracePt t="21003" x="1668463" y="2251075"/>
          <p14:tracePt t="21036" x="1635125" y="2206625"/>
          <p14:tracePt t="21069" x="1635125" y="2154238"/>
          <p14:tracePt t="21103" x="1635125" y="2092325"/>
          <p14:tracePt t="21136" x="1635125" y="2039938"/>
          <p14:tracePt t="21171" x="1646238" y="2022475"/>
          <p14:tracePt t="21204" x="1657350" y="2022475"/>
          <p14:tracePt t="21236" x="1635125" y="2046288"/>
          <p14:tracePt t="21270" x="1606550" y="2063750"/>
          <p14:tracePt t="21303" x="1611313" y="2057400"/>
          <p14:tracePt t="21336" x="1622425" y="2051050"/>
          <p14:tracePt t="21341" x="1628775" y="2051050"/>
          <p14:tracePt t="21371" x="1639888" y="2051050"/>
          <p14:tracePt t="21404" x="1635125" y="2063750"/>
          <p14:tracePt t="21436" x="1646238" y="2068513"/>
          <p14:tracePt t="21470" x="1651000" y="2068513"/>
          <p14:tracePt t="21549" x="1651000" y="2074863"/>
          <p14:tracePt t="21570" x="1635125" y="2079625"/>
          <p14:tracePt t="21603" x="1611313" y="2079625"/>
          <p14:tracePt t="21606" x="1611313" y="2068513"/>
          <p14:tracePt t="21636" x="1628775" y="2028825"/>
          <p14:tracePt t="21670" x="1635125" y="2011363"/>
          <p14:tracePt t="21740" x="1635125" y="2017713"/>
          <p14:tracePt t="21770" x="1628775" y="2022475"/>
          <p14:tracePt t="21804" x="1635125" y="2000250"/>
          <p14:tracePt t="21870" x="1646238" y="2006600"/>
          <p14:tracePt t="21903" x="1651000" y="1989138"/>
          <p14:tracePt t="21936" x="1651000" y="1982788"/>
          <p14:tracePt t="21970" x="1646238" y="1982788"/>
          <p14:tracePt t="22003" x="1646238" y="1971675"/>
          <p14:tracePt t="22036" x="1657350" y="1954213"/>
          <p14:tracePt t="22070" x="1657350" y="1943100"/>
          <p14:tracePt t="22103" x="1651000" y="1931988"/>
          <p14:tracePt t="22136" x="1657350" y="1903413"/>
          <p14:tracePt t="22170" x="1674813" y="1879600"/>
          <p14:tracePt t="22253" x="1674813" y="1874838"/>
          <p14:tracePt t="22270" x="1674813" y="1868488"/>
          <p14:tracePt t="22309" x="1674813" y="1874838"/>
          <p14:tracePt t="22336" x="1685925" y="1885950"/>
          <p14:tracePt t="22370" x="1703388" y="1892300"/>
          <p14:tracePt t="22374" x="1708150" y="1892300"/>
          <p14:tracePt t="22403" x="1714500" y="1892300"/>
          <p14:tracePt t="22460" x="1720850" y="1892300"/>
          <p14:tracePt t="22469" x="1725613" y="1892300"/>
          <p14:tracePt t="22503" x="1736725" y="1892300"/>
          <p14:tracePt t="22536" x="1754188" y="1892300"/>
          <p14:tracePt t="22569" x="1771650" y="1892300"/>
          <p14:tracePt t="22603" x="1782763" y="1892300"/>
          <p14:tracePt t="22636" x="1789113" y="1892300"/>
          <p14:tracePt t="22669" x="1771650" y="1879600"/>
          <p14:tracePt t="22702" x="1782763" y="1868488"/>
          <p14:tracePt t="22736" x="1800225" y="1863725"/>
          <p14:tracePt t="22804" x="1811338" y="1839913"/>
          <p14:tracePt t="22836" x="1817688" y="1835150"/>
          <p14:tracePt t="22869" x="1811338" y="1828800"/>
          <p14:tracePt t="22903" x="1811338" y="1817688"/>
          <p14:tracePt t="22936" x="1793875" y="1817688"/>
          <p14:tracePt t="22969" x="1778000" y="1835150"/>
          <p14:tracePt t="23003" x="1778000" y="1851025"/>
          <p14:tracePt t="23036" x="1778000" y="1863725"/>
          <p14:tracePt t="23102" x="1782763" y="1863725"/>
          <p14:tracePt t="23136" x="1793875" y="1897063"/>
          <p14:tracePt t="23169" x="1789113" y="1914525"/>
          <p14:tracePt t="23236" x="1789113" y="1903413"/>
          <p14:tracePt t="23308" x="1789113" y="1897063"/>
          <p14:tracePt t="23336" x="1789113" y="1885950"/>
          <p14:tracePt t="23369" x="1800225" y="1868488"/>
          <p14:tracePt t="23402" x="1811338" y="1868488"/>
          <p14:tracePt t="23484" x="1800225" y="1868488"/>
          <p14:tracePt t="23502" x="1793875" y="1868488"/>
          <p14:tracePt t="23536" x="1760538" y="1857375"/>
          <p14:tracePt t="23569" x="1749425" y="1839913"/>
          <p14:tracePt t="23603" x="1782763" y="1835150"/>
          <p14:tracePt t="23635" x="1793875" y="1822450"/>
          <p14:tracePt t="23669" x="1811338" y="1806575"/>
          <p14:tracePt t="23702" x="1811338" y="1789113"/>
          <p14:tracePt t="23736" x="1811338" y="1782763"/>
          <p14:tracePt t="23769" x="1811338" y="1793875"/>
          <p14:tracePt t="23908" x="1817688" y="1793875"/>
          <p14:tracePt t="23916" x="1822450" y="1793875"/>
          <p14:tracePt t="23925" x="1828800" y="1793875"/>
          <p14:tracePt t="23964" x="1828800" y="1789113"/>
          <p14:tracePt t="23985" x="1817688" y="1782763"/>
          <p14:tracePt t="24019" x="1806575" y="1765300"/>
          <p14:tracePt t="24052" x="1806575" y="1760538"/>
          <p14:tracePt t="24085" x="1793875" y="1760538"/>
          <p14:tracePt t="24119" x="1778000" y="1760538"/>
          <p14:tracePt t="24152" x="1760538" y="1760538"/>
          <p14:tracePt t="24186" x="1760538" y="1749425"/>
          <p14:tracePt t="24219" x="1749425" y="1749425"/>
          <p14:tracePt t="24252" x="1731963" y="1754188"/>
          <p14:tracePt t="24285" x="1725613" y="1754188"/>
          <p14:tracePt t="24352" x="1725613" y="1760538"/>
          <p14:tracePt t="24385" x="1736725" y="1778000"/>
          <p14:tracePt t="24419" x="1749425" y="1793875"/>
          <p14:tracePt t="24452" x="1743075" y="1806575"/>
          <p14:tracePt t="24485" x="1731963" y="1806575"/>
          <p14:tracePt t="24620" x="1731963" y="1800225"/>
          <p14:tracePt t="24636" x="1731963" y="1793875"/>
          <p14:tracePt t="24644" x="1731963" y="1789113"/>
          <p14:tracePt t="24669" x="1731963" y="1782763"/>
          <p14:tracePt t="24702" x="1743075" y="1782763"/>
          <p14:tracePt t="24735" x="1760538" y="1782763"/>
          <p14:tracePt t="24769" x="1778000" y="1765300"/>
          <p14:tracePt t="24804" x="1793875" y="1760538"/>
          <p14:tracePt t="24884" x="1793875" y="1754188"/>
          <p14:tracePt t="24902" x="1789113" y="1743075"/>
          <p14:tracePt t="24935" x="1789113" y="1731963"/>
          <p14:tracePt t="24969" x="1793875" y="1725613"/>
          <p14:tracePt t="25002" x="1800225" y="1725613"/>
          <p14:tracePt t="25035" x="1789113" y="1725613"/>
          <p14:tracePt t="25069" x="1778000" y="1720850"/>
          <p14:tracePt t="25102" x="1765300" y="1708150"/>
          <p14:tracePt t="25169" x="1760538" y="1708150"/>
          <p14:tracePt t="25206" x="1760538" y="1714500"/>
          <p14:tracePt t="25235" x="1760538" y="1725613"/>
          <p14:tracePt t="25269" x="1749425" y="1731963"/>
          <p14:tracePt t="25302" x="1754188" y="1731963"/>
          <p14:tracePt t="25335" x="1765300" y="1731963"/>
          <p14:tracePt t="25368" x="1765300" y="1725613"/>
          <p14:tracePt t="25404" x="1765300" y="1703388"/>
          <p14:tracePt t="25606" x="1760538" y="1703388"/>
          <p14:tracePt t="25628" x="1754188" y="1703388"/>
          <p14:tracePt t="25636" x="1749425" y="1703388"/>
          <p14:tracePt t="25716" x="1749425" y="1697038"/>
          <p14:tracePt t="25724" x="1754188" y="1692275"/>
          <p14:tracePt t="25735" x="1760538" y="1685925"/>
          <p14:tracePt t="25768" x="1789113" y="1685925"/>
          <p14:tracePt t="25803" x="1782763" y="1685925"/>
          <p14:tracePt t="25835" x="1771650" y="1685925"/>
          <p14:tracePt t="25838" x="1765300" y="1685925"/>
          <p14:tracePt t="25868" x="1754188" y="1685925"/>
          <p14:tracePt t="25903" x="1736725" y="1685925"/>
          <p14:tracePt t="25935" x="1720850" y="1685925"/>
          <p14:tracePt t="26002" x="1725613" y="1685925"/>
          <p14:tracePt t="26034" x="1725613" y="1679575"/>
          <p14:tracePt t="26068" x="1703388" y="1668463"/>
          <p14:tracePt t="26102" x="1692275" y="1668463"/>
          <p14:tracePt t="26135" x="1674813" y="1668463"/>
          <p14:tracePt t="26205" x="1674813" y="1663700"/>
          <p14:tracePt t="26235" x="1674813" y="1646238"/>
          <p14:tracePt t="26268" x="1697038" y="1622425"/>
          <p14:tracePt t="26302" x="1736725" y="1622425"/>
          <p14:tracePt t="26335" x="1760538" y="1617663"/>
          <p14:tracePt t="26339" x="1760538" y="1611313"/>
          <p14:tracePt t="26402" x="1771650" y="1611313"/>
          <p14:tracePt t="26435" x="1822450" y="1611313"/>
          <p14:tracePt t="26468" x="1908175" y="1611313"/>
          <p14:tracePt t="26501" x="1914525" y="1639888"/>
          <p14:tracePt t="26535" x="1885950" y="1697038"/>
          <p14:tracePt t="26568" x="1879600" y="1720850"/>
          <p14:tracePt t="26604" x="1879600" y="1743075"/>
          <p14:tracePt t="26635" x="1863725" y="1778000"/>
          <p14:tracePt t="26668" x="1851025" y="1789113"/>
          <p14:tracePt t="26701" x="1857375" y="1789113"/>
          <p14:tracePt t="26735" x="1874838" y="1789113"/>
          <p14:tracePt t="26768" x="1879600" y="1789113"/>
          <p14:tracePt t="26803" x="1879600" y="1806575"/>
          <p14:tracePt t="26835" x="1885950" y="1817688"/>
          <p14:tracePt t="26868" x="1874838" y="1835150"/>
          <p14:tracePt t="26901" x="1835150" y="1857375"/>
          <p14:tracePt t="26935" x="1822450" y="1868488"/>
          <p14:tracePt t="26968" x="1822450" y="1879600"/>
          <p14:tracePt t="27003" x="1806575" y="1879600"/>
          <p14:tracePt t="27068" x="1793875" y="1879600"/>
          <p14:tracePt t="27102" x="1782763" y="1879600"/>
          <p14:tracePt t="27135" x="1778000" y="1863725"/>
          <p14:tracePt t="27168" x="1789113" y="1863725"/>
          <p14:tracePt t="27236" x="1771650" y="1863725"/>
          <p14:tracePt t="27268" x="1760538" y="1846263"/>
          <p14:tracePt t="27302" x="1760538" y="1839913"/>
          <p14:tracePt t="27335" x="1743075" y="1822450"/>
          <p14:tracePt t="27341" x="1736725" y="1822450"/>
          <p14:tracePt t="27368" x="1703388" y="1806575"/>
          <p14:tracePt t="27402" x="1668463" y="1789113"/>
          <p14:tracePt t="27405" x="1663700" y="1782763"/>
          <p14:tracePt t="27435" x="1657350" y="1771650"/>
          <p14:tracePt t="27468" x="1651000" y="1771650"/>
          <p14:tracePt t="27501" x="1635125" y="1771650"/>
          <p14:tracePt t="27535" x="1617663" y="1771650"/>
          <p14:tracePt t="27568" x="1611313" y="1771650"/>
          <p14:tracePt t="27659" x="1606550" y="1771650"/>
          <p14:tracePt t="27669" x="1600200" y="1771650"/>
          <p14:tracePt t="27702" x="1593850" y="1771650"/>
          <p14:tracePt t="27734" x="1606550" y="1771650"/>
          <p14:tracePt t="27768" x="1611313" y="1771650"/>
          <p14:tracePt t="27803" x="1600200" y="1771650"/>
          <p14:tracePt t="27834" x="1593850" y="1771650"/>
          <p14:tracePt t="27868" x="1582738" y="1771650"/>
          <p14:tracePt t="27901" x="1571625" y="1771650"/>
          <p14:tracePt t="27934" x="1565275" y="1749425"/>
          <p14:tracePt t="27968" x="1577975" y="1714500"/>
          <p14:tracePt t="28001" x="1582738" y="1703388"/>
          <p14:tracePt t="28076" x="1589088" y="1703388"/>
          <p14:tracePt t="28116" x="1582738" y="1703388"/>
          <p14:tracePt t="28134" x="1577975" y="1703388"/>
          <p14:tracePt t="28168" x="1571625" y="1725613"/>
          <p14:tracePt t="28201" x="1565275" y="1749425"/>
          <p14:tracePt t="28235" x="1543050" y="1731963"/>
          <p14:tracePt t="28268" x="1543050" y="1714500"/>
          <p14:tracePt t="28302" x="1549400" y="1714500"/>
          <p14:tracePt t="28334" x="1536700" y="1714500"/>
          <p14:tracePt t="28368" x="1536700" y="1708150"/>
          <p14:tracePt t="28401" x="1554163" y="1708150"/>
          <p14:tracePt t="28434" x="1554163" y="1720850"/>
          <p14:tracePt t="28501" x="1565275" y="1725613"/>
          <p14:tracePt t="28534" x="1565275" y="1731963"/>
          <p14:tracePt t="28568" x="1577975" y="1731963"/>
          <p14:tracePt t="28601" x="1589088" y="1731963"/>
          <p14:tracePt t="28635" x="1582738" y="1731963"/>
          <p14:tracePt t="28668" x="1549400" y="1725613"/>
          <p14:tracePt t="28701" x="1536700" y="1714500"/>
          <p14:tracePt t="28734" x="1543050" y="1714500"/>
          <p14:tracePt t="28767" x="1560513" y="1714500"/>
          <p14:tracePt t="28801" x="1577975" y="1714500"/>
          <p14:tracePt t="28835" x="1565275" y="1714500"/>
          <p14:tracePt t="28868" x="1531938" y="1714500"/>
          <p14:tracePt t="28902" x="1525588" y="1714500"/>
          <p14:tracePt t="28934" x="1531938" y="1714500"/>
          <p14:tracePt t="29001" x="1520825" y="1714500"/>
          <p14:tracePt t="29036" x="1520825" y="1708150"/>
          <p14:tracePt t="29067" x="1520825" y="1697038"/>
          <p14:tracePt t="29101" x="1536700" y="1679575"/>
          <p14:tracePt t="29134" x="1543050" y="1679575"/>
          <p14:tracePt t="29201" x="1525588" y="1679575"/>
          <p14:tracePt t="29234" x="1525588" y="1674813"/>
          <p14:tracePt t="29300" x="1525588" y="1679575"/>
          <p14:tracePt t="29334" x="1514475" y="1679575"/>
          <p14:tracePt t="29367" x="1514475" y="1674813"/>
          <p14:tracePt t="29401" x="1514475" y="1668463"/>
          <p14:tracePt t="29433" x="1520825" y="1663700"/>
          <p14:tracePt t="29468" x="1525588" y="1646238"/>
          <p14:tracePt t="29501" x="1525588" y="1635125"/>
          <p14:tracePt t="29534" x="1514475" y="1622425"/>
          <p14:tracePt t="29710" x="1508125" y="1622425"/>
          <p14:tracePt t="29715" x="1503363" y="1622425"/>
          <p14:tracePt t="29724" x="1497013" y="1622425"/>
          <p14:tracePt t="29750" x="1492250" y="1622425"/>
          <p14:tracePt t="29784" x="1485900" y="1622425"/>
          <p14:tracePt t="29884" x="1479550" y="1622425"/>
          <p14:tracePt t="29900" x="1474788" y="1622425"/>
          <p14:tracePt t="29908" x="1468438" y="1622425"/>
          <p14:tracePt t="29934" x="1463675" y="1622425"/>
          <p14:tracePt t="29967" x="1457325" y="1611313"/>
          <p14:tracePt t="30001" x="1463675" y="1600200"/>
          <p14:tracePt t="30034" x="1474788" y="1593850"/>
          <p14:tracePt t="30038" x="1479550" y="1593850"/>
          <p14:tracePt t="30067" x="1497013" y="1593850"/>
          <p14:tracePt t="30071" x="1508125" y="1593850"/>
          <p14:tracePt t="30101" x="1560513" y="1606550"/>
          <p14:tracePt t="30134" x="1571625" y="1606550"/>
          <p14:tracePt t="30200" x="1582738" y="1611313"/>
          <p14:tracePt t="30234" x="1589088" y="1617663"/>
          <p14:tracePt t="30300" x="1589088" y="1635125"/>
          <p14:tracePt t="30367" x="1589088" y="1617663"/>
          <p14:tracePt t="30400" x="1582738" y="1617663"/>
          <p14:tracePt t="30434" x="1589088" y="1651000"/>
          <p14:tracePt t="30437" x="1589088" y="1657350"/>
          <p14:tracePt t="30467" x="1589088" y="1679575"/>
          <p14:tracePt t="30502" x="1611313" y="1714500"/>
          <p14:tracePt t="30533" x="1611313" y="1749425"/>
          <p14:tracePt t="30567" x="1593850" y="1771650"/>
          <p14:tracePt t="30600" x="1582738" y="1771650"/>
          <p14:tracePt t="30667" x="1589088" y="1760538"/>
          <p14:tracePt t="30700" x="1593850" y="1743075"/>
          <p14:tracePt t="30796" x="1600200" y="1743075"/>
          <p14:tracePt t="30804" x="1606550" y="1743075"/>
          <p14:tracePt t="30833" x="1611313" y="1743075"/>
          <p14:tracePt t="30867" x="1611313" y="1754188"/>
          <p14:tracePt t="30900" x="1600200" y="1800225"/>
          <p14:tracePt t="30933" x="1589088" y="1828800"/>
          <p14:tracePt t="30967" x="1582738" y="1839913"/>
          <p14:tracePt t="31000" x="1571625" y="1839913"/>
          <p14:tracePt t="31033" x="1571625" y="1835150"/>
          <p14:tracePt t="31067" x="1571625" y="1828800"/>
          <p14:tracePt t="31100" x="1577975" y="1828800"/>
          <p14:tracePt t="31133" x="1577975" y="1851025"/>
          <p14:tracePt t="31167" x="1565275" y="1885950"/>
          <p14:tracePt t="31202" x="1554163" y="1892300"/>
          <p14:tracePt t="31268" x="1543050" y="1892300"/>
          <p14:tracePt t="31300" x="1525588" y="1892300"/>
          <p14:tracePt t="31367" x="1531938" y="1892300"/>
          <p14:tracePt t="31405" x="1525588" y="1892300"/>
          <p14:tracePt t="31433" x="1525588" y="1897063"/>
          <p14:tracePt t="31466" x="1525588" y="1908175"/>
          <p14:tracePt t="31540" x="1525588" y="1914525"/>
          <p14:tracePt t="31567" x="1520825" y="1920875"/>
          <p14:tracePt t="31600" x="1508125" y="1920875"/>
          <p14:tracePt t="31773" x="1503363" y="1920875"/>
          <p14:tracePt t="31780" x="1497013" y="1920875"/>
          <p14:tracePt t="31788" x="1485900" y="1920875"/>
          <p14:tracePt t="31817" x="1463675" y="1920875"/>
          <p14:tracePt t="31821" x="1450975" y="1920875"/>
          <p14:tracePt t="31850" x="1446213" y="1920875"/>
          <p14:tracePt t="31924" x="1439863" y="1920875"/>
          <p14:tracePt t="31932" x="1435100" y="1920875"/>
          <p14:tracePt t="31950" x="1428750" y="1920875"/>
          <p14:tracePt t="31983" x="1411288" y="1920875"/>
          <p14:tracePt t="32016" x="1393825" y="1920875"/>
          <p14:tracePt t="32051" x="1371600" y="1903413"/>
          <p14:tracePt t="32134" x="1365250" y="1897063"/>
          <p14:tracePt t="32150" x="1360488" y="1892300"/>
          <p14:tracePt t="32183" x="1343025" y="1892300"/>
          <p14:tracePt t="32216" x="1325563" y="1892300"/>
          <p14:tracePt t="32250" x="1308100" y="1892300"/>
          <p14:tracePt t="32283" x="1292225" y="1892300"/>
          <p14:tracePt t="32316" x="1274763" y="1892300"/>
          <p14:tracePt t="32350" x="1274763" y="1897063"/>
          <p14:tracePt t="32398" x="1274763" y="1892300"/>
          <p14:tracePt t="32416" x="1274763" y="1885950"/>
          <p14:tracePt t="32452" x="1274763" y="1892300"/>
          <p14:tracePt t="32483" x="1257300" y="1920875"/>
          <p14:tracePt t="32516" x="1222375" y="1936750"/>
          <p14:tracePt t="32550" x="1211263" y="1954213"/>
          <p14:tracePt t="32583" x="1211263" y="1971675"/>
          <p14:tracePt t="32616" x="1217613" y="1989138"/>
          <p14:tracePt t="32650" x="1239838" y="2017713"/>
          <p14:tracePt t="32683" x="1246188" y="2046288"/>
          <p14:tracePt t="32716" x="1246188" y="2074863"/>
          <p14:tracePt t="32749" x="1246188" y="2085975"/>
          <p14:tracePt t="32783" x="1263650" y="2085975"/>
          <p14:tracePt t="32816" x="1292225" y="2092325"/>
          <p14:tracePt t="32820" x="1303338" y="2092325"/>
          <p14:tracePt t="32850" x="1308100" y="2103438"/>
          <p14:tracePt t="32883" x="1303338" y="2108200"/>
          <p14:tracePt t="32916" x="1303338" y="2097088"/>
          <p14:tracePt t="32983" x="1296988" y="2097088"/>
          <p14:tracePt t="33016" x="1296988" y="2085975"/>
          <p14:tracePt t="33049" x="1303338" y="2085975"/>
          <p14:tracePt t="33053" x="1308100" y="2085975"/>
          <p14:tracePt t="33085" x="1314450" y="2085975"/>
          <p14:tracePt t="33189" x="1308100" y="2085975"/>
          <p14:tracePt t="33196" x="1303338" y="2085975"/>
          <p14:tracePt t="33260" x="1308100" y="2092325"/>
          <p14:tracePt t="33276" x="1314450" y="2097088"/>
          <p14:tracePt t="33284" x="1320800" y="2108200"/>
          <p14:tracePt t="33301" x="1320800" y="2114550"/>
          <p14:tracePt t="33333" x="1292225" y="2125663"/>
          <p14:tracePt t="33366" x="1268413" y="2108200"/>
          <p14:tracePt t="33400" x="1279525" y="2097088"/>
          <p14:tracePt t="33433" x="1303338" y="2092325"/>
          <p14:tracePt t="33467" x="1320800" y="2092325"/>
          <p14:tracePt t="33500" x="1325563" y="2092325"/>
          <p14:tracePt t="33533" x="1320800" y="2092325"/>
          <p14:tracePt t="33566" x="1292225" y="2092325"/>
          <p14:tracePt t="33599" x="1274763" y="2092325"/>
          <p14:tracePt t="33633" x="1285875" y="2085975"/>
          <p14:tracePt t="33666" x="1308100" y="2085975"/>
          <p14:tracePt t="33699" x="1320800" y="2068513"/>
          <p14:tracePt t="33732" x="1320800" y="2057400"/>
          <p14:tracePt t="33799" x="1314450" y="2035175"/>
          <p14:tracePt t="33833" x="1314450" y="2000250"/>
          <p14:tracePt t="33837" x="1314450" y="1993900"/>
          <p14:tracePt t="33867" x="1331913" y="1978025"/>
          <p14:tracePt t="33932" x="1360488" y="2000250"/>
          <p14:tracePt t="33966" x="1400175" y="2057400"/>
          <p14:tracePt t="33999" x="1422400" y="2103438"/>
          <p14:tracePt t="34033" x="1422400" y="2114550"/>
          <p14:tracePt t="34066" x="1422400" y="2120900"/>
          <p14:tracePt t="34133" x="1428750" y="2120900"/>
          <p14:tracePt t="34148" x="1435100" y="2120900"/>
          <p14:tracePt t="34166" x="1439863" y="2114550"/>
          <p14:tracePt t="34199" x="1457325" y="2103438"/>
          <p14:tracePt t="34232" x="1468438" y="2092325"/>
          <p14:tracePt t="34266" x="1479550" y="2085975"/>
          <p14:tracePt t="34300" x="1497013" y="2079625"/>
          <p14:tracePt t="34332" x="1497013" y="2068513"/>
          <p14:tracePt t="34366" x="1508125" y="2057400"/>
          <p14:tracePt t="34399" x="1525588" y="2039938"/>
          <p14:tracePt t="34432" x="1565275" y="2006600"/>
          <p14:tracePt t="34466" x="1582738" y="1965325"/>
          <p14:tracePt t="34499" x="1611313" y="1914525"/>
          <p14:tracePt t="34532" x="1639888" y="1846263"/>
          <p14:tracePt t="34566" x="1679575" y="1806575"/>
          <p14:tracePt t="34599" x="1743075" y="1765300"/>
          <p14:tracePt t="34632" x="1806575" y="1725613"/>
          <p14:tracePt t="34666" x="1868488" y="1703388"/>
          <p14:tracePt t="34701" x="1908175" y="1703388"/>
          <p14:tracePt t="34765" x="1914525" y="1703388"/>
          <p14:tracePt t="34799" x="1936750" y="1685925"/>
          <p14:tracePt t="34832" x="1971675" y="1685925"/>
          <p14:tracePt t="34836" x="1982788" y="1685925"/>
          <p14:tracePt t="34866" x="2011363" y="1697038"/>
          <p14:tracePt t="34900" x="2057400" y="1708150"/>
          <p14:tracePt t="34932" x="2068513" y="1720850"/>
          <p14:tracePt t="34966" x="2063750" y="1736725"/>
          <p14:tracePt t="34999" x="2057400" y="1736725"/>
          <p14:tracePt t="35032" x="2074863" y="1736725"/>
          <p14:tracePt t="35066" x="2085975" y="1736725"/>
          <p14:tracePt t="35069" x="2092325" y="1736725"/>
          <p14:tracePt t="35100" x="2108200" y="1736725"/>
          <p14:tracePt t="35132" x="2114550" y="1760538"/>
          <p14:tracePt t="35166" x="2114550" y="1782763"/>
          <p14:tracePt t="35199" x="2114550" y="1789113"/>
          <p14:tracePt t="35232" x="2132013" y="1789113"/>
          <p14:tracePt t="35265" x="2149475" y="1793875"/>
          <p14:tracePt t="35299" x="2171700" y="1806575"/>
          <p14:tracePt t="35332" x="2193925" y="1811338"/>
          <p14:tracePt t="35366" x="2193925" y="1806575"/>
          <p14:tracePt t="35399" x="2193925" y="1789113"/>
          <p14:tracePt t="35432" x="2193925" y="1782763"/>
          <p14:tracePt t="35484" x="2193925" y="1789113"/>
          <p14:tracePt t="35500" x="2200275" y="1800225"/>
          <p14:tracePt t="35532" x="2239963" y="1793875"/>
          <p14:tracePt t="35565" x="2303463" y="1749425"/>
          <p14:tracePt t="35599" x="2343150" y="1731963"/>
          <p14:tracePt t="35632" x="2378075" y="1736725"/>
          <p14:tracePt t="35665" x="2400300" y="1778000"/>
          <p14:tracePt t="35699" x="2382838" y="1811338"/>
          <p14:tracePt t="35732" x="2336800" y="1835150"/>
          <p14:tracePt t="35765" x="2314575" y="1835150"/>
          <p14:tracePt t="35799" x="2308225" y="1835150"/>
          <p14:tracePt t="35832" x="2297113" y="1828800"/>
          <p14:tracePt t="35865" x="2292350" y="1822450"/>
          <p14:tracePt t="35940" x="2286000" y="1822450"/>
          <p14:tracePt t="35948" x="2279650" y="1822450"/>
          <p14:tracePt t="35965" x="2274888" y="1822450"/>
          <p14:tracePt t="35999" x="2257425" y="1822450"/>
          <p14:tracePt t="36065" x="2251075" y="1822450"/>
          <p14:tracePt t="36099" x="2239963" y="1822450"/>
          <p14:tracePt t="36180" x="2235200" y="1817688"/>
          <p14:tracePt t="36199" x="2235200" y="1811338"/>
          <p14:tracePt t="36232" x="2235200" y="1806575"/>
          <p14:tracePt t="36265" x="2228850" y="1806575"/>
          <p14:tracePt t="36299" x="2217738" y="1806575"/>
          <p14:tracePt t="36332" x="2211388" y="1806575"/>
          <p14:tracePt t="36365" x="2200275" y="1789113"/>
          <p14:tracePt t="36399" x="2200275" y="1771650"/>
          <p14:tracePt t="36432" x="2206625" y="1771650"/>
          <p14:tracePt t="36465" x="2222500" y="1771650"/>
          <p14:tracePt t="36498" x="2235200" y="1771650"/>
          <p14:tracePt t="36532" x="2246313" y="1771650"/>
          <p14:tracePt t="36599" x="2239963" y="1771650"/>
          <p14:tracePt t="36636" x="2239963" y="1778000"/>
          <p14:tracePt t="36665" x="2246313" y="1778000"/>
          <p14:tracePt t="36700" x="2239963" y="1778000"/>
          <p14:tracePt t="36732" x="2239963" y="1760538"/>
          <p14:tracePt t="36765" x="2257425" y="1760538"/>
          <p14:tracePt t="36799" x="2263775" y="1760538"/>
          <p14:tracePt t="36832" x="2251075" y="1754188"/>
          <p14:tracePt t="36865" x="2257425" y="1754188"/>
          <p14:tracePt t="36900" x="2263775" y="1754188"/>
          <p14:tracePt t="36932" x="2251075" y="1754188"/>
          <p14:tracePt t="36965" x="2239963" y="1754188"/>
          <p14:tracePt t="37032" x="2228850" y="1743075"/>
          <p14:tracePt t="37065" x="2222500" y="1731963"/>
          <p14:tracePt t="37099" x="2228850" y="1731963"/>
          <p14:tracePt t="37132" x="2222500" y="1731963"/>
          <p14:tracePt t="37165" x="2211388" y="1714500"/>
          <p14:tracePt t="37232" x="2206625" y="1714500"/>
          <p14:tracePt t="37265" x="2189163" y="1714500"/>
          <p14:tracePt t="37298" x="2182813" y="1714500"/>
          <p14:tracePt t="37332" x="2189163" y="1708150"/>
          <p14:tracePt t="37365" x="2200275" y="1708150"/>
          <p14:tracePt t="37398" x="2211388" y="1731963"/>
          <p14:tracePt t="37432" x="2228850" y="1760538"/>
          <p14:tracePt t="37465" x="2257425" y="1760538"/>
          <p14:tracePt t="37469" x="2268538" y="1760538"/>
          <p14:tracePt t="37498" x="2274888" y="1760538"/>
          <p14:tracePt t="37556" x="2274888" y="1754188"/>
          <p14:tracePt t="37565" x="2279650" y="1749425"/>
          <p14:tracePt t="37598" x="2297113" y="1749425"/>
          <p14:tracePt t="37632" x="2308225" y="1736725"/>
          <p14:tracePt t="37665" x="2314575" y="1731963"/>
          <p14:tracePt t="37699" x="2325688" y="1749425"/>
          <p14:tracePt t="37732" x="2332038" y="1778000"/>
          <p14:tracePt t="37765" x="2325688" y="1806575"/>
          <p14:tracePt t="37798" x="2303463" y="1828800"/>
          <p14:tracePt t="37832" x="2297113" y="1846263"/>
          <p14:tracePt t="37865" x="2297113" y="1863725"/>
          <p14:tracePt t="37900" x="2297113" y="1879600"/>
          <p14:tracePt t="37932" x="2297113" y="1897063"/>
          <p14:tracePt t="37965" x="2303463" y="1914525"/>
          <p14:tracePt t="37998" x="2308225" y="1914525"/>
          <p14:tracePt t="38085" x="2314575" y="1914525"/>
          <p14:tracePt t="38099" x="2332038" y="1914525"/>
          <p14:tracePt t="38131" x="2360613" y="1914525"/>
          <p14:tracePt t="38134" x="2371725" y="1914525"/>
          <p14:tracePt t="38165" x="2393950" y="1914525"/>
          <p14:tracePt t="38198" x="2422525" y="1914525"/>
          <p14:tracePt t="38231" x="2451100" y="1914525"/>
          <p14:tracePt t="38265" x="2514600" y="1908175"/>
          <p14:tracePt t="38299" x="2617788" y="1868488"/>
          <p14:tracePt t="38331" x="2668588" y="1835150"/>
          <p14:tracePt t="38335" x="2679700" y="1822450"/>
          <p14:tracePt t="38365" x="2749550" y="1782763"/>
          <p14:tracePt t="38398" x="2811463" y="1736725"/>
          <p14:tracePt t="38432" x="2874963" y="1720850"/>
          <p14:tracePt t="38465" x="2943225" y="1674813"/>
          <p14:tracePt t="38500" x="3063875" y="1617663"/>
          <p14:tracePt t="38532" x="3154363" y="1577975"/>
          <p14:tracePt t="38564" x="3228975" y="1554163"/>
          <p14:tracePt t="38597" x="3325813" y="1531938"/>
          <p14:tracePt t="38631" x="3475038" y="1520825"/>
          <p14:tracePt t="38664" x="3611563" y="1520825"/>
          <p14:tracePt t="38699" x="3736975" y="1536700"/>
          <p14:tracePt t="38731" x="3806825" y="1543050"/>
          <p14:tracePt t="38734" x="3822700" y="1543050"/>
          <p14:tracePt t="38764" x="3943350" y="1543050"/>
          <p14:tracePt t="38798" x="4057650" y="1543050"/>
          <p14:tracePt t="38831" x="4189413" y="1543050"/>
          <p14:tracePt t="38835" x="4217988" y="1543050"/>
          <p14:tracePt t="38864" x="4303713" y="1543050"/>
          <p14:tracePt t="38899" x="4394200" y="1543050"/>
          <p14:tracePt t="38931" x="4503738" y="1543050"/>
          <p14:tracePt t="38964" x="4618038" y="1577975"/>
          <p14:tracePt t="38998" x="4686300" y="1611313"/>
          <p14:tracePt t="39031" x="4732338" y="1651000"/>
          <p14:tracePt t="39064" x="4732338" y="1692275"/>
          <p14:tracePt t="39098" x="4737100" y="1708150"/>
          <p14:tracePt t="39102" x="4749800" y="1714500"/>
          <p14:tracePt t="39131" x="4778375" y="1743075"/>
          <p14:tracePt t="39164" x="4754563" y="1851025"/>
          <p14:tracePt t="39198" x="4725988" y="1863725"/>
          <p14:tracePt t="39231" x="4675188" y="1885950"/>
          <p14:tracePt t="39264" x="4646613" y="1936750"/>
          <p14:tracePt t="39298" x="4589463" y="1989138"/>
          <p14:tracePt t="39331" x="4543425" y="2035175"/>
          <p14:tracePt t="39335" x="4532313" y="2039938"/>
          <p14:tracePt t="39364" x="4479925" y="2074863"/>
          <p14:tracePt t="39398" x="4406900" y="2079625"/>
          <p14:tracePt t="39431" x="4360863" y="2079625"/>
          <p14:tracePt t="39464" x="4325938" y="2085975"/>
          <p14:tracePt t="39497" x="4264025" y="2125663"/>
          <p14:tracePt t="39502" x="4246563" y="2136775"/>
          <p14:tracePt t="39531" x="4194175" y="2149475"/>
          <p14:tracePt t="39564" x="4178300" y="2149475"/>
          <p14:tracePt t="39597" x="4160838" y="2160588"/>
          <p14:tracePt t="39631" x="4137025" y="2160588"/>
          <p14:tracePt t="39664" x="4114800" y="2149475"/>
          <p14:tracePt t="39697" x="4108450" y="2132013"/>
          <p14:tracePt t="39731" x="4114800" y="2092325"/>
          <p14:tracePt t="39764" x="4121150" y="2051050"/>
          <p14:tracePt t="39797" x="4097338" y="2035175"/>
          <p14:tracePt t="39831" x="4075113" y="2017713"/>
          <p14:tracePt t="39837" x="4068763" y="2011363"/>
          <p14:tracePt t="39864" x="4064000" y="2000250"/>
          <p14:tracePt t="39898" x="4057650" y="1982788"/>
          <p14:tracePt t="39931" x="4057650" y="1965325"/>
          <p14:tracePt t="39964" x="4068763" y="1949450"/>
          <p14:tracePt t="39997" x="4086225" y="1920875"/>
          <p14:tracePt t="40031" x="4103688" y="1892300"/>
          <p14:tracePt t="40064" x="4108450" y="1874838"/>
          <p14:tracePt t="40097" x="4108450" y="1857375"/>
          <p14:tracePt t="40131" x="4108450" y="1846263"/>
          <p14:tracePt t="40164" x="4121150" y="1839913"/>
          <p14:tracePt t="40197" x="4121150" y="1828800"/>
          <p14:tracePt t="40231" x="4121150" y="1811338"/>
          <p14:tracePt t="40264" x="4137025" y="1811338"/>
          <p14:tracePt t="40297" x="4165600" y="1800225"/>
          <p14:tracePt t="40364" x="4178300" y="1793875"/>
          <p14:tracePt t="40397" x="4189413" y="1793875"/>
          <p14:tracePt t="40431" x="4194175" y="1806575"/>
          <p14:tracePt t="40540" x="4194175" y="1811338"/>
          <p14:tracePt t="40548" x="4194175" y="1817688"/>
          <p14:tracePt t="40565" x="4194175" y="1822450"/>
          <p14:tracePt t="40597" x="4194175" y="1839913"/>
          <p14:tracePt t="40631" x="4194175" y="1857375"/>
          <p14:tracePt t="40697" x="4211638" y="1857375"/>
          <p14:tracePt t="40731" x="4217988" y="1857375"/>
          <p14:tracePt t="40804" x="4211638" y="1857375"/>
          <p14:tracePt t="40820" x="4206875" y="1857375"/>
          <p14:tracePt t="40869" x="4206875" y="1851025"/>
          <p14:tracePt t="40876" x="4211638" y="1851025"/>
          <p14:tracePt t="40897" x="4217988" y="1851025"/>
          <p14:tracePt t="40931" x="4222750" y="1851025"/>
          <p14:tracePt t="41004" x="4229100" y="1851025"/>
          <p14:tracePt t="41012" x="4235450" y="1851025"/>
          <p14:tracePt t="41031" x="4240213" y="1851025"/>
          <p14:tracePt t="41064" x="4246563" y="1851025"/>
          <p14:tracePt t="41108" x="4246563" y="1846263"/>
          <p14:tracePt t="41131" x="4246563" y="1839913"/>
          <p14:tracePt t="41164" x="4251325" y="1839913"/>
          <p14:tracePt t="41197" x="4240213" y="1846263"/>
          <p14:tracePt t="41231" x="4229100" y="1846263"/>
          <p14:tracePt t="41297" x="4222750" y="1846263"/>
          <p14:tracePt t="41330" x="4211638" y="1846263"/>
          <p14:tracePt t="41334" x="4206875" y="1846263"/>
          <p14:tracePt t="41364" x="4194175" y="1846263"/>
          <p14:tracePt t="41436" x="4189413" y="1839913"/>
          <p14:tracePt t="41464" x="4178300" y="1828800"/>
          <p14:tracePt t="41497" x="4178300" y="1822450"/>
          <p14:tracePt t="41580" x="4178300" y="1817688"/>
          <p14:tracePt t="41588" x="4178300" y="1811338"/>
          <p14:tracePt t="41645" x="4183063" y="1811338"/>
          <p14:tracePt t="41780" x="4189413" y="1811338"/>
          <p14:tracePt t="41796" x="4194175" y="1811338"/>
          <p14:tracePt t="41804" x="4200525" y="1811338"/>
          <p14:tracePt t="41830" x="4229100" y="1811338"/>
          <p14:tracePt t="41835" x="4240213" y="1811338"/>
          <p14:tracePt t="41863" x="4279900" y="1811338"/>
          <p14:tracePt t="41897" x="4303713" y="1811338"/>
          <p14:tracePt t="41931" x="4321175" y="1811338"/>
          <p14:tracePt t="41963" x="4406900" y="1800225"/>
          <p14:tracePt t="41997" x="4532313" y="1800225"/>
          <p14:tracePt t="42030" x="4692650" y="1778000"/>
          <p14:tracePt t="42063" x="4868863" y="1731963"/>
          <p14:tracePt t="42097" x="5064125" y="1674813"/>
          <p14:tracePt t="42131" x="5303838" y="1611313"/>
          <p14:tracePt t="42163" x="5549900" y="1543050"/>
          <p14:tracePt t="42197" x="5783263" y="1468438"/>
          <p14:tracePt t="42230" x="6057900" y="1417638"/>
          <p14:tracePt t="42263" x="6326188" y="1389063"/>
          <p14:tracePt t="42297" x="6594475" y="1360488"/>
          <p14:tracePt t="42332" x="6886575" y="1360488"/>
          <p14:tracePt t="42363" x="7115175" y="1382713"/>
          <p14:tracePt t="42397" x="7350125" y="1389063"/>
          <p14:tracePt t="42430" x="7561263" y="1393825"/>
          <p14:tracePt t="42463" x="7704138" y="1435100"/>
          <p14:tracePt t="42497" x="7794625" y="1492250"/>
          <p14:tracePt t="42531" x="7897813" y="1582738"/>
          <p14:tracePt t="42564" x="7961313" y="1668463"/>
          <p14:tracePt t="42597" x="8001000" y="1754188"/>
          <p14:tracePt t="42630" x="7994650" y="1857375"/>
          <p14:tracePt t="42663" x="7954963" y="1954213"/>
          <p14:tracePt t="42697" x="7908925" y="2035175"/>
          <p14:tracePt t="42731" x="7800975" y="2097088"/>
          <p14:tracePt t="42763" x="7693025" y="2165350"/>
          <p14:tracePt t="42797" x="7589838" y="2228850"/>
          <p14:tracePt t="42830" x="7475538" y="2239963"/>
          <p14:tracePt t="42863" x="7389813" y="2239963"/>
          <p14:tracePt t="42897" x="7326313" y="2257425"/>
          <p14:tracePt t="42932" x="7165975" y="2263775"/>
          <p14:tracePt t="42963" x="7011988" y="2222500"/>
          <p14:tracePt t="42996" x="6915150" y="2178050"/>
          <p14:tracePt t="43030" x="6864350" y="2154238"/>
          <p14:tracePt t="43063" x="6800850" y="2136775"/>
          <p14:tracePt t="43097" x="6743700" y="2136775"/>
          <p14:tracePt t="43131" x="6708775" y="2136775"/>
          <p14:tracePt t="43163" x="6675438" y="2136775"/>
          <p14:tracePt t="43196" x="6635750" y="2136775"/>
          <p14:tracePt t="43230" x="6623050" y="2136775"/>
          <p14:tracePt t="43264" x="6607175" y="2120900"/>
          <p14:tracePt t="43297" x="6589713" y="2103438"/>
          <p14:tracePt t="43332" x="6583363" y="2039938"/>
          <p14:tracePt t="43363" x="6600825" y="2006600"/>
          <p14:tracePt t="43396" x="6651625" y="1982788"/>
          <p14:tracePt t="43430" x="6697663" y="1965325"/>
          <p14:tracePt t="43463" x="6743700" y="1954213"/>
          <p14:tracePt t="43496" x="6754813" y="1954213"/>
          <p14:tracePt t="43529" x="6750050" y="1954213"/>
          <p14:tracePt t="43563" x="6737350" y="1954213"/>
          <p14:tracePt t="43596" x="6743700" y="1936750"/>
          <p14:tracePt t="43630" x="6743700" y="1920875"/>
          <p14:tracePt t="43663" x="6761163" y="1914525"/>
          <p14:tracePt t="43696" x="6765925" y="1914525"/>
          <p14:tracePt t="43731" x="6761163" y="1920875"/>
          <p14:tracePt t="43763" x="6754813" y="1920875"/>
          <p14:tracePt t="43796" x="6761163" y="1920875"/>
          <p14:tracePt t="43830" x="6772275" y="1920875"/>
          <p14:tracePt t="43896" x="6754813" y="1920875"/>
          <p14:tracePt t="43930" x="6750050" y="1920875"/>
          <p14:tracePt t="44052" x="6750050" y="1914525"/>
          <p14:tracePt t="44068" x="6750050" y="1908175"/>
          <p14:tracePt t="44075" x="6750050" y="1903413"/>
          <p14:tracePt t="44180" x="6750050" y="1908175"/>
          <p14:tracePt t="44220" x="6754813" y="1908175"/>
          <p14:tracePt t="44229" x="6761163" y="1908175"/>
          <p14:tracePt t="44252" x="6765925" y="1908175"/>
          <p14:tracePt t="44263" x="6772275" y="1908175"/>
          <p14:tracePt t="44420" x="6772275" y="1903413"/>
          <p14:tracePt t="44428" x="6772275" y="1897063"/>
          <p14:tracePt t="44452" x="6778625" y="1897063"/>
          <p14:tracePt t="44463" x="6783388" y="1897063"/>
          <p14:tracePt t="44496" x="6789738" y="1897063"/>
          <p14:tracePt t="44540" x="6789738" y="1892300"/>
          <p14:tracePt t="44563" x="6789738" y="1885950"/>
          <p14:tracePt t="44596" x="6800850" y="1885950"/>
          <p14:tracePt t="44663" x="6811963" y="1885950"/>
          <p14:tracePt t="44696" x="6823075" y="1885950"/>
          <p14:tracePt t="44730" x="6829425" y="1885950"/>
          <p14:tracePt t="44763" x="6818313" y="1885950"/>
          <p14:tracePt t="44829" x="6835775" y="1885950"/>
          <p14:tracePt t="44863" x="6851650" y="1885950"/>
          <p14:tracePt t="44896" x="6864350" y="1885950"/>
          <p14:tracePt t="45068" x="6869113" y="1885950"/>
          <p14:tracePt t="45085" x="6875463" y="1885950"/>
          <p14:tracePt t="45108" x="6875463" y="1892300"/>
          <p14:tracePt t="45116" x="6869113" y="1892300"/>
          <p14:tracePt t="45146" x="6858000" y="1897063"/>
          <p14:tracePt t="45179" x="6840538" y="1897063"/>
          <p14:tracePt t="45213" x="6829425" y="1897063"/>
          <p14:tracePt t="45279" x="6829425" y="1892300"/>
          <p14:tracePt t="45316" x="6823075" y="1892300"/>
          <p14:tracePt t="45346" x="6811963" y="1892300"/>
          <p14:tracePt t="45379" x="6818313" y="1892300"/>
          <p14:tracePt t="45412" x="6829425" y="1892300"/>
          <p14:tracePt t="45446" x="6811963" y="1879600"/>
          <p14:tracePt t="45479" x="6818313" y="1868488"/>
          <p14:tracePt t="45513" x="6858000" y="1846263"/>
          <p14:tracePt t="45546" x="6875463" y="1846263"/>
          <p14:tracePt t="45613" x="6875463" y="1839913"/>
          <p14:tracePt t="45646" x="6875463" y="1822450"/>
          <p14:tracePt t="45679" x="6864350" y="1806575"/>
          <p14:tracePt t="45712" x="6875463" y="1806575"/>
          <p14:tracePt t="45745" x="6886575" y="1806575"/>
          <p14:tracePt t="45779" x="6886575" y="1817688"/>
          <p14:tracePt t="45813" x="6864350" y="1817688"/>
          <p14:tracePt t="45981" x="6858000" y="1817688"/>
          <p14:tracePt t="45988" x="6851650" y="1817688"/>
          <p14:tracePt t="46005" x="6851650" y="1811338"/>
          <p14:tracePt t="46029" x="6851650" y="1800225"/>
          <p14:tracePt t="46062" x="6864350" y="1800225"/>
          <p14:tracePt t="46096" x="6858000" y="1800225"/>
          <p14:tracePt t="46129" x="6851650" y="1789113"/>
          <p14:tracePt t="46163" x="6864350" y="1771650"/>
          <p14:tracePt t="46195" x="6886575" y="1771650"/>
          <p14:tracePt t="46259" x="6892925" y="1771650"/>
          <p14:tracePt t="46268" x="6897688" y="1771650"/>
          <p14:tracePt t="46295" x="6904038" y="1771650"/>
          <p14:tracePt t="46356" x="6904038" y="1765300"/>
          <p14:tracePt t="46380" x="6908800" y="1760538"/>
          <p14:tracePt t="46396" x="6915150" y="1749425"/>
          <p14:tracePt t="46429" x="6932613" y="1743075"/>
          <p14:tracePt t="46496" x="6943725" y="1736725"/>
          <p14:tracePt t="46529" x="6972300" y="1703388"/>
          <p14:tracePt t="46563" x="7000875" y="1674813"/>
          <p14:tracePt t="46595" x="7011988" y="1674813"/>
          <p14:tracePt t="46629" x="7018338" y="1674813"/>
          <p14:tracePt t="46662" x="7018338" y="1663700"/>
          <p14:tracePt t="46695" x="7040563" y="1646238"/>
          <p14:tracePt t="46729" x="7126288" y="1617663"/>
          <p14:tracePt t="46763" x="7189788" y="1600200"/>
          <p14:tracePt t="46795" x="7235825" y="1577975"/>
          <p14:tracePt t="46828" x="7258050" y="1571625"/>
          <p14:tracePt t="46863" x="7258050" y="1582738"/>
          <p14:tracePt t="46895" x="7269163" y="1582738"/>
          <p14:tracePt t="46929" x="7280275" y="1582738"/>
          <p14:tracePt t="46995" x="7275513" y="1577975"/>
          <p14:tracePt t="47029" x="7258050" y="1560513"/>
          <p14:tracePt t="47062" x="7258050" y="1565275"/>
          <p14:tracePt t="47095" x="7258050" y="1577975"/>
          <p14:tracePt t="47163" x="7240588" y="1577975"/>
          <p14:tracePt t="47195" x="7218363" y="1577975"/>
          <p14:tracePt t="47229" x="7178675" y="1577975"/>
          <p14:tracePt t="47264" x="7137400" y="1560513"/>
          <p14:tracePt t="47295" x="7269163" y="1497013"/>
          <p14:tracePt t="47329" x="7400925" y="1239838"/>
          <p14:tracePt t="47362" x="7308850" y="982663"/>
          <p14:tracePt t="47395" x="7240588" y="720725"/>
          <p14:tracePt t="47429" x="7126288" y="417513"/>
          <p14:tracePt t="47462" x="6526213" y="0"/>
          <p14:tracePt t="47495" x="6223000" y="0"/>
          <p14:tracePt t="47529" x="6108700" y="57150"/>
          <p14:tracePt t="47563" x="6165850" y="274638"/>
          <p14:tracePt t="47595" x="6211888" y="417513"/>
          <p14:tracePt t="47628" x="5972175" y="508000"/>
          <p14:tracePt t="47662" x="5794375" y="463550"/>
          <p14:tracePt t="47696" x="5594350" y="377825"/>
          <p14:tracePt t="47729" x="5514975" y="354013"/>
          <p14:tracePt t="47762" x="5280025" y="188913"/>
          <p14:tracePt t="47795" x="5057775" y="0"/>
          <p14:tracePt t="47828" x="5000625" y="6350"/>
          <p14:tracePt t="47862" x="4800600" y="136525"/>
          <p14:tracePt t="47895" x="4714875" y="292100"/>
          <p14:tracePt t="47928" x="4565650" y="234950"/>
          <p14:tracePt t="47963" x="5046663" y="0"/>
          <p14:tracePt t="47995" x="5411788" y="0"/>
          <p14:tracePt t="48028" x="5321300" y="28575"/>
          <p14:tracePt t="48062" x="4994275" y="303213"/>
          <p14:tracePt t="48096" x="4765675" y="496888"/>
          <p14:tracePt t="48129" x="4543425" y="492125"/>
          <p14:tracePt t="48163" x="4092575" y="463550"/>
          <p14:tracePt t="48195" x="3868738" y="565150"/>
          <p14:tracePt t="48228" x="3811588" y="703263"/>
          <p14:tracePt t="48262" x="3771900" y="714375"/>
          <p14:tracePt t="48295" x="3732213" y="685800"/>
          <p14:tracePt t="48328" x="3675063" y="731838"/>
          <p14:tracePt t="48363" x="3663950" y="749300"/>
          <p14:tracePt t="48395" x="3560763" y="736600"/>
          <p14:tracePt t="48428" x="3492500" y="725488"/>
          <p14:tracePt t="48461" x="3486150" y="725488"/>
          <p14:tracePt t="48528" x="3514725" y="725488"/>
          <p14:tracePt t="48562" x="3549650" y="725488"/>
          <p14:tracePt t="48595" x="3549650" y="742950"/>
          <p14:tracePt t="48628" x="3578225" y="806450"/>
          <p14:tracePt t="48662" x="3606800" y="874713"/>
          <p14:tracePt t="49036" x="3600450" y="868363"/>
          <p14:tracePt t="49044" x="3582988" y="868363"/>
          <p14:tracePt t="49052" x="3571875" y="868363"/>
          <p14:tracePt t="49078" x="3536950" y="868363"/>
          <p14:tracePt t="49111" x="3578225" y="868363"/>
          <p14:tracePt t="49145" x="3635375" y="868363"/>
          <p14:tracePt t="49178" x="3629025" y="879475"/>
          <p14:tracePt t="49212" x="3635375" y="879475"/>
          <p14:tracePt t="49245" x="3646488" y="885825"/>
          <p14:tracePt t="49278" x="3646488" y="903288"/>
          <p14:tracePt t="49315" x="3640138" y="908050"/>
          <p14:tracePt t="49345" x="3651250" y="896938"/>
          <p14:tracePt t="49379" x="3703638" y="892175"/>
          <p14:tracePt t="49411" x="3760788" y="914400"/>
          <p14:tracePt t="49445" x="3897313" y="903288"/>
          <p14:tracePt t="49478" x="3949700" y="868363"/>
          <p14:tracePt t="49511" x="3954463" y="846138"/>
          <p14:tracePt t="49544" x="4000500" y="839788"/>
          <p14:tracePt t="49578" x="4097338" y="811213"/>
          <p14:tracePt t="49612" x="4097338" y="754063"/>
          <p14:tracePt t="49645" x="4079875" y="731838"/>
          <p14:tracePt t="49678" x="4075113" y="731838"/>
          <p14:tracePt t="49712" x="4121150" y="765175"/>
          <p14:tracePt t="49745" x="4143375" y="754063"/>
          <p14:tracePt t="49779" x="4097338" y="685800"/>
          <p14:tracePt t="49812" x="4103688" y="679450"/>
          <p14:tracePt t="49844" x="4189413" y="720725"/>
          <p14:tracePt t="49878" x="4200525" y="760413"/>
          <p14:tracePt t="49911" x="3925888" y="771525"/>
          <p14:tracePt t="49944" x="3736975" y="736600"/>
          <p14:tracePt t="49979" x="3725863" y="635000"/>
          <p14:tracePt t="50011" x="3697288" y="639763"/>
          <p14:tracePt t="50014" x="3679825" y="657225"/>
          <p14:tracePt t="50044" x="3675063" y="708025"/>
          <p14:tracePt t="50078" x="3606800" y="742950"/>
          <p14:tracePt t="50111" x="3279775" y="788988"/>
          <p14:tracePt t="50144" x="3051175" y="822325"/>
          <p14:tracePt t="50178" x="2846388" y="800100"/>
          <p14:tracePt t="50211" x="2692400" y="817563"/>
          <p14:tracePt t="50244" x="2532063" y="800100"/>
          <p14:tracePt t="50278" x="2486025" y="760413"/>
          <p14:tracePt t="50311" x="2417763" y="742950"/>
          <p14:tracePt t="50344" x="2332038" y="731838"/>
          <p14:tracePt t="50379" x="2178050" y="754063"/>
          <p14:tracePt t="50411" x="2079625" y="725488"/>
          <p14:tracePt t="50444" x="2000250" y="668338"/>
          <p14:tracePt t="50478" x="1982788" y="663575"/>
          <p14:tracePt t="50511" x="1971675" y="668338"/>
          <p14:tracePt t="50544" x="1993900" y="635000"/>
          <p14:tracePt t="50578" x="2028825" y="617538"/>
          <p14:tracePt t="50611" x="2085975" y="617538"/>
          <p14:tracePt t="50612" x="2097088" y="611188"/>
          <p14:tracePt t="50644" x="2125663" y="593725"/>
          <p14:tracePt t="50677" x="2165350" y="565150"/>
          <p14:tracePt t="50711" x="2206625" y="536575"/>
          <p14:tracePt t="50744" x="2235200" y="508000"/>
          <p14:tracePt t="50777" x="2274888" y="492125"/>
          <p14:tracePt t="50781" x="2286000" y="485775"/>
          <p14:tracePt t="50811" x="2314575" y="468313"/>
          <p14:tracePt t="50844" x="2382838" y="446088"/>
          <p14:tracePt t="50878" x="2435225" y="417513"/>
          <p14:tracePt t="50911" x="2457450" y="411163"/>
          <p14:tracePt t="50978" x="2486025" y="400050"/>
          <p14:tracePt t="51011" x="2525713" y="377825"/>
          <p14:tracePt t="51013" x="2536825" y="371475"/>
          <p14:tracePt t="51044" x="2571750" y="371475"/>
          <p14:tracePt t="51077" x="2600325" y="365125"/>
          <p14:tracePt t="51111" x="2593975" y="342900"/>
          <p14:tracePt t="51144" x="2578100" y="325438"/>
          <p14:tracePt t="51212" x="2600325" y="314325"/>
          <p14:tracePt t="51244" x="2622550" y="296863"/>
          <p14:tracePt t="51277" x="2703513" y="274638"/>
          <p14:tracePt t="51311" x="2822575" y="268288"/>
          <p14:tracePt t="51344" x="2857500" y="268288"/>
          <p14:tracePt t="51377" x="2851150" y="257175"/>
          <p14:tracePt t="51382" x="2840038" y="257175"/>
          <p14:tracePt t="51411" x="2794000" y="239713"/>
          <p14:tracePt t="51444" x="2679700" y="182563"/>
          <p14:tracePt t="51477" x="2622550" y="125413"/>
          <p14:tracePt t="51511" x="2622550" y="85725"/>
          <p14:tracePt t="51544" x="2703513" y="79375"/>
          <p14:tracePt t="51577" x="2749550" y="79375"/>
          <p14:tracePt t="51611" x="2794000" y="68263"/>
          <p14:tracePt t="51644" x="2846388" y="46038"/>
          <p14:tracePt t="51678" x="2903538" y="46038"/>
          <p14:tracePt t="51711" x="2925763" y="39688"/>
          <p14:tracePt t="51744" x="2932113" y="22225"/>
          <p14:tracePt t="51777" x="2949575" y="22225"/>
          <p14:tracePt t="51811" x="2965450" y="22225"/>
          <p14:tracePt t="51815" x="2971800" y="22225"/>
          <p14:tracePt t="51844" x="2978150" y="39688"/>
          <p14:tracePt t="51877" x="2978150" y="50800"/>
          <p14:tracePt t="51911" x="2989263" y="50800"/>
          <p14:tracePt t="51983" x="2994025" y="50800"/>
          <p14:tracePt t="52011" x="3006725" y="50800"/>
          <p14:tracePt t="52044" x="3022600" y="28575"/>
          <p14:tracePt t="52077" x="3040063" y="28575"/>
          <p14:tracePt t="52110" x="3051175" y="34925"/>
          <p14:tracePt t="52144" x="3046413" y="50800"/>
          <p14:tracePt t="52177" x="3017838" y="68263"/>
          <p14:tracePt t="52211" x="3000375" y="68263"/>
          <p14:tracePt t="52213" x="2994025" y="68263"/>
          <p14:tracePt t="52244" x="2982913" y="68263"/>
          <p14:tracePt t="52310" x="2989263" y="68263"/>
          <p14:tracePt t="52344" x="3000375" y="57150"/>
          <p14:tracePt t="52377" x="3000375" y="50800"/>
          <p14:tracePt t="52411" x="2994025" y="50800"/>
          <p14:tracePt t="52444" x="2943225" y="50800"/>
          <p14:tracePt t="52477" x="2932113" y="39688"/>
          <p14:tracePt t="52544" x="2925763" y="39688"/>
          <p14:tracePt t="52577" x="2925763" y="28575"/>
          <p14:tracePt t="52611" x="2921000" y="28575"/>
          <p14:tracePt t="52614" x="2914650" y="28575"/>
          <p14:tracePt t="52644" x="2886075" y="46038"/>
          <p14:tracePt t="52677" x="2874963" y="50800"/>
          <p14:tracePt t="52781" x="2874963" y="57150"/>
          <p14:tracePt t="52884" x="2868613" y="57150"/>
          <p14:tracePt t="52892" x="2863850" y="57150"/>
          <p14:tracePt t="52916" x="2868613" y="50800"/>
          <p14:tracePt t="52927" x="2874963" y="50800"/>
          <p14:tracePt t="52960" x="2914650" y="50800"/>
          <p14:tracePt t="52994" x="2925763" y="50800"/>
          <p14:tracePt t="52999" x="2932113" y="50800"/>
          <p14:tracePt t="53027" x="2960688" y="50800"/>
          <p14:tracePt t="53060" x="3022600" y="11113"/>
          <p14:tracePt t="53093" x="3068638" y="0"/>
          <p14:tracePt t="53127" x="3103563" y="0"/>
          <p14:tracePt t="53160" x="3132138" y="0"/>
          <p14:tracePt t="53193" x="3143250" y="0"/>
          <p14:tracePt t="53260" x="3165475" y="0"/>
          <p14:tracePt t="53293" x="3178175" y="0"/>
          <p14:tracePt t="53360" x="3165475" y="0"/>
          <p14:tracePt t="53393" x="3143250" y="0"/>
          <p14:tracePt t="53399" x="3136900" y="0"/>
          <p14:tracePt t="53427" x="3125788" y="0"/>
          <p14:tracePt t="53460" x="3121025" y="0"/>
          <p14:tracePt t="53493" x="3114675" y="0"/>
          <p14:tracePt t="53527" x="3108325" y="0"/>
          <p14:tracePt t="53560" x="3079750" y="0"/>
          <p14:tracePt t="53593" x="3057525" y="0"/>
          <p14:tracePt t="53627" x="3051175" y="0"/>
          <p14:tracePt t="53660" x="3057525" y="11113"/>
          <p14:tracePt t="53693" x="3051175" y="28575"/>
          <p14:tracePt t="53727" x="3046413" y="28575"/>
          <p14:tracePt t="53844" x="3046413" y="22225"/>
          <p14:tracePt t="53852" x="3051175" y="22225"/>
          <p14:tracePt t="53862" x="3057525" y="22225"/>
          <p14:tracePt t="53893" x="3068638" y="22225"/>
          <p14:tracePt t="53926" x="3086100" y="22225"/>
          <p14:tracePt t="53960" x="3079750" y="39688"/>
          <p14:tracePt t="53993" x="3063875" y="39688"/>
          <p14:tracePt t="54027" x="3051175" y="39688"/>
          <p14:tracePt t="54060" x="3035300" y="39688"/>
          <p14:tracePt t="54093" x="3035300" y="34925"/>
          <p14:tracePt t="54127" x="3035300" y="22225"/>
          <p14:tracePt t="54160" x="3017838" y="22225"/>
          <p14:tracePt t="54227" x="3028950" y="6350"/>
          <p14:tracePt t="54260" x="3040063" y="0"/>
          <p14:tracePt t="54356" x="3035300" y="0"/>
          <p14:tracePt t="54372" x="3022600" y="0"/>
          <p14:tracePt t="54393" x="3006725" y="0"/>
          <p14:tracePt t="54427" x="2965450" y="0"/>
          <p14:tracePt t="54460" x="2954338" y="17463"/>
          <p14:tracePt t="54493" x="2954338" y="28575"/>
          <p14:tracePt t="54526" x="2936875" y="28575"/>
          <p14:tracePt t="54560" x="2936875" y="34925"/>
          <p14:tracePt t="54593" x="2932113" y="39688"/>
          <p14:tracePt t="54626" x="2925763" y="39688"/>
          <p14:tracePt t="54693" x="2925763" y="28575"/>
          <p14:tracePt t="54726" x="2932113" y="22225"/>
          <p14:tracePt t="54760" x="2932113" y="17463"/>
          <p14:tracePt t="54793" x="2925763" y="17463"/>
          <p14:tracePt t="54828" x="2921000" y="17463"/>
          <p14:tracePt t="54860" x="2897188" y="17463"/>
          <p14:tracePt t="54893" x="2868613" y="17463"/>
          <p14:tracePt t="54926" x="2863850" y="17463"/>
          <p14:tracePt t="54960" x="2874963" y="17463"/>
          <p14:tracePt t="54993" x="2892425" y="0"/>
          <p14:tracePt t="55164" x="2897188" y="0"/>
          <p14:tracePt t="55180" x="2903538" y="0"/>
          <p14:tracePt t="55188" x="2908300" y="0"/>
          <p14:tracePt t="55220" x="2903538" y="0"/>
          <p14:tracePt t="55243" x="2897188" y="0"/>
          <p14:tracePt t="55276" x="2892425" y="6350"/>
          <p14:tracePt t="55310" x="2897188" y="17463"/>
          <p14:tracePt t="55343" x="2903538" y="34925"/>
          <p14:tracePt t="55376" x="2851150" y="57150"/>
          <p14:tracePt t="55382" x="2840038" y="57150"/>
          <p14:tracePt t="55410" x="2835275" y="50800"/>
          <p14:tracePt t="55443" x="2846388" y="34925"/>
          <p14:tracePt t="55476" x="2857500" y="22225"/>
          <p14:tracePt t="55510" x="2879725" y="22225"/>
          <p14:tracePt t="55576" x="2874963" y="6350"/>
          <p14:tracePt t="55609" x="2857500" y="6350"/>
          <p14:tracePt t="55643" x="2846388" y="28575"/>
          <p14:tracePt t="55676" x="2851150" y="28575"/>
          <p14:tracePt t="55709" x="2874963" y="28575"/>
          <p14:tracePt t="55743" x="2886075" y="28575"/>
          <p14:tracePt t="55776" x="2879725" y="28575"/>
          <p14:tracePt t="55810" x="2840038" y="28575"/>
          <p14:tracePt t="55843" x="2817813" y="28575"/>
          <p14:tracePt t="55876" x="2822575" y="39688"/>
          <p14:tracePt t="55909" x="2835275" y="39688"/>
          <p14:tracePt t="55943" x="2835275" y="34925"/>
          <p14:tracePt t="55976" x="2828925" y="28575"/>
          <p14:tracePt t="56010" x="2840038" y="34925"/>
          <p14:tracePt t="56043" x="2857500" y="50800"/>
          <p14:tracePt t="56111" x="2857500" y="57150"/>
          <p14:tracePt t="56117" x="2857500" y="63500"/>
          <p14:tracePt t="56143" x="2857500" y="74613"/>
          <p14:tracePt t="56176" x="2857500" y="79375"/>
          <p14:tracePt t="56209" x="2840038" y="79375"/>
          <p14:tracePt t="56243" x="2828925" y="79375"/>
          <p14:tracePt t="56245" x="2822575" y="79375"/>
          <p14:tracePt t="56276" x="2822575" y="63500"/>
          <p14:tracePt t="56309" x="2822575" y="46038"/>
          <p14:tracePt t="56343" x="2822575" y="34925"/>
          <p14:tracePt t="56409" x="2822575" y="22225"/>
          <p14:tracePt t="56414" x="2822575" y="17463"/>
          <p14:tracePt t="56443" x="2822575" y="6350"/>
          <p14:tracePt t="56476" x="2811463" y="0"/>
          <p14:tracePt t="56509" x="2817813" y="0"/>
          <p14:tracePt t="56543" x="2835275" y="0"/>
          <p14:tracePt t="56609" x="2828925" y="0"/>
          <p14:tracePt t="56642" x="2811463" y="0"/>
          <p14:tracePt t="56710" x="2828925" y="0"/>
          <p14:tracePt t="56742" x="2846388" y="22225"/>
          <p14:tracePt t="56776" x="2846388" y="50800"/>
          <p14:tracePt t="56810" x="2811463" y="63500"/>
          <p14:tracePt t="56812" x="2806700" y="63500"/>
          <p14:tracePt t="56843" x="2800350" y="63500"/>
          <p14:tracePt t="56876" x="2789238" y="79375"/>
          <p14:tracePt t="56909" x="2778125" y="79375"/>
          <p14:tracePt t="56976" x="2789238" y="79375"/>
          <p14:tracePt t="57043" x="2749550" y="74613"/>
          <p14:tracePt t="57076" x="2736850" y="57150"/>
          <p14:tracePt t="57109" x="2736850" y="39688"/>
          <p14:tracePt t="57142" x="2736850" y="28575"/>
          <p14:tracePt t="57176" x="2736850" y="17463"/>
          <p14:tracePt t="57209" x="2754313" y="17463"/>
          <p14:tracePt t="57242" x="2754313" y="6350"/>
          <p14:tracePt t="57245" x="2754313" y="0"/>
          <p14:tracePt t="57388" x="2754313" y="6350"/>
          <p14:tracePt t="57396" x="2754313" y="11113"/>
          <p14:tracePt t="57409" x="2749550" y="11113"/>
          <p14:tracePt t="57442" x="2743200" y="22225"/>
          <p14:tracePt t="57509" x="2743200" y="34925"/>
          <p14:tracePt t="57542" x="2743200" y="46038"/>
          <p14:tracePt t="57576" x="2743200" y="39688"/>
          <p14:tracePt t="57609" x="2754313" y="22225"/>
          <p14:tracePt t="57643" x="2754313" y="17463"/>
          <p14:tracePt t="57675" x="2743200" y="17463"/>
          <p14:tracePt t="57709" x="2736850" y="6350"/>
          <p14:tracePt t="57742" x="2778125" y="22225"/>
          <p14:tracePt t="57776" x="2835275" y="79375"/>
          <p14:tracePt t="57809" x="2857500" y="120650"/>
          <p14:tracePt t="57843" x="2886075" y="125413"/>
          <p14:tracePt t="57875" x="2914650" y="125413"/>
          <p14:tracePt t="57909" x="2954338" y="142875"/>
          <p14:tracePt t="57942" x="3028950" y="149225"/>
          <p14:tracePt t="57975" x="3097213" y="149225"/>
          <p14:tracePt t="58009" x="3125788" y="177800"/>
          <p14:tracePt t="58043" x="3132138" y="206375"/>
          <p14:tracePt t="58075" x="3136900" y="206375"/>
          <p14:tracePt t="58109" x="3154363" y="211138"/>
          <p14:tracePt t="58142" x="3171825" y="228600"/>
          <p14:tracePt t="58175" x="3171825" y="268288"/>
          <p14:tracePt t="58209" x="3189288" y="296863"/>
          <p14:tracePt t="58243" x="3217863" y="371475"/>
          <p14:tracePt t="58275" x="3211513" y="434975"/>
          <p14:tracePt t="58309" x="3189288" y="496888"/>
          <p14:tracePt t="58342" x="3165475" y="571500"/>
          <p14:tracePt t="58375" x="3114675" y="736600"/>
          <p14:tracePt t="58409" x="3022600" y="954088"/>
          <p14:tracePt t="58413" x="3000375" y="1017588"/>
          <p14:tracePt t="58442" x="2903538" y="1182688"/>
          <p14:tracePt t="58475" x="2778125" y="1365250"/>
          <p14:tracePt t="58509" x="2611438" y="1703388"/>
          <p14:tracePt t="58542" x="2457450" y="2028825"/>
          <p14:tracePt t="58575" x="2406650" y="2320925"/>
          <p14:tracePt t="58609" x="2389188" y="2617788"/>
          <p14:tracePt t="58643" x="2446338" y="2943225"/>
          <p14:tracePt t="58675" x="2435225" y="3114675"/>
          <p14:tracePt t="58709" x="2389188" y="3314700"/>
          <p14:tracePt t="58742" x="2365375" y="3536950"/>
          <p14:tracePt t="58775" x="2303463" y="3789363"/>
          <p14:tracePt t="58809" x="2246313" y="3983038"/>
          <p14:tracePt t="58843" x="2268538" y="4108450"/>
          <p14:tracePt t="58875" x="2297113" y="4160838"/>
          <p14:tracePt t="58909" x="2325688" y="4240213"/>
          <p14:tracePt t="58942" x="2354263" y="4286250"/>
          <p14:tracePt t="58975" x="2365375" y="4314825"/>
          <p14:tracePt t="59009" x="2378075" y="4371975"/>
          <p14:tracePt t="59042" x="2382838" y="4486275"/>
          <p14:tracePt t="59075" x="2378075" y="4611688"/>
          <p14:tracePt t="59108" x="2378075" y="4629150"/>
          <p14:tracePt t="59142" x="2389188" y="4664075"/>
          <p14:tracePt t="59175" x="2378075" y="4703763"/>
          <p14:tracePt t="59209" x="2336800" y="4708525"/>
          <p14:tracePt t="59242" x="2251075" y="4703763"/>
          <p14:tracePt t="59275" x="2193925" y="4703763"/>
          <p14:tracePt t="59309" x="2165350" y="4703763"/>
          <p14:tracePt t="59342" x="2132013" y="4721225"/>
          <p14:tracePt t="59375" x="2068513" y="4743450"/>
          <p14:tracePt t="59408" x="2022475" y="4760913"/>
          <p14:tracePt t="59412" x="2006600" y="4765675"/>
          <p14:tracePt t="59441" x="1982788" y="4783138"/>
          <p14:tracePt t="59475" x="1857375" y="4829175"/>
          <p14:tracePt t="59508" x="1749425" y="4868863"/>
          <p14:tracePt t="59542" x="1646238" y="4903788"/>
          <p14:tracePt t="59575" x="1560513" y="4932363"/>
          <p14:tracePt t="59608" x="1508125" y="4908550"/>
          <p14:tracePt t="59643" x="1406525" y="4840288"/>
          <p14:tracePt t="59675" x="1349375" y="4829175"/>
          <p14:tracePt t="59708" x="1308100" y="4789488"/>
          <p14:tracePt t="59742" x="1246188" y="4692650"/>
          <p14:tracePt t="59775" x="1246188" y="4651375"/>
          <p14:tracePt t="59808" x="1222375" y="4618038"/>
          <p14:tracePt t="59842" x="1206500" y="4578350"/>
          <p14:tracePt t="59875" x="1200150" y="4508500"/>
          <p14:tracePt t="59909" x="1200150" y="4451350"/>
          <p14:tracePt t="59941" x="1182688" y="4406900"/>
          <p14:tracePt t="59975" x="1177925" y="4378325"/>
          <p14:tracePt t="60008" x="1211263" y="4337050"/>
          <p14:tracePt t="60042" x="1263650" y="4268788"/>
          <p14:tracePt t="60075" x="1279525" y="4240213"/>
          <p14:tracePt t="60108" x="1314450" y="4143375"/>
          <p14:tracePt t="60142" x="1371600" y="4057650"/>
          <p14:tracePt t="60175" x="1417638" y="4006850"/>
          <p14:tracePt t="60208" x="1439863" y="3971925"/>
          <p14:tracePt t="60242" x="1439863" y="3925888"/>
          <p14:tracePt t="60275" x="1417638" y="3879850"/>
          <p14:tracePt t="60308" x="1393825" y="3829050"/>
          <p14:tracePt t="60341" x="1411288" y="3771900"/>
          <p14:tracePt t="60375" x="1406525" y="3743325"/>
          <p14:tracePt t="60408" x="1400175" y="3732213"/>
          <p14:tracePt t="60442" x="1393825" y="3714750"/>
          <p14:tracePt t="60475" x="1354138" y="3675063"/>
          <p14:tracePt t="60475" x="1343025" y="3668713"/>
          <p14:tracePt t="60508" x="1303338" y="3629025"/>
          <p14:tracePt t="60541" x="1274763" y="3611563"/>
          <p14:tracePt t="60575" x="1246188" y="3594100"/>
          <p14:tracePt t="60608" x="1228725" y="3560763"/>
          <p14:tracePt t="60642" x="1217613" y="3525838"/>
          <p14:tracePt t="60675" x="1200150" y="3514725"/>
          <p14:tracePt t="60708" x="1200150" y="3497263"/>
          <p14:tracePt t="60742" x="1200150" y="3486150"/>
          <p14:tracePt t="60808" x="1246188" y="3475038"/>
          <p14:tracePt t="60841" x="1308100" y="3440113"/>
          <p14:tracePt t="60875" x="1336675" y="3435350"/>
          <p14:tracePt t="60908" x="1343025" y="3435350"/>
          <p14:tracePt t="60941" x="1365250" y="3417888"/>
          <p14:tracePt t="60974" x="1406525" y="3394075"/>
          <p14:tracePt t="61008" x="1446213" y="3382963"/>
          <p14:tracePt t="61041" x="1457325" y="3382963"/>
          <p14:tracePt t="61074" x="1492250" y="3382963"/>
          <p14:tracePt t="61108" x="1531938" y="3371850"/>
          <p14:tracePt t="61141" x="1560513" y="3360738"/>
          <p14:tracePt t="61174" x="1571625" y="3360738"/>
          <p14:tracePt t="61208" x="1589088" y="3349625"/>
          <p14:tracePt t="61241" x="1600200" y="3336925"/>
          <p14:tracePt t="61275" x="1617663" y="3325813"/>
          <p14:tracePt t="61308" x="1651000" y="3321050"/>
          <p14:tracePt t="61341" x="1685925" y="3303588"/>
          <p14:tracePt t="61374" x="1714500" y="3292475"/>
          <p14:tracePt t="61408" x="1736725" y="3292475"/>
          <p14:tracePt t="61441" x="1754188" y="3292475"/>
          <p14:tracePt t="61445" x="1760538" y="3297238"/>
          <p14:tracePt t="61475" x="1765300" y="3325813"/>
          <p14:tracePt t="61508" x="1754188" y="3349625"/>
          <p14:tracePt t="61541" x="1725613" y="3349625"/>
          <p14:tracePt t="61574" x="1679575" y="3371850"/>
          <p14:tracePt t="61608" x="1617663" y="3417888"/>
          <p14:tracePt t="61641" x="1531938" y="3440113"/>
          <p14:tracePt t="61645" x="1514475" y="3440113"/>
          <p14:tracePt t="61675" x="1450975" y="3440113"/>
          <p14:tracePt t="61677" x="1439863" y="3440113"/>
          <p14:tracePt t="61708" x="1400175" y="3440113"/>
          <p14:tracePt t="61741" x="1354138" y="3440113"/>
          <p14:tracePt t="61774" x="1292225" y="3440113"/>
          <p14:tracePt t="61808" x="1235075" y="3440113"/>
          <p14:tracePt t="61841" x="1217613" y="3440113"/>
          <p14:tracePt t="61874" x="1206500" y="3440113"/>
          <p14:tracePt t="61932" x="1206500" y="3446463"/>
          <p14:tracePt t="61948" x="1211263" y="3446463"/>
          <p14:tracePt t="61974" x="1222375" y="3446463"/>
          <p14:tracePt t="62008" x="1239838" y="3429000"/>
          <p14:tracePt t="62041" x="1250950" y="3429000"/>
          <p14:tracePt t="62075" x="1292225" y="3429000"/>
          <p14:tracePt t="62107" x="1325563" y="3411538"/>
          <p14:tracePt t="62141" x="1349375" y="3400425"/>
          <p14:tracePt t="62174" x="1360488" y="3411538"/>
          <p14:tracePt t="62208" x="1360488" y="3417888"/>
          <p14:tracePt t="62242" x="1354138" y="3417888"/>
          <p14:tracePt t="62275" x="1354138" y="3400425"/>
          <p14:tracePt t="62308" x="1377950" y="3400425"/>
          <p14:tracePt t="62341" x="1382713" y="3400425"/>
          <p14:tracePt t="62414" x="1389063" y="3400425"/>
          <p14:tracePt t="62441" x="1400175" y="3400425"/>
          <p14:tracePt t="62475" x="1406525" y="3400425"/>
          <p14:tracePt t="62507" x="1400175" y="3400425"/>
          <p14:tracePt t="62541" x="1435100" y="3389313"/>
          <p14:tracePt t="62574" x="1463675" y="3378200"/>
          <p14:tracePt t="62642" x="1463675" y="3382963"/>
          <p14:tracePt t="62674" x="1468438" y="3382963"/>
          <p14:tracePt t="62716" x="1474788" y="3382963"/>
          <p14:tracePt t="62741" x="1485900" y="3378200"/>
          <p14:tracePt t="62774" x="1503363" y="3360738"/>
          <p14:tracePt t="62807" x="1531938" y="3343275"/>
          <p14:tracePt t="62841" x="1549400" y="3343275"/>
          <p14:tracePt t="62875" x="1565275" y="3336925"/>
          <p14:tracePt t="62907" x="1589088" y="3325813"/>
          <p14:tracePt t="62941" x="1611313" y="3308350"/>
          <p14:tracePt t="62974" x="1628775" y="3308350"/>
          <p14:tracePt t="63007" x="1651000" y="3308350"/>
          <p14:tracePt t="63041" x="1685925" y="3308350"/>
          <p14:tracePt t="63074" x="1697038" y="3308350"/>
          <p14:tracePt t="63107" x="1720850" y="3308350"/>
          <p14:tracePt t="63140" x="1760538" y="3308350"/>
          <p14:tracePt t="63174" x="1793875" y="3308350"/>
          <p14:tracePt t="63207" x="1846263" y="3292475"/>
          <p14:tracePt t="63240" x="1897063" y="3275013"/>
          <p14:tracePt t="63274" x="1920875" y="3275013"/>
          <p14:tracePt t="63307" x="1936750" y="3275013"/>
          <p14:tracePt t="63340" x="1982788" y="3275013"/>
          <p14:tracePt t="63374" x="2046288" y="3257550"/>
          <p14:tracePt t="63407" x="2120900" y="3240088"/>
          <p14:tracePt t="63440" x="2178050" y="3240088"/>
          <p14:tracePt t="63474" x="2239963" y="3251200"/>
          <p14:tracePt t="63507" x="2314575" y="3251200"/>
          <p14:tracePt t="63540" x="2354263" y="3251200"/>
          <p14:tracePt t="63574" x="2382838" y="3257550"/>
          <p14:tracePt t="63607" x="2422525" y="3275013"/>
          <p14:tracePt t="63641" x="2474913" y="3286125"/>
          <p14:tracePt t="63674" x="2536825" y="3292475"/>
          <p14:tracePt t="63707" x="2578100" y="3325813"/>
          <p14:tracePt t="63740" x="2600325" y="3378200"/>
          <p14:tracePt t="63773" x="2657475" y="3394075"/>
          <p14:tracePt t="63807" x="2725738" y="3417888"/>
          <p14:tracePt t="63840" x="2743200" y="3429000"/>
          <p14:tracePt t="63874" x="2765425" y="3463925"/>
          <p14:tracePt t="63907" x="2765425" y="3497263"/>
          <p14:tracePt t="63940" x="2789238" y="3492500"/>
          <p14:tracePt t="63974" x="2828925" y="3486150"/>
          <p14:tracePt t="64007" x="2857500" y="3497263"/>
          <p14:tracePt t="64040" x="2897188" y="3492500"/>
          <p14:tracePt t="64074" x="2932113" y="3475038"/>
          <p14:tracePt t="64078" x="2943225" y="3468688"/>
          <p14:tracePt t="64107" x="2971800" y="3451225"/>
          <p14:tracePt t="64140" x="3022600" y="3429000"/>
          <p14:tracePt t="64173" x="3040063" y="3394075"/>
          <p14:tracePt t="64207" x="3057525" y="3365500"/>
          <p14:tracePt t="64240" x="3063875" y="3354388"/>
          <p14:tracePt t="64273" x="3057525" y="3354388"/>
          <p14:tracePt t="64308" x="3022600" y="3354388"/>
          <p14:tracePt t="64340" x="3006725" y="3354388"/>
          <p14:tracePt t="64373" x="2989263" y="3343275"/>
          <p14:tracePt t="64407" x="2971800" y="3336925"/>
          <p14:tracePt t="64440" x="2932113" y="3336925"/>
          <p14:tracePt t="64444" x="2921000" y="3336925"/>
          <p14:tracePt t="64473" x="2897188" y="3336925"/>
          <p14:tracePt t="64507" x="2886075" y="3332163"/>
          <p14:tracePt t="64540" x="2874963" y="3332163"/>
          <p14:tracePt t="64573" x="2846388" y="3332163"/>
          <p14:tracePt t="64607" x="2828925" y="3321050"/>
          <p14:tracePt t="64640" x="2822575" y="3308350"/>
          <p14:tracePt t="64708" x="2811463" y="3308350"/>
          <p14:tracePt t="64805" x="2811463" y="3314700"/>
          <p14:tracePt t="64820" x="2811463" y="3321050"/>
          <p14:tracePt t="64840" x="2806700" y="3321050"/>
          <p14:tracePt t="64891" x="2806700" y="3325813"/>
          <p14:tracePt t="64906" x="2806700" y="3332163"/>
          <p14:tracePt t="64940" x="2806700" y="3343275"/>
          <p14:tracePt t="65006" x="2817813" y="3343275"/>
          <p14:tracePt t="65040" x="2822575" y="3343275"/>
          <p14:tracePt t="65164" x="2817813" y="3343275"/>
          <p14:tracePt t="65173" x="2811463" y="3349625"/>
          <p14:tracePt t="65180" x="2811463" y="3354388"/>
          <p14:tracePt t="65236" x="2811463" y="3349625"/>
          <p14:tracePt t="65253" x="2811463" y="3343275"/>
          <p14:tracePt t="65284" x="2811463" y="3349625"/>
          <p14:tracePt t="65307" x="2800350" y="3349625"/>
          <p14:tracePt t="65340" x="2794000" y="3349625"/>
          <p14:tracePt t="65373" x="2789238" y="3349625"/>
          <p14:tracePt t="65406" x="2771775" y="3349625"/>
          <p14:tracePt t="65440" x="2760663" y="3349625"/>
          <p14:tracePt t="65473" x="2743200" y="3349625"/>
          <p14:tracePt t="65540" x="2732088" y="3349625"/>
          <p14:tracePt t="65573" x="2714625" y="3349625"/>
          <p14:tracePt t="65607" x="2708275" y="3349625"/>
          <p14:tracePt t="65640" x="2697163" y="3349625"/>
          <p14:tracePt t="65673" x="2679700" y="3349625"/>
          <p14:tracePt t="65706" x="2674938" y="3349625"/>
          <p14:tracePt t="65740" x="2663825" y="3354388"/>
          <p14:tracePt t="65773" x="2640013" y="3360738"/>
          <p14:tracePt t="65840" x="2640013" y="3354388"/>
          <p14:tracePt t="65884" x="2640013" y="3360738"/>
          <p14:tracePt t="65927" x="2635250" y="3360738"/>
          <p14:tracePt t="65940" x="2628900" y="3360738"/>
          <p14:tracePt t="65973" x="2611438" y="3360738"/>
          <p14:tracePt t="66006" x="2606675" y="3360738"/>
          <p14:tracePt t="66040" x="2611438" y="3354388"/>
          <p14:tracePt t="66108" x="2589213" y="3378200"/>
          <p14:tracePt t="66140" x="2571750" y="3389313"/>
          <p14:tracePt t="66173" x="2525713" y="3406775"/>
          <p14:tracePt t="66206" x="2479675" y="3429000"/>
          <p14:tracePt t="66240" x="2479675" y="3440113"/>
          <p14:tracePt t="66273" x="2479675" y="3446463"/>
          <p14:tracePt t="66324" x="2486025" y="3446463"/>
          <p14:tracePt t="66339" x="2497138" y="3457575"/>
          <p14:tracePt t="66373" x="2514600" y="3468688"/>
          <p14:tracePt t="66406" x="2525713" y="3479800"/>
          <p14:tracePt t="66440" x="2525713" y="3497263"/>
          <p14:tracePt t="66443" x="2525713" y="3503613"/>
          <p14:tracePt t="66473" x="2525713" y="3514725"/>
          <p14:tracePt t="66508" x="2525713" y="3532188"/>
          <p14:tracePt t="66539" x="2525713" y="3543300"/>
          <p14:tracePt t="66573" x="2532063" y="3554413"/>
          <p14:tracePt t="66606" x="2554288" y="3554413"/>
          <p14:tracePt t="66639" x="2578100" y="3554413"/>
          <p14:tracePt t="66673" x="2578100" y="3571875"/>
          <p14:tracePt t="66706" x="2593975" y="3571875"/>
          <p14:tracePt t="66739" x="2611438" y="3571875"/>
          <p14:tracePt t="66773" x="2606675" y="3600450"/>
          <p14:tracePt t="66806" x="2578100" y="3640138"/>
          <p14:tracePt t="66840" x="2578100" y="3646488"/>
          <p14:tracePt t="66873" x="2582863" y="3651250"/>
          <p14:tracePt t="66907" x="2571750" y="3697288"/>
          <p14:tracePt t="66939" x="2560638" y="3714750"/>
          <p14:tracePt t="66973" x="2554288" y="3732213"/>
          <p14:tracePt t="67006" x="2536825" y="3754438"/>
          <p14:tracePt t="67040" x="2479675" y="3794125"/>
          <p14:tracePt t="67072" x="2451100" y="3811588"/>
          <p14:tracePt t="67107" x="2422525" y="3822700"/>
          <p14:tracePt t="67139" x="2382838" y="3840163"/>
          <p14:tracePt t="67173" x="2354263" y="3857625"/>
          <p14:tracePt t="67206" x="2349500" y="3851275"/>
          <p14:tracePt t="67239" x="2349500" y="3840163"/>
          <p14:tracePt t="67307" x="2336800" y="3857625"/>
          <p14:tracePt t="67339" x="2325688" y="3863975"/>
          <p14:tracePt t="67412" x="2320925" y="3863975"/>
          <p14:tracePt t="67439" x="2314575" y="3863975"/>
          <p14:tracePt t="67473" x="2308225" y="3879850"/>
          <p14:tracePt t="67507" x="2320925" y="3886200"/>
          <p14:tracePt t="67539" x="2314575" y="3886200"/>
          <p14:tracePt t="67573" x="2308225" y="3892550"/>
          <p14:tracePt t="67606" x="2320925" y="3897313"/>
          <p14:tracePt t="67639" x="2343150" y="3897313"/>
          <p14:tracePt t="67673" x="2360613" y="3897313"/>
          <p14:tracePt t="67706" x="2389188" y="3886200"/>
          <p14:tracePt t="67709" x="2393950" y="3875088"/>
          <p14:tracePt t="67739" x="2463800" y="3835400"/>
          <p14:tracePt t="67772" x="2520950" y="3811588"/>
          <p14:tracePt t="67806" x="2554288" y="3800475"/>
          <p14:tracePt t="67839" x="2565400" y="3800475"/>
          <p14:tracePt t="67873" x="2565400" y="3811588"/>
          <p14:tracePt t="67907" x="2463800" y="3840163"/>
          <p14:tracePt t="67939" x="2417763" y="3863975"/>
          <p14:tracePt t="67943" x="2406650" y="3868738"/>
          <p14:tracePt t="67973" x="2378075" y="3875088"/>
          <p14:tracePt t="68006" x="2365375" y="3875088"/>
          <p14:tracePt t="68072" x="2343150" y="3875088"/>
          <p14:tracePt t="68106" x="2320925" y="3875088"/>
          <p14:tracePt t="68139" x="2303463" y="3875088"/>
          <p14:tracePt t="68172" x="2286000" y="3875088"/>
          <p14:tracePt t="68207" x="2274888" y="3868738"/>
          <p14:tracePt t="68239" x="2257425" y="3868738"/>
          <p14:tracePt t="68272" x="2257425" y="3863975"/>
          <p14:tracePt t="68307" x="2246313" y="3857625"/>
          <p14:tracePt t="68339" x="2228850" y="3863975"/>
          <p14:tracePt t="68342" x="2222500" y="3868738"/>
          <p14:tracePt t="68372" x="2211388" y="3868738"/>
          <p14:tracePt t="68406" x="2189163" y="3868738"/>
          <p14:tracePt t="68439" x="2154238" y="3875088"/>
          <p14:tracePt t="68472" x="2114550" y="3908425"/>
          <p14:tracePt t="68506" x="2108200" y="3914775"/>
          <p14:tracePt t="68539" x="2120900" y="3897313"/>
          <p14:tracePt t="68543" x="2132013" y="3886200"/>
          <p14:tracePt t="68572" x="2154238" y="3863975"/>
          <p14:tracePt t="68605" x="2178050" y="3863975"/>
          <p14:tracePt t="68639" x="2228850" y="3863975"/>
          <p14:tracePt t="68672" x="2246313" y="3863975"/>
          <p14:tracePt t="68705" x="2239963" y="3863975"/>
          <p14:tracePt t="68739" x="2228850" y="3863975"/>
          <p14:tracePt t="68772" x="2235200" y="3857625"/>
          <p14:tracePt t="68806" x="2246313" y="3857625"/>
          <p14:tracePt t="68839" x="2239963" y="3857625"/>
          <p14:tracePt t="68872" x="2222500" y="3857625"/>
          <p14:tracePt t="68906" x="2206625" y="3857625"/>
          <p14:tracePt t="68940" x="2178050" y="3857625"/>
          <p14:tracePt t="68972" x="2136775" y="3857625"/>
          <p14:tracePt t="69005" x="2092325" y="3857625"/>
          <p14:tracePt t="69039" x="2057400" y="3857625"/>
          <p14:tracePt t="69072" x="2035175" y="3857625"/>
          <p14:tracePt t="69105" x="2006600" y="3857625"/>
          <p14:tracePt t="69139" x="1971675" y="3857625"/>
          <p14:tracePt t="69172" x="1954213" y="3840163"/>
          <p14:tracePt t="69205" x="1936750" y="3822700"/>
          <p14:tracePt t="69239" x="1920875" y="3806825"/>
          <p14:tracePt t="69272" x="1903413" y="3806825"/>
          <p14:tracePt t="69339" x="1879600" y="3806825"/>
          <p14:tracePt t="69372" x="1857375" y="3789363"/>
          <p14:tracePt t="69405" x="1857375" y="3771900"/>
          <p14:tracePt t="69439" x="1874838" y="3754438"/>
          <p14:tracePt t="69476" x="1868488" y="3754438"/>
          <p14:tracePt t="69505" x="1857375" y="3765550"/>
          <p14:tracePt t="69539" x="1846263" y="3765550"/>
          <p14:tracePt t="69572" x="1839913" y="3778250"/>
          <p14:tracePt t="69605" x="1828800" y="3789363"/>
          <p14:tracePt t="69639" x="1789113" y="3794125"/>
          <p14:tracePt t="69672" x="1760538" y="3794125"/>
          <p14:tracePt t="69705" x="1754188" y="3783013"/>
          <p14:tracePt t="69739" x="1749425" y="3783013"/>
          <p14:tracePt t="69742" x="1743075" y="3783013"/>
          <p14:tracePt t="69772" x="1731963" y="3783013"/>
          <p14:tracePt t="69805" x="1731963" y="3778250"/>
          <p14:tracePt t="69838" x="1731963" y="3760788"/>
          <p14:tracePt t="69872" x="1714500" y="3771900"/>
          <p14:tracePt t="69905" x="1674813" y="3778250"/>
          <p14:tracePt t="69938" x="1668463" y="3765550"/>
          <p14:tracePt t="69972" x="1657350" y="3765550"/>
          <p14:tracePt t="70005" x="1646238" y="3765550"/>
          <p14:tracePt t="70072" x="1657350" y="3765550"/>
          <p14:tracePt t="70105" x="1639888" y="3765550"/>
          <p14:tracePt t="70139" x="1622425" y="3765550"/>
          <p14:tracePt t="70172" x="1606550" y="3765550"/>
          <p14:tracePt t="70205" x="1577975" y="3783013"/>
          <p14:tracePt t="70238" x="1543050" y="3806825"/>
          <p14:tracePt t="70272" x="1531938" y="3811588"/>
          <p14:tracePt t="70305" x="1503363" y="3811588"/>
          <p14:tracePt t="70339" x="1446213" y="3811588"/>
          <p14:tracePt t="70372" x="1439863" y="3811588"/>
          <p14:tracePt t="70405" x="1468438" y="3806825"/>
          <p14:tracePt t="70438" x="1485900" y="3806825"/>
          <p14:tracePt t="70505" x="1479550" y="3817938"/>
          <p14:tracePt t="70572" x="1474788" y="3817938"/>
          <p14:tracePt t="70605" x="1457325" y="3817938"/>
          <p14:tracePt t="70638" x="1450975" y="3822700"/>
          <p14:tracePt t="70672" x="1450975" y="3840163"/>
          <p14:tracePt t="70706" x="1435100" y="3857625"/>
          <p14:tracePt t="70739" x="1417638" y="3868738"/>
          <p14:tracePt t="70771" x="1400175" y="3875088"/>
          <p14:tracePt t="70805" x="1389063" y="3886200"/>
          <p14:tracePt t="70872" x="1377950" y="3886200"/>
          <p14:tracePt t="70904" x="1389063" y="3879850"/>
          <p14:tracePt t="70939" x="1428750" y="3863975"/>
          <p14:tracePt t="70971" x="1428750" y="3846513"/>
          <p14:tracePt t="71005" x="1428750" y="3835400"/>
          <p14:tracePt t="71038" x="1439863" y="3817938"/>
          <p14:tracePt t="71072" x="1450975" y="3817938"/>
          <p14:tracePt t="71105" x="1439863" y="3817938"/>
          <p14:tracePt t="71139" x="1439863" y="3829050"/>
          <p14:tracePt t="71171" x="1439863" y="3846513"/>
          <p14:tracePt t="71205" x="1389063" y="3846513"/>
          <p14:tracePt t="71238" x="1343025" y="3840163"/>
          <p14:tracePt t="71271" x="1331913" y="3829050"/>
          <p14:tracePt t="71305" x="1314450" y="3811588"/>
          <p14:tracePt t="71340" x="1331913" y="3789363"/>
          <p14:tracePt t="71371" x="1377950" y="3743325"/>
          <p14:tracePt t="71405" x="1377950" y="3708400"/>
          <p14:tracePt t="71438" x="1377950" y="3692525"/>
          <p14:tracePt t="71471" x="1377950" y="3686175"/>
          <p14:tracePt t="71505" x="1360488" y="3686175"/>
          <p14:tracePt t="71539" x="1343025" y="3679825"/>
          <p14:tracePt t="71572" x="1331913" y="3668713"/>
          <p14:tracePt t="71605" x="1320800" y="3657600"/>
          <p14:tracePt t="71638" x="1314450" y="3640138"/>
          <p14:tracePt t="71672" x="1296988" y="3622675"/>
          <p14:tracePt t="71705" x="1296988" y="3606800"/>
          <p14:tracePt t="71738" x="1303338" y="3606800"/>
          <p14:tracePt t="71771" x="1320800" y="3606800"/>
          <p14:tracePt t="71805" x="1325563" y="3629025"/>
          <p14:tracePt t="71838" x="1292225" y="3663950"/>
          <p14:tracePt t="71871" x="1263650" y="3668713"/>
          <p14:tracePt t="71905" x="1250950" y="3663950"/>
          <p14:tracePt t="71939" x="1228725" y="3663950"/>
          <p14:tracePt t="71972" x="1217613" y="3663950"/>
          <p14:tracePt t="72004" x="1217613" y="3657600"/>
          <p14:tracePt t="72037" x="1235075" y="3640138"/>
          <p14:tracePt t="72071" x="1246188" y="3622675"/>
          <p14:tracePt t="72104" x="1246188" y="3606800"/>
          <p14:tracePt t="72139" x="1263650" y="3594100"/>
          <p14:tracePt t="72172" x="1292225" y="3594100"/>
          <p14:tracePt t="72204" x="1292225" y="3611563"/>
          <p14:tracePt t="72238" x="1274763" y="3611563"/>
          <p14:tracePt t="72271" x="1285875" y="3611563"/>
          <p14:tracePt t="72304" x="1296988" y="3622675"/>
          <p14:tracePt t="72339" x="1296988" y="3640138"/>
          <p14:tracePt t="72371" x="1303338" y="3640138"/>
          <p14:tracePt t="72404" x="1336675" y="3640138"/>
          <p14:tracePt t="72438" x="1349375" y="3640138"/>
          <p14:tracePt t="72668" x="1343025" y="3640138"/>
          <p14:tracePt t="72684" x="1336675" y="3640138"/>
          <p14:tracePt t="72692" x="1331913" y="3640138"/>
          <p14:tracePt t="72721" x="1325563" y="3640138"/>
          <p14:tracePt t="72853" x="1320800" y="3640138"/>
          <p14:tracePt t="72860" x="1314450" y="3640138"/>
          <p14:tracePt t="72876" x="1308100" y="3640138"/>
          <p14:tracePt t="72904" x="1296988" y="3640138"/>
          <p14:tracePt t="72938" x="1285875" y="3640138"/>
          <p14:tracePt t="72996" x="1285875" y="3635375"/>
          <p14:tracePt t="73006" x="1285875" y="3629025"/>
          <p14:tracePt t="73038" x="1274763" y="3629025"/>
          <p14:tracePt t="73071" x="1268413" y="3617913"/>
          <p14:tracePt t="73105" x="1268413" y="3600450"/>
          <p14:tracePt t="73137" x="1263650" y="3594100"/>
          <p14:tracePt t="73171" x="1257300" y="3594100"/>
          <p14:tracePt t="73206" x="1274763" y="3582988"/>
          <p14:tracePt t="73238" x="1279525" y="3571875"/>
          <p14:tracePt t="73271" x="1268413" y="3571875"/>
          <p14:tracePt t="73304" x="1257300" y="3571875"/>
          <p14:tracePt t="73337" x="1263650" y="3571875"/>
          <p14:tracePt t="73371" x="1268413" y="3571875"/>
          <p14:tracePt t="73404" x="1246188" y="3582988"/>
          <p14:tracePt t="73437" x="1250950" y="3594100"/>
          <p14:tracePt t="73471" x="1263650" y="3606800"/>
          <p14:tracePt t="73504" x="1250950" y="3617913"/>
          <p14:tracePt t="73537" x="1263650" y="3622675"/>
          <p14:tracePt t="73541" x="1274763" y="3622675"/>
          <p14:tracePt t="73571" x="1308100" y="3640138"/>
          <p14:tracePt t="73604" x="1393825" y="3679825"/>
          <p14:tracePt t="73637" x="1450975" y="3708400"/>
          <p14:tracePt t="73670" x="1497013" y="3754438"/>
          <p14:tracePt t="73704" x="1514475" y="3771900"/>
          <p14:tracePt t="73737" x="1549400" y="3794125"/>
          <p14:tracePt t="73771" x="1606550" y="3806825"/>
          <p14:tracePt t="73772" x="1622425" y="3806825"/>
          <p14:tracePt t="73804" x="1692275" y="3806825"/>
          <p14:tracePt t="73837" x="1720850" y="3835400"/>
          <p14:tracePt t="73871" x="1703388" y="3897313"/>
          <p14:tracePt t="73904" x="1692275" y="3943350"/>
          <p14:tracePt t="73937" x="1725613" y="3954463"/>
          <p14:tracePt t="73971" x="1749425" y="3965575"/>
          <p14:tracePt t="74004" x="1778000" y="4000500"/>
          <p14:tracePt t="74037" x="1800225" y="4064000"/>
          <p14:tracePt t="74071" x="1793875" y="4114800"/>
          <p14:tracePt t="74104" x="1765300" y="4149725"/>
          <p14:tracePt t="74137" x="1736725" y="4211638"/>
          <p14:tracePt t="74171" x="1731963" y="4264025"/>
          <p14:tracePt t="74174" x="1731963" y="4279900"/>
          <p14:tracePt t="74204" x="1749425" y="4321175"/>
          <p14:tracePt t="74237" x="1760538" y="4343400"/>
          <p14:tracePt t="74270" x="1749425" y="4394200"/>
          <p14:tracePt t="74304" x="1749425" y="4435475"/>
          <p14:tracePt t="74337" x="1760538" y="4451350"/>
          <p14:tracePt t="74371" x="1771650" y="4464050"/>
          <p14:tracePt t="74405" x="1778000" y="4468813"/>
          <p14:tracePt t="74437" x="1782763" y="4468813"/>
          <p14:tracePt t="74471" x="1800225" y="4468813"/>
          <p14:tracePt t="74504" x="1800225" y="4475163"/>
          <p14:tracePt t="74537" x="1800225" y="4508500"/>
          <p14:tracePt t="74570" x="1817688" y="4532313"/>
          <p14:tracePt t="74604" x="1817688" y="4525963"/>
          <p14:tracePt t="74637" x="1822450" y="4508500"/>
          <p14:tracePt t="74670" x="1879600" y="4492625"/>
          <p14:tracePt t="74704" x="1936750" y="4479925"/>
          <p14:tracePt t="74737" x="1949450" y="4486275"/>
          <p14:tracePt t="74770" x="1960563" y="4492625"/>
          <p14:tracePt t="74804" x="1993900" y="4475163"/>
          <p14:tracePt t="74837" x="2017713" y="4457700"/>
          <p14:tracePt t="74904" x="2022475" y="4479925"/>
          <p14:tracePt t="74937" x="2046288" y="4514850"/>
          <p14:tracePt t="74941" x="2046288" y="4521200"/>
          <p14:tracePt t="74973" x="2039938" y="4521200"/>
          <p14:tracePt t="75004" x="2035175" y="4554538"/>
          <p14:tracePt t="75037" x="2017713" y="4611688"/>
          <p14:tracePt t="75070" x="2000250" y="4651375"/>
          <p14:tracePt t="75104" x="1971675" y="4692650"/>
          <p14:tracePt t="75137" x="1931988" y="4732338"/>
          <p14:tracePt t="75171" x="1908175" y="4772025"/>
          <p14:tracePt t="75173" x="1903413" y="4783138"/>
          <p14:tracePt t="75203" x="1874838" y="4811713"/>
          <p14:tracePt t="75237" x="1851025" y="4818063"/>
          <p14:tracePt t="75270" x="1839913" y="4818063"/>
          <p14:tracePt t="75303" x="1835150" y="4818063"/>
          <p14:tracePt t="75337" x="1835150" y="4765675"/>
          <p14:tracePt t="75371" x="1835150" y="4679950"/>
          <p14:tracePt t="75403" x="1868488" y="4606925"/>
          <p14:tracePt t="75437" x="1879600" y="4525963"/>
          <p14:tracePt t="75470" x="1863725" y="4411663"/>
          <p14:tracePt t="75503" x="1846263" y="4354513"/>
          <p14:tracePt t="75537" x="1835150" y="4314825"/>
          <p14:tracePt t="75570" x="1879600" y="4206875"/>
          <p14:tracePt t="75603" x="2097088" y="3932238"/>
          <p14:tracePt t="75637" x="2211388" y="3783013"/>
          <p14:tracePt t="75670" x="2314575" y="3679825"/>
          <p14:tracePt t="75703" x="2371725" y="3646488"/>
          <p14:tracePt t="75737" x="2382838" y="3646488"/>
          <p14:tracePt t="75772" x="2400300" y="3692525"/>
          <p14:tracePt t="75803" x="2406650" y="3778250"/>
          <p14:tracePt t="75836" x="2474913" y="3908425"/>
          <p14:tracePt t="75870" x="2514600" y="4017963"/>
          <p14:tracePt t="75903" x="2486025" y="4114800"/>
          <p14:tracePt t="75937" x="2406650" y="4189413"/>
          <p14:tracePt t="75943" x="2389188" y="4200525"/>
          <p14:tracePt t="75971" x="2371725" y="4229100"/>
          <p14:tracePt t="76003" x="2286000" y="4429125"/>
          <p14:tracePt t="76037" x="2211388" y="4600575"/>
          <p14:tracePt t="76070" x="2136775" y="4811713"/>
          <p14:tracePt t="76103" x="2222500" y="5000625"/>
          <p14:tracePt t="76138" x="2349500" y="5183188"/>
          <p14:tracePt t="76170" x="2428875" y="5378450"/>
          <p14:tracePt t="76204" x="2371725" y="5468938"/>
          <p14:tracePt t="76237" x="2336800" y="5503863"/>
          <p14:tracePt t="76270" x="2239963" y="5611813"/>
          <p14:tracePt t="76303" x="1965325" y="5921375"/>
          <p14:tracePt t="76337" x="1760538" y="6075363"/>
          <p14:tracePt t="76370" x="1674813" y="6194425"/>
          <p14:tracePt t="76403" x="1622425" y="6321425"/>
          <p14:tracePt t="76437" x="1554163" y="6378575"/>
          <p14:tracePt t="76470" x="1463675" y="6411913"/>
          <p14:tracePt t="76503" x="1371600" y="6400800"/>
          <p14:tracePt t="76537" x="1239838" y="6350000"/>
          <p14:tracePt t="76571" x="1200150" y="6332538"/>
          <p14:tracePt t="76604" x="1154113" y="6326188"/>
          <p14:tracePt t="76637" x="1085850" y="6251575"/>
          <p14:tracePt t="76670" x="1050925" y="6126163"/>
          <p14:tracePt t="76703" x="1017588" y="6046788"/>
          <p14:tracePt t="76737" x="960438" y="6011863"/>
          <p14:tracePt t="76771" x="903288" y="5897563"/>
          <p14:tracePt t="76803" x="925513" y="5800725"/>
          <p14:tracePt t="76806" x="931863" y="5783263"/>
          <p14:tracePt t="76836" x="914400" y="5743575"/>
          <p14:tracePt t="76870" x="863600" y="5715000"/>
          <p14:tracePt t="76903" x="835025" y="5657850"/>
          <p14:tracePt t="76936" x="839788" y="5589588"/>
          <p14:tracePt t="76971" x="828675" y="5561013"/>
          <p14:tracePt t="77004" x="793750" y="5532438"/>
          <p14:tracePt t="77036" x="788988" y="5480050"/>
          <p14:tracePt t="77070" x="800100" y="5464175"/>
          <p14:tracePt t="77103" x="800100" y="5435600"/>
          <p14:tracePt t="77136" x="800100" y="5400675"/>
          <p14:tracePt t="77170" x="817563" y="5383213"/>
          <p14:tracePt t="77203" x="857250" y="5337175"/>
          <p14:tracePt t="77236" x="879475" y="5326063"/>
          <p14:tracePt t="77270" x="885825" y="5354638"/>
          <p14:tracePt t="77303" x="908050" y="5349875"/>
          <p14:tracePt t="77336" x="942975" y="5308600"/>
          <p14:tracePt t="77371" x="936625" y="5303838"/>
          <p14:tracePt t="77403" x="936625" y="5308600"/>
          <p14:tracePt t="77436" x="949325" y="5286375"/>
          <p14:tracePt t="77470" x="977900" y="5275263"/>
          <p14:tracePt t="77503" x="965200" y="5275263"/>
          <p14:tracePt t="77536" x="949325" y="5280025"/>
          <p14:tracePt t="77570" x="960438" y="5257800"/>
          <p14:tracePt t="77604" x="954088" y="5235575"/>
          <p14:tracePt t="77636" x="925513" y="5235575"/>
          <p14:tracePt t="77670" x="925513" y="5222875"/>
          <p14:tracePt t="77703" x="942975" y="5211763"/>
          <p14:tracePt t="77737" x="954088" y="5211763"/>
          <p14:tracePt t="77770" x="971550" y="5194300"/>
          <p14:tracePt t="77804" x="982663" y="5183188"/>
          <p14:tracePt t="77836" x="982663" y="5178425"/>
          <p14:tracePt t="77870" x="982663" y="5165725"/>
          <p14:tracePt t="77936" x="960438" y="5189538"/>
          <p14:tracePt t="77969" x="931863" y="5218113"/>
          <p14:tracePt t="78004" x="908050" y="5222875"/>
          <p14:tracePt t="78036" x="868363" y="5246688"/>
          <p14:tracePt t="78069" x="835025" y="5257800"/>
          <p14:tracePt t="78103" x="828675" y="5257800"/>
          <p14:tracePt t="78136" x="835025" y="5229225"/>
          <p14:tracePt t="78170" x="863600" y="5194300"/>
          <p14:tracePt t="78203" x="868363" y="5183188"/>
          <p14:tracePt t="78236" x="879475" y="5183188"/>
          <p14:tracePt t="78270" x="896938" y="5183188"/>
          <p14:tracePt t="78303" x="885825" y="5194300"/>
          <p14:tracePt t="78336" x="857250" y="5200650"/>
          <p14:tracePt t="78370" x="857250" y="5194300"/>
          <p14:tracePt t="78374" x="868363" y="5189538"/>
          <p14:tracePt t="78404" x="885825" y="5189538"/>
          <p14:tracePt t="78436" x="879475" y="5194300"/>
          <p14:tracePt t="78469" x="868363" y="5194300"/>
          <p14:tracePt t="78503" x="868363" y="5189538"/>
          <p14:tracePt t="78535" x="850900" y="5194300"/>
          <p14:tracePt t="78569" x="835025" y="5200650"/>
          <p14:tracePt t="78603" x="811213" y="5200650"/>
          <p14:tracePt t="78636" x="793750" y="5218113"/>
          <p14:tracePt t="78670" x="793750" y="5222875"/>
          <p14:tracePt t="78736" x="788988" y="5235575"/>
          <p14:tracePt t="78770" x="749300" y="5264150"/>
          <p14:tracePt t="78803" x="742950" y="5268913"/>
          <p14:tracePt t="78837" x="736600" y="5268913"/>
          <p14:tracePt t="78869" x="703263" y="5297488"/>
          <p14:tracePt t="78903" x="692150" y="5308600"/>
          <p14:tracePt t="78936" x="696913" y="5297488"/>
          <p14:tracePt t="78970" x="696913" y="5292725"/>
          <p14:tracePt t="79003" x="692150" y="5286375"/>
          <p14:tracePt t="79036" x="714375" y="5240338"/>
          <p14:tracePt t="79069" x="742950" y="5207000"/>
          <p14:tracePt t="79102" x="742950" y="5189538"/>
          <p14:tracePt t="79169" x="754063" y="5189538"/>
          <p14:tracePt t="79203" x="760413" y="5172075"/>
          <p14:tracePt t="79270" x="771525" y="5172075"/>
          <p14:tracePt t="79277" x="777875" y="5172075"/>
          <p14:tracePt t="79303" x="793750" y="5160963"/>
          <p14:tracePt t="79336" x="800100" y="5132388"/>
          <p14:tracePt t="79369" x="800100" y="5126038"/>
          <p14:tracePt t="79403" x="817563" y="5121275"/>
          <p14:tracePt t="79436" x="828675" y="5103813"/>
          <p14:tracePt t="79469" x="863600" y="5068888"/>
          <p14:tracePt t="79502" x="892175" y="5040313"/>
          <p14:tracePt t="79536" x="896938" y="5040313"/>
          <p14:tracePt t="79603" x="896938" y="5035550"/>
          <p14:tracePt t="79635" x="896938" y="5022850"/>
          <p14:tracePt t="79735" x="896938" y="5029200"/>
          <p14:tracePt t="79756" x="896938" y="5035550"/>
          <p14:tracePt t="79769" x="896938" y="5040313"/>
          <p14:tracePt t="79828" x="892175" y="5040313"/>
          <p14:tracePt t="79837" x="885825" y="5040313"/>
          <p14:tracePt t="79869" x="857250" y="5040313"/>
          <p14:tracePt t="79902" x="835025" y="5051425"/>
          <p14:tracePt t="79936" x="839788" y="5064125"/>
          <p14:tracePt t="79969" x="879475" y="5035550"/>
          <p14:tracePt t="79974" x="892175" y="5022850"/>
          <p14:tracePt t="80003" x="892175" y="5018088"/>
          <p14:tracePt t="80035" x="885825" y="5018088"/>
          <p14:tracePt t="80069" x="885825" y="5022850"/>
          <p14:tracePt t="80108" x="879475" y="5022850"/>
          <p14:tracePt t="80136" x="868363" y="5022850"/>
          <p14:tracePt t="80268" x="874713" y="5022850"/>
          <p14:tracePt t="80275" x="879475" y="5022850"/>
          <p14:tracePt t="80285" x="879475" y="5018088"/>
          <p14:tracePt t="80318" x="896938" y="5006975"/>
          <p14:tracePt t="80352" x="908050" y="5006975"/>
          <p14:tracePt t="80385" x="925513" y="4983163"/>
          <p14:tracePt t="80390" x="931863" y="4978400"/>
          <p14:tracePt t="80420" x="942975" y="4954588"/>
          <p14:tracePt t="80452" x="949325" y="4937125"/>
          <p14:tracePt t="80485" x="960438" y="4937125"/>
          <p14:tracePt t="80519" x="965200" y="4943475"/>
          <p14:tracePt t="80552" x="971550" y="4943475"/>
          <p14:tracePt t="80585" x="960438" y="4943475"/>
          <p14:tracePt t="80619" x="960438" y="4937125"/>
          <p14:tracePt t="80653" x="971550" y="4921250"/>
          <p14:tracePt t="80685" x="989013" y="4886325"/>
          <p14:tracePt t="80752" x="982663" y="4897438"/>
          <p14:tracePt t="80785" x="993775" y="4897438"/>
          <p14:tracePt t="80819" x="1035050" y="4897438"/>
          <p14:tracePt t="80852" x="1050925" y="4897438"/>
          <p14:tracePt t="80885" x="1068388" y="4897438"/>
          <p14:tracePt t="80919" x="1108075" y="4892675"/>
          <p14:tracePt t="80953" x="1136650" y="4886325"/>
          <p14:tracePt t="80957" x="1154113" y="4875213"/>
          <p14:tracePt t="80985" x="1177925" y="4864100"/>
          <p14:tracePt t="81019" x="1217613" y="4846638"/>
          <p14:tracePt t="81021" x="1228725" y="4846638"/>
          <p14:tracePt t="81052" x="1279525" y="4840288"/>
          <p14:tracePt t="81085" x="1320800" y="4829175"/>
          <p14:tracePt t="81119" x="1354138" y="4829175"/>
          <p14:tracePt t="81152" x="1406525" y="4829175"/>
          <p14:tracePt t="81185" x="1468438" y="4829175"/>
          <p14:tracePt t="81189" x="1479550" y="4829175"/>
          <p14:tracePt t="81219" x="1531938" y="4829175"/>
          <p14:tracePt t="81252" x="1617663" y="4829175"/>
          <p14:tracePt t="81285" x="1685925" y="4822825"/>
          <p14:tracePt t="81319" x="1754188" y="4800600"/>
          <p14:tracePt t="81352" x="1828800" y="4800600"/>
          <p14:tracePt t="81385" x="1903413" y="4800600"/>
          <p14:tracePt t="81419" x="1965325" y="4800600"/>
          <p14:tracePt t="81452" x="2074863" y="4811713"/>
          <p14:tracePt t="81485" x="2154238" y="4829175"/>
          <p14:tracePt t="81518" x="2217738" y="4835525"/>
          <p14:tracePt t="81552" x="2263775" y="4840288"/>
          <p14:tracePt t="81585" x="2349500" y="4840288"/>
          <p14:tracePt t="81620" x="2400300" y="4868863"/>
          <p14:tracePt t="81652" x="2417763" y="4903788"/>
          <p14:tracePt t="81685" x="2428875" y="4914900"/>
          <p14:tracePt t="81718" x="2457450" y="4932363"/>
          <p14:tracePt t="81752" x="2486025" y="4932363"/>
          <p14:tracePt t="81785" x="2508250" y="4914900"/>
          <p14:tracePt t="81818" x="2486025" y="4914900"/>
          <p14:tracePt t="81852" x="2446338" y="4926013"/>
          <p14:tracePt t="81885" x="2435225" y="4932363"/>
          <p14:tracePt t="81952" x="2428875" y="4932363"/>
          <p14:tracePt t="81985" x="2378075" y="4960938"/>
          <p14:tracePt t="82019" x="2257425" y="5075238"/>
          <p14:tracePt t="82052" x="2154238" y="5149850"/>
          <p14:tracePt t="82085" x="2022475" y="5229225"/>
          <p14:tracePt t="82118" x="1828800" y="5343525"/>
          <p14:tracePt t="82152" x="1674813" y="5435600"/>
          <p14:tracePt t="82185" x="1554163" y="5532438"/>
          <p14:tracePt t="82219" x="1450975" y="5635625"/>
          <p14:tracePt t="82251" x="1279525" y="5726113"/>
          <p14:tracePt t="82285" x="1068388" y="5818188"/>
          <p14:tracePt t="82318" x="960438" y="5829300"/>
          <p14:tracePt t="82351" x="874713" y="5829300"/>
          <p14:tracePt t="82384" x="754063" y="5851525"/>
          <p14:tracePt t="82418" x="703263" y="5840413"/>
          <p14:tracePt t="82451" x="663575" y="5800725"/>
          <p14:tracePt t="82485" x="646113" y="5754688"/>
          <p14:tracePt t="82518" x="650875" y="5675313"/>
          <p14:tracePt t="82552" x="685800" y="5611813"/>
          <p14:tracePt t="82585" x="720725" y="5565775"/>
          <p14:tracePt t="82619" x="822325" y="5480050"/>
          <p14:tracePt t="82651" x="949325" y="5429250"/>
          <p14:tracePt t="82685" x="1046163" y="5378450"/>
          <p14:tracePt t="82718" x="1131888" y="5343525"/>
          <p14:tracePt t="82752" x="1189038" y="5332413"/>
          <p14:tracePt t="82785" x="1274763" y="5332413"/>
          <p14:tracePt t="82819" x="1365250" y="5332413"/>
          <p14:tracePt t="82852" x="1406525" y="5332413"/>
          <p14:tracePt t="82885" x="1514475" y="5321300"/>
          <p14:tracePt t="82918" x="1674813" y="5314950"/>
          <p14:tracePt t="82951" x="1811338" y="5314950"/>
          <p14:tracePt t="82956" x="1839913" y="5314950"/>
          <p14:tracePt t="82985" x="1931988" y="5326063"/>
          <p14:tracePt t="83019" x="2039938" y="5349875"/>
          <p14:tracePt t="83051" x="2120900" y="5372100"/>
          <p14:tracePt t="83085" x="2182813" y="5383213"/>
          <p14:tracePt t="83118" x="2263775" y="5383213"/>
          <p14:tracePt t="83151" x="2343150" y="5389563"/>
          <p14:tracePt t="83185" x="2371725" y="5400675"/>
          <p14:tracePt t="83220" x="2365375" y="5418138"/>
          <p14:tracePt t="83253" x="2365375" y="5429250"/>
          <p14:tracePt t="83284" x="2365375" y="5440363"/>
          <p14:tracePt t="83318" x="2360613" y="5451475"/>
          <p14:tracePt t="83352" x="2336800" y="5480050"/>
          <p14:tracePt t="83385" x="2263775" y="5521325"/>
          <p14:tracePt t="83420" x="2063750" y="5611813"/>
          <p14:tracePt t="83451" x="1954213" y="5668963"/>
          <p14:tracePt t="83484" x="1846263" y="5703888"/>
          <p14:tracePt t="83518" x="1760538" y="5726113"/>
          <p14:tracePt t="83552" x="1646238" y="5749925"/>
          <p14:tracePt t="83585" x="1520825" y="5772150"/>
          <p14:tracePt t="83618" x="1417638" y="5789613"/>
          <p14:tracePt t="83651" x="1371600" y="5783263"/>
          <p14:tracePt t="83685" x="1257300" y="5743575"/>
          <p14:tracePt t="83718" x="1193800" y="5721350"/>
          <p14:tracePt t="83751" x="1143000" y="5697538"/>
          <p14:tracePt t="83785" x="1120775" y="5675313"/>
          <p14:tracePt t="83818" x="1103313" y="5635625"/>
          <p14:tracePt t="83851" x="1103313" y="5611813"/>
          <p14:tracePt t="83852" x="1103313" y="5607050"/>
          <p14:tracePt t="83884" x="1125538" y="5600700"/>
          <p14:tracePt t="83918" x="1177925" y="5578475"/>
          <p14:tracePt t="83951" x="1257300" y="5554663"/>
          <p14:tracePt t="83955" x="1268413" y="5549900"/>
          <p14:tracePt t="83984" x="1314450" y="5543550"/>
          <p14:tracePt t="84018" x="1377950" y="5543550"/>
          <p14:tracePt t="84052" x="1479550" y="5543550"/>
          <p14:tracePt t="84084" x="1560513" y="5537200"/>
          <p14:tracePt t="84118" x="1679575" y="5526088"/>
          <p14:tracePt t="84151" x="1800225" y="5526088"/>
          <p14:tracePt t="84184" x="1903413" y="5526088"/>
          <p14:tracePt t="84218" x="1982788" y="5526088"/>
          <p14:tracePt t="84251" x="2051050" y="5526088"/>
          <p14:tracePt t="84254" x="2068513" y="5526088"/>
          <p14:tracePt t="84284" x="2132013" y="5526088"/>
          <p14:tracePt t="84318" x="2182813" y="5526088"/>
          <p14:tracePt t="84351" x="2211388" y="5554663"/>
          <p14:tracePt t="84384" x="2228850" y="5565775"/>
          <p14:tracePt t="84418" x="2246313" y="5565775"/>
          <p14:tracePt t="84451" x="2257425" y="5565775"/>
          <p14:tracePt t="84484" x="2228850" y="5583238"/>
          <p14:tracePt t="84517" x="2189163" y="5607050"/>
          <p14:tracePt t="84550" x="2149475" y="5622925"/>
          <p14:tracePt t="84584" x="2068513" y="5657850"/>
          <p14:tracePt t="84618" x="2000250" y="5675313"/>
          <p14:tracePt t="84651" x="1943100" y="5675313"/>
          <p14:tracePt t="84652" x="1920875" y="5675313"/>
          <p14:tracePt t="84684" x="1771650" y="5703888"/>
          <p14:tracePt t="84717" x="1600200" y="5743575"/>
          <p14:tracePt t="84751" x="1497013" y="5749925"/>
          <p14:tracePt t="84784" x="1463675" y="5743575"/>
          <p14:tracePt t="84818" x="1382713" y="5743575"/>
          <p14:tracePt t="84851" x="1274763" y="5743575"/>
          <p14:tracePt t="84884" x="1193800" y="5743575"/>
          <p14:tracePt t="84917" x="1177925" y="5743575"/>
          <p14:tracePt t="84951" x="1143000" y="5737225"/>
          <p14:tracePt t="84984" x="1114425" y="5737225"/>
          <p14:tracePt t="85017" x="1085850" y="5737225"/>
          <p14:tracePt t="85022" x="1079500" y="5737225"/>
          <p14:tracePt t="85054" x="1085850" y="5737225"/>
          <p14:tracePt t="85084" x="1143000" y="5715000"/>
          <p14:tracePt t="85118" x="1193800" y="5697538"/>
          <p14:tracePt t="85151" x="1257300" y="5680075"/>
          <p14:tracePt t="85184" x="1325563" y="5657850"/>
          <p14:tracePt t="85217" x="1422400" y="5635625"/>
          <p14:tracePt t="85251" x="1560513" y="5607050"/>
          <p14:tracePt t="85254" x="1606550" y="5600700"/>
          <p14:tracePt t="85284" x="1760538" y="5583238"/>
          <p14:tracePt t="85317" x="1879600" y="5561013"/>
          <p14:tracePt t="85351" x="2022475" y="5526088"/>
          <p14:tracePt t="85384" x="2211388" y="5497513"/>
          <p14:tracePt t="85417" x="2349500" y="5497513"/>
          <p14:tracePt t="85451" x="2463800" y="5492750"/>
          <p14:tracePt t="85453" x="2503488" y="5486400"/>
          <p14:tracePt t="85484" x="2651125" y="5486400"/>
          <p14:tracePt t="85517" x="2720975" y="5486400"/>
          <p14:tracePt t="85551" x="2736850" y="5475288"/>
          <p14:tracePt t="85584" x="2743200" y="5464175"/>
          <p14:tracePt t="85617" x="2743200" y="5480050"/>
          <p14:tracePt t="85650" x="2703513" y="5508625"/>
          <p14:tracePt t="85651" x="2697163" y="5508625"/>
          <p14:tracePt t="85684" x="2657475" y="5508625"/>
          <p14:tracePt t="85717" x="2628900" y="5508625"/>
          <p14:tracePt t="85750" x="2611438" y="5508625"/>
          <p14:tracePt t="85784" x="2571750" y="5508625"/>
          <p14:tracePt t="85817" x="2536825" y="5508625"/>
          <p14:tracePt t="85851" x="2497138" y="5508625"/>
          <p14:tracePt t="85884" x="2474913" y="5508625"/>
          <p14:tracePt t="85917" x="2468563" y="5508625"/>
          <p14:tracePt t="85951" x="2463800" y="5508625"/>
          <p14:tracePt t="85984" x="2428875" y="5508625"/>
          <p14:tracePt t="86017" x="2417763" y="5492750"/>
          <p14:tracePt t="86084" x="2393950" y="5492750"/>
          <p14:tracePt t="86117" x="2382838" y="5492750"/>
          <p14:tracePt t="86196" x="2378075" y="5492750"/>
          <p14:tracePt t="86217" x="2365375" y="5492750"/>
          <p14:tracePt t="86251" x="2378075" y="5492750"/>
          <p14:tracePt t="86333" x="2371725" y="5492750"/>
          <p14:tracePt t="86351" x="2365375" y="5492750"/>
          <p14:tracePt t="86384" x="2360613" y="5503863"/>
          <p14:tracePt t="86417" x="2371725" y="5503863"/>
          <p14:tracePt t="86483" x="2360613" y="5508625"/>
          <p14:tracePt t="86517" x="2349500" y="5514975"/>
          <p14:tracePt t="86584" x="2336800" y="5514975"/>
          <p14:tracePt t="86617" x="2320925" y="5514975"/>
          <p14:tracePt t="86650" x="2297113" y="5514975"/>
          <p14:tracePt t="86683" x="2292350" y="5514975"/>
          <p14:tracePt t="86717" x="2297113" y="5514975"/>
          <p14:tracePt t="86750" x="2297113" y="5497513"/>
          <p14:tracePt t="86783" x="2297113" y="5486400"/>
          <p14:tracePt t="86851" x="2286000" y="5480050"/>
          <p14:tracePt t="86883" x="2274888" y="5475288"/>
          <p14:tracePt t="86917" x="2268538" y="5464175"/>
          <p14:tracePt t="86950" x="2268538" y="5457825"/>
          <p14:tracePt t="86983" x="2257425" y="5451475"/>
          <p14:tracePt t="87017" x="2239963" y="5435600"/>
          <p14:tracePt t="87051" x="2228850" y="5422900"/>
          <p14:tracePt t="87083" x="2228850" y="5411788"/>
          <p14:tracePt t="87117" x="2228850" y="5394325"/>
          <p14:tracePt t="87150" x="2257425" y="5394325"/>
          <p14:tracePt t="87183" x="2279650" y="5400675"/>
          <p14:tracePt t="87217" x="2286000" y="5418138"/>
          <p14:tracePt t="87250" x="2279650" y="5422900"/>
          <p14:tracePt t="87317" x="2286000" y="5422900"/>
          <p14:tracePt t="87350" x="2303463" y="5422900"/>
          <p14:tracePt t="87383" x="2320925" y="5422900"/>
          <p14:tracePt t="87460" x="2325688" y="5422900"/>
          <p14:tracePt t="87483" x="2336800" y="5422900"/>
          <p14:tracePt t="87590" x="2343150" y="5422900"/>
          <p14:tracePt t="87597" x="2349500" y="5422900"/>
          <p14:tracePt t="87617" x="2354263" y="5411788"/>
          <p14:tracePt t="87651" x="2349500" y="5394325"/>
          <p14:tracePt t="87683" x="2349500" y="5383213"/>
          <p14:tracePt t="87716" x="2349500" y="5378450"/>
          <p14:tracePt t="87964" x="2343150" y="5378450"/>
          <p14:tracePt t="87988" x="2336800" y="5378450"/>
          <p14:tracePt t="88052" x="2332038" y="5378450"/>
          <p14:tracePt t="88060" x="2325688" y="5378450"/>
          <p14:tracePt t="88076" x="2320925" y="5378450"/>
          <p14:tracePt t="88100" x="2308225" y="5378450"/>
          <p14:tracePt t="88167" x="2297113" y="5378450"/>
          <p14:tracePt t="88200" x="2263775" y="5378450"/>
          <p14:tracePt t="88233" x="2239963" y="5378450"/>
          <p14:tracePt t="88267" x="2228850" y="5378450"/>
          <p14:tracePt t="88300" x="2206625" y="5383213"/>
          <p14:tracePt t="88333" x="2200275" y="5400675"/>
          <p14:tracePt t="88366" x="2200275" y="5407025"/>
          <p14:tracePt t="88433" x="2200275" y="5394325"/>
          <p14:tracePt t="88524" x="2206625" y="5394325"/>
          <p14:tracePt t="88540" x="2211388" y="5394325"/>
          <p14:tracePt t="88566" x="2222500" y="5394325"/>
          <p14:tracePt t="88600" x="2239963" y="5383213"/>
          <p14:tracePt t="88633" x="2251075" y="5372100"/>
          <p14:tracePt t="88666" x="2239963" y="5365750"/>
          <p14:tracePt t="88733" x="2235200" y="5365750"/>
          <p14:tracePt t="88766" x="2217738" y="5365750"/>
          <p14:tracePt t="88800" x="2206625" y="5360988"/>
          <p14:tracePt t="88833" x="2206625" y="5343525"/>
          <p14:tracePt t="88867" x="2206625" y="5326063"/>
          <p14:tracePt t="88900" x="2206625" y="5297488"/>
          <p14:tracePt t="88933" x="2206625" y="5286375"/>
          <p14:tracePt t="88966" x="2193925" y="5275263"/>
          <p14:tracePt t="88971" x="2189163" y="5268913"/>
          <p14:tracePt t="89000" x="2178050" y="5240338"/>
          <p14:tracePt t="89033" x="2178050" y="5207000"/>
          <p14:tracePt t="89067" x="2189163" y="5154613"/>
          <p14:tracePt t="89099" x="2206625" y="5121275"/>
          <p14:tracePt t="89133" x="2217738" y="5103813"/>
          <p14:tracePt t="89200" x="2211388" y="5097463"/>
          <p14:tracePt t="89233" x="2235200" y="5092700"/>
          <p14:tracePt t="89266" x="2239963" y="5092700"/>
          <p14:tracePt t="89301" x="2239963" y="5075238"/>
          <p14:tracePt t="89333" x="2246313" y="5064125"/>
          <p14:tracePt t="89366" x="2263775" y="5046663"/>
          <p14:tracePt t="89399" x="2257425" y="5035550"/>
          <p14:tracePt t="89433" x="2246313" y="5035550"/>
          <p14:tracePt t="89466" x="2257425" y="5035550"/>
          <p14:tracePt t="89468" x="2268538" y="5035550"/>
          <p14:tracePt t="89499" x="2286000" y="5035550"/>
          <p14:tracePt t="89533" x="2292350" y="5035550"/>
          <p14:tracePt t="89566" x="2274888" y="5035550"/>
          <p14:tracePt t="89599" x="2268538" y="5075238"/>
          <p14:tracePt t="89633" x="2279650" y="5103813"/>
          <p14:tracePt t="89667" x="2268538" y="5143500"/>
          <p14:tracePt t="89700" x="2257425" y="5160963"/>
          <p14:tracePt t="89733" x="2257425" y="5178425"/>
          <p14:tracePt t="89766" x="2257425" y="5194300"/>
          <p14:tracePt t="89860" x="2257425" y="5200650"/>
          <p14:tracePt t="89876" x="2257425" y="5207000"/>
          <p14:tracePt t="89900" x="2251075" y="5218113"/>
          <p14:tracePt t="89933" x="2246313" y="5222875"/>
          <p14:tracePt t="89966" x="2274888" y="5222875"/>
          <p14:tracePt t="89999" x="2292350" y="5222875"/>
          <p14:tracePt t="90033" x="2279650" y="5222875"/>
          <p14:tracePt t="90067" x="2292350" y="5222875"/>
          <p14:tracePt t="90099" x="2303463" y="5222875"/>
          <p14:tracePt t="90103" x="2308225" y="5222875"/>
          <p14:tracePt t="90132" x="2308225" y="5218113"/>
          <p14:tracePt t="90166" x="2308225" y="5200650"/>
          <p14:tracePt t="90233" x="2308225" y="5207000"/>
          <p14:tracePt t="90267" x="2320925" y="5194300"/>
          <p14:tracePt t="90300" x="2332038" y="5165725"/>
          <p14:tracePt t="90332" x="2336800" y="5160963"/>
          <p14:tracePt t="90366" x="2336800" y="5172075"/>
          <p14:tracePt t="90399" x="2336800" y="5189538"/>
          <p14:tracePt t="90432" x="2308225" y="5200650"/>
          <p14:tracePt t="90466" x="2263775" y="5200650"/>
          <p14:tracePt t="90499" x="2251075" y="5200650"/>
          <p14:tracePt t="90566" x="2251075" y="5189538"/>
          <p14:tracePt t="90599" x="2251075" y="5154613"/>
          <p14:tracePt t="90632" x="2251075" y="5097463"/>
          <p14:tracePt t="90666" x="2268538" y="5035550"/>
          <p14:tracePt t="90699" x="2320925" y="4994275"/>
          <p14:tracePt t="90732" x="2325688" y="4983163"/>
          <p14:tracePt t="90788" x="2332038" y="4983163"/>
          <p14:tracePt t="90799" x="2336800" y="4983163"/>
          <p14:tracePt t="90860" x="2343150" y="4983163"/>
          <p14:tracePt t="90876" x="2349500" y="4983163"/>
          <p14:tracePt t="90899" x="2354263" y="4983163"/>
          <p14:tracePt t="90975" x="2360613" y="4983163"/>
          <p14:tracePt t="90981" x="2365375" y="4983163"/>
          <p14:tracePt t="90999" x="2371725" y="4983163"/>
          <p14:tracePt t="91033" x="2382838" y="4983163"/>
          <p14:tracePt t="91066" x="2382838" y="4989513"/>
          <p14:tracePt t="91099" x="2382838" y="5006975"/>
          <p14:tracePt t="91172" x="2382838" y="5011738"/>
          <p14:tracePt t="91180" x="2382838" y="5018088"/>
          <p14:tracePt t="91199" x="2382838" y="5022850"/>
          <p14:tracePt t="91233" x="2393950" y="5022850"/>
          <p14:tracePt t="91412" x="2389188" y="5022850"/>
          <p14:tracePt t="91439" x="2382838" y="5029200"/>
          <p14:tracePt t="91445" x="2378075" y="5029200"/>
          <p14:tracePt t="91465" x="2371725" y="5029200"/>
          <p14:tracePt t="91501" x="2378075" y="5029200"/>
          <p14:tracePt t="91532" x="2389188" y="5029200"/>
          <p14:tracePt t="91599" x="2393950" y="5029200"/>
          <p14:tracePt t="91820" x="2389188" y="5029200"/>
          <p14:tracePt t="91860" x="2389188" y="5022850"/>
          <p14:tracePt t="91868" x="2389188" y="5018088"/>
          <p14:tracePt t="91876" x="2389188" y="5011738"/>
          <p14:tracePt t="91909" x="2382838" y="5011738"/>
          <p14:tracePt t="91932" x="2371725" y="5011738"/>
          <p14:tracePt t="91965" x="2365375" y="5011738"/>
          <p14:tracePt t="92032" x="2349500" y="5018088"/>
          <p14:tracePt t="92065" x="2332038" y="5018088"/>
          <p14:tracePt t="92308" x="2325688" y="5018088"/>
          <p14:tracePt t="92316" x="2320925" y="5018088"/>
          <p14:tracePt t="92464" x="2314575" y="5018088"/>
          <p14:tracePt t="92477" x="2303463" y="5018088"/>
          <p14:tracePt t="92515" x="2297113" y="5018088"/>
          <p14:tracePt t="92556" x="2292350" y="5018088"/>
          <p14:tracePt t="92582" x="2268538" y="5018088"/>
          <p14:tracePt t="92615" x="2251075" y="5018088"/>
          <p14:tracePt t="92648" x="2257425" y="5018088"/>
          <p14:tracePt t="92682" x="2268538" y="5018088"/>
          <p14:tracePt t="92748" x="2279650" y="5018088"/>
          <p14:tracePt t="92782" x="2292350" y="5018088"/>
          <p14:tracePt t="92849" x="2303463" y="5000625"/>
          <p14:tracePt t="92883" x="2332038" y="4983163"/>
          <p14:tracePt t="92915" x="2371725" y="4965700"/>
          <p14:tracePt t="92948" x="2382838" y="4954588"/>
          <p14:tracePt t="92982" x="2371725" y="4954588"/>
          <p14:tracePt t="92987" x="2371725" y="4949825"/>
          <p14:tracePt t="93015" x="2371725" y="4937125"/>
          <p14:tracePt t="93048" x="2371725" y="4921250"/>
          <p14:tracePt t="93083" x="2378075" y="4897438"/>
          <p14:tracePt t="93115" x="2400300" y="4875213"/>
          <p14:tracePt t="93148" x="2406650" y="4879975"/>
          <p14:tracePt t="93182" x="2382838" y="4897438"/>
          <p14:tracePt t="93215" x="2349500" y="4914900"/>
          <p14:tracePt t="93248" x="2336800" y="4914900"/>
          <p14:tracePt t="93283" x="2314575" y="4937125"/>
          <p14:tracePt t="93316" x="2308225" y="4949825"/>
          <p14:tracePt t="93382" x="2297113" y="4949825"/>
          <p14:tracePt t="93415" x="2286000" y="4949825"/>
          <p14:tracePt t="93448" x="2279650" y="4949825"/>
          <p14:tracePt t="93484" x="2279650" y="4926013"/>
          <p14:tracePt t="93515" x="2292350" y="4897438"/>
          <p14:tracePt t="93518" x="2297113" y="4886325"/>
          <p14:tracePt t="93548" x="2308225" y="4879975"/>
          <p14:tracePt t="93581" x="2320925" y="4879975"/>
          <p14:tracePt t="93615" x="2308225" y="4897438"/>
          <p14:tracePt t="93648" x="2274888" y="4937125"/>
          <p14:tracePt t="93683" x="2274888" y="4949825"/>
          <p14:tracePt t="93715" x="2279650" y="4932363"/>
          <p14:tracePt t="93748" x="2279650" y="4926013"/>
          <p14:tracePt t="93781" x="2263775" y="4937125"/>
          <p14:tracePt t="93815" x="2257425" y="4937125"/>
          <p14:tracePt t="93848" x="2257425" y="4921250"/>
          <p14:tracePt t="93881" x="2257425" y="4908550"/>
          <p14:tracePt t="93915" x="2263775" y="4908550"/>
          <p14:tracePt t="93948" x="2292350" y="4908550"/>
          <p14:tracePt t="94015" x="2292350" y="4921250"/>
          <p14:tracePt t="94020" x="2292350" y="4926013"/>
          <p14:tracePt t="94048" x="2297113" y="4926013"/>
          <p14:tracePt t="94081" x="2308225" y="4926013"/>
          <p14:tracePt t="94115" x="2292350" y="4926013"/>
          <p14:tracePt t="94148" x="2332038" y="4914900"/>
          <p14:tracePt t="94182" x="2349500" y="4908550"/>
          <p14:tracePt t="94215" x="2343150" y="4908550"/>
          <p14:tracePt t="94248" x="2332038" y="4921250"/>
          <p14:tracePt t="94282" x="2336800" y="4914900"/>
          <p14:tracePt t="94285" x="2343150" y="4908550"/>
          <p14:tracePt t="94315" x="2343150" y="4897438"/>
          <p14:tracePt t="94388" x="2336800" y="4903788"/>
          <p14:tracePt t="94414" x="2297113" y="4921250"/>
          <p14:tracePt t="94448" x="2268538" y="4921250"/>
          <p14:tracePt t="94483" x="2263775" y="4914900"/>
          <p14:tracePt t="94580" x="2257425" y="4914900"/>
          <p14:tracePt t="94628" x="2263775" y="4914900"/>
          <p14:tracePt t="94701" x="2251075" y="4914900"/>
          <p14:tracePt t="94708" x="2246313" y="4914900"/>
          <p14:tracePt t="94719" x="2235200" y="4921250"/>
          <p14:tracePt t="94748" x="2211388" y="4932363"/>
          <p14:tracePt t="94814" x="2222500" y="4926013"/>
          <p14:tracePt t="94848" x="2211388" y="4926013"/>
          <p14:tracePt t="94882" x="2182813" y="4926013"/>
          <p14:tracePt t="94915" x="2200275" y="4926013"/>
          <p14:tracePt t="94948" x="2206625" y="4926013"/>
          <p14:tracePt t="94981" x="2154238" y="4937125"/>
          <p14:tracePt t="95014" x="2136775" y="4937125"/>
          <p14:tracePt t="95048" x="2143125" y="4937125"/>
          <p14:tracePt t="95081" x="2149475" y="4937125"/>
          <p14:tracePt t="95133" x="2149475" y="4943475"/>
          <p14:tracePt t="95157" x="2149475" y="4949825"/>
          <p14:tracePt t="95181" x="2136775" y="4960938"/>
          <p14:tracePt t="95214" x="2120900" y="4972050"/>
          <p14:tracePt t="95281" x="2120900" y="4989513"/>
          <p14:tracePt t="95314" x="2108200" y="5018088"/>
          <p14:tracePt t="95348" x="2108200" y="5035550"/>
          <p14:tracePt t="95381" x="2097088" y="5051425"/>
          <p14:tracePt t="95414" x="2085975" y="5064125"/>
          <p14:tracePt t="95481" x="2074863" y="5057775"/>
          <p14:tracePt t="95515" x="2035175" y="5051425"/>
          <p14:tracePt t="95548" x="2035175" y="5040313"/>
          <p14:tracePt t="95581" x="2028825" y="5022850"/>
          <p14:tracePt t="95614" x="2006600" y="5011738"/>
          <p14:tracePt t="95648" x="1993900" y="4994275"/>
          <p14:tracePt t="95681" x="2000250" y="4994275"/>
          <p14:tracePt t="95685" x="2006600" y="4994275"/>
          <p14:tracePt t="95716" x="2000250" y="5000625"/>
          <p14:tracePt t="95748" x="1982788" y="5006975"/>
          <p14:tracePt t="95781" x="1989138" y="5006975"/>
          <p14:tracePt t="95814" x="1993900" y="5006975"/>
          <p14:tracePt t="95847" x="1989138" y="5006975"/>
          <p14:tracePt t="95882" x="1989138" y="5000625"/>
          <p14:tracePt t="95914" x="1993900" y="4994275"/>
          <p14:tracePt t="95948" x="1960563" y="5011738"/>
          <p14:tracePt t="95981" x="1936750" y="5018088"/>
          <p14:tracePt t="96019" x="1943100" y="5018088"/>
          <p14:tracePt t="96080" x="1925638" y="5018088"/>
          <p14:tracePt t="96114" x="1903413" y="5011738"/>
          <p14:tracePt t="96147" x="1903413" y="5006975"/>
          <p14:tracePt t="96181" x="1897063" y="5006975"/>
          <p14:tracePt t="96214" x="1863725" y="5011738"/>
          <p14:tracePt t="96248" x="1863725" y="5000625"/>
          <p14:tracePt t="96281" x="1863725" y="5006975"/>
          <p14:tracePt t="96315" x="1828800" y="5022850"/>
          <p14:tracePt t="96347" x="1817688" y="5029200"/>
          <p14:tracePt t="96381" x="1828800" y="5029200"/>
          <p14:tracePt t="96414" x="1835150" y="5040313"/>
          <p14:tracePt t="96447" x="1822450" y="5057775"/>
          <p14:tracePt t="96481" x="1822450" y="5064125"/>
          <p14:tracePt t="96516" x="1835150" y="5064125"/>
          <p14:tracePt t="96557" x="1828800" y="5064125"/>
          <p14:tracePt t="96580" x="1822450" y="5064125"/>
          <p14:tracePt t="96620" x="1822450" y="5068888"/>
          <p14:tracePt t="96647" x="1811338" y="5080000"/>
          <p14:tracePt t="96681" x="1793875" y="5097463"/>
          <p14:tracePt t="96715" x="1789113" y="5092700"/>
          <p14:tracePt t="96747" x="1789113" y="5075238"/>
          <p14:tracePt t="96781" x="1789113" y="5064125"/>
          <p14:tracePt t="96814" x="1789113" y="5046663"/>
          <p14:tracePt t="96847" x="1789113" y="5035550"/>
          <p14:tracePt t="96881" x="1789113" y="5029200"/>
          <p14:tracePt t="96913" x="1778000" y="5029200"/>
          <p14:tracePt t="96947" x="1771650" y="5018088"/>
          <p14:tracePt t="96950" x="1771650" y="5011738"/>
          <p14:tracePt t="96981" x="1771650" y="5006975"/>
          <p14:tracePt t="97028" x="1765300" y="5006975"/>
          <p14:tracePt t="97109" x="1760538" y="5006975"/>
          <p14:tracePt t="97116" x="1754188" y="5006975"/>
          <p14:tracePt t="97132" x="1749425" y="5006975"/>
          <p14:tracePt t="97147" x="1743075" y="5006975"/>
          <p14:tracePt t="97181" x="1743075" y="5000625"/>
          <p14:tracePt t="97214" x="1743075" y="4994275"/>
          <p14:tracePt t="97292" x="1736725" y="4994275"/>
          <p14:tracePt t="97300" x="1731963" y="4994275"/>
          <p14:tracePt t="97314" x="1725613" y="4994275"/>
          <p14:tracePt t="97500" x="1720850" y="4994275"/>
          <p14:tracePt t="97508" x="1714500" y="4994275"/>
          <p14:tracePt t="97596" x="1708150" y="4994275"/>
          <p14:tracePt t="97604" x="1703388" y="4994275"/>
          <p14:tracePt t="97614" x="1697038" y="4994275"/>
          <p14:tracePt t="97647" x="1697038" y="4983163"/>
          <p14:tracePt t="97680" x="1697038" y="4965700"/>
          <p14:tracePt t="97781" x="1703388" y="4965700"/>
          <p14:tracePt t="97828" x="1697038" y="4965700"/>
          <p14:tracePt t="97844" x="1692275" y="4965700"/>
          <p14:tracePt t="97853" x="1685925" y="4965700"/>
          <p14:tracePt t="97880" x="1674813" y="4972050"/>
          <p14:tracePt t="97914" x="1668463" y="4978400"/>
          <p14:tracePt t="97947" x="1679575" y="4978400"/>
          <p14:tracePt t="97980" x="1668463" y="4978400"/>
          <p14:tracePt t="98047" x="1697038" y="4978400"/>
          <p14:tracePt t="98080" x="1685925" y="4978400"/>
          <p14:tracePt t="98114" x="1663700" y="4978400"/>
          <p14:tracePt t="98147" x="1674813" y="4978400"/>
          <p14:tracePt t="98180" x="1679575" y="4978400"/>
          <p14:tracePt t="98213" x="1663700" y="4978400"/>
          <p14:tracePt t="98246" x="1657350" y="4978400"/>
          <p14:tracePt t="98407" x="1651000" y="4978400"/>
          <p14:tracePt t="98412" x="1646238" y="4978400"/>
          <p14:tracePt t="98420" x="1639888" y="4972050"/>
          <p14:tracePt t="98493" x="1646238" y="4972050"/>
          <p14:tracePt t="98500" x="1651000" y="4972050"/>
          <p14:tracePt t="98572" x="1639888" y="4972050"/>
          <p14:tracePt t="98589" x="1635125" y="4972050"/>
          <p14:tracePt t="98596" x="1628775" y="4972050"/>
          <p14:tracePt t="98636" x="1635125" y="4972050"/>
          <p14:tracePt t="98647" x="1639888" y="4972050"/>
          <p14:tracePt t="98680" x="1646238" y="4972050"/>
          <p14:tracePt t="98749" x="1639888" y="4972050"/>
          <p14:tracePt t="98757" x="1635125" y="4972050"/>
          <p14:tracePt t="98780" x="1622425" y="4972050"/>
          <p14:tracePt t="98847" x="1617663" y="4972050"/>
          <p14:tracePt t="98880" x="1600200" y="4972050"/>
          <p14:tracePt t="98913" x="1593850" y="4960938"/>
          <p14:tracePt t="98947" x="1606550" y="4960938"/>
          <p14:tracePt t="98980" x="1617663" y="4960938"/>
          <p14:tracePt t="99013" x="1651000" y="4949825"/>
          <p14:tracePt t="99046" x="1692275" y="4937125"/>
          <p14:tracePt t="99080" x="1720850" y="4932363"/>
          <p14:tracePt t="99113" x="1754188" y="4914900"/>
          <p14:tracePt t="99147" x="1828800" y="4892675"/>
          <p14:tracePt t="99180" x="1982788" y="4822825"/>
          <p14:tracePt t="99213" x="2143125" y="4725988"/>
          <p14:tracePt t="99247" x="2332038" y="4622800"/>
          <p14:tracePt t="99280" x="2486025" y="4554538"/>
          <p14:tracePt t="99313" x="2720975" y="4446588"/>
          <p14:tracePt t="99347" x="3040063" y="4292600"/>
          <p14:tracePt t="99379" x="3325813" y="4183063"/>
          <p14:tracePt t="99413" x="3668713" y="4075113"/>
          <p14:tracePt t="99447" x="4064000" y="3932238"/>
          <p14:tracePt t="99480" x="4378325" y="3794125"/>
          <p14:tracePt t="99513" x="4789488" y="3651250"/>
          <p14:tracePt t="99546" x="5172075" y="3554413"/>
          <p14:tracePt t="99550" x="5268913" y="3532188"/>
          <p14:tracePt t="99580" x="5646738" y="3435350"/>
          <p14:tracePt t="99613" x="5943600" y="3389313"/>
          <p14:tracePt t="99646" x="6154738" y="3360738"/>
          <p14:tracePt t="99680" x="6521450" y="3297238"/>
          <p14:tracePt t="99713" x="6750050" y="3314700"/>
          <p14:tracePt t="99747" x="6737350" y="3422650"/>
          <p14:tracePt t="99780" x="6726238" y="3503613"/>
          <p14:tracePt t="99813" x="6818313" y="3578225"/>
          <p14:tracePt t="99846" x="6880225" y="3675063"/>
          <p14:tracePt t="99880" x="6904038" y="3743325"/>
          <p14:tracePt t="99913" x="6869113" y="3835400"/>
          <p14:tracePt t="99948" x="6669088" y="4046538"/>
          <p14:tracePt t="99980" x="6508750" y="4206875"/>
          <p14:tracePt t="100013" x="6303963" y="4389438"/>
          <p14:tracePt t="100046" x="5965825" y="4565650"/>
          <p14:tracePt t="100080" x="5664200" y="4692650"/>
          <p14:tracePt t="100113" x="5457825" y="4794250"/>
          <p14:tracePt t="100146" x="5303838" y="4857750"/>
          <p14:tracePt t="100179" x="4908550" y="5000625"/>
          <p14:tracePt t="100213" x="3960813" y="5337175"/>
          <p14:tracePt t="100246" x="3275013" y="5554663"/>
          <p14:tracePt t="100280" x="2960688" y="5715000"/>
          <p14:tracePt t="100313" x="2640013" y="5897563"/>
          <p14:tracePt t="100347" x="2308225" y="5972175"/>
          <p14:tracePt t="100379" x="2235200" y="5961063"/>
          <p14:tracePt t="100415" x="2228850" y="5961063"/>
          <p14:tracePt t="100446" x="2228850" y="5949950"/>
          <p14:tracePt t="100480" x="2239963" y="5926138"/>
          <p14:tracePt t="100513" x="2314575" y="5822950"/>
          <p14:tracePt t="100548" x="2554288" y="5565775"/>
          <p14:tracePt t="100579" x="2840038" y="5343525"/>
          <p14:tracePt t="100613" x="3160713" y="5149850"/>
          <p14:tracePt t="100646" x="3349625" y="5029200"/>
          <p14:tracePt t="100680" x="3446463" y="4937125"/>
          <p14:tracePt t="100713" x="3578225" y="4794250"/>
          <p14:tracePt t="100747" x="3771900" y="4578350"/>
          <p14:tracePt t="100779" x="4103688" y="4200525"/>
          <p14:tracePt t="100813" x="4618038" y="3508375"/>
          <p14:tracePt t="100846" x="4811713" y="3275013"/>
          <p14:tracePt t="100880" x="4965700" y="3057525"/>
          <p14:tracePt t="100913" x="5000625" y="3006725"/>
          <p14:tracePt t="100947" x="4978400" y="3086100"/>
          <p14:tracePt t="100979" x="4783138" y="3668713"/>
          <p14:tracePt t="101014" x="4737100" y="3937000"/>
          <p14:tracePt t="101046" x="4818063" y="4011613"/>
          <p14:tracePt t="101079" x="4835525" y="4011613"/>
          <p14:tracePt t="101084" x="4829175" y="4000500"/>
          <p14:tracePt t="101113" x="4811713" y="3954463"/>
          <p14:tracePt t="101147" x="4754563" y="3925888"/>
          <p14:tracePt t="101179" x="4646613" y="4149725"/>
          <p14:tracePt t="101213" x="4464050" y="4429125"/>
          <p14:tracePt t="101246" x="4286250" y="4703763"/>
          <p14:tracePt t="101279" x="4183063" y="4875213"/>
          <p14:tracePt t="101313" x="4171950" y="4886325"/>
          <p14:tracePt t="101347" x="4194175" y="4822825"/>
          <p14:tracePt t="101379" x="4194175" y="4811713"/>
          <p14:tracePt t="101382" x="4183063" y="4811713"/>
          <p14:tracePt t="101413" x="4154488" y="4829175"/>
          <p14:tracePt t="101446" x="4125913" y="4829175"/>
          <p14:tracePt t="101479" x="4125913" y="4840288"/>
          <p14:tracePt t="101513" x="4114800" y="4846638"/>
          <p14:tracePt t="101546" x="4114800" y="4829175"/>
          <p14:tracePt t="101579" x="4137025" y="4794250"/>
          <p14:tracePt t="101613" x="4178300" y="4754563"/>
          <p14:tracePt t="101646" x="4217988" y="4714875"/>
          <p14:tracePt t="101679" x="4257675" y="4692650"/>
          <p14:tracePt t="101713" x="4297363" y="4692650"/>
          <p14:tracePt t="101746" x="4325938" y="4708525"/>
          <p14:tracePt t="101779" x="4325938" y="4725988"/>
          <p14:tracePt t="101812" x="4332288" y="4743450"/>
          <p14:tracePt t="101846" x="4349750" y="4760913"/>
          <p14:tracePt t="101879" x="4343400" y="4778375"/>
          <p14:tracePt t="101913" x="4279900" y="4818063"/>
          <p14:tracePt t="101946" x="4268788" y="4840288"/>
          <p14:tracePt t="101979" x="4275138" y="4835525"/>
          <p14:tracePt t="102012" x="4279900" y="4822825"/>
          <p14:tracePt t="102046" x="4229100" y="4857750"/>
          <p14:tracePt t="102079" x="4211638" y="4879975"/>
          <p14:tracePt t="102113" x="4251325" y="4864100"/>
          <p14:tracePt t="102146" x="4279900" y="4829175"/>
          <p14:tracePt t="102179" x="4268788" y="4822825"/>
          <p14:tracePt t="102213" x="4257675" y="4835525"/>
          <p14:tracePt t="102246" x="4268788" y="4829175"/>
          <p14:tracePt t="102279" x="4275138" y="4818063"/>
          <p14:tracePt t="102346" x="4292600" y="4818063"/>
          <p14:tracePt t="102379" x="4321175" y="4818063"/>
          <p14:tracePt t="102412" x="4303713" y="4818063"/>
          <p14:tracePt t="102445" x="4279900" y="4818063"/>
          <p14:tracePt t="102479" x="4297363" y="4818063"/>
          <p14:tracePt t="102512" x="4321175" y="4806950"/>
          <p14:tracePt t="102580" x="4314825" y="4822825"/>
          <p14:tracePt t="102612" x="4314825" y="4829175"/>
          <p14:tracePt t="102645" x="4303713" y="4818063"/>
          <p14:tracePt t="102679" x="4286250" y="4818063"/>
          <p14:tracePt t="102749" x="4286250" y="4811713"/>
          <p14:tracePt t="102779" x="4268788" y="4806950"/>
          <p14:tracePt t="102812" x="4257675" y="4818063"/>
          <p14:tracePt t="102846" x="4257675" y="4822825"/>
          <p14:tracePt t="102879" x="4257675" y="4806950"/>
          <p14:tracePt t="102913" x="4246563" y="4794250"/>
          <p14:tracePt t="102945" x="4246563" y="4800600"/>
          <p14:tracePt t="102979" x="4251325" y="4800600"/>
          <p14:tracePt t="103045" x="4251325" y="4806950"/>
          <p14:tracePt t="103079" x="4251325" y="4822825"/>
          <p14:tracePt t="103083" x="4251325" y="4829175"/>
          <p14:tracePt t="103113" x="4268788" y="4829175"/>
          <p14:tracePt t="103145" x="4308475" y="4822825"/>
          <p14:tracePt t="103179" x="4371975" y="4800600"/>
          <p14:tracePt t="103212" x="4422775" y="4783138"/>
          <p14:tracePt t="103245" x="4464050" y="4772025"/>
          <p14:tracePt t="103279" x="4503738" y="4765675"/>
          <p14:tracePt t="103313" x="4514850" y="4765675"/>
          <p14:tracePt t="103345" x="4543425" y="4754563"/>
          <p14:tracePt t="103379" x="4594225" y="4714875"/>
          <p14:tracePt t="103381" x="4600575" y="4703763"/>
          <p14:tracePt t="103412" x="4606925" y="4686300"/>
          <p14:tracePt t="103556" x="4618038" y="4679950"/>
          <p14:tracePt t="103564" x="4629150" y="4675188"/>
          <p14:tracePt t="103573" x="4646613" y="4668838"/>
          <p14:tracePt t="103595" x="4657725" y="4668838"/>
          <p14:tracePt t="103629" x="4635500" y="4686300"/>
          <p14:tracePt t="103662" x="4578350" y="4697413"/>
          <p14:tracePt t="103695" x="4572000" y="4697413"/>
          <p14:tracePt t="103729" x="4565650" y="4686300"/>
          <p14:tracePt t="103764" x="4549775" y="4697413"/>
          <p14:tracePt t="103795" x="4549775" y="4686300"/>
          <p14:tracePt t="103862" x="4549775" y="4697413"/>
          <p14:tracePt t="103895" x="4514850" y="4708525"/>
          <p14:tracePt t="103928" x="4475163" y="4725988"/>
          <p14:tracePt t="103962" x="4464050" y="4743450"/>
          <p14:tracePt t="104028" x="4435475" y="4743450"/>
          <p14:tracePt t="104062" x="4422775" y="4743450"/>
          <p14:tracePt t="104108" x="4411663" y="4749800"/>
          <p14:tracePt t="104129" x="4394200" y="4760913"/>
          <p14:tracePt t="104162" x="4406900" y="4765675"/>
          <p14:tracePt t="104195" x="4457700" y="4772025"/>
          <p14:tracePt t="104228" x="4464050" y="4778375"/>
          <p14:tracePt t="104261" x="4457700" y="4794250"/>
          <p14:tracePt t="104329" x="4464050" y="4800600"/>
          <p14:tracePt t="104362" x="4446588" y="4818063"/>
          <p14:tracePt t="104395" x="4464050" y="4818063"/>
          <p14:tracePt t="104428" x="4497388" y="4818063"/>
          <p14:tracePt t="104462" x="4503738" y="4818063"/>
          <p14:tracePt t="104495" x="4492625" y="4818063"/>
          <p14:tracePt t="104528" x="4486275" y="4811713"/>
          <p14:tracePt t="104563" x="4486275" y="4806950"/>
          <p14:tracePt t="104595" x="4486275" y="4829175"/>
          <p14:tracePt t="104661" x="4479925" y="4829175"/>
          <p14:tracePt t="104695" x="4475163" y="4829175"/>
          <p14:tracePt t="104728" x="4486275" y="4822825"/>
          <p14:tracePt t="104762" x="4486275" y="4800600"/>
          <p14:tracePt t="104795" x="4479925" y="4789488"/>
          <p14:tracePt t="104828" x="4492625" y="4778375"/>
          <p14:tracePt t="104876" x="4486275" y="4778375"/>
          <p14:tracePt t="104895" x="4475163" y="4772025"/>
          <p14:tracePt t="104928" x="4446588" y="4772025"/>
          <p14:tracePt t="104962" x="4422775" y="4783138"/>
          <p14:tracePt t="104995" x="4406900" y="4789488"/>
          <p14:tracePt t="105028" x="4383088" y="4760913"/>
          <p14:tracePt t="105061" x="4337050" y="4765675"/>
          <p14:tracePt t="105095" x="4314825" y="4778375"/>
          <p14:tracePt t="105128" x="4321175" y="4765675"/>
          <p14:tracePt t="105162" x="4314825" y="4754563"/>
          <p14:tracePt t="105196" x="4297363" y="4737100"/>
          <p14:tracePt t="105228" x="4297363" y="4721225"/>
          <p14:tracePt t="105261" x="4292600" y="4714875"/>
          <p14:tracePt t="105295" x="4275138" y="4721225"/>
          <p14:tracePt t="105328" x="4257675" y="4737100"/>
          <p14:tracePt t="105361" x="4251325" y="4760913"/>
          <p14:tracePt t="105394" x="4251325" y="4783138"/>
          <p14:tracePt t="105428" x="4264025" y="4800600"/>
          <p14:tracePt t="105462" x="4268788" y="4818063"/>
          <p14:tracePt t="105495" x="4268788" y="4829175"/>
          <p14:tracePt t="105562" x="4268788" y="4835525"/>
          <p14:tracePt t="105565" x="4268788" y="4840288"/>
          <p14:tracePt t="105595" x="4264025" y="4851400"/>
          <p14:tracePt t="105598" x="4251325" y="4857750"/>
          <p14:tracePt t="105628" x="4222750" y="4864100"/>
          <p14:tracePt t="105662" x="4222750" y="4857750"/>
          <p14:tracePt t="105695" x="4222750" y="4851400"/>
          <p14:tracePt t="105728" x="4235450" y="4851400"/>
          <p14:tracePt t="105762" x="4246563" y="4840288"/>
          <p14:tracePt t="105795" x="4257675" y="4829175"/>
          <p14:tracePt t="105828" x="4235450" y="4835525"/>
          <p14:tracePt t="105862" x="4229100" y="4840288"/>
          <p14:tracePt t="105894" x="4264025" y="4840288"/>
          <p14:tracePt t="105963" x="4264025" y="4857750"/>
          <p14:tracePt t="106028" x="4279900" y="4857750"/>
          <p14:tracePt t="106061" x="4292600" y="4857750"/>
          <p14:tracePt t="106095" x="4286250" y="4868863"/>
          <p14:tracePt t="106128" x="4297363" y="4868863"/>
          <p14:tracePt t="106161" x="4332288" y="4846638"/>
          <p14:tracePt t="106229" x="4337050" y="4846638"/>
          <p14:tracePt t="106261" x="4383088" y="4846638"/>
          <p14:tracePt t="106294" x="4406900" y="4846638"/>
          <p14:tracePt t="106328" x="4406900" y="4835525"/>
          <p14:tracePt t="106361" x="4394200" y="4818063"/>
          <p14:tracePt t="106395" x="4378325" y="4829175"/>
          <p14:tracePt t="106428" x="4360863" y="4840288"/>
          <p14:tracePt t="106461" x="4360863" y="4829175"/>
          <p14:tracePt t="106494" x="4383088" y="4818063"/>
          <p14:tracePt t="106528" x="4418013" y="4794250"/>
          <p14:tracePt t="106562" x="4422775" y="4778375"/>
          <p14:tracePt t="106594" x="4422775" y="4772025"/>
          <p14:tracePt t="106653" x="4422775" y="4765675"/>
          <p14:tracePt t="106668" x="4422775" y="4760913"/>
          <p14:tracePt t="106694" x="4418013" y="4754563"/>
          <p14:tracePt t="106728" x="4406900" y="4754563"/>
          <p14:tracePt t="106761" x="4400550" y="4754563"/>
          <p14:tracePt t="106795" x="4383088" y="4754563"/>
          <p14:tracePt t="106828" x="4354513" y="4754563"/>
          <p14:tracePt t="106862" x="4349750" y="4754563"/>
          <p14:tracePt t="106928" x="4343400" y="4754563"/>
          <p14:tracePt t="106961" x="4325938" y="4754563"/>
          <p14:tracePt t="106994" x="4308475" y="4760913"/>
          <p14:tracePt t="107027" x="4292600" y="4765675"/>
          <p14:tracePt t="107061" x="4286250" y="4765675"/>
          <p14:tracePt t="107094" x="4279900" y="4765675"/>
          <p14:tracePt t="107099" x="4275138" y="4765675"/>
          <p14:tracePt t="107128" x="4264025" y="4765675"/>
          <p14:tracePt t="107194" x="4279900" y="4765675"/>
          <p14:tracePt t="107261" x="4297363" y="4754563"/>
          <p14:tracePt t="107294" x="4337050" y="4737100"/>
          <p14:tracePt t="107327" x="4343400" y="4737100"/>
          <p14:tracePt t="107361" x="4365625" y="4749800"/>
          <p14:tracePt t="107395" x="4406900" y="4749800"/>
          <p14:tracePt t="107427" x="4406900" y="4760913"/>
          <p14:tracePt t="107461" x="4418013" y="4772025"/>
          <p14:tracePt t="107494" x="4451350" y="4765675"/>
          <p14:tracePt t="107527" x="4479925" y="4754563"/>
          <p14:tracePt t="107560" x="4475163" y="4749800"/>
          <p14:tracePt t="107594" x="4468813" y="4749800"/>
          <p14:tracePt t="107628" x="4486275" y="4737100"/>
          <p14:tracePt t="107661" x="4514850" y="4721225"/>
          <p14:tracePt t="107694" x="4521200" y="4714875"/>
          <p14:tracePt t="107727" x="4514850" y="4721225"/>
          <p14:tracePt t="107795" x="4578350" y="4675188"/>
          <p14:tracePt t="107827" x="4583113" y="4668838"/>
          <p14:tracePt t="107894" x="4583113" y="4657725"/>
          <p14:tracePt t="107927" x="4578350" y="4651375"/>
          <p14:tracePt t="107961" x="4560888" y="4664075"/>
          <p14:tracePt t="107995" x="4549775" y="4692650"/>
          <p14:tracePt t="108029" x="4514850" y="4725988"/>
          <p14:tracePt t="108061" x="4486275" y="4743450"/>
          <p14:tracePt t="108094" x="4464050" y="4778375"/>
          <p14:tracePt t="108127" x="4446588" y="4794250"/>
          <p14:tracePt t="108161" x="4446588" y="4800600"/>
          <p14:tracePt t="108194" x="4411663" y="4811713"/>
          <p14:tracePt t="108227" x="4365625" y="4835525"/>
          <p14:tracePt t="108261" x="4349750" y="4835525"/>
          <p14:tracePt t="108294" x="4343400" y="4835525"/>
          <p14:tracePt t="108327" x="4314825" y="4835525"/>
          <p14:tracePt t="108361" x="4297363" y="4851400"/>
          <p14:tracePt t="108444" x="4297363" y="4857750"/>
          <p14:tracePt t="108460" x="4292600" y="4864100"/>
          <p14:tracePt t="108494" x="4251325" y="4886325"/>
          <p14:tracePt t="108527" x="4211638" y="4903788"/>
          <p14:tracePt t="108560" x="4194175" y="4914900"/>
          <p14:tracePt t="108594" x="4189413" y="4914900"/>
          <p14:tracePt t="108597" x="4183063" y="4914900"/>
          <p14:tracePt t="108627" x="4165600" y="4914900"/>
          <p14:tracePt t="108660" x="4154488" y="4914900"/>
          <p14:tracePt t="108693" x="4137025" y="4914900"/>
          <p14:tracePt t="108727" x="4114800" y="4921250"/>
          <p14:tracePt t="108760" x="4079875" y="4937125"/>
          <p14:tracePt t="108794" x="4064000" y="4954588"/>
          <p14:tracePt t="108797" x="4057650" y="4954588"/>
          <p14:tracePt t="108828" x="4029075" y="4943475"/>
          <p14:tracePt t="108860" x="4006850" y="4937125"/>
          <p14:tracePt t="108894" x="3983038" y="4943475"/>
          <p14:tracePt t="108927" x="3943350" y="4965700"/>
          <p14:tracePt t="108961" x="3914775" y="4978400"/>
          <p14:tracePt t="108994" x="3886200" y="4994275"/>
          <p14:tracePt t="109027" x="3875088" y="5006975"/>
          <p14:tracePt t="109060" x="3840163" y="5022850"/>
          <p14:tracePt t="109093" x="3811588" y="5022850"/>
          <p14:tracePt t="109127" x="3811588" y="5011738"/>
          <p14:tracePt t="109161" x="3822700" y="5011738"/>
          <p14:tracePt t="109227" x="3822700" y="5022850"/>
          <p14:tracePt t="109260" x="3817938" y="5029200"/>
          <p14:tracePt t="109293" x="3800475" y="5029200"/>
          <p14:tracePt t="109327" x="3800475" y="5035550"/>
          <p14:tracePt t="109361" x="3800475" y="5051425"/>
          <p14:tracePt t="109393" x="3800475" y="5064125"/>
          <p14:tracePt t="109427" x="3794125" y="5064125"/>
          <p14:tracePt t="109430" x="3789363" y="5064125"/>
          <p14:tracePt t="109461" x="3794125" y="5064125"/>
          <p14:tracePt t="109532" x="3794125" y="5057775"/>
          <p14:tracePt t="109548" x="3794125" y="5051425"/>
          <p14:tracePt t="109560" x="3794125" y="5046663"/>
          <p14:tracePt t="109593" x="3806825" y="5029200"/>
          <p14:tracePt t="109627" x="3811588" y="5018088"/>
          <p14:tracePt t="109660" x="3800475" y="5018088"/>
          <p14:tracePt t="109693" x="3800475" y="5006975"/>
          <p14:tracePt t="109727" x="3783013" y="4989513"/>
          <p14:tracePt t="109760" x="3771900" y="4978400"/>
          <p14:tracePt t="109793" x="3771900" y="4965700"/>
          <p14:tracePt t="109827" x="3765550" y="4960938"/>
          <p14:tracePt t="109830" x="3760788" y="4960938"/>
          <p14:tracePt t="109860" x="3736975" y="4960938"/>
          <p14:tracePt t="109893" x="3736975" y="4943475"/>
          <p14:tracePt t="109927" x="3725863" y="4932363"/>
          <p14:tracePt t="109960" x="3714750" y="4932363"/>
          <p14:tracePt t="109993" x="3697288" y="4932363"/>
          <p14:tracePt t="110027" x="3692525" y="4914900"/>
          <p14:tracePt t="110060" x="3668713" y="4892675"/>
          <p14:tracePt t="110093" x="3663950" y="4879975"/>
          <p14:tracePt t="110127" x="3657600" y="4868863"/>
          <p14:tracePt t="110131" x="3651250" y="4864100"/>
          <p14:tracePt t="110160" x="3640138" y="4851400"/>
          <p14:tracePt t="110193" x="3629025" y="4835525"/>
          <p14:tracePt t="110200" x="3629025" y="4829175"/>
          <p14:tracePt t="110227" x="3635375" y="4818063"/>
          <p14:tracePt t="110260" x="3635375" y="4806950"/>
          <p14:tracePt t="110293" x="3617913" y="4806950"/>
          <p14:tracePt t="110326" x="3606800" y="4806950"/>
          <p14:tracePt t="110393" x="3594100" y="4811713"/>
          <p14:tracePt t="110427" x="3578225" y="4822825"/>
          <p14:tracePt t="110460" x="3560763" y="4835525"/>
          <p14:tracePt t="110493" x="3543300" y="4835525"/>
          <p14:tracePt t="110526" x="3532188" y="4835525"/>
          <p14:tracePt t="110560" x="3532188" y="4846638"/>
          <p14:tracePt t="110593" x="3521075" y="4864100"/>
          <p14:tracePt t="110626" x="3503613" y="4864100"/>
          <p14:tracePt t="110660" x="3497263" y="4864100"/>
          <p14:tracePt t="110852" x="3497263" y="4857750"/>
          <p14:tracePt t="110876" x="3497263" y="4851400"/>
          <p14:tracePt t="110885" x="3497263" y="4846638"/>
          <p14:tracePt t="110932" x="3497263" y="4851400"/>
          <p14:tracePt t="111196" x="3503613" y="4851400"/>
          <p14:tracePt t="111470" x="3497263" y="4851400"/>
          <p14:tracePt t="111476" x="3492500" y="4851400"/>
          <p14:tracePt t="111605" x="3492500" y="4846638"/>
          <p14:tracePt t="111612" x="3497263" y="4846638"/>
          <p14:tracePt t="111627" x="3503613" y="4840288"/>
          <p14:tracePt t="111630" x="3514725" y="4835525"/>
          <p14:tracePt t="111659" x="3532188" y="4829175"/>
          <p14:tracePt t="111693" x="3549650" y="4829175"/>
          <p14:tracePt t="111726" x="3571875" y="4822825"/>
          <p14:tracePt t="111760" x="3651250" y="4806950"/>
          <p14:tracePt t="111793" x="3749675" y="4760913"/>
          <p14:tracePt t="111828" x="3879850" y="4708525"/>
          <p14:tracePt t="111859" x="4035425" y="4664075"/>
          <p14:tracePt t="111893" x="4194175" y="4629150"/>
          <p14:tracePt t="111926" x="4360863" y="4560888"/>
          <p14:tracePt t="111959" x="4532313" y="4479925"/>
          <p14:tracePt t="111993" x="4760913" y="4422775"/>
          <p14:tracePt t="112027" x="5080000" y="4349750"/>
          <p14:tracePt t="112059" x="5257800" y="4303713"/>
          <p14:tracePt t="112093" x="5497513" y="4246563"/>
          <p14:tracePt t="112126" x="5743575" y="4183063"/>
          <p14:tracePt t="112159" x="6018213" y="4125913"/>
          <p14:tracePt t="112193" x="6218238" y="4079875"/>
          <p14:tracePt t="112226" x="6543675" y="4017963"/>
          <p14:tracePt t="112259" x="6794500" y="3989388"/>
          <p14:tracePt t="112293" x="7058025" y="3937000"/>
          <p14:tracePt t="112326" x="7161213" y="3932238"/>
          <p14:tracePt t="112359" x="7315200" y="3949700"/>
          <p14:tracePt t="112393" x="7423150" y="3971925"/>
          <p14:tracePt t="112427" x="7504113" y="3989388"/>
          <p14:tracePt t="112459" x="7532688" y="4017963"/>
          <p14:tracePt t="112493" x="7532688" y="4046538"/>
          <p14:tracePt t="112526" x="7521575" y="4057650"/>
          <p14:tracePt t="112559" x="7480300" y="4097338"/>
          <p14:tracePt t="112593" x="7446963" y="4137025"/>
          <p14:tracePt t="112626" x="7446963" y="4149725"/>
          <p14:tracePt t="112629" x="7440613" y="4149725"/>
          <p14:tracePt t="112659" x="7407275" y="4160838"/>
          <p14:tracePt t="112692" x="7343775" y="4194175"/>
          <p14:tracePt t="112726" x="7258050" y="4240213"/>
          <p14:tracePt t="112759" x="7207250" y="4275138"/>
          <p14:tracePt t="112793" x="7143750" y="4297363"/>
          <p14:tracePt t="112826" x="7097713" y="4308475"/>
          <p14:tracePt t="112859" x="7092950" y="4308475"/>
          <p14:tracePt t="112893" x="7075488" y="4297363"/>
          <p14:tracePt t="112926" x="7046913" y="4297363"/>
          <p14:tracePt t="112959" x="7040563" y="4297363"/>
          <p14:tracePt t="112992" x="7040563" y="4292600"/>
          <p14:tracePt t="113026" x="7023100" y="4275138"/>
          <p14:tracePt t="113059" x="7011988" y="4268788"/>
          <p14:tracePt t="113062" x="7007225" y="4268788"/>
          <p14:tracePt t="113093" x="6989763" y="4268788"/>
          <p14:tracePt t="113126" x="6989763" y="4240213"/>
          <p14:tracePt t="113159" x="7023100" y="4178300"/>
          <p14:tracePt t="113164" x="7035800" y="4160838"/>
          <p14:tracePt t="113192" x="7075488" y="4137025"/>
          <p14:tracePt t="113226" x="7115175" y="4143375"/>
          <p14:tracePt t="113259" x="7154863" y="4143375"/>
          <p14:tracePt t="113292" x="7212013" y="4114800"/>
          <p14:tracePt t="113326" x="7240588" y="4075113"/>
          <p14:tracePt t="113359" x="7286625" y="4051300"/>
          <p14:tracePt t="113392" x="7350125" y="4051300"/>
          <p14:tracePt t="113426" x="7383463" y="4051300"/>
          <p14:tracePt t="113459" x="7400925" y="4040188"/>
          <p14:tracePt t="113492" x="7418388" y="4046538"/>
          <p14:tracePt t="113526" x="7440613" y="4064000"/>
          <p14:tracePt t="113559" x="7469188" y="4068763"/>
          <p14:tracePt t="113626" x="7469188" y="4079875"/>
          <p14:tracePt t="113659" x="7480300" y="4079875"/>
          <p14:tracePt t="113692" x="7497763" y="4092575"/>
          <p14:tracePt t="113726" x="7497763" y="4097338"/>
          <p14:tracePt t="113759" x="7504113" y="4108450"/>
          <p14:tracePt t="113792" x="7504113" y="4121150"/>
          <p14:tracePt t="113825" x="7493000" y="4121150"/>
          <p14:tracePt t="113859" x="7493000" y="4137025"/>
          <p14:tracePt t="113892" x="7497763" y="4154488"/>
          <p14:tracePt t="113959" x="7486650" y="4143375"/>
          <p14:tracePt t="113992" x="7469188" y="4143375"/>
          <p14:tracePt t="114025" x="7458075" y="4143375"/>
          <p14:tracePt t="114061" x="7435850" y="4143375"/>
          <p14:tracePt t="114093" x="7429500" y="4143375"/>
          <p14:tracePt t="114126" x="7423150" y="4137025"/>
          <p14:tracePt t="114158" x="7423150" y="4125913"/>
          <p14:tracePt t="114225" x="7423150" y="4137025"/>
          <p14:tracePt t="114259" x="7412038" y="4137025"/>
          <p14:tracePt t="114292" x="7407275" y="4137025"/>
          <p14:tracePt t="114325" x="7418388" y="4137025"/>
          <p14:tracePt t="114359" x="7418388" y="4149725"/>
          <p14:tracePt t="114392" x="7423150" y="4149725"/>
          <p14:tracePt t="114425" x="7458075" y="4114800"/>
          <p14:tracePt t="114459" x="7486650" y="4075113"/>
          <p14:tracePt t="114461" x="7497763" y="4064000"/>
          <p14:tracePt t="114492" x="7532688" y="4046538"/>
          <p14:tracePt t="114525" x="7561263" y="4035425"/>
          <p14:tracePt t="114559" x="7640638" y="3994150"/>
          <p14:tracePt t="114592" x="7715250" y="3960813"/>
          <p14:tracePt t="114625" x="7743825" y="3949700"/>
          <p14:tracePt t="114630" x="7750175" y="3949700"/>
          <p14:tracePt t="114658" x="7754938" y="3949700"/>
          <p14:tracePt t="114691" x="7766050" y="3954463"/>
          <p14:tracePt t="114725" x="7754938" y="3994150"/>
          <p14:tracePt t="114759" x="7743825" y="4017963"/>
          <p14:tracePt t="114792" x="7743825" y="4035425"/>
          <p14:tracePt t="114825" x="7721600" y="4075113"/>
          <p14:tracePt t="114859" x="7704138" y="4108450"/>
          <p14:tracePt t="114892" x="7697788" y="4121150"/>
          <p14:tracePt t="114925" x="7680325" y="4121150"/>
          <p14:tracePt t="114959" x="7640638" y="4103688"/>
          <p14:tracePt t="114992" x="7629525" y="4092575"/>
          <p14:tracePt t="115025" x="7600950" y="4097338"/>
          <p14:tracePt t="115059" x="7561263" y="4114800"/>
          <p14:tracePt t="115092" x="7526338" y="4097338"/>
          <p14:tracePt t="115125" x="7521575" y="4057650"/>
          <p14:tracePt t="115159" x="7469188" y="4035425"/>
          <p14:tracePt t="115192" x="7412038" y="4022725"/>
          <p14:tracePt t="115225" x="7378700" y="4022725"/>
          <p14:tracePt t="115259" x="7350125" y="4022725"/>
          <p14:tracePt t="115292" x="7286625" y="4046538"/>
          <p14:tracePt t="115325" x="7235825" y="4064000"/>
          <p14:tracePt t="115358" x="7207250" y="4064000"/>
          <p14:tracePt t="115392" x="7161213" y="4068763"/>
          <p14:tracePt t="115425" x="7104063" y="4086225"/>
          <p14:tracePt t="115460" x="7058025" y="4097338"/>
          <p14:tracePt t="115492" x="7007225" y="4092575"/>
          <p14:tracePt t="115525" x="6972300" y="4075113"/>
          <p14:tracePt t="115558" x="6961188" y="4057650"/>
          <p14:tracePt t="115592" x="6961188" y="4040188"/>
          <p14:tracePt t="115625" x="6943725" y="4029075"/>
          <p14:tracePt t="115629" x="6943725" y="4022725"/>
          <p14:tracePt t="115659" x="6932613" y="4017963"/>
          <p14:tracePt t="115692" x="6932613" y="4000500"/>
          <p14:tracePt t="115725" x="6915150" y="3994150"/>
          <p14:tracePt t="115758" x="6886575" y="4000500"/>
          <p14:tracePt t="115791" x="6875463" y="4000500"/>
          <p14:tracePt t="115859" x="6864350" y="4006850"/>
          <p14:tracePt t="115891" x="6864350" y="4022725"/>
          <p14:tracePt t="115958" x="6869113" y="4022725"/>
          <p14:tracePt t="115991" x="6880225" y="4022725"/>
          <p14:tracePt t="116025" x="6892925" y="4022725"/>
          <p14:tracePt t="116058" x="6904038" y="4022725"/>
          <p14:tracePt t="116125" x="6921500" y="4022725"/>
          <p14:tracePt t="116158" x="6926263" y="4022725"/>
          <p14:tracePt t="116220" x="6932613" y="4022725"/>
          <p14:tracePt t="116228" x="6937375" y="4022725"/>
          <p14:tracePt t="116258" x="6943725" y="4022725"/>
          <p14:tracePt t="116301" x="6950075" y="4022725"/>
          <p14:tracePt t="116325" x="6972300" y="4022725"/>
          <p14:tracePt t="116358" x="6978650" y="4022725"/>
          <p14:tracePt t="116425" x="6983413" y="4017963"/>
          <p14:tracePt t="116458" x="6994525" y="4017963"/>
          <p14:tracePt t="116491" x="7018338" y="4006850"/>
          <p14:tracePt t="116525" x="7058025" y="3978275"/>
          <p14:tracePt t="116558" x="7075488" y="3949700"/>
          <p14:tracePt t="116592" x="7058025" y="3943350"/>
          <p14:tracePt t="116625" x="7011988" y="3943350"/>
          <p14:tracePt t="116629" x="7000875" y="3949700"/>
          <p14:tracePt t="116659" x="6994525" y="3965575"/>
          <p14:tracePt t="116691" x="6994525" y="3971925"/>
          <p14:tracePt t="116725" x="7000875" y="3971925"/>
          <p14:tracePt t="116758" x="7007225" y="3971925"/>
          <p14:tracePt t="116791" x="7035800" y="3983038"/>
          <p14:tracePt t="116825" x="7064375" y="3983038"/>
          <p14:tracePt t="116857" x="7092950" y="3983038"/>
          <p14:tracePt t="116925" x="7121525" y="3983038"/>
          <p14:tracePt t="116958" x="7126288" y="3983038"/>
          <p14:tracePt t="117025" x="7115175" y="3983038"/>
          <p14:tracePt t="117059" x="7092950" y="3983038"/>
          <p14:tracePt t="117091" x="7069138" y="3983038"/>
          <p14:tracePt t="117124" x="7058025" y="3965575"/>
          <p14:tracePt t="117158" x="7046913" y="3960813"/>
          <p14:tracePt t="117192" x="7011988" y="3960813"/>
          <p14:tracePt t="117224" x="6978650" y="3954463"/>
          <p14:tracePt t="117259" x="6978650" y="3932238"/>
          <p14:tracePt t="117291" x="6965950" y="3932238"/>
          <p14:tracePt t="117324" x="6926263" y="3925888"/>
          <p14:tracePt t="117358" x="6904038" y="3914775"/>
          <p14:tracePt t="117391" x="6864350" y="3914775"/>
          <p14:tracePt t="117424" x="6846888" y="3903663"/>
          <p14:tracePt t="117458" x="6846888" y="3892550"/>
          <p14:tracePt t="117491" x="6846888" y="3886200"/>
          <p14:tracePt t="117525" x="6851650" y="3886200"/>
          <p14:tracePt t="117558" x="6858000" y="3886200"/>
          <p14:tracePt t="117596" x="6864350" y="3886200"/>
          <p14:tracePt t="117624" x="6880225" y="3886200"/>
          <p14:tracePt t="117628" x="6886575" y="3886200"/>
          <p14:tracePt t="117659" x="6926263" y="3886200"/>
          <p14:tracePt t="117692" x="6926263" y="3897313"/>
          <p14:tracePt t="117724" x="6915150" y="3908425"/>
          <p14:tracePt t="117758" x="6904038" y="3921125"/>
          <p14:tracePt t="117792" x="6897688" y="3921125"/>
          <p14:tracePt t="117824" x="6904038" y="3921125"/>
          <p14:tracePt t="117858" x="6921500" y="3937000"/>
          <p14:tracePt t="117891" x="6908800" y="3949700"/>
          <p14:tracePt t="117924" x="6880225" y="3978275"/>
          <p14:tracePt t="117957" x="6858000" y="4011613"/>
          <p14:tracePt t="117991" x="6858000" y="4022725"/>
          <p14:tracePt t="118024" x="6858000" y="4017963"/>
          <p14:tracePt t="118058" x="6864350" y="3983038"/>
          <p14:tracePt t="118091" x="6892925" y="3943350"/>
          <p14:tracePt t="118124" x="6921500" y="3921125"/>
          <p14:tracePt t="118157" x="6915150" y="3903663"/>
          <p14:tracePt t="118191" x="6897688" y="3892550"/>
          <p14:tracePt t="118258" x="6892925" y="3892550"/>
          <p14:tracePt t="118291" x="6869113" y="3875088"/>
          <p14:tracePt t="118324" x="6829425" y="3851275"/>
          <p14:tracePt t="118357" x="6823075" y="3835400"/>
          <p14:tracePt t="118391" x="6846888" y="3829050"/>
          <p14:tracePt t="118424" x="6886575" y="3829050"/>
          <p14:tracePt t="118458" x="6897688" y="3835400"/>
          <p14:tracePt t="118491" x="6897688" y="3846513"/>
          <p14:tracePt t="118524" x="6875463" y="3897313"/>
          <p14:tracePt t="118557" x="6869113" y="3921125"/>
          <p14:tracePt t="118591" x="6875463" y="3937000"/>
          <p14:tracePt t="118624" x="6875463" y="3949700"/>
          <p14:tracePt t="118658" x="6864350" y="3960813"/>
          <p14:tracePt t="118691" x="6858000" y="3954463"/>
          <p14:tracePt t="118724" x="6846888" y="3954463"/>
          <p14:tracePt t="118757" x="6835775" y="3943350"/>
          <p14:tracePt t="118791" x="6823075" y="3921125"/>
          <p14:tracePt t="118824" x="6835775" y="3892550"/>
          <p14:tracePt t="118857" x="6829425" y="3886200"/>
          <p14:tracePt t="118891" x="6811963" y="3886200"/>
          <p14:tracePt t="118924" x="6811963" y="3868738"/>
          <p14:tracePt t="118957" x="6794500" y="3875088"/>
          <p14:tracePt t="118991" x="6778625" y="3886200"/>
          <p14:tracePt t="119057" x="6783388" y="3886200"/>
          <p14:tracePt t="119090" x="6778625" y="3897313"/>
          <p14:tracePt t="119124" x="6783388" y="3897313"/>
          <p14:tracePt t="119157" x="6789738" y="3897313"/>
          <p14:tracePt t="119228" x="6794500" y="3897313"/>
          <p14:tracePt t="119235" x="6800850" y="3897313"/>
          <p14:tracePt t="119257" x="6818313" y="3897313"/>
          <p14:tracePt t="119291" x="6823075" y="3897313"/>
          <p14:tracePt t="119405" x="6829425" y="3897313"/>
          <p14:tracePt t="119421" x="6835775" y="3897313"/>
          <p14:tracePt t="119428" x="6840538" y="3897313"/>
          <p14:tracePt t="119457" x="6846888" y="3897313"/>
          <p14:tracePt t="119500" x="6840538" y="3897313"/>
          <p14:tracePt t="119524" x="6835775" y="3897313"/>
          <p14:tracePt t="119557" x="6835775" y="3892550"/>
          <p14:tracePt t="119590" x="6846888" y="3886200"/>
          <p14:tracePt t="119657" x="6851650" y="3886200"/>
          <p14:tracePt t="119691" x="6864350" y="3886200"/>
          <p14:tracePt t="119695" x="6864350" y="3892550"/>
          <p14:tracePt t="119724" x="6864350" y="3897313"/>
          <p14:tracePt t="119797" x="6864350" y="3903663"/>
          <p14:tracePt t="119820" x="6869113" y="3903663"/>
          <p14:tracePt t="119828" x="6875463" y="3903663"/>
          <p14:tracePt t="119868" x="6869113" y="3903663"/>
          <p14:tracePt t="119891" x="6864350" y="3903663"/>
          <p14:tracePt t="119925" x="6869113" y="3903663"/>
          <p14:tracePt t="119957" x="6886575" y="3903663"/>
          <p14:tracePt t="119990" x="6904038" y="3908425"/>
          <p14:tracePt t="120024" x="6904038" y="3921125"/>
          <p14:tracePt t="120057" x="6904038" y="3932238"/>
          <p14:tracePt t="120091" x="6965950" y="3925888"/>
          <p14:tracePt t="120124" x="7058025" y="3886200"/>
          <p14:tracePt t="120157" x="7075488" y="3879850"/>
          <p14:tracePt t="120190" x="7115175" y="3879850"/>
          <p14:tracePt t="120223" x="7235825" y="3863975"/>
          <p14:tracePt t="120257" x="7280275" y="3846513"/>
          <p14:tracePt t="120290" x="7269163" y="3846513"/>
          <p14:tracePt t="120323" x="7304088" y="3846513"/>
          <p14:tracePt t="120357" x="7350125" y="3840163"/>
          <p14:tracePt t="120390" x="7332663" y="3840163"/>
          <p14:tracePt t="120423" x="7315200" y="3840163"/>
          <p14:tracePt t="120457" x="7337425" y="3840163"/>
          <p14:tracePt t="120491" x="7350125" y="3835400"/>
          <p14:tracePt t="120523" x="7372350" y="3800475"/>
          <p14:tracePt t="120557" x="7378700" y="3765550"/>
          <p14:tracePt t="120590" x="7378700" y="3749675"/>
          <p14:tracePt t="120623" x="7378700" y="3732213"/>
          <p14:tracePt t="120657" x="7378700" y="3725863"/>
          <p14:tracePt t="120723" x="7378700" y="3692525"/>
          <p14:tracePt t="120757" x="7343775" y="3686175"/>
          <p14:tracePt t="120790" x="7258050" y="3686175"/>
          <p14:tracePt t="120823" x="7189788" y="3703638"/>
          <p14:tracePt t="120857" x="7137400" y="3714750"/>
          <p14:tracePt t="120891" x="7064375" y="3732213"/>
          <p14:tracePt t="120923" x="7023100" y="3732213"/>
          <p14:tracePt t="120957" x="6972300" y="3725863"/>
          <p14:tracePt t="120990" x="6886575" y="3749675"/>
          <p14:tracePt t="121023" x="6818313" y="3754438"/>
          <p14:tracePt t="121057" x="6772275" y="3760788"/>
          <p14:tracePt t="121091" x="6629400" y="3789363"/>
          <p14:tracePt t="121123" x="6451600" y="3806825"/>
          <p14:tracePt t="121157" x="6378575" y="3811588"/>
          <p14:tracePt t="121190" x="6308725" y="3811588"/>
          <p14:tracePt t="121195" x="6286500" y="3811588"/>
          <p14:tracePt t="121224" x="6189663" y="3811588"/>
          <p14:tracePt t="121256" x="5961063" y="3811588"/>
          <p14:tracePt t="121291" x="5732463" y="3806825"/>
          <p14:tracePt t="121323" x="5697538" y="3675063"/>
          <p14:tracePt t="121357" x="5664200" y="3463925"/>
          <p14:tracePt t="121390" x="5583238" y="3263900"/>
          <p14:tracePt t="121423" x="5549900" y="3040063"/>
          <p14:tracePt t="121457" x="5697538" y="2468563"/>
          <p14:tracePt t="121490" x="5783263" y="1868488"/>
          <p14:tracePt t="121523" x="5708650" y="1468438"/>
          <p14:tracePt t="121557" x="5497513" y="822325"/>
          <p14:tracePt t="121590" x="5308600" y="0"/>
          <p14:tracePt t="121623" x="5400675" y="0"/>
          <p14:tracePt t="121656" x="5629275" y="0"/>
          <p14:tracePt t="121691" x="5800725" y="0"/>
          <p14:tracePt t="121723" x="5949950" y="0"/>
          <p14:tracePt t="121756" x="6022975" y="0"/>
          <p14:tracePt t="121790" x="6057900" y="0"/>
          <p14:tracePt t="121823" x="5961063" y="0"/>
          <p14:tracePt t="121857" x="5864225" y="0"/>
          <p14:tracePt t="121891" x="5737225" y="0"/>
          <p14:tracePt t="121923" x="5721350" y="0"/>
          <p14:tracePt t="121990" x="5668963" y="0"/>
          <p14:tracePt t="122023" x="5646738" y="0"/>
          <p14:tracePt t="122056" x="5657850" y="0"/>
          <p14:tracePt t="122090" x="5640388" y="0"/>
          <p14:tracePt t="122123" x="5561013" y="0"/>
          <p14:tracePt t="122156" x="5549900" y="0"/>
          <p14:tracePt t="122190" x="5543550" y="0"/>
          <p14:tracePt t="122228" x="5549900" y="0"/>
          <p14:tracePt t="122256" x="5561013" y="0"/>
          <p14:tracePt t="122323" x="5594350" y="17463"/>
          <p14:tracePt t="122356" x="5646738" y="39688"/>
          <p14:tracePt t="122390" x="5697538" y="74613"/>
          <p14:tracePt t="122423" x="5737225" y="92075"/>
          <p14:tracePt t="122456" x="5732463" y="50800"/>
          <p14:tracePt t="122491" x="5765800" y="0"/>
          <p14:tracePt t="122523" x="5818188" y="0"/>
          <p14:tracePt t="122556" x="5932488" y="0"/>
          <p14:tracePt t="122590" x="5994400" y="0"/>
          <p14:tracePt t="122623" x="6086475" y="0"/>
          <p14:tracePt t="122656" x="6097588" y="0"/>
          <p14:tracePt t="122690" x="6086475" y="0"/>
          <p14:tracePt t="122756" x="6092825" y="6350"/>
          <p14:tracePt t="122764" x="6103938" y="17463"/>
          <p14:tracePt t="122789" x="6121400" y="28575"/>
          <p14:tracePt t="122823" x="6143625" y="22225"/>
          <p14:tracePt t="122856" x="6161088" y="17463"/>
          <p14:tracePt t="122890" x="6154738" y="28575"/>
          <p14:tracePt t="122923" x="6165850" y="63500"/>
          <p14:tracePt t="122924" x="6165850" y="68263"/>
          <p14:tracePt t="122956" x="6161088" y="68263"/>
          <p14:tracePt t="122989" x="6143625" y="57150"/>
          <p14:tracePt t="123023" x="6143625" y="46038"/>
          <p14:tracePt t="123056" x="6165850" y="22225"/>
          <p14:tracePt t="123090" x="6211888" y="0"/>
          <p14:tracePt t="123123" x="6240463" y="0"/>
          <p14:tracePt t="123196" x="6246813" y="0"/>
          <p14:tracePt t="123204" x="6251575" y="0"/>
          <p14:tracePt t="123223" x="6257925" y="0"/>
          <p14:tracePt t="123256" x="6264275" y="0"/>
          <p14:tracePt t="123290" x="6269038" y="0"/>
          <p14:tracePt t="123380" x="6275388" y="0"/>
          <p14:tracePt t="123388" x="6280150" y="0"/>
          <p14:tracePt t="123429" x="6286500" y="0"/>
          <p14:tracePt t="123437" x="6292850" y="0"/>
          <p14:tracePt t="123456" x="6297613" y="0"/>
          <p14:tracePt t="123489" x="6303963" y="0"/>
          <p14:tracePt t="123523" x="6315075" y="0"/>
          <p14:tracePt t="123556" x="6332538" y="0"/>
          <p14:tracePt t="123589" x="6337300" y="0"/>
          <p14:tracePt t="123622" x="6361113" y="0"/>
          <p14:tracePt t="123656" x="6400800" y="0"/>
          <p14:tracePt t="123689" x="6411913" y="0"/>
          <p14:tracePt t="123748" x="6418263" y="0"/>
          <p14:tracePt t="123758" x="6423025" y="0"/>
          <p14:tracePt t="123789" x="6440488" y="0"/>
          <p14:tracePt t="123822" x="6446838" y="0"/>
          <p14:tracePt t="123856" x="6469063" y="0"/>
          <p14:tracePt t="123889" x="6508750" y="0"/>
          <p14:tracePt t="123923" x="6572250" y="0"/>
          <p14:tracePt t="123956" x="6607175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69DF24F9-0401-42BD-93C6-419A8A1676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D49DAA-F76F-4145-9060-E7CDFA33A7F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99D2FFF7-A4BF-45C0-8394-B6B9B301C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ACE19A-0A14-4BB5-B250-C8522402704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0E9206CC-8673-4A7A-AF4B-F87EB632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27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逻辑门输入与输出关系的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波形图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14A75B3-21BD-4392-BE3D-86AB03D5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26630" name="组合 11">
            <a:extLst>
              <a:ext uri="{FF2B5EF4-FFF2-40B4-BE49-F238E27FC236}">
                <a16:creationId xmlns:a16="http://schemas.microsoft.com/office/drawing/2014/main" id="{E02B05E9-E2AA-45D1-B229-0504B8716E4C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2767013"/>
            <a:ext cx="2687638" cy="2208212"/>
            <a:chOff x="4544304" y="1288734"/>
            <a:chExt cx="2687076" cy="2208846"/>
          </a:xfrm>
        </p:grpSpPr>
        <p:pic>
          <p:nvPicPr>
            <p:cNvPr id="26635" name="Picture 15">
              <a:extLst>
                <a:ext uri="{FF2B5EF4-FFF2-40B4-BE49-F238E27FC236}">
                  <a16:creationId xmlns:a16="http://schemas.microsoft.com/office/drawing/2014/main" id="{9C32F126-0D1C-4B30-9A0F-C1602107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304" y="1398271"/>
              <a:ext cx="2302899" cy="2099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636" name="直接箭头连接符 2">
              <a:extLst>
                <a:ext uri="{FF2B5EF4-FFF2-40B4-BE49-F238E27FC236}">
                  <a16:creationId xmlns:a16="http://schemas.microsoft.com/office/drawing/2014/main" id="{2BBAB310-BA9A-44AC-9735-73BC84EA1B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7102" y="3284538"/>
              <a:ext cx="2004278" cy="0"/>
            </a:xfrm>
            <a:prstGeom prst="straightConnector1">
              <a:avLst/>
            </a:prstGeom>
            <a:noFill/>
            <a:ln w="12700" algn="ctr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7" name="直接连接符 12">
              <a:extLst>
                <a:ext uri="{FF2B5EF4-FFF2-40B4-BE49-F238E27FC236}">
                  <a16:creationId xmlns:a16="http://schemas.microsoft.com/office/drawing/2014/main" id="{E26950EF-027C-4879-881C-D59D91F65F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31380" y="1288734"/>
              <a:ext cx="0" cy="2048826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8" name="直接连接符 13">
              <a:extLst>
                <a:ext uri="{FF2B5EF4-FFF2-40B4-BE49-F238E27FC236}">
                  <a16:creationId xmlns:a16="http://schemas.microsoft.com/office/drawing/2014/main" id="{CFDAE9FB-F295-41F8-AD6E-3204585B5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74408" y="1288734"/>
              <a:ext cx="0" cy="2048826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9" name="直接连接符 12">
              <a:extLst>
                <a:ext uri="{FF2B5EF4-FFF2-40B4-BE49-F238E27FC236}">
                  <a16:creationId xmlns:a16="http://schemas.microsoft.com/office/drawing/2014/main" id="{9D324DCA-1FEE-40BA-B8EC-923C9685B9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5580" y="1288734"/>
              <a:ext cx="0" cy="2048826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0" name="直接连接符 13">
              <a:extLst>
                <a:ext uri="{FF2B5EF4-FFF2-40B4-BE49-F238E27FC236}">
                  <a16:creationId xmlns:a16="http://schemas.microsoft.com/office/drawing/2014/main" id="{B8354AC0-4619-4FFF-8AFA-8C62379962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8608" y="1288734"/>
              <a:ext cx="0" cy="2048826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直接连接符 12">
              <a:extLst>
                <a:ext uri="{FF2B5EF4-FFF2-40B4-BE49-F238E27FC236}">
                  <a16:creationId xmlns:a16="http://schemas.microsoft.com/office/drawing/2014/main" id="{89ABD830-3318-4D78-B0EF-FA26F44B34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5060" y="1288734"/>
              <a:ext cx="0" cy="2048826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33" name="Text Box 10">
            <a:extLst>
              <a:ext uri="{FF2B5EF4-FFF2-40B4-BE49-F238E27FC236}">
                <a16:creationId xmlns:a16="http://schemas.microsoft.com/office/drawing/2014/main" id="{727A2ABA-5F6C-42BF-A985-97677638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04974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逻辑门</a:t>
            </a:r>
            <a:r>
              <a:rPr kumimoji="0" lang="zh-CN" altLang="en-US" b="0" dirty="0">
                <a:ea typeface="华文新魏" panose="02010800040101010101" pitchFamily="2" charset="-122"/>
              </a:rPr>
              <a:t>的</a:t>
            </a:r>
            <a:r>
              <a:rPr kumimoji="0"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Verilog</a:t>
            </a:r>
            <a:r>
              <a:rPr kumimoji="0" lang="zh-CN" altLang="en-US" b="0" dirty="0">
                <a:ea typeface="华文新魏" panose="02010800040101010101" pitchFamily="2" charset="-122"/>
              </a:rPr>
              <a:t>表示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372" y="2692400"/>
            <a:ext cx="4252322" cy="22828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436013-7F4F-4974-B27C-F9C54ADC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438" y="3444240"/>
            <a:ext cx="562362" cy="1421811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F5157B-FA21-F8B7-61B9-E5870EF4F453}"/>
              </a:ext>
            </a:extLst>
          </p:cNvPr>
          <p:cNvSpPr txBox="1"/>
          <p:nvPr/>
        </p:nvSpPr>
        <p:spPr>
          <a:xfrm>
            <a:off x="8118082" y="3387263"/>
            <a:ext cx="537091" cy="16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300" b="0" dirty="0"/>
              <a:t>&amp;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|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~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~&amp;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~|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~^</a:t>
            </a:r>
          </a:p>
          <a:p>
            <a:pPr>
              <a:lnSpc>
                <a:spcPts val="1700"/>
              </a:lnSpc>
            </a:pPr>
            <a:r>
              <a:rPr lang="en-US" altLang="zh-CN" sz="1300" b="0" dirty="0"/>
              <a:t>^~</a:t>
            </a:r>
            <a:endParaRPr lang="zh-CN" altLang="en-US" sz="1300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18F52-B48C-4F80-7F8C-AA676916D4D9}"/>
              </a:ext>
            </a:extLst>
          </p:cNvPr>
          <p:cNvSpPr txBox="1"/>
          <p:nvPr/>
        </p:nvSpPr>
        <p:spPr>
          <a:xfrm>
            <a:off x="8078653" y="2991615"/>
            <a:ext cx="73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运算符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13" grpId="0" animBg="1"/>
      <p:bldP spid="3" grpId="0"/>
      <p:bldP spid="4" grpId="0"/>
    </p:bldLst>
  </p:timing>
  <p:extLst>
    <p:ext uri="{3A86A75C-4F4B-4683-9AE1-C65F6400EC91}">
      <p14:laserTraceLst xmlns:p14="http://schemas.microsoft.com/office/powerpoint/2010/main">
        <p14:tracePtLst>
          <p14:tracePt t="230" x="6600825" y="0"/>
          <p14:tracePt t="237" x="6594475" y="0"/>
          <p14:tracePt t="286" x="6600825" y="0"/>
          <p14:tracePt t="293" x="6600825" y="6350"/>
          <p14:tracePt t="301" x="6607175" y="6350"/>
          <p14:tracePt t="313" x="6611938" y="6350"/>
          <p14:tracePt t="347" x="6618288" y="6350"/>
          <p14:tracePt t="380" x="6607175" y="6350"/>
          <p14:tracePt t="413" x="6600825" y="6350"/>
          <p14:tracePt t="446" x="6623050" y="17463"/>
          <p14:tracePt t="480" x="6651625" y="11113"/>
          <p14:tracePt t="513" x="6675438" y="0"/>
          <p14:tracePt t="546" x="6675438" y="6350"/>
          <p14:tracePt t="580" x="6675438" y="17463"/>
          <p14:tracePt t="613" x="6680200" y="34925"/>
          <p14:tracePt t="646" x="6697663" y="46038"/>
          <p14:tracePt t="680" x="6704013" y="46038"/>
          <p14:tracePt t="713" x="6704013" y="34925"/>
          <p14:tracePt t="746" x="6704013" y="28575"/>
          <p14:tracePt t="853" x="6697663" y="28575"/>
          <p14:tracePt t="894" x="6692900" y="28575"/>
          <p14:tracePt t="901" x="6680200" y="28575"/>
          <p14:tracePt t="913" x="6675438" y="28575"/>
          <p14:tracePt t="946" x="6629400" y="28575"/>
          <p14:tracePt t="980" x="6572250" y="28575"/>
          <p14:tracePt t="1013" x="6526213" y="28575"/>
          <p14:tracePt t="1046" x="6480175" y="28575"/>
          <p14:tracePt t="1052" x="6457950" y="28575"/>
          <p14:tracePt t="1080" x="6365875" y="28575"/>
          <p14:tracePt t="1113" x="6257925" y="22225"/>
          <p14:tracePt t="1146" x="6057900" y="0"/>
          <p14:tracePt t="1180" x="5840413" y="0"/>
          <p14:tracePt t="1213" x="5446713" y="0"/>
          <p14:tracePt t="1246" x="5178425" y="17463"/>
          <p14:tracePt t="1280" x="4611688" y="96838"/>
          <p14:tracePt t="1313" x="3629025" y="107950"/>
          <p14:tracePt t="1346" x="2622550" y="50800"/>
          <p14:tracePt t="1380" x="1646238" y="46038"/>
          <p14:tracePt t="1380" x="1371600" y="57150"/>
          <p14:tracePt t="1413" x="565150" y="11113"/>
          <p14:tracePt t="3613" x="6350" y="1308100"/>
          <p14:tracePt t="3621" x="17463" y="1320800"/>
          <p14:tracePt t="3629" x="34925" y="1325563"/>
          <p14:tracePt t="3662" x="136525" y="1343025"/>
          <p14:tracePt t="3695" x="239713" y="1343025"/>
          <p14:tracePt t="3729" x="303213" y="1343025"/>
          <p14:tracePt t="3763" x="428625" y="1336675"/>
          <p14:tracePt t="3796" x="520700" y="1314450"/>
          <p14:tracePt t="3829" x="617538" y="1263650"/>
          <p14:tracePt t="3862" x="663575" y="1217613"/>
          <p14:tracePt t="3896" x="749300" y="1171575"/>
          <p14:tracePt t="3929" x="793750" y="1125538"/>
          <p14:tracePt t="3962" x="835025" y="1063625"/>
          <p14:tracePt t="3995" x="925513" y="989013"/>
          <p14:tracePt t="3996" x="971550" y="965200"/>
          <p14:tracePt t="4029" x="1143000" y="903288"/>
          <p14:tracePt t="4062" x="1279525" y="822325"/>
          <p14:tracePt t="4095" x="1354138" y="771525"/>
          <p14:tracePt t="4129" x="1485900" y="692150"/>
          <p14:tracePt t="4162" x="1617663" y="628650"/>
          <p14:tracePt t="4196" x="1771650" y="593725"/>
          <p14:tracePt t="4228" x="1892300" y="588963"/>
          <p14:tracePt t="4262" x="2085975" y="588963"/>
          <p14:tracePt t="4295" x="2308225" y="565150"/>
          <p14:tracePt t="4329" x="2400300" y="542925"/>
          <p14:tracePt t="4362" x="2411413" y="536575"/>
          <p14:tracePt t="4396" x="2417763" y="549275"/>
          <p14:tracePt t="4429" x="2463800" y="582613"/>
          <p14:tracePt t="4462" x="2492375" y="565150"/>
          <p14:tracePt t="4495" x="2543175" y="531813"/>
          <p14:tracePt t="4529" x="2589213" y="514350"/>
          <p14:tracePt t="4563" x="2651125" y="496888"/>
          <p14:tracePt t="4566" x="2668588" y="492125"/>
          <p14:tracePt t="4596" x="2725738" y="485775"/>
          <p14:tracePt t="4629" x="2754313" y="496888"/>
          <p14:tracePt t="4662" x="2765425" y="503238"/>
          <p14:tracePt t="4695" x="2749550" y="503238"/>
          <p14:tracePt t="4729" x="2743200" y="520700"/>
          <p14:tracePt t="4762" x="2760663" y="536575"/>
          <p14:tracePt t="4795" x="2835275" y="549275"/>
          <p14:tracePt t="4829" x="2879725" y="565150"/>
          <p14:tracePt t="4863" x="2879725" y="577850"/>
          <p14:tracePt t="4895" x="2868613" y="577850"/>
          <p14:tracePt t="4929" x="2879725" y="565150"/>
          <p14:tracePt t="4964" x="2897188" y="531813"/>
          <p14:tracePt t="4996" x="2925763" y="508000"/>
          <p14:tracePt t="5028" x="2994025" y="496888"/>
          <p14:tracePt t="5062" x="3006725" y="496888"/>
          <p14:tracePt t="5128" x="3051175" y="508000"/>
          <p14:tracePt t="5162" x="3092450" y="525463"/>
          <p14:tracePt t="5196" x="3097213" y="525463"/>
          <p14:tracePt t="5228" x="3121025" y="542925"/>
          <p14:tracePt t="5262" x="3143250" y="554038"/>
          <p14:tracePt t="5295" x="3143250" y="549275"/>
          <p14:tracePt t="5328" x="3132138" y="549275"/>
          <p14:tracePt t="5362" x="3125788" y="549275"/>
          <p14:tracePt t="5396" x="3136900" y="571500"/>
          <p14:tracePt t="5477" x="3149600" y="571500"/>
          <p14:tracePt t="5495" x="3178175" y="560388"/>
          <p14:tracePt t="5529" x="3222625" y="549275"/>
          <p14:tracePt t="5562" x="3235325" y="549275"/>
          <p14:tracePt t="5596" x="3257550" y="549275"/>
          <p14:tracePt t="5628" x="3279775" y="536575"/>
          <p14:tracePt t="5663" x="3286125" y="536575"/>
          <p14:tracePt t="5695" x="3275013" y="536575"/>
          <p14:tracePt t="5762" x="3303588" y="536575"/>
          <p14:tracePt t="5795" x="3321050" y="536575"/>
          <p14:tracePt t="5828" x="3343275" y="560388"/>
          <p14:tracePt t="5861" x="3371850" y="593725"/>
          <p14:tracePt t="5895" x="3382963" y="611188"/>
          <p14:tracePt t="5928" x="3365500" y="617538"/>
          <p14:tracePt t="5962" x="3292475" y="646113"/>
          <p14:tracePt t="5996" x="3206750" y="668338"/>
          <p14:tracePt t="6028" x="3165475" y="668338"/>
          <p14:tracePt t="6062" x="3154363" y="668338"/>
          <p14:tracePt t="6095" x="3149600" y="668338"/>
          <p14:tracePt t="6128" x="3154363" y="668338"/>
          <p14:tracePt t="6162" x="3136900" y="668338"/>
          <p14:tracePt t="6195" x="3103563" y="679450"/>
          <p14:tracePt t="6197" x="3097213" y="685800"/>
          <p14:tracePt t="6228" x="3092450" y="696913"/>
          <p14:tracePt t="6262" x="3092450" y="703263"/>
          <p14:tracePt t="6295" x="3092450" y="720725"/>
          <p14:tracePt t="6328" x="3092450" y="742950"/>
          <p14:tracePt t="6362" x="3092450" y="754063"/>
          <p14:tracePt t="6395" x="3108325" y="793750"/>
          <p14:tracePt t="6428" x="3108325" y="835025"/>
          <p14:tracePt t="6461" x="3114675" y="903288"/>
          <p14:tracePt t="6494" x="3154363" y="954088"/>
          <p14:tracePt t="6528" x="3211513" y="982663"/>
          <p14:tracePt t="6562" x="3235325" y="1000125"/>
          <p14:tracePt t="6566" x="3240088" y="1011238"/>
          <p14:tracePt t="6597" x="3268663" y="1035050"/>
          <p14:tracePt t="6629" x="3389313" y="1057275"/>
          <p14:tracePt t="6663" x="3486150" y="1074738"/>
          <p14:tracePt t="6695" x="3578225" y="1096963"/>
          <p14:tracePt t="6728" x="3622675" y="1096963"/>
          <p14:tracePt t="6761" x="3675063" y="1096963"/>
          <p14:tracePt t="6795" x="3760788" y="1096963"/>
          <p14:tracePt t="6828" x="3897313" y="1092200"/>
          <p14:tracePt t="6861" x="4121150" y="1057275"/>
          <p14:tracePt t="6895" x="4189413" y="1046163"/>
          <p14:tracePt t="6928" x="4325938" y="1006475"/>
          <p14:tracePt t="6961" x="4492625" y="949325"/>
          <p14:tracePt t="6995" x="4640263" y="868363"/>
          <p14:tracePt t="7028" x="4772025" y="788988"/>
          <p14:tracePt t="7029" x="4800600" y="765175"/>
          <p14:tracePt t="7062" x="4875213" y="714375"/>
          <p14:tracePt t="7095" x="4989513" y="635000"/>
          <p14:tracePt t="7128" x="5160963" y="549275"/>
          <p14:tracePt t="7161" x="5343525" y="463550"/>
          <p14:tracePt t="7194" x="5578475" y="377825"/>
          <p14:tracePt t="7228" x="5721350" y="336550"/>
          <p14:tracePt t="7261" x="6011863" y="307975"/>
          <p14:tracePt t="7294" x="6257925" y="263525"/>
          <p14:tracePt t="7328" x="6583363" y="182563"/>
          <p14:tracePt t="7361" x="6978650" y="107950"/>
          <p14:tracePt t="7394" x="7275513" y="85725"/>
          <p14:tracePt t="7428" x="7532688" y="63500"/>
          <p14:tracePt t="7461" x="7851775" y="63500"/>
          <p14:tracePt t="7494" x="8064500" y="63500"/>
          <p14:tracePt t="7527" x="8332788" y="96838"/>
          <p14:tracePt t="7562" x="8583613" y="142875"/>
          <p14:tracePt t="7566" x="8651875" y="160338"/>
          <p14:tracePt t="7594" x="8836025" y="206375"/>
          <p14:tracePt t="7628" x="9075738" y="263525"/>
          <p14:tracePt t="7845" x="9080500" y="679450"/>
          <p14:tracePt t="7854" x="9012238" y="725488"/>
          <p14:tracePt t="7861" x="8937625" y="777875"/>
          <p14:tracePt t="7894" x="8726488" y="885825"/>
          <p14:tracePt t="7928" x="8601075" y="965200"/>
          <p14:tracePt t="7961" x="8526463" y="1017588"/>
          <p14:tracePt t="7994" x="8447088" y="1046163"/>
          <p14:tracePt t="8027" x="8366125" y="1046163"/>
          <p14:tracePt t="8061" x="8280400" y="1085850"/>
          <p14:tracePt t="8094" x="8161338" y="1136650"/>
          <p14:tracePt t="8128" x="7966075" y="1193800"/>
          <p14:tracePt t="8161" x="7807325" y="1268413"/>
          <p14:tracePt t="8194" x="7612063" y="1343025"/>
          <p14:tracePt t="8229" x="7343775" y="1389063"/>
          <p14:tracePt t="8261" x="7075488" y="1406525"/>
          <p14:tracePt t="8294" x="6835775" y="1406525"/>
          <p14:tracePt t="8328" x="6651625" y="1406525"/>
          <p14:tracePt t="8361" x="6537325" y="1406525"/>
          <p14:tracePt t="8394" x="6418263" y="1417638"/>
          <p14:tracePt t="8428" x="6350000" y="1417638"/>
          <p14:tracePt t="8461" x="6264275" y="1411288"/>
          <p14:tracePt t="8494" x="6194425" y="1411288"/>
          <p14:tracePt t="8527" x="6018213" y="1382713"/>
          <p14:tracePt t="8562" x="5754688" y="1354138"/>
          <p14:tracePt t="8594" x="5611813" y="1331913"/>
          <p14:tracePt t="8628" x="5429250" y="1274763"/>
          <p14:tracePt t="8661" x="5365750" y="1239838"/>
          <p14:tracePt t="8694" x="5314950" y="1211263"/>
          <p14:tracePt t="8728" x="5246688" y="1182688"/>
          <p14:tracePt t="8761" x="5126038" y="1131888"/>
          <p14:tracePt t="8794" x="5006975" y="1079500"/>
          <p14:tracePt t="8827" x="4926013" y="1035050"/>
          <p14:tracePt t="8861" x="4864100" y="1011238"/>
          <p14:tracePt t="8894" x="4818063" y="1011238"/>
          <p14:tracePt t="8927" x="4760913" y="1011238"/>
          <p14:tracePt t="8961" x="4675188" y="1011238"/>
          <p14:tracePt t="8994" x="4611688" y="1011238"/>
          <p14:tracePt t="9028" x="4560888" y="1050925"/>
          <p14:tracePt t="9061" x="4521200" y="1092200"/>
          <p14:tracePt t="9094" x="4451350" y="1136650"/>
          <p14:tracePt t="9127" x="4400550" y="1177925"/>
          <p14:tracePt t="9161" x="4378325" y="1193800"/>
          <p14:tracePt t="9194" x="4349750" y="1206500"/>
          <p14:tracePt t="9228" x="4337050" y="1250950"/>
          <p14:tracePt t="9261" x="4337050" y="1263650"/>
          <p14:tracePt t="9294" x="4321175" y="1274763"/>
          <p14:tracePt t="9327" x="4314825" y="1274763"/>
          <p14:tracePt t="9361" x="4314825" y="1292225"/>
          <p14:tracePt t="9394" x="4292600" y="1292225"/>
          <p14:tracePt t="9428" x="4251325" y="1274763"/>
          <p14:tracePt t="9461" x="4251325" y="1257300"/>
          <p14:tracePt t="9494" x="4275138" y="1239838"/>
          <p14:tracePt t="9527" x="4332288" y="1211263"/>
          <p14:tracePt t="9561" x="4365625" y="1182688"/>
          <p14:tracePt t="9565" x="4371975" y="1177925"/>
          <p14:tracePt t="9594" x="4394200" y="1165225"/>
          <p14:tracePt t="9628" x="4406900" y="1103313"/>
          <p14:tracePt t="9662" x="4389438" y="1039813"/>
          <p14:tracePt t="9694" x="4383088" y="1017588"/>
          <p14:tracePt t="9761" x="4371975" y="1028700"/>
          <p14:tracePt t="9794" x="4354513" y="1046163"/>
          <p14:tracePt t="9828" x="4314825" y="1063625"/>
          <p14:tracePt t="9860" x="4251325" y="1085850"/>
          <p14:tracePt t="9894" x="4206875" y="1103313"/>
          <p14:tracePt t="9927" x="4160838" y="1120775"/>
          <p14:tracePt t="9960" x="4137025" y="1120775"/>
          <p14:tracePt t="9994" x="4121150" y="1114425"/>
          <p14:tracePt t="10027" x="4097338" y="1096963"/>
          <p14:tracePt t="10060" x="4035425" y="1085850"/>
          <p14:tracePt t="10094" x="3983038" y="1063625"/>
          <p14:tracePt t="10127" x="3954463" y="1057275"/>
          <p14:tracePt t="10160" x="3932238" y="1057275"/>
          <p14:tracePt t="10194" x="3925888" y="1039813"/>
          <p14:tracePt t="10228" x="3925888" y="1022350"/>
          <p14:tracePt t="10260" x="3921125" y="1000125"/>
          <p14:tracePt t="10294" x="3908425" y="977900"/>
          <p14:tracePt t="10327" x="3908425" y="942975"/>
          <p14:tracePt t="10360" x="3921125" y="942975"/>
          <p14:tracePt t="10394" x="3925888" y="942975"/>
          <p14:tracePt t="10478" x="3925888" y="949325"/>
          <p14:tracePt t="10493" x="3925888" y="954088"/>
          <p14:tracePt t="10527" x="3925888" y="971550"/>
          <p14:tracePt t="10560" x="3925888" y="989013"/>
          <p14:tracePt t="10594" x="3921125" y="1000125"/>
          <p14:tracePt t="10660" x="3908425" y="1017588"/>
          <p14:tracePt t="10694" x="3857625" y="1022350"/>
          <p14:tracePt t="10727" x="3835400" y="1022350"/>
          <p14:tracePt t="10793" x="3829050" y="1022350"/>
          <p14:tracePt t="10827" x="3822700" y="1022350"/>
          <p14:tracePt t="10860" x="3817938" y="1035050"/>
          <p14:tracePt t="10893" x="3778250" y="1035050"/>
          <p14:tracePt t="10927" x="3749675" y="1017588"/>
          <p14:tracePt t="10960" x="3736975" y="1011238"/>
          <p14:tracePt t="11028" x="3703638" y="993775"/>
          <p14:tracePt t="11044" x="3697288" y="989013"/>
          <p14:tracePt t="11077" x="3697288" y="971550"/>
          <p14:tracePt t="11110" x="3703638" y="971550"/>
          <p14:tracePt t="11143" x="3703638" y="960438"/>
          <p14:tracePt t="11177" x="3708400" y="949325"/>
          <p14:tracePt t="11210" x="3736975" y="936625"/>
          <p14:tracePt t="11244" x="3754438" y="936625"/>
          <p14:tracePt t="11277" x="3760788" y="936625"/>
          <p14:tracePt t="11318" x="3765550" y="936625"/>
          <p14:tracePt t="11343" x="3771900" y="936625"/>
          <p14:tracePt t="11376" x="3743325" y="949325"/>
          <p14:tracePt t="11410" x="3721100" y="954088"/>
          <p14:tracePt t="11443" x="3714750" y="954088"/>
          <p14:tracePt t="11477" x="3714750" y="965200"/>
          <p14:tracePt t="11510" x="3708400" y="982663"/>
          <p14:tracePt t="11543" x="3692525" y="989013"/>
          <p14:tracePt t="11576" x="3668713" y="989013"/>
          <p14:tracePt t="11580" x="3663950" y="993775"/>
          <p14:tracePt t="11610" x="3651250" y="1006475"/>
          <p14:tracePt t="11644" x="3651250" y="1017588"/>
          <p14:tracePt t="11677" x="3640138" y="1017588"/>
          <p14:tracePt t="11710" x="3606800" y="1000125"/>
          <p14:tracePt t="11743" x="3606800" y="982663"/>
          <p14:tracePt t="11776" x="3611563" y="971550"/>
          <p14:tracePt t="11810" x="3594100" y="971550"/>
          <p14:tracePt t="11844" x="3571875" y="971550"/>
          <p14:tracePt t="11965" x="3578225" y="971550"/>
          <p14:tracePt t="11973" x="3582988" y="971550"/>
          <p14:tracePt t="11989" x="3589338" y="971550"/>
          <p14:tracePt t="12013" x="3589338" y="977900"/>
          <p14:tracePt t="12044" x="3582988" y="977900"/>
          <p14:tracePt t="12076" x="3578225" y="977900"/>
          <p14:tracePt t="12110" x="3589338" y="993775"/>
          <p14:tracePt t="12143" x="3600450" y="993775"/>
          <p14:tracePt t="12176" x="3600450" y="977900"/>
          <p14:tracePt t="12245" x="3617913" y="1017588"/>
          <p14:tracePt t="12276" x="3617913" y="1063625"/>
          <p14:tracePt t="12310" x="3578225" y="1096963"/>
          <p14:tracePt t="12344" x="3536950" y="1120775"/>
          <p14:tracePt t="12376" x="3497263" y="1108075"/>
          <p14:tracePt t="12410" x="3486150" y="1096963"/>
          <p14:tracePt t="12444" x="3497263" y="1096963"/>
          <p14:tracePt t="12476" x="3508375" y="1092200"/>
          <p14:tracePt t="12510" x="3514725" y="1063625"/>
          <p14:tracePt t="12543" x="3514725" y="1035050"/>
          <p14:tracePt t="12576" x="3508375" y="1017588"/>
          <p14:tracePt t="12610" x="3497263" y="989013"/>
          <p14:tracePt t="12614" x="3497263" y="982663"/>
          <p14:tracePt t="12644" x="3497263" y="965200"/>
          <p14:tracePt t="12676" x="3497263" y="960438"/>
          <p14:tracePt t="12710" x="3492500" y="960438"/>
          <p14:tracePt t="12829" x="3492500" y="965200"/>
          <p14:tracePt t="12846" x="3492500" y="971550"/>
          <p14:tracePt t="12853" x="3492500" y="977900"/>
          <p14:tracePt t="12876" x="3492500" y="982663"/>
          <p14:tracePt t="12910" x="3492500" y="993775"/>
          <p14:tracePt t="12988" x="3497263" y="993775"/>
          <p14:tracePt t="13009" x="3508375" y="993775"/>
          <p14:tracePt t="13044" x="3554413" y="993775"/>
          <p14:tracePt t="13076" x="3565525" y="993775"/>
          <p14:tracePt t="13141" x="3571875" y="993775"/>
          <p14:tracePt t="13157" x="3578225" y="989013"/>
          <p14:tracePt t="13176" x="3594100" y="971550"/>
          <p14:tracePt t="13209" x="3635375" y="942975"/>
          <p14:tracePt t="13243" x="3657600" y="936625"/>
          <p14:tracePt t="13276" x="3697288" y="936625"/>
          <p14:tracePt t="13309" x="3714750" y="936625"/>
          <p14:tracePt t="13343" x="3721100" y="949325"/>
          <p14:tracePt t="13376" x="3732213" y="942975"/>
          <p14:tracePt t="13409" x="3749675" y="925513"/>
          <p14:tracePt t="13444" x="3760788" y="920750"/>
          <p14:tracePt t="13476" x="3760788" y="903288"/>
          <p14:tracePt t="13509" x="3783013" y="892175"/>
          <p14:tracePt t="13544" x="3840163" y="885825"/>
          <p14:tracePt t="13576" x="3903663" y="903288"/>
          <p14:tracePt t="13609" x="3949700" y="920750"/>
          <p14:tracePt t="13643" x="4011613" y="931863"/>
          <p14:tracePt t="13676" x="4103688" y="971550"/>
          <p14:tracePt t="13709" x="4165600" y="1028700"/>
          <p14:tracePt t="13742" x="4206875" y="1063625"/>
          <p14:tracePt t="13776" x="4251325" y="1096963"/>
          <p14:tracePt t="13809" x="4337050" y="1143000"/>
          <p14:tracePt t="13843" x="4418013" y="1193800"/>
          <p14:tracePt t="13876" x="4486275" y="1239838"/>
          <p14:tracePt t="13909" x="4606925" y="1263650"/>
          <p14:tracePt t="13942" x="4749800" y="1292225"/>
          <p14:tracePt t="13976" x="4846638" y="1325563"/>
          <p14:tracePt t="14009" x="4954588" y="1365250"/>
          <p14:tracePt t="14044" x="5132388" y="1435100"/>
          <p14:tracePt t="14076" x="5211763" y="1474788"/>
          <p14:tracePt t="14109" x="5257800" y="1492250"/>
          <p14:tracePt t="14143" x="5303838" y="1508125"/>
          <p14:tracePt t="14176" x="5332413" y="1508125"/>
          <p14:tracePt t="14209" x="5343525" y="1508125"/>
          <p14:tracePt t="14244" x="5360988" y="1520825"/>
          <p14:tracePt t="14276" x="5372100" y="1531938"/>
          <p14:tracePt t="14309" x="5383213" y="1531938"/>
          <p14:tracePt t="14344" x="5354638" y="1531938"/>
          <p14:tracePt t="14376" x="5275263" y="1531938"/>
          <p14:tracePt t="14409" x="5189538" y="1531938"/>
          <p14:tracePt t="14444" x="5075238" y="1503363"/>
          <p14:tracePt t="14476" x="4978400" y="1474788"/>
          <p14:tracePt t="14509" x="4879975" y="1422400"/>
          <p14:tracePt t="14542" x="4806950" y="1365250"/>
          <p14:tracePt t="14576" x="4686300" y="1257300"/>
          <p14:tracePt t="14609" x="4611688" y="1200150"/>
          <p14:tracePt t="14644" x="4525963" y="1154113"/>
          <p14:tracePt t="14675" x="4475163" y="1103313"/>
          <p14:tracePt t="14709" x="4354513" y="989013"/>
          <p14:tracePt t="14742" x="4251325" y="936625"/>
          <p14:tracePt t="14776" x="4121150" y="885825"/>
          <p14:tracePt t="14809" x="4000500" y="817563"/>
          <p14:tracePt t="14842" x="3937000" y="793750"/>
          <p14:tracePt t="14909" x="3921125" y="828675"/>
          <p14:tracePt t="14942" x="3886200" y="892175"/>
          <p14:tracePt t="14975" x="3846513" y="971550"/>
          <p14:tracePt t="15009" x="3846513" y="1000125"/>
          <p14:tracePt t="15043" x="3965575" y="1079500"/>
          <p14:tracePt t="15076" x="4097338" y="1125538"/>
          <p14:tracePt t="15077" x="4125913" y="1131888"/>
          <p14:tracePt t="15109" x="4246563" y="1114425"/>
          <p14:tracePt t="15142" x="4475163" y="1092200"/>
          <p14:tracePt t="15175" x="4537075" y="1108075"/>
          <p14:tracePt t="15209" x="4583113" y="1114425"/>
          <p14:tracePt t="15244" x="4589463" y="1092200"/>
          <p14:tracePt t="15275" x="4572000" y="1092200"/>
          <p14:tracePt t="15309" x="4383088" y="1120775"/>
          <p14:tracePt t="15342" x="4132263" y="1160463"/>
          <p14:tracePt t="15375" x="3960813" y="1182688"/>
          <p14:tracePt t="15409" x="3914775" y="1182688"/>
          <p14:tracePt t="15442" x="3925888" y="1177925"/>
          <p14:tracePt t="15476" x="3937000" y="1165225"/>
          <p14:tracePt t="15509" x="3949700" y="1165225"/>
          <p14:tracePt t="15542" x="3949700" y="1160463"/>
          <p14:tracePt t="15575" x="3954463" y="1149350"/>
          <p14:tracePt t="15609" x="3965575" y="1143000"/>
          <p14:tracePt t="15643" x="3971925" y="1143000"/>
          <p14:tracePt t="15675" x="3937000" y="1160463"/>
          <p14:tracePt t="15708" x="3921125" y="1177925"/>
          <p14:tracePt t="15742" x="3921125" y="1182688"/>
          <p14:tracePt t="15777" x="3949700" y="1182688"/>
          <p14:tracePt t="15809" x="3989388" y="1200150"/>
          <p14:tracePt t="15842" x="3994150" y="1206500"/>
          <p14:tracePt t="15876" x="3965575" y="1206500"/>
          <p14:tracePt t="15909" x="3949700" y="1206500"/>
          <p14:tracePt t="15942" x="3937000" y="1206500"/>
          <p14:tracePt t="15975" x="3925888" y="1206500"/>
          <p14:tracePt t="16009" x="3932238" y="1206500"/>
          <p14:tracePt t="16043" x="3965575" y="1228725"/>
          <p14:tracePt t="16075" x="3960813" y="1239838"/>
          <p14:tracePt t="16079" x="3932238" y="1246188"/>
          <p14:tracePt t="16108" x="3714750" y="1250950"/>
          <p14:tracePt t="16142" x="3508375" y="1200150"/>
          <p14:tracePt t="16175" x="3446463" y="1160463"/>
          <p14:tracePt t="16209" x="3446463" y="1125538"/>
          <p14:tracePt t="16242" x="3446463" y="1120775"/>
          <p14:tracePt t="16275" x="3411538" y="1096963"/>
          <p14:tracePt t="16308" x="3378200" y="1000125"/>
          <p14:tracePt t="16342" x="3378200" y="949325"/>
          <p14:tracePt t="16375" x="3378200" y="936625"/>
          <p14:tracePt t="16408" x="3389313" y="931863"/>
          <p14:tracePt t="16442" x="3382963" y="914400"/>
          <p14:tracePt t="16476" x="3382963" y="863600"/>
          <p14:tracePt t="16508" x="3475038" y="800100"/>
          <p14:tracePt t="16542" x="3571875" y="742950"/>
          <p14:tracePt t="16575" x="3640138" y="696913"/>
          <p14:tracePt t="16608" x="3708400" y="736600"/>
          <p14:tracePt t="16612" x="3708400" y="760413"/>
          <p14:tracePt t="16642" x="3663950" y="806450"/>
          <p14:tracePt t="16676" x="3554413" y="920750"/>
          <p14:tracePt t="16708" x="3543300" y="1068388"/>
          <p14:tracePt t="16741" x="3549650" y="1136650"/>
          <p14:tracePt t="16775" x="3549650" y="1160463"/>
          <p14:tracePt t="16808" x="3571875" y="1182688"/>
          <p14:tracePt t="16841" x="3611563" y="1228725"/>
          <p14:tracePt t="16875" x="3629025" y="1246188"/>
          <p14:tracePt t="16943" x="3635375" y="1246188"/>
          <p14:tracePt t="16975" x="3668713" y="1246188"/>
          <p14:tracePt t="17008" x="3686175" y="1246188"/>
          <p14:tracePt t="17042" x="3697288" y="1250950"/>
          <p14:tracePt t="17075" x="3697288" y="1268413"/>
          <p14:tracePt t="17142" x="3732213" y="1285875"/>
          <p14:tracePt t="17175" x="3794125" y="1343025"/>
          <p14:tracePt t="17208" x="3914775" y="1450975"/>
          <p14:tracePt t="17241" x="4022725" y="1560513"/>
          <p14:tracePt t="17275" x="4240213" y="1760538"/>
          <p14:tracePt t="17308" x="4521200" y="1971675"/>
          <p14:tracePt t="17342" x="4840288" y="2268538"/>
          <p14:tracePt t="17375" x="4994275" y="2451100"/>
          <p14:tracePt t="17409" x="5297488" y="2578100"/>
          <p14:tracePt t="17441" x="5743575" y="2835275"/>
          <p14:tracePt t="17476" x="6537325" y="3411538"/>
          <p14:tracePt t="17508" x="7308850" y="3749675"/>
          <p14:tracePt t="17542" x="8247063" y="4046538"/>
          <p14:tracePt t="17575" x="8983663" y="4257675"/>
          <p14:tracePt t="18045" x="9132888" y="5594350"/>
          <p14:tracePt t="18053" x="9086850" y="5607050"/>
          <p14:tracePt t="18061" x="9047163" y="5618163"/>
          <p14:tracePt t="18075" x="8994775" y="5618163"/>
          <p14:tracePt t="18092" x="8978900" y="5618163"/>
          <p14:tracePt t="18096" x="8966200" y="5611813"/>
          <p14:tracePt t="18109" x="8961438" y="5611813"/>
          <p14:tracePt t="18125" x="8921750" y="5618163"/>
          <p14:tracePt t="18141" x="8789988" y="5629275"/>
          <p14:tracePt t="18175" x="8480425" y="5664200"/>
          <p14:tracePt t="18208" x="8326438" y="5675313"/>
          <p14:tracePt t="18241" x="8315325" y="5675313"/>
          <p14:tracePt t="18276" x="8315325" y="5664200"/>
          <p14:tracePt t="18308" x="8355013" y="5668963"/>
          <p14:tracePt t="18341" x="8458200" y="5657850"/>
          <p14:tracePt t="18374" x="8429625" y="5675313"/>
          <p14:tracePt t="18408" x="8321675" y="5640388"/>
          <p14:tracePt t="18441" x="8297863" y="5583238"/>
          <p14:tracePt t="18474" x="8389938" y="5594350"/>
          <p14:tracePt t="18508" x="8772525" y="5726113"/>
          <p14:tracePt t="18542" x="9040813" y="5721350"/>
          <p14:tracePt t="18702" x="9086850" y="5715000"/>
          <p14:tracePt t="18710" x="9012238" y="5721350"/>
          <p14:tracePt t="18718" x="8926513" y="5721350"/>
          <p14:tracePt t="18741" x="8680450" y="5721350"/>
          <p14:tracePt t="18774" x="8355013" y="5778500"/>
          <p14:tracePt t="18808" x="8126413" y="5846763"/>
          <p14:tracePt t="18841" x="7708900" y="5961063"/>
          <p14:tracePt t="18874" x="6994525" y="6035675"/>
          <p14:tracePt t="18908" x="6486525" y="6108700"/>
          <p14:tracePt t="18941" x="5892800" y="6046788"/>
          <p14:tracePt t="18974" x="5172075" y="5664200"/>
          <p14:tracePt t="19007" x="4868863" y="5521325"/>
          <p14:tracePt t="19043" x="4589463" y="5526088"/>
          <p14:tracePt t="19074" x="3954463" y="5321300"/>
          <p14:tracePt t="19076" x="3606800" y="5194300"/>
          <p14:tracePt t="19108" x="2336800" y="5354638"/>
          <p14:tracePt t="19141" x="1039813" y="6251575"/>
          <p14:tracePt t="19637" x="17463" y="5303838"/>
          <p14:tracePt t="19645" x="50800" y="5268913"/>
          <p14:tracePt t="19657" x="74613" y="5240338"/>
          <p14:tracePt t="19692" x="120650" y="5183188"/>
          <p14:tracePt t="19724" x="263525" y="5165725"/>
          <p14:tracePt t="19757" x="365125" y="5108575"/>
          <p14:tracePt t="19791" x="446088" y="5035550"/>
          <p14:tracePt t="19824" x="554038" y="4886325"/>
          <p14:tracePt t="19857" x="742950" y="4675188"/>
          <p14:tracePt t="19891" x="954088" y="4521200"/>
          <p14:tracePt t="19924" x="1079500" y="4457700"/>
          <p14:tracePt t="19958" x="1239838" y="4446588"/>
          <p14:tracePt t="19991" x="1446213" y="4468813"/>
          <p14:tracePt t="20024" x="1485900" y="4492625"/>
          <p14:tracePt t="20057" x="1422400" y="4565650"/>
          <p14:tracePt t="20090" x="1354138" y="4583113"/>
          <p14:tracePt t="20124" x="1296988" y="4554538"/>
          <p14:tracePt t="20157" x="1336675" y="4475163"/>
          <p14:tracePt t="20191" x="1463675" y="4389438"/>
          <p14:tracePt t="20224" x="1520825" y="4371975"/>
          <p14:tracePt t="20291" x="1508125" y="4371975"/>
          <p14:tracePt t="20324" x="1428750" y="4371975"/>
          <p14:tracePt t="20357" x="1343025" y="4371975"/>
          <p14:tracePt t="20391" x="1296988" y="4337050"/>
          <p14:tracePt t="20424" x="1343025" y="4292600"/>
          <p14:tracePt t="20457" x="1400175" y="4222750"/>
          <p14:tracePt t="20491" x="1393825" y="4194175"/>
          <p14:tracePt t="20524" x="1371600" y="4160838"/>
          <p14:tracePt t="20525" x="1365250" y="4154488"/>
          <p14:tracePt t="20557" x="1314450" y="4132263"/>
          <p14:tracePt t="20590" x="1296988" y="4103688"/>
          <p14:tracePt t="20624" x="1343025" y="4017963"/>
          <p14:tracePt t="20657" x="1349375" y="3943350"/>
          <p14:tracePt t="20690" x="1349375" y="3886200"/>
          <p14:tracePt t="20724" x="1349375" y="3822700"/>
          <p14:tracePt t="20725" x="1349375" y="3800475"/>
          <p14:tracePt t="20757" x="1343025" y="3714750"/>
          <p14:tracePt t="20790" x="1320800" y="3571875"/>
          <p14:tracePt t="20824" x="1263650" y="3440113"/>
          <p14:tracePt t="20857" x="1228725" y="3378200"/>
          <p14:tracePt t="20890" x="1268413" y="3200400"/>
          <p14:tracePt t="20924" x="1393825" y="2971800"/>
          <p14:tracePt t="20957" x="1389063" y="2914650"/>
          <p14:tracePt t="20990" x="1365250" y="2908300"/>
          <p14:tracePt t="21024" x="1389063" y="2840038"/>
          <p14:tracePt t="21057" x="1417638" y="2760663"/>
          <p14:tracePt t="21090" x="1417638" y="2749550"/>
          <p14:tracePt t="21124" x="1422400" y="2749550"/>
          <p14:tracePt t="21127" x="1435100" y="2743200"/>
          <p14:tracePt t="21158" x="1474788" y="2697163"/>
          <p14:tracePt t="21190" x="1497013" y="2651125"/>
          <p14:tracePt t="21224" x="1514475" y="2663825"/>
          <p14:tracePt t="21257" x="1536700" y="2708275"/>
          <p14:tracePt t="21290" x="1543050" y="2782888"/>
          <p14:tracePt t="21324" x="1514475" y="2840038"/>
          <p14:tracePt t="21357" x="1468438" y="2879725"/>
          <p14:tracePt t="21390" x="1485900" y="2932113"/>
          <p14:tracePt t="21423" x="1503363" y="2971800"/>
          <p14:tracePt t="21457" x="1457325" y="3028950"/>
          <p14:tracePt t="21491" x="1417638" y="3092450"/>
          <p14:tracePt t="21524" x="1393825" y="3154363"/>
          <p14:tracePt t="21525" x="1393825" y="3165475"/>
          <p14:tracePt t="21557" x="1393825" y="3206750"/>
          <p14:tracePt t="21590" x="1393825" y="3211513"/>
          <p14:tracePt t="21623" x="1393825" y="3217863"/>
          <p14:tracePt t="21657" x="1382713" y="3228975"/>
          <p14:tracePt t="21690" x="1371600" y="3217863"/>
          <p14:tracePt t="21723" x="1365250" y="3217863"/>
          <p14:tracePt t="21756" x="1331913" y="3222625"/>
          <p14:tracePt t="21790" x="1320800" y="3222625"/>
          <p14:tracePt t="21823" x="1308100" y="3222625"/>
          <p14:tracePt t="21857" x="1303338" y="3222625"/>
          <p14:tracePt t="21890" x="1314450" y="3194050"/>
          <p14:tracePt t="21924" x="1314450" y="3149600"/>
          <p14:tracePt t="21957" x="1303338" y="3132138"/>
          <p14:tracePt t="21990" x="1308100" y="3121025"/>
          <p14:tracePt t="22024" x="1314450" y="3103563"/>
          <p14:tracePt t="22057" x="1314450" y="3097213"/>
          <p14:tracePt t="22090" x="1325563" y="3092450"/>
          <p14:tracePt t="22124" x="1343025" y="3079750"/>
          <p14:tracePt t="22127" x="1349375" y="3079750"/>
          <p14:tracePt t="22157" x="1360488" y="3063875"/>
          <p14:tracePt t="22190" x="1365250" y="3063875"/>
          <p14:tracePt t="22223" x="1377950" y="3063875"/>
          <p14:tracePt t="22257" x="1389063" y="3063875"/>
          <p14:tracePt t="22290" x="1400175" y="3057525"/>
          <p14:tracePt t="22324" x="1400175" y="3079750"/>
          <p14:tracePt t="22357" x="1406525" y="3097213"/>
          <p14:tracePt t="22390" x="1417638" y="3092450"/>
          <p14:tracePt t="22423" x="1422400" y="3086100"/>
          <p14:tracePt t="22501" x="1428750" y="3086100"/>
          <p14:tracePt t="22524" x="1435100" y="3086100"/>
          <p14:tracePt t="22557" x="1446213" y="3074988"/>
          <p14:tracePt t="22624" x="1435100" y="3097213"/>
          <p14:tracePt t="22628" x="1435100" y="3108325"/>
          <p14:tracePt t="22657" x="1435100" y="3114675"/>
          <p14:tracePt t="22724" x="1435100" y="3097213"/>
          <p14:tracePt t="22790" x="1446213" y="3097213"/>
          <p14:tracePt t="22823" x="1474788" y="3079750"/>
          <p14:tracePt t="22856" x="1479550" y="3063875"/>
          <p14:tracePt t="22890" x="1479550" y="3074988"/>
          <p14:tracePt t="22925" x="1503363" y="3068638"/>
          <p14:tracePt t="22956" x="1520825" y="3063875"/>
          <p14:tracePt t="22990" x="1536700" y="3063875"/>
          <p14:tracePt t="23023" x="1560513" y="3051175"/>
          <p14:tracePt t="23057" x="1606550" y="3028950"/>
          <p14:tracePt t="23090" x="1651000" y="3011488"/>
          <p14:tracePt t="23124" x="1663700" y="3006725"/>
          <p14:tracePt t="23156" x="1668463" y="3006725"/>
          <p14:tracePt t="23190" x="1708150" y="2994025"/>
          <p14:tracePt t="23223" x="1743075" y="2994025"/>
          <p14:tracePt t="23256" x="1782763" y="3000375"/>
          <p14:tracePt t="23290" x="1817688" y="3000375"/>
          <p14:tracePt t="23325" x="1846263" y="3000375"/>
          <p14:tracePt t="23356" x="1863725" y="3006725"/>
          <p14:tracePt t="23390" x="1903413" y="3006725"/>
          <p14:tracePt t="23423" x="1931988" y="2994025"/>
          <p14:tracePt t="23456" x="1965325" y="2994025"/>
          <p14:tracePt t="23490" x="2017713" y="2994025"/>
          <p14:tracePt t="23524" x="2085975" y="2982913"/>
          <p14:tracePt t="23556" x="2143125" y="2982913"/>
          <p14:tracePt t="23590" x="2178050" y="2982913"/>
          <p14:tracePt t="23623" x="2239963" y="2982913"/>
          <p14:tracePt t="23656" x="2292350" y="2982913"/>
          <p14:tracePt t="23690" x="2325688" y="2982913"/>
          <p14:tracePt t="23724" x="2365375" y="2971800"/>
          <p14:tracePt t="23756" x="2393950" y="3000375"/>
          <p14:tracePt t="23789" x="2417763" y="3006725"/>
          <p14:tracePt t="23823" x="2457450" y="3006725"/>
          <p14:tracePt t="23856" x="2479675" y="3022600"/>
          <p14:tracePt t="23889" x="2479675" y="3040063"/>
          <p14:tracePt t="23957" x="2486025" y="3040063"/>
          <p14:tracePt t="23990" x="2492375" y="3040063"/>
          <p14:tracePt t="24085" x="2486025" y="3040063"/>
          <p14:tracePt t="24093" x="2479675" y="3040063"/>
          <p14:tracePt t="24101" x="2468563" y="3040063"/>
          <p14:tracePt t="24124" x="2446338" y="3040063"/>
          <p14:tracePt t="24127" x="2428875" y="3035300"/>
          <p14:tracePt t="24156" x="2417763" y="3017838"/>
          <p14:tracePt t="24189" x="2428875" y="3000375"/>
          <p14:tracePt t="24223" x="2439988" y="3006725"/>
          <p14:tracePt t="24256" x="2428875" y="3017838"/>
          <p14:tracePt t="24290" x="2411413" y="3017838"/>
          <p14:tracePt t="24324" x="2371725" y="3022600"/>
          <p14:tracePt t="24357" x="2360613" y="3035300"/>
          <p14:tracePt t="24389" x="2349500" y="3035300"/>
          <p14:tracePt t="24423" x="2332038" y="3040063"/>
          <p14:tracePt t="24456" x="2308225" y="3057525"/>
          <p14:tracePt t="24489" x="2297113" y="3068638"/>
          <p14:tracePt t="24523" x="2279650" y="3068638"/>
          <p14:tracePt t="24558" x="2279650" y="3086100"/>
          <p14:tracePt t="24590" x="2279650" y="3097213"/>
          <p14:tracePt t="24656" x="2279650" y="3079750"/>
          <p14:tracePt t="24689" x="2274888" y="3074988"/>
          <p14:tracePt t="24723" x="2263775" y="3074988"/>
          <p14:tracePt t="24756" x="2263775" y="3068638"/>
          <p14:tracePt t="24789" x="2268538" y="3051175"/>
          <p14:tracePt t="24823" x="2274888" y="3051175"/>
          <p14:tracePt t="24856" x="2286000" y="3046413"/>
          <p14:tracePt t="24889" x="2303463" y="3040063"/>
          <p14:tracePt t="24923" x="2303463" y="3051175"/>
          <p14:tracePt t="24956" x="2251075" y="3079750"/>
          <p14:tracePt t="24989" x="2189163" y="3121025"/>
          <p14:tracePt t="25022" x="2160588" y="3136900"/>
          <p14:tracePt t="25089" x="2178050" y="3136900"/>
          <p14:tracePt t="25123" x="2189163" y="3154363"/>
          <p14:tracePt t="25156" x="2182813" y="3165475"/>
          <p14:tracePt t="25189" x="2149475" y="3160713"/>
          <p14:tracePt t="25223" x="2136775" y="3160713"/>
          <p14:tracePt t="25256" x="2143125" y="3160713"/>
          <p14:tracePt t="25290" x="2136775" y="3160713"/>
          <p14:tracePt t="25324" x="2120900" y="3160713"/>
          <p14:tracePt t="25356" x="2108200" y="3160713"/>
          <p14:tracePt t="25477" x="2103438" y="3160713"/>
          <p14:tracePt t="25485" x="2097088" y="3160713"/>
          <p14:tracePt t="25494" x="2092325" y="3160713"/>
          <p14:tracePt t="25559" x="2092325" y="3165475"/>
          <p14:tracePt t="25564" x="2092325" y="3171825"/>
          <p14:tracePt t="25589" x="2079625" y="3178175"/>
          <p14:tracePt t="25622" x="2063750" y="3178175"/>
          <p14:tracePt t="25656" x="2051050" y="3178175"/>
          <p14:tracePt t="25689" x="2051050" y="3189288"/>
          <p14:tracePt t="25723" x="2051050" y="3194050"/>
          <p14:tracePt t="25758" x="2046288" y="3194050"/>
          <p14:tracePt t="25790" x="2028825" y="3194050"/>
          <p14:tracePt t="25822" x="1989138" y="3194050"/>
          <p14:tracePt t="25856" x="1936750" y="3194050"/>
          <p14:tracePt t="25889" x="1892300" y="3194050"/>
          <p14:tracePt t="25923" x="1817688" y="3194050"/>
          <p14:tracePt t="25956" x="1817688" y="3182938"/>
          <p14:tracePt t="25989" x="1806575" y="3160713"/>
          <p14:tracePt t="26022" x="1760538" y="3160713"/>
          <p14:tracePt t="26056" x="1714500" y="3160713"/>
          <p14:tracePt t="26089" x="1692275" y="3160713"/>
          <p14:tracePt t="26122" x="1679575" y="3160713"/>
          <p14:tracePt t="26156" x="1674813" y="3165475"/>
          <p14:tracePt t="26189" x="1635125" y="3211513"/>
          <p14:tracePt t="26223" x="1606550" y="3240088"/>
          <p14:tracePt t="26256" x="1589088" y="3257550"/>
          <p14:tracePt t="26289" x="1571625" y="3268663"/>
          <p14:tracePt t="26323" x="1531938" y="3292475"/>
          <p14:tracePt t="26356" x="1525588" y="3321050"/>
          <p14:tracePt t="26389" x="1525588" y="3349625"/>
          <p14:tracePt t="26422" x="1525588" y="3365500"/>
          <p14:tracePt t="26455" x="1525588" y="3382963"/>
          <p14:tracePt t="26489" x="1543050" y="3451225"/>
          <p14:tracePt t="26523" x="1560513" y="3560763"/>
          <p14:tracePt t="26555" x="1560513" y="3606800"/>
          <p14:tracePt t="26589" x="1565275" y="3617913"/>
          <p14:tracePt t="26622" x="1549400" y="3635375"/>
          <p14:tracePt t="26655" x="1525588" y="3646488"/>
          <p14:tracePt t="26689" x="1543050" y="3640138"/>
          <p14:tracePt t="26722" x="1606550" y="3622675"/>
          <p14:tracePt t="26757" x="1674813" y="3578225"/>
          <p14:tracePt t="26789" x="1692275" y="3560763"/>
          <p14:tracePt t="26822" x="1725613" y="3560763"/>
          <p14:tracePt t="26855" x="1736725" y="3565525"/>
          <p14:tracePt t="26889" x="1743075" y="3571875"/>
          <p14:tracePt t="26922" x="1765300" y="3571875"/>
          <p14:tracePt t="26956" x="1800225" y="3554413"/>
          <p14:tracePt t="26989" x="1817688" y="3549650"/>
          <p14:tracePt t="27022" x="1828800" y="3536950"/>
          <p14:tracePt t="27055" x="1846263" y="3521075"/>
          <p14:tracePt t="27089" x="1857375" y="3508375"/>
          <p14:tracePt t="27123" x="1879600" y="3492500"/>
          <p14:tracePt t="27128" x="1892300" y="3486150"/>
          <p14:tracePt t="27156" x="1954213" y="3463925"/>
          <p14:tracePt t="27188" x="2017713" y="3446463"/>
          <p14:tracePt t="27222" x="2051050" y="3440113"/>
          <p14:tracePt t="27255" x="2068513" y="3440113"/>
          <p14:tracePt t="27289" x="2097088" y="3429000"/>
          <p14:tracePt t="27323" x="2114550" y="3411538"/>
          <p14:tracePt t="27356" x="2165350" y="3365500"/>
          <p14:tracePt t="27388" x="2211388" y="3360738"/>
          <p14:tracePt t="27422" x="2268538" y="3360738"/>
          <p14:tracePt t="27455" x="2314575" y="3354388"/>
          <p14:tracePt t="27488" x="2360613" y="3354388"/>
          <p14:tracePt t="27522" x="2393950" y="3354388"/>
          <p14:tracePt t="27556" x="2435225" y="3354388"/>
          <p14:tracePt t="27589" x="2457450" y="3354388"/>
          <p14:tracePt t="27622" x="2486025" y="3354388"/>
          <p14:tracePt t="27655" x="2532063" y="3354388"/>
          <p14:tracePt t="27689" x="2578100" y="3360738"/>
          <p14:tracePt t="27722" x="2622550" y="3382963"/>
          <p14:tracePt t="27756" x="2640013" y="3394075"/>
          <p14:tracePt t="27788" x="2657475" y="3394075"/>
          <p14:tracePt t="27822" x="2674938" y="3394075"/>
          <p14:tracePt t="27855" x="2686050" y="3394075"/>
          <p14:tracePt t="27888" x="2697163" y="3411538"/>
          <p14:tracePt t="27922" x="2708275" y="3417888"/>
          <p14:tracePt t="27955" x="2703513" y="3417888"/>
          <p14:tracePt t="28022" x="2686050" y="3417888"/>
          <p14:tracePt t="28055" x="2679700" y="3406775"/>
          <p14:tracePt t="28088" x="2692400" y="3389313"/>
          <p14:tracePt t="28123" x="2697163" y="3371850"/>
          <p14:tracePt t="28127" x="2697163" y="3365500"/>
          <p14:tracePt t="28156" x="2692400" y="3360738"/>
          <p14:tracePt t="28188" x="2635250" y="3365500"/>
          <p14:tracePt t="28222" x="2571750" y="3382963"/>
          <p14:tracePt t="28255" x="2536825" y="3406775"/>
          <p14:tracePt t="28288" x="2525713" y="3435350"/>
          <p14:tracePt t="28322" x="2525713" y="3440113"/>
          <p14:tracePt t="28357" x="2514600" y="3451225"/>
          <p14:tracePt t="28388" x="2497138" y="3463925"/>
          <p14:tracePt t="28421" x="2492375" y="3451225"/>
          <p14:tracePt t="28455" x="2492375" y="3440113"/>
          <p14:tracePt t="28488" x="2497138" y="3446463"/>
          <p14:tracePt t="28522" x="2508250" y="3446463"/>
          <p14:tracePt t="28555" x="2520950" y="3429000"/>
          <p14:tracePt t="28588" x="2514600" y="3435350"/>
          <p14:tracePt t="28622" x="2508250" y="3446463"/>
          <p14:tracePt t="28661" x="2514600" y="3446463"/>
          <p14:tracePt t="28688" x="2520950" y="3451225"/>
          <p14:tracePt t="28722" x="2520950" y="3463925"/>
          <p14:tracePt t="28755" x="2543175" y="3486150"/>
          <p14:tracePt t="28788" x="2578100" y="3521075"/>
          <p14:tracePt t="28821" x="2593975" y="3543300"/>
          <p14:tracePt t="28855" x="2640013" y="3578225"/>
          <p14:tracePt t="28888" x="2679700" y="3640138"/>
          <p14:tracePt t="28922" x="2674938" y="3686175"/>
          <p14:tracePt t="28956" x="2646363" y="3765550"/>
          <p14:tracePt t="28988" x="2622550" y="3879850"/>
          <p14:tracePt t="29021" x="2600325" y="3989388"/>
          <p14:tracePt t="29055" x="2606675" y="4051300"/>
          <p14:tracePt t="29088" x="2628900" y="4143375"/>
          <p14:tracePt t="29121" x="2635250" y="4183063"/>
          <p14:tracePt t="29155" x="2593975" y="4206875"/>
          <p14:tracePt t="29160" x="2578100" y="4211638"/>
          <p14:tracePt t="29188" x="2520950" y="4222750"/>
          <p14:tracePt t="29221" x="2411413" y="4240213"/>
          <p14:tracePt t="29255" x="2365375" y="4229100"/>
          <p14:tracePt t="29288" x="2354263" y="4217988"/>
          <p14:tracePt t="29322" x="2336800" y="4211638"/>
          <p14:tracePt t="29355" x="2332038" y="4194175"/>
          <p14:tracePt t="29387" x="2332038" y="4178300"/>
          <p14:tracePt t="29421" x="2297113" y="4154488"/>
          <p14:tracePt t="29454" x="2217738" y="4137025"/>
          <p14:tracePt t="29488" x="2149475" y="4114800"/>
          <p14:tracePt t="29521" x="2114550" y="4114800"/>
          <p14:tracePt t="29555" x="2079625" y="4114800"/>
          <p14:tracePt t="29588" x="2057400" y="4114800"/>
          <p14:tracePt t="29621" x="2039938" y="4114800"/>
          <p14:tracePt t="29654" x="2011363" y="4108450"/>
          <p14:tracePt t="29688" x="1954213" y="4108450"/>
          <p14:tracePt t="29721" x="1879600" y="4132263"/>
          <p14:tracePt t="29754" x="1846263" y="4132263"/>
          <p14:tracePt t="29788" x="1811338" y="4125913"/>
          <p14:tracePt t="29821" x="1765300" y="4125913"/>
          <p14:tracePt t="29854" x="1749425" y="4125913"/>
          <p14:tracePt t="29888" x="1731963" y="4121150"/>
          <p14:tracePt t="29921" x="1714500" y="4114800"/>
          <p14:tracePt t="29954" x="1679575" y="4114800"/>
          <p14:tracePt t="29988" x="1651000" y="4103688"/>
          <p14:tracePt t="30021" x="1639888" y="4068763"/>
          <p14:tracePt t="30054" x="1635125" y="4057650"/>
          <p14:tracePt t="30088" x="1600200" y="4057650"/>
          <p14:tracePt t="30121" x="1582738" y="4057650"/>
          <p14:tracePt t="30154" x="1571625" y="4057650"/>
          <p14:tracePt t="30159" x="1565275" y="4057650"/>
          <p14:tracePt t="30188" x="1560513" y="4057650"/>
          <p14:tracePt t="30221" x="1554163" y="4035425"/>
          <p14:tracePt t="30254" x="1554163" y="4017963"/>
          <p14:tracePt t="30288" x="1543050" y="4011613"/>
          <p14:tracePt t="30321" x="1520825" y="4011613"/>
          <p14:tracePt t="30354" x="1497013" y="4011613"/>
          <p14:tracePt t="30388" x="1485900" y="4000500"/>
          <p14:tracePt t="30421" x="1492250" y="3994150"/>
          <p14:tracePt t="30454" x="1485900" y="3994150"/>
          <p14:tracePt t="30487" x="1468438" y="3994150"/>
          <p14:tracePt t="30521" x="1457325" y="3994150"/>
          <p14:tracePt t="30554" x="1463675" y="3994150"/>
          <p14:tracePt t="30588" x="1457325" y="3994150"/>
          <p14:tracePt t="30621" x="1457325" y="3983038"/>
          <p14:tracePt t="30654" x="1474788" y="3971925"/>
          <p14:tracePt t="30721" x="1457325" y="3971925"/>
          <p14:tracePt t="30754" x="1450975" y="3971925"/>
          <p14:tracePt t="30813" x="1446213" y="3971925"/>
          <p14:tracePt t="30822" x="1439863" y="3971925"/>
          <p14:tracePt t="30854" x="1439863" y="3954463"/>
          <p14:tracePt t="30887" x="1450975" y="3943350"/>
          <p14:tracePt t="30921" x="1450975" y="3937000"/>
          <p14:tracePt t="30954" x="1439863" y="3932238"/>
          <p14:tracePt t="30987" x="1439863" y="3921125"/>
          <p14:tracePt t="31021" x="1435100" y="3914775"/>
          <p14:tracePt t="31054" x="1417638" y="3914775"/>
          <p14:tracePt t="31087" x="1411288" y="3908425"/>
          <p14:tracePt t="31121" x="1422400" y="3897313"/>
          <p14:tracePt t="31155" x="1435100" y="3897313"/>
          <p14:tracePt t="31213" x="1439863" y="3897313"/>
          <p14:tracePt t="31221" x="1446213" y="3897313"/>
          <p14:tracePt t="31287" x="1439863" y="3897313"/>
          <p14:tracePt t="31308" x="1435100" y="3897313"/>
          <p14:tracePt t="31357" x="1439863" y="3897313"/>
          <p14:tracePt t="31365" x="1446213" y="3892550"/>
          <p14:tracePt t="31387" x="1446213" y="3886200"/>
          <p14:tracePt t="31421" x="1439863" y="3886200"/>
          <p14:tracePt t="31534" x="1435100" y="3886200"/>
          <p14:tracePt t="31550" x="1428750" y="3886200"/>
          <p14:tracePt t="31717" x="1422400" y="3886200"/>
          <p14:tracePt t="31734" x="1417638" y="3886200"/>
          <p14:tracePt t="31741" x="1411288" y="3886200"/>
          <p14:tracePt t="31773" x="1406525" y="3886200"/>
          <p14:tracePt t="31804" x="1393825" y="3892550"/>
          <p14:tracePt t="31837" x="1400175" y="3879850"/>
          <p14:tracePt t="31871" x="1417638" y="3875088"/>
          <p14:tracePt t="31949" x="1422400" y="3875088"/>
          <p14:tracePt t="31971" x="1435100" y="3875088"/>
          <p14:tracePt t="32004" x="1457325" y="3875088"/>
          <p14:tracePt t="32037" x="1463675" y="3875088"/>
          <p14:tracePt t="32070" x="1457325" y="3875088"/>
          <p14:tracePt t="32104" x="1457325" y="3892550"/>
          <p14:tracePt t="32137" x="1457325" y="3903663"/>
          <p14:tracePt t="32189" x="1457325" y="3908425"/>
          <p14:tracePt t="32206" x="1457325" y="3914775"/>
          <p14:tracePt t="32237" x="1457325" y="3925888"/>
          <p14:tracePt t="32304" x="1457325" y="3914775"/>
          <p14:tracePt t="32337" x="1463675" y="3897313"/>
          <p14:tracePt t="32371" x="1479550" y="3886200"/>
          <p14:tracePt t="32404" x="1520825" y="3886200"/>
          <p14:tracePt t="32405" x="1525588" y="3886200"/>
          <p14:tracePt t="32437" x="1525588" y="3875088"/>
          <p14:tracePt t="32471" x="1525588" y="3863975"/>
          <p14:tracePt t="32504" x="1543050" y="3863975"/>
          <p14:tracePt t="32537" x="1554163" y="3851275"/>
          <p14:tracePt t="32570" x="1554163" y="3840163"/>
          <p14:tracePt t="32604" x="1571625" y="3840163"/>
          <p14:tracePt t="32637" x="1600200" y="3840163"/>
          <p14:tracePt t="32670" x="1600200" y="3835400"/>
          <p14:tracePt t="32703" x="1600200" y="3829050"/>
          <p14:tracePt t="32737" x="1600200" y="3840163"/>
          <p14:tracePt t="32771" x="1589088" y="3840163"/>
          <p14:tracePt t="32804" x="1582738" y="3840163"/>
          <p14:tracePt t="32854" x="1589088" y="3840163"/>
          <p14:tracePt t="32870" x="1606550" y="3835400"/>
          <p14:tracePt t="32904" x="1622425" y="3817938"/>
          <p14:tracePt t="32937" x="1622425" y="3811588"/>
          <p14:tracePt t="32970" x="1606550" y="3811588"/>
          <p14:tracePt t="33004" x="1611313" y="3822700"/>
          <p14:tracePt t="33037" x="1617663" y="3840163"/>
          <p14:tracePt t="33070" x="1577975" y="3835400"/>
          <p14:tracePt t="33104" x="1571625" y="3800475"/>
          <p14:tracePt t="33137" x="1600200" y="3760788"/>
          <p14:tracePt t="33142" x="1611313" y="3760788"/>
          <p14:tracePt t="33170" x="1617663" y="3760788"/>
          <p14:tracePt t="33203" x="1617663" y="3765550"/>
          <p14:tracePt t="33236" x="1593850" y="3783013"/>
          <p14:tracePt t="33270" x="1582738" y="3794125"/>
          <p14:tracePt t="33337" x="1628775" y="3794125"/>
          <p14:tracePt t="33370" x="1668463" y="3794125"/>
          <p14:tracePt t="33404" x="1679575" y="3794125"/>
          <p14:tracePt t="33437" x="1697038" y="3771900"/>
          <p14:tracePt t="33470" x="1736725" y="3778250"/>
          <p14:tracePt t="33503" x="1754188" y="3789363"/>
          <p14:tracePt t="33537" x="1765300" y="3789363"/>
          <p14:tracePt t="33570" x="1800225" y="3806825"/>
          <p14:tracePt t="33604" x="1817688" y="3835400"/>
          <p14:tracePt t="33637" x="1835150" y="3829050"/>
          <p14:tracePt t="33670" x="1897063" y="3806825"/>
          <p14:tracePt t="33704" x="1965325" y="3789363"/>
          <p14:tracePt t="33737" x="2000250" y="3765550"/>
          <p14:tracePt t="33770" x="2068513" y="3721100"/>
          <p14:tracePt t="33804" x="2154238" y="3703638"/>
          <p14:tracePt t="33836" x="2263775" y="3703638"/>
          <p14:tracePt t="33870" x="2349500" y="3703638"/>
          <p14:tracePt t="33903" x="2393950" y="3703638"/>
          <p14:tracePt t="33937" x="2463800" y="3686175"/>
          <p14:tracePt t="33972" x="2589213" y="3622675"/>
          <p14:tracePt t="34003" x="2686050" y="3594100"/>
          <p14:tracePt t="34037" x="2794000" y="3565525"/>
          <p14:tracePt t="34070" x="2879725" y="3560763"/>
          <p14:tracePt t="34103" x="2989263" y="3594100"/>
          <p14:tracePt t="34136" x="3035300" y="3657600"/>
          <p14:tracePt t="34140" x="3040063" y="3675063"/>
          <p14:tracePt t="34170" x="3040063" y="3686175"/>
          <p14:tracePt t="34204" x="3035300" y="3686175"/>
          <p14:tracePt t="34236" x="3046413" y="3703638"/>
          <p14:tracePt t="34270" x="3063875" y="3721100"/>
          <p14:tracePt t="34303" x="3063875" y="3736975"/>
          <p14:tracePt t="34336" x="3046413" y="3760788"/>
          <p14:tracePt t="34370" x="3006725" y="3800475"/>
          <p14:tracePt t="34403" x="2989263" y="3811588"/>
          <p14:tracePt t="34436" x="2982913" y="3811588"/>
          <p14:tracePt t="34470" x="2982913" y="3822700"/>
          <p14:tracePt t="34536" x="2982913" y="3811588"/>
          <p14:tracePt t="34570" x="2978150" y="3806825"/>
          <p14:tracePt t="34604" x="2949575" y="3800475"/>
          <p14:tracePt t="34636" x="2949575" y="3783013"/>
          <p14:tracePt t="34670" x="2943225" y="3783013"/>
          <p14:tracePt t="34703" x="2908300" y="3794125"/>
          <p14:tracePt t="34736" x="2903538" y="3817938"/>
          <p14:tracePt t="34770" x="2903538" y="3897313"/>
          <p14:tracePt t="34804" x="2789238" y="4097338"/>
          <p14:tracePt t="34836" x="2668588" y="4229100"/>
          <p14:tracePt t="34870" x="2593975" y="4303713"/>
          <p14:tracePt t="34903" x="2543175" y="4378325"/>
          <p14:tracePt t="34936" x="2468563" y="4468813"/>
          <p14:tracePt t="34970" x="2400300" y="4537075"/>
          <p14:tracePt t="35004" x="2336800" y="4583113"/>
          <p14:tracePt t="35036" x="2257425" y="4640263"/>
          <p14:tracePt t="35070" x="2228850" y="4668838"/>
          <p14:tracePt t="35103" x="2189163" y="4697413"/>
          <p14:tracePt t="35136" x="2132013" y="4708525"/>
          <p14:tracePt t="35140" x="2114550" y="4708525"/>
          <p14:tracePt t="35170" x="2085975" y="4708525"/>
          <p14:tracePt t="35204" x="2068513" y="4697413"/>
          <p14:tracePt t="35236" x="2057400" y="4686300"/>
          <p14:tracePt t="35269" x="1993900" y="4657725"/>
          <p14:tracePt t="35303" x="1960563" y="4622800"/>
          <p14:tracePt t="35336" x="1949450" y="4583113"/>
          <p14:tracePt t="35369" x="1925638" y="4537075"/>
          <p14:tracePt t="35403" x="1885950" y="4497388"/>
          <p14:tracePt t="35436" x="1835150" y="4446588"/>
          <p14:tracePt t="35469" x="1793875" y="4418013"/>
          <p14:tracePt t="35503" x="1778000" y="4411663"/>
          <p14:tracePt t="35536" x="1736725" y="4400550"/>
          <p14:tracePt t="35570" x="1725613" y="4400550"/>
          <p14:tracePt t="35603" x="1708150" y="4400550"/>
          <p14:tracePt t="35636" x="1685925" y="4383088"/>
          <p14:tracePt t="35669" x="1657350" y="4383088"/>
          <p14:tracePt t="35703" x="1622425" y="4383088"/>
          <p14:tracePt t="35736" x="1582738" y="4394200"/>
          <p14:tracePt t="35770" x="1565275" y="4394200"/>
          <p14:tracePt t="35806" x="1554163" y="4394200"/>
          <p14:tracePt t="35836" x="1536700" y="4394200"/>
          <p14:tracePt t="35869" x="1508125" y="4394200"/>
          <p14:tracePt t="35903" x="1479550" y="4394200"/>
          <p14:tracePt t="35936" x="1474788" y="4394200"/>
          <p14:tracePt t="35969" x="1474788" y="4389438"/>
          <p14:tracePt t="36036" x="1474788" y="4383088"/>
          <p14:tracePt t="36069" x="1474788" y="4365625"/>
          <p14:tracePt t="36103" x="1485900" y="4365625"/>
          <p14:tracePt t="36169" x="1485900" y="4360863"/>
          <p14:tracePt t="36203" x="1503363" y="4343400"/>
          <p14:tracePt t="36236" x="1514475" y="4343400"/>
          <p14:tracePt t="36269" x="1536700" y="4343400"/>
          <p14:tracePt t="36303" x="1577975" y="4325938"/>
          <p14:tracePt t="36336" x="1606550" y="4325938"/>
          <p14:tracePt t="36369" x="1617663" y="4325938"/>
          <p14:tracePt t="36403" x="1635125" y="4325938"/>
          <p14:tracePt t="36469" x="1635125" y="4337050"/>
          <p14:tracePt t="36559" x="1635125" y="4343400"/>
          <p14:tracePt t="36569" x="1635125" y="4349750"/>
          <p14:tracePt t="36603" x="1646238" y="4349750"/>
          <p14:tracePt t="36669" x="1657350" y="4349750"/>
          <p14:tracePt t="36703" x="1657350" y="4360863"/>
          <p14:tracePt t="36769" x="1668463" y="4343400"/>
          <p14:tracePt t="36803" x="1708150" y="4314825"/>
          <p14:tracePt t="36836" x="1743075" y="4297363"/>
          <p14:tracePt t="36869" x="1789113" y="4257675"/>
          <p14:tracePt t="36902" x="1851025" y="4235450"/>
          <p14:tracePt t="36936" x="1897063" y="4211638"/>
          <p14:tracePt t="36969" x="1914525" y="4200525"/>
          <p14:tracePt t="37003" x="1949450" y="4165600"/>
          <p14:tracePt t="37036" x="2035175" y="4125913"/>
          <p14:tracePt t="37069" x="2120900" y="4097338"/>
          <p14:tracePt t="37102" x="2193925" y="4079875"/>
          <p14:tracePt t="37136" x="2257425" y="4057650"/>
          <p14:tracePt t="37140" x="2274888" y="4051300"/>
          <p14:tracePt t="37169" x="2320925" y="4046538"/>
          <p14:tracePt t="37202" x="2393950" y="4051300"/>
          <p14:tracePt t="37236" x="2439988" y="4057650"/>
          <p14:tracePt t="37269" x="2486025" y="4040188"/>
          <p14:tracePt t="37302" x="2525713" y="4035425"/>
          <p14:tracePt t="37336" x="2549525" y="4040188"/>
          <p14:tracePt t="37369" x="2554288" y="4057650"/>
          <p14:tracePt t="37403" x="2554288" y="4064000"/>
          <p14:tracePt t="37469" x="2560638" y="4064000"/>
          <p14:tracePt t="37485" x="2565400" y="4064000"/>
          <p14:tracePt t="37502" x="2571750" y="4086225"/>
          <p14:tracePt t="37535" x="2571750" y="4121150"/>
          <p14:tracePt t="37569" x="2565400" y="4178300"/>
          <p14:tracePt t="37602" x="2549525" y="4229100"/>
          <p14:tracePt t="37636" x="2508250" y="4343400"/>
          <p14:tracePt t="37669" x="2474913" y="4411663"/>
          <p14:tracePt t="37702" x="2422525" y="4508500"/>
          <p14:tracePt t="37735" x="2371725" y="4589463"/>
          <p14:tracePt t="37769" x="2292350" y="4635500"/>
          <p14:tracePt t="37802" x="2206625" y="4657725"/>
          <p14:tracePt t="37835" x="2160588" y="4679950"/>
          <p14:tracePt t="37869" x="2114550" y="4708525"/>
          <p14:tracePt t="37902" x="2051050" y="4721225"/>
          <p14:tracePt t="37935" x="1989138" y="4721225"/>
          <p14:tracePt t="37970" x="1925638" y="4732338"/>
          <p14:tracePt t="38002" x="1879600" y="4743450"/>
          <p14:tracePt t="38036" x="1835150" y="4732338"/>
          <p14:tracePt t="38069" x="1817688" y="4714875"/>
          <p14:tracePt t="38102" x="1806575" y="4703763"/>
          <p14:tracePt t="38135" x="1793875" y="4692650"/>
          <p14:tracePt t="38140" x="1789113" y="4686300"/>
          <p14:tracePt t="38169" x="1778000" y="4675188"/>
          <p14:tracePt t="38202" x="1765300" y="4664075"/>
          <p14:tracePt t="38236" x="1736725" y="4646613"/>
          <p14:tracePt t="38269" x="1703388" y="4646613"/>
          <p14:tracePt t="38302" x="1685925" y="4646613"/>
          <p14:tracePt t="38335" x="1685925" y="4635500"/>
          <p14:tracePt t="38369" x="1685925" y="4618038"/>
          <p14:tracePt t="38436" x="1685925" y="4622800"/>
          <p14:tracePt t="38469" x="1685925" y="4629150"/>
          <p14:tracePt t="38502" x="1692275" y="4622800"/>
          <p14:tracePt t="38535" x="1708150" y="4618038"/>
          <p14:tracePt t="38568" x="1720850" y="4618038"/>
          <p14:tracePt t="38602" x="1754188" y="4618038"/>
          <p14:tracePt t="38636" x="1765300" y="4618038"/>
          <p14:tracePt t="38639" x="1771650" y="4618038"/>
          <p14:tracePt t="38668" x="1793875" y="4618038"/>
          <p14:tracePt t="38702" x="1822450" y="4618038"/>
          <p14:tracePt t="38735" x="1868488" y="4618038"/>
          <p14:tracePt t="38769" x="1920875" y="4622800"/>
          <p14:tracePt t="38802" x="1960563" y="4646613"/>
          <p14:tracePt t="38835" x="1993900" y="4646613"/>
          <p14:tracePt t="38869" x="2000250" y="4646613"/>
          <p14:tracePt t="38902" x="2011363" y="4635500"/>
          <p14:tracePt t="38935" x="2028825" y="4635500"/>
          <p14:tracePt t="39002" x="2028825" y="4629150"/>
          <p14:tracePt t="39036" x="2039938" y="4629150"/>
          <p14:tracePt t="39068" x="2039938" y="4640263"/>
          <p14:tracePt t="39135" x="2028825" y="4640263"/>
          <p14:tracePt t="39168" x="1989138" y="4651375"/>
          <p14:tracePt t="39173" x="1982788" y="4651375"/>
          <p14:tracePt t="39202" x="1960563" y="4651375"/>
          <p14:tracePt t="39235" x="1949450" y="4664075"/>
          <p14:tracePt t="39302" x="1978025" y="4629150"/>
          <p14:tracePt t="39335" x="2046288" y="4589463"/>
          <p14:tracePt t="39368" x="2074863" y="4646613"/>
          <p14:tracePt t="39402" x="2074863" y="4725988"/>
          <p14:tracePt t="39436" x="2057400" y="4835525"/>
          <p14:tracePt t="39469" x="2108200" y="4926013"/>
          <p14:tracePt t="39502" x="2178050" y="4960938"/>
          <p14:tracePt t="39535" x="2211388" y="4983163"/>
          <p14:tracePt t="39602" x="2200275" y="4972050"/>
          <p14:tracePt t="39636" x="2154238" y="4972050"/>
          <p14:tracePt t="39669" x="2039938" y="4949825"/>
          <p14:tracePt t="39701" x="1978025" y="4932363"/>
          <p14:tracePt t="39735" x="1925638" y="4875213"/>
          <p14:tracePt t="39768" x="1851025" y="4772025"/>
          <p14:tracePt t="39801" x="1782763" y="4640263"/>
          <p14:tracePt t="39835" x="1754188" y="4514850"/>
          <p14:tracePt t="39868" x="1725613" y="4429125"/>
          <p14:tracePt t="39902" x="1703388" y="4400550"/>
          <p14:tracePt t="39935" x="1593850" y="4389438"/>
          <p14:tracePt t="39968" x="1400175" y="4389438"/>
          <p14:tracePt t="40001" x="1239838" y="4354513"/>
          <p14:tracePt t="40035" x="1120775" y="4325938"/>
          <p14:tracePt t="40068" x="993775" y="4343400"/>
          <p14:tracePt t="40101" x="920750" y="4360863"/>
          <p14:tracePt t="40135" x="850900" y="4349750"/>
          <p14:tracePt t="40168" x="754063" y="4354513"/>
          <p14:tracePt t="40172" x="736600" y="4360863"/>
          <p14:tracePt t="40202" x="696913" y="4378325"/>
          <p14:tracePt t="40235" x="639763" y="4400550"/>
          <p14:tracePt t="40268" x="571500" y="4400550"/>
          <p14:tracePt t="40301" x="542925" y="4400550"/>
          <p14:tracePt t="40334" x="479425" y="4394200"/>
          <p14:tracePt t="40368" x="417513" y="4325938"/>
          <p14:tracePt t="40402" x="411163" y="4246563"/>
          <p14:tracePt t="40436" x="400050" y="4183063"/>
          <p14:tracePt t="40468" x="400050" y="4171950"/>
          <p14:tracePt t="40501" x="400050" y="4200525"/>
          <p14:tracePt t="40535" x="365125" y="4251325"/>
          <p14:tracePt t="40568" x="307975" y="4332288"/>
          <p14:tracePt t="40601" x="246063" y="4464050"/>
          <p14:tracePt t="40635" x="160338" y="4479925"/>
          <p14:tracePt t="40758" x="11113" y="4137025"/>
          <p14:tracePt t="40765" x="74613" y="4125913"/>
          <p14:tracePt t="40773" x="142875" y="4108450"/>
          <p14:tracePt t="40802" x="393700" y="4035425"/>
          <p14:tracePt t="40834" x="714375" y="3925888"/>
          <p14:tracePt t="40868" x="1017588" y="3879850"/>
          <p14:tracePt t="40901" x="1257300" y="4035425"/>
          <p14:tracePt t="40934" x="1628775" y="4337050"/>
          <p14:tracePt t="40968" x="1846263" y="4543425"/>
          <p14:tracePt t="41001" x="1897063" y="4721225"/>
          <p14:tracePt t="41035" x="1736725" y="4914900"/>
          <p14:tracePt t="41068" x="1577975" y="5183188"/>
          <p14:tracePt t="41101" x="1450975" y="5561013"/>
          <p14:tracePt t="41134" x="1406525" y="5822950"/>
          <p14:tracePt t="41168" x="1417638" y="6000750"/>
          <p14:tracePt t="41172" x="1439863" y="6035675"/>
          <p14:tracePt t="41201" x="1520825" y="6137275"/>
          <p14:tracePt t="41234" x="1657350" y="6292850"/>
          <p14:tracePt t="41268" x="1731963" y="6440488"/>
          <p14:tracePt t="41269" x="1743075" y="6486525"/>
          <p14:tracePt t="41301" x="1811338" y="6618288"/>
          <p14:tracePt t="41401" x="2371725" y="6851650"/>
          <p14:tracePt t="41434" x="2479675" y="6851650"/>
          <p14:tracePt t="41468" x="2646363" y="6851650"/>
          <p14:tracePt t="41501" x="2846388" y="6851650"/>
          <p14:tracePt t="41534" x="2936875" y="6851650"/>
          <p14:tracePt t="41568" x="3022600" y="6851650"/>
          <p14:tracePt t="41601" x="3125788" y="6851650"/>
          <p14:tracePt t="41634" x="3235325" y="6851650"/>
          <p14:tracePt t="41668" x="3303588" y="6851650"/>
          <p14:tracePt t="41670" x="3325813" y="6851650"/>
          <p14:tracePt t="41701" x="3411538" y="6851650"/>
          <p14:tracePt t="41734" x="3549650" y="6840538"/>
          <p14:tracePt t="41768" x="3721100" y="6800850"/>
          <p14:tracePt t="41801" x="3978275" y="6754813"/>
          <p14:tracePt t="41834" x="4217988" y="6726238"/>
          <p14:tracePt t="41868" x="4389438" y="6669088"/>
          <p14:tracePt t="41901" x="4583113" y="6629400"/>
          <p14:tracePt t="41934" x="4675188" y="6611938"/>
          <p14:tracePt t="41967" x="4732338" y="6607175"/>
          <p14:tracePt t="42001" x="4760913" y="6607175"/>
          <p14:tracePt t="42034" x="4778375" y="6611938"/>
          <p14:tracePt t="42068" x="4754563" y="6629400"/>
          <p14:tracePt t="42101" x="4686300" y="6623050"/>
          <p14:tracePt t="42134" x="4622800" y="6561138"/>
          <p14:tracePt t="42167" x="4583113" y="6508750"/>
          <p14:tracePt t="42172" x="4578350" y="6497638"/>
          <p14:tracePt t="42201" x="4572000" y="6492875"/>
          <p14:tracePt t="42234" x="4560888" y="6480175"/>
          <p14:tracePt t="42268" x="4521200" y="6464300"/>
          <p14:tracePt t="42301" x="4468813" y="6457950"/>
          <p14:tracePt t="42334" x="4486275" y="6435725"/>
          <p14:tracePt t="42367" x="4521200" y="6429375"/>
          <p14:tracePt t="42401" x="4532313" y="6429375"/>
          <p14:tracePt t="42434" x="4532313" y="6440488"/>
          <p14:tracePt t="42468" x="4503738" y="6457950"/>
          <p14:tracePt t="42501" x="4479925" y="6464300"/>
          <p14:tracePt t="42535" x="4446588" y="6464300"/>
          <p14:tracePt t="42567" x="4365625" y="6446838"/>
          <p14:tracePt t="42601" x="4275138" y="6418263"/>
          <p14:tracePt t="42634" x="4222750" y="6372225"/>
          <p14:tracePt t="42668" x="4206875" y="6321425"/>
          <p14:tracePt t="42701" x="4206875" y="6275388"/>
          <p14:tracePt t="42734" x="4206875" y="6211888"/>
          <p14:tracePt t="42767" x="4211638" y="6143625"/>
          <p14:tracePt t="42801" x="4235450" y="6103938"/>
          <p14:tracePt t="42834" x="4251325" y="6046788"/>
          <p14:tracePt t="42868" x="4257675" y="5983288"/>
          <p14:tracePt t="42901" x="4286250" y="5937250"/>
          <p14:tracePt t="42934" x="4286250" y="5915025"/>
          <p14:tracePt t="42967" x="4286250" y="5857875"/>
          <p14:tracePt t="43001" x="4264025" y="5818188"/>
          <p14:tracePt t="43034" x="4211638" y="5778500"/>
          <p14:tracePt t="43067" x="4075113" y="5703888"/>
          <p14:tracePt t="43100" x="3971925" y="5646738"/>
          <p14:tracePt t="43134" x="3875088" y="5572125"/>
          <p14:tracePt t="43167" x="3811588" y="5508625"/>
          <p14:tracePt t="43172" x="3794125" y="5497513"/>
          <p14:tracePt t="43201" x="3760788" y="5468938"/>
          <p14:tracePt t="43234" x="3778250" y="5429250"/>
          <p14:tracePt t="43268" x="3811588" y="5372100"/>
          <p14:tracePt t="43301" x="3857625" y="5321300"/>
          <p14:tracePt t="43334" x="3921125" y="5308600"/>
          <p14:tracePt t="43367" x="3971925" y="5308600"/>
          <p14:tracePt t="43400" x="4000500" y="5314950"/>
          <p14:tracePt t="43434" x="4017963" y="5332413"/>
          <p14:tracePt t="43468" x="4029075" y="5400675"/>
          <p14:tracePt t="43501" x="4057650" y="5429250"/>
          <p14:tracePt t="43534" x="4149725" y="5464175"/>
          <p14:tracePt t="43567" x="4217988" y="5468938"/>
          <p14:tracePt t="43600" x="4275138" y="5468938"/>
          <p14:tracePt t="43633" x="4308475" y="5497513"/>
          <p14:tracePt t="43669" x="4365625" y="5532438"/>
          <p14:tracePt t="43700" x="4440238" y="5526088"/>
          <p14:tracePt t="43734" x="4503738" y="5526088"/>
          <p14:tracePt t="43767" x="4565650" y="5526088"/>
          <p14:tracePt t="43801" x="4622800" y="5526088"/>
          <p14:tracePt t="43834" x="4640263" y="5526088"/>
          <p14:tracePt t="43868" x="4657725" y="5526088"/>
          <p14:tracePt t="43901" x="4657725" y="5521325"/>
          <p14:tracePt t="43967" x="4646613" y="5503863"/>
          <p14:tracePt t="44001" x="4635500" y="5492750"/>
          <p14:tracePt t="44034" x="4635500" y="5475288"/>
          <p14:tracePt t="44068" x="4635500" y="5451475"/>
          <p14:tracePt t="44100" x="4635500" y="5435600"/>
          <p14:tracePt t="44133" x="4635500" y="5418138"/>
          <p14:tracePt t="44167" x="4622800" y="5418138"/>
          <p14:tracePt t="44200" x="4606925" y="5418138"/>
          <p14:tracePt t="44234" x="4606925" y="5407025"/>
          <p14:tracePt t="44381" x="4606925" y="5400675"/>
          <p14:tracePt t="44429" x="4600575" y="5407025"/>
          <p14:tracePt t="44437" x="4594225" y="5411788"/>
          <p14:tracePt t="44445" x="4589463" y="5411788"/>
          <p14:tracePt t="44468" x="4565650" y="5429250"/>
          <p14:tracePt t="44500" x="4537075" y="5440363"/>
          <p14:tracePt t="44534" x="4532313" y="5457825"/>
          <p14:tracePt t="44567" x="4537075" y="5468938"/>
          <p14:tracePt t="44600" x="4543425" y="5486400"/>
          <p14:tracePt t="44634" x="4514850" y="5503863"/>
          <p14:tracePt t="44669" x="4486275" y="5521325"/>
          <p14:tracePt t="44700" x="4486275" y="5537200"/>
          <p14:tracePt t="44734" x="4486275" y="5549900"/>
          <p14:tracePt t="44767" x="4475163" y="5549900"/>
          <p14:tracePt t="44801" x="4468813" y="5549900"/>
          <p14:tracePt t="44869" x="4464050" y="5549900"/>
          <p14:tracePt t="44900" x="4457700" y="5543550"/>
          <p14:tracePt t="44933" x="4435475" y="5543550"/>
          <p14:tracePt t="44967" x="4418013" y="5549900"/>
          <p14:tracePt t="45000" x="4383088" y="5554663"/>
          <p14:tracePt t="45033" x="4343400" y="5532438"/>
          <p14:tracePt t="45067" x="4314825" y="5492750"/>
          <p14:tracePt t="45100" x="4308475" y="5451475"/>
          <p14:tracePt t="45101" x="4314825" y="5446713"/>
          <p14:tracePt t="45133" x="4332288" y="5429250"/>
          <p14:tracePt t="45167" x="4332288" y="5418138"/>
          <p14:tracePt t="45200" x="4257675" y="5418138"/>
          <p14:tracePt t="45233" x="4057650" y="5418138"/>
          <p14:tracePt t="45266" x="3835400" y="5378450"/>
          <p14:tracePt t="45300" x="3686175" y="5240338"/>
          <p14:tracePt t="45333" x="3622675" y="5211763"/>
          <p14:tracePt t="45366" x="3532188" y="5189538"/>
          <p14:tracePt t="45400" x="3360738" y="5172075"/>
          <p14:tracePt t="45433" x="3108325" y="5143500"/>
          <p14:tracePt t="45466" x="2851150" y="5132388"/>
          <p14:tracePt t="45500" x="2606675" y="5057775"/>
          <p14:tracePt t="45533" x="2497138" y="4965700"/>
          <p14:tracePt t="45566" x="2422525" y="4897438"/>
          <p14:tracePt t="45600" x="2349500" y="4840288"/>
          <p14:tracePt t="45633" x="2274888" y="4772025"/>
          <p14:tracePt t="45668" x="2189163" y="4714875"/>
          <p14:tracePt t="45700" x="2136775" y="4697413"/>
          <p14:tracePt t="45733" x="2108200" y="4697413"/>
          <p14:tracePt t="45766" x="2085975" y="4697413"/>
          <p14:tracePt t="45800" x="2051050" y="4697413"/>
          <p14:tracePt t="45833" x="2011363" y="4697413"/>
          <p14:tracePt t="45866" x="2000250" y="4697413"/>
          <p14:tracePt t="45900" x="1982788" y="4708525"/>
          <p14:tracePt t="45933" x="1920875" y="4732338"/>
          <p14:tracePt t="45966" x="1879600" y="4765675"/>
          <p14:tracePt t="46000" x="1863725" y="4789488"/>
          <p14:tracePt t="46067" x="1863725" y="4811713"/>
          <p14:tracePt t="46100" x="1863725" y="4846638"/>
          <p14:tracePt t="46133" x="1846263" y="4868863"/>
          <p14:tracePt t="46166" x="1839913" y="4886325"/>
          <p14:tracePt t="46200" x="1822450" y="4903788"/>
          <p14:tracePt t="46205" x="1822450" y="4908550"/>
          <p14:tracePt t="46233" x="1817688" y="4914900"/>
          <p14:tracePt t="46267" x="1822450" y="4914900"/>
          <p14:tracePt t="46300" x="1835150" y="4914900"/>
          <p14:tracePt t="46332" x="1822450" y="4914900"/>
          <p14:tracePt t="46366" x="1822450" y="4932363"/>
          <p14:tracePt t="46400" x="1800225" y="4972050"/>
          <p14:tracePt t="46433" x="1760538" y="5006975"/>
          <p14:tracePt t="46466" x="1743075" y="4994275"/>
          <p14:tracePt t="46500" x="1749425" y="4965700"/>
          <p14:tracePt t="46533" x="1793875" y="4943475"/>
          <p14:tracePt t="46566" x="1851025" y="4926013"/>
          <p14:tracePt t="46600" x="1857375" y="4926013"/>
          <p14:tracePt t="46667" x="1857375" y="4949825"/>
          <p14:tracePt t="46670" x="1857375" y="4960938"/>
          <p14:tracePt t="46700" x="1857375" y="4965700"/>
          <p14:tracePt t="46733" x="1857375" y="4972050"/>
          <p14:tracePt t="46766" x="1851025" y="4972050"/>
          <p14:tracePt t="46801" x="1846263" y="4965700"/>
          <p14:tracePt t="46833" x="1857375" y="4954588"/>
          <p14:tracePt t="46866" x="1897063" y="4954588"/>
          <p14:tracePt t="46899" x="1908175" y="4954588"/>
          <p14:tracePt t="46933" x="1892300" y="4954588"/>
          <p14:tracePt t="46966" x="1863725" y="4954588"/>
          <p14:tracePt t="47037" x="1868488" y="4954588"/>
          <p14:tracePt t="47067" x="1908175" y="4937125"/>
          <p14:tracePt t="47101" x="1949450" y="4892675"/>
          <p14:tracePt t="47133" x="2011363" y="4840288"/>
          <p14:tracePt t="47166" x="2074863" y="4800600"/>
          <p14:tracePt t="47201" x="2143125" y="4754563"/>
          <p14:tracePt t="47205" x="2171700" y="4732338"/>
          <p14:tracePt t="47233" x="2308225" y="4646613"/>
          <p14:tracePt t="47266" x="2520950" y="4525963"/>
          <p14:tracePt t="47301" x="2600325" y="4451350"/>
          <p14:tracePt t="47333" x="2451100" y="4371975"/>
          <p14:tracePt t="47366" x="2314575" y="4229100"/>
          <p14:tracePt t="47399" x="2303463" y="4143375"/>
          <p14:tracePt t="47432" x="2279650" y="4075113"/>
          <p14:tracePt t="47466" x="2251075" y="3960813"/>
          <p14:tracePt t="47500" x="2211388" y="3863975"/>
          <p14:tracePt t="47533" x="2149475" y="3765550"/>
          <p14:tracePt t="47566" x="2085975" y="3600450"/>
          <p14:tracePt t="47599" x="2108200" y="3463925"/>
          <p14:tracePt t="47633" x="2211388" y="3365500"/>
          <p14:tracePt t="47666" x="2360613" y="3286125"/>
          <p14:tracePt t="47699" x="2422525" y="3189288"/>
          <p14:tracePt t="47732" x="2422525" y="3074988"/>
          <p14:tracePt t="47766" x="2371725" y="2943225"/>
          <p14:tracePt t="47799" x="2343150" y="2846388"/>
          <p14:tracePt t="47833" x="2360613" y="2771775"/>
          <p14:tracePt t="47866" x="2400300" y="2732088"/>
          <p14:tracePt t="47901" x="2417763" y="2692400"/>
          <p14:tracePt t="47933" x="2411413" y="2663825"/>
          <p14:tracePt t="47965" x="2400300" y="2646363"/>
          <p14:tracePt t="47999" x="2393950" y="2635250"/>
          <p14:tracePt t="48032" x="2406650" y="2635250"/>
          <p14:tracePt t="48066" x="2435225" y="2635250"/>
          <p14:tracePt t="48100" x="2479675" y="2635250"/>
          <p14:tracePt t="48132" x="2508250" y="2628900"/>
          <p14:tracePt t="48166" x="2508250" y="2617788"/>
          <p14:tracePt t="48200" x="2525713" y="2617788"/>
          <p14:tracePt t="48232" x="2514600" y="2611438"/>
          <p14:tracePt t="48266" x="2497138" y="2582863"/>
          <p14:tracePt t="48300" x="2549525" y="2532063"/>
          <p14:tracePt t="48332" x="2674938" y="2492375"/>
          <p14:tracePt t="48366" x="2754313" y="2463800"/>
          <p14:tracePt t="48399" x="2714625" y="2411413"/>
          <p14:tracePt t="48432" x="2657475" y="2378075"/>
          <p14:tracePt t="48466" x="2674938" y="2336800"/>
          <p14:tracePt t="48500" x="2714625" y="2268538"/>
          <p14:tracePt t="48532" x="2732088" y="2251075"/>
          <p14:tracePt t="48566" x="2789238" y="2279650"/>
          <p14:tracePt t="48599" x="2851150" y="2279650"/>
          <p14:tracePt t="48632" x="3017838" y="2360613"/>
          <p14:tracePt t="48666" x="3275013" y="2525713"/>
          <p14:tracePt t="48700" x="3514725" y="2692400"/>
          <p14:tracePt t="48732" x="3657600" y="2778125"/>
          <p14:tracePt t="48766" x="3749675" y="2879725"/>
          <p14:tracePt t="48799" x="3789363" y="2925763"/>
          <p14:tracePt t="48833" x="3800475" y="2936875"/>
          <p14:tracePt t="48865" x="3840163" y="2943225"/>
          <p14:tracePt t="48899" x="3886200" y="2971800"/>
          <p14:tracePt t="49255" x="3903663" y="2971800"/>
          <p14:tracePt t="49261" x="3908425" y="2971800"/>
          <p14:tracePt t="49270" x="3914775" y="2971800"/>
          <p14:tracePt t="49300" x="3925888" y="2965450"/>
          <p14:tracePt t="49332" x="3925888" y="2954338"/>
          <p14:tracePt t="49365" x="3925888" y="2936875"/>
          <p14:tracePt t="49399" x="3937000" y="2932113"/>
          <p14:tracePt t="49432" x="3954463" y="2932113"/>
          <p14:tracePt t="49499" x="3937000" y="2994025"/>
          <p14:tracePt t="49532" x="3971925" y="3154363"/>
          <p14:tracePt t="49565" x="4011613" y="3479800"/>
          <p14:tracePt t="49598" x="4011613" y="3732213"/>
          <p14:tracePt t="49632" x="4057650" y="3983038"/>
          <p14:tracePt t="49665" x="4121150" y="4178300"/>
          <p14:tracePt t="49699" x="4143375" y="4229100"/>
          <p14:tracePt t="49732" x="4183063" y="4303713"/>
          <p14:tracePt t="49733" x="4189413" y="4325938"/>
          <p14:tracePt t="49765" x="4200525" y="4411663"/>
          <p14:tracePt t="49799" x="4211638" y="4446588"/>
          <p14:tracePt t="49832" x="4200525" y="4440238"/>
          <p14:tracePt t="49866" x="4154488" y="4440238"/>
          <p14:tracePt t="49899" x="4064000" y="4440238"/>
          <p14:tracePt t="49932" x="3868738" y="4440238"/>
          <p14:tracePt t="49933" x="3822700" y="4440238"/>
          <p14:tracePt t="49965" x="3663950" y="4446588"/>
          <p14:tracePt t="49999" x="3536950" y="4468813"/>
          <p14:tracePt t="50032" x="3268663" y="4435475"/>
          <p14:tracePt t="50065" x="2965450" y="4325938"/>
          <p14:tracePt t="50099" x="2679700" y="4235450"/>
          <p14:tracePt t="50132" x="2514600" y="4143375"/>
          <p14:tracePt t="50165" x="2406650" y="4011613"/>
          <p14:tracePt t="50199" x="2268538" y="3875088"/>
          <p14:tracePt t="50232" x="2178050" y="3789363"/>
          <p14:tracePt t="50237" x="2165350" y="3771900"/>
          <p14:tracePt t="50266" x="2136775" y="3714750"/>
          <p14:tracePt t="50299" x="2068513" y="3622675"/>
          <p14:tracePt t="50332" x="1965325" y="3582988"/>
          <p14:tracePt t="50365" x="1754188" y="3600450"/>
          <p14:tracePt t="50398" x="1525588" y="3600450"/>
          <p14:tracePt t="50432" x="1325563" y="3578225"/>
          <p14:tracePt t="50465" x="1028700" y="3560763"/>
          <p14:tracePt t="50499" x="736600" y="3617913"/>
          <p14:tracePt t="50532" x="434975" y="3708400"/>
          <p14:tracePt t="50533" x="342900" y="3732213"/>
          <p14:tracePt t="50565" x="34925" y="3829050"/>
          <p14:tracePt t="50870" x="34925" y="3806825"/>
          <p14:tracePt t="50885" x="74613" y="3783013"/>
          <p14:tracePt t="50893" x="120650" y="3760788"/>
          <p14:tracePt t="50916" x="182563" y="3686175"/>
          <p14:tracePt t="50932" x="193675" y="3663950"/>
          <p14:tracePt t="50948" x="228600" y="3594100"/>
          <p14:tracePt t="50981" x="285750" y="3521075"/>
          <p14:tracePt t="51015" x="342900" y="3417888"/>
          <p14:tracePt t="51048" x="422275" y="3303588"/>
          <p14:tracePt t="51082" x="468313" y="3206750"/>
          <p14:tracePt t="51116" x="492125" y="3121025"/>
          <p14:tracePt t="51148" x="725488" y="3022600"/>
          <p14:tracePt t="51181" x="1039813" y="2989263"/>
          <p14:tracePt t="51215" x="1263650" y="2903538"/>
          <p14:tracePt t="51248" x="1371600" y="2857500"/>
          <p14:tracePt t="51283" x="1349375" y="2857500"/>
          <p14:tracePt t="51316" x="1263650" y="2879725"/>
          <p14:tracePt t="51348" x="1211263" y="2903538"/>
          <p14:tracePt t="51381" x="1211263" y="2936875"/>
          <p14:tracePt t="51415" x="1211263" y="2965450"/>
          <p14:tracePt t="51448" x="1211263" y="3022600"/>
          <p14:tracePt t="51482" x="1193800" y="3086100"/>
          <p14:tracePt t="51516" x="1079500" y="3149600"/>
          <p14:tracePt t="51548" x="960438" y="3171825"/>
          <p14:tracePt t="51581" x="850900" y="3194050"/>
          <p14:tracePt t="51615" x="777875" y="3217863"/>
          <p14:tracePt t="51648" x="725488" y="3235325"/>
          <p14:tracePt t="51682" x="679450" y="3279775"/>
          <p14:tracePt t="51716" x="525463" y="3400425"/>
          <p14:tracePt t="51748" x="342900" y="3503613"/>
          <p14:tracePt t="51781" x="34925" y="3606800"/>
          <p14:tracePt t="54078" x="63500" y="3492500"/>
          <p14:tracePt t="54085" x="153988" y="3497263"/>
          <p14:tracePt t="54097" x="250825" y="3503613"/>
          <p14:tracePt t="54114" x="450850" y="3508375"/>
          <p14:tracePt t="54132" x="650875" y="3486150"/>
          <p14:tracePt t="54148" x="936625" y="3411538"/>
          <p14:tracePt t="54181" x="1417638" y="3325813"/>
          <p14:tracePt t="54214" x="1971675" y="3240088"/>
          <p14:tracePt t="54248" x="2520950" y="3125788"/>
          <p14:tracePt t="54281" x="3086100" y="3006725"/>
          <p14:tracePt t="54314" x="3668713" y="2903538"/>
          <p14:tracePt t="54348" x="4365625" y="2794000"/>
          <p14:tracePt t="54381" x="4811713" y="2679700"/>
          <p14:tracePt t="54414" x="5229225" y="2582863"/>
          <p14:tracePt t="54447" x="5715000" y="2532063"/>
          <p14:tracePt t="54481" x="6080125" y="2503488"/>
          <p14:tracePt t="54514" x="6521450" y="2468563"/>
          <p14:tracePt t="54547" x="7000875" y="2479675"/>
          <p14:tracePt t="54580" x="7326313" y="2479675"/>
          <p14:tracePt t="54614" x="7583488" y="2463800"/>
          <p14:tracePt t="54647" x="7772400" y="2435225"/>
          <p14:tracePt t="54680" x="7858125" y="2411413"/>
          <p14:tracePt t="54714" x="7880350" y="2406650"/>
          <p14:tracePt t="54748" x="7926388" y="2446338"/>
          <p14:tracePt t="54780" x="8029575" y="2554288"/>
          <p14:tracePt t="54814" x="8150225" y="2668588"/>
          <p14:tracePt t="54847" x="8201025" y="2732088"/>
          <p14:tracePt t="54880" x="8201025" y="2794000"/>
          <p14:tracePt t="54914" x="8172450" y="2936875"/>
          <p14:tracePt t="54948" x="8086725" y="3068638"/>
          <p14:tracePt t="54980" x="7972425" y="3136900"/>
          <p14:tracePt t="55014" x="7908925" y="3228975"/>
          <p14:tracePt t="55047" x="7835900" y="3349625"/>
          <p14:tracePt t="55080" x="7794625" y="3389313"/>
          <p14:tracePt t="55114" x="7835900" y="3435350"/>
          <p14:tracePt t="55148" x="8040688" y="3629025"/>
          <p14:tracePt t="55180" x="8097838" y="3708400"/>
          <p14:tracePt t="55214" x="8047038" y="3749675"/>
          <p14:tracePt t="55247" x="8007350" y="3783013"/>
          <p14:tracePt t="55280" x="7966075" y="3794125"/>
          <p14:tracePt t="55314" x="7961313" y="3794125"/>
          <p14:tracePt t="55349" x="7972425" y="3794125"/>
          <p14:tracePt t="55381" x="7972425" y="3806825"/>
          <p14:tracePt t="55414" x="7961313" y="3817938"/>
          <p14:tracePt t="55447" x="7908925" y="3875088"/>
          <p14:tracePt t="55480" x="7818438" y="3965575"/>
          <p14:tracePt t="55514" x="7772400" y="4079875"/>
          <p14:tracePt t="55548" x="7737475" y="4200525"/>
          <p14:tracePt t="55582" x="7715250" y="4292600"/>
          <p14:tracePt t="55613" x="7686675" y="4383088"/>
          <p14:tracePt t="55646" x="7646988" y="4451350"/>
          <p14:tracePt t="55680" x="7635875" y="4514850"/>
          <p14:tracePt t="55714" x="7612063" y="4606925"/>
          <p14:tracePt t="55748" x="7583488" y="4732338"/>
          <p14:tracePt t="55781" x="7578725" y="4851400"/>
          <p14:tracePt t="55813" x="7578725" y="4926013"/>
          <p14:tracePt t="55847" x="7537450" y="4972050"/>
          <p14:tracePt t="55880" x="7521575" y="5011738"/>
          <p14:tracePt t="55914" x="7497763" y="5022850"/>
          <p14:tracePt t="55947" x="7458075" y="5011738"/>
          <p14:tracePt t="55981" x="7366000" y="4983163"/>
          <p14:tracePt t="56014" x="7264400" y="4960938"/>
          <p14:tracePt t="56047" x="7189788" y="4937125"/>
          <p14:tracePt t="56080" x="7126288" y="4926013"/>
          <p14:tracePt t="56114" x="7035800" y="4903788"/>
          <p14:tracePt t="56147" x="6983413" y="4864100"/>
          <p14:tracePt t="56180" x="6943725" y="4818063"/>
          <p14:tracePt t="56213" x="6864350" y="4778375"/>
          <p14:tracePt t="56247" x="6743700" y="4703763"/>
          <p14:tracePt t="56280" x="6657975" y="4646613"/>
          <p14:tracePt t="56314" x="6629400" y="4629150"/>
          <p14:tracePt t="56347" x="6526213" y="4578350"/>
          <p14:tracePt t="56380" x="6435725" y="4532313"/>
          <p14:tracePt t="56413" x="6361113" y="4508500"/>
          <p14:tracePt t="56447" x="6303963" y="4508500"/>
          <p14:tracePt t="56480" x="6229350" y="4479925"/>
          <p14:tracePt t="56514" x="6161088" y="4457700"/>
          <p14:tracePt t="56547" x="6115050" y="4440238"/>
          <p14:tracePt t="56580" x="6051550" y="4394200"/>
          <p14:tracePt t="56613" x="5978525" y="4314825"/>
          <p14:tracePt t="56647" x="5937250" y="4275138"/>
          <p14:tracePt t="56680" x="5857875" y="4229100"/>
          <p14:tracePt t="56713" x="5794375" y="4183063"/>
          <p14:tracePt t="56747" x="5737225" y="4114800"/>
          <p14:tracePt t="56781" x="5680075" y="4051300"/>
          <p14:tracePt t="56813" x="5680075" y="4017963"/>
          <p14:tracePt t="56846" x="5668963" y="3989388"/>
          <p14:tracePt t="56880" x="5651500" y="3960813"/>
          <p14:tracePt t="56913" x="5646738" y="3925888"/>
          <p14:tracePt t="56946" x="5646738" y="3868738"/>
          <p14:tracePt t="56980" x="5646738" y="3806825"/>
          <p14:tracePt t="57013" x="5646738" y="3743325"/>
          <p14:tracePt t="57046" x="5646738" y="3675063"/>
          <p14:tracePt t="57080" x="5686425" y="3582988"/>
          <p14:tracePt t="57113" x="5726113" y="3514725"/>
          <p14:tracePt t="57146" x="5772150" y="3446463"/>
          <p14:tracePt t="57180" x="5818188" y="3360738"/>
          <p14:tracePt t="57213" x="5846763" y="3297238"/>
          <p14:tracePt t="57246" x="5864225" y="3240088"/>
          <p14:tracePt t="57281" x="5868988" y="3178175"/>
          <p14:tracePt t="57313" x="5903913" y="3121025"/>
          <p14:tracePt t="57346" x="5954713" y="3074988"/>
          <p14:tracePt t="57380" x="5989638" y="3057525"/>
          <p14:tracePt t="57381" x="6007100" y="3046413"/>
          <p14:tracePt t="57413" x="6046788" y="3006725"/>
          <p14:tracePt t="57446" x="6069013" y="2971800"/>
          <p14:tracePt t="57480" x="6086475" y="2954338"/>
          <p14:tracePt t="57513" x="6121400" y="2943225"/>
          <p14:tracePt t="57546" x="6161088" y="2943225"/>
          <p14:tracePt t="57581" x="6194425" y="2943225"/>
          <p14:tracePt t="57613" x="6246813" y="2943225"/>
          <p14:tracePt t="57646" x="6303963" y="2943225"/>
          <p14:tracePt t="57680" x="6365875" y="2960688"/>
          <p14:tracePt t="57713" x="6400800" y="2965450"/>
          <p14:tracePt t="57746" x="6440488" y="2965450"/>
          <p14:tracePt t="57779" x="6526213" y="2978150"/>
          <p14:tracePt t="57812" x="6578600" y="3022600"/>
          <p14:tracePt t="57846" x="6578600" y="3068638"/>
          <p14:tracePt t="57880" x="6578600" y="3143250"/>
          <p14:tracePt t="57913" x="6561138" y="3268663"/>
          <p14:tracePt t="57946" x="6515100" y="3332163"/>
          <p14:tracePt t="57980" x="6480175" y="3382963"/>
          <p14:tracePt t="58013" x="6515100" y="3479800"/>
          <p14:tracePt t="58046" x="6526213" y="3503613"/>
          <p14:tracePt t="58079" x="6526213" y="3514725"/>
          <p14:tracePt t="58113" x="6532563" y="3532188"/>
          <p14:tracePt t="58146" x="6543675" y="3543300"/>
          <p14:tracePt t="58180" x="6550025" y="3549650"/>
          <p14:tracePt t="58213" x="6537325" y="3549650"/>
          <p14:tracePt t="58253" x="6532563" y="3549650"/>
          <p14:tracePt t="58280" x="6526213" y="3549650"/>
          <p14:tracePt t="58313" x="6537325" y="3554413"/>
          <p14:tracePt t="58346" x="6554788" y="3560763"/>
          <p14:tracePt t="58380" x="6561138" y="3571875"/>
          <p14:tracePt t="58413" x="6583363" y="3611563"/>
          <p14:tracePt t="58448" x="6583363" y="3622675"/>
          <p14:tracePt t="58479" x="6600825" y="3646488"/>
          <p14:tracePt t="58513" x="6600825" y="3686175"/>
          <p14:tracePt t="58546" x="6607175" y="3749675"/>
          <p14:tracePt t="58580" x="6640513" y="3800475"/>
          <p14:tracePt t="58613" x="6664325" y="3835400"/>
          <p14:tracePt t="58646" x="6669088" y="3840163"/>
          <p14:tracePt t="58679" x="6669088" y="3846513"/>
          <p14:tracePt t="58713" x="6680200" y="3875088"/>
          <p14:tracePt t="58746" x="6686550" y="3908425"/>
          <p14:tracePt t="58780" x="6686550" y="3925888"/>
          <p14:tracePt t="58813" x="6704013" y="3943350"/>
          <p14:tracePt t="58846" x="6732588" y="3949700"/>
          <p14:tracePt t="58879" x="6732588" y="3937000"/>
          <p14:tracePt t="58912" x="6726238" y="3937000"/>
          <p14:tracePt t="58946" x="6743700" y="3937000"/>
          <p14:tracePt t="58979" x="6754813" y="3937000"/>
          <p14:tracePt t="59047" x="6765925" y="3954463"/>
          <p14:tracePt t="59079" x="6783388" y="3983038"/>
          <p14:tracePt t="59112" x="6794500" y="4000500"/>
          <p14:tracePt t="59146" x="6811963" y="4017963"/>
          <p14:tracePt t="59179" x="6829425" y="4029075"/>
          <p14:tracePt t="59246" x="6823075" y="4029075"/>
          <p14:tracePt t="59317" x="6829425" y="4022725"/>
          <p14:tracePt t="59381" x="6818313" y="4022725"/>
          <p14:tracePt t="59397" x="6811963" y="4022725"/>
          <p14:tracePt t="59406" x="6807200" y="4022725"/>
          <p14:tracePt t="59429" x="6811963" y="4022725"/>
          <p14:tracePt t="59464" x="6835775" y="4029075"/>
          <p14:tracePt t="59496" x="6921500" y="4051300"/>
          <p14:tracePt t="59529" x="6972300" y="4051300"/>
          <p14:tracePt t="59563" x="7018338" y="4051300"/>
          <p14:tracePt t="59596" x="7097713" y="4035425"/>
          <p14:tracePt t="59630" x="7154863" y="4029075"/>
          <p14:tracePt t="59662" x="7189788" y="4022725"/>
          <p14:tracePt t="59696" x="7207250" y="4006850"/>
          <p14:tracePt t="59729" x="7258050" y="3989388"/>
          <p14:tracePt t="59762" x="7308850" y="3989388"/>
          <p14:tracePt t="59796" x="7315200" y="3989388"/>
          <p14:tracePt t="59830" x="7321550" y="3989388"/>
          <p14:tracePt t="59862" x="7378700" y="3989388"/>
          <p14:tracePt t="59896" x="7435850" y="3989388"/>
          <p14:tracePt t="59929" x="7446963" y="3989388"/>
          <p14:tracePt t="59962" x="7458075" y="3989388"/>
          <p14:tracePt t="59996" x="7451725" y="3978275"/>
          <p14:tracePt t="60029" x="7418388" y="3954463"/>
          <p14:tracePt t="60062" x="7378700" y="3954463"/>
          <p14:tracePt t="60095" x="7251700" y="3954463"/>
          <p14:tracePt t="60129" x="7132638" y="3937000"/>
          <p14:tracePt t="60162" x="7108825" y="3921125"/>
          <p14:tracePt t="60196" x="7108825" y="3886200"/>
          <p14:tracePt t="60229" x="7121525" y="3851275"/>
          <p14:tracePt t="60263" x="7126288" y="3835400"/>
          <p14:tracePt t="60297" x="7108825" y="3811588"/>
          <p14:tracePt t="60300" x="7092950" y="3800475"/>
          <p14:tracePt t="60329" x="7040563" y="3760788"/>
          <p14:tracePt t="60363" x="6983413" y="3743325"/>
          <p14:tracePt t="60396" x="6965950" y="3754438"/>
          <p14:tracePt t="60429" x="6961188" y="3778250"/>
          <p14:tracePt t="60462" x="7029450" y="3778250"/>
          <p14:tracePt t="60495" x="7137400" y="3789363"/>
          <p14:tracePt t="60528" x="7269163" y="3835400"/>
          <p14:tracePt t="60562" x="7332663" y="3846513"/>
          <p14:tracePt t="60595" x="7440613" y="3846513"/>
          <p14:tracePt t="60629" x="7680325" y="3851275"/>
          <p14:tracePt t="60662" x="7840663" y="3875088"/>
          <p14:tracePt t="60695" x="8001000" y="3903663"/>
          <p14:tracePt t="60729" x="8172450" y="3903663"/>
          <p14:tracePt t="60763" x="8326438" y="3903663"/>
          <p14:tracePt t="60797" x="8423275" y="3903663"/>
          <p14:tracePt t="60829" x="8521700" y="3857625"/>
          <p14:tracePt t="60862" x="8664575" y="3846513"/>
          <p14:tracePt t="60895" x="8858250" y="3868738"/>
          <p14:tracePt t="60929" x="9007475" y="3892550"/>
          <p14:tracePt t="61448" x="9137650" y="4297363"/>
          <p14:tracePt t="61453" x="9080500" y="4321175"/>
          <p14:tracePt t="61469" x="9018588" y="4349750"/>
          <p14:tracePt t="61478" x="8955088" y="4378325"/>
          <p14:tracePt t="61496" x="8836025" y="4440238"/>
          <p14:tracePt t="61512" x="8772525" y="4468813"/>
          <p14:tracePt t="61528" x="8583613" y="4451350"/>
          <p14:tracePt t="61562" x="8097838" y="3989388"/>
          <p14:tracePt t="61596" x="7943850" y="3635375"/>
          <p14:tracePt t="61628" x="7851775" y="3394075"/>
          <p14:tracePt t="61661" x="7486650" y="2960688"/>
          <p14:tracePt t="61695" x="7080250" y="2782888"/>
          <p14:tracePt t="61729" x="6840538" y="2560638"/>
          <p14:tracePt t="61762" x="6669088" y="2292350"/>
          <p14:tracePt t="61797" x="6154738" y="1782763"/>
          <p14:tracePt t="61828" x="5492750" y="1349375"/>
          <p14:tracePt t="61862" x="5211763" y="1068388"/>
          <p14:tracePt t="61895" x="4679950" y="650875"/>
          <p14:tracePt t="61929" x="3686175" y="336550"/>
          <p14:tracePt t="61962" x="3063875" y="46038"/>
          <p14:tracePt t="61996" x="2428875" y="771525"/>
          <p14:tracePt t="62028" x="2132013" y="1685925"/>
          <p14:tracePt t="62062" x="1851025" y="2514600"/>
          <p14:tracePt t="62095" x="1131888" y="3360738"/>
          <p14:tracePt t="62128" x="496888" y="3954463"/>
          <p14:tracePt t="62161" x="428625" y="4279900"/>
          <p14:tracePt t="62194" x="479425" y="4468813"/>
          <p14:tracePt t="62228" x="446088" y="4543425"/>
          <p14:tracePt t="62262" x="536575" y="4521200"/>
          <p14:tracePt t="62295" x="1063625" y="4565650"/>
          <p14:tracePt t="62328" x="1463675" y="4503738"/>
          <p14:tracePt t="62362" x="1692275" y="4303713"/>
          <p14:tracePt t="62395" x="2235200" y="3949700"/>
          <p14:tracePt t="62428" x="3275013" y="3679825"/>
          <p14:tracePt t="62462" x="3835400" y="3451225"/>
          <p14:tracePt t="62495" x="3965575" y="3321050"/>
          <p14:tracePt t="62528" x="4132263" y="3143250"/>
          <p14:tracePt t="62562" x="4275138" y="2982913"/>
          <p14:tracePt t="62596" x="4360863" y="2749550"/>
          <p14:tracePt t="62628" x="4400550" y="2663825"/>
          <p14:tracePt t="62661" x="4451350" y="2554288"/>
          <p14:tracePt t="62695" x="4411663" y="2417763"/>
          <p14:tracePt t="62730" x="4400550" y="2308225"/>
          <p14:tracePt t="62762" x="4464050" y="2268538"/>
          <p14:tracePt t="62796" x="4475163" y="2274888"/>
          <p14:tracePt t="62828" x="4468813" y="2360613"/>
          <p14:tracePt t="62861" x="4457700" y="2674938"/>
          <p14:tracePt t="62895" x="4514850" y="3143250"/>
          <p14:tracePt t="62928" x="4383088" y="3468688"/>
          <p14:tracePt t="62961" x="4240213" y="3697288"/>
          <p14:tracePt t="62995" x="4235450" y="3794125"/>
          <p14:tracePt t="63028" x="4286250" y="3840163"/>
          <p14:tracePt t="63029" x="4297363" y="3857625"/>
          <p14:tracePt t="63061" x="4343400" y="3949700"/>
          <p14:tracePt t="63095" x="4360863" y="4040188"/>
          <p14:tracePt t="63128" x="4349750" y="4137025"/>
          <p14:tracePt t="63161" x="4332288" y="4165600"/>
          <p14:tracePt t="63195" x="4354513" y="4194175"/>
          <p14:tracePt t="63228" x="4406900" y="4211638"/>
          <p14:tracePt t="63261" x="4451350" y="4183063"/>
          <p14:tracePt t="63294" x="4479925" y="4154488"/>
          <p14:tracePt t="63328" x="4475163" y="4114800"/>
          <p14:tracePt t="63361" x="4406900" y="4046538"/>
          <p14:tracePt t="63394" x="4360863" y="3932238"/>
          <p14:tracePt t="63428" x="4325938" y="3857625"/>
          <p14:tracePt t="63461" x="4325938" y="3771900"/>
          <p14:tracePt t="63495" x="4308475" y="3736975"/>
          <p14:tracePt t="63528" x="4286250" y="3721100"/>
          <p14:tracePt t="63561" x="4279900" y="3721100"/>
          <p14:tracePt t="63594" x="4229100" y="3736975"/>
          <p14:tracePt t="63628" x="4178300" y="3743325"/>
          <p14:tracePt t="63661" x="4143375" y="3725863"/>
          <p14:tracePt t="63694" x="4178300" y="3708400"/>
          <p14:tracePt t="63728" x="4200525" y="3697288"/>
          <p14:tracePt t="63761" x="4183063" y="3732213"/>
          <p14:tracePt t="63794" x="4183063" y="3743325"/>
          <p14:tracePt t="63799" x="4189413" y="3749675"/>
          <p14:tracePt t="63827" x="4217988" y="3754438"/>
          <p14:tracePt t="63861" x="4222750" y="3760788"/>
          <p14:tracePt t="63894" x="4240213" y="3760788"/>
          <p14:tracePt t="63928" x="4286250" y="3749675"/>
          <p14:tracePt t="63961" x="4349750" y="3714750"/>
          <p14:tracePt t="63994" x="4383088" y="3686175"/>
          <p14:tracePt t="64028" x="4400550" y="3668713"/>
          <p14:tracePt t="64061" x="4440238" y="3600450"/>
          <p14:tracePt t="64094" x="4486275" y="3560763"/>
          <p14:tracePt t="64128" x="4532313" y="3525838"/>
          <p14:tracePt t="64162" x="4572000" y="3514725"/>
          <p14:tracePt t="64194" x="4600575" y="3475038"/>
          <p14:tracePt t="64228" x="4606925" y="3446463"/>
          <p14:tracePt t="64229" x="4600575" y="3435350"/>
          <p14:tracePt t="64261" x="4589463" y="3429000"/>
          <p14:tracePt t="64294" x="4572000" y="3429000"/>
          <p14:tracePt t="64327" x="4532313" y="3429000"/>
          <p14:tracePt t="64361" x="4508500" y="3446463"/>
          <p14:tracePt t="64394" x="4475163" y="3508375"/>
          <p14:tracePt t="64427" x="4457700" y="3536950"/>
          <p14:tracePt t="64461" x="4440238" y="3536950"/>
          <p14:tracePt t="64494" x="4429125" y="3536950"/>
          <p14:tracePt t="64527" x="4440238" y="3536950"/>
          <p14:tracePt t="64562" x="4468813" y="3536950"/>
          <p14:tracePt t="64594" x="4486275" y="3536950"/>
          <p14:tracePt t="64628" x="4497388" y="3554413"/>
          <p14:tracePt t="64661" x="4486275" y="3594100"/>
          <p14:tracePt t="64694" x="4468813" y="3629025"/>
          <p14:tracePt t="64727" x="4457700" y="3629025"/>
          <p14:tracePt t="64761" x="4451350" y="3629025"/>
          <p14:tracePt t="64794" x="4446588" y="3617913"/>
          <p14:tracePt t="64799" x="4440238" y="3611563"/>
          <p14:tracePt t="64828" x="4429125" y="3611563"/>
          <p14:tracePt t="64862" x="4411663" y="3611563"/>
          <p14:tracePt t="64894" x="4394200" y="3611563"/>
          <p14:tracePt t="64928" x="4394200" y="3606800"/>
          <p14:tracePt t="64994" x="4394200" y="3600450"/>
          <p14:tracePt t="65028" x="4400550" y="3582988"/>
          <p14:tracePt t="65061" x="4400550" y="3578225"/>
          <p14:tracePt t="65094" x="4389438" y="3589338"/>
          <p14:tracePt t="65160" x="4400550" y="3589338"/>
          <p14:tracePt t="65194" x="4411663" y="3589338"/>
          <p14:tracePt t="65227" x="4418013" y="3589338"/>
          <p14:tracePt t="65261" x="4418013" y="3578225"/>
          <p14:tracePt t="65327" x="4422775" y="3582988"/>
          <p14:tracePt t="65361" x="4422775" y="3578225"/>
          <p14:tracePt t="65394" x="4422775" y="3565525"/>
          <p14:tracePt t="65428" x="4422775" y="3571875"/>
          <p14:tracePt t="65509" x="4418013" y="3571875"/>
          <p14:tracePt t="65527" x="4411663" y="3582988"/>
          <p14:tracePt t="65561" x="4394200" y="3600450"/>
          <p14:tracePt t="65594" x="4389438" y="3600450"/>
          <p14:tracePt t="65645" x="4394200" y="3600450"/>
          <p14:tracePt t="65663" x="4400550" y="3600450"/>
          <p14:tracePt t="65694" x="4394200" y="3600450"/>
          <p14:tracePt t="65727" x="4360863" y="3606800"/>
          <p14:tracePt t="65761" x="4349750" y="3606800"/>
          <p14:tracePt t="65828" x="4349750" y="3594100"/>
          <p14:tracePt t="65860" x="4349750" y="3578225"/>
          <p14:tracePt t="65894" x="4354513" y="3560763"/>
          <p14:tracePt t="65928" x="4354513" y="3554413"/>
          <p14:tracePt t="65994" x="4354513" y="3543300"/>
          <p14:tracePt t="66028" x="4360863" y="3525838"/>
          <p14:tracePt t="66060" x="4378325" y="3525838"/>
          <p14:tracePt t="66094" x="4394200" y="3536950"/>
          <p14:tracePt t="66127" x="4394200" y="3532188"/>
          <p14:tracePt t="66161" x="4394200" y="3521075"/>
          <p14:tracePt t="66194" x="4411663" y="3508375"/>
          <p14:tracePt t="66228" x="4479925" y="3486150"/>
          <p14:tracePt t="66260" x="4521200" y="3468688"/>
          <p14:tracePt t="66294" x="4565650" y="3446463"/>
          <p14:tracePt t="66327" x="4629150" y="3422650"/>
          <p14:tracePt t="66360" x="4721225" y="3371850"/>
          <p14:tracePt t="66394" x="4857750" y="3292475"/>
          <p14:tracePt t="66428" x="5022850" y="3194050"/>
          <p14:tracePt t="66460" x="5189538" y="3136900"/>
          <p14:tracePt t="66494" x="5383213" y="3057525"/>
          <p14:tracePt t="66527" x="5508625" y="2994025"/>
          <p14:tracePt t="66560" x="5675313" y="2943225"/>
          <p14:tracePt t="66593" x="5937250" y="2879725"/>
          <p14:tracePt t="66629" x="6207125" y="2846388"/>
          <p14:tracePt t="66661" x="6343650" y="2835275"/>
          <p14:tracePt t="66694" x="6675438" y="2892425"/>
          <p14:tracePt t="66727" x="6880225" y="3022600"/>
          <p14:tracePt t="66760" x="7011988" y="3132138"/>
          <p14:tracePt t="66794" x="7080250" y="3217863"/>
          <p14:tracePt t="66799" x="7097713" y="3240088"/>
          <p14:tracePt t="66829" x="7178675" y="3360738"/>
          <p14:tracePt t="66861" x="7297738" y="3532188"/>
          <p14:tracePt t="66894" x="7366000" y="3651250"/>
          <p14:tracePt t="66927" x="7372350" y="3725863"/>
          <p14:tracePt t="66960" x="7372350" y="3743325"/>
          <p14:tracePt t="66993" x="7394575" y="3760788"/>
          <p14:tracePt t="67028" x="7407275" y="3778250"/>
          <p14:tracePt t="67060" x="7394575" y="3783013"/>
          <p14:tracePt t="67093" x="7372350" y="3778250"/>
          <p14:tracePt t="67126" x="7326313" y="3760788"/>
          <p14:tracePt t="67160" x="7286625" y="3725863"/>
          <p14:tracePt t="67194" x="7246938" y="3679825"/>
          <p14:tracePt t="67227" x="7207250" y="3651250"/>
          <p14:tracePt t="67260" x="7137400" y="3606800"/>
          <p14:tracePt t="67294" x="7018338" y="3549650"/>
          <p14:tracePt t="67327" x="6937375" y="3503613"/>
          <p14:tracePt t="67361" x="6892925" y="3479800"/>
          <p14:tracePt t="67393" x="6829425" y="3475038"/>
          <p14:tracePt t="67428" x="6783388" y="3486150"/>
          <p14:tracePt t="67460" x="6732588" y="3521075"/>
          <p14:tracePt t="67493" x="6697663" y="3525838"/>
          <p14:tracePt t="67526" x="6669088" y="3536950"/>
          <p14:tracePt t="67560" x="6635750" y="3554413"/>
          <p14:tracePt t="67593" x="6607175" y="3554413"/>
          <p14:tracePt t="67626" x="6589713" y="3554413"/>
          <p14:tracePt t="67660" x="6578600" y="3554413"/>
          <p14:tracePt t="67693" x="6543675" y="3600450"/>
          <p14:tracePt t="67727" x="6480175" y="3663950"/>
          <p14:tracePt t="67760" x="6389688" y="3703638"/>
          <p14:tracePt t="67793" x="6361113" y="3714750"/>
          <p14:tracePt t="67828" x="6365875" y="3721100"/>
          <p14:tracePt t="67861" x="6354763" y="3725863"/>
          <p14:tracePt t="67893" x="6315075" y="3725863"/>
          <p14:tracePt t="67926" x="6292850" y="3732213"/>
          <p14:tracePt t="67960" x="6292850" y="3736975"/>
          <p14:tracePt t="67993" x="6297613" y="3736975"/>
          <p14:tracePt t="68026" x="6303963" y="3736975"/>
          <p14:tracePt t="68060" x="6292850" y="3754438"/>
          <p14:tracePt t="68093" x="6315075" y="3743325"/>
          <p14:tracePt t="68126" x="6378575" y="3697288"/>
          <p14:tracePt t="68161" x="6407150" y="3675063"/>
          <p14:tracePt t="68193" x="6446838" y="3651250"/>
          <p14:tracePt t="68226" x="6503988" y="3611563"/>
          <p14:tracePt t="68261" x="6583363" y="3589338"/>
          <p14:tracePt t="68293" x="6646863" y="3554413"/>
          <p14:tracePt t="68326" x="6732588" y="3508375"/>
          <p14:tracePt t="68360" x="6807200" y="3463925"/>
          <p14:tracePt t="68393" x="6840538" y="3451225"/>
          <p14:tracePt t="68426" x="6886575" y="3440113"/>
          <p14:tracePt t="68460" x="6950075" y="3417888"/>
          <p14:tracePt t="68493" x="7046913" y="3400425"/>
          <p14:tracePt t="68526" x="7137400" y="3400425"/>
          <p14:tracePt t="68560" x="7207250" y="3400425"/>
          <p14:tracePt t="68593" x="7251700" y="3411538"/>
          <p14:tracePt t="68626" x="7280275" y="3422650"/>
          <p14:tracePt t="68660" x="7308850" y="3440113"/>
          <p14:tracePt t="68693" x="7372350" y="3463925"/>
          <p14:tracePt t="68726" x="7407275" y="3468688"/>
          <p14:tracePt t="68760" x="7435850" y="3468688"/>
          <p14:tracePt t="68793" x="7440613" y="3486150"/>
          <p14:tracePt t="68797" x="7440613" y="3492500"/>
          <p14:tracePt t="68826" x="7418388" y="3497263"/>
          <p14:tracePt t="68860" x="7394575" y="3497263"/>
          <p14:tracePt t="68893" x="7372350" y="3508375"/>
          <p14:tracePt t="68926" x="7321550" y="3525838"/>
          <p14:tracePt t="68960" x="7246938" y="3532188"/>
          <p14:tracePt t="68993" x="7183438" y="3521075"/>
          <p14:tracePt t="69026" x="7137400" y="3503613"/>
          <p14:tracePt t="69060" x="7075488" y="3497263"/>
          <p14:tracePt t="69093" x="7011988" y="3479800"/>
          <p14:tracePt t="69126" x="6978650" y="3463925"/>
          <p14:tracePt t="69160" x="6954838" y="3463925"/>
          <p14:tracePt t="69193" x="6915150" y="3475038"/>
          <p14:tracePt t="69226" x="6880225" y="3475038"/>
          <p14:tracePt t="69261" x="6840538" y="3475038"/>
          <p14:tracePt t="69293" x="6829425" y="3475038"/>
          <p14:tracePt t="69326" x="6807200" y="3475038"/>
          <p14:tracePt t="69360" x="6800850" y="3486150"/>
          <p14:tracePt t="69426" x="6800850" y="3479800"/>
          <p14:tracePt t="69460" x="6789738" y="3479800"/>
          <p14:tracePt t="69493" x="6772275" y="3497263"/>
          <p14:tracePt t="69560" x="6772275" y="3486150"/>
          <p14:tracePt t="69593" x="6778625" y="3479800"/>
          <p14:tracePt t="69626" x="6783388" y="3479800"/>
          <p14:tracePt t="69660" x="6778625" y="3463925"/>
          <p14:tracePt t="69693" x="6732588" y="3457575"/>
          <p14:tracePt t="69726" x="6675438" y="3475038"/>
          <p14:tracePt t="69760" x="6669088" y="3463925"/>
          <p14:tracePt t="69793" x="6669088" y="3446463"/>
          <p14:tracePt t="69797" x="6669088" y="3440113"/>
          <p14:tracePt t="69826" x="6669088" y="3435350"/>
          <p14:tracePt t="69860" x="6697663" y="3411538"/>
          <p14:tracePt t="69892" x="6732588" y="3400425"/>
          <p14:tracePt t="69926" x="6765925" y="3400425"/>
          <p14:tracePt t="69960" x="6783388" y="3406775"/>
          <p14:tracePt t="69993" x="6800850" y="3394075"/>
          <p14:tracePt t="70026" x="6811963" y="3389313"/>
          <p14:tracePt t="70094" x="6811963" y="3382963"/>
          <p14:tracePt t="70126" x="6807200" y="3365500"/>
          <p14:tracePt t="70159" x="6778625" y="3349625"/>
          <p14:tracePt t="70193" x="6754813" y="3332163"/>
          <p14:tracePt t="70226" x="6737350" y="3308350"/>
          <p14:tracePt t="70260" x="6726238" y="3268663"/>
          <p14:tracePt t="70293" x="6697663" y="3251200"/>
          <p14:tracePt t="70326" x="6669088" y="3228975"/>
          <p14:tracePt t="70359" x="6657975" y="3217863"/>
          <p14:tracePt t="70392" x="6651625" y="3200400"/>
          <p14:tracePt t="70425" x="6635750" y="3182938"/>
          <p14:tracePt t="70461" x="6618288" y="3165475"/>
          <p14:tracePt t="70492" x="6600825" y="3149600"/>
          <p14:tracePt t="70526" x="6583363" y="3121025"/>
          <p14:tracePt t="70559" x="6532563" y="3097213"/>
          <p14:tracePt t="70592" x="6435725" y="3132138"/>
          <p14:tracePt t="70626" x="6343650" y="3149600"/>
          <p14:tracePt t="70660" x="6269038" y="3149600"/>
          <p14:tracePt t="70693" x="6240463" y="3171825"/>
          <p14:tracePt t="70726" x="6218238" y="3194050"/>
          <p14:tracePt t="70759" x="6218238" y="3211513"/>
          <p14:tracePt t="70792" x="6211888" y="3211513"/>
          <p14:tracePt t="70826" x="6200775" y="3228975"/>
          <p14:tracePt t="70830" x="6200775" y="3235325"/>
          <p14:tracePt t="70860" x="6207125" y="3251200"/>
          <p14:tracePt t="70892" x="6223000" y="3257550"/>
          <p14:tracePt t="70925" x="6240463" y="3268663"/>
          <p14:tracePt t="70959" x="6275388" y="3268663"/>
          <p14:tracePt t="70992" x="6308725" y="3251200"/>
          <p14:tracePt t="71025" x="6326188" y="3246438"/>
          <p14:tracePt t="71060" x="6354763" y="3240088"/>
          <p14:tracePt t="71093" x="6372225" y="3228975"/>
          <p14:tracePt t="71126" x="6435725" y="3200400"/>
          <p14:tracePt t="71159" x="6464300" y="3200400"/>
          <p14:tracePt t="71192" x="6457950" y="3206750"/>
          <p14:tracePt t="71225" x="6457950" y="3222625"/>
          <p14:tracePt t="71261" x="6446838" y="3217863"/>
          <p14:tracePt t="71292" x="6435725" y="3189288"/>
          <p14:tracePt t="71295" x="6435725" y="3182938"/>
          <p14:tracePt t="71325" x="6435725" y="3171825"/>
          <p14:tracePt t="71359" x="6435725" y="3178175"/>
          <p14:tracePt t="71393" x="6435725" y="3182938"/>
          <p14:tracePt t="71426" x="6440488" y="3182938"/>
          <p14:tracePt t="71460" x="6457950" y="3182938"/>
          <p14:tracePt t="71494" x="6486525" y="3182938"/>
          <p14:tracePt t="71526" x="6492875" y="3189288"/>
          <p14:tracePt t="71559" x="6480175" y="3206750"/>
          <p14:tracePt t="71593" x="6480175" y="3217863"/>
          <p14:tracePt t="71626" x="6508750" y="3206750"/>
          <p14:tracePt t="71659" x="6526213" y="3200400"/>
          <p14:tracePt t="71693" x="6537325" y="3200400"/>
          <p14:tracePt t="71725" x="6554788" y="3211513"/>
          <p14:tracePt t="71759" x="6554788" y="3222625"/>
          <p14:tracePt t="71792" x="6554788" y="3240088"/>
          <p14:tracePt t="71825" x="6554788" y="3251200"/>
          <p14:tracePt t="71829" x="6554788" y="3257550"/>
          <p14:tracePt t="71859" x="6554788" y="3268663"/>
          <p14:tracePt t="71892" x="6554788" y="3279775"/>
          <p14:tracePt t="71925" x="6543675" y="3286125"/>
          <p14:tracePt t="71959" x="6554788" y="3286125"/>
          <p14:tracePt t="71992" x="6554788" y="3292475"/>
          <p14:tracePt t="72025" x="6554788" y="3279775"/>
          <p14:tracePt t="72058" x="6589713" y="3246438"/>
          <p14:tracePt t="72092" x="6623050" y="3228975"/>
          <p14:tracePt t="72125" x="6629400" y="3228975"/>
          <p14:tracePt t="72161" x="6623050" y="3228975"/>
          <p14:tracePt t="72303" x="6623050" y="3235325"/>
          <p14:tracePt t="72309" x="6623050" y="3240088"/>
          <p14:tracePt t="72351" x="6623050" y="3235325"/>
          <p14:tracePt t="72389" x="6618288" y="3235325"/>
          <p14:tracePt t="72397" x="6611938" y="3240088"/>
          <p14:tracePt t="72409" x="6607175" y="3240088"/>
          <p14:tracePt t="72442" x="6600825" y="3257550"/>
          <p14:tracePt t="72476" x="6611938" y="3257550"/>
          <p14:tracePt t="72508" x="6618288" y="3268663"/>
          <p14:tracePt t="72542" x="6611938" y="3286125"/>
          <p14:tracePt t="72575" x="6607175" y="3286125"/>
          <p14:tracePt t="72709" x="6611938" y="3286125"/>
          <p14:tracePt t="72717" x="6618288" y="3286125"/>
          <p14:tracePt t="72726" x="6629400" y="3292475"/>
          <p14:tracePt t="72758" x="6651625" y="3303588"/>
          <p14:tracePt t="72792" x="6664325" y="3297238"/>
          <p14:tracePt t="72825" x="6669088" y="3279775"/>
          <p14:tracePt t="72829" x="6675438" y="3275013"/>
          <p14:tracePt t="72859" x="6697663" y="3240088"/>
          <p14:tracePt t="72892" x="6794500" y="3194050"/>
          <p14:tracePt t="72893" x="6807200" y="3182938"/>
          <p14:tracePt t="72925" x="6851650" y="3171825"/>
          <p14:tracePt t="72958" x="6875463" y="3189288"/>
          <p14:tracePt t="72992" x="6915150" y="3279775"/>
          <p14:tracePt t="73025" x="6954838" y="3389313"/>
          <p14:tracePt t="73058" x="6961188" y="3411538"/>
          <p14:tracePt t="73092" x="6961188" y="3429000"/>
          <p14:tracePt t="73125" x="6961188" y="3440113"/>
          <p14:tracePt t="73158" x="6965950" y="3435350"/>
          <p14:tracePt t="73192" x="6978650" y="3422650"/>
          <p14:tracePt t="73225" x="6983413" y="3422650"/>
          <p14:tracePt t="73258" x="6978650" y="3417888"/>
          <p14:tracePt t="73292" x="6965950" y="3406775"/>
          <p14:tracePt t="73325" x="6950075" y="3406775"/>
          <p14:tracePt t="73358" x="6937375" y="3400425"/>
          <p14:tracePt t="73391" x="6937375" y="3394075"/>
          <p14:tracePt t="73425" x="6943725" y="3400425"/>
          <p14:tracePt t="73492" x="6965950" y="3400425"/>
          <p14:tracePt t="73525" x="7046913" y="3382963"/>
          <p14:tracePt t="73558" x="7075488" y="3382963"/>
          <p14:tracePt t="73592" x="7086600" y="3382963"/>
          <p14:tracePt t="73625" x="7121525" y="3382963"/>
          <p14:tracePt t="73658" x="7172325" y="3382963"/>
          <p14:tracePt t="73691" x="7218363" y="3365500"/>
          <p14:tracePt t="73725" x="7269163" y="3378200"/>
          <p14:tracePt t="73758" x="7297738" y="3389313"/>
          <p14:tracePt t="73791" x="7354888" y="3411538"/>
          <p14:tracePt t="73825" x="7418388" y="3440113"/>
          <p14:tracePt t="73829" x="7435850" y="3446463"/>
          <p14:tracePt t="73858" x="7458075" y="3479800"/>
          <p14:tracePt t="73892" x="7475538" y="3514725"/>
          <p14:tracePt t="73925" x="7526338" y="3594100"/>
          <p14:tracePt t="73958" x="7554913" y="3646488"/>
          <p14:tracePt t="73991" x="7561263" y="3692525"/>
          <p14:tracePt t="74025" x="7561263" y="3749675"/>
          <p14:tracePt t="74058" x="7561263" y="3789363"/>
          <p14:tracePt t="74125" x="7572375" y="3794125"/>
          <p14:tracePt t="74158" x="7550150" y="3822700"/>
          <p14:tracePt t="74191" x="7493000" y="3840163"/>
          <p14:tracePt t="74224" x="7458075" y="3840163"/>
          <p14:tracePt t="74258" x="7435850" y="3851275"/>
          <p14:tracePt t="74292" x="7366000" y="3897313"/>
          <p14:tracePt t="74325" x="7315200" y="3908425"/>
          <p14:tracePt t="74358" x="7269163" y="3897313"/>
          <p14:tracePt t="74392" x="7218363" y="3875088"/>
          <p14:tracePt t="74424" x="7183438" y="3868738"/>
          <p14:tracePt t="74458" x="7143750" y="3863975"/>
          <p14:tracePt t="74492" x="7075488" y="3863975"/>
          <p14:tracePt t="74524" x="6989763" y="3879850"/>
          <p14:tracePt t="74558" x="6950075" y="3897313"/>
          <p14:tracePt t="74591" x="6908800" y="3921125"/>
          <p14:tracePt t="74624" x="6864350" y="3921125"/>
          <p14:tracePt t="74658" x="6823075" y="3925888"/>
          <p14:tracePt t="74692" x="6772275" y="3943350"/>
          <p14:tracePt t="74724" x="6761163" y="3943350"/>
          <p14:tracePt t="74758" x="6743700" y="3932238"/>
          <p14:tracePt t="74791" x="6708775" y="3937000"/>
          <p14:tracePt t="74824" x="6669088" y="3949700"/>
          <p14:tracePt t="74858" x="6669088" y="3943350"/>
          <p14:tracePt t="74892" x="6669088" y="3925888"/>
          <p14:tracePt t="74924" x="6657975" y="3925888"/>
          <p14:tracePt t="74958" x="6646863" y="3925888"/>
          <p14:tracePt t="75024" x="6664325" y="3925888"/>
          <p14:tracePt t="75058" x="6651625" y="3925888"/>
          <p14:tracePt t="75093" x="6651625" y="3914775"/>
          <p14:tracePt t="75124" x="6651625" y="3908425"/>
          <p14:tracePt t="75158" x="6635750" y="3908425"/>
          <p14:tracePt t="75191" x="6618288" y="3908425"/>
          <p14:tracePt t="75224" x="6607175" y="3908425"/>
          <p14:tracePt t="75258" x="6594475" y="3908425"/>
          <p14:tracePt t="75291" x="6600825" y="3897313"/>
          <p14:tracePt t="75325" x="6618288" y="3857625"/>
          <p14:tracePt t="75358" x="6623050" y="3846513"/>
          <p14:tracePt t="75392" x="6607175" y="3857625"/>
          <p14:tracePt t="75425" x="6600825" y="3857625"/>
          <p14:tracePt t="75458" x="6629400" y="3846513"/>
          <p14:tracePt t="75492" x="6635750" y="3846513"/>
          <p14:tracePt t="75524" x="6629400" y="3846513"/>
          <p14:tracePt t="75598" x="6623050" y="3846513"/>
          <p14:tracePt t="75606" x="6618288" y="3846513"/>
          <p14:tracePt t="75646" x="6623050" y="3846513"/>
          <p14:tracePt t="75660" x="6629400" y="3846513"/>
          <p14:tracePt t="75692" x="6635750" y="3846513"/>
          <p14:tracePt t="75724" x="6623050" y="3846513"/>
          <p14:tracePt t="75757" x="6607175" y="3857625"/>
          <p14:tracePt t="75791" x="6594475" y="3868738"/>
          <p14:tracePt t="75824" x="6589713" y="3886200"/>
          <p14:tracePt t="76030" x="6589713" y="3879850"/>
          <p14:tracePt t="76037" x="6589713" y="3875088"/>
          <p14:tracePt t="76046" x="6589713" y="3868738"/>
          <p14:tracePt t="76074" x="6589713" y="3857625"/>
          <p14:tracePt t="76108" x="6594475" y="3846513"/>
          <p14:tracePt t="76142" x="6611938" y="3840163"/>
          <p14:tracePt t="76174" x="6607175" y="3846513"/>
          <p14:tracePt t="76208" x="6600825" y="3851275"/>
          <p14:tracePt t="76241" x="6611938" y="3851275"/>
          <p14:tracePt t="76274" x="6629400" y="3851275"/>
          <p14:tracePt t="76345" x="6635750" y="3851275"/>
          <p14:tracePt t="76374" x="6640513" y="3851275"/>
          <p14:tracePt t="76407" x="6629400" y="3851275"/>
          <p14:tracePt t="76477" x="6635750" y="3851275"/>
          <p14:tracePt t="76557" x="6640513" y="3851275"/>
          <p14:tracePt t="76573" x="6646863" y="3851275"/>
          <p14:tracePt t="76581" x="6651625" y="3851275"/>
          <p14:tracePt t="76607" x="6664325" y="3851275"/>
          <p14:tracePt t="76642" x="6664325" y="3863975"/>
          <p14:tracePt t="76708" x="6664325" y="3879850"/>
          <p14:tracePt t="76741" x="6675438" y="3897313"/>
          <p14:tracePt t="76774" x="6704013" y="3897313"/>
          <p14:tracePt t="76807" x="6765925" y="3892550"/>
          <p14:tracePt t="76841" x="6818313" y="3892550"/>
          <p14:tracePt t="76907" x="6835775" y="3892550"/>
          <p14:tracePt t="76940" x="6846888" y="3892550"/>
          <p14:tracePt t="76974" x="6864350" y="3875088"/>
          <p14:tracePt t="77007" x="6880225" y="3863975"/>
          <p14:tracePt t="77041" x="6897688" y="3863975"/>
          <p14:tracePt t="77074" x="6904038" y="3863975"/>
          <p14:tracePt t="77108" x="6937375" y="3863975"/>
          <p14:tracePt t="77174" x="6932613" y="3863975"/>
          <p14:tracePt t="77246" x="6932613" y="3868738"/>
          <p14:tracePt t="77253" x="6926263" y="3868738"/>
          <p14:tracePt t="77274" x="6915150" y="3875088"/>
          <p14:tracePt t="77308" x="6880225" y="3875088"/>
          <p14:tracePt t="77340" x="6869113" y="3868738"/>
          <p14:tracePt t="77374" x="6851650" y="3868738"/>
          <p14:tracePt t="77407" x="6835775" y="3857625"/>
          <p14:tracePt t="77440" x="6818313" y="3817938"/>
          <p14:tracePt t="77474" x="6789738" y="3800475"/>
          <p14:tracePt t="77507" x="6789738" y="3778250"/>
          <p14:tracePt t="77541" x="6789738" y="3765550"/>
          <p14:tracePt t="77574" x="6800850" y="3778250"/>
          <p14:tracePt t="77607" x="6789738" y="3783013"/>
          <p14:tracePt t="77640" x="6778625" y="3783013"/>
          <p14:tracePt t="77674" x="6772275" y="3783013"/>
          <p14:tracePt t="77708" x="6783388" y="3783013"/>
          <p14:tracePt t="77740" x="6800850" y="3783013"/>
          <p14:tracePt t="77774" x="6811963" y="3778250"/>
          <p14:tracePt t="77807" x="6818313" y="3778250"/>
          <p14:tracePt t="77840" x="6818313" y="3783013"/>
          <p14:tracePt t="77874" x="6823075" y="3789363"/>
          <p14:tracePt t="77907" x="6840538" y="3789363"/>
          <p14:tracePt t="77941" x="6835775" y="3789363"/>
          <p14:tracePt t="77974" x="6829425" y="3789363"/>
          <p14:tracePt t="78040" x="6829425" y="3778250"/>
          <p14:tracePt t="78074" x="6829425" y="3765550"/>
          <p14:tracePt t="78108" x="6829425" y="3771900"/>
          <p14:tracePt t="78140" x="6840538" y="3783013"/>
          <p14:tracePt t="78406" x="6846888" y="3783013"/>
          <p14:tracePt t="78413" x="6851650" y="3783013"/>
          <p14:tracePt t="78429" x="6858000" y="3783013"/>
          <p14:tracePt t="78486" x="6851650" y="3789363"/>
          <p14:tracePt t="78493" x="6840538" y="3794125"/>
          <p14:tracePt t="78508" x="6811963" y="3800475"/>
          <p14:tracePt t="78541" x="6772275" y="3806825"/>
          <p14:tracePt t="78573" x="6765925" y="3760788"/>
          <p14:tracePt t="78607" x="6761163" y="3708400"/>
          <p14:tracePt t="78640" x="6737350" y="3668713"/>
          <p14:tracePt t="78673" x="6743700" y="3651250"/>
          <p14:tracePt t="78707" x="6754813" y="3606800"/>
          <p14:tracePt t="78740" x="6754813" y="3543300"/>
          <p14:tracePt t="78773" x="6715125" y="3468688"/>
          <p14:tracePt t="78807" x="6704013" y="3354388"/>
          <p14:tracePt t="78840" x="6651625" y="3217863"/>
          <p14:tracePt t="78873" x="6629400" y="3206750"/>
          <p14:tracePt t="78925" x="6623050" y="3206750"/>
          <p14:tracePt t="78942" x="6623050" y="3200400"/>
          <p14:tracePt t="78973" x="6629400" y="3182938"/>
          <p14:tracePt t="79007" x="6651625" y="3182938"/>
          <p14:tracePt t="79040" x="6657975" y="3171825"/>
          <p14:tracePt t="79073" x="6686550" y="3165475"/>
          <p14:tracePt t="79107" x="6708775" y="3165475"/>
          <p14:tracePt t="79140" x="6835775" y="3136900"/>
          <p14:tracePt t="79173" x="6926263" y="3097213"/>
          <p14:tracePt t="79206" x="7023100" y="3132138"/>
          <p14:tracePt t="79240" x="7092950" y="3178175"/>
          <p14:tracePt t="79273" x="7154863" y="3211513"/>
          <p14:tracePt t="79307" x="7194550" y="3121025"/>
          <p14:tracePt t="79341" x="7150100" y="3074988"/>
          <p14:tracePt t="79374" x="7143750" y="3079750"/>
          <p14:tracePt t="79406" x="7126288" y="2954338"/>
          <p14:tracePt t="79440" x="7018338" y="2725738"/>
          <p14:tracePt t="79473" x="6897688" y="2593975"/>
          <p14:tracePt t="79506" x="6864350" y="2532063"/>
          <p14:tracePt t="79540" x="6864350" y="2514600"/>
          <p14:tracePt t="79573" x="6789738" y="2520950"/>
          <p14:tracePt t="79606" x="6611938" y="2549525"/>
          <p14:tracePt t="79640" x="6543675" y="2549525"/>
          <p14:tracePt t="79673" x="6480175" y="2582863"/>
          <p14:tracePt t="79706" x="6423025" y="2606675"/>
          <p14:tracePt t="79740" x="6378575" y="2646363"/>
          <p14:tracePt t="79773" x="6280150" y="2663825"/>
          <p14:tracePt t="79806" x="6251575" y="2628900"/>
          <p14:tracePt t="79840" x="6292850" y="2606675"/>
          <p14:tracePt t="79873" x="6354763" y="2600325"/>
          <p14:tracePt t="79877" x="6361113" y="2589213"/>
          <p14:tracePt t="79907" x="6361113" y="2554288"/>
          <p14:tracePt t="79940" x="6378575" y="2525713"/>
          <p14:tracePt t="79973" x="6492875" y="2520950"/>
          <p14:tracePt t="80006" x="6651625" y="2474913"/>
          <p14:tracePt t="80040" x="6783388" y="2411413"/>
          <p14:tracePt t="80073" x="6807200" y="2378075"/>
          <p14:tracePt t="80140" x="6807200" y="2365375"/>
          <p14:tracePt t="80173" x="6818313" y="2257425"/>
          <p14:tracePt t="80206" x="6818313" y="2143125"/>
          <p14:tracePt t="80240" x="6818313" y="1978025"/>
          <p14:tracePt t="80273" x="6886575" y="1811338"/>
          <p14:tracePt t="80307" x="6989763" y="1846263"/>
          <p14:tracePt t="80340" x="7126288" y="2035175"/>
          <p14:tracePt t="80341" x="7150100" y="2063750"/>
          <p14:tracePt t="80373" x="7080250" y="1874838"/>
          <p14:tracePt t="80406" x="7023100" y="1749425"/>
          <p14:tracePt t="80439" x="7007225" y="1674813"/>
          <p14:tracePt t="80473" x="7018338" y="1628775"/>
          <p14:tracePt t="80506" x="7000875" y="1606550"/>
          <p14:tracePt t="80539" x="6972300" y="1582738"/>
          <p14:tracePt t="80573" x="6978650" y="1593850"/>
          <p14:tracePt t="80606" x="6954838" y="1600200"/>
          <p14:tracePt t="80640" x="6851650" y="1577975"/>
          <p14:tracePt t="80673" x="6794500" y="1565275"/>
          <p14:tracePt t="80706" x="6800850" y="1565275"/>
          <p14:tracePt t="80740" x="6800850" y="1554163"/>
          <p14:tracePt t="80773" x="6737350" y="1543050"/>
          <p14:tracePt t="80806" x="6704013" y="1520825"/>
          <p14:tracePt t="80839" x="6697663" y="1508125"/>
          <p14:tracePt t="80873" x="6669088" y="1492250"/>
          <p14:tracePt t="80877" x="6664325" y="1492250"/>
          <p14:tracePt t="80906" x="6657975" y="1497013"/>
          <p14:tracePt t="80941" x="6669088" y="1514475"/>
          <p14:tracePt t="80973" x="6646863" y="1492250"/>
          <p14:tracePt t="81006" x="6664325" y="1503363"/>
          <p14:tracePt t="81039" x="6726238" y="1560513"/>
          <p14:tracePt t="81073" x="6800850" y="1635125"/>
          <p14:tracePt t="81140" x="6789738" y="1635125"/>
          <p14:tracePt t="81173" x="6811963" y="1635125"/>
          <p14:tracePt t="81206" x="6794500" y="1646238"/>
          <p14:tracePt t="81240" x="6772275" y="1639888"/>
          <p14:tracePt t="81272" x="6778625" y="1639888"/>
          <p14:tracePt t="81339" x="6754813" y="1639888"/>
          <p14:tracePt t="81373" x="6726238" y="1639888"/>
          <p14:tracePt t="81406" x="6732588" y="1639888"/>
          <p14:tracePt t="81439" x="6737350" y="1639888"/>
          <p14:tracePt t="81473" x="6732588" y="1635125"/>
          <p14:tracePt t="81541" x="6754813" y="1635125"/>
          <p14:tracePt t="81645" x="6765925" y="1635125"/>
          <p14:tracePt t="81653" x="6772275" y="1635125"/>
          <p14:tracePt t="81673" x="6794500" y="1635125"/>
          <p14:tracePt t="81706" x="6829425" y="1635125"/>
          <p14:tracePt t="81740" x="6869113" y="1651000"/>
          <p14:tracePt t="81772" x="6869113" y="1708150"/>
          <p14:tracePt t="81806" x="6886575" y="1782763"/>
          <p14:tracePt t="81839" x="6921500" y="1908175"/>
          <p14:tracePt t="81872" x="6972300" y="2085975"/>
          <p14:tracePt t="81876" x="6994525" y="2154238"/>
          <p14:tracePt t="81906" x="7035800" y="2389188"/>
          <p14:tracePt t="82269" x="7023100" y="2382838"/>
          <p14:tracePt t="82277" x="7011988" y="2378075"/>
          <p14:tracePt t="82289" x="6994525" y="2371725"/>
          <p14:tracePt t="82322" x="6961188" y="2365375"/>
          <p14:tracePt t="82356" x="6965950" y="2371725"/>
          <p14:tracePt t="82359" x="6978650" y="2382838"/>
          <p14:tracePt t="82388" x="7007225" y="2382838"/>
          <p14:tracePt t="82422" x="7023100" y="2325688"/>
          <p14:tracePt t="82455" x="7040563" y="2268538"/>
          <p14:tracePt t="82489" x="7046913" y="2274888"/>
          <p14:tracePt t="82523" x="7064375" y="2371725"/>
          <p14:tracePt t="82556" x="7108825" y="2378075"/>
          <p14:tracePt t="82589" x="7183438" y="2378075"/>
          <p14:tracePt t="82623" x="7223125" y="2406650"/>
          <p14:tracePt t="82656" x="7235825" y="2446338"/>
          <p14:tracePt t="82689" x="7297738" y="2457450"/>
          <p14:tracePt t="82722" x="7504113" y="2532063"/>
          <p14:tracePt t="82756" x="7526338" y="2532063"/>
          <p14:tracePt t="82789" x="7589838" y="2520950"/>
          <p14:tracePt t="82822" x="7750175" y="2554288"/>
          <p14:tracePt t="82856" x="7823200" y="2679700"/>
          <p14:tracePt t="82860" x="7823200" y="2703513"/>
          <p14:tracePt t="82889" x="7829550" y="2720975"/>
          <p14:tracePt t="82922" x="7840663" y="2720975"/>
          <p14:tracePt t="82956" x="7750175" y="2720975"/>
          <p14:tracePt t="82989" x="7566025" y="2703513"/>
          <p14:tracePt t="83023" x="7537450" y="2674938"/>
          <p14:tracePt t="83055" x="7550150" y="2668588"/>
          <p14:tracePt t="83089" x="7361238" y="2697163"/>
          <p14:tracePt t="83123" x="6983413" y="2628900"/>
          <p14:tracePt t="83155" x="6921500" y="2525713"/>
          <p14:tracePt t="83189" x="7069138" y="2554288"/>
          <p14:tracePt t="83222" x="7194550" y="2589213"/>
          <p14:tracePt t="83255" x="7218363" y="2617788"/>
          <p14:tracePt t="83288" x="7207250" y="2635250"/>
          <p14:tracePt t="83322" x="7212013" y="2646363"/>
          <p14:tracePt t="83356" x="7458075" y="2703513"/>
          <p14:tracePt t="83389" x="7583488" y="2771775"/>
          <p14:tracePt t="83422" x="7612063" y="2806700"/>
          <p14:tracePt t="83455" x="7646988" y="2806700"/>
          <p14:tracePt t="83488" x="7669213" y="2794000"/>
          <p14:tracePt t="83522" x="7675563" y="2778125"/>
          <p14:tracePt t="83556" x="7708900" y="2760663"/>
          <p14:tracePt t="83588" x="7772400" y="2714625"/>
          <p14:tracePt t="83622" x="7851775" y="2703513"/>
          <p14:tracePt t="83655" x="7915275" y="2743200"/>
          <p14:tracePt t="83688" x="7937500" y="2794000"/>
          <p14:tracePt t="83722" x="7893050" y="2840038"/>
          <p14:tracePt t="83756" x="7829550" y="2903538"/>
          <p14:tracePt t="83789" x="7829550" y="2908300"/>
          <p14:tracePt t="83822" x="7840663" y="2897188"/>
          <p14:tracePt t="83855" x="7847013" y="2897188"/>
          <p14:tracePt t="83889" x="7847013" y="2879725"/>
          <p14:tracePt t="83892" x="7847013" y="2868613"/>
          <p14:tracePt t="83922" x="7835900" y="2846388"/>
          <p14:tracePt t="83956" x="7818438" y="2835275"/>
          <p14:tracePt t="83988" x="7800975" y="2846388"/>
          <p14:tracePt t="84022" x="7766050" y="2846388"/>
          <p14:tracePt t="84093" x="7761288" y="2846388"/>
          <p14:tracePt t="84122" x="7743825" y="2846388"/>
          <p14:tracePt t="84156" x="7708900" y="2846388"/>
          <p14:tracePt t="84189" x="7686675" y="2846388"/>
          <p14:tracePt t="84255" x="7693025" y="2846388"/>
          <p14:tracePt t="84288" x="7646988" y="2846388"/>
          <p14:tracePt t="84322" x="7600950" y="2846388"/>
          <p14:tracePt t="84355" x="7554913" y="2846388"/>
          <p14:tracePt t="84454" x="7537450" y="2846388"/>
          <p14:tracePt t="84461" x="7554913" y="2840038"/>
          <p14:tracePt t="84488" x="7600950" y="2800350"/>
          <p14:tracePt t="84522" x="7623175" y="2760663"/>
          <p14:tracePt t="84555" x="7537450" y="2736850"/>
          <p14:tracePt t="84588" x="7350125" y="2668588"/>
          <p14:tracePt t="84621" x="7235825" y="2589213"/>
          <p14:tracePt t="84655" x="7080250" y="2508250"/>
          <p14:tracePt t="84688" x="6818313" y="2463800"/>
          <p14:tracePt t="84722" x="6657975" y="2411413"/>
          <p14:tracePt t="84756" x="6526213" y="2303463"/>
          <p14:tracePt t="84788" x="6372225" y="2257425"/>
          <p14:tracePt t="84822" x="6269038" y="2246313"/>
          <p14:tracePt t="84855" x="6292850" y="2222500"/>
          <p14:tracePt t="84888" x="6361113" y="2239963"/>
          <p14:tracePt t="84892" x="6361113" y="2251075"/>
          <p14:tracePt t="84921" x="6337300" y="2251075"/>
          <p14:tracePt t="84955" x="6246813" y="2239963"/>
          <p14:tracePt t="84988" x="6207125" y="2235200"/>
          <p14:tracePt t="85021" x="6161088" y="2228850"/>
          <p14:tracePt t="85055" x="6046788" y="2092325"/>
          <p14:tracePt t="85088" x="6051550" y="1993900"/>
          <p14:tracePt t="85121" x="6303963" y="2120900"/>
          <p14:tracePt t="85154" x="6411913" y="2235200"/>
          <p14:tracePt t="85188" x="6440488" y="2217738"/>
          <p14:tracePt t="85221" x="6492875" y="2211388"/>
          <p14:tracePt t="85255" x="6554788" y="2268538"/>
          <p14:tracePt t="85288" x="6726238" y="2349500"/>
          <p14:tracePt t="85321" x="6937375" y="2439988"/>
          <p14:tracePt t="85355" x="7000875" y="2486025"/>
          <p14:tracePt t="85388" x="6897688" y="2503488"/>
          <p14:tracePt t="85390" x="6869113" y="2508250"/>
          <p14:tracePt t="85421" x="6818313" y="2549525"/>
          <p14:tracePt t="85455" x="6835775" y="2593975"/>
          <p14:tracePt t="85488" x="6818313" y="2640013"/>
          <p14:tracePt t="85521" x="6623050" y="2646363"/>
          <p14:tracePt t="85555" x="6503988" y="2674938"/>
          <p14:tracePt t="85588" x="6457950" y="2703513"/>
          <p14:tracePt t="85621" x="6440488" y="2703513"/>
          <p14:tracePt t="85654" x="6332538" y="2754313"/>
          <p14:tracePt t="85688" x="6207125" y="2743200"/>
          <p14:tracePt t="85721" x="6161088" y="2663825"/>
          <p14:tracePt t="85755" x="6132513" y="2628900"/>
          <p14:tracePt t="85788" x="6103938" y="2611438"/>
          <p14:tracePt t="85821" x="6092825" y="2600325"/>
          <p14:tracePt t="85855" x="5989638" y="2611438"/>
          <p14:tracePt t="85888" x="5908675" y="2617788"/>
          <p14:tracePt t="85893" x="5886450" y="2617788"/>
          <p14:tracePt t="85921" x="5864225" y="2617788"/>
          <p14:tracePt t="85988" x="5840413" y="2611438"/>
          <p14:tracePt t="86021" x="5761038" y="2560638"/>
          <p14:tracePt t="86054" x="5749925" y="2532063"/>
          <p14:tracePt t="86088" x="5737225" y="2508250"/>
          <p14:tracePt t="86121" x="5721350" y="2503488"/>
          <p14:tracePt t="86155" x="5703888" y="2492375"/>
          <p14:tracePt t="86188" x="5703888" y="2468563"/>
          <p14:tracePt t="86221" x="5686425" y="2446338"/>
          <p14:tracePt t="86254" x="5657850" y="2451100"/>
          <p14:tracePt t="86288" x="5664200" y="2435225"/>
          <p14:tracePt t="86322" x="5703888" y="2393950"/>
          <p14:tracePt t="86354" x="5715000" y="2389188"/>
          <p14:tracePt t="86388" x="5686425" y="2389188"/>
          <p14:tracePt t="86391" x="5680075" y="2400300"/>
          <p14:tracePt t="86421" x="5668963" y="2411413"/>
          <p14:tracePt t="86454" x="5697538" y="2439988"/>
          <p14:tracePt t="86488" x="5708650" y="2468563"/>
          <p14:tracePt t="86521" x="5668963" y="2514600"/>
          <p14:tracePt t="86554" x="5664200" y="2543175"/>
          <p14:tracePt t="86588" x="5668963" y="2543175"/>
          <p14:tracePt t="86621" x="5680075" y="2525713"/>
          <p14:tracePt t="86654" x="5646738" y="2508250"/>
          <p14:tracePt t="86687" x="5589588" y="2497138"/>
          <p14:tracePt t="86721" x="5618163" y="2497138"/>
          <p14:tracePt t="86754" x="5686425" y="2486025"/>
          <p14:tracePt t="86787" x="5708650" y="2439988"/>
          <p14:tracePt t="86821" x="5721350" y="2439988"/>
          <p14:tracePt t="86854" x="5680075" y="2474913"/>
          <p14:tracePt t="86888" x="5664200" y="2486025"/>
          <p14:tracePt t="86892" x="5675313" y="2486025"/>
          <p14:tracePt t="86921" x="5708650" y="2486025"/>
          <p14:tracePt t="86954" x="5737225" y="2497138"/>
          <p14:tracePt t="86988" x="5737225" y="2508250"/>
          <p14:tracePt t="87021" x="5926138" y="2543175"/>
          <p14:tracePt t="87054" x="6011863" y="2560638"/>
          <p14:tracePt t="87087" x="6007100" y="2578100"/>
          <p14:tracePt t="87121" x="5943600" y="2593975"/>
          <p14:tracePt t="87154" x="5921375" y="2617788"/>
          <p14:tracePt t="87188" x="5903913" y="2646363"/>
          <p14:tracePt t="87221" x="5897563" y="2668588"/>
          <p14:tracePt t="87254" x="5897563" y="2686050"/>
          <p14:tracePt t="87288" x="5903913" y="2692400"/>
          <p14:tracePt t="87321" x="5932488" y="2692400"/>
          <p14:tracePt t="87354" x="5949950" y="2686050"/>
          <p14:tracePt t="87388" x="5954713" y="2628900"/>
          <p14:tracePt t="87391" x="5954713" y="2611438"/>
          <p14:tracePt t="87421" x="5972175" y="2549525"/>
          <p14:tracePt t="87454" x="6080125" y="2486025"/>
          <p14:tracePt t="87487" x="6264275" y="2451100"/>
          <p14:tracePt t="87521" x="6383338" y="2435225"/>
          <p14:tracePt t="87554" x="6469063" y="2406650"/>
          <p14:tracePt t="87588" x="6508750" y="2349500"/>
          <p14:tracePt t="87621" x="6526213" y="2314575"/>
          <p14:tracePt t="87654" x="6554788" y="2268538"/>
          <p14:tracePt t="87687" x="6611938" y="2235200"/>
          <p14:tracePt t="87721" x="6657975" y="2217738"/>
          <p14:tracePt t="87754" x="6686550" y="2200275"/>
          <p14:tracePt t="87788" x="6646863" y="2149475"/>
          <p14:tracePt t="87821" x="6640513" y="2154238"/>
          <p14:tracePt t="87854" x="6657975" y="2160588"/>
          <p14:tracePt t="87887" x="6664325" y="2149475"/>
          <p14:tracePt t="87921" x="6692900" y="2154238"/>
          <p14:tracePt t="87954" x="6715125" y="2182813"/>
          <p14:tracePt t="87988" x="6721475" y="2200275"/>
          <p14:tracePt t="88021" x="6732588" y="2211388"/>
          <p14:tracePt t="88054" x="6732588" y="2228850"/>
          <p14:tracePt t="88087" x="6732588" y="2292350"/>
          <p14:tracePt t="88120" x="6715125" y="2360613"/>
          <p14:tracePt t="88154" x="6715125" y="2389188"/>
          <p14:tracePt t="88188" x="6737350" y="2417763"/>
          <p14:tracePt t="88220" x="6761163" y="2486025"/>
          <p14:tracePt t="88254" x="6761163" y="2543175"/>
          <p14:tracePt t="88287" x="6754813" y="2543175"/>
          <p14:tracePt t="88354" x="6732588" y="2536825"/>
          <p14:tracePt t="88388" x="6686550" y="2514600"/>
          <p14:tracePt t="88420" x="6680200" y="2497138"/>
          <p14:tracePt t="88454" x="6680200" y="2486025"/>
          <p14:tracePt t="88487" x="6669088" y="2474913"/>
          <p14:tracePt t="88520" x="6651625" y="2428875"/>
          <p14:tracePt t="88554" x="6657975" y="2371725"/>
          <p14:tracePt t="88588" x="6669088" y="2336800"/>
          <p14:tracePt t="88620" x="6657975" y="2320925"/>
          <p14:tracePt t="88654" x="6583363" y="2257425"/>
          <p14:tracePt t="88687" x="6464300" y="2178050"/>
          <p14:tracePt t="88720" x="6378575" y="2136775"/>
          <p14:tracePt t="88754" x="6332538" y="2132013"/>
          <p14:tracePt t="88788" x="6275388" y="2132013"/>
          <p14:tracePt t="88820" x="6211888" y="2132013"/>
          <p14:tracePt t="88855" x="6154738" y="2132013"/>
          <p14:tracePt t="88887" x="6097588" y="2108200"/>
          <p14:tracePt t="88920" x="6064250" y="2074863"/>
          <p14:tracePt t="88954" x="5983288" y="2035175"/>
          <p14:tracePt t="88988" x="5949950" y="2028825"/>
          <p14:tracePt t="89020" x="5954713" y="2028825"/>
          <p14:tracePt t="89087" x="5937250" y="2039938"/>
          <p14:tracePt t="89120" x="5932488" y="2057400"/>
          <p14:tracePt t="89154" x="5915025" y="2074863"/>
          <p14:tracePt t="89188" x="5868988" y="2097088"/>
          <p14:tracePt t="89220" x="5864225" y="2108200"/>
          <p14:tracePt t="89254" x="5864225" y="2114550"/>
          <p14:tracePt t="89287" x="5864225" y="2120900"/>
          <p14:tracePt t="89320" x="5864225" y="2132013"/>
          <p14:tracePt t="89354" x="5864225" y="2149475"/>
          <p14:tracePt t="89387" x="5875338" y="2154238"/>
          <p14:tracePt t="89420" x="5886450" y="2160588"/>
          <p14:tracePt t="89453" x="5892800" y="2182813"/>
          <p14:tracePt t="89487" x="5897563" y="2206625"/>
          <p14:tracePt t="89520" x="5880100" y="2193925"/>
          <p14:tracePt t="89553" x="5897563" y="2193925"/>
          <p14:tracePt t="89587" x="5921375" y="2193925"/>
          <p14:tracePt t="89620" x="5926138" y="2178050"/>
          <p14:tracePt t="89655" x="5926138" y="2160588"/>
          <p14:tracePt t="89687" x="5921375" y="2165350"/>
          <p14:tracePt t="89720" x="5875338" y="2165350"/>
          <p14:tracePt t="89753" x="5864225" y="2154238"/>
          <p14:tracePt t="89787" x="5886450" y="2154238"/>
          <p14:tracePt t="89820" x="5943600" y="2178050"/>
          <p14:tracePt t="89854" x="5932488" y="2178050"/>
          <p14:tracePt t="89887" x="5937250" y="2178050"/>
          <p14:tracePt t="89957" x="5943600" y="2178050"/>
          <p14:tracePt t="89987" x="5972175" y="2178050"/>
          <p14:tracePt t="90020" x="6018213" y="2171700"/>
          <p14:tracePt t="90053" x="6046788" y="2206625"/>
          <p14:tracePt t="90086" x="6069013" y="2228850"/>
          <p14:tracePt t="90120" x="6069013" y="2235200"/>
          <p14:tracePt t="90154" x="6086475" y="2235200"/>
          <p14:tracePt t="90186" x="6115050" y="2222500"/>
          <p14:tracePt t="90220" x="6218238" y="2206625"/>
          <p14:tracePt t="90221" x="6240463" y="2206625"/>
          <p14:tracePt t="90253" x="6292850" y="2182813"/>
          <p14:tracePt t="90286" x="6315075" y="2143125"/>
          <p14:tracePt t="90320" x="6343650" y="2114550"/>
          <p14:tracePt t="90354" x="6372225" y="2074863"/>
          <p14:tracePt t="90387" x="6394450" y="2057400"/>
          <p14:tracePt t="90390" x="6400800" y="2051050"/>
          <p14:tracePt t="90420" x="6429375" y="2035175"/>
          <p14:tracePt t="90453" x="6464300" y="2028825"/>
          <p14:tracePt t="90488" x="6469063" y="2028825"/>
          <p14:tracePt t="90520" x="6464300" y="2028825"/>
          <p14:tracePt t="90554" x="6440488" y="2028825"/>
          <p14:tracePt t="90586" x="6423025" y="2028825"/>
          <p14:tracePt t="90619" x="6446838" y="2028825"/>
          <p14:tracePt t="90654" x="6423025" y="2028825"/>
          <p14:tracePt t="90686" x="6378575" y="2051050"/>
          <p14:tracePt t="90720" x="6354763" y="2103438"/>
          <p14:tracePt t="90754" x="6354763" y="2149475"/>
          <p14:tracePt t="90786" x="6354763" y="2235200"/>
          <p14:tracePt t="90820" x="6372225" y="2349500"/>
          <p14:tracePt t="90853" x="6308725" y="2400300"/>
          <p14:tracePt t="90886" x="6165850" y="2389188"/>
          <p14:tracePt t="90920" x="6108700" y="2365375"/>
          <p14:tracePt t="90953" x="6064250" y="2343150"/>
          <p14:tracePt t="90986" x="6007100" y="2303463"/>
          <p14:tracePt t="91020" x="5983288" y="2297113"/>
          <p14:tracePt t="91053" x="5965825" y="2325688"/>
          <p14:tracePt t="91086" x="5965825" y="2349500"/>
          <p14:tracePt t="91120" x="5965825" y="2343150"/>
          <p14:tracePt t="91153" x="5983288" y="2336800"/>
          <p14:tracePt t="91186" x="6022975" y="2343150"/>
          <p14:tracePt t="91220" x="6108700" y="2320925"/>
          <p14:tracePt t="91253" x="6189663" y="2279650"/>
          <p14:tracePt t="91287" x="6229350" y="2279650"/>
          <p14:tracePt t="91319" x="6275388" y="2251075"/>
          <p14:tracePt t="91353" x="6365875" y="2235200"/>
          <p14:tracePt t="91386" x="6435725" y="2235200"/>
          <p14:tracePt t="91437" x="6435725" y="2228850"/>
          <p14:tracePt t="91453" x="6440488" y="2222500"/>
          <p14:tracePt t="91486" x="6503988" y="2228850"/>
          <p14:tracePt t="91520" x="6486525" y="2217738"/>
          <p14:tracePt t="91553" x="6389688" y="2120900"/>
          <p14:tracePt t="91586" x="6400800" y="2011363"/>
          <p14:tracePt t="91620" x="6697663" y="2017713"/>
          <p14:tracePt t="91653" x="6823075" y="2028825"/>
          <p14:tracePt t="91686" x="6743700" y="2051050"/>
          <p14:tracePt t="91720" x="6646863" y="2114550"/>
          <p14:tracePt t="91753" x="6611938" y="2114550"/>
          <p14:tracePt t="91786" x="6583363" y="2092325"/>
          <p14:tracePt t="91821" x="6440488" y="2103438"/>
          <p14:tracePt t="91853" x="6321425" y="2085975"/>
          <p14:tracePt t="91886" x="6246813" y="2051050"/>
          <p14:tracePt t="91920" x="6189663" y="2011363"/>
          <p14:tracePt t="91953" x="6154738" y="1943100"/>
          <p14:tracePt t="91986" x="6246813" y="1863725"/>
          <p14:tracePt t="92020" x="6411913" y="1811338"/>
          <p14:tracePt t="92053" x="6440488" y="1771650"/>
          <p14:tracePt t="92086" x="6526213" y="1679575"/>
          <p14:tracePt t="92119" x="6726238" y="1617663"/>
          <p14:tracePt t="92153" x="6886575" y="1543050"/>
          <p14:tracePt t="92186" x="6965950" y="1492250"/>
          <p14:tracePt t="92221" x="7493000" y="1485900"/>
          <p14:tracePt t="92253" x="8658225" y="1577975"/>
          <p14:tracePt t="92286" x="9058275" y="1589088"/>
          <p14:tracePt t="92445" x="9121775" y="2063750"/>
          <p14:tracePt t="92453" x="9069388" y="2154238"/>
          <p14:tracePt t="92461" x="9018588" y="2246313"/>
          <p14:tracePt t="92486" x="8709025" y="2811463"/>
          <p14:tracePt t="92521" x="8497888" y="3189288"/>
          <p14:tracePt t="92553" x="8093075" y="3783013"/>
          <p14:tracePt t="92586" x="7794625" y="4051300"/>
          <p14:tracePt t="92620" x="7493000" y="4217988"/>
          <p14:tracePt t="92653" x="7423150" y="4851400"/>
          <p14:tracePt t="92686" x="7572375" y="5018088"/>
          <p14:tracePt t="92719" x="7589838" y="5057775"/>
          <p14:tracePt t="92753" x="6108700" y="3332163"/>
          <p14:tracePt t="92786" x="3732213" y="1622425"/>
          <p14:tracePt t="92819" x="1685925" y="1182688"/>
          <p14:tracePt t="92989" x="646113" y="0"/>
          <p14:tracePt t="92998" x="863600" y="0"/>
          <p14:tracePt t="93005" x="782638" y="0"/>
          <p14:tracePt t="93036" x="1046163" y="0"/>
          <p14:tracePt t="93069" x="3497263" y="520700"/>
          <p14:tracePt t="93102" x="4457700" y="1263650"/>
          <p14:tracePt t="93136" x="5668963" y="1474788"/>
          <p14:tracePt t="93169" x="6754813" y="1463675"/>
          <p14:tracePt t="93203" x="7286625" y="1874838"/>
          <p14:tracePt t="93236" x="7407275" y="2217738"/>
          <p14:tracePt t="93269" x="7412038" y="2571750"/>
          <p14:tracePt t="93302" x="7407275" y="2840038"/>
          <p14:tracePt t="93335" x="7594600" y="2989263"/>
          <p14:tracePt t="93370" x="7629525" y="3086100"/>
          <p14:tracePt t="93374" x="7607300" y="3125788"/>
          <p14:tracePt t="93403" x="7583488" y="3240088"/>
          <p14:tracePt t="93436" x="7618413" y="3251200"/>
          <p14:tracePt t="93469" x="7829550" y="3206750"/>
          <p14:tracePt t="93502" x="7989888" y="3251200"/>
          <p14:tracePt t="93535" x="7989888" y="3246438"/>
          <p14:tracePt t="93569" x="7893050" y="3160713"/>
          <p14:tracePt t="93604" x="7743825" y="3132138"/>
          <p14:tracePt t="93636" x="7669213" y="3132138"/>
          <p14:tracePt t="93669" x="7583488" y="3108325"/>
          <p14:tracePt t="93702" x="7508875" y="3103563"/>
          <p14:tracePt t="93735" x="7493000" y="3114675"/>
          <p14:tracePt t="93769" x="7504113" y="3154363"/>
          <p14:tracePt t="93803" x="7480300" y="3178175"/>
          <p14:tracePt t="93836" x="7464425" y="3178175"/>
          <p14:tracePt t="93869" x="7343775" y="3240088"/>
          <p14:tracePt t="93902" x="7240588" y="3411538"/>
          <p14:tracePt t="93935" x="7378700" y="3451225"/>
          <p14:tracePt t="93969" x="7429500" y="3549650"/>
          <p14:tracePt t="94002" x="7475538" y="3686175"/>
          <p14:tracePt t="94036" x="7561263" y="3736975"/>
          <p14:tracePt t="94069" x="7612063" y="3686175"/>
          <p14:tracePt t="94102" x="7550150" y="3692525"/>
          <p14:tracePt t="94136" x="7486650" y="3783013"/>
          <p14:tracePt t="94169" x="7504113" y="3835400"/>
          <p14:tracePt t="94203" x="7515225" y="3846513"/>
          <p14:tracePt t="94236" x="7561263" y="3840163"/>
          <p14:tracePt t="94237" x="7583488" y="3835400"/>
          <p14:tracePt t="94269" x="7612063" y="3840163"/>
          <p14:tracePt t="94302" x="7550150" y="3875088"/>
          <p14:tracePt t="94335" x="7493000" y="3851275"/>
          <p14:tracePt t="94369" x="7464425" y="3840163"/>
          <p14:tracePt t="94402" x="7412038" y="4006850"/>
          <p14:tracePt t="94435" x="7372350" y="4206875"/>
          <p14:tracePt t="94468" x="7521575" y="4154488"/>
          <p14:tracePt t="94502" x="7646988" y="3994150"/>
          <p14:tracePt t="94535" x="7686675" y="3994150"/>
          <p14:tracePt t="94569" x="7794625" y="3875088"/>
          <p14:tracePt t="94602" x="7972425" y="3703638"/>
          <p14:tracePt t="94636" x="8104188" y="3600450"/>
          <p14:tracePt t="94669" x="8121650" y="3554413"/>
          <p14:tracePt t="94702" x="8132763" y="3525838"/>
          <p14:tracePt t="94735" x="8137525" y="3532188"/>
          <p14:tracePt t="94769" x="8207375" y="3532188"/>
          <p14:tracePt t="94802" x="8293100" y="3508375"/>
          <p14:tracePt t="94836" x="8532813" y="3468688"/>
          <p14:tracePt t="94869" x="8737600" y="3440113"/>
          <p14:tracePt t="94902" x="8937625" y="3378200"/>
          <p14:tracePt t="94935" x="9051925" y="3314700"/>
          <p14:tracePt t="94969" x="9093200" y="3308350"/>
          <p14:tracePt t="97221" x="9126538" y="6565900"/>
          <p14:tracePt t="97237" x="9115425" y="6537325"/>
          <p14:tracePt t="97255" x="9137650" y="6492875"/>
          <p14:tracePt t="97597" x="9132888" y="6457950"/>
          <p14:tracePt t="97605" x="9093200" y="6475413"/>
          <p14:tracePt t="97618" x="9047163" y="6503988"/>
          <p14:tracePt t="97634" x="8943975" y="6578600"/>
          <p14:tracePt t="97653" x="8836025" y="6680200"/>
          <p14:tracePt t="97669" x="8823325" y="6697663"/>
          <p14:tracePt t="97701" x="8823325" y="6686550"/>
          <p14:tracePt t="97734" x="8921750" y="6611938"/>
          <p14:tracePt t="99581" x="8915400" y="4954588"/>
          <p14:tracePt t="99590" x="8601075" y="4983163"/>
          <p14:tracePt t="99600" x="8286750" y="5006975"/>
          <p14:tracePt t="99617" x="7526338" y="5149850"/>
          <p14:tracePt t="99634" x="6897688" y="5365750"/>
          <p14:tracePt t="99670" x="6000750" y="5721350"/>
          <p14:tracePt t="99700" x="4600575" y="6440488"/>
          <p14:tracePt t="99734" x="3182938" y="6851650"/>
          <p14:tracePt t="99767" x="2046288" y="6851650"/>
          <p14:tracePt t="99800" x="1474788" y="6851650"/>
          <p14:tracePt t="102845" x="68263" y="2971800"/>
          <p14:tracePt t="102855" x="131763" y="2971800"/>
          <p14:tracePt t="102867" x="246063" y="2971800"/>
          <p14:tracePt t="102883" x="296863" y="2971800"/>
          <p14:tracePt t="102886" x="336550" y="2971800"/>
          <p14:tracePt t="102900" x="365125" y="2971800"/>
          <p14:tracePt t="102933" x="606425" y="3114675"/>
          <p14:tracePt t="102966" x="1149350" y="3354388"/>
          <p14:tracePt t="102999" x="1846263" y="3611563"/>
          <p14:tracePt t="103033" x="2211388" y="3692525"/>
          <p14:tracePt t="103066" x="2479675" y="3686175"/>
          <p14:tracePt t="103100" x="2578100" y="3536950"/>
          <p14:tracePt t="103133" x="2457450" y="3182938"/>
          <p14:tracePt t="103166" x="2097088" y="2960688"/>
          <p14:tracePt t="103200" x="1663700" y="2771775"/>
          <p14:tracePt t="103233" x="1092200" y="2536825"/>
          <p14:tracePt t="103266" x="777875" y="2446338"/>
          <p14:tracePt t="103299" x="692150" y="2474913"/>
          <p14:tracePt t="103333" x="736600" y="2582863"/>
          <p14:tracePt t="103366" x="806450" y="2657475"/>
          <p14:tracePt t="103399" x="850900" y="2743200"/>
          <p14:tracePt t="103433" x="892175" y="2817813"/>
          <p14:tracePt t="103466" x="960438" y="2879725"/>
          <p14:tracePt t="103500" x="1079500" y="2943225"/>
          <p14:tracePt t="103533" x="1360488" y="2943225"/>
          <p14:tracePt t="103566" x="1479550" y="2897188"/>
          <p14:tracePt t="103601" x="1503363" y="2846388"/>
          <p14:tracePt t="103633" x="1422400" y="2789238"/>
          <p14:tracePt t="103666" x="1331913" y="2732088"/>
          <p14:tracePt t="103701" x="1257300" y="2668588"/>
          <p14:tracePt t="103732" x="1200150" y="2640013"/>
          <p14:tracePt t="103765" x="1143000" y="2628900"/>
          <p14:tracePt t="103799" x="1103313" y="2628900"/>
          <p14:tracePt t="103833" x="1057275" y="2628900"/>
          <p14:tracePt t="103868" x="993775" y="2628900"/>
          <p14:tracePt t="103900" x="993775" y="2640013"/>
          <p14:tracePt t="103904" x="993775" y="2646363"/>
          <p14:tracePt t="103932" x="1035050" y="2686050"/>
          <p14:tracePt t="103966" x="1114425" y="2714625"/>
          <p14:tracePt t="103999" x="1206500" y="2668588"/>
          <p14:tracePt t="104032" x="1268413" y="2554288"/>
          <p14:tracePt t="104066" x="1274763" y="2393950"/>
          <p14:tracePt t="104100" x="1171575" y="2286000"/>
          <p14:tracePt t="104132" x="1143000" y="2308225"/>
          <p14:tracePt t="104166" x="1200150" y="2371725"/>
          <p14:tracePt t="104200" x="1296988" y="2393950"/>
          <p14:tracePt t="104233" x="1371600" y="2393950"/>
          <p14:tracePt t="104266" x="1382713" y="2371725"/>
          <p14:tracePt t="104300" x="1382713" y="2320925"/>
          <p14:tracePt t="104332" x="1382713" y="2286000"/>
          <p14:tracePt t="104366" x="1382713" y="2274888"/>
          <p14:tracePt t="104399" x="1389063" y="2274888"/>
          <p14:tracePt t="104433" x="1435100" y="2292350"/>
          <p14:tracePt t="104466" x="1450975" y="2320925"/>
          <p14:tracePt t="104500" x="1549400" y="2371725"/>
          <p14:tracePt t="104532" x="1628775" y="2411413"/>
          <p14:tracePt t="104566" x="1657350" y="2422525"/>
          <p14:tracePt t="104633" x="1692275" y="2400300"/>
          <p14:tracePt t="104666" x="1692275" y="2332038"/>
          <p14:tracePt t="104700" x="1600200" y="2211388"/>
          <p14:tracePt t="104733" x="1549400" y="2182813"/>
          <p14:tracePt t="104765" x="1536700" y="2182813"/>
          <p14:tracePt t="104799" x="1536700" y="2206625"/>
          <p14:tracePt t="104832" x="1560513" y="2246313"/>
          <p14:tracePt t="104865" x="1600200" y="2286000"/>
          <p14:tracePt t="104900" x="1628775" y="2320925"/>
          <p14:tracePt t="104932" x="1692275" y="2314575"/>
          <p14:tracePt t="104966" x="1800225" y="2292350"/>
          <p14:tracePt t="104999" x="1835150" y="2263775"/>
          <p14:tracePt t="105032" x="1782763" y="2217738"/>
          <p14:tracePt t="105066" x="1731963" y="2143125"/>
          <p14:tracePt t="105099" x="1657350" y="2017713"/>
          <p14:tracePt t="105133" x="1571625" y="1920875"/>
          <p14:tracePt t="105166" x="1450975" y="1851025"/>
          <p14:tracePt t="105199" x="1354138" y="1822450"/>
          <p14:tracePt t="105232" x="1320800" y="1822450"/>
          <p14:tracePt t="105266" x="1308100" y="1822450"/>
          <p14:tracePt t="105299" x="1285875" y="1822450"/>
          <p14:tracePt t="105332" x="1235075" y="1822450"/>
          <p14:tracePt t="105365" x="1143000" y="1851025"/>
          <p14:tracePt t="105398" x="1035050" y="1903413"/>
          <p14:tracePt t="105432" x="982663" y="1936750"/>
          <p14:tracePt t="105465" x="977900" y="1931988"/>
          <p14:tracePt t="105500" x="949325" y="1908175"/>
          <p14:tracePt t="105532" x="903288" y="1960563"/>
          <p14:tracePt t="105565" x="835025" y="2022475"/>
          <p14:tracePt t="105599" x="685800" y="2039938"/>
          <p14:tracePt t="105632" x="508000" y="2039938"/>
          <p14:tracePt t="105665" x="382588" y="1993900"/>
          <p14:tracePt t="105700" x="149225" y="1936750"/>
          <p14:tracePt t="105732" x="34925" y="1965325"/>
          <p14:tracePt t="105894" x="6350" y="2314575"/>
          <p14:tracePt t="105909" x="22225" y="2332038"/>
          <p14:tracePt t="105917" x="46038" y="2343150"/>
          <p14:tracePt t="105949" x="107950" y="2354263"/>
          <p14:tracePt t="105982" x="125413" y="2349500"/>
          <p14:tracePt t="106015" x="85725" y="2354263"/>
          <p14:tracePt t="106048" x="103188" y="2406650"/>
          <p14:tracePt t="106082" x="257175" y="2508250"/>
          <p14:tracePt t="106116" x="479425" y="2651125"/>
          <p14:tracePt t="106149" x="582613" y="2749550"/>
          <p14:tracePt t="106182" x="650875" y="2794000"/>
          <p14:tracePt t="106215" x="668338" y="2800350"/>
          <p14:tracePt t="106249" x="628650" y="2771775"/>
          <p14:tracePt t="106282" x="514350" y="2697163"/>
          <p14:tracePt t="106316" x="314325" y="2606675"/>
          <p14:tracePt t="106348" x="211138" y="2565400"/>
          <p14:tracePt t="106382" x="200025" y="2549525"/>
          <p14:tracePt t="106415" x="222250" y="2532063"/>
          <p14:tracePt t="106448" x="285750" y="2525713"/>
          <p14:tracePt t="106481" x="336550" y="2543175"/>
          <p14:tracePt t="106515" x="360363" y="2582863"/>
          <p14:tracePt t="106549" x="428625" y="2635250"/>
          <p14:tracePt t="106582" x="474663" y="2674938"/>
          <p14:tracePt t="106615" x="508000" y="2708275"/>
          <p14:tracePt t="106648" x="565150" y="2760663"/>
          <p14:tracePt t="106682" x="650875" y="2806700"/>
          <p14:tracePt t="106716" x="731838" y="2817813"/>
          <p14:tracePt t="106750" x="765175" y="2806700"/>
          <p14:tracePt t="106782" x="771525" y="2782888"/>
          <p14:tracePt t="106815" x="765175" y="2760663"/>
          <p14:tracePt t="106848" x="708025" y="2725738"/>
          <p14:tracePt t="106882" x="606425" y="2692400"/>
          <p14:tracePt t="106887" x="571500" y="2686050"/>
          <p14:tracePt t="106915" x="536575" y="2679700"/>
          <p14:tracePt t="106949" x="479425" y="2679700"/>
          <p14:tracePt t="106982" x="457200" y="2679700"/>
          <p14:tracePt t="107015" x="492125" y="2679700"/>
          <p14:tracePt t="107048" x="565150" y="2663825"/>
          <p14:tracePt t="107082" x="611188" y="2640013"/>
          <p14:tracePt t="107116" x="696913" y="2593975"/>
          <p14:tracePt t="107149" x="754063" y="2560638"/>
          <p14:tracePt t="107182" x="765175" y="2543175"/>
          <p14:tracePt t="107215" x="742950" y="2532063"/>
          <p14:tracePt t="107248" x="696913" y="2532063"/>
          <p14:tracePt t="107282" x="617538" y="2536825"/>
          <p14:tracePt t="107315" x="525463" y="2565400"/>
          <p14:tracePt t="107350" x="446088" y="2635250"/>
          <p14:tracePt t="107381" x="434975" y="2686050"/>
          <p14:tracePt t="107414" x="485775" y="2749550"/>
          <p14:tracePt t="107448" x="560388" y="2811463"/>
          <p14:tracePt t="107481" x="571500" y="2846388"/>
          <p14:tracePt t="107515" x="593725" y="2903538"/>
          <p14:tracePt t="107548" x="720725" y="2943225"/>
          <p14:tracePt t="107581" x="839788" y="2960688"/>
          <p14:tracePt t="107614" x="1046163" y="2936875"/>
          <p14:tracePt t="107648" x="1263650" y="2835275"/>
          <p14:tracePt t="107682" x="1365250" y="2679700"/>
          <p14:tracePt t="107715" x="1406525" y="2525713"/>
          <p14:tracePt t="107748" x="1406525" y="2463800"/>
          <p14:tracePt t="107782" x="1463675" y="2451100"/>
          <p14:tracePt t="107815" x="1639888" y="2446338"/>
          <p14:tracePt t="107848" x="1749425" y="2406650"/>
          <p14:tracePt t="107881" x="1782763" y="2343150"/>
          <p14:tracePt t="107915" x="1760538" y="2235200"/>
          <p14:tracePt t="107919" x="1743075" y="2211388"/>
          <p14:tracePt t="107948" x="1692275" y="2165350"/>
          <p14:tracePt t="107981" x="1622425" y="2143125"/>
          <p14:tracePt t="108015" x="1606550" y="2154238"/>
          <p14:tracePt t="108048" x="1635125" y="2200275"/>
          <p14:tracePt t="108082" x="1622425" y="2239963"/>
          <p14:tracePt t="108114" x="1520825" y="2251075"/>
          <p14:tracePt t="108147" x="1331913" y="2143125"/>
          <p14:tracePt t="108181" x="1035050" y="2039938"/>
          <p14:tracePt t="108215" x="936625" y="2028825"/>
          <p14:tracePt t="108248" x="692150" y="2079625"/>
          <p14:tracePt t="108281" x="349250" y="2143125"/>
          <p14:tracePt t="108314" x="57150" y="2206625"/>
          <p14:tracePt t="110230" x="92075" y="4651375"/>
          <p14:tracePt t="110237" x="292100" y="4732338"/>
          <p14:tracePt t="110247" x="508000" y="4806950"/>
          <p14:tracePt t="110264" x="896938" y="4932363"/>
          <p14:tracePt t="110281" x="1211263" y="5029200"/>
          <p14:tracePt t="110298" x="1411288" y="5068888"/>
          <p14:tracePt t="110330" x="1692275" y="5075238"/>
          <p14:tracePt t="110364" x="2178050" y="5189538"/>
          <p14:tracePt t="110397" x="2417763" y="5218113"/>
          <p14:tracePt t="110431" x="2274888" y="5149850"/>
          <p14:tracePt t="110464" x="1868488" y="5035550"/>
          <p14:tracePt t="110497" x="1651000" y="4965700"/>
          <p14:tracePt t="110532" x="1536700" y="4851400"/>
          <p14:tracePt t="110564" x="1497013" y="4725988"/>
          <p14:tracePt t="110597" x="1520825" y="4594225"/>
          <p14:tracePt t="110631" x="1692275" y="4537075"/>
          <p14:tracePt t="110664" x="1806575" y="4308475"/>
          <p14:tracePt t="110697" x="1708150" y="4017963"/>
          <p14:tracePt t="110731" x="1554163" y="3771900"/>
          <p14:tracePt t="110764" x="1446213" y="3492500"/>
          <p14:tracePt t="110765" x="1422400" y="3406775"/>
          <p14:tracePt t="110797" x="1314450" y="3136900"/>
          <p14:tracePt t="110830" x="1211263" y="3074988"/>
          <p14:tracePt t="110863" x="1193800" y="3074988"/>
          <p14:tracePt t="110897" x="1228725" y="3068638"/>
          <p14:tracePt t="110931" x="1263650" y="2936875"/>
          <p14:tracePt t="110935" x="1274763" y="2903538"/>
          <p14:tracePt t="110964" x="1354138" y="2822575"/>
          <p14:tracePt t="110997" x="1571625" y="2851150"/>
          <p14:tracePt t="111031" x="1679575" y="2954338"/>
          <p14:tracePt t="111064" x="1736725" y="3000375"/>
          <p14:tracePt t="111098" x="1892300" y="3022600"/>
          <p14:tracePt t="111130" x="1943100" y="3035300"/>
          <p14:tracePt t="111164" x="1914525" y="3121025"/>
          <p14:tracePt t="111197" x="2017713" y="3240088"/>
          <p14:tracePt t="111230" x="2011363" y="3246438"/>
          <p14:tracePt t="111264" x="1714500" y="3200400"/>
          <p14:tracePt t="111297" x="1365250" y="3108325"/>
          <p14:tracePt t="111364" x="1543050" y="2789238"/>
          <p14:tracePt t="111397" x="1611313" y="2206625"/>
          <p14:tracePt t="111430" x="1839913" y="2006600"/>
          <p14:tracePt t="111464" x="2057400" y="1931988"/>
          <p14:tracePt t="111497" x="2120900" y="1960563"/>
          <p14:tracePt t="111530" x="2154238" y="1668463"/>
          <p14:tracePt t="111564" x="1954213" y="1114425"/>
          <p14:tracePt t="111597" x="1925638" y="565150"/>
          <p14:tracePt t="111630" x="2235200" y="439738"/>
          <p14:tracePt t="111664" x="2582863" y="411163"/>
          <p14:tracePt t="111697" x="2789238" y="417513"/>
          <p14:tracePt t="111730" x="3189288" y="377825"/>
          <p14:tracePt t="111764" x="3692525" y="365125"/>
          <p14:tracePt t="111797" x="3921125" y="822325"/>
          <p14:tracePt t="111830" x="3840163" y="1046163"/>
          <p14:tracePt t="111864" x="3532188" y="1885950"/>
          <p14:tracePt t="111897" x="3508375" y="2235200"/>
          <p14:tracePt t="111930" x="2925763" y="1936750"/>
          <p14:tracePt t="111935" x="2628900" y="1697038"/>
          <p14:tracePt t="111964" x="1822450" y="1079500"/>
          <p14:tracePt t="111997" x="1365250" y="1177925"/>
          <p14:tracePt t="112030" x="1435100" y="1274763"/>
          <p14:tracePt t="112064" x="1274763" y="977900"/>
          <p14:tracePt t="112097" x="806450" y="617538"/>
          <p14:tracePt t="112130" x="303213" y="268288"/>
          <p14:tracePt t="112325" x="228600" y="1268413"/>
          <p14:tracePt t="112333" x="536575" y="1463675"/>
          <p14:tracePt t="112347" x="828675" y="1674813"/>
          <p14:tracePt t="112380" x="1360488" y="1771650"/>
          <p14:tracePt t="112413" x="1720850" y="2903538"/>
          <p14:tracePt t="112447" x="2336800" y="3829050"/>
          <p14:tracePt t="112480" x="3971925" y="4857750"/>
          <p14:tracePt t="112513" x="5497513" y="4937125"/>
          <p14:tracePt t="112547" x="5554663" y="4565650"/>
          <p14:tracePt t="112580" x="5126038" y="4286250"/>
          <p14:tracePt t="112581" x="5046663" y="4251325"/>
          <p14:tracePt t="112613" x="5772150" y="3857625"/>
          <p14:tracePt t="112647" x="7423150" y="2320925"/>
          <p14:tracePt t="112680" x="8189913" y="874713"/>
          <p14:tracePt t="112713" x="8651875" y="0"/>
          <p14:tracePt t="112748" x="8807450" y="0"/>
          <p14:tracePt t="112780" x="8755063" y="0"/>
          <p14:tracePt t="112813" x="8275638" y="0"/>
          <p14:tracePt t="112847" x="6565900" y="388938"/>
          <p14:tracePt t="112880" x="6075363" y="0"/>
          <p14:tracePt t="112913" x="5892800" y="0"/>
          <p14:tracePt t="112917" x="5921375" y="0"/>
          <p14:tracePt t="112946" x="6022975" y="0"/>
          <p14:tracePt t="112980" x="6165850" y="0"/>
          <p14:tracePt t="113013" x="5926138" y="0"/>
          <p14:tracePt t="113046" x="5246688" y="22225"/>
          <p14:tracePt t="113080" x="4486275" y="806450"/>
          <p14:tracePt t="113113" x="3817938" y="2308225"/>
          <p14:tracePt t="113146" x="3074988" y="3011488"/>
          <p14:tracePt t="113180" x="2736850" y="3246438"/>
          <p14:tracePt t="113181" x="2663825" y="3292475"/>
          <p14:tracePt t="113213" x="2474913" y="3411538"/>
          <p14:tracePt t="113247" x="2435225" y="3440113"/>
          <p14:tracePt t="113280" x="2503488" y="3525838"/>
          <p14:tracePt t="113313" x="2679700" y="3679825"/>
          <p14:tracePt t="113346" x="2794000" y="3800475"/>
          <p14:tracePt t="113380" x="2840038" y="3835400"/>
          <p14:tracePt t="113413" x="2943225" y="3822700"/>
          <p14:tracePt t="113446" x="3057525" y="3829050"/>
          <p14:tracePt t="113480" x="3114675" y="3835400"/>
          <p14:tracePt t="113513" x="3222625" y="3829050"/>
          <p14:tracePt t="113546" x="3457575" y="3765550"/>
          <p14:tracePt t="113580" x="3640138" y="3708400"/>
          <p14:tracePt t="113613" x="3983038" y="3622675"/>
          <p14:tracePt t="113646" x="4279900" y="3475038"/>
          <p14:tracePt t="113680" x="4679950" y="3343275"/>
          <p14:tracePt t="113713" x="4972050" y="3217863"/>
          <p14:tracePt t="113746" x="5264150" y="3114675"/>
          <p14:tracePt t="113780" x="5492750" y="3046413"/>
          <p14:tracePt t="113813" x="5765800" y="2960688"/>
          <p14:tracePt t="113846" x="6035675" y="2925763"/>
          <p14:tracePt t="113880" x="6308725" y="2879725"/>
          <p14:tracePt t="113913" x="6561138" y="2835275"/>
          <p14:tracePt t="113917" x="6618288" y="2835275"/>
          <p14:tracePt t="113946" x="6811963" y="2863850"/>
          <p14:tracePt t="113980" x="7064375" y="2954338"/>
          <p14:tracePt t="114013" x="7264400" y="3046413"/>
          <p14:tracePt t="114046" x="7400925" y="3165475"/>
          <p14:tracePt t="114080" x="7446963" y="3286125"/>
          <p14:tracePt t="114113" x="7451725" y="3343275"/>
          <p14:tracePt t="114146" x="7440613" y="3378200"/>
          <p14:tracePt t="114180" x="7389813" y="3394075"/>
          <p14:tracePt t="114213" x="7326313" y="3417888"/>
          <p14:tracePt t="114246" x="7275513" y="3451225"/>
          <p14:tracePt t="114280" x="7207250" y="3514725"/>
          <p14:tracePt t="114313" x="7080250" y="3525838"/>
          <p14:tracePt t="114346" x="6972300" y="3492500"/>
          <p14:tracePt t="114380" x="6932613" y="3508375"/>
          <p14:tracePt t="114413" x="6904038" y="3503613"/>
          <p14:tracePt t="114446" x="6864350" y="3446463"/>
          <p14:tracePt t="114479" x="6818313" y="3382963"/>
          <p14:tracePt t="114513" x="6835775" y="3382963"/>
          <p14:tracePt t="114546" x="6869113" y="3400425"/>
          <p14:tracePt t="114580" x="6880225" y="3417888"/>
          <p14:tracePt t="114613" x="6869113" y="3422650"/>
          <p14:tracePt t="114646" x="6869113" y="3394075"/>
          <p14:tracePt t="114679" x="6869113" y="3389313"/>
          <p14:tracePt t="114712" x="6851650" y="3389313"/>
          <p14:tracePt t="114746" x="6840538" y="3389313"/>
          <p14:tracePt t="114780" x="6846888" y="3406775"/>
          <p14:tracePt t="114813" x="6880225" y="3463925"/>
          <p14:tracePt t="114846" x="6908800" y="3479800"/>
          <p14:tracePt t="114913" x="6886575" y="3479800"/>
          <p14:tracePt t="114918" x="6875463" y="3479800"/>
          <p14:tracePt t="114946" x="6869113" y="3479800"/>
          <p14:tracePt t="114980" x="6869113" y="3492500"/>
          <p14:tracePt t="115013" x="6858000" y="3492500"/>
          <p14:tracePt t="115046" x="6840538" y="3508375"/>
          <p14:tracePt t="115079" x="6858000" y="3549650"/>
          <p14:tracePt t="115113" x="6846888" y="3554413"/>
          <p14:tracePt t="115146" x="6823075" y="3554413"/>
          <p14:tracePt t="115179" x="6811963" y="3554413"/>
          <p14:tracePt t="115213" x="6851650" y="3554413"/>
          <p14:tracePt t="115246" x="6858000" y="3571875"/>
          <p14:tracePt t="115279" x="6869113" y="3589338"/>
          <p14:tracePt t="115312" x="6875463" y="3600450"/>
          <p14:tracePt t="115346" x="6864350" y="3600450"/>
          <p14:tracePt t="115413" x="6858000" y="3611563"/>
          <p14:tracePt t="115446" x="6846888" y="3606800"/>
          <p14:tracePt t="115479" x="6875463" y="3594100"/>
          <p14:tracePt t="115512" x="6892925" y="3611563"/>
          <p14:tracePt t="115546" x="6875463" y="3617913"/>
          <p14:tracePt t="115580" x="6864350" y="3617913"/>
          <p14:tracePt t="115612" x="6835775" y="3617913"/>
          <p14:tracePt t="115646" x="6829425" y="3617913"/>
          <p14:tracePt t="115679" x="6829425" y="3594100"/>
          <p14:tracePt t="115713" x="6818313" y="3589338"/>
          <p14:tracePt t="115746" x="6811963" y="3600450"/>
          <p14:tracePt t="115781" x="6807200" y="3611563"/>
          <p14:tracePt t="115812" x="6794500" y="3594100"/>
          <p14:tracePt t="115846" x="6783388" y="3589338"/>
          <p14:tracePt t="115879" x="6754813" y="3571875"/>
          <p14:tracePt t="115913" x="6743700" y="3571875"/>
          <p14:tracePt t="115946" x="6750050" y="3571875"/>
          <p14:tracePt t="115980" x="6737350" y="3565525"/>
          <p14:tracePt t="116012" x="6737350" y="3554413"/>
          <p14:tracePt t="116045" x="6772275" y="3536950"/>
          <p14:tracePt t="116079" x="6778625" y="3536950"/>
          <p14:tracePt t="116112" x="6778625" y="3532188"/>
          <p14:tracePt t="116147" x="6778625" y="3521075"/>
          <p14:tracePt t="116180" x="6794500" y="3503613"/>
          <p14:tracePt t="116212" x="6811963" y="3497263"/>
          <p14:tracePt t="116245" x="6823075" y="3492500"/>
          <p14:tracePt t="116279" x="6846888" y="3492500"/>
          <p14:tracePt t="116312" x="6858000" y="3492500"/>
          <p14:tracePt t="116346" x="6851650" y="3492500"/>
          <p14:tracePt t="116380" x="6892925" y="3514725"/>
          <p14:tracePt t="116413" x="6921500" y="3532188"/>
          <p14:tracePt t="116453" x="6921500" y="3521075"/>
          <p14:tracePt t="116479" x="6908800" y="3503613"/>
          <p14:tracePt t="116546" x="6921500" y="3492500"/>
          <p14:tracePt t="116579" x="6904038" y="3440113"/>
          <p14:tracePt t="116612" x="6892925" y="3411538"/>
          <p14:tracePt t="116645" x="6932613" y="3411538"/>
          <p14:tracePt t="116679" x="6937375" y="3411538"/>
          <p14:tracePt t="116757" x="6932613" y="3411538"/>
          <p14:tracePt t="116779" x="6926263" y="3411538"/>
          <p14:tracePt t="116812" x="6908800" y="3406775"/>
          <p14:tracePt t="116845" x="6943725" y="3400425"/>
          <p14:tracePt t="116879" x="7000875" y="3417888"/>
          <p14:tracePt t="116912" x="7018338" y="3429000"/>
          <p14:tracePt t="116945" x="7018338" y="3422650"/>
          <p14:tracePt t="116979" x="7018338" y="3389313"/>
          <p14:tracePt t="117061" x="7018338" y="3382963"/>
          <p14:tracePt t="117069" x="7018338" y="3378200"/>
          <p14:tracePt t="117096" x="7018338" y="3365500"/>
          <p14:tracePt t="117129" x="7035800" y="3378200"/>
          <p14:tracePt t="117163" x="7046913" y="3394075"/>
          <p14:tracePt t="117195" x="7040563" y="3394075"/>
          <p14:tracePt t="117228" x="7046913" y="3406775"/>
          <p14:tracePt t="117262" x="7058025" y="3451225"/>
          <p14:tracePt t="117295" x="7051675" y="3479800"/>
          <p14:tracePt t="117329" x="7023100" y="3479800"/>
          <p14:tracePt t="117362" x="7011988" y="3479800"/>
          <p14:tracePt t="117395" x="7023100" y="3463925"/>
          <p14:tracePt t="117428" x="7051675" y="3440113"/>
          <p14:tracePt t="117462" x="7046913" y="3440113"/>
          <p14:tracePt t="117495" x="7029450" y="3440113"/>
          <p14:tracePt t="117529" x="7011988" y="3463925"/>
          <p14:tracePt t="117563" x="7007225" y="3497263"/>
          <p14:tracePt t="117596" x="7018338" y="3536950"/>
          <p14:tracePt t="117628" x="7023100" y="3565525"/>
          <p14:tracePt t="117717" x="7029450" y="3565525"/>
          <p14:tracePt t="117734" x="7035800" y="3565525"/>
          <p14:tracePt t="117781" x="7040563" y="3565525"/>
          <p14:tracePt t="117796" x="7051675" y="3571875"/>
          <p14:tracePt t="117829" x="7064375" y="3582988"/>
          <p14:tracePt t="117895" x="7058025" y="3589338"/>
          <p14:tracePt t="117963" x="7051675" y="3571875"/>
          <p14:tracePt t="117994" x="7035800" y="3549650"/>
          <p14:tracePt t="118028" x="7023100" y="3532188"/>
          <p14:tracePt t="118062" x="7035800" y="3532188"/>
          <p14:tracePt t="118095" x="7046913" y="3536950"/>
          <p14:tracePt t="118128" x="7046913" y="3525838"/>
          <p14:tracePt t="118162" x="7080250" y="3525838"/>
          <p14:tracePt t="118196" x="7132638" y="3536950"/>
          <p14:tracePt t="118228" x="7137400" y="3536950"/>
          <p14:tracePt t="118341" x="7143750" y="3536950"/>
          <p14:tracePt t="118357" x="7154863" y="3543300"/>
          <p14:tracePt t="118365" x="7165975" y="3549650"/>
          <p14:tracePt t="118396" x="7178675" y="3554413"/>
          <p14:tracePt t="118428" x="7194550" y="3543300"/>
          <p14:tracePt t="118517" x="7189788" y="3543300"/>
          <p14:tracePt t="118525" x="7183438" y="3543300"/>
          <p14:tracePt t="118534" x="7178675" y="3536950"/>
          <p14:tracePt t="118562" x="7165975" y="3536950"/>
          <p14:tracePt t="118595" x="7189788" y="3543300"/>
          <p14:tracePt t="118628" x="7212013" y="3560763"/>
          <p14:tracePt t="118709" x="7218363" y="3560763"/>
          <p14:tracePt t="118728" x="7223125" y="3560763"/>
          <p14:tracePt t="118761" x="7235825" y="3560763"/>
          <p14:tracePt t="118795" x="7251700" y="3560763"/>
          <p14:tracePt t="118828" x="7264400" y="3560763"/>
          <p14:tracePt t="118862" x="7292975" y="3560763"/>
          <p14:tracePt t="118895" x="7304088" y="3560763"/>
          <p14:tracePt t="118961" x="7297738" y="3560763"/>
          <p14:tracePt t="118995" x="7297738" y="3565525"/>
          <p14:tracePt t="119028" x="7297738" y="3582988"/>
          <p14:tracePt t="119062" x="7286625" y="3582988"/>
          <p14:tracePt t="119094" x="7258050" y="3582988"/>
          <p14:tracePt t="119128" x="7229475" y="3578225"/>
          <p14:tracePt t="119161" x="7212013" y="3582988"/>
          <p14:tracePt t="119197" x="7178675" y="3589338"/>
          <p14:tracePt t="119228" x="7132638" y="3578225"/>
          <p14:tracePt t="119261" x="7097713" y="3554413"/>
          <p14:tracePt t="119295" x="7075488" y="3554413"/>
          <p14:tracePt t="119328" x="7018338" y="3532188"/>
          <p14:tracePt t="119361" x="6978650" y="3514725"/>
          <p14:tracePt t="119395" x="6972300" y="3514725"/>
          <p14:tracePt t="119428" x="6950075" y="3497263"/>
          <p14:tracePt t="119461" x="6932613" y="3486150"/>
          <p14:tracePt t="119495" x="6932613" y="3492500"/>
          <p14:tracePt t="119528" x="6943725" y="3508375"/>
          <p14:tracePt t="119561" x="6972300" y="3525838"/>
          <p14:tracePt t="119594" x="6978650" y="3543300"/>
          <p14:tracePt t="119628" x="6937375" y="3565525"/>
          <p14:tracePt t="119661" x="6937375" y="3571875"/>
          <p14:tracePt t="119694" x="6954838" y="3571875"/>
          <p14:tracePt t="119728" x="6961188" y="3571875"/>
          <p14:tracePt t="119762" x="6961188" y="3565525"/>
          <p14:tracePt t="119796" x="6978650" y="3578225"/>
          <p14:tracePt t="119829" x="6978650" y="3589338"/>
          <p14:tracePt t="119861" x="6978650" y="3594100"/>
          <p14:tracePt t="119894" x="6972300" y="3582988"/>
          <p14:tracePt t="119928" x="6972300" y="3578225"/>
          <p14:tracePt t="119932" x="6972300" y="3571875"/>
          <p14:tracePt t="119995" x="6965950" y="3565525"/>
          <p14:tracePt t="120094" x="6961188" y="3560763"/>
          <p14:tracePt t="120101" x="6954838" y="3554413"/>
          <p14:tracePt t="120128" x="6954838" y="3549650"/>
          <p14:tracePt t="120161" x="6961188" y="3536950"/>
          <p14:tracePt t="120227" x="6961188" y="3543300"/>
          <p14:tracePt t="120261" x="6983413" y="3543300"/>
          <p14:tracePt t="120294" x="7011988" y="3554413"/>
          <p14:tracePt t="120328" x="7023100" y="3565525"/>
          <p14:tracePt t="120362" x="7018338" y="3571875"/>
          <p14:tracePt t="120394" x="6994525" y="3571875"/>
          <p14:tracePt t="120429" x="7007225" y="3571875"/>
          <p14:tracePt t="120461" x="7023100" y="3578225"/>
          <p14:tracePt t="120494" x="7051675" y="3594100"/>
          <p14:tracePt t="120527" x="7064375" y="3606800"/>
          <p14:tracePt t="120562" x="7064375" y="3611563"/>
          <p14:tracePt t="120594" x="7064375" y="3640138"/>
          <p14:tracePt t="120628" x="7064375" y="3657600"/>
          <p14:tracePt t="120661" x="7064375" y="3668713"/>
          <p14:tracePt t="120694" x="7064375" y="3679825"/>
          <p14:tracePt t="120727" x="7064375" y="3692525"/>
          <p14:tracePt t="120761" x="7080250" y="3697288"/>
          <p14:tracePt t="120794" x="7108825" y="3708400"/>
          <p14:tracePt t="120828" x="7115175" y="3749675"/>
          <p14:tracePt t="120861" x="7080250" y="3760788"/>
          <p14:tracePt t="120894" x="7069138" y="3765550"/>
          <p14:tracePt t="120961" x="7075488" y="3765550"/>
          <p14:tracePt t="120994" x="7086600" y="3765550"/>
          <p14:tracePt t="121028" x="7086600" y="3771900"/>
          <p14:tracePt t="121061" x="7097713" y="3789363"/>
          <p14:tracePt t="121094" x="7092950" y="3789363"/>
          <p14:tracePt t="121127" x="7080250" y="3778250"/>
          <p14:tracePt t="121161" x="7080250" y="3760788"/>
          <p14:tracePt t="121194" x="7075488" y="3743325"/>
          <p14:tracePt t="121228" x="7058025" y="3725863"/>
          <p14:tracePt t="121261" x="7046913" y="3708400"/>
          <p14:tracePt t="121294" x="7064375" y="3692525"/>
          <p14:tracePt t="121327" x="7075488" y="3692525"/>
          <p14:tracePt t="121361" x="7086600" y="3692525"/>
          <p14:tracePt t="121428" x="7104063" y="3721100"/>
          <p14:tracePt t="121430" x="7104063" y="3732213"/>
          <p14:tracePt t="121461" x="7092950" y="3765550"/>
          <p14:tracePt t="121494" x="7086600" y="3794125"/>
          <p14:tracePt t="121527" x="7092950" y="3835400"/>
          <p14:tracePt t="121561" x="7092950" y="3863975"/>
          <p14:tracePt t="121594" x="7086600" y="3914775"/>
          <p14:tracePt t="121629" x="7064375" y="3965575"/>
          <p14:tracePt t="121661" x="7035800" y="3983038"/>
          <p14:tracePt t="121694" x="7011988" y="4006850"/>
          <p14:tracePt t="121727" x="7007225" y="4046538"/>
          <p14:tracePt t="121761" x="7007225" y="4075113"/>
          <p14:tracePt t="121794" x="7018338" y="4075113"/>
          <p14:tracePt t="121828" x="7029450" y="4075113"/>
          <p14:tracePt t="121861" x="7023100" y="4075113"/>
          <p14:tracePt t="121927" x="7029450" y="4075113"/>
          <p14:tracePt t="121961" x="7046913" y="4075113"/>
          <p14:tracePt t="121994" x="7051675" y="4057650"/>
          <p14:tracePt t="122028" x="7051675" y="4046538"/>
          <p14:tracePt t="122094" x="7064375" y="4046538"/>
          <p14:tracePt t="122127" x="7075488" y="4035425"/>
          <p14:tracePt t="122161" x="7115175" y="4011613"/>
          <p14:tracePt t="122194" x="7126288" y="4011613"/>
          <p14:tracePt t="122260" x="7137400" y="4040188"/>
          <p14:tracePt t="122294" x="7137400" y="4068763"/>
          <p14:tracePt t="122327" x="7132638" y="4079875"/>
          <p14:tracePt t="122360" x="7126288" y="4114800"/>
          <p14:tracePt t="122394" x="7137400" y="4154488"/>
          <p14:tracePt t="122428" x="7132638" y="4178300"/>
          <p14:tracePt t="122460" x="7097713" y="4178300"/>
          <p14:tracePt t="122494" x="7080250" y="4178300"/>
          <p14:tracePt t="122527" x="7064375" y="4178300"/>
          <p14:tracePt t="122561" x="7058025" y="4194175"/>
          <p14:tracePt t="122594" x="7069138" y="4217988"/>
          <p14:tracePt t="122627" x="7075488" y="4217988"/>
          <p14:tracePt t="122660" x="7069138" y="4206875"/>
          <p14:tracePt t="122694" x="7064375" y="4189413"/>
          <p14:tracePt t="122727" x="7069138" y="4171950"/>
          <p14:tracePt t="122761" x="7086600" y="4171950"/>
          <p14:tracePt t="122794" x="7097713" y="4165600"/>
          <p14:tracePt t="122910" x="7097713" y="4171950"/>
          <p14:tracePt t="122944" x="7092950" y="4171950"/>
          <p14:tracePt t="122957" x="7086600" y="4165600"/>
          <p14:tracePt t="122966" x="7080250" y="4165600"/>
          <p14:tracePt t="123029" x="7080250" y="4171950"/>
          <p14:tracePt t="123037" x="7080250" y="4178300"/>
          <p14:tracePt t="123064" x="7080250" y="4183063"/>
          <p14:tracePt t="123093" x="7080250" y="4194175"/>
          <p14:tracePt t="123127" x="7080250" y="4211638"/>
          <p14:tracePt t="123160" x="7080250" y="4229100"/>
          <p14:tracePt t="123194" x="7092950" y="4251325"/>
          <p14:tracePt t="123227" x="7104063" y="4275138"/>
          <p14:tracePt t="123260" x="7097713" y="4303713"/>
          <p14:tracePt t="123294" x="7092950" y="4321175"/>
          <p14:tracePt t="123327" x="7097713" y="4337050"/>
          <p14:tracePt t="123360" x="7115175" y="4354513"/>
          <p14:tracePt t="123393" x="7115175" y="4360863"/>
          <p14:tracePt t="123427" x="7097713" y="4360863"/>
          <p14:tracePt t="123460" x="7108825" y="4360863"/>
          <p14:tracePt t="123493" x="7121525" y="4360863"/>
          <p14:tracePt t="123527" x="7126288" y="4360863"/>
          <p14:tracePt t="123560" x="7126288" y="4354513"/>
          <p14:tracePt t="123593" x="7115175" y="4349750"/>
          <p14:tracePt t="123627" x="7121525" y="4349750"/>
          <p14:tracePt t="123661" x="7115175" y="4349750"/>
          <p14:tracePt t="123693" x="7108825" y="4354513"/>
          <p14:tracePt t="123727" x="7108825" y="4360863"/>
          <p14:tracePt t="123760" x="7108825" y="4378325"/>
          <p14:tracePt t="123793" x="7104063" y="4389438"/>
          <p14:tracePt t="123827" x="7092950" y="4394200"/>
          <p14:tracePt t="123861" x="7086600" y="4446588"/>
          <p14:tracePt t="123893" x="7069138" y="4468813"/>
          <p14:tracePt t="123926" x="7051675" y="4497388"/>
          <p14:tracePt t="123960" x="7051675" y="4565650"/>
          <p14:tracePt t="123993" x="7051675" y="4600575"/>
          <p14:tracePt t="124026" x="7058025" y="4618038"/>
          <p14:tracePt t="124060" x="7046913" y="4622800"/>
          <p14:tracePt t="124093" x="7029450" y="4635500"/>
          <p14:tracePt t="124127" x="7029450" y="4657725"/>
          <p14:tracePt t="124160" x="7035800" y="4675188"/>
          <p14:tracePt t="124193" x="7040563" y="4679950"/>
          <p14:tracePt t="124227" x="7040563" y="4668838"/>
          <p14:tracePt t="124260" x="7046913" y="4651375"/>
          <p14:tracePt t="124293" x="7069138" y="4651375"/>
          <p14:tracePt t="124326" x="7069138" y="4640263"/>
          <p14:tracePt t="124361" x="7069138" y="4629150"/>
          <p14:tracePt t="124393" x="7086600" y="4629150"/>
          <p14:tracePt t="124428" x="7104063" y="4629150"/>
          <p14:tracePt t="124460" x="7121525" y="4629150"/>
          <p14:tracePt t="124493" x="7132638" y="4646613"/>
          <p14:tracePt t="124526" x="7126288" y="4679950"/>
          <p14:tracePt t="124560" x="7132638" y="4721225"/>
          <p14:tracePt t="124593" x="7172325" y="4800600"/>
          <p14:tracePt t="124626" x="7172325" y="4818063"/>
          <p14:tracePt t="124660" x="7132638" y="4806950"/>
          <p14:tracePt t="124661" x="7121525" y="4800600"/>
          <p14:tracePt t="124693" x="7108825" y="4800600"/>
          <p14:tracePt t="124726" x="7092950" y="4822825"/>
          <p14:tracePt t="124760" x="7092950" y="4846638"/>
          <p14:tracePt t="124793" x="7080250" y="4846638"/>
          <p14:tracePt t="124826" x="7069138" y="4835525"/>
          <p14:tracePt t="124860" x="7097713" y="4829175"/>
          <p14:tracePt t="124893" x="7161213" y="4811713"/>
          <p14:tracePt t="124926" x="7194550" y="4772025"/>
          <p14:tracePt t="124960" x="7200900" y="4732338"/>
          <p14:tracePt t="124993" x="7200900" y="4703763"/>
          <p14:tracePt t="125026" x="7200900" y="4686300"/>
          <p14:tracePt t="125093" x="7137400" y="4679950"/>
          <p14:tracePt t="125126" x="7051675" y="4640263"/>
          <p14:tracePt t="125159" x="7000875" y="4629150"/>
          <p14:tracePt t="125193" x="6961188" y="4611688"/>
          <p14:tracePt t="125226" x="6954838" y="4606925"/>
          <p14:tracePt t="125260" x="6943725" y="4611688"/>
          <p14:tracePt t="125293" x="6880225" y="4589463"/>
          <p14:tracePt t="125326" x="6864350" y="4572000"/>
          <p14:tracePt t="125359" x="6869113" y="4572000"/>
          <p14:tracePt t="125393" x="6835775" y="4537075"/>
          <p14:tracePt t="125426" x="6800850" y="4521200"/>
          <p14:tracePt t="125460" x="6794500" y="4508500"/>
          <p14:tracePt t="125493" x="6789738" y="4503738"/>
          <p14:tracePt t="125526" x="6754813" y="4479925"/>
          <p14:tracePt t="125560" x="6704013" y="4457700"/>
          <p14:tracePt t="125593" x="6686550" y="4446588"/>
          <p14:tracePt t="125626" x="6669088" y="4446588"/>
          <p14:tracePt t="125660" x="6635750" y="4435475"/>
          <p14:tracePt t="125693" x="6635750" y="4422775"/>
          <p14:tracePt t="125726" x="6618288" y="4422775"/>
          <p14:tracePt t="125760" x="6583363" y="4411663"/>
          <p14:tracePt t="125793" x="6554788" y="4394200"/>
          <p14:tracePt t="125826" x="6537325" y="4394200"/>
          <p14:tracePt t="125861" x="6521450" y="4394200"/>
          <p14:tracePt t="125893" x="6503988" y="4378325"/>
          <p14:tracePt t="125926" x="6492875" y="4360863"/>
          <p14:tracePt t="125960" x="6486525" y="4349750"/>
          <p14:tracePt t="126026" x="6475413" y="4343400"/>
          <p14:tracePt t="126059" x="6435725" y="4325938"/>
          <p14:tracePt t="126093" x="6394450" y="4308475"/>
          <p14:tracePt t="126126" x="6354763" y="4308475"/>
          <p14:tracePt t="126159" x="6246813" y="4292600"/>
          <p14:tracePt t="126192" x="6103938" y="4251325"/>
          <p14:tracePt t="126226" x="5978525" y="4229100"/>
          <p14:tracePt t="126259" x="5829300" y="4200525"/>
          <p14:tracePt t="126292" x="5686425" y="4206875"/>
          <p14:tracePt t="126326" x="5583238" y="4257675"/>
          <p14:tracePt t="126359" x="5337175" y="4189413"/>
          <p14:tracePt t="126393" x="5108575" y="4103688"/>
          <p14:tracePt t="126426" x="5029200" y="4108450"/>
          <p14:tracePt t="126460" x="4983163" y="4171950"/>
          <p14:tracePt t="126492" x="4949825" y="4189413"/>
          <p14:tracePt t="126526" x="4937125" y="4165600"/>
          <p14:tracePt t="126559" x="4949825" y="4149725"/>
          <p14:tracePt t="126593" x="4954588" y="4149725"/>
          <p14:tracePt t="126626" x="4960938" y="4137025"/>
          <p14:tracePt t="126661" x="5040313" y="4103688"/>
          <p14:tracePt t="126693" x="5154613" y="4097338"/>
          <p14:tracePt t="126726" x="5229225" y="4092575"/>
          <p14:tracePt t="126759" x="5280025" y="4017963"/>
          <p14:tracePt t="126793" x="5354638" y="3892550"/>
          <p14:tracePt t="126826" x="5464175" y="3789363"/>
          <p14:tracePt t="126859" x="5583238" y="3679825"/>
          <p14:tracePt t="126892" x="5686425" y="3606800"/>
          <p14:tracePt t="126925" x="5732463" y="3554413"/>
          <p14:tracePt t="126959" x="5807075" y="3492500"/>
          <p14:tracePt t="126993" x="5875338" y="3446463"/>
          <p14:tracePt t="127026" x="5908675" y="3440113"/>
          <p14:tracePt t="127060" x="5972175" y="3463925"/>
          <p14:tracePt t="127093" x="6007100" y="3463925"/>
          <p14:tracePt t="127126" x="6022975" y="3521075"/>
          <p14:tracePt t="127159" x="6046788" y="3611563"/>
          <p14:tracePt t="127193" x="6046788" y="3629025"/>
          <p14:tracePt t="127226" x="6022975" y="3594100"/>
          <p14:tracePt t="127261" x="5978525" y="3503613"/>
          <p14:tracePt t="127292" x="5954713" y="3308350"/>
          <p14:tracePt t="127325" x="6040438" y="3189288"/>
          <p14:tracePt t="127359" x="6057900" y="3114675"/>
          <p14:tracePt t="127393" x="6011863" y="3057525"/>
          <p14:tracePt t="127426" x="5954713" y="3000375"/>
          <p14:tracePt t="127430" x="5961063" y="3000375"/>
          <p14:tracePt t="127460" x="5972175" y="2982913"/>
          <p14:tracePt t="127492" x="5932488" y="2921000"/>
          <p14:tracePt t="127526" x="5822950" y="2822575"/>
          <p14:tracePt t="127559" x="5811838" y="2760663"/>
          <p14:tracePt t="127592" x="5864225" y="2732088"/>
          <p14:tracePt t="127626" x="5949950" y="2720975"/>
          <p14:tracePt t="127659" x="5965825" y="2703513"/>
          <p14:tracePt t="127692" x="6022975" y="2674938"/>
          <p14:tracePt t="127725" x="6103938" y="2657475"/>
          <p14:tracePt t="127759" x="6126163" y="2720975"/>
          <p14:tracePt t="127792" x="6183313" y="2806700"/>
          <p14:tracePt t="127826" x="6229350" y="2822575"/>
          <p14:tracePt t="127859" x="6251575" y="2840038"/>
          <p14:tracePt t="127892" x="6251575" y="2851150"/>
          <p14:tracePt t="127925" x="6264275" y="2921000"/>
          <p14:tracePt t="127959" x="6280150" y="2978150"/>
          <p14:tracePt t="127992" x="6297613" y="2994025"/>
          <p14:tracePt t="128060" x="6275388" y="3006725"/>
          <p14:tracePt t="128092" x="6257925" y="3011488"/>
          <p14:tracePt t="128125" x="6207125" y="3000375"/>
          <p14:tracePt t="128159" x="6143625" y="3000375"/>
          <p14:tracePt t="128192" x="6103938" y="2989263"/>
          <p14:tracePt t="128225" x="6069013" y="2960688"/>
          <p14:tracePt t="128259" x="6051550" y="3011488"/>
          <p14:tracePt t="128292" x="6086475" y="3189288"/>
          <p14:tracePt t="128365" x="6092825" y="3189288"/>
          <p14:tracePt t="128392" x="6121400" y="3303588"/>
          <p14:tracePt t="128426" x="6121400" y="3429000"/>
          <p14:tracePt t="128574" x="6092825" y="3463925"/>
          <p14:tracePt t="128581" x="6069013" y="3514725"/>
          <p14:tracePt t="128592" x="6064250" y="3582988"/>
          <p14:tracePt t="128625" x="6092825" y="3840163"/>
          <p14:tracePt t="128659" x="6194425" y="4257675"/>
          <p14:tracePt t="128692" x="6165850" y="4422775"/>
          <p14:tracePt t="128725" x="6137275" y="4451350"/>
          <p14:tracePt t="128758" x="6149975" y="4554538"/>
          <p14:tracePt t="128792" x="6121400" y="4611688"/>
          <p14:tracePt t="128825" x="6149975" y="4714875"/>
          <p14:tracePt t="128860" x="6149975" y="4749800"/>
          <p14:tracePt t="128892" x="6154738" y="4737100"/>
          <p14:tracePt t="128925" x="6286500" y="4697413"/>
          <p14:tracePt t="128958" x="6257925" y="4651375"/>
          <p14:tracePt t="128992" x="6194425" y="4572000"/>
          <p14:tracePt t="129025" x="6183313" y="4479925"/>
          <p14:tracePt t="129059" x="6108700" y="4332288"/>
          <p14:tracePt t="129092" x="6029325" y="4211638"/>
          <p14:tracePt t="129125" x="6007100" y="4137025"/>
          <p14:tracePt t="129158" x="5926138" y="4051300"/>
          <p14:tracePt t="129192" x="5840413" y="3932238"/>
          <p14:tracePt t="129225" x="5754688" y="3765550"/>
          <p14:tracePt t="129260" x="5664200" y="3022600"/>
          <p14:tracePt t="129292" x="5675313" y="2011363"/>
          <p14:tracePt t="129325" x="5983288" y="0"/>
          <p14:tracePt t="129358" x="6537325" y="0"/>
          <p14:tracePt t="129392" x="6811963" y="0"/>
          <p14:tracePt t="129425" x="6846888" y="0"/>
          <p14:tracePt t="129428" x="6811963" y="0"/>
          <p14:tracePt t="129458" x="6635750" y="0"/>
          <p14:tracePt t="129492" x="6572250" y="0"/>
          <p14:tracePt t="129524" x="6418263" y="0"/>
          <p14:tracePt t="129559" x="6275388" y="0"/>
          <p14:tracePt t="129592" x="6378575" y="0"/>
          <p14:tracePt t="129625" x="6446838" y="0"/>
          <p14:tracePt t="129659" x="6492875" y="0"/>
          <p14:tracePt t="129692" x="6572250" y="0"/>
          <p14:tracePt t="129725" x="6651625" y="0"/>
          <p14:tracePt t="129758" x="6640513" y="0"/>
          <p14:tracePt t="129825" x="6686550" y="11113"/>
          <p14:tracePt t="129858" x="6675438" y="0"/>
          <p14:tracePt t="129925" x="6657975" y="0"/>
          <p14:tracePt t="129958" x="6623050" y="0"/>
          <p14:tracePt t="130025" x="6618288" y="0"/>
          <p14:tracePt t="130058" x="6594475" y="0"/>
          <p14:tracePt t="130092" x="6554788" y="0"/>
          <p14:tracePt t="130125" x="6657975" y="136525"/>
          <p14:tracePt t="130158" x="7594600" y="1006475"/>
          <p14:tracePt t="130191" x="8778875" y="20510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4888A757-C28E-4A72-BC92-F969F0A682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656B3D-C1F0-4EF4-AF95-4DCB2A2C37D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6B847195-ADD0-4F72-ADEA-0829A6A3C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123F6A-134F-4629-99BB-D3A62FDC1E55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12">
            <a:extLst>
              <a:ext uri="{FF2B5EF4-FFF2-40B4-BE49-F238E27FC236}">
                <a16:creationId xmlns:a16="http://schemas.microsoft.com/office/drawing/2014/main" id="{C64C92BC-75BF-43EB-8499-A33AC6DD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NMOS</a:t>
            </a:r>
            <a:r>
              <a:rPr kumimoji="0" lang="zh-CN" altLang="en-US" b="0" dirty="0">
                <a:ea typeface="华文新魏" panose="02010800040101010101" pitchFamily="2" charset="-122"/>
              </a:rPr>
              <a:t>反相（放大）器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28677" name="Rectangle 17">
            <a:extLst>
              <a:ext uri="{FF2B5EF4-FFF2-40B4-BE49-F238E27FC236}">
                <a16:creationId xmlns:a16="http://schemas.microsoft.com/office/drawing/2014/main" id="{A3377F6D-2D0A-4FDC-95F7-1C6F2699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门电路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8584A82-031F-40C9-BE26-BFBFE70C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579378"/>
            <a:ext cx="8518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NMOSFET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导通时，电路功耗较大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05" y="2211987"/>
            <a:ext cx="1883664" cy="187147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069827" y="2430365"/>
            <a:ext cx="3743351" cy="1550932"/>
            <a:chOff x="3792512" y="3052453"/>
            <a:chExt cx="3743351" cy="15509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F02512-7F21-4F9C-A019-670B8576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3419849"/>
              <a:ext cx="728663" cy="452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4154886" y="3254813"/>
              <a:ext cx="2857899" cy="45726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891" y="4119246"/>
              <a:ext cx="2857899" cy="45726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792512" y="323232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1" dirty="0" err="1"/>
                <a:t>v</a:t>
              </a:r>
              <a:r>
                <a:rPr lang="en-US" altLang="zh-CN" sz="1800" b="0" baseline="-25000" dirty="0" err="1"/>
                <a:t>IN</a:t>
              </a:r>
              <a:endParaRPr lang="zh-CN" altLang="en-US" b="0" baseline="-25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95012" y="412674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1" dirty="0" err="1"/>
                <a:t>v</a:t>
              </a:r>
              <a:r>
                <a:rPr lang="en-US" altLang="zh-CN" sz="1800" b="0" baseline="-25000" dirty="0" err="1"/>
                <a:t>O</a:t>
              </a:r>
              <a:endParaRPr lang="zh-CN" altLang="en-US" b="0" baseline="-25000" dirty="0"/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7030385" y="3292288"/>
              <a:ext cx="374754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032894" y="3639558"/>
              <a:ext cx="374754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017895" y="4194194"/>
              <a:ext cx="374754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7020404" y="4541464"/>
              <a:ext cx="374754" cy="0"/>
            </a:xfrm>
            <a:prstGeom prst="line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/>
            <p:cNvSpPr txBox="1"/>
            <p:nvPr/>
          </p:nvSpPr>
          <p:spPr>
            <a:xfrm>
              <a:off x="7020875" y="3949360"/>
              <a:ext cx="311304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200" b="0" i="1" dirty="0" err="1"/>
                <a:t>v</a:t>
              </a:r>
              <a:r>
                <a:rPr lang="en-US" altLang="zh-CN" sz="1200" b="0" baseline="-25000" dirty="0" err="1"/>
                <a:t>S</a:t>
              </a:r>
              <a:endParaRPr lang="en-US" altLang="zh-CN" sz="1200" b="0" baseline="-25000" dirty="0"/>
            </a:p>
            <a:p>
              <a:pPr algn="ctr">
                <a:spcBef>
                  <a:spcPts val="1500"/>
                </a:spcBef>
              </a:pPr>
              <a:r>
                <a:rPr lang="en-US" altLang="zh-CN" sz="1200" b="0" dirty="0"/>
                <a:t>0</a:t>
              </a:r>
              <a:endParaRPr lang="zh-CN" altLang="en-US" sz="1800" b="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23375" y="3052453"/>
              <a:ext cx="311304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200" b="0" i="1" dirty="0" err="1"/>
                <a:t>v</a:t>
              </a:r>
              <a:r>
                <a:rPr lang="en-US" altLang="zh-CN" sz="1200" b="0" baseline="-25000" dirty="0" err="1"/>
                <a:t>S</a:t>
              </a:r>
              <a:endParaRPr lang="en-US" altLang="zh-CN" sz="1200" b="0" baseline="-25000" dirty="0"/>
            </a:p>
            <a:p>
              <a:pPr algn="ctr">
                <a:spcBef>
                  <a:spcPts val="1500"/>
                </a:spcBef>
              </a:pPr>
              <a:r>
                <a:rPr lang="en-US" altLang="zh-CN" sz="1200" b="0" dirty="0"/>
                <a:t>0</a:t>
              </a:r>
              <a:endParaRPr lang="zh-CN" altLang="en-US" sz="1800" b="0" dirty="0"/>
            </a:p>
          </p:txBody>
        </p:sp>
      </p:grpSp>
      <p:sp>
        <p:nvSpPr>
          <p:cNvPr id="34" name="Text Box 12">
            <a:extLst>
              <a:ext uri="{FF2B5EF4-FFF2-40B4-BE49-F238E27FC236}">
                <a16:creationId xmlns:a16="http://schemas.microsoft.com/office/drawing/2014/main" id="{18584A82-031F-40C9-BE26-BFBFE70C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42" y="4550193"/>
            <a:ext cx="851852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苹果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A15CPU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约有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100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亿个晶体管，相当于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25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亿个两输入逻辑门。当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=1V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R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L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=100K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0" lang="zh-CN" altLang="en-US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时，若使用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NMOS</a:t>
            </a:r>
            <a:r>
              <a:rPr kumimoji="0" lang="zh-CN" altLang="en-US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工艺则整个芯片的功耗约为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25000W/S</a:t>
            </a:r>
            <a:r>
              <a:rPr kumimoji="0" lang="zh-CN" altLang="en-US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kumimoji="0" lang="en-US" altLang="zh-CN" sz="2400" b="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低功耗似乎是永远的一个目标！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3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4888A757-C28E-4A72-BC92-F969F0A682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281858-F4E0-4E6B-8B93-5386D15757F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6B847195-ADD0-4F72-ADEA-0829A6A3C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123F6A-134F-4629-99BB-D3A62FDC1E55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12">
            <a:extLst>
              <a:ext uri="{FF2B5EF4-FFF2-40B4-BE49-F238E27FC236}">
                <a16:creationId xmlns:a16="http://schemas.microsoft.com/office/drawing/2014/main" id="{C64C92BC-75BF-43EB-8499-A33AC6DD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C</a:t>
            </a:r>
            <a:r>
              <a:rPr kumimoji="0" lang="en-US" altLang="zh-CN" b="0" dirty="0">
                <a:ea typeface="华文新魏" panose="02010800040101010101" pitchFamily="2" charset="-122"/>
              </a:rPr>
              <a:t>MOS</a:t>
            </a:r>
            <a:r>
              <a:rPr kumimoji="0" lang="zh-CN" altLang="en-US" b="0" dirty="0">
                <a:ea typeface="华文新魏" panose="02010800040101010101" pitchFamily="2" charset="-122"/>
              </a:rPr>
              <a:t>晶体管逻辑</a:t>
            </a:r>
            <a:endParaRPr kumimoji="0" lang="en-US" altLang="zh-CN" sz="2000" b="0" dirty="0">
              <a:ea typeface="华文新魏" panose="02010800040101010101" pitchFamily="2" charset="-122"/>
            </a:endParaRPr>
          </a:p>
        </p:txBody>
      </p:sp>
      <p:sp>
        <p:nvSpPr>
          <p:cNvPr id="28677" name="Rectangle 17">
            <a:extLst>
              <a:ext uri="{FF2B5EF4-FFF2-40B4-BE49-F238E27FC236}">
                <a16:creationId xmlns:a16="http://schemas.microsoft.com/office/drawing/2014/main" id="{A3377F6D-2D0A-4FDC-95F7-1C6F2699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门电路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8584A82-031F-40C9-BE26-BFBFE70C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579378"/>
            <a:ext cx="8518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对于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n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型，当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G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&gt;V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一定值时晶体管导通，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低电平；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9" name="组合 2">
            <a:extLst>
              <a:ext uri="{FF2B5EF4-FFF2-40B4-BE49-F238E27FC236}">
                <a16:creationId xmlns:a16="http://schemas.microsoft.com/office/drawing/2014/main" id="{C9A61CBB-EFB6-46F7-BFB4-B7248853BC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7387" y="2788024"/>
            <a:ext cx="2525712" cy="3140075"/>
            <a:chOff x="576263" y="1970990"/>
            <a:chExt cx="3155637" cy="3924300"/>
          </a:xfrm>
        </p:grpSpPr>
        <p:pic>
          <p:nvPicPr>
            <p:cNvPr id="28685" name="Picture 7">
              <a:extLst>
                <a:ext uri="{FF2B5EF4-FFF2-40B4-BE49-F238E27FC236}">
                  <a16:creationId xmlns:a16="http://schemas.microsoft.com/office/drawing/2014/main" id="{3C180669-C6A8-4279-9557-F39F54CB5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6682" y="2430571"/>
              <a:ext cx="3924300" cy="300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86" name="TextBox 1">
              <a:extLst>
                <a:ext uri="{FF2B5EF4-FFF2-40B4-BE49-F238E27FC236}">
                  <a16:creationId xmlns:a16="http://schemas.microsoft.com/office/drawing/2014/main" id="{1B1FCACF-8874-40E3-B6FA-E378957F6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780" y="3600718"/>
              <a:ext cx="198120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F</a:t>
              </a:r>
              <a:endParaRPr lang="zh-CN" altLang="en-US" sz="1400" b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7F02512-7F21-4F9C-A019-670B8576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74" y="3419849"/>
            <a:ext cx="72866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0A063F-070D-4CFD-AF63-269E07DA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74" y="4799387"/>
            <a:ext cx="728663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矩形 4">
            <a:extLst>
              <a:ext uri="{FF2B5EF4-FFF2-40B4-BE49-F238E27FC236}">
                <a16:creationId xmlns:a16="http://schemas.microsoft.com/office/drawing/2014/main" id="{85A52B06-41E8-4787-BABF-DE120A85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49" y="5705849"/>
            <a:ext cx="2667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5971BFC-A3BF-4550-BA33-42CEF9E7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762625"/>
            <a:ext cx="8518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CMOS</a:t>
            </a:r>
            <a:r>
              <a:rPr kumimoji="0" lang="zh-CN" altLang="en-US" b="0" dirty="0">
                <a:ea typeface="华文新魏" panose="02010800040101010101" pitchFamily="2" charset="-122"/>
              </a:rPr>
              <a:t>逻辑门的一般结构</a:t>
            </a:r>
            <a:endParaRPr kumimoji="0" lang="zh-CN" altLang="en-US" sz="2000" b="0" dirty="0"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148F4A-9A22-47C2-A8C2-01BC40F53F8A}"/>
              </a:ext>
            </a:extLst>
          </p:cNvPr>
          <p:cNvSpPr/>
          <p:nvPr/>
        </p:nvSpPr>
        <p:spPr bwMode="auto">
          <a:xfrm>
            <a:off x="5764254" y="2996304"/>
            <a:ext cx="1757680" cy="24571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169F46-1DD1-489C-8F96-B1BF4CF63022}"/>
              </a:ext>
            </a:extLst>
          </p:cNvPr>
          <p:cNvSpPr/>
          <p:nvPr/>
        </p:nvSpPr>
        <p:spPr bwMode="auto">
          <a:xfrm>
            <a:off x="7622775" y="2061605"/>
            <a:ext cx="920590" cy="37781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87A40F-DF76-41B6-9C3C-26353DB5B646}"/>
              </a:ext>
            </a:extLst>
          </p:cNvPr>
          <p:cNvSpPr/>
          <p:nvPr/>
        </p:nvSpPr>
        <p:spPr bwMode="auto">
          <a:xfrm>
            <a:off x="7641351" y="1615777"/>
            <a:ext cx="920590" cy="377811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28F3E4-0DD4-FC4E-A5E5-F4CE5B973B5F}"/>
              </a:ext>
            </a:extLst>
          </p:cNvPr>
          <p:cNvGrpSpPr/>
          <p:nvPr/>
        </p:nvGrpSpPr>
        <p:grpSpPr>
          <a:xfrm>
            <a:off x="1258286" y="4378991"/>
            <a:ext cx="2492374" cy="1238982"/>
            <a:chOff x="5631506" y="3298465"/>
            <a:chExt cx="2492374" cy="123898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7353A67-56B3-D142-B41F-173828C41332}"/>
                </a:ext>
              </a:extLst>
            </p:cNvPr>
            <p:cNvGrpSpPr/>
            <p:nvPr/>
          </p:nvGrpSpPr>
          <p:grpSpPr>
            <a:xfrm>
              <a:off x="5875707" y="3454745"/>
              <a:ext cx="2155825" cy="1082702"/>
              <a:chOff x="5610225" y="3095732"/>
              <a:chExt cx="2155825" cy="108270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582D59A-906C-B945-9E0D-196D37C8F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3419849"/>
                <a:ext cx="728663" cy="45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438CE5A2-AEB7-6247-BEC7-6E67D71A0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650" y="3113702"/>
                <a:ext cx="533400" cy="54864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CAAF8B00-5B11-0C4E-A750-E7C3046C0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0225" y="3095732"/>
                <a:ext cx="533400" cy="548640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C32400-DC2C-3B41-AE53-64A20F47FB46}"/>
                  </a:ext>
                </a:extLst>
              </p:cNvPr>
              <p:cNvSpPr txBox="1"/>
              <p:nvPr/>
            </p:nvSpPr>
            <p:spPr>
              <a:xfrm>
                <a:off x="5703243" y="3809102"/>
                <a:ext cx="1967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 b="0" dirty="0">
                    <a:latin typeface="+mn-lt"/>
                    <a:ea typeface="STXinwei" panose="02010800040101010101" pitchFamily="2" charset="-122"/>
                  </a:rPr>
                  <a:t>N</a:t>
                </a:r>
                <a:r>
                  <a:rPr kumimoji="1" lang="zh-CN" altLang="en-US" sz="1800" b="0" dirty="0">
                    <a:latin typeface="+mn-lt"/>
                    <a:ea typeface="STXinwei" panose="02010800040101010101" pitchFamily="2" charset="-122"/>
                  </a:rPr>
                  <a:t>沟道型图形符号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80724A-AE1E-E548-8A8C-E4BBDA94A005}"/>
                </a:ext>
              </a:extLst>
            </p:cNvPr>
            <p:cNvSpPr txBox="1"/>
            <p:nvPr/>
          </p:nvSpPr>
          <p:spPr>
            <a:xfrm>
              <a:off x="5631506" y="35905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G</a:t>
              </a:r>
              <a:endParaRPr kumimoji="1" lang="zh-CN" altLang="en-US" sz="1200" b="0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AFB86F0-37AC-F041-A698-C1122844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7209" y="3597324"/>
              <a:ext cx="304800" cy="34290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4C4BA5-C892-1343-9C66-62346D514616}"/>
                </a:ext>
              </a:extLst>
            </p:cNvPr>
            <p:cNvSpPr txBox="1"/>
            <p:nvPr/>
          </p:nvSpPr>
          <p:spPr>
            <a:xfrm>
              <a:off x="6228406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2616BE2-709D-1145-A5CB-E6B2681390AD}"/>
                </a:ext>
              </a:extLst>
            </p:cNvPr>
            <p:cNvSpPr txBox="1"/>
            <p:nvPr/>
          </p:nvSpPr>
          <p:spPr>
            <a:xfrm>
              <a:off x="7854006" y="38572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DD6F618-7878-E94B-8671-56646DCD2CA6}"/>
                </a:ext>
              </a:extLst>
            </p:cNvPr>
            <p:cNvSpPr txBox="1"/>
            <p:nvPr/>
          </p:nvSpPr>
          <p:spPr>
            <a:xfrm>
              <a:off x="6215706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084DC8-1DEC-A34E-8DEB-2DD0009B1928}"/>
                </a:ext>
              </a:extLst>
            </p:cNvPr>
            <p:cNvSpPr txBox="1"/>
            <p:nvPr/>
          </p:nvSpPr>
          <p:spPr>
            <a:xfrm>
              <a:off x="7828606" y="3298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08AD9A-0E78-6A4A-A97B-906148170FD5}"/>
              </a:ext>
            </a:extLst>
          </p:cNvPr>
          <p:cNvGrpSpPr/>
          <p:nvPr/>
        </p:nvGrpSpPr>
        <p:grpSpPr>
          <a:xfrm>
            <a:off x="1255274" y="2775290"/>
            <a:ext cx="2527300" cy="1193596"/>
            <a:chOff x="5621980" y="4797065"/>
            <a:chExt cx="2527300" cy="119359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29CBBE8-B9D8-D344-B95E-702A90DDEDA1}"/>
                </a:ext>
              </a:extLst>
            </p:cNvPr>
            <p:cNvGrpSpPr/>
            <p:nvPr/>
          </p:nvGrpSpPr>
          <p:grpSpPr>
            <a:xfrm>
              <a:off x="5875707" y="4940131"/>
              <a:ext cx="2144343" cy="1050530"/>
              <a:chOff x="5621707" y="4575704"/>
              <a:chExt cx="2144343" cy="105053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07FBD8A-CF01-0549-B6C4-D61524543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200" y="4799387"/>
                <a:ext cx="728663" cy="468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dirty="0"/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FBB33225-401A-2E4C-8654-629977E6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650" y="4575704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59BF7802-DF5F-EC44-A3D7-200E9C7A5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707" y="4575704"/>
                <a:ext cx="533400" cy="548640"/>
              </a:xfrm>
              <a:prstGeom prst="rect">
                <a:avLst/>
              </a:prstGeom>
            </p:spPr>
          </p:pic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6480FE-CE44-CA46-8F49-6EAA81B8DD24}"/>
                  </a:ext>
                </a:extLst>
              </p:cNvPr>
              <p:cNvSpPr txBox="1"/>
              <p:nvPr/>
            </p:nvSpPr>
            <p:spPr>
              <a:xfrm>
                <a:off x="5741342" y="5256902"/>
                <a:ext cx="1928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 b="0" dirty="0">
                    <a:latin typeface="+mn-lt"/>
                    <a:ea typeface="STXinwei" panose="02010800040101010101" pitchFamily="2" charset="-122"/>
                  </a:rPr>
                  <a:t>P</a:t>
                </a:r>
                <a:r>
                  <a:rPr kumimoji="1" lang="zh-CN" altLang="en-US" sz="1800" b="0" dirty="0">
                    <a:latin typeface="+mn-lt"/>
                    <a:ea typeface="STXinwei" panose="02010800040101010101" pitchFamily="2" charset="-122"/>
                  </a:rPr>
                  <a:t>沟道型图形符号</a:t>
                </a: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F6517BC-7657-954B-9BCC-68C1B35E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21980" y="5060781"/>
              <a:ext cx="304800" cy="3429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DBE6EE6-7D9F-EB4A-AA06-C5B5D843E540}"/>
                </a:ext>
              </a:extLst>
            </p:cNvPr>
            <p:cNvSpPr txBox="1"/>
            <p:nvPr/>
          </p:nvSpPr>
          <p:spPr>
            <a:xfrm>
              <a:off x="7257106" y="50637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G</a:t>
              </a:r>
              <a:endParaRPr kumimoji="1" lang="zh-CN" altLang="en-US" sz="1200" b="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CD9FDC-2EA8-7E4D-AC21-419EDD70F7F2}"/>
                </a:ext>
              </a:extLst>
            </p:cNvPr>
            <p:cNvSpPr txBox="1"/>
            <p:nvPr/>
          </p:nvSpPr>
          <p:spPr>
            <a:xfrm>
              <a:off x="6228406" y="53304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609DA0-3667-C645-8D8D-21E474EEB6B4}"/>
                </a:ext>
              </a:extLst>
            </p:cNvPr>
            <p:cNvSpPr txBox="1"/>
            <p:nvPr/>
          </p:nvSpPr>
          <p:spPr>
            <a:xfrm>
              <a:off x="7854006" y="531776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D</a:t>
              </a:r>
              <a:endParaRPr kumimoji="1" lang="zh-CN" altLang="en-US" sz="1200" b="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82BB187-7663-A143-B0F8-B992A1A4CF79}"/>
                </a:ext>
              </a:extLst>
            </p:cNvPr>
            <p:cNvSpPr txBox="1"/>
            <p:nvPr/>
          </p:nvSpPr>
          <p:spPr>
            <a:xfrm>
              <a:off x="6215706" y="47970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FC820AE-CEDE-9349-92C7-1EF1A877D463}"/>
                </a:ext>
              </a:extLst>
            </p:cNvPr>
            <p:cNvSpPr txBox="1"/>
            <p:nvPr/>
          </p:nvSpPr>
          <p:spPr>
            <a:xfrm>
              <a:off x="7828606" y="47970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0" dirty="0"/>
                <a:t>S</a:t>
              </a:r>
              <a:endParaRPr kumimoji="1" lang="zh-CN" altLang="en-US" sz="1200" b="0" dirty="0"/>
            </a:p>
          </p:txBody>
        </p:sp>
      </p:grpSp>
      <p:sp>
        <p:nvSpPr>
          <p:cNvPr id="43" name="Text Box 12">
            <a:extLst>
              <a:ext uri="{FF2B5EF4-FFF2-40B4-BE49-F238E27FC236}">
                <a16:creationId xmlns:a16="http://schemas.microsoft.com/office/drawing/2014/main" id="{4FAE86E9-1CF2-FC4A-931E-506FE1B4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85" y="2025099"/>
            <a:ext cx="8518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对于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p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型，当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G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&lt;V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一定值时晶体管导通，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D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=V</a:t>
            </a:r>
            <a:r>
              <a:rPr kumimoji="0" lang="en-US" altLang="zh-CN" sz="2400" b="0" baseline="-25000" dirty="0">
                <a:ea typeface="华文新魏" panose="02010800040101010101" pitchFamily="2" charset="-122"/>
              </a:rPr>
              <a:t>S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=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高电平；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0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2" grpId="0" animBg="1"/>
      <p:bldP spid="13" grpId="0" animBg="1"/>
      <p:bldP spid="15" grpId="0"/>
      <p:bldP spid="2" grpId="0" animBg="1"/>
      <p:bldP spid="17" grpId="0" animBg="1"/>
      <p:bldP spid="4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>
            <a:extLst>
              <a:ext uri="{FF2B5EF4-FFF2-40B4-BE49-F238E27FC236}">
                <a16:creationId xmlns:a16="http://schemas.microsoft.com/office/drawing/2014/main" id="{52D5E261-E2AA-4DA5-8953-1C4BF9C49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6B7986-6DA6-41C2-9496-9D0E114B8E7C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灯片编号占位符 2">
            <a:extLst>
              <a:ext uri="{FF2B5EF4-FFF2-40B4-BE49-F238E27FC236}">
                <a16:creationId xmlns:a16="http://schemas.microsoft.com/office/drawing/2014/main" id="{A67AD793-F877-4483-A16D-87BD25830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253B78-3CC8-4568-9A0E-D3584EC39D9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Text Box 11">
            <a:extLst>
              <a:ext uri="{FF2B5EF4-FFF2-40B4-BE49-F238E27FC236}">
                <a16:creationId xmlns:a16="http://schemas.microsoft.com/office/drawing/2014/main" id="{3B88A6E4-22A1-4DDC-A51F-991AC28D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86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CMOS</a:t>
            </a:r>
            <a:r>
              <a:rPr kumimoji="0" lang="zh-CN" altLang="en-US" b="0" dirty="0">
                <a:ea typeface="华文新魏" panose="02010800040101010101" pitchFamily="2" charset="-122"/>
              </a:rPr>
              <a:t>反相器、与非门、或非门的内部结构</a:t>
            </a:r>
          </a:p>
        </p:txBody>
      </p:sp>
      <p:sp>
        <p:nvSpPr>
          <p:cNvPr id="30725" name="Rectangle 17">
            <a:extLst>
              <a:ext uri="{FF2B5EF4-FFF2-40B4-BE49-F238E27FC236}">
                <a16:creationId xmlns:a16="http://schemas.microsoft.com/office/drawing/2014/main" id="{B07DF3E1-4954-443B-91BC-7FCFC170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门电路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1277" name="Picture 13">
            <a:extLst>
              <a:ext uri="{FF2B5EF4-FFF2-40B4-BE49-F238E27FC236}">
                <a16:creationId xmlns:a16="http://schemas.microsoft.com/office/drawing/2014/main" id="{91E56939-5668-4A64-8291-991B8D99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178596"/>
            <a:ext cx="2573337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0C5A0BC-CE6E-47AA-9845-A9F6AED222A4}"/>
              </a:ext>
            </a:extLst>
          </p:cNvPr>
          <p:cNvGrpSpPr>
            <a:grpSpLocks/>
          </p:cNvGrpSpPr>
          <p:nvPr/>
        </p:nvGrpSpPr>
        <p:grpSpPr bwMode="auto">
          <a:xfrm>
            <a:off x="542377" y="2445296"/>
            <a:ext cx="2442125" cy="2747962"/>
            <a:chOff x="762000" y="2301240"/>
            <a:chExt cx="2441639" cy="2747010"/>
          </a:xfrm>
        </p:grpSpPr>
        <p:sp>
          <p:nvSpPr>
            <p:cNvPr id="30745" name="矩形 1">
              <a:extLst>
                <a:ext uri="{FF2B5EF4-FFF2-40B4-BE49-F238E27FC236}">
                  <a16:creationId xmlns:a16="http://schemas.microsoft.com/office/drawing/2014/main" id="{7D0ECBBF-B1ED-4F46-9ED2-0E027CA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85060"/>
              <a:ext cx="342900" cy="297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0744" name="Picture 11">
              <a:extLst>
                <a:ext uri="{FF2B5EF4-FFF2-40B4-BE49-F238E27FC236}">
                  <a16:creationId xmlns:a16="http://schemas.microsoft.com/office/drawing/2014/main" id="{882639B8-CB3C-4D81-9050-B44CF963F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40" y="2301240"/>
              <a:ext cx="2390299" cy="2747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B7BFC-5CC0-4DB8-9B84-0E88C99A6675}"/>
              </a:ext>
            </a:extLst>
          </p:cNvPr>
          <p:cNvGrpSpPr>
            <a:grpSpLocks/>
          </p:cNvGrpSpPr>
          <p:nvPr/>
        </p:nvGrpSpPr>
        <p:grpSpPr bwMode="auto">
          <a:xfrm>
            <a:off x="2948353" y="2257971"/>
            <a:ext cx="2789237" cy="3070225"/>
            <a:chOff x="3199606" y="2113145"/>
            <a:chExt cx="2787968" cy="3070384"/>
          </a:xfrm>
        </p:grpSpPr>
        <p:pic>
          <p:nvPicPr>
            <p:cNvPr id="30742" name="Picture 12">
              <a:extLst>
                <a:ext uri="{FF2B5EF4-FFF2-40B4-BE49-F238E27FC236}">
                  <a16:creationId xmlns:a16="http://schemas.microsoft.com/office/drawing/2014/main" id="{B9472AE1-F2B1-44A1-905F-16BAE2328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226" y="2113145"/>
              <a:ext cx="2780348" cy="307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43" name="矩形 14">
              <a:extLst>
                <a:ext uri="{FF2B5EF4-FFF2-40B4-BE49-F238E27FC236}">
                  <a16:creationId xmlns:a16="http://schemas.microsoft.com/office/drawing/2014/main" id="{B2C4F485-857F-4D80-A3A5-E369D4A4C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606" y="2164080"/>
              <a:ext cx="342900" cy="297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CF3C7A-6DE3-4167-BB62-5047EA9F8B78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681957"/>
            <a:ext cx="2646363" cy="2096732"/>
            <a:chOff x="2107415" y="3514409"/>
            <a:chExt cx="2647465" cy="2096428"/>
          </a:xfrm>
        </p:grpSpPr>
        <p:sp>
          <p:nvSpPr>
            <p:cNvPr id="30740" name="AutoShape 6">
              <a:extLst>
                <a:ext uri="{FF2B5EF4-FFF2-40B4-BE49-F238E27FC236}">
                  <a16:creationId xmlns:a16="http://schemas.microsoft.com/office/drawing/2014/main" id="{7BF0950D-F3AD-45C4-AC4E-3A03389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496" y="3514409"/>
              <a:ext cx="794384" cy="1339532"/>
            </a:xfrm>
            <a:prstGeom prst="wedgeEllipseCallout">
              <a:avLst>
                <a:gd name="adj1" fmla="val -99708"/>
                <a:gd name="adj2" fmla="val 74625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0741" name="Text Box 8">
              <a:extLst>
                <a:ext uri="{FF2B5EF4-FFF2-40B4-BE49-F238E27FC236}">
                  <a16:creationId xmlns:a16="http://schemas.microsoft.com/office/drawing/2014/main" id="{76023923-4742-4682-ACE5-838918856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415" y="5149239"/>
              <a:ext cx="2061246" cy="46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串联的</a:t>
              </a:r>
              <a:r>
                <a:rPr lang="en-US" altLang="zh-CN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N</a:t>
              </a:r>
              <a:r>
                <a:rPr lang="zh-CN" altLang="en-US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FE88EB-CFCF-49D6-8850-7DF6BF638307}"/>
              </a:ext>
            </a:extLst>
          </p:cNvPr>
          <p:cNvGrpSpPr>
            <a:grpSpLocks/>
          </p:cNvGrpSpPr>
          <p:nvPr/>
        </p:nvGrpSpPr>
        <p:grpSpPr bwMode="auto">
          <a:xfrm>
            <a:off x="2098675" y="1876971"/>
            <a:ext cx="3609975" cy="1681162"/>
            <a:chOff x="2098358" y="1710238"/>
            <a:chExt cx="3610928" cy="1680662"/>
          </a:xfrm>
        </p:grpSpPr>
        <p:sp>
          <p:nvSpPr>
            <p:cNvPr id="30738" name="AutoShape 7">
              <a:extLst>
                <a:ext uri="{FF2B5EF4-FFF2-40B4-BE49-F238E27FC236}">
                  <a16:creationId xmlns:a16="http://schemas.microsoft.com/office/drawing/2014/main" id="{76B549E1-945F-4F40-B1C3-A0B76CFE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73" y="2436519"/>
              <a:ext cx="1878013" cy="954381"/>
            </a:xfrm>
            <a:prstGeom prst="wedgeEllipseCallout">
              <a:avLst>
                <a:gd name="adj1" fmla="val -64486"/>
                <a:gd name="adj2" fmla="val -89384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0739" name="Text Box 9">
              <a:extLst>
                <a:ext uri="{FF2B5EF4-FFF2-40B4-BE49-F238E27FC236}">
                  <a16:creationId xmlns:a16="http://schemas.microsoft.com/office/drawing/2014/main" id="{E409D9C3-F127-4064-B92E-D7BDC2D5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358" y="1710238"/>
              <a:ext cx="1957983" cy="461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并联的</a:t>
              </a:r>
              <a:r>
                <a:rPr lang="en-US" altLang="zh-CN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P</a:t>
              </a:r>
              <a:r>
                <a:rPr lang="zh-CN" altLang="en-US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D4542D-7DA3-480A-ABAE-E990D6177B2E}"/>
              </a:ext>
            </a:extLst>
          </p:cNvPr>
          <p:cNvGrpSpPr>
            <a:grpSpLocks/>
          </p:cNvGrpSpPr>
          <p:nvPr/>
        </p:nvGrpSpPr>
        <p:grpSpPr bwMode="auto">
          <a:xfrm>
            <a:off x="5246687" y="1823040"/>
            <a:ext cx="2384426" cy="2103438"/>
            <a:chOff x="5246402" y="1673408"/>
            <a:chExt cx="2384393" cy="2102643"/>
          </a:xfrm>
        </p:grpSpPr>
        <p:sp>
          <p:nvSpPr>
            <p:cNvPr id="30736" name="Text Box 9">
              <a:extLst>
                <a:ext uri="{FF2B5EF4-FFF2-40B4-BE49-F238E27FC236}">
                  <a16:creationId xmlns:a16="http://schemas.microsoft.com/office/drawing/2014/main" id="{BFE92B56-F7FB-4036-999F-31D5B0876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402" y="1673408"/>
              <a:ext cx="1957438" cy="461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串联的</a:t>
              </a:r>
              <a:r>
                <a:rPr lang="en-US" altLang="zh-CN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P</a:t>
              </a:r>
              <a:r>
                <a:rPr lang="zh-CN" altLang="en-US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  <p:sp>
          <p:nvSpPr>
            <p:cNvPr id="30737" name="AutoShape 6">
              <a:extLst>
                <a:ext uri="{FF2B5EF4-FFF2-40B4-BE49-F238E27FC236}">
                  <a16:creationId xmlns:a16="http://schemas.microsoft.com/office/drawing/2014/main" id="{D6295E0B-05AB-45C7-9876-C060FF8A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411" y="2436519"/>
              <a:ext cx="794384" cy="1339532"/>
            </a:xfrm>
            <a:prstGeom prst="wedgeEllipseCallout">
              <a:avLst>
                <a:gd name="adj1" fmla="val -63255"/>
                <a:gd name="adj2" fmla="val -79537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FFE120-6977-4C86-B00D-EF0923E08A61}"/>
              </a:ext>
            </a:extLst>
          </p:cNvPr>
          <p:cNvGrpSpPr>
            <a:grpSpLocks/>
          </p:cNvGrpSpPr>
          <p:nvPr/>
        </p:nvGrpSpPr>
        <p:grpSpPr bwMode="auto">
          <a:xfrm>
            <a:off x="5070475" y="4074072"/>
            <a:ext cx="3465513" cy="1723803"/>
            <a:chOff x="5070190" y="3907180"/>
            <a:chExt cx="3466116" cy="1724132"/>
          </a:xfrm>
        </p:grpSpPr>
        <p:sp>
          <p:nvSpPr>
            <p:cNvPr id="30734" name="Text Box 10">
              <a:extLst>
                <a:ext uri="{FF2B5EF4-FFF2-40B4-BE49-F238E27FC236}">
                  <a16:creationId xmlns:a16="http://schemas.microsoft.com/office/drawing/2014/main" id="{9E29CE46-FD1D-414E-82CB-051CF4079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190" y="5169559"/>
              <a:ext cx="1929173" cy="461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并联的</a:t>
              </a:r>
              <a:r>
                <a:rPr lang="en-US" altLang="zh-CN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N</a:t>
              </a:r>
              <a:r>
                <a:rPr lang="zh-CN" altLang="en-US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  <p:sp>
          <p:nvSpPr>
            <p:cNvPr id="30735" name="AutoShape 7">
              <a:extLst>
                <a:ext uri="{FF2B5EF4-FFF2-40B4-BE49-F238E27FC236}">
                  <a16:creationId xmlns:a16="http://schemas.microsoft.com/office/drawing/2014/main" id="{4A53B25F-6F92-44A3-995C-FC389BE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293" y="3907180"/>
              <a:ext cx="1878013" cy="954381"/>
            </a:xfrm>
            <a:prstGeom prst="wedgeEllipseCallout">
              <a:avLst>
                <a:gd name="adj1" fmla="val -54347"/>
                <a:gd name="adj2" fmla="val 87866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3148386" y="2258811"/>
            <a:ext cx="2609000" cy="317773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与非门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3683724" y="2933212"/>
            <a:ext cx="1750422" cy="14186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492EA36-4030-4DEC-AC7C-CBFB6D196E87}"/>
              </a:ext>
            </a:extLst>
          </p:cNvPr>
          <p:cNvGrpSpPr>
            <a:grpSpLocks/>
          </p:cNvGrpSpPr>
          <p:nvPr/>
        </p:nvGrpSpPr>
        <p:grpSpPr bwMode="auto">
          <a:xfrm>
            <a:off x="453559" y="3876842"/>
            <a:ext cx="1663045" cy="1304502"/>
            <a:chOff x="6181907" y="3880279"/>
            <a:chExt cx="1663334" cy="1304752"/>
          </a:xfrm>
        </p:grpSpPr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1394F75D-534F-447F-B189-7F3BAFC2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907" y="4723278"/>
              <a:ext cx="1083609" cy="461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N</a:t>
              </a:r>
              <a:r>
                <a:rPr lang="zh-CN" altLang="en-US" sz="24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5C5FA77D-1096-4258-BF81-D40E28F7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383" y="3880279"/>
              <a:ext cx="816858" cy="596061"/>
            </a:xfrm>
            <a:prstGeom prst="wedgeEllipseCallout">
              <a:avLst>
                <a:gd name="adj1" fmla="val -54347"/>
                <a:gd name="adj2" fmla="val 87866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AA14A5-805F-4838-AEB3-0FCD8F686650}"/>
              </a:ext>
            </a:extLst>
          </p:cNvPr>
          <p:cNvSpPr/>
          <p:nvPr/>
        </p:nvSpPr>
        <p:spPr bwMode="auto">
          <a:xfrm>
            <a:off x="6048069" y="2299026"/>
            <a:ext cx="2609000" cy="3101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3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4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或非门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6ABD14-8CDB-A046-BFBE-97B78D8FBF5E}"/>
              </a:ext>
            </a:extLst>
          </p:cNvPr>
          <p:cNvSpPr/>
          <p:nvPr/>
        </p:nvSpPr>
        <p:spPr bwMode="auto">
          <a:xfrm>
            <a:off x="466470" y="2282458"/>
            <a:ext cx="2579956" cy="29535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4000" b="1" i="0" u="none" strike="noStrike" cap="none" normalizeH="0" baseline="0" dirty="0">
                <a:ln>
                  <a:noFill/>
                </a:ln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反相器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5FAF72-686B-EE45-B2B8-598AA1643F48}"/>
              </a:ext>
            </a:extLst>
          </p:cNvPr>
          <p:cNvSpPr/>
          <p:nvPr/>
        </p:nvSpPr>
        <p:spPr bwMode="auto">
          <a:xfrm>
            <a:off x="542377" y="2529145"/>
            <a:ext cx="342968" cy="29728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E429431-F8D3-4017-8F5C-64AE09F9D2CC}"/>
              </a:ext>
            </a:extLst>
          </p:cNvPr>
          <p:cNvGrpSpPr>
            <a:grpSpLocks/>
          </p:cNvGrpSpPr>
          <p:nvPr/>
        </p:nvGrpSpPr>
        <p:grpSpPr bwMode="auto">
          <a:xfrm>
            <a:off x="599022" y="2477465"/>
            <a:ext cx="1375338" cy="1357086"/>
            <a:chOff x="6237541" y="2175242"/>
            <a:chExt cx="1375323" cy="1356576"/>
          </a:xfrm>
        </p:grpSpPr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C2D381A6-A726-4A3A-9864-141936C0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270" y="2777048"/>
              <a:ext cx="647594" cy="754770"/>
            </a:xfrm>
            <a:prstGeom prst="wedgeEllipseCallout">
              <a:avLst>
                <a:gd name="adj1" fmla="val -63255"/>
                <a:gd name="adj2" fmla="val -79537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C296D700-E26C-43F4-AA01-B8896E482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541" y="2175242"/>
              <a:ext cx="1009631" cy="461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P</a:t>
              </a:r>
              <a:r>
                <a:rPr lang="zh-CN" altLang="en-US" sz="24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网络</a:t>
              </a:r>
            </a:p>
          </p:txBody>
        </p:sp>
      </p:grpSp>
      <p:sp>
        <p:nvSpPr>
          <p:cNvPr id="37" name="Text Box 11">
            <a:extLst>
              <a:ext uri="{FF2B5EF4-FFF2-40B4-BE49-F238E27FC236}">
                <a16:creationId xmlns:a16="http://schemas.microsoft.com/office/drawing/2014/main" id="{CB9C090D-7FA6-DF4A-A102-A28E478F7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99" y="5830884"/>
            <a:ext cx="8486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CMOS</a:t>
            </a:r>
            <a:r>
              <a:rPr kumimoji="0" lang="zh-CN" altLang="en-US" b="0" dirty="0">
                <a:ea typeface="华文新魏" panose="02010800040101010101" pitchFamily="2" charset="-122"/>
              </a:rPr>
              <a:t>逻辑门的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功耗很小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6" grpId="0"/>
      <p:bldP spid="36" grpId="1"/>
      <p:bldP spid="9" grpId="0" animBg="1"/>
      <p:bldP spid="9" grpId="1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>
            <a:extLst>
              <a:ext uri="{FF2B5EF4-FFF2-40B4-BE49-F238E27FC236}">
                <a16:creationId xmlns:a16="http://schemas.microsoft.com/office/drawing/2014/main" id="{126D77BB-A3D5-4056-92CA-DCD8828CEA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69A878-1BB3-48EC-884C-DFF050084FE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2022/10/24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灯片编号占位符 2">
            <a:extLst>
              <a:ext uri="{FF2B5EF4-FFF2-40B4-BE49-F238E27FC236}">
                <a16:creationId xmlns:a16="http://schemas.microsoft.com/office/drawing/2014/main" id="{6C32441A-3267-437D-A035-297BDB887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7464AC-EE57-4C05-96B7-655108DA53DE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0199F5F5-3157-4240-868B-B4EE41DA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78" y="1106488"/>
            <a:ext cx="85439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非反相门</a:t>
            </a:r>
          </a:p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CMOS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缓冲器（非反相）</a:t>
            </a:r>
          </a:p>
        </p:txBody>
      </p:sp>
      <p:sp>
        <p:nvSpPr>
          <p:cNvPr id="308235" name="Text Box 11">
            <a:extLst>
              <a:ext uri="{FF2B5EF4-FFF2-40B4-BE49-F238E27FC236}">
                <a16:creationId xmlns:a16="http://schemas.microsoft.com/office/drawing/2014/main" id="{15570C47-D9F8-4BD8-A1BF-A32E9C2D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055908"/>
            <a:ext cx="854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COMS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与门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1752" name="Rectangle 12">
            <a:extLst>
              <a:ext uri="{FF2B5EF4-FFF2-40B4-BE49-F238E27FC236}">
                <a16:creationId xmlns:a16="http://schemas.microsoft.com/office/drawing/2014/main" id="{324ABC3A-6AFB-4E00-95CA-42DDDD8A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逻辑运算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门电路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4/5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4368D26D-30C6-4B1E-8E15-7E839F95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501712"/>
            <a:ext cx="854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反相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免费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kumimoji="0" lang="zh-CN" altLang="en-US" sz="2400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BC1F2C-18AA-A24D-B9B2-9244433DC1B5}"/>
              </a:ext>
            </a:extLst>
          </p:cNvPr>
          <p:cNvGrpSpPr/>
          <p:nvPr/>
        </p:nvGrpSpPr>
        <p:grpSpPr>
          <a:xfrm>
            <a:off x="882650" y="3199558"/>
            <a:ext cx="2871788" cy="2906712"/>
            <a:chOff x="882650" y="3199558"/>
            <a:chExt cx="2871788" cy="2906712"/>
          </a:xfrm>
        </p:grpSpPr>
        <p:pic>
          <p:nvPicPr>
            <p:cNvPr id="308234" name="Picture 10">
              <a:extLst>
                <a:ext uri="{FF2B5EF4-FFF2-40B4-BE49-F238E27FC236}">
                  <a16:creationId xmlns:a16="http://schemas.microsoft.com/office/drawing/2014/main" id="{C2C135BE-0557-4E0F-96E7-382379237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50" y="3199558"/>
              <a:ext cx="2871788" cy="290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224D591-0909-0745-9AE2-6235AAFD07D6}"/>
                </a:ext>
              </a:extLst>
            </p:cNvPr>
            <p:cNvSpPr txBox="1"/>
            <p:nvPr/>
          </p:nvSpPr>
          <p:spPr>
            <a:xfrm>
              <a:off x="2120374" y="4634630"/>
              <a:ext cx="522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>
                  <a:solidFill>
                    <a:srgbClr val="C00000"/>
                  </a:solidFill>
                </a:rPr>
                <a:t>Z’</a:t>
              </a:r>
              <a:endParaRPr kumimoji="1" lang="zh-CN" altLang="en-US" sz="2000" b="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C80E71-7EF4-B144-94D2-E852BEE29154}"/>
              </a:ext>
            </a:extLst>
          </p:cNvPr>
          <p:cNvGrpSpPr/>
          <p:nvPr/>
        </p:nvGrpSpPr>
        <p:grpSpPr>
          <a:xfrm>
            <a:off x="5160963" y="3078908"/>
            <a:ext cx="3260725" cy="3030537"/>
            <a:chOff x="5160963" y="3078908"/>
            <a:chExt cx="3260725" cy="3030537"/>
          </a:xfrm>
        </p:grpSpPr>
        <p:pic>
          <p:nvPicPr>
            <p:cNvPr id="308233" name="Picture 9">
              <a:extLst>
                <a:ext uri="{FF2B5EF4-FFF2-40B4-BE49-F238E27FC236}">
                  <a16:creationId xmlns:a16="http://schemas.microsoft.com/office/drawing/2014/main" id="{93054A1E-92B9-49FE-A4FE-30206FF81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963" y="3078908"/>
              <a:ext cx="3260725" cy="303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96C5637-B78A-3D44-A71C-3603E79892E8}"/>
                </a:ext>
              </a:extLst>
            </p:cNvPr>
            <p:cNvSpPr txBox="1"/>
            <p:nvPr/>
          </p:nvSpPr>
          <p:spPr>
            <a:xfrm>
              <a:off x="7032654" y="4336094"/>
              <a:ext cx="522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0" dirty="0">
                  <a:solidFill>
                    <a:srgbClr val="C00000"/>
                  </a:solidFill>
                </a:rPr>
                <a:t>Z’</a:t>
              </a:r>
              <a:endParaRPr kumimoji="1" lang="zh-CN" altLang="en-US" sz="2000" b="0" dirty="0">
                <a:solidFill>
                  <a:srgbClr val="C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55.4|47.3|23.9|7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4|33.6|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8.1|16.1|38.5|149.1|16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6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|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3.1|3.2|1.4|36.3|94.5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3.1|3.2|1.4|36.3|94.5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0.3|103|144.7|4.3|1.6|4|15.7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1|9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6|73.9|91.4|39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9|416.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16114</TotalTime>
  <Words>1516</Words>
  <Application>Microsoft Office PowerPoint</Application>
  <PresentationFormat>全屏显示(4:3)</PresentationFormat>
  <Paragraphs>252</Paragraphs>
  <Slides>18</Slides>
  <Notes>17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1452</cp:revision>
  <cp:lastPrinted>1999-02-28T23:50:56Z</cp:lastPrinted>
  <dcterms:created xsi:type="dcterms:W3CDTF">1999-09-13T01:56:29Z</dcterms:created>
  <dcterms:modified xsi:type="dcterms:W3CDTF">2022-10-24T08:49:13Z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