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69" r:id="rId2"/>
    <p:sldId id="595" r:id="rId3"/>
    <p:sldId id="602" r:id="rId4"/>
    <p:sldId id="591" r:id="rId5"/>
    <p:sldId id="503" r:id="rId6"/>
    <p:sldId id="603" r:id="rId7"/>
    <p:sldId id="604" r:id="rId8"/>
    <p:sldId id="605" r:id="rId9"/>
    <p:sldId id="608" r:id="rId10"/>
    <p:sldId id="606" r:id="rId11"/>
    <p:sldId id="609" r:id="rId12"/>
    <p:sldId id="628" r:id="rId13"/>
    <p:sldId id="623" r:id="rId14"/>
    <p:sldId id="629" r:id="rId15"/>
    <p:sldId id="624" r:id="rId16"/>
    <p:sldId id="626" r:id="rId17"/>
    <p:sldId id="557" r:id="rId18"/>
    <p:sldId id="515" r:id="rId19"/>
    <p:sldId id="621" r:id="rId20"/>
    <p:sldId id="611" r:id="rId21"/>
    <p:sldId id="525" r:id="rId22"/>
    <p:sldId id="526" r:id="rId23"/>
    <p:sldId id="527" r:id="rId24"/>
    <p:sldId id="586" r:id="rId2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33FF33"/>
    <a:srgbClr val="FF3300"/>
    <a:srgbClr val="FF00FF"/>
    <a:srgbClr val="FFCC66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9" autoAdjust="0"/>
    <p:restoredTop sz="75681" autoAdjust="0"/>
  </p:normalViewPr>
  <p:slideViewPr>
    <p:cSldViewPr snapToGrid="0">
      <p:cViewPr varScale="1">
        <p:scale>
          <a:sx n="75" d="100"/>
          <a:sy n="75" d="100"/>
        </p:scale>
        <p:origin x="12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6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853DF86-986C-406A-BEB8-F1F17ADEF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E848CE9-1B96-416B-8547-E06ED65FB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A22ADFA2-7BF3-45AA-9262-ACC589303A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8BD83348-10AD-45FC-AB1E-8D5F4F65FA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272F79C9-C5CD-4762-AFB3-B754A6BF8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67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A381384-0F97-4882-8101-4900D53A9F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464C715-010A-4EDD-A3E3-08BD8D0DAC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26AA74E-9D4F-46FB-BB67-CC6064F40D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A7FF6C7-5C4D-4AF7-AC16-4B06FEE49B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1239721D-8EC9-4E27-AF32-0813E70CF5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2D1BD43B-C934-498B-B042-398D480F9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8872BF1-FC4D-4F77-8D20-79FCA4E39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01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45542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0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726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749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55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490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01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34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017E394-9863-4A5E-B91A-31B808E8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9A44D6DA-B45E-47F5-AD71-5E5B5ECDA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099D92FB-74EB-4934-9A4E-2B7AB1368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7FB7D-7276-442A-B952-81D8ECC3834A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27010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017E394-9863-4A5E-B91A-31B808E8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9A44D6DA-B45E-47F5-AD71-5E5B5ECDA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099D92FB-74EB-4934-9A4E-2B7AB1368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7FB7D-7276-442A-B952-81D8ECC3834A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2818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26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13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63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21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B310680-1454-4917-B2FC-2B62B0133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CB3C1-F3F7-BD46-A842-71CE9C581EBF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23B22E9-ECC1-48DA-8D9D-B618DD917E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FB114-D257-43B8-8D06-DB300A17D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744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B8795D0-7335-4D90-93FD-6266CF33E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F950-3725-6444-BAB6-2BE0FFE19E46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3D22DA2-E141-40AF-955A-C40ED0DDCB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A51D-7344-4F01-B859-D3DF10C1453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740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F5FF5DC-71EE-4683-8B33-F1FB888CA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A240F-1C26-CC47-A7ED-F04817709C77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78E25F-A136-45CB-94ED-EFF777EEB1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01961-210C-492A-9F71-3459F7D8759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418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61E8A96-662E-4AFC-8B4E-D7E4A3968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E54A2-24D7-D240-9182-C10A7D0425C8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3F81E5-FDE4-419C-9D2B-34DB59CED2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7E857-2267-4FFF-9E71-2E8C6BE7876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649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D0E0EDA-E0E9-4573-A555-2B5D9FF55C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B267-A167-F44E-8787-C8EEB0DAB36E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62221B-ED97-41C6-9B4C-4F90C2F33C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B3B7F-96DA-425F-9476-8C66E49A73C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338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983459-D982-4449-A769-011054A8C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D0222-C76F-B142-A109-989C4491799A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BD1FD14-52E2-403B-A497-E9B1CCC0CA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F130B-A6D1-409E-BBF6-1D848F5AE13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73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7535D63-9B91-4D4E-B9FE-9B8E707A5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8854C-96ED-824A-8910-CB6DBBF1A138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C1ACF26-CB5B-42BE-88EA-BAF5F146F3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0BBBF-C5A1-4216-8795-662896F37034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416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54C88F-AB73-455C-B202-4FDB529BB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C5199-49F3-094E-89CF-C4EFBEC3EDF8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7DEA8DA-535B-4D08-983C-C97F6EFC93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41CC1-FBFB-4B86-9AFC-B63718C2036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474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6D55F60-A4F8-4CDA-A584-73FEFE6E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06A38-2FDB-354B-A2F7-2701C62A6645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BAF1F45-6995-49F5-A937-41DAA75761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F587-4D90-4736-B972-8853C3D1746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754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313A998-B2CF-4BE2-8CDA-8966FA3D5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A51AA-6D19-3D4C-8847-186F755B426A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00D352-B5CD-43DD-9ECD-DBD5AEC7F7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41734-16DC-4133-8599-6AFFDB2F9CE2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433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58CF19-BECA-4AC8-992F-1495FE185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3E6DB-40F5-C64E-A831-B3567AB92C4E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0EF8A9D-B4CF-4388-92A8-9DE44D3267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2FCA3-BEFE-4A77-8DE6-CA651FE5905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040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3591D621-1BCE-43F0-B1CD-B2ABE21359B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MP 图象" r:id="rId14" imgW="8980952" imgH="6733333" progId="Paint.Picture">
                  <p:embed/>
                </p:oleObj>
              </mc:Choice>
              <mc:Fallback>
                <p:oleObj name="BMP 图象" r:id="rId14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3591D621-1BCE-43F0-B1CD-B2ABE2135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F208E5EB-1A8B-459E-8B38-6276802A8C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9C278B7-B8B3-494F-83F8-99AB4A349B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E8303BC-EDD2-CB4E-8BE2-721421FCAA7D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D1F562F0-9921-44F1-9B2F-52C67BFFE7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D93AED-289E-49CE-996E-454657E6869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11" Type="http://schemas.openxmlformats.org/officeDocument/2006/relationships/image" Target="../media/image9.png"/><Relationship Id="rId5" Type="http://schemas.openxmlformats.org/officeDocument/2006/relationships/image" Target="../media/image7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17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与分层设计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405445"/>
            <a:ext cx="774570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HDL</a:t>
            </a: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二、分层设计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4000" dirty="0">
                <a:solidFill>
                  <a:srgbClr val="FF0000"/>
                </a:solidFill>
              </a:rPr>
              <a:t>13</a:t>
            </a:r>
            <a:r>
              <a:rPr lang="zh-CN" altLang="zh-CN" sz="4000" dirty="0">
                <a:solidFill>
                  <a:srgbClr val="FF0000"/>
                </a:solidFill>
              </a:rPr>
              <a:t>、</a:t>
            </a:r>
            <a:r>
              <a:rPr lang="en-US" altLang="zh-CN" sz="4000">
                <a:solidFill>
                  <a:srgbClr val="FF0000"/>
                </a:solidFill>
              </a:rPr>
              <a:t>14</a:t>
            </a:r>
            <a:endParaRPr lang="en-US" altLang="zh-CN" sz="400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C1B29-172B-1744-9DAF-A9BE769A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CF5363-C469-9D42-A559-016A28C8FC36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3B87C8-825F-5448-81E3-86C5FB4A9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/23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1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FC964E82-9E6F-4A62-B561-757993054E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27494" y="6273655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A52378-A759-A747-B092-E62B19010B3B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灯片编号占位符 2">
            <a:extLst>
              <a:ext uri="{FF2B5EF4-FFF2-40B4-BE49-F238E27FC236}">
                <a16:creationId xmlns:a16="http://schemas.microsoft.com/office/drawing/2014/main" id="{97C33426-A251-4D98-ACE7-FE931BB46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26694" y="6273655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E78BB7-A3EF-4029-87B4-EB730FB7C3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10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8">
            <a:extLst>
              <a:ext uri="{FF2B5EF4-FFF2-40B4-BE49-F238E27FC236}">
                <a16:creationId xmlns:a16="http://schemas.microsoft.com/office/drawing/2014/main" id="{B5AB4F27-F9A0-4AB8-900B-F190017A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常用语句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模块实例化语句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E6CC0-7583-4750-9FE5-8B1CF4D9268C}"/>
              </a:ext>
            </a:extLst>
          </p:cNvPr>
          <p:cNvSpPr/>
          <p:nvPr/>
        </p:nvSpPr>
        <p:spPr bwMode="auto">
          <a:xfrm>
            <a:off x="1225989" y="4429125"/>
            <a:ext cx="1391387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5EA22B-5437-4FD6-BA2E-2DF01117D952}"/>
              </a:ext>
            </a:extLst>
          </p:cNvPr>
          <p:cNvSpPr/>
          <p:nvPr/>
        </p:nvSpPr>
        <p:spPr bwMode="auto">
          <a:xfrm>
            <a:off x="1502214" y="4686300"/>
            <a:ext cx="333375" cy="257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9C3CA5-E3B5-4478-B473-0A4180BEC506}"/>
              </a:ext>
            </a:extLst>
          </p:cNvPr>
          <p:cNvSpPr/>
          <p:nvPr/>
        </p:nvSpPr>
        <p:spPr bwMode="auto">
          <a:xfrm>
            <a:off x="1983227" y="4686300"/>
            <a:ext cx="333375" cy="257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FC8C68-A157-49A9-BB4A-F80523964DFA}"/>
              </a:ext>
            </a:extLst>
          </p:cNvPr>
          <p:cNvSpPr/>
          <p:nvPr/>
        </p:nvSpPr>
        <p:spPr bwMode="auto">
          <a:xfrm>
            <a:off x="1225989" y="5320631"/>
            <a:ext cx="1371600" cy="584869"/>
          </a:xfrm>
          <a:prstGeom prst="rect">
            <a:avLst/>
          </a:prstGeom>
          <a:solidFill>
            <a:srgbClr val="FF7F00"/>
          </a:solidFill>
          <a:ln w="19050">
            <a:solidFill>
              <a:srgbClr val="FFCC6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8DCA02-DBBF-4238-B507-61E5D62CC08D}"/>
              </a:ext>
            </a:extLst>
          </p:cNvPr>
          <p:cNvSpPr/>
          <p:nvPr/>
        </p:nvSpPr>
        <p:spPr bwMode="auto">
          <a:xfrm>
            <a:off x="1502214" y="5530181"/>
            <a:ext cx="333375" cy="257175"/>
          </a:xfrm>
          <a:prstGeom prst="rect">
            <a:avLst/>
          </a:prstGeom>
          <a:solidFill>
            <a:srgbClr val="FFCC66"/>
          </a:solidFill>
          <a:ln w="15875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CB09E2-AF81-42FB-A21E-E11EA9B28260}"/>
              </a:ext>
            </a:extLst>
          </p:cNvPr>
          <p:cNvSpPr/>
          <p:nvPr/>
        </p:nvSpPr>
        <p:spPr bwMode="auto">
          <a:xfrm>
            <a:off x="2016970" y="5543395"/>
            <a:ext cx="333375" cy="257175"/>
          </a:xfrm>
          <a:prstGeom prst="rect">
            <a:avLst/>
          </a:prstGeom>
          <a:solidFill>
            <a:srgbClr val="FFFF00"/>
          </a:solidFill>
          <a:ln w="15875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B1B0C4-9103-4CD4-A246-F476E6CA6AAB}"/>
              </a:ext>
            </a:extLst>
          </p:cNvPr>
          <p:cNvSpPr txBox="1"/>
          <p:nvPr/>
        </p:nvSpPr>
        <p:spPr>
          <a:xfrm>
            <a:off x="1691216" y="5022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/>
              <a:t>P2</a:t>
            </a:r>
            <a:endParaRPr lang="zh-CN" altLang="en-US" sz="1800" b="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9E66C7-6E2F-4998-81ED-A2DA508DC81E}"/>
              </a:ext>
            </a:extLst>
          </p:cNvPr>
          <p:cNvSpPr txBox="1"/>
          <p:nvPr/>
        </p:nvSpPr>
        <p:spPr>
          <a:xfrm>
            <a:off x="1676179" y="4147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/>
              <a:t>P1</a:t>
            </a:r>
            <a:endParaRPr lang="zh-CN" altLang="en-US" sz="1800" b="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CB41314-5443-754D-47FB-8DB8271ABF40}"/>
              </a:ext>
            </a:extLst>
          </p:cNvPr>
          <p:cNvGrpSpPr/>
          <p:nvPr/>
        </p:nvGrpSpPr>
        <p:grpSpPr>
          <a:xfrm>
            <a:off x="988072" y="4058873"/>
            <a:ext cx="1790492" cy="1941877"/>
            <a:chOff x="988072" y="4058873"/>
            <a:chExt cx="1790492" cy="19418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A72A4D-DED3-481D-8C6F-D5F733599FE5}"/>
                </a:ext>
              </a:extLst>
            </p:cNvPr>
            <p:cNvSpPr/>
            <p:nvPr/>
          </p:nvSpPr>
          <p:spPr bwMode="auto">
            <a:xfrm>
              <a:off x="1045014" y="4116023"/>
              <a:ext cx="1733550" cy="1884727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459F55-0C45-4353-8ED2-E5FED5E7A6DA}"/>
                </a:ext>
              </a:extLst>
            </p:cNvPr>
            <p:cNvSpPr txBox="1"/>
            <p:nvPr/>
          </p:nvSpPr>
          <p:spPr>
            <a:xfrm>
              <a:off x="988072" y="405887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top</a:t>
              </a:r>
              <a:endParaRPr lang="zh-CN" altLang="en-US" sz="1800" b="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57CD7AD-5749-40E1-977E-BBB151C94A0C}"/>
              </a:ext>
            </a:extLst>
          </p:cNvPr>
          <p:cNvSpPr txBox="1"/>
          <p:nvPr/>
        </p:nvSpPr>
        <p:spPr>
          <a:xfrm>
            <a:off x="1228459" y="4357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x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5488E8-3FCE-4408-989F-4EEA4DA719F3}"/>
              </a:ext>
            </a:extLst>
          </p:cNvPr>
          <p:cNvSpPr txBox="1"/>
          <p:nvPr/>
        </p:nvSpPr>
        <p:spPr>
          <a:xfrm>
            <a:off x="1483467" y="4392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solidFill>
                  <a:schemeClr val="bg1"/>
                </a:solidFill>
              </a:rPr>
              <a:t>F1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A7800A-592B-43C9-92D5-46EE616E3F6C}"/>
              </a:ext>
            </a:extLst>
          </p:cNvPr>
          <p:cNvSpPr txBox="1"/>
          <p:nvPr/>
        </p:nvSpPr>
        <p:spPr>
          <a:xfrm>
            <a:off x="1950261" y="43730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solidFill>
                  <a:schemeClr val="bg1"/>
                </a:solidFill>
              </a:rPr>
              <a:t>F2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BDAE30-ABF2-44F1-A2D6-E2FE21F2E313}"/>
              </a:ext>
            </a:extLst>
          </p:cNvPr>
          <p:cNvSpPr txBox="1"/>
          <p:nvPr/>
        </p:nvSpPr>
        <p:spPr>
          <a:xfrm>
            <a:off x="1502214" y="4595591"/>
            <a:ext cx="25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6B03E9"/>
                </a:solidFill>
              </a:rPr>
              <a:t>a</a:t>
            </a:r>
            <a:endParaRPr lang="zh-CN" altLang="en-US" sz="1800" dirty="0">
              <a:solidFill>
                <a:srgbClr val="6B03E9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132CAD6-79D4-4D34-A9FE-0D25049BC42D}"/>
              </a:ext>
            </a:extLst>
          </p:cNvPr>
          <p:cNvSpPr txBox="1"/>
          <p:nvPr/>
        </p:nvSpPr>
        <p:spPr>
          <a:xfrm>
            <a:off x="1999872" y="4595591"/>
            <a:ext cx="15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6B03E9"/>
                </a:solidFill>
              </a:rPr>
              <a:t>a</a:t>
            </a:r>
            <a:endParaRPr lang="zh-CN" altLang="en-US" sz="1800" dirty="0">
              <a:solidFill>
                <a:srgbClr val="6B03E9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64AA28-BF91-4904-91BF-5E40269AEF1E}"/>
              </a:ext>
            </a:extLst>
          </p:cNvPr>
          <p:cNvSpPr txBox="1"/>
          <p:nvPr/>
        </p:nvSpPr>
        <p:spPr>
          <a:xfrm>
            <a:off x="1210159" y="52501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y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C0FD07-23F8-4261-AABC-95B2975F5453}"/>
              </a:ext>
            </a:extLst>
          </p:cNvPr>
          <p:cNvSpPr txBox="1"/>
          <p:nvPr/>
        </p:nvSpPr>
        <p:spPr>
          <a:xfrm>
            <a:off x="1435504" y="523095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solidFill>
                  <a:schemeClr val="bg1"/>
                </a:solidFill>
              </a:rPr>
              <a:t>G1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DE060C-E6A7-4C2D-9323-5118FEDBA556}"/>
              </a:ext>
            </a:extLst>
          </p:cNvPr>
          <p:cNvSpPr txBox="1"/>
          <p:nvPr/>
        </p:nvSpPr>
        <p:spPr>
          <a:xfrm>
            <a:off x="1979447" y="52411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solidFill>
                  <a:schemeClr val="bg1"/>
                </a:solidFill>
              </a:rPr>
              <a:t>G2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BC05783-AE65-4A10-AB1D-DCF6EB2922C3}"/>
              </a:ext>
            </a:extLst>
          </p:cNvPr>
          <p:cNvSpPr txBox="1"/>
          <p:nvPr/>
        </p:nvSpPr>
        <p:spPr>
          <a:xfrm>
            <a:off x="1510165" y="5486400"/>
            <a:ext cx="95326" cy="37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7F00"/>
                </a:solidFill>
              </a:rPr>
              <a:t>b</a:t>
            </a:r>
            <a:endParaRPr lang="zh-CN" altLang="en-US" sz="1800" dirty="0">
              <a:solidFill>
                <a:srgbClr val="FF7F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FCEED0-132E-43D4-A672-9D6A04CE33B8}"/>
              </a:ext>
            </a:extLst>
          </p:cNvPr>
          <p:cNvSpPr txBox="1"/>
          <p:nvPr/>
        </p:nvSpPr>
        <p:spPr>
          <a:xfrm>
            <a:off x="2050731" y="5457471"/>
            <a:ext cx="135743" cy="37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7F00"/>
                </a:solidFill>
              </a:rPr>
              <a:t>c</a:t>
            </a:r>
            <a:endParaRPr lang="zh-CN" altLang="en-US" sz="1800" dirty="0">
              <a:solidFill>
                <a:srgbClr val="FF7F00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7A1A847-AC43-41CB-BB32-AB09F59BBF2F}"/>
              </a:ext>
            </a:extLst>
          </p:cNvPr>
          <p:cNvSpPr/>
          <p:nvPr/>
        </p:nvSpPr>
        <p:spPr bwMode="auto">
          <a:xfrm>
            <a:off x="2959539" y="4853004"/>
            <a:ext cx="369977" cy="223838"/>
          </a:xfrm>
          <a:prstGeom prst="rightArrow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41D28BB-25DD-4954-B6BA-B5600DE088CA}"/>
              </a:ext>
            </a:extLst>
          </p:cNvPr>
          <p:cNvSpPr txBox="1"/>
          <p:nvPr/>
        </p:nvSpPr>
        <p:spPr>
          <a:xfrm>
            <a:off x="6923575" y="4058873"/>
            <a:ext cx="1436421" cy="2031325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</a:rPr>
              <a:t>module</a:t>
            </a:r>
            <a:r>
              <a:rPr lang="en-US" altLang="zh-CN" sz="1800" b="0" dirty="0"/>
              <a:t> top (…);</a:t>
            </a:r>
          </a:p>
          <a:p>
            <a:r>
              <a:rPr lang="en-US" altLang="zh-CN" sz="1800" b="0" dirty="0"/>
              <a:t>…</a:t>
            </a:r>
          </a:p>
          <a:p>
            <a:r>
              <a:rPr lang="en-US" altLang="zh-CN" sz="1800" b="0" dirty="0"/>
              <a:t>   x P1 (…);</a:t>
            </a:r>
          </a:p>
          <a:p>
            <a:r>
              <a:rPr lang="en-US" altLang="zh-CN" sz="1800" b="0" dirty="0"/>
              <a:t>   y P2 (…);</a:t>
            </a:r>
          </a:p>
          <a:p>
            <a:r>
              <a:rPr lang="en-US" altLang="zh-CN" sz="1800" b="0" dirty="0"/>
              <a:t>…</a:t>
            </a:r>
          </a:p>
          <a:p>
            <a:r>
              <a:rPr lang="en-US" altLang="zh-CN" sz="1800" b="0" dirty="0" err="1">
                <a:solidFill>
                  <a:srgbClr val="0000FF"/>
                </a:solidFill>
              </a:rPr>
              <a:t>endmodule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8F198E-8DF2-4424-90CE-CA4B95F6B87A}"/>
              </a:ext>
            </a:extLst>
          </p:cNvPr>
          <p:cNvSpPr txBox="1"/>
          <p:nvPr/>
        </p:nvSpPr>
        <p:spPr>
          <a:xfrm>
            <a:off x="3647522" y="4059896"/>
            <a:ext cx="1294806" cy="2031325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</a:rPr>
              <a:t>module</a:t>
            </a:r>
            <a:r>
              <a:rPr lang="en-US" altLang="zh-CN" sz="1800" b="0" dirty="0"/>
              <a:t> x (…);</a:t>
            </a:r>
          </a:p>
          <a:p>
            <a:r>
              <a:rPr lang="en-US" altLang="zh-CN" sz="1800" b="0" dirty="0"/>
              <a:t>…</a:t>
            </a:r>
          </a:p>
          <a:p>
            <a:r>
              <a:rPr lang="en-US" altLang="zh-CN" sz="1800" b="0" dirty="0"/>
              <a:t>   a F1 (…);</a:t>
            </a:r>
          </a:p>
          <a:p>
            <a:r>
              <a:rPr lang="en-US" altLang="zh-CN" sz="1800" b="0" dirty="0"/>
              <a:t>   a F2 (…);</a:t>
            </a:r>
          </a:p>
          <a:p>
            <a:r>
              <a:rPr lang="en-US" altLang="zh-CN" sz="1800" b="0" dirty="0"/>
              <a:t>…</a:t>
            </a:r>
          </a:p>
          <a:p>
            <a:r>
              <a:rPr lang="en-US" altLang="zh-CN" sz="1800" b="0" dirty="0" err="1">
                <a:solidFill>
                  <a:srgbClr val="0000FF"/>
                </a:solidFill>
              </a:rPr>
              <a:t>endmodule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58AA70-BD6C-4ECE-9DDC-E235F44632AA}"/>
              </a:ext>
            </a:extLst>
          </p:cNvPr>
          <p:cNvSpPr txBox="1"/>
          <p:nvPr/>
        </p:nvSpPr>
        <p:spPr>
          <a:xfrm>
            <a:off x="5201863" y="4061179"/>
            <a:ext cx="1427976" cy="2031325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</a:rPr>
              <a:t>module</a:t>
            </a:r>
            <a:r>
              <a:rPr lang="en-US" altLang="zh-CN" sz="1800" b="0" dirty="0"/>
              <a:t> y (…);</a:t>
            </a:r>
          </a:p>
          <a:p>
            <a:r>
              <a:rPr lang="en-US" altLang="zh-CN" sz="1800" b="0" dirty="0"/>
              <a:t>…</a:t>
            </a:r>
          </a:p>
          <a:p>
            <a:r>
              <a:rPr lang="en-US" altLang="zh-CN" sz="1800" b="0" dirty="0"/>
              <a:t>   b G1 (…);</a:t>
            </a:r>
          </a:p>
          <a:p>
            <a:r>
              <a:rPr lang="en-US" altLang="zh-CN" sz="1800" b="0" dirty="0"/>
              <a:t>   c G2 (…);</a:t>
            </a:r>
          </a:p>
          <a:p>
            <a:r>
              <a:rPr lang="en-US" altLang="zh-CN" sz="1800" b="0" dirty="0"/>
              <a:t>…</a:t>
            </a:r>
          </a:p>
          <a:p>
            <a:r>
              <a:rPr lang="en-US" altLang="zh-CN" sz="1800" b="0" dirty="0" err="1">
                <a:solidFill>
                  <a:srgbClr val="0000FF"/>
                </a:solidFill>
              </a:rPr>
              <a:t>endmodule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id="{D2A08AA6-2C71-4698-B5BC-45F8E09A9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8" y="1593446"/>
            <a:ext cx="834097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自顶而下的设计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：利用系统方法进行多次分割，将复杂系统划分成多个简单、易于实现的功能单元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自底而上的实现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：从最小的模块单元开始实现，逐步完成整个系统设计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顶层模块对下层模块的调用是通过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模块实例化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来实现的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653B202-9773-43D7-8F66-8070D489D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5" y="1102252"/>
            <a:ext cx="8535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模块实例化</a:t>
            </a:r>
            <a:endParaRPr lang="zh-CN" altLang="en-US" dirty="0">
              <a:solidFill>
                <a:srgbClr val="FF7F00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7177263" y="4943475"/>
            <a:ext cx="151304" cy="54292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3889303" y="4959546"/>
            <a:ext cx="151304" cy="54292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448389" y="4959546"/>
            <a:ext cx="151304" cy="54292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362555" y="4937991"/>
            <a:ext cx="281008" cy="542925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068021" y="4954060"/>
            <a:ext cx="281008" cy="542925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5633676" y="4954064"/>
            <a:ext cx="281008" cy="542925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0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5" grpId="0" animBg="1"/>
      <p:bldP spid="16" grpId="0" animBg="1"/>
      <p:bldP spid="19" grpId="0" animBg="1"/>
      <p:bldP spid="7" grpId="0"/>
      <p:bldP spid="20" grpId="0"/>
      <p:bldP spid="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0" grpId="0" animBg="1"/>
      <p:bldP spid="33" grpId="0" animBg="1"/>
      <p:bldP spid="34" grpId="0" animBg="1"/>
      <p:bldP spid="35" grpId="0" animBg="1"/>
      <p:bldP spid="41" grpId="0" uiExpand="1" build="p" bldLvl="2"/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  <p:extLst>
    <p:ext uri="{3A86A75C-4F4B-4683-9AE1-C65F6400EC91}">
      <p14:laserTraceLst xmlns:p14="http://schemas.microsoft.com/office/powerpoint/2010/main">
        <p14:tracePtLst>
          <p14:tracePt t="15517" x="8521700" y="3897313"/>
          <p14:tracePt t="15749" x="8515350" y="3897313"/>
          <p14:tracePt t="15765" x="8509000" y="3897313"/>
          <p14:tracePt t="15772" x="8504238" y="3897313"/>
          <p14:tracePt t="15788" x="8497888" y="3897313"/>
          <p14:tracePt t="15891" x="8486775" y="3897313"/>
          <p14:tracePt t="15905" x="8480425" y="3897313"/>
          <p14:tracePt t="15938" x="8464550" y="3897313"/>
          <p14:tracePt t="16004" x="8464550" y="3908425"/>
          <p14:tracePt t="16038" x="8440738" y="3921125"/>
          <p14:tracePt t="16071" x="8407400" y="3921125"/>
          <p14:tracePt t="16104" x="8366125" y="3921125"/>
          <p14:tracePt t="16138" x="8247063" y="3989388"/>
          <p14:tracePt t="16171" x="7932738" y="4079875"/>
          <p14:tracePt t="16205" x="7326313" y="4308475"/>
          <p14:tracePt t="16238" x="6464300" y="4578350"/>
          <p14:tracePt t="16271" x="5064125" y="4235450"/>
          <p14:tracePt t="16304" x="4664075" y="3851275"/>
          <p14:tracePt t="16339" x="4160838" y="3892550"/>
          <p14:tracePt t="16371" x="2857500" y="4525963"/>
          <p14:tracePt t="16404" x="1606550" y="5572125"/>
          <p14:tracePt t="16438" x="1411288" y="5554663"/>
          <p14:tracePt t="16473" x="1035050" y="5422900"/>
          <p14:tracePt t="16504" x="571500" y="5303838"/>
          <p14:tracePt t="16539" x="485775" y="5189538"/>
          <p14:tracePt t="16571" x="428625" y="5246688"/>
          <p14:tracePt t="16604" x="536575" y="5303838"/>
          <p14:tracePt t="16638" x="1074738" y="5160963"/>
          <p14:tracePt t="16671" x="1720850" y="5189538"/>
          <p14:tracePt t="16704" x="1822450" y="5097463"/>
          <p14:tracePt t="16738" x="2332038" y="4772025"/>
          <p14:tracePt t="16771" x="4303713" y="4165600"/>
          <p14:tracePt t="16773" x="4606925" y="4114800"/>
          <p14:tracePt t="16804" x="4875213" y="4268788"/>
          <p14:tracePt t="16838" x="5789613" y="4160838"/>
          <p14:tracePt t="16871" x="7532688" y="2846388"/>
          <p14:tracePt t="16904" x="8823325" y="554038"/>
          <p14:tracePt t="17259" x="9097963" y="6303963"/>
          <p14:tracePt t="17267" x="8869363" y="6778625"/>
          <p14:tracePt t="17275" x="8869363" y="6851650"/>
          <p14:tracePt t="17287" x="8823325" y="6851650"/>
          <p14:tracePt t="17321" x="8526463" y="6851650"/>
          <p14:tracePt t="17355" x="8297863" y="6851650"/>
          <p14:tracePt t="17387" x="8469313" y="6851650"/>
          <p14:tracePt t="17421" x="8601075" y="6851650"/>
          <p14:tracePt t="17454" x="8378825" y="6750050"/>
          <p14:tracePt t="17487" x="8137525" y="6851650"/>
          <p14:tracePt t="17521" x="8343900" y="6851650"/>
          <p14:tracePt t="17555" x="8509000" y="6851650"/>
          <p14:tracePt t="17587" x="8697913" y="6851650"/>
          <p14:tracePt t="17621" x="8880475" y="6851650"/>
          <p14:tracePt t="17654" x="8990013" y="6851650"/>
          <p14:tracePt t="17688" x="9023350" y="6851650"/>
          <p14:tracePt t="17721" x="9036050" y="6835775"/>
          <p14:tracePt t="18420" x="8915400" y="6851650"/>
          <p14:tracePt t="18429" x="8550275" y="6851650"/>
          <p14:tracePt t="18437" x="8097838" y="6851650"/>
          <p14:tracePt t="18454" x="6972300" y="6851650"/>
          <p14:tracePt t="18471" x="5778500" y="6851650"/>
          <p14:tracePt t="18487" x="4651375" y="6851650"/>
          <p14:tracePt t="18521" x="3057525" y="6851650"/>
          <p14:tracePt t="18554" x="1011238" y="6554788"/>
          <p14:tracePt t="18796" x="57150" y="5383213"/>
          <p14:tracePt t="18805" x="320675" y="5137150"/>
          <p14:tracePt t="18823" x="611188" y="4818063"/>
          <p14:tracePt t="18837" x="1165225" y="4149725"/>
          <p14:tracePt t="18870" x="2063750" y="3125788"/>
          <p14:tracePt t="18904" x="3132138" y="2382838"/>
          <p14:tracePt t="18937" x="4703763" y="1743075"/>
          <p14:tracePt t="18971" x="5794375" y="1485900"/>
          <p14:tracePt t="19004" x="6275388" y="1463675"/>
          <p14:tracePt t="19037" x="6565900" y="1446213"/>
          <p14:tracePt t="19070" x="7458075" y="622300"/>
          <p14:tracePt t="19104" x="8247063" y="0"/>
          <p14:tracePt t="19137" x="8383588" y="0"/>
          <p14:tracePt t="19171" x="8486775" y="0"/>
          <p14:tracePt t="19203" x="8486775" y="107950"/>
          <p14:tracePt t="19237" x="8286750" y="485775"/>
          <p14:tracePt t="19270" x="8126413" y="617538"/>
          <p14:tracePt t="19303" x="7840663" y="817563"/>
          <p14:tracePt t="19337" x="7515225" y="1063625"/>
          <p14:tracePt t="19342" x="7451725" y="1131888"/>
          <p14:tracePt t="19372" x="7194550" y="1382713"/>
          <p14:tracePt t="19403" x="6983413" y="1565275"/>
          <p14:tracePt t="19436" x="6708775" y="1800225"/>
          <p14:tracePt t="19470" x="6623050" y="1908175"/>
          <p14:tracePt t="19504" x="6383338" y="2125663"/>
          <p14:tracePt t="19537" x="6183313" y="2274888"/>
          <p14:tracePt t="19572" x="5961063" y="2463800"/>
          <p14:tracePt t="19603" x="5851525" y="2593975"/>
          <p14:tracePt t="19637" x="5675313" y="2749550"/>
          <p14:tracePt t="19670" x="5418138" y="2874963"/>
          <p14:tracePt t="19703" x="5189538" y="2994025"/>
          <p14:tracePt t="19737" x="5097463" y="3051175"/>
          <p14:tracePt t="19771" x="4960938" y="3121025"/>
          <p14:tracePt t="19774" x="4914900" y="3136900"/>
          <p14:tracePt t="19803" x="4778375" y="3160713"/>
          <p14:tracePt t="19837" x="4629150" y="3160713"/>
          <p14:tracePt t="19870" x="4446588" y="3189288"/>
          <p14:tracePt t="19903" x="4286250" y="3217863"/>
          <p14:tracePt t="19937" x="4143375" y="3194050"/>
          <p14:tracePt t="19970" x="4057650" y="3178175"/>
          <p14:tracePt t="20004" x="3932238" y="3160713"/>
          <p14:tracePt t="20037" x="3778250" y="3171825"/>
          <p14:tracePt t="20070" x="3635375" y="3189288"/>
          <p14:tracePt t="20103" x="3543300" y="3178175"/>
          <p14:tracePt t="20137" x="3468688" y="3165475"/>
          <p14:tracePt t="20171" x="3332163" y="3178175"/>
          <p14:tracePt t="20203" x="3268663" y="3165475"/>
          <p14:tracePt t="20237" x="3171825" y="3079750"/>
          <p14:tracePt t="20270" x="3051175" y="3035300"/>
          <p14:tracePt t="20303" x="2932113" y="3035300"/>
          <p14:tracePt t="20337" x="2868613" y="3011488"/>
          <p14:tracePt t="20343" x="2851150" y="3000375"/>
          <p14:tracePt t="20371" x="2800350" y="2960688"/>
          <p14:tracePt t="20403" x="2754313" y="2943225"/>
          <p14:tracePt t="20406" x="2736850" y="2943225"/>
          <p14:tracePt t="20437" x="2651125" y="2965450"/>
          <p14:tracePt t="20470" x="2560638" y="2965450"/>
          <p14:tracePt t="20503" x="2468563" y="2932113"/>
          <p14:tracePt t="20536" x="2400300" y="2897188"/>
          <p14:tracePt t="20571" x="2314575" y="2879725"/>
          <p14:tracePt t="20604" x="2251075" y="2846388"/>
          <p14:tracePt t="20636" x="2189163" y="2794000"/>
          <p14:tracePt t="20670" x="2125663" y="2778125"/>
          <p14:tracePt t="20703" x="2046288" y="2778125"/>
          <p14:tracePt t="20737" x="1982788" y="2749550"/>
          <p14:tracePt t="20771" x="1903413" y="2697163"/>
          <p14:tracePt t="20803" x="1839913" y="2674938"/>
          <p14:tracePt t="20836" x="1771650" y="2611438"/>
          <p14:tracePt t="20870" x="1754188" y="2543175"/>
          <p14:tracePt t="20903" x="1731963" y="2479675"/>
          <p14:tracePt t="20937" x="1725613" y="2422525"/>
          <p14:tracePt t="20971" x="1708150" y="2325688"/>
          <p14:tracePt t="21003" x="1668463" y="2251075"/>
          <p14:tracePt t="21036" x="1635125" y="2206625"/>
          <p14:tracePt t="21069" x="1635125" y="2154238"/>
          <p14:tracePt t="21103" x="1635125" y="2092325"/>
          <p14:tracePt t="21136" x="1635125" y="2039938"/>
          <p14:tracePt t="21171" x="1646238" y="2022475"/>
          <p14:tracePt t="21204" x="1657350" y="2022475"/>
          <p14:tracePt t="21236" x="1635125" y="2046288"/>
          <p14:tracePt t="21270" x="1606550" y="2063750"/>
          <p14:tracePt t="21303" x="1611313" y="2057400"/>
          <p14:tracePt t="21336" x="1622425" y="2051050"/>
          <p14:tracePt t="21341" x="1628775" y="2051050"/>
          <p14:tracePt t="21371" x="1639888" y="2051050"/>
          <p14:tracePt t="21404" x="1635125" y="2063750"/>
          <p14:tracePt t="21436" x="1646238" y="2068513"/>
          <p14:tracePt t="21470" x="1651000" y="2068513"/>
          <p14:tracePt t="21549" x="1651000" y="2074863"/>
          <p14:tracePt t="21570" x="1635125" y="2079625"/>
          <p14:tracePt t="21603" x="1611313" y="2079625"/>
          <p14:tracePt t="21606" x="1611313" y="2068513"/>
          <p14:tracePt t="21636" x="1628775" y="2028825"/>
          <p14:tracePt t="21670" x="1635125" y="2011363"/>
          <p14:tracePt t="21740" x="1635125" y="2017713"/>
          <p14:tracePt t="21770" x="1628775" y="2022475"/>
          <p14:tracePt t="21804" x="1635125" y="2000250"/>
          <p14:tracePt t="21870" x="1646238" y="2006600"/>
          <p14:tracePt t="21903" x="1651000" y="1989138"/>
          <p14:tracePt t="21936" x="1651000" y="1982788"/>
          <p14:tracePt t="21970" x="1646238" y="1982788"/>
          <p14:tracePt t="22003" x="1646238" y="1971675"/>
          <p14:tracePt t="22036" x="1657350" y="1954213"/>
          <p14:tracePt t="22070" x="1657350" y="1943100"/>
          <p14:tracePt t="22103" x="1651000" y="1931988"/>
          <p14:tracePt t="22136" x="1657350" y="1903413"/>
          <p14:tracePt t="22170" x="1674813" y="1879600"/>
          <p14:tracePt t="22253" x="1674813" y="1874838"/>
          <p14:tracePt t="22270" x="1674813" y="1868488"/>
          <p14:tracePt t="22309" x="1674813" y="1874838"/>
          <p14:tracePt t="22336" x="1685925" y="1885950"/>
          <p14:tracePt t="22370" x="1703388" y="1892300"/>
          <p14:tracePt t="22374" x="1708150" y="1892300"/>
          <p14:tracePt t="22403" x="1714500" y="1892300"/>
          <p14:tracePt t="22460" x="1720850" y="1892300"/>
          <p14:tracePt t="22469" x="1725613" y="1892300"/>
          <p14:tracePt t="22503" x="1736725" y="1892300"/>
          <p14:tracePt t="22536" x="1754188" y="1892300"/>
          <p14:tracePt t="22569" x="1771650" y="1892300"/>
          <p14:tracePt t="22603" x="1782763" y="1892300"/>
          <p14:tracePt t="22636" x="1789113" y="1892300"/>
          <p14:tracePt t="22669" x="1771650" y="1879600"/>
          <p14:tracePt t="22702" x="1782763" y="1868488"/>
          <p14:tracePt t="22736" x="1800225" y="1863725"/>
          <p14:tracePt t="22804" x="1811338" y="1839913"/>
          <p14:tracePt t="22836" x="1817688" y="1835150"/>
          <p14:tracePt t="22869" x="1811338" y="1828800"/>
          <p14:tracePt t="22903" x="1811338" y="1817688"/>
          <p14:tracePt t="22936" x="1793875" y="1817688"/>
          <p14:tracePt t="22969" x="1778000" y="1835150"/>
          <p14:tracePt t="23003" x="1778000" y="1851025"/>
          <p14:tracePt t="23036" x="1778000" y="1863725"/>
          <p14:tracePt t="23102" x="1782763" y="1863725"/>
          <p14:tracePt t="23136" x="1793875" y="1897063"/>
          <p14:tracePt t="23169" x="1789113" y="1914525"/>
          <p14:tracePt t="23236" x="1789113" y="1903413"/>
          <p14:tracePt t="23308" x="1789113" y="1897063"/>
          <p14:tracePt t="23336" x="1789113" y="1885950"/>
          <p14:tracePt t="23369" x="1800225" y="1868488"/>
          <p14:tracePt t="23402" x="1811338" y="1868488"/>
          <p14:tracePt t="23484" x="1800225" y="1868488"/>
          <p14:tracePt t="23502" x="1793875" y="1868488"/>
          <p14:tracePt t="23536" x="1760538" y="1857375"/>
          <p14:tracePt t="23569" x="1749425" y="1839913"/>
          <p14:tracePt t="23603" x="1782763" y="1835150"/>
          <p14:tracePt t="23635" x="1793875" y="1822450"/>
          <p14:tracePt t="23669" x="1811338" y="1806575"/>
          <p14:tracePt t="23702" x="1811338" y="1789113"/>
          <p14:tracePt t="23736" x="1811338" y="1782763"/>
          <p14:tracePt t="23769" x="1811338" y="1793875"/>
          <p14:tracePt t="23908" x="1817688" y="1793875"/>
          <p14:tracePt t="23916" x="1822450" y="1793875"/>
          <p14:tracePt t="23925" x="1828800" y="1793875"/>
          <p14:tracePt t="23964" x="1828800" y="1789113"/>
          <p14:tracePt t="23985" x="1817688" y="1782763"/>
          <p14:tracePt t="24019" x="1806575" y="1765300"/>
          <p14:tracePt t="24052" x="1806575" y="1760538"/>
          <p14:tracePt t="24085" x="1793875" y="1760538"/>
          <p14:tracePt t="24119" x="1778000" y="1760538"/>
          <p14:tracePt t="24152" x="1760538" y="1760538"/>
          <p14:tracePt t="24186" x="1760538" y="1749425"/>
          <p14:tracePt t="24219" x="1749425" y="1749425"/>
          <p14:tracePt t="24252" x="1731963" y="1754188"/>
          <p14:tracePt t="24285" x="1725613" y="1754188"/>
          <p14:tracePt t="24352" x="1725613" y="1760538"/>
          <p14:tracePt t="24385" x="1736725" y="1778000"/>
          <p14:tracePt t="24419" x="1749425" y="1793875"/>
          <p14:tracePt t="24452" x="1743075" y="1806575"/>
          <p14:tracePt t="24485" x="1731963" y="1806575"/>
          <p14:tracePt t="24620" x="1731963" y="1800225"/>
          <p14:tracePt t="24636" x="1731963" y="1793875"/>
          <p14:tracePt t="24644" x="1731963" y="1789113"/>
          <p14:tracePt t="24669" x="1731963" y="1782763"/>
          <p14:tracePt t="24702" x="1743075" y="1782763"/>
          <p14:tracePt t="24735" x="1760538" y="1782763"/>
          <p14:tracePt t="24769" x="1778000" y="1765300"/>
          <p14:tracePt t="24804" x="1793875" y="1760538"/>
          <p14:tracePt t="24884" x="1793875" y="1754188"/>
          <p14:tracePt t="24902" x="1789113" y="1743075"/>
          <p14:tracePt t="24935" x="1789113" y="1731963"/>
          <p14:tracePt t="24969" x="1793875" y="1725613"/>
          <p14:tracePt t="25002" x="1800225" y="1725613"/>
          <p14:tracePt t="25035" x="1789113" y="1725613"/>
          <p14:tracePt t="25069" x="1778000" y="1720850"/>
          <p14:tracePt t="25102" x="1765300" y="1708150"/>
          <p14:tracePt t="25169" x="1760538" y="1708150"/>
          <p14:tracePt t="25206" x="1760538" y="1714500"/>
          <p14:tracePt t="25235" x="1760538" y="1725613"/>
          <p14:tracePt t="25269" x="1749425" y="1731963"/>
          <p14:tracePt t="25302" x="1754188" y="1731963"/>
          <p14:tracePt t="25335" x="1765300" y="1731963"/>
          <p14:tracePt t="25368" x="1765300" y="1725613"/>
          <p14:tracePt t="25404" x="1765300" y="1703388"/>
          <p14:tracePt t="25606" x="1760538" y="1703388"/>
          <p14:tracePt t="25628" x="1754188" y="1703388"/>
          <p14:tracePt t="25636" x="1749425" y="1703388"/>
          <p14:tracePt t="25716" x="1749425" y="1697038"/>
          <p14:tracePt t="25724" x="1754188" y="1692275"/>
          <p14:tracePt t="25735" x="1760538" y="1685925"/>
          <p14:tracePt t="25768" x="1789113" y="1685925"/>
          <p14:tracePt t="25803" x="1782763" y="1685925"/>
          <p14:tracePt t="25835" x="1771650" y="1685925"/>
          <p14:tracePt t="25838" x="1765300" y="1685925"/>
          <p14:tracePt t="25868" x="1754188" y="1685925"/>
          <p14:tracePt t="25903" x="1736725" y="1685925"/>
          <p14:tracePt t="25935" x="1720850" y="1685925"/>
          <p14:tracePt t="26002" x="1725613" y="1685925"/>
          <p14:tracePt t="26034" x="1725613" y="1679575"/>
          <p14:tracePt t="26068" x="1703388" y="1668463"/>
          <p14:tracePt t="26102" x="1692275" y="1668463"/>
          <p14:tracePt t="26135" x="1674813" y="1668463"/>
          <p14:tracePt t="26205" x="1674813" y="1663700"/>
          <p14:tracePt t="26235" x="1674813" y="1646238"/>
          <p14:tracePt t="26268" x="1697038" y="1622425"/>
          <p14:tracePt t="26302" x="1736725" y="1622425"/>
          <p14:tracePt t="26335" x="1760538" y="1617663"/>
          <p14:tracePt t="26339" x="1760538" y="1611313"/>
          <p14:tracePt t="26402" x="1771650" y="1611313"/>
          <p14:tracePt t="26435" x="1822450" y="1611313"/>
          <p14:tracePt t="26468" x="1908175" y="1611313"/>
          <p14:tracePt t="26501" x="1914525" y="1639888"/>
          <p14:tracePt t="26535" x="1885950" y="1697038"/>
          <p14:tracePt t="26568" x="1879600" y="1720850"/>
          <p14:tracePt t="26604" x="1879600" y="1743075"/>
          <p14:tracePt t="26635" x="1863725" y="1778000"/>
          <p14:tracePt t="26668" x="1851025" y="1789113"/>
          <p14:tracePt t="26701" x="1857375" y="1789113"/>
          <p14:tracePt t="26735" x="1874838" y="1789113"/>
          <p14:tracePt t="26768" x="1879600" y="1789113"/>
          <p14:tracePt t="26803" x="1879600" y="1806575"/>
          <p14:tracePt t="26835" x="1885950" y="1817688"/>
          <p14:tracePt t="26868" x="1874838" y="1835150"/>
          <p14:tracePt t="26901" x="1835150" y="1857375"/>
          <p14:tracePt t="26935" x="1822450" y="1868488"/>
          <p14:tracePt t="26968" x="1822450" y="1879600"/>
          <p14:tracePt t="27003" x="1806575" y="1879600"/>
          <p14:tracePt t="27068" x="1793875" y="1879600"/>
          <p14:tracePt t="27102" x="1782763" y="1879600"/>
          <p14:tracePt t="27135" x="1778000" y="1863725"/>
          <p14:tracePt t="27168" x="1789113" y="1863725"/>
          <p14:tracePt t="27236" x="1771650" y="1863725"/>
          <p14:tracePt t="27268" x="1760538" y="1846263"/>
          <p14:tracePt t="27302" x="1760538" y="1839913"/>
          <p14:tracePt t="27335" x="1743075" y="1822450"/>
          <p14:tracePt t="27341" x="1736725" y="1822450"/>
          <p14:tracePt t="27368" x="1703388" y="1806575"/>
          <p14:tracePt t="27402" x="1668463" y="1789113"/>
          <p14:tracePt t="27405" x="1663700" y="1782763"/>
          <p14:tracePt t="27435" x="1657350" y="1771650"/>
          <p14:tracePt t="27468" x="1651000" y="1771650"/>
          <p14:tracePt t="27501" x="1635125" y="1771650"/>
          <p14:tracePt t="27535" x="1617663" y="1771650"/>
          <p14:tracePt t="27568" x="1611313" y="1771650"/>
          <p14:tracePt t="27659" x="1606550" y="1771650"/>
          <p14:tracePt t="27669" x="1600200" y="1771650"/>
          <p14:tracePt t="27702" x="1593850" y="1771650"/>
          <p14:tracePt t="27734" x="1606550" y="1771650"/>
          <p14:tracePt t="27768" x="1611313" y="1771650"/>
          <p14:tracePt t="27803" x="1600200" y="1771650"/>
          <p14:tracePt t="27834" x="1593850" y="1771650"/>
          <p14:tracePt t="27868" x="1582738" y="1771650"/>
          <p14:tracePt t="27901" x="1571625" y="1771650"/>
          <p14:tracePt t="27934" x="1565275" y="1749425"/>
          <p14:tracePt t="27968" x="1577975" y="1714500"/>
          <p14:tracePt t="28001" x="1582738" y="1703388"/>
          <p14:tracePt t="28076" x="1589088" y="1703388"/>
          <p14:tracePt t="28116" x="1582738" y="1703388"/>
          <p14:tracePt t="28134" x="1577975" y="1703388"/>
          <p14:tracePt t="28168" x="1571625" y="1725613"/>
          <p14:tracePt t="28201" x="1565275" y="1749425"/>
          <p14:tracePt t="28235" x="1543050" y="1731963"/>
          <p14:tracePt t="28268" x="1543050" y="1714500"/>
          <p14:tracePt t="28302" x="1549400" y="1714500"/>
          <p14:tracePt t="28334" x="1536700" y="1714500"/>
          <p14:tracePt t="28368" x="1536700" y="1708150"/>
          <p14:tracePt t="28401" x="1554163" y="1708150"/>
          <p14:tracePt t="28434" x="1554163" y="1720850"/>
          <p14:tracePt t="28501" x="1565275" y="1725613"/>
          <p14:tracePt t="28534" x="1565275" y="1731963"/>
          <p14:tracePt t="28568" x="1577975" y="1731963"/>
          <p14:tracePt t="28601" x="1589088" y="1731963"/>
          <p14:tracePt t="28635" x="1582738" y="1731963"/>
          <p14:tracePt t="28668" x="1549400" y="1725613"/>
          <p14:tracePt t="28701" x="1536700" y="1714500"/>
          <p14:tracePt t="28734" x="1543050" y="1714500"/>
          <p14:tracePt t="28767" x="1560513" y="1714500"/>
          <p14:tracePt t="28801" x="1577975" y="1714500"/>
          <p14:tracePt t="28835" x="1565275" y="1714500"/>
          <p14:tracePt t="28868" x="1531938" y="1714500"/>
          <p14:tracePt t="28902" x="1525588" y="1714500"/>
          <p14:tracePt t="28934" x="1531938" y="1714500"/>
          <p14:tracePt t="29001" x="1520825" y="1714500"/>
          <p14:tracePt t="29036" x="1520825" y="1708150"/>
          <p14:tracePt t="29067" x="1520825" y="1697038"/>
          <p14:tracePt t="29101" x="1536700" y="1679575"/>
          <p14:tracePt t="29134" x="1543050" y="1679575"/>
          <p14:tracePt t="29201" x="1525588" y="1679575"/>
          <p14:tracePt t="29234" x="1525588" y="1674813"/>
          <p14:tracePt t="29300" x="1525588" y="1679575"/>
          <p14:tracePt t="29334" x="1514475" y="1679575"/>
          <p14:tracePt t="29367" x="1514475" y="1674813"/>
          <p14:tracePt t="29401" x="1514475" y="1668463"/>
          <p14:tracePt t="29433" x="1520825" y="1663700"/>
          <p14:tracePt t="29468" x="1525588" y="1646238"/>
          <p14:tracePt t="29501" x="1525588" y="1635125"/>
          <p14:tracePt t="29534" x="1514475" y="1622425"/>
          <p14:tracePt t="29710" x="1508125" y="1622425"/>
          <p14:tracePt t="29715" x="1503363" y="1622425"/>
          <p14:tracePt t="29724" x="1497013" y="1622425"/>
          <p14:tracePt t="29750" x="1492250" y="1622425"/>
          <p14:tracePt t="29784" x="1485900" y="1622425"/>
          <p14:tracePt t="29884" x="1479550" y="1622425"/>
          <p14:tracePt t="29900" x="1474788" y="1622425"/>
          <p14:tracePt t="29908" x="1468438" y="1622425"/>
          <p14:tracePt t="29934" x="1463675" y="1622425"/>
          <p14:tracePt t="29967" x="1457325" y="1611313"/>
          <p14:tracePt t="30001" x="1463675" y="1600200"/>
          <p14:tracePt t="30034" x="1474788" y="1593850"/>
          <p14:tracePt t="30038" x="1479550" y="1593850"/>
          <p14:tracePt t="30067" x="1497013" y="1593850"/>
          <p14:tracePt t="30071" x="1508125" y="1593850"/>
          <p14:tracePt t="30101" x="1560513" y="1606550"/>
          <p14:tracePt t="30134" x="1571625" y="1606550"/>
          <p14:tracePt t="30200" x="1582738" y="1611313"/>
          <p14:tracePt t="30234" x="1589088" y="1617663"/>
          <p14:tracePt t="30300" x="1589088" y="1635125"/>
          <p14:tracePt t="30367" x="1589088" y="1617663"/>
          <p14:tracePt t="30400" x="1582738" y="1617663"/>
          <p14:tracePt t="30434" x="1589088" y="1651000"/>
          <p14:tracePt t="30437" x="1589088" y="1657350"/>
          <p14:tracePt t="30467" x="1589088" y="1679575"/>
          <p14:tracePt t="30502" x="1611313" y="1714500"/>
          <p14:tracePt t="30533" x="1611313" y="1749425"/>
          <p14:tracePt t="30567" x="1593850" y="1771650"/>
          <p14:tracePt t="30600" x="1582738" y="1771650"/>
          <p14:tracePt t="30667" x="1589088" y="1760538"/>
          <p14:tracePt t="30700" x="1593850" y="1743075"/>
          <p14:tracePt t="30796" x="1600200" y="1743075"/>
          <p14:tracePt t="30804" x="1606550" y="1743075"/>
          <p14:tracePt t="30833" x="1611313" y="1743075"/>
          <p14:tracePt t="30867" x="1611313" y="1754188"/>
          <p14:tracePt t="30900" x="1600200" y="1800225"/>
          <p14:tracePt t="30933" x="1589088" y="1828800"/>
          <p14:tracePt t="30967" x="1582738" y="1839913"/>
          <p14:tracePt t="31000" x="1571625" y="1839913"/>
          <p14:tracePt t="31033" x="1571625" y="1835150"/>
          <p14:tracePt t="31067" x="1571625" y="1828800"/>
          <p14:tracePt t="31100" x="1577975" y="1828800"/>
          <p14:tracePt t="31133" x="1577975" y="1851025"/>
          <p14:tracePt t="31167" x="1565275" y="1885950"/>
          <p14:tracePt t="31202" x="1554163" y="1892300"/>
          <p14:tracePt t="31268" x="1543050" y="1892300"/>
          <p14:tracePt t="31300" x="1525588" y="1892300"/>
          <p14:tracePt t="31367" x="1531938" y="1892300"/>
          <p14:tracePt t="31405" x="1525588" y="1892300"/>
          <p14:tracePt t="31433" x="1525588" y="1897063"/>
          <p14:tracePt t="31466" x="1525588" y="1908175"/>
          <p14:tracePt t="31540" x="1525588" y="1914525"/>
          <p14:tracePt t="31567" x="1520825" y="1920875"/>
          <p14:tracePt t="31600" x="1508125" y="1920875"/>
          <p14:tracePt t="31773" x="1503363" y="1920875"/>
          <p14:tracePt t="31780" x="1497013" y="1920875"/>
          <p14:tracePt t="31788" x="1485900" y="1920875"/>
          <p14:tracePt t="31817" x="1463675" y="1920875"/>
          <p14:tracePt t="31821" x="1450975" y="1920875"/>
          <p14:tracePt t="31850" x="1446213" y="1920875"/>
          <p14:tracePt t="31924" x="1439863" y="1920875"/>
          <p14:tracePt t="31932" x="1435100" y="1920875"/>
          <p14:tracePt t="31950" x="1428750" y="1920875"/>
          <p14:tracePt t="31983" x="1411288" y="1920875"/>
          <p14:tracePt t="32016" x="1393825" y="1920875"/>
          <p14:tracePt t="32051" x="1371600" y="1903413"/>
          <p14:tracePt t="32134" x="1365250" y="1897063"/>
          <p14:tracePt t="32150" x="1360488" y="1892300"/>
          <p14:tracePt t="32183" x="1343025" y="1892300"/>
          <p14:tracePt t="32216" x="1325563" y="1892300"/>
          <p14:tracePt t="32250" x="1308100" y="1892300"/>
          <p14:tracePt t="32283" x="1292225" y="1892300"/>
          <p14:tracePt t="32316" x="1274763" y="1892300"/>
          <p14:tracePt t="32350" x="1274763" y="1897063"/>
          <p14:tracePt t="32398" x="1274763" y="1892300"/>
          <p14:tracePt t="32416" x="1274763" y="1885950"/>
          <p14:tracePt t="32452" x="1274763" y="1892300"/>
          <p14:tracePt t="32483" x="1257300" y="1920875"/>
          <p14:tracePt t="32516" x="1222375" y="1936750"/>
          <p14:tracePt t="32550" x="1211263" y="1954213"/>
          <p14:tracePt t="32583" x="1211263" y="1971675"/>
          <p14:tracePt t="32616" x="1217613" y="1989138"/>
          <p14:tracePt t="32650" x="1239838" y="2017713"/>
          <p14:tracePt t="32683" x="1246188" y="2046288"/>
          <p14:tracePt t="32716" x="1246188" y="2074863"/>
          <p14:tracePt t="32749" x="1246188" y="2085975"/>
          <p14:tracePt t="32783" x="1263650" y="2085975"/>
          <p14:tracePt t="32816" x="1292225" y="2092325"/>
          <p14:tracePt t="32820" x="1303338" y="2092325"/>
          <p14:tracePt t="32850" x="1308100" y="2103438"/>
          <p14:tracePt t="32883" x="1303338" y="2108200"/>
          <p14:tracePt t="32916" x="1303338" y="2097088"/>
          <p14:tracePt t="32983" x="1296988" y="2097088"/>
          <p14:tracePt t="33016" x="1296988" y="2085975"/>
          <p14:tracePt t="33049" x="1303338" y="2085975"/>
          <p14:tracePt t="33053" x="1308100" y="2085975"/>
          <p14:tracePt t="33085" x="1314450" y="2085975"/>
          <p14:tracePt t="33189" x="1308100" y="2085975"/>
          <p14:tracePt t="33196" x="1303338" y="2085975"/>
          <p14:tracePt t="33260" x="1308100" y="2092325"/>
          <p14:tracePt t="33276" x="1314450" y="2097088"/>
          <p14:tracePt t="33284" x="1320800" y="2108200"/>
          <p14:tracePt t="33301" x="1320800" y="2114550"/>
          <p14:tracePt t="33333" x="1292225" y="2125663"/>
          <p14:tracePt t="33366" x="1268413" y="2108200"/>
          <p14:tracePt t="33400" x="1279525" y="2097088"/>
          <p14:tracePt t="33433" x="1303338" y="2092325"/>
          <p14:tracePt t="33467" x="1320800" y="2092325"/>
          <p14:tracePt t="33500" x="1325563" y="2092325"/>
          <p14:tracePt t="33533" x="1320800" y="2092325"/>
          <p14:tracePt t="33566" x="1292225" y="2092325"/>
          <p14:tracePt t="33599" x="1274763" y="2092325"/>
          <p14:tracePt t="33633" x="1285875" y="2085975"/>
          <p14:tracePt t="33666" x="1308100" y="2085975"/>
          <p14:tracePt t="33699" x="1320800" y="2068513"/>
          <p14:tracePt t="33732" x="1320800" y="2057400"/>
          <p14:tracePt t="33799" x="1314450" y="2035175"/>
          <p14:tracePt t="33833" x="1314450" y="2000250"/>
          <p14:tracePt t="33837" x="1314450" y="1993900"/>
          <p14:tracePt t="33867" x="1331913" y="1978025"/>
          <p14:tracePt t="33932" x="1360488" y="2000250"/>
          <p14:tracePt t="33966" x="1400175" y="2057400"/>
          <p14:tracePt t="33999" x="1422400" y="2103438"/>
          <p14:tracePt t="34033" x="1422400" y="2114550"/>
          <p14:tracePt t="34066" x="1422400" y="2120900"/>
          <p14:tracePt t="34133" x="1428750" y="2120900"/>
          <p14:tracePt t="34148" x="1435100" y="2120900"/>
          <p14:tracePt t="34166" x="1439863" y="2114550"/>
          <p14:tracePt t="34199" x="1457325" y="2103438"/>
          <p14:tracePt t="34232" x="1468438" y="2092325"/>
          <p14:tracePt t="34266" x="1479550" y="2085975"/>
          <p14:tracePt t="34300" x="1497013" y="2079625"/>
          <p14:tracePt t="34332" x="1497013" y="2068513"/>
          <p14:tracePt t="34366" x="1508125" y="2057400"/>
          <p14:tracePt t="34399" x="1525588" y="2039938"/>
          <p14:tracePt t="34432" x="1565275" y="2006600"/>
          <p14:tracePt t="34466" x="1582738" y="1965325"/>
          <p14:tracePt t="34499" x="1611313" y="1914525"/>
          <p14:tracePt t="34532" x="1639888" y="1846263"/>
          <p14:tracePt t="34566" x="1679575" y="1806575"/>
          <p14:tracePt t="34599" x="1743075" y="1765300"/>
          <p14:tracePt t="34632" x="1806575" y="1725613"/>
          <p14:tracePt t="34666" x="1868488" y="1703388"/>
          <p14:tracePt t="34701" x="1908175" y="1703388"/>
          <p14:tracePt t="34765" x="1914525" y="1703388"/>
          <p14:tracePt t="34799" x="1936750" y="1685925"/>
          <p14:tracePt t="34832" x="1971675" y="1685925"/>
          <p14:tracePt t="34836" x="1982788" y="1685925"/>
          <p14:tracePt t="34866" x="2011363" y="1697038"/>
          <p14:tracePt t="34900" x="2057400" y="1708150"/>
          <p14:tracePt t="34932" x="2068513" y="1720850"/>
          <p14:tracePt t="34966" x="2063750" y="1736725"/>
          <p14:tracePt t="34999" x="2057400" y="1736725"/>
          <p14:tracePt t="35032" x="2074863" y="1736725"/>
          <p14:tracePt t="35066" x="2085975" y="1736725"/>
          <p14:tracePt t="35069" x="2092325" y="1736725"/>
          <p14:tracePt t="35100" x="2108200" y="1736725"/>
          <p14:tracePt t="35132" x="2114550" y="1760538"/>
          <p14:tracePt t="35166" x="2114550" y="1782763"/>
          <p14:tracePt t="35199" x="2114550" y="1789113"/>
          <p14:tracePt t="35232" x="2132013" y="1789113"/>
          <p14:tracePt t="35265" x="2149475" y="1793875"/>
          <p14:tracePt t="35299" x="2171700" y="1806575"/>
          <p14:tracePt t="35332" x="2193925" y="1811338"/>
          <p14:tracePt t="35366" x="2193925" y="1806575"/>
          <p14:tracePt t="35399" x="2193925" y="1789113"/>
          <p14:tracePt t="35432" x="2193925" y="1782763"/>
          <p14:tracePt t="35484" x="2193925" y="1789113"/>
          <p14:tracePt t="35500" x="2200275" y="1800225"/>
          <p14:tracePt t="35532" x="2239963" y="1793875"/>
          <p14:tracePt t="35565" x="2303463" y="1749425"/>
          <p14:tracePt t="35599" x="2343150" y="1731963"/>
          <p14:tracePt t="35632" x="2378075" y="1736725"/>
          <p14:tracePt t="35665" x="2400300" y="1778000"/>
          <p14:tracePt t="35699" x="2382838" y="1811338"/>
          <p14:tracePt t="35732" x="2336800" y="1835150"/>
          <p14:tracePt t="35765" x="2314575" y="1835150"/>
          <p14:tracePt t="35799" x="2308225" y="1835150"/>
          <p14:tracePt t="35832" x="2297113" y="1828800"/>
          <p14:tracePt t="35865" x="2292350" y="1822450"/>
          <p14:tracePt t="35940" x="2286000" y="1822450"/>
          <p14:tracePt t="35948" x="2279650" y="1822450"/>
          <p14:tracePt t="35965" x="2274888" y="1822450"/>
          <p14:tracePt t="35999" x="2257425" y="1822450"/>
          <p14:tracePt t="36065" x="2251075" y="1822450"/>
          <p14:tracePt t="36099" x="2239963" y="1822450"/>
          <p14:tracePt t="36180" x="2235200" y="1817688"/>
          <p14:tracePt t="36199" x="2235200" y="1811338"/>
          <p14:tracePt t="36232" x="2235200" y="1806575"/>
          <p14:tracePt t="36265" x="2228850" y="1806575"/>
          <p14:tracePt t="36299" x="2217738" y="1806575"/>
          <p14:tracePt t="36332" x="2211388" y="1806575"/>
          <p14:tracePt t="36365" x="2200275" y="1789113"/>
          <p14:tracePt t="36399" x="2200275" y="1771650"/>
          <p14:tracePt t="36432" x="2206625" y="1771650"/>
          <p14:tracePt t="36465" x="2222500" y="1771650"/>
          <p14:tracePt t="36498" x="2235200" y="1771650"/>
          <p14:tracePt t="36532" x="2246313" y="1771650"/>
          <p14:tracePt t="36599" x="2239963" y="1771650"/>
          <p14:tracePt t="36636" x="2239963" y="1778000"/>
          <p14:tracePt t="36665" x="2246313" y="1778000"/>
          <p14:tracePt t="36700" x="2239963" y="1778000"/>
          <p14:tracePt t="36732" x="2239963" y="1760538"/>
          <p14:tracePt t="36765" x="2257425" y="1760538"/>
          <p14:tracePt t="36799" x="2263775" y="1760538"/>
          <p14:tracePt t="36832" x="2251075" y="1754188"/>
          <p14:tracePt t="36865" x="2257425" y="1754188"/>
          <p14:tracePt t="36900" x="2263775" y="1754188"/>
          <p14:tracePt t="36932" x="2251075" y="1754188"/>
          <p14:tracePt t="36965" x="2239963" y="1754188"/>
          <p14:tracePt t="37032" x="2228850" y="1743075"/>
          <p14:tracePt t="37065" x="2222500" y="1731963"/>
          <p14:tracePt t="37099" x="2228850" y="1731963"/>
          <p14:tracePt t="37132" x="2222500" y="1731963"/>
          <p14:tracePt t="37165" x="2211388" y="1714500"/>
          <p14:tracePt t="37232" x="2206625" y="1714500"/>
          <p14:tracePt t="37265" x="2189163" y="1714500"/>
          <p14:tracePt t="37298" x="2182813" y="1714500"/>
          <p14:tracePt t="37332" x="2189163" y="1708150"/>
          <p14:tracePt t="37365" x="2200275" y="1708150"/>
          <p14:tracePt t="37398" x="2211388" y="1731963"/>
          <p14:tracePt t="37432" x="2228850" y="1760538"/>
          <p14:tracePt t="37465" x="2257425" y="1760538"/>
          <p14:tracePt t="37469" x="2268538" y="1760538"/>
          <p14:tracePt t="37498" x="2274888" y="1760538"/>
          <p14:tracePt t="37556" x="2274888" y="1754188"/>
          <p14:tracePt t="37565" x="2279650" y="1749425"/>
          <p14:tracePt t="37598" x="2297113" y="1749425"/>
          <p14:tracePt t="37632" x="2308225" y="1736725"/>
          <p14:tracePt t="37665" x="2314575" y="1731963"/>
          <p14:tracePt t="37699" x="2325688" y="1749425"/>
          <p14:tracePt t="37732" x="2332038" y="1778000"/>
          <p14:tracePt t="37765" x="2325688" y="1806575"/>
          <p14:tracePt t="37798" x="2303463" y="1828800"/>
          <p14:tracePt t="37832" x="2297113" y="1846263"/>
          <p14:tracePt t="37865" x="2297113" y="1863725"/>
          <p14:tracePt t="37900" x="2297113" y="1879600"/>
          <p14:tracePt t="37932" x="2297113" y="1897063"/>
          <p14:tracePt t="37965" x="2303463" y="1914525"/>
          <p14:tracePt t="37998" x="2308225" y="1914525"/>
          <p14:tracePt t="38085" x="2314575" y="1914525"/>
          <p14:tracePt t="38099" x="2332038" y="1914525"/>
          <p14:tracePt t="38131" x="2360613" y="1914525"/>
          <p14:tracePt t="38134" x="2371725" y="1914525"/>
          <p14:tracePt t="38165" x="2393950" y="1914525"/>
          <p14:tracePt t="38198" x="2422525" y="1914525"/>
          <p14:tracePt t="38231" x="2451100" y="1914525"/>
          <p14:tracePt t="38265" x="2514600" y="1908175"/>
          <p14:tracePt t="38299" x="2617788" y="1868488"/>
          <p14:tracePt t="38331" x="2668588" y="1835150"/>
          <p14:tracePt t="38335" x="2679700" y="1822450"/>
          <p14:tracePt t="38365" x="2749550" y="1782763"/>
          <p14:tracePt t="38398" x="2811463" y="1736725"/>
          <p14:tracePt t="38432" x="2874963" y="1720850"/>
          <p14:tracePt t="38465" x="2943225" y="1674813"/>
          <p14:tracePt t="38500" x="3063875" y="1617663"/>
          <p14:tracePt t="38532" x="3154363" y="1577975"/>
          <p14:tracePt t="38564" x="3228975" y="1554163"/>
          <p14:tracePt t="38597" x="3325813" y="1531938"/>
          <p14:tracePt t="38631" x="3475038" y="1520825"/>
          <p14:tracePt t="38664" x="3611563" y="1520825"/>
          <p14:tracePt t="38699" x="3736975" y="1536700"/>
          <p14:tracePt t="38731" x="3806825" y="1543050"/>
          <p14:tracePt t="38734" x="3822700" y="1543050"/>
          <p14:tracePt t="38764" x="3943350" y="1543050"/>
          <p14:tracePt t="38798" x="4057650" y="1543050"/>
          <p14:tracePt t="38831" x="4189413" y="1543050"/>
          <p14:tracePt t="38835" x="4217988" y="1543050"/>
          <p14:tracePt t="38864" x="4303713" y="1543050"/>
          <p14:tracePt t="38899" x="4394200" y="1543050"/>
          <p14:tracePt t="38931" x="4503738" y="1543050"/>
          <p14:tracePt t="38964" x="4618038" y="1577975"/>
          <p14:tracePt t="38998" x="4686300" y="1611313"/>
          <p14:tracePt t="39031" x="4732338" y="1651000"/>
          <p14:tracePt t="39064" x="4732338" y="1692275"/>
          <p14:tracePt t="39098" x="4737100" y="1708150"/>
          <p14:tracePt t="39102" x="4749800" y="1714500"/>
          <p14:tracePt t="39131" x="4778375" y="1743075"/>
          <p14:tracePt t="39164" x="4754563" y="1851025"/>
          <p14:tracePt t="39198" x="4725988" y="1863725"/>
          <p14:tracePt t="39231" x="4675188" y="1885950"/>
          <p14:tracePt t="39264" x="4646613" y="1936750"/>
          <p14:tracePt t="39298" x="4589463" y="1989138"/>
          <p14:tracePt t="39331" x="4543425" y="2035175"/>
          <p14:tracePt t="39335" x="4532313" y="2039938"/>
          <p14:tracePt t="39364" x="4479925" y="2074863"/>
          <p14:tracePt t="39398" x="4406900" y="2079625"/>
          <p14:tracePt t="39431" x="4360863" y="2079625"/>
          <p14:tracePt t="39464" x="4325938" y="2085975"/>
          <p14:tracePt t="39497" x="4264025" y="2125663"/>
          <p14:tracePt t="39502" x="4246563" y="2136775"/>
          <p14:tracePt t="39531" x="4194175" y="2149475"/>
          <p14:tracePt t="39564" x="4178300" y="2149475"/>
          <p14:tracePt t="39597" x="4160838" y="2160588"/>
          <p14:tracePt t="39631" x="4137025" y="2160588"/>
          <p14:tracePt t="39664" x="4114800" y="2149475"/>
          <p14:tracePt t="39697" x="4108450" y="2132013"/>
          <p14:tracePt t="39731" x="4114800" y="2092325"/>
          <p14:tracePt t="39764" x="4121150" y="2051050"/>
          <p14:tracePt t="39797" x="4097338" y="2035175"/>
          <p14:tracePt t="39831" x="4075113" y="2017713"/>
          <p14:tracePt t="39837" x="4068763" y="2011363"/>
          <p14:tracePt t="39864" x="4064000" y="2000250"/>
          <p14:tracePt t="39898" x="4057650" y="1982788"/>
          <p14:tracePt t="39931" x="4057650" y="1965325"/>
          <p14:tracePt t="39964" x="4068763" y="1949450"/>
          <p14:tracePt t="39997" x="4086225" y="1920875"/>
          <p14:tracePt t="40031" x="4103688" y="1892300"/>
          <p14:tracePt t="40064" x="4108450" y="1874838"/>
          <p14:tracePt t="40097" x="4108450" y="1857375"/>
          <p14:tracePt t="40131" x="4108450" y="1846263"/>
          <p14:tracePt t="40164" x="4121150" y="1839913"/>
          <p14:tracePt t="40197" x="4121150" y="1828800"/>
          <p14:tracePt t="40231" x="4121150" y="1811338"/>
          <p14:tracePt t="40264" x="4137025" y="1811338"/>
          <p14:tracePt t="40297" x="4165600" y="1800225"/>
          <p14:tracePt t="40364" x="4178300" y="1793875"/>
          <p14:tracePt t="40397" x="4189413" y="1793875"/>
          <p14:tracePt t="40431" x="4194175" y="1806575"/>
          <p14:tracePt t="40540" x="4194175" y="1811338"/>
          <p14:tracePt t="40548" x="4194175" y="1817688"/>
          <p14:tracePt t="40565" x="4194175" y="1822450"/>
          <p14:tracePt t="40597" x="4194175" y="1839913"/>
          <p14:tracePt t="40631" x="4194175" y="1857375"/>
          <p14:tracePt t="40697" x="4211638" y="1857375"/>
          <p14:tracePt t="40731" x="4217988" y="1857375"/>
          <p14:tracePt t="40804" x="4211638" y="1857375"/>
          <p14:tracePt t="40820" x="4206875" y="1857375"/>
          <p14:tracePt t="40869" x="4206875" y="1851025"/>
          <p14:tracePt t="40876" x="4211638" y="1851025"/>
          <p14:tracePt t="40897" x="4217988" y="1851025"/>
          <p14:tracePt t="40931" x="4222750" y="1851025"/>
          <p14:tracePt t="41004" x="4229100" y="1851025"/>
          <p14:tracePt t="41012" x="4235450" y="1851025"/>
          <p14:tracePt t="41031" x="4240213" y="1851025"/>
          <p14:tracePt t="41064" x="4246563" y="1851025"/>
          <p14:tracePt t="41108" x="4246563" y="1846263"/>
          <p14:tracePt t="41131" x="4246563" y="1839913"/>
          <p14:tracePt t="41164" x="4251325" y="1839913"/>
          <p14:tracePt t="41197" x="4240213" y="1846263"/>
          <p14:tracePt t="41231" x="4229100" y="1846263"/>
          <p14:tracePt t="41297" x="4222750" y="1846263"/>
          <p14:tracePt t="41330" x="4211638" y="1846263"/>
          <p14:tracePt t="41334" x="4206875" y="1846263"/>
          <p14:tracePt t="41364" x="4194175" y="1846263"/>
          <p14:tracePt t="41436" x="4189413" y="1839913"/>
          <p14:tracePt t="41464" x="4178300" y="1828800"/>
          <p14:tracePt t="41497" x="4178300" y="1822450"/>
          <p14:tracePt t="41580" x="4178300" y="1817688"/>
          <p14:tracePt t="41588" x="4178300" y="1811338"/>
          <p14:tracePt t="41645" x="4183063" y="1811338"/>
          <p14:tracePt t="41780" x="4189413" y="1811338"/>
          <p14:tracePt t="41796" x="4194175" y="1811338"/>
          <p14:tracePt t="41804" x="4200525" y="1811338"/>
          <p14:tracePt t="41830" x="4229100" y="1811338"/>
          <p14:tracePt t="41835" x="4240213" y="1811338"/>
          <p14:tracePt t="41863" x="4279900" y="1811338"/>
          <p14:tracePt t="41897" x="4303713" y="1811338"/>
          <p14:tracePt t="41931" x="4321175" y="1811338"/>
          <p14:tracePt t="41963" x="4406900" y="1800225"/>
          <p14:tracePt t="41997" x="4532313" y="1800225"/>
          <p14:tracePt t="42030" x="4692650" y="1778000"/>
          <p14:tracePt t="42063" x="4868863" y="1731963"/>
          <p14:tracePt t="42097" x="5064125" y="1674813"/>
          <p14:tracePt t="42131" x="5303838" y="1611313"/>
          <p14:tracePt t="42163" x="5549900" y="1543050"/>
          <p14:tracePt t="42197" x="5783263" y="1468438"/>
          <p14:tracePt t="42230" x="6057900" y="1417638"/>
          <p14:tracePt t="42263" x="6326188" y="1389063"/>
          <p14:tracePt t="42297" x="6594475" y="1360488"/>
          <p14:tracePt t="42332" x="6886575" y="1360488"/>
          <p14:tracePt t="42363" x="7115175" y="1382713"/>
          <p14:tracePt t="42397" x="7350125" y="1389063"/>
          <p14:tracePt t="42430" x="7561263" y="1393825"/>
          <p14:tracePt t="42463" x="7704138" y="1435100"/>
          <p14:tracePt t="42497" x="7794625" y="1492250"/>
          <p14:tracePt t="42531" x="7897813" y="1582738"/>
          <p14:tracePt t="42564" x="7961313" y="1668463"/>
          <p14:tracePt t="42597" x="8001000" y="1754188"/>
          <p14:tracePt t="42630" x="7994650" y="1857375"/>
          <p14:tracePt t="42663" x="7954963" y="1954213"/>
          <p14:tracePt t="42697" x="7908925" y="2035175"/>
          <p14:tracePt t="42731" x="7800975" y="2097088"/>
          <p14:tracePt t="42763" x="7693025" y="2165350"/>
          <p14:tracePt t="42797" x="7589838" y="2228850"/>
          <p14:tracePt t="42830" x="7475538" y="2239963"/>
          <p14:tracePt t="42863" x="7389813" y="2239963"/>
          <p14:tracePt t="42897" x="7326313" y="2257425"/>
          <p14:tracePt t="42932" x="7165975" y="2263775"/>
          <p14:tracePt t="42963" x="7011988" y="2222500"/>
          <p14:tracePt t="42996" x="6915150" y="2178050"/>
          <p14:tracePt t="43030" x="6864350" y="2154238"/>
          <p14:tracePt t="43063" x="6800850" y="2136775"/>
          <p14:tracePt t="43097" x="6743700" y="2136775"/>
          <p14:tracePt t="43131" x="6708775" y="2136775"/>
          <p14:tracePt t="43163" x="6675438" y="2136775"/>
          <p14:tracePt t="43196" x="6635750" y="2136775"/>
          <p14:tracePt t="43230" x="6623050" y="2136775"/>
          <p14:tracePt t="43264" x="6607175" y="2120900"/>
          <p14:tracePt t="43297" x="6589713" y="2103438"/>
          <p14:tracePt t="43332" x="6583363" y="2039938"/>
          <p14:tracePt t="43363" x="6600825" y="2006600"/>
          <p14:tracePt t="43396" x="6651625" y="1982788"/>
          <p14:tracePt t="43430" x="6697663" y="1965325"/>
          <p14:tracePt t="43463" x="6743700" y="1954213"/>
          <p14:tracePt t="43496" x="6754813" y="1954213"/>
          <p14:tracePt t="43529" x="6750050" y="1954213"/>
          <p14:tracePt t="43563" x="6737350" y="1954213"/>
          <p14:tracePt t="43596" x="6743700" y="1936750"/>
          <p14:tracePt t="43630" x="6743700" y="1920875"/>
          <p14:tracePt t="43663" x="6761163" y="1914525"/>
          <p14:tracePt t="43696" x="6765925" y="1914525"/>
          <p14:tracePt t="43731" x="6761163" y="1920875"/>
          <p14:tracePt t="43763" x="6754813" y="1920875"/>
          <p14:tracePt t="43796" x="6761163" y="1920875"/>
          <p14:tracePt t="43830" x="6772275" y="1920875"/>
          <p14:tracePt t="43896" x="6754813" y="1920875"/>
          <p14:tracePt t="43930" x="6750050" y="1920875"/>
          <p14:tracePt t="44052" x="6750050" y="1914525"/>
          <p14:tracePt t="44068" x="6750050" y="1908175"/>
          <p14:tracePt t="44075" x="6750050" y="1903413"/>
          <p14:tracePt t="44180" x="6750050" y="1908175"/>
          <p14:tracePt t="44220" x="6754813" y="1908175"/>
          <p14:tracePt t="44229" x="6761163" y="1908175"/>
          <p14:tracePt t="44252" x="6765925" y="1908175"/>
          <p14:tracePt t="44263" x="6772275" y="1908175"/>
          <p14:tracePt t="44420" x="6772275" y="1903413"/>
          <p14:tracePt t="44428" x="6772275" y="1897063"/>
          <p14:tracePt t="44452" x="6778625" y="1897063"/>
          <p14:tracePt t="44463" x="6783388" y="1897063"/>
          <p14:tracePt t="44496" x="6789738" y="1897063"/>
          <p14:tracePt t="44540" x="6789738" y="1892300"/>
          <p14:tracePt t="44563" x="6789738" y="1885950"/>
          <p14:tracePt t="44596" x="6800850" y="1885950"/>
          <p14:tracePt t="44663" x="6811963" y="1885950"/>
          <p14:tracePt t="44696" x="6823075" y="1885950"/>
          <p14:tracePt t="44730" x="6829425" y="1885950"/>
          <p14:tracePt t="44763" x="6818313" y="1885950"/>
          <p14:tracePt t="44829" x="6835775" y="1885950"/>
          <p14:tracePt t="44863" x="6851650" y="1885950"/>
          <p14:tracePt t="44896" x="6864350" y="1885950"/>
          <p14:tracePt t="45068" x="6869113" y="1885950"/>
          <p14:tracePt t="45085" x="6875463" y="1885950"/>
          <p14:tracePt t="45108" x="6875463" y="1892300"/>
          <p14:tracePt t="45116" x="6869113" y="1892300"/>
          <p14:tracePt t="45146" x="6858000" y="1897063"/>
          <p14:tracePt t="45179" x="6840538" y="1897063"/>
          <p14:tracePt t="45213" x="6829425" y="1897063"/>
          <p14:tracePt t="45279" x="6829425" y="1892300"/>
          <p14:tracePt t="45316" x="6823075" y="1892300"/>
          <p14:tracePt t="45346" x="6811963" y="1892300"/>
          <p14:tracePt t="45379" x="6818313" y="1892300"/>
          <p14:tracePt t="45412" x="6829425" y="1892300"/>
          <p14:tracePt t="45446" x="6811963" y="1879600"/>
          <p14:tracePt t="45479" x="6818313" y="1868488"/>
          <p14:tracePt t="45513" x="6858000" y="1846263"/>
          <p14:tracePt t="45546" x="6875463" y="1846263"/>
          <p14:tracePt t="45613" x="6875463" y="1839913"/>
          <p14:tracePt t="45646" x="6875463" y="1822450"/>
          <p14:tracePt t="45679" x="6864350" y="1806575"/>
          <p14:tracePt t="45712" x="6875463" y="1806575"/>
          <p14:tracePt t="45745" x="6886575" y="1806575"/>
          <p14:tracePt t="45779" x="6886575" y="1817688"/>
          <p14:tracePt t="45813" x="6864350" y="1817688"/>
          <p14:tracePt t="45981" x="6858000" y="1817688"/>
          <p14:tracePt t="45988" x="6851650" y="1817688"/>
          <p14:tracePt t="46005" x="6851650" y="1811338"/>
          <p14:tracePt t="46029" x="6851650" y="1800225"/>
          <p14:tracePt t="46062" x="6864350" y="1800225"/>
          <p14:tracePt t="46096" x="6858000" y="1800225"/>
          <p14:tracePt t="46129" x="6851650" y="1789113"/>
          <p14:tracePt t="46163" x="6864350" y="1771650"/>
          <p14:tracePt t="46195" x="6886575" y="1771650"/>
          <p14:tracePt t="46259" x="6892925" y="1771650"/>
          <p14:tracePt t="46268" x="6897688" y="1771650"/>
          <p14:tracePt t="46295" x="6904038" y="1771650"/>
          <p14:tracePt t="46356" x="6904038" y="1765300"/>
          <p14:tracePt t="46380" x="6908800" y="1760538"/>
          <p14:tracePt t="46396" x="6915150" y="1749425"/>
          <p14:tracePt t="46429" x="6932613" y="1743075"/>
          <p14:tracePt t="46496" x="6943725" y="1736725"/>
          <p14:tracePt t="46529" x="6972300" y="1703388"/>
          <p14:tracePt t="46563" x="7000875" y="1674813"/>
          <p14:tracePt t="46595" x="7011988" y="1674813"/>
          <p14:tracePt t="46629" x="7018338" y="1674813"/>
          <p14:tracePt t="46662" x="7018338" y="1663700"/>
          <p14:tracePt t="46695" x="7040563" y="1646238"/>
          <p14:tracePt t="46729" x="7126288" y="1617663"/>
          <p14:tracePt t="46763" x="7189788" y="1600200"/>
          <p14:tracePt t="46795" x="7235825" y="1577975"/>
          <p14:tracePt t="46828" x="7258050" y="1571625"/>
          <p14:tracePt t="46863" x="7258050" y="1582738"/>
          <p14:tracePt t="46895" x="7269163" y="1582738"/>
          <p14:tracePt t="46929" x="7280275" y="1582738"/>
          <p14:tracePt t="46995" x="7275513" y="1577975"/>
          <p14:tracePt t="47029" x="7258050" y="1560513"/>
          <p14:tracePt t="47062" x="7258050" y="1565275"/>
          <p14:tracePt t="47095" x="7258050" y="1577975"/>
          <p14:tracePt t="47163" x="7240588" y="1577975"/>
          <p14:tracePt t="47195" x="7218363" y="1577975"/>
          <p14:tracePt t="47229" x="7178675" y="1577975"/>
          <p14:tracePt t="47264" x="7137400" y="1560513"/>
          <p14:tracePt t="47295" x="7269163" y="1497013"/>
          <p14:tracePt t="47329" x="7400925" y="1239838"/>
          <p14:tracePt t="47362" x="7308850" y="982663"/>
          <p14:tracePt t="47395" x="7240588" y="720725"/>
          <p14:tracePt t="47429" x="7126288" y="417513"/>
          <p14:tracePt t="47462" x="6526213" y="0"/>
          <p14:tracePt t="47495" x="6223000" y="0"/>
          <p14:tracePt t="47529" x="6108700" y="57150"/>
          <p14:tracePt t="47563" x="6165850" y="274638"/>
          <p14:tracePt t="47595" x="6211888" y="417513"/>
          <p14:tracePt t="47628" x="5972175" y="508000"/>
          <p14:tracePt t="47662" x="5794375" y="463550"/>
          <p14:tracePt t="47696" x="5594350" y="377825"/>
          <p14:tracePt t="47729" x="5514975" y="354013"/>
          <p14:tracePt t="47762" x="5280025" y="188913"/>
          <p14:tracePt t="47795" x="5057775" y="0"/>
          <p14:tracePt t="47828" x="5000625" y="6350"/>
          <p14:tracePt t="47862" x="4800600" y="136525"/>
          <p14:tracePt t="47895" x="4714875" y="292100"/>
          <p14:tracePt t="47928" x="4565650" y="234950"/>
          <p14:tracePt t="47963" x="5046663" y="0"/>
          <p14:tracePt t="47995" x="5411788" y="0"/>
          <p14:tracePt t="48028" x="5321300" y="28575"/>
          <p14:tracePt t="48062" x="4994275" y="303213"/>
          <p14:tracePt t="48096" x="4765675" y="496888"/>
          <p14:tracePt t="48129" x="4543425" y="492125"/>
          <p14:tracePt t="48163" x="4092575" y="463550"/>
          <p14:tracePt t="48195" x="3868738" y="565150"/>
          <p14:tracePt t="48228" x="3811588" y="703263"/>
          <p14:tracePt t="48262" x="3771900" y="714375"/>
          <p14:tracePt t="48295" x="3732213" y="685800"/>
          <p14:tracePt t="48328" x="3675063" y="731838"/>
          <p14:tracePt t="48363" x="3663950" y="749300"/>
          <p14:tracePt t="48395" x="3560763" y="736600"/>
          <p14:tracePt t="48428" x="3492500" y="725488"/>
          <p14:tracePt t="48461" x="3486150" y="725488"/>
          <p14:tracePt t="48528" x="3514725" y="725488"/>
          <p14:tracePt t="48562" x="3549650" y="725488"/>
          <p14:tracePt t="48595" x="3549650" y="742950"/>
          <p14:tracePt t="48628" x="3578225" y="806450"/>
          <p14:tracePt t="48662" x="3606800" y="874713"/>
          <p14:tracePt t="49036" x="3600450" y="868363"/>
          <p14:tracePt t="49044" x="3582988" y="868363"/>
          <p14:tracePt t="49052" x="3571875" y="868363"/>
          <p14:tracePt t="49078" x="3536950" y="868363"/>
          <p14:tracePt t="49111" x="3578225" y="868363"/>
          <p14:tracePt t="49145" x="3635375" y="868363"/>
          <p14:tracePt t="49178" x="3629025" y="879475"/>
          <p14:tracePt t="49212" x="3635375" y="879475"/>
          <p14:tracePt t="49245" x="3646488" y="885825"/>
          <p14:tracePt t="49278" x="3646488" y="903288"/>
          <p14:tracePt t="49315" x="3640138" y="908050"/>
          <p14:tracePt t="49345" x="3651250" y="896938"/>
          <p14:tracePt t="49379" x="3703638" y="892175"/>
          <p14:tracePt t="49411" x="3760788" y="914400"/>
          <p14:tracePt t="49445" x="3897313" y="903288"/>
          <p14:tracePt t="49478" x="3949700" y="868363"/>
          <p14:tracePt t="49511" x="3954463" y="846138"/>
          <p14:tracePt t="49544" x="4000500" y="839788"/>
          <p14:tracePt t="49578" x="4097338" y="811213"/>
          <p14:tracePt t="49612" x="4097338" y="754063"/>
          <p14:tracePt t="49645" x="4079875" y="731838"/>
          <p14:tracePt t="49678" x="4075113" y="731838"/>
          <p14:tracePt t="49712" x="4121150" y="765175"/>
          <p14:tracePt t="49745" x="4143375" y="754063"/>
          <p14:tracePt t="49779" x="4097338" y="685800"/>
          <p14:tracePt t="49812" x="4103688" y="679450"/>
          <p14:tracePt t="49844" x="4189413" y="720725"/>
          <p14:tracePt t="49878" x="4200525" y="760413"/>
          <p14:tracePt t="49911" x="3925888" y="771525"/>
          <p14:tracePt t="49944" x="3736975" y="736600"/>
          <p14:tracePt t="49979" x="3725863" y="635000"/>
          <p14:tracePt t="50011" x="3697288" y="639763"/>
          <p14:tracePt t="50014" x="3679825" y="657225"/>
          <p14:tracePt t="50044" x="3675063" y="708025"/>
          <p14:tracePt t="50078" x="3606800" y="742950"/>
          <p14:tracePt t="50111" x="3279775" y="788988"/>
          <p14:tracePt t="50144" x="3051175" y="822325"/>
          <p14:tracePt t="50178" x="2846388" y="800100"/>
          <p14:tracePt t="50211" x="2692400" y="817563"/>
          <p14:tracePt t="50244" x="2532063" y="800100"/>
          <p14:tracePt t="50278" x="2486025" y="760413"/>
          <p14:tracePt t="50311" x="2417763" y="742950"/>
          <p14:tracePt t="50344" x="2332038" y="731838"/>
          <p14:tracePt t="50379" x="2178050" y="754063"/>
          <p14:tracePt t="50411" x="2079625" y="725488"/>
          <p14:tracePt t="50444" x="2000250" y="668338"/>
          <p14:tracePt t="50478" x="1982788" y="663575"/>
          <p14:tracePt t="50511" x="1971675" y="668338"/>
          <p14:tracePt t="50544" x="1993900" y="635000"/>
          <p14:tracePt t="50578" x="2028825" y="617538"/>
          <p14:tracePt t="50611" x="2085975" y="617538"/>
          <p14:tracePt t="50612" x="2097088" y="611188"/>
          <p14:tracePt t="50644" x="2125663" y="593725"/>
          <p14:tracePt t="50677" x="2165350" y="565150"/>
          <p14:tracePt t="50711" x="2206625" y="536575"/>
          <p14:tracePt t="50744" x="2235200" y="508000"/>
          <p14:tracePt t="50777" x="2274888" y="492125"/>
          <p14:tracePt t="50781" x="2286000" y="485775"/>
          <p14:tracePt t="50811" x="2314575" y="468313"/>
          <p14:tracePt t="50844" x="2382838" y="446088"/>
          <p14:tracePt t="50878" x="2435225" y="417513"/>
          <p14:tracePt t="50911" x="2457450" y="411163"/>
          <p14:tracePt t="50978" x="2486025" y="400050"/>
          <p14:tracePt t="51011" x="2525713" y="377825"/>
          <p14:tracePt t="51013" x="2536825" y="371475"/>
          <p14:tracePt t="51044" x="2571750" y="371475"/>
          <p14:tracePt t="51077" x="2600325" y="365125"/>
          <p14:tracePt t="51111" x="2593975" y="342900"/>
          <p14:tracePt t="51144" x="2578100" y="325438"/>
          <p14:tracePt t="51212" x="2600325" y="314325"/>
          <p14:tracePt t="51244" x="2622550" y="296863"/>
          <p14:tracePt t="51277" x="2703513" y="274638"/>
          <p14:tracePt t="51311" x="2822575" y="268288"/>
          <p14:tracePt t="51344" x="2857500" y="268288"/>
          <p14:tracePt t="51377" x="2851150" y="257175"/>
          <p14:tracePt t="51382" x="2840038" y="257175"/>
          <p14:tracePt t="51411" x="2794000" y="239713"/>
          <p14:tracePt t="51444" x="2679700" y="182563"/>
          <p14:tracePt t="51477" x="2622550" y="125413"/>
          <p14:tracePt t="51511" x="2622550" y="85725"/>
          <p14:tracePt t="51544" x="2703513" y="79375"/>
          <p14:tracePt t="51577" x="2749550" y="79375"/>
          <p14:tracePt t="51611" x="2794000" y="68263"/>
          <p14:tracePt t="51644" x="2846388" y="46038"/>
          <p14:tracePt t="51678" x="2903538" y="46038"/>
          <p14:tracePt t="51711" x="2925763" y="39688"/>
          <p14:tracePt t="51744" x="2932113" y="22225"/>
          <p14:tracePt t="51777" x="2949575" y="22225"/>
          <p14:tracePt t="51811" x="2965450" y="22225"/>
          <p14:tracePt t="51815" x="2971800" y="22225"/>
          <p14:tracePt t="51844" x="2978150" y="39688"/>
          <p14:tracePt t="51877" x="2978150" y="50800"/>
          <p14:tracePt t="51911" x="2989263" y="50800"/>
          <p14:tracePt t="51983" x="2994025" y="50800"/>
          <p14:tracePt t="52011" x="3006725" y="50800"/>
          <p14:tracePt t="52044" x="3022600" y="28575"/>
          <p14:tracePt t="52077" x="3040063" y="28575"/>
          <p14:tracePt t="52110" x="3051175" y="34925"/>
          <p14:tracePt t="52144" x="3046413" y="50800"/>
          <p14:tracePt t="52177" x="3017838" y="68263"/>
          <p14:tracePt t="52211" x="3000375" y="68263"/>
          <p14:tracePt t="52213" x="2994025" y="68263"/>
          <p14:tracePt t="52244" x="2982913" y="68263"/>
          <p14:tracePt t="52310" x="2989263" y="68263"/>
          <p14:tracePt t="52344" x="3000375" y="57150"/>
          <p14:tracePt t="52377" x="3000375" y="50800"/>
          <p14:tracePt t="52411" x="2994025" y="50800"/>
          <p14:tracePt t="52444" x="2943225" y="50800"/>
          <p14:tracePt t="52477" x="2932113" y="39688"/>
          <p14:tracePt t="52544" x="2925763" y="39688"/>
          <p14:tracePt t="52577" x="2925763" y="28575"/>
          <p14:tracePt t="52611" x="2921000" y="28575"/>
          <p14:tracePt t="52614" x="2914650" y="28575"/>
          <p14:tracePt t="52644" x="2886075" y="46038"/>
          <p14:tracePt t="52677" x="2874963" y="50800"/>
          <p14:tracePt t="52781" x="2874963" y="57150"/>
          <p14:tracePt t="52884" x="2868613" y="57150"/>
          <p14:tracePt t="52892" x="2863850" y="57150"/>
          <p14:tracePt t="52916" x="2868613" y="50800"/>
          <p14:tracePt t="52927" x="2874963" y="50800"/>
          <p14:tracePt t="52960" x="2914650" y="50800"/>
          <p14:tracePt t="52994" x="2925763" y="50800"/>
          <p14:tracePt t="52999" x="2932113" y="50800"/>
          <p14:tracePt t="53027" x="2960688" y="50800"/>
          <p14:tracePt t="53060" x="3022600" y="11113"/>
          <p14:tracePt t="53093" x="3068638" y="0"/>
          <p14:tracePt t="53127" x="3103563" y="0"/>
          <p14:tracePt t="53160" x="3132138" y="0"/>
          <p14:tracePt t="53193" x="3143250" y="0"/>
          <p14:tracePt t="53260" x="3165475" y="0"/>
          <p14:tracePt t="53293" x="3178175" y="0"/>
          <p14:tracePt t="53360" x="3165475" y="0"/>
          <p14:tracePt t="53393" x="3143250" y="0"/>
          <p14:tracePt t="53399" x="3136900" y="0"/>
          <p14:tracePt t="53427" x="3125788" y="0"/>
          <p14:tracePt t="53460" x="3121025" y="0"/>
          <p14:tracePt t="53493" x="3114675" y="0"/>
          <p14:tracePt t="53527" x="3108325" y="0"/>
          <p14:tracePt t="53560" x="3079750" y="0"/>
          <p14:tracePt t="53593" x="3057525" y="0"/>
          <p14:tracePt t="53627" x="3051175" y="0"/>
          <p14:tracePt t="53660" x="3057525" y="11113"/>
          <p14:tracePt t="53693" x="3051175" y="28575"/>
          <p14:tracePt t="53727" x="3046413" y="28575"/>
          <p14:tracePt t="53844" x="3046413" y="22225"/>
          <p14:tracePt t="53852" x="3051175" y="22225"/>
          <p14:tracePt t="53862" x="3057525" y="22225"/>
          <p14:tracePt t="53893" x="3068638" y="22225"/>
          <p14:tracePt t="53926" x="3086100" y="22225"/>
          <p14:tracePt t="53960" x="3079750" y="39688"/>
          <p14:tracePt t="53993" x="3063875" y="39688"/>
          <p14:tracePt t="54027" x="3051175" y="39688"/>
          <p14:tracePt t="54060" x="3035300" y="39688"/>
          <p14:tracePt t="54093" x="3035300" y="34925"/>
          <p14:tracePt t="54127" x="3035300" y="22225"/>
          <p14:tracePt t="54160" x="3017838" y="22225"/>
          <p14:tracePt t="54227" x="3028950" y="6350"/>
          <p14:tracePt t="54260" x="3040063" y="0"/>
          <p14:tracePt t="54356" x="3035300" y="0"/>
          <p14:tracePt t="54372" x="3022600" y="0"/>
          <p14:tracePt t="54393" x="3006725" y="0"/>
          <p14:tracePt t="54427" x="2965450" y="0"/>
          <p14:tracePt t="54460" x="2954338" y="17463"/>
          <p14:tracePt t="54493" x="2954338" y="28575"/>
          <p14:tracePt t="54526" x="2936875" y="28575"/>
          <p14:tracePt t="54560" x="2936875" y="34925"/>
          <p14:tracePt t="54593" x="2932113" y="39688"/>
          <p14:tracePt t="54626" x="2925763" y="39688"/>
          <p14:tracePt t="54693" x="2925763" y="28575"/>
          <p14:tracePt t="54726" x="2932113" y="22225"/>
          <p14:tracePt t="54760" x="2932113" y="17463"/>
          <p14:tracePt t="54793" x="2925763" y="17463"/>
          <p14:tracePt t="54828" x="2921000" y="17463"/>
          <p14:tracePt t="54860" x="2897188" y="17463"/>
          <p14:tracePt t="54893" x="2868613" y="17463"/>
          <p14:tracePt t="54926" x="2863850" y="17463"/>
          <p14:tracePt t="54960" x="2874963" y="17463"/>
          <p14:tracePt t="54993" x="2892425" y="0"/>
          <p14:tracePt t="55164" x="2897188" y="0"/>
          <p14:tracePt t="55180" x="2903538" y="0"/>
          <p14:tracePt t="55188" x="2908300" y="0"/>
          <p14:tracePt t="55220" x="2903538" y="0"/>
          <p14:tracePt t="55243" x="2897188" y="0"/>
          <p14:tracePt t="55276" x="2892425" y="6350"/>
          <p14:tracePt t="55310" x="2897188" y="17463"/>
          <p14:tracePt t="55343" x="2903538" y="34925"/>
          <p14:tracePt t="55376" x="2851150" y="57150"/>
          <p14:tracePt t="55382" x="2840038" y="57150"/>
          <p14:tracePt t="55410" x="2835275" y="50800"/>
          <p14:tracePt t="55443" x="2846388" y="34925"/>
          <p14:tracePt t="55476" x="2857500" y="22225"/>
          <p14:tracePt t="55510" x="2879725" y="22225"/>
          <p14:tracePt t="55576" x="2874963" y="6350"/>
          <p14:tracePt t="55609" x="2857500" y="6350"/>
          <p14:tracePt t="55643" x="2846388" y="28575"/>
          <p14:tracePt t="55676" x="2851150" y="28575"/>
          <p14:tracePt t="55709" x="2874963" y="28575"/>
          <p14:tracePt t="55743" x="2886075" y="28575"/>
          <p14:tracePt t="55776" x="2879725" y="28575"/>
          <p14:tracePt t="55810" x="2840038" y="28575"/>
          <p14:tracePt t="55843" x="2817813" y="28575"/>
          <p14:tracePt t="55876" x="2822575" y="39688"/>
          <p14:tracePt t="55909" x="2835275" y="39688"/>
          <p14:tracePt t="55943" x="2835275" y="34925"/>
          <p14:tracePt t="55976" x="2828925" y="28575"/>
          <p14:tracePt t="56010" x="2840038" y="34925"/>
          <p14:tracePt t="56043" x="2857500" y="50800"/>
          <p14:tracePt t="56111" x="2857500" y="57150"/>
          <p14:tracePt t="56117" x="2857500" y="63500"/>
          <p14:tracePt t="56143" x="2857500" y="74613"/>
          <p14:tracePt t="56176" x="2857500" y="79375"/>
          <p14:tracePt t="56209" x="2840038" y="79375"/>
          <p14:tracePt t="56243" x="2828925" y="79375"/>
          <p14:tracePt t="56245" x="2822575" y="79375"/>
          <p14:tracePt t="56276" x="2822575" y="63500"/>
          <p14:tracePt t="56309" x="2822575" y="46038"/>
          <p14:tracePt t="56343" x="2822575" y="34925"/>
          <p14:tracePt t="56409" x="2822575" y="22225"/>
          <p14:tracePt t="56414" x="2822575" y="17463"/>
          <p14:tracePt t="56443" x="2822575" y="6350"/>
          <p14:tracePt t="56476" x="2811463" y="0"/>
          <p14:tracePt t="56509" x="2817813" y="0"/>
          <p14:tracePt t="56543" x="2835275" y="0"/>
          <p14:tracePt t="56609" x="2828925" y="0"/>
          <p14:tracePt t="56642" x="2811463" y="0"/>
          <p14:tracePt t="56710" x="2828925" y="0"/>
          <p14:tracePt t="56742" x="2846388" y="22225"/>
          <p14:tracePt t="56776" x="2846388" y="50800"/>
          <p14:tracePt t="56810" x="2811463" y="63500"/>
          <p14:tracePt t="56812" x="2806700" y="63500"/>
          <p14:tracePt t="56843" x="2800350" y="63500"/>
          <p14:tracePt t="56876" x="2789238" y="79375"/>
          <p14:tracePt t="56909" x="2778125" y="79375"/>
          <p14:tracePt t="56976" x="2789238" y="79375"/>
          <p14:tracePt t="57043" x="2749550" y="74613"/>
          <p14:tracePt t="57076" x="2736850" y="57150"/>
          <p14:tracePt t="57109" x="2736850" y="39688"/>
          <p14:tracePt t="57142" x="2736850" y="28575"/>
          <p14:tracePt t="57176" x="2736850" y="17463"/>
          <p14:tracePt t="57209" x="2754313" y="17463"/>
          <p14:tracePt t="57242" x="2754313" y="6350"/>
          <p14:tracePt t="57245" x="2754313" y="0"/>
          <p14:tracePt t="57388" x="2754313" y="6350"/>
          <p14:tracePt t="57396" x="2754313" y="11113"/>
          <p14:tracePt t="57409" x="2749550" y="11113"/>
          <p14:tracePt t="57442" x="2743200" y="22225"/>
          <p14:tracePt t="57509" x="2743200" y="34925"/>
          <p14:tracePt t="57542" x="2743200" y="46038"/>
          <p14:tracePt t="57576" x="2743200" y="39688"/>
          <p14:tracePt t="57609" x="2754313" y="22225"/>
          <p14:tracePt t="57643" x="2754313" y="17463"/>
          <p14:tracePt t="57675" x="2743200" y="17463"/>
          <p14:tracePt t="57709" x="2736850" y="6350"/>
          <p14:tracePt t="57742" x="2778125" y="22225"/>
          <p14:tracePt t="57776" x="2835275" y="79375"/>
          <p14:tracePt t="57809" x="2857500" y="120650"/>
          <p14:tracePt t="57843" x="2886075" y="125413"/>
          <p14:tracePt t="57875" x="2914650" y="125413"/>
          <p14:tracePt t="57909" x="2954338" y="142875"/>
          <p14:tracePt t="57942" x="3028950" y="149225"/>
          <p14:tracePt t="57975" x="3097213" y="149225"/>
          <p14:tracePt t="58009" x="3125788" y="177800"/>
          <p14:tracePt t="58043" x="3132138" y="206375"/>
          <p14:tracePt t="58075" x="3136900" y="206375"/>
          <p14:tracePt t="58109" x="3154363" y="211138"/>
          <p14:tracePt t="58142" x="3171825" y="228600"/>
          <p14:tracePt t="58175" x="3171825" y="268288"/>
          <p14:tracePt t="58209" x="3189288" y="296863"/>
          <p14:tracePt t="58243" x="3217863" y="371475"/>
          <p14:tracePt t="58275" x="3211513" y="434975"/>
          <p14:tracePt t="58309" x="3189288" y="496888"/>
          <p14:tracePt t="58342" x="3165475" y="571500"/>
          <p14:tracePt t="58375" x="3114675" y="736600"/>
          <p14:tracePt t="58409" x="3022600" y="954088"/>
          <p14:tracePt t="58413" x="3000375" y="1017588"/>
          <p14:tracePt t="58442" x="2903538" y="1182688"/>
          <p14:tracePt t="58475" x="2778125" y="1365250"/>
          <p14:tracePt t="58509" x="2611438" y="1703388"/>
          <p14:tracePt t="58542" x="2457450" y="2028825"/>
          <p14:tracePt t="58575" x="2406650" y="2320925"/>
          <p14:tracePt t="58609" x="2389188" y="2617788"/>
          <p14:tracePt t="58643" x="2446338" y="2943225"/>
          <p14:tracePt t="58675" x="2435225" y="3114675"/>
          <p14:tracePt t="58709" x="2389188" y="3314700"/>
          <p14:tracePt t="58742" x="2365375" y="3536950"/>
          <p14:tracePt t="58775" x="2303463" y="3789363"/>
          <p14:tracePt t="58809" x="2246313" y="3983038"/>
          <p14:tracePt t="58843" x="2268538" y="4108450"/>
          <p14:tracePt t="58875" x="2297113" y="4160838"/>
          <p14:tracePt t="58909" x="2325688" y="4240213"/>
          <p14:tracePt t="58942" x="2354263" y="4286250"/>
          <p14:tracePt t="58975" x="2365375" y="4314825"/>
          <p14:tracePt t="59009" x="2378075" y="4371975"/>
          <p14:tracePt t="59042" x="2382838" y="4486275"/>
          <p14:tracePt t="59075" x="2378075" y="4611688"/>
          <p14:tracePt t="59108" x="2378075" y="4629150"/>
          <p14:tracePt t="59142" x="2389188" y="4664075"/>
          <p14:tracePt t="59175" x="2378075" y="4703763"/>
          <p14:tracePt t="59209" x="2336800" y="4708525"/>
          <p14:tracePt t="59242" x="2251075" y="4703763"/>
          <p14:tracePt t="59275" x="2193925" y="4703763"/>
          <p14:tracePt t="59309" x="2165350" y="4703763"/>
          <p14:tracePt t="59342" x="2132013" y="4721225"/>
          <p14:tracePt t="59375" x="2068513" y="4743450"/>
          <p14:tracePt t="59408" x="2022475" y="4760913"/>
          <p14:tracePt t="59412" x="2006600" y="4765675"/>
          <p14:tracePt t="59441" x="1982788" y="4783138"/>
          <p14:tracePt t="59475" x="1857375" y="4829175"/>
          <p14:tracePt t="59508" x="1749425" y="4868863"/>
          <p14:tracePt t="59542" x="1646238" y="4903788"/>
          <p14:tracePt t="59575" x="1560513" y="4932363"/>
          <p14:tracePt t="59608" x="1508125" y="4908550"/>
          <p14:tracePt t="59643" x="1406525" y="4840288"/>
          <p14:tracePt t="59675" x="1349375" y="4829175"/>
          <p14:tracePt t="59708" x="1308100" y="4789488"/>
          <p14:tracePt t="59742" x="1246188" y="4692650"/>
          <p14:tracePt t="59775" x="1246188" y="4651375"/>
          <p14:tracePt t="59808" x="1222375" y="4618038"/>
          <p14:tracePt t="59842" x="1206500" y="4578350"/>
          <p14:tracePt t="59875" x="1200150" y="4508500"/>
          <p14:tracePt t="59909" x="1200150" y="4451350"/>
          <p14:tracePt t="59941" x="1182688" y="4406900"/>
          <p14:tracePt t="59975" x="1177925" y="4378325"/>
          <p14:tracePt t="60008" x="1211263" y="4337050"/>
          <p14:tracePt t="60042" x="1263650" y="4268788"/>
          <p14:tracePt t="60075" x="1279525" y="4240213"/>
          <p14:tracePt t="60108" x="1314450" y="4143375"/>
          <p14:tracePt t="60142" x="1371600" y="4057650"/>
          <p14:tracePt t="60175" x="1417638" y="4006850"/>
          <p14:tracePt t="60208" x="1439863" y="3971925"/>
          <p14:tracePt t="60242" x="1439863" y="3925888"/>
          <p14:tracePt t="60275" x="1417638" y="3879850"/>
          <p14:tracePt t="60308" x="1393825" y="3829050"/>
          <p14:tracePt t="60341" x="1411288" y="3771900"/>
          <p14:tracePt t="60375" x="1406525" y="3743325"/>
          <p14:tracePt t="60408" x="1400175" y="3732213"/>
          <p14:tracePt t="60442" x="1393825" y="3714750"/>
          <p14:tracePt t="60475" x="1354138" y="3675063"/>
          <p14:tracePt t="60475" x="1343025" y="3668713"/>
          <p14:tracePt t="60508" x="1303338" y="3629025"/>
          <p14:tracePt t="60541" x="1274763" y="3611563"/>
          <p14:tracePt t="60575" x="1246188" y="3594100"/>
          <p14:tracePt t="60608" x="1228725" y="3560763"/>
          <p14:tracePt t="60642" x="1217613" y="3525838"/>
          <p14:tracePt t="60675" x="1200150" y="3514725"/>
          <p14:tracePt t="60708" x="1200150" y="3497263"/>
          <p14:tracePt t="60742" x="1200150" y="3486150"/>
          <p14:tracePt t="60808" x="1246188" y="3475038"/>
          <p14:tracePt t="60841" x="1308100" y="3440113"/>
          <p14:tracePt t="60875" x="1336675" y="3435350"/>
          <p14:tracePt t="60908" x="1343025" y="3435350"/>
          <p14:tracePt t="60941" x="1365250" y="3417888"/>
          <p14:tracePt t="60974" x="1406525" y="3394075"/>
          <p14:tracePt t="61008" x="1446213" y="3382963"/>
          <p14:tracePt t="61041" x="1457325" y="3382963"/>
          <p14:tracePt t="61074" x="1492250" y="3382963"/>
          <p14:tracePt t="61108" x="1531938" y="3371850"/>
          <p14:tracePt t="61141" x="1560513" y="3360738"/>
          <p14:tracePt t="61174" x="1571625" y="3360738"/>
          <p14:tracePt t="61208" x="1589088" y="3349625"/>
          <p14:tracePt t="61241" x="1600200" y="3336925"/>
          <p14:tracePt t="61275" x="1617663" y="3325813"/>
          <p14:tracePt t="61308" x="1651000" y="3321050"/>
          <p14:tracePt t="61341" x="1685925" y="3303588"/>
          <p14:tracePt t="61374" x="1714500" y="3292475"/>
          <p14:tracePt t="61408" x="1736725" y="3292475"/>
          <p14:tracePt t="61441" x="1754188" y="3292475"/>
          <p14:tracePt t="61445" x="1760538" y="3297238"/>
          <p14:tracePt t="61475" x="1765300" y="3325813"/>
          <p14:tracePt t="61508" x="1754188" y="3349625"/>
          <p14:tracePt t="61541" x="1725613" y="3349625"/>
          <p14:tracePt t="61574" x="1679575" y="3371850"/>
          <p14:tracePt t="61608" x="1617663" y="3417888"/>
          <p14:tracePt t="61641" x="1531938" y="3440113"/>
          <p14:tracePt t="61645" x="1514475" y="3440113"/>
          <p14:tracePt t="61675" x="1450975" y="3440113"/>
          <p14:tracePt t="61677" x="1439863" y="3440113"/>
          <p14:tracePt t="61708" x="1400175" y="3440113"/>
          <p14:tracePt t="61741" x="1354138" y="3440113"/>
          <p14:tracePt t="61774" x="1292225" y="3440113"/>
          <p14:tracePt t="61808" x="1235075" y="3440113"/>
          <p14:tracePt t="61841" x="1217613" y="3440113"/>
          <p14:tracePt t="61874" x="1206500" y="3440113"/>
          <p14:tracePt t="61932" x="1206500" y="3446463"/>
          <p14:tracePt t="61948" x="1211263" y="3446463"/>
          <p14:tracePt t="61974" x="1222375" y="3446463"/>
          <p14:tracePt t="62008" x="1239838" y="3429000"/>
          <p14:tracePt t="62041" x="1250950" y="3429000"/>
          <p14:tracePt t="62075" x="1292225" y="3429000"/>
          <p14:tracePt t="62107" x="1325563" y="3411538"/>
          <p14:tracePt t="62141" x="1349375" y="3400425"/>
          <p14:tracePt t="62174" x="1360488" y="3411538"/>
          <p14:tracePt t="62208" x="1360488" y="3417888"/>
          <p14:tracePt t="62242" x="1354138" y="3417888"/>
          <p14:tracePt t="62275" x="1354138" y="3400425"/>
          <p14:tracePt t="62308" x="1377950" y="3400425"/>
          <p14:tracePt t="62341" x="1382713" y="3400425"/>
          <p14:tracePt t="62414" x="1389063" y="3400425"/>
          <p14:tracePt t="62441" x="1400175" y="3400425"/>
          <p14:tracePt t="62475" x="1406525" y="3400425"/>
          <p14:tracePt t="62507" x="1400175" y="3400425"/>
          <p14:tracePt t="62541" x="1435100" y="3389313"/>
          <p14:tracePt t="62574" x="1463675" y="3378200"/>
          <p14:tracePt t="62642" x="1463675" y="3382963"/>
          <p14:tracePt t="62674" x="1468438" y="3382963"/>
          <p14:tracePt t="62716" x="1474788" y="3382963"/>
          <p14:tracePt t="62741" x="1485900" y="3378200"/>
          <p14:tracePt t="62774" x="1503363" y="3360738"/>
          <p14:tracePt t="62807" x="1531938" y="3343275"/>
          <p14:tracePt t="62841" x="1549400" y="3343275"/>
          <p14:tracePt t="62875" x="1565275" y="3336925"/>
          <p14:tracePt t="62907" x="1589088" y="3325813"/>
          <p14:tracePt t="62941" x="1611313" y="3308350"/>
          <p14:tracePt t="62974" x="1628775" y="3308350"/>
          <p14:tracePt t="63007" x="1651000" y="3308350"/>
          <p14:tracePt t="63041" x="1685925" y="3308350"/>
          <p14:tracePt t="63074" x="1697038" y="3308350"/>
          <p14:tracePt t="63107" x="1720850" y="3308350"/>
          <p14:tracePt t="63140" x="1760538" y="3308350"/>
          <p14:tracePt t="63174" x="1793875" y="3308350"/>
          <p14:tracePt t="63207" x="1846263" y="3292475"/>
          <p14:tracePt t="63240" x="1897063" y="3275013"/>
          <p14:tracePt t="63274" x="1920875" y="3275013"/>
          <p14:tracePt t="63307" x="1936750" y="3275013"/>
          <p14:tracePt t="63340" x="1982788" y="3275013"/>
          <p14:tracePt t="63374" x="2046288" y="3257550"/>
          <p14:tracePt t="63407" x="2120900" y="3240088"/>
          <p14:tracePt t="63440" x="2178050" y="3240088"/>
          <p14:tracePt t="63474" x="2239963" y="3251200"/>
          <p14:tracePt t="63507" x="2314575" y="3251200"/>
          <p14:tracePt t="63540" x="2354263" y="3251200"/>
          <p14:tracePt t="63574" x="2382838" y="3257550"/>
          <p14:tracePt t="63607" x="2422525" y="3275013"/>
          <p14:tracePt t="63641" x="2474913" y="3286125"/>
          <p14:tracePt t="63674" x="2536825" y="3292475"/>
          <p14:tracePt t="63707" x="2578100" y="3325813"/>
          <p14:tracePt t="63740" x="2600325" y="3378200"/>
          <p14:tracePt t="63773" x="2657475" y="3394075"/>
          <p14:tracePt t="63807" x="2725738" y="3417888"/>
          <p14:tracePt t="63840" x="2743200" y="3429000"/>
          <p14:tracePt t="63874" x="2765425" y="3463925"/>
          <p14:tracePt t="63907" x="2765425" y="3497263"/>
          <p14:tracePt t="63940" x="2789238" y="3492500"/>
          <p14:tracePt t="63974" x="2828925" y="3486150"/>
          <p14:tracePt t="64007" x="2857500" y="3497263"/>
          <p14:tracePt t="64040" x="2897188" y="3492500"/>
          <p14:tracePt t="64074" x="2932113" y="3475038"/>
          <p14:tracePt t="64078" x="2943225" y="3468688"/>
          <p14:tracePt t="64107" x="2971800" y="3451225"/>
          <p14:tracePt t="64140" x="3022600" y="3429000"/>
          <p14:tracePt t="64173" x="3040063" y="3394075"/>
          <p14:tracePt t="64207" x="3057525" y="3365500"/>
          <p14:tracePt t="64240" x="3063875" y="3354388"/>
          <p14:tracePt t="64273" x="3057525" y="3354388"/>
          <p14:tracePt t="64308" x="3022600" y="3354388"/>
          <p14:tracePt t="64340" x="3006725" y="3354388"/>
          <p14:tracePt t="64373" x="2989263" y="3343275"/>
          <p14:tracePt t="64407" x="2971800" y="3336925"/>
          <p14:tracePt t="64440" x="2932113" y="3336925"/>
          <p14:tracePt t="64444" x="2921000" y="3336925"/>
          <p14:tracePt t="64473" x="2897188" y="3336925"/>
          <p14:tracePt t="64507" x="2886075" y="3332163"/>
          <p14:tracePt t="64540" x="2874963" y="3332163"/>
          <p14:tracePt t="64573" x="2846388" y="3332163"/>
          <p14:tracePt t="64607" x="2828925" y="3321050"/>
          <p14:tracePt t="64640" x="2822575" y="3308350"/>
          <p14:tracePt t="64708" x="2811463" y="3308350"/>
          <p14:tracePt t="64805" x="2811463" y="3314700"/>
          <p14:tracePt t="64820" x="2811463" y="3321050"/>
          <p14:tracePt t="64840" x="2806700" y="3321050"/>
          <p14:tracePt t="64891" x="2806700" y="3325813"/>
          <p14:tracePt t="64906" x="2806700" y="3332163"/>
          <p14:tracePt t="64940" x="2806700" y="3343275"/>
          <p14:tracePt t="65006" x="2817813" y="3343275"/>
          <p14:tracePt t="65040" x="2822575" y="3343275"/>
          <p14:tracePt t="65164" x="2817813" y="3343275"/>
          <p14:tracePt t="65173" x="2811463" y="3349625"/>
          <p14:tracePt t="65180" x="2811463" y="3354388"/>
          <p14:tracePt t="65236" x="2811463" y="3349625"/>
          <p14:tracePt t="65253" x="2811463" y="3343275"/>
          <p14:tracePt t="65284" x="2811463" y="3349625"/>
          <p14:tracePt t="65307" x="2800350" y="3349625"/>
          <p14:tracePt t="65340" x="2794000" y="3349625"/>
          <p14:tracePt t="65373" x="2789238" y="3349625"/>
          <p14:tracePt t="65406" x="2771775" y="3349625"/>
          <p14:tracePt t="65440" x="2760663" y="3349625"/>
          <p14:tracePt t="65473" x="2743200" y="3349625"/>
          <p14:tracePt t="65540" x="2732088" y="3349625"/>
          <p14:tracePt t="65573" x="2714625" y="3349625"/>
          <p14:tracePt t="65607" x="2708275" y="3349625"/>
          <p14:tracePt t="65640" x="2697163" y="3349625"/>
          <p14:tracePt t="65673" x="2679700" y="3349625"/>
          <p14:tracePt t="65706" x="2674938" y="3349625"/>
          <p14:tracePt t="65740" x="2663825" y="3354388"/>
          <p14:tracePt t="65773" x="2640013" y="3360738"/>
          <p14:tracePt t="65840" x="2640013" y="3354388"/>
          <p14:tracePt t="65884" x="2640013" y="3360738"/>
          <p14:tracePt t="65927" x="2635250" y="3360738"/>
          <p14:tracePt t="65940" x="2628900" y="3360738"/>
          <p14:tracePt t="65973" x="2611438" y="3360738"/>
          <p14:tracePt t="66006" x="2606675" y="3360738"/>
          <p14:tracePt t="66040" x="2611438" y="3354388"/>
          <p14:tracePt t="66108" x="2589213" y="3378200"/>
          <p14:tracePt t="66140" x="2571750" y="3389313"/>
          <p14:tracePt t="66173" x="2525713" y="3406775"/>
          <p14:tracePt t="66206" x="2479675" y="3429000"/>
          <p14:tracePt t="66240" x="2479675" y="3440113"/>
          <p14:tracePt t="66273" x="2479675" y="3446463"/>
          <p14:tracePt t="66324" x="2486025" y="3446463"/>
          <p14:tracePt t="66339" x="2497138" y="3457575"/>
          <p14:tracePt t="66373" x="2514600" y="3468688"/>
          <p14:tracePt t="66406" x="2525713" y="3479800"/>
          <p14:tracePt t="66440" x="2525713" y="3497263"/>
          <p14:tracePt t="66443" x="2525713" y="3503613"/>
          <p14:tracePt t="66473" x="2525713" y="3514725"/>
          <p14:tracePt t="66508" x="2525713" y="3532188"/>
          <p14:tracePt t="66539" x="2525713" y="3543300"/>
          <p14:tracePt t="66573" x="2532063" y="3554413"/>
          <p14:tracePt t="66606" x="2554288" y="3554413"/>
          <p14:tracePt t="66639" x="2578100" y="3554413"/>
          <p14:tracePt t="66673" x="2578100" y="3571875"/>
          <p14:tracePt t="66706" x="2593975" y="3571875"/>
          <p14:tracePt t="66739" x="2611438" y="3571875"/>
          <p14:tracePt t="66773" x="2606675" y="3600450"/>
          <p14:tracePt t="66806" x="2578100" y="3640138"/>
          <p14:tracePt t="66840" x="2578100" y="3646488"/>
          <p14:tracePt t="66873" x="2582863" y="3651250"/>
          <p14:tracePt t="66907" x="2571750" y="3697288"/>
          <p14:tracePt t="66939" x="2560638" y="3714750"/>
          <p14:tracePt t="66973" x="2554288" y="3732213"/>
          <p14:tracePt t="67006" x="2536825" y="3754438"/>
          <p14:tracePt t="67040" x="2479675" y="3794125"/>
          <p14:tracePt t="67072" x="2451100" y="3811588"/>
          <p14:tracePt t="67107" x="2422525" y="3822700"/>
          <p14:tracePt t="67139" x="2382838" y="3840163"/>
          <p14:tracePt t="67173" x="2354263" y="3857625"/>
          <p14:tracePt t="67206" x="2349500" y="3851275"/>
          <p14:tracePt t="67239" x="2349500" y="3840163"/>
          <p14:tracePt t="67307" x="2336800" y="3857625"/>
          <p14:tracePt t="67339" x="2325688" y="3863975"/>
          <p14:tracePt t="67412" x="2320925" y="3863975"/>
          <p14:tracePt t="67439" x="2314575" y="3863975"/>
          <p14:tracePt t="67473" x="2308225" y="3879850"/>
          <p14:tracePt t="67507" x="2320925" y="3886200"/>
          <p14:tracePt t="67539" x="2314575" y="3886200"/>
          <p14:tracePt t="67573" x="2308225" y="3892550"/>
          <p14:tracePt t="67606" x="2320925" y="3897313"/>
          <p14:tracePt t="67639" x="2343150" y="3897313"/>
          <p14:tracePt t="67673" x="2360613" y="3897313"/>
          <p14:tracePt t="67706" x="2389188" y="3886200"/>
          <p14:tracePt t="67709" x="2393950" y="3875088"/>
          <p14:tracePt t="67739" x="2463800" y="3835400"/>
          <p14:tracePt t="67772" x="2520950" y="3811588"/>
          <p14:tracePt t="67806" x="2554288" y="3800475"/>
          <p14:tracePt t="67839" x="2565400" y="3800475"/>
          <p14:tracePt t="67873" x="2565400" y="3811588"/>
          <p14:tracePt t="67907" x="2463800" y="3840163"/>
          <p14:tracePt t="67939" x="2417763" y="3863975"/>
          <p14:tracePt t="67943" x="2406650" y="3868738"/>
          <p14:tracePt t="67973" x="2378075" y="3875088"/>
          <p14:tracePt t="68006" x="2365375" y="3875088"/>
          <p14:tracePt t="68072" x="2343150" y="3875088"/>
          <p14:tracePt t="68106" x="2320925" y="3875088"/>
          <p14:tracePt t="68139" x="2303463" y="3875088"/>
          <p14:tracePt t="68172" x="2286000" y="3875088"/>
          <p14:tracePt t="68207" x="2274888" y="3868738"/>
          <p14:tracePt t="68239" x="2257425" y="3868738"/>
          <p14:tracePt t="68272" x="2257425" y="3863975"/>
          <p14:tracePt t="68307" x="2246313" y="3857625"/>
          <p14:tracePt t="68339" x="2228850" y="3863975"/>
          <p14:tracePt t="68342" x="2222500" y="3868738"/>
          <p14:tracePt t="68372" x="2211388" y="3868738"/>
          <p14:tracePt t="68406" x="2189163" y="3868738"/>
          <p14:tracePt t="68439" x="2154238" y="3875088"/>
          <p14:tracePt t="68472" x="2114550" y="3908425"/>
          <p14:tracePt t="68506" x="2108200" y="3914775"/>
          <p14:tracePt t="68539" x="2120900" y="3897313"/>
          <p14:tracePt t="68543" x="2132013" y="3886200"/>
          <p14:tracePt t="68572" x="2154238" y="3863975"/>
          <p14:tracePt t="68605" x="2178050" y="3863975"/>
          <p14:tracePt t="68639" x="2228850" y="3863975"/>
          <p14:tracePt t="68672" x="2246313" y="3863975"/>
          <p14:tracePt t="68705" x="2239963" y="3863975"/>
          <p14:tracePt t="68739" x="2228850" y="3863975"/>
          <p14:tracePt t="68772" x="2235200" y="3857625"/>
          <p14:tracePt t="68806" x="2246313" y="3857625"/>
          <p14:tracePt t="68839" x="2239963" y="3857625"/>
          <p14:tracePt t="68872" x="2222500" y="3857625"/>
          <p14:tracePt t="68906" x="2206625" y="3857625"/>
          <p14:tracePt t="68940" x="2178050" y="3857625"/>
          <p14:tracePt t="68972" x="2136775" y="3857625"/>
          <p14:tracePt t="69005" x="2092325" y="3857625"/>
          <p14:tracePt t="69039" x="2057400" y="3857625"/>
          <p14:tracePt t="69072" x="2035175" y="3857625"/>
          <p14:tracePt t="69105" x="2006600" y="3857625"/>
          <p14:tracePt t="69139" x="1971675" y="3857625"/>
          <p14:tracePt t="69172" x="1954213" y="3840163"/>
          <p14:tracePt t="69205" x="1936750" y="3822700"/>
          <p14:tracePt t="69239" x="1920875" y="3806825"/>
          <p14:tracePt t="69272" x="1903413" y="3806825"/>
          <p14:tracePt t="69339" x="1879600" y="3806825"/>
          <p14:tracePt t="69372" x="1857375" y="3789363"/>
          <p14:tracePt t="69405" x="1857375" y="3771900"/>
          <p14:tracePt t="69439" x="1874838" y="3754438"/>
          <p14:tracePt t="69476" x="1868488" y="3754438"/>
          <p14:tracePt t="69505" x="1857375" y="3765550"/>
          <p14:tracePt t="69539" x="1846263" y="3765550"/>
          <p14:tracePt t="69572" x="1839913" y="3778250"/>
          <p14:tracePt t="69605" x="1828800" y="3789363"/>
          <p14:tracePt t="69639" x="1789113" y="3794125"/>
          <p14:tracePt t="69672" x="1760538" y="3794125"/>
          <p14:tracePt t="69705" x="1754188" y="3783013"/>
          <p14:tracePt t="69739" x="1749425" y="3783013"/>
          <p14:tracePt t="69742" x="1743075" y="3783013"/>
          <p14:tracePt t="69772" x="1731963" y="3783013"/>
          <p14:tracePt t="69805" x="1731963" y="3778250"/>
          <p14:tracePt t="69838" x="1731963" y="3760788"/>
          <p14:tracePt t="69872" x="1714500" y="3771900"/>
          <p14:tracePt t="69905" x="1674813" y="3778250"/>
          <p14:tracePt t="69938" x="1668463" y="3765550"/>
          <p14:tracePt t="69972" x="1657350" y="3765550"/>
          <p14:tracePt t="70005" x="1646238" y="3765550"/>
          <p14:tracePt t="70072" x="1657350" y="3765550"/>
          <p14:tracePt t="70105" x="1639888" y="3765550"/>
          <p14:tracePt t="70139" x="1622425" y="3765550"/>
          <p14:tracePt t="70172" x="1606550" y="3765550"/>
          <p14:tracePt t="70205" x="1577975" y="3783013"/>
          <p14:tracePt t="70238" x="1543050" y="3806825"/>
          <p14:tracePt t="70272" x="1531938" y="3811588"/>
          <p14:tracePt t="70305" x="1503363" y="3811588"/>
          <p14:tracePt t="70339" x="1446213" y="3811588"/>
          <p14:tracePt t="70372" x="1439863" y="3811588"/>
          <p14:tracePt t="70405" x="1468438" y="3806825"/>
          <p14:tracePt t="70438" x="1485900" y="3806825"/>
          <p14:tracePt t="70505" x="1479550" y="3817938"/>
          <p14:tracePt t="70572" x="1474788" y="3817938"/>
          <p14:tracePt t="70605" x="1457325" y="3817938"/>
          <p14:tracePt t="70638" x="1450975" y="3822700"/>
          <p14:tracePt t="70672" x="1450975" y="3840163"/>
          <p14:tracePt t="70706" x="1435100" y="3857625"/>
          <p14:tracePt t="70739" x="1417638" y="3868738"/>
          <p14:tracePt t="70771" x="1400175" y="3875088"/>
          <p14:tracePt t="70805" x="1389063" y="3886200"/>
          <p14:tracePt t="70872" x="1377950" y="3886200"/>
          <p14:tracePt t="70904" x="1389063" y="3879850"/>
          <p14:tracePt t="70939" x="1428750" y="3863975"/>
          <p14:tracePt t="70971" x="1428750" y="3846513"/>
          <p14:tracePt t="71005" x="1428750" y="3835400"/>
          <p14:tracePt t="71038" x="1439863" y="3817938"/>
          <p14:tracePt t="71072" x="1450975" y="3817938"/>
          <p14:tracePt t="71105" x="1439863" y="3817938"/>
          <p14:tracePt t="71139" x="1439863" y="3829050"/>
          <p14:tracePt t="71171" x="1439863" y="3846513"/>
          <p14:tracePt t="71205" x="1389063" y="3846513"/>
          <p14:tracePt t="71238" x="1343025" y="3840163"/>
          <p14:tracePt t="71271" x="1331913" y="3829050"/>
          <p14:tracePt t="71305" x="1314450" y="3811588"/>
          <p14:tracePt t="71340" x="1331913" y="3789363"/>
          <p14:tracePt t="71371" x="1377950" y="3743325"/>
          <p14:tracePt t="71405" x="1377950" y="3708400"/>
          <p14:tracePt t="71438" x="1377950" y="3692525"/>
          <p14:tracePt t="71471" x="1377950" y="3686175"/>
          <p14:tracePt t="71505" x="1360488" y="3686175"/>
          <p14:tracePt t="71539" x="1343025" y="3679825"/>
          <p14:tracePt t="71572" x="1331913" y="3668713"/>
          <p14:tracePt t="71605" x="1320800" y="3657600"/>
          <p14:tracePt t="71638" x="1314450" y="3640138"/>
          <p14:tracePt t="71672" x="1296988" y="3622675"/>
          <p14:tracePt t="71705" x="1296988" y="3606800"/>
          <p14:tracePt t="71738" x="1303338" y="3606800"/>
          <p14:tracePt t="71771" x="1320800" y="3606800"/>
          <p14:tracePt t="71805" x="1325563" y="3629025"/>
          <p14:tracePt t="71838" x="1292225" y="3663950"/>
          <p14:tracePt t="71871" x="1263650" y="3668713"/>
          <p14:tracePt t="71905" x="1250950" y="3663950"/>
          <p14:tracePt t="71939" x="1228725" y="3663950"/>
          <p14:tracePt t="71972" x="1217613" y="3663950"/>
          <p14:tracePt t="72004" x="1217613" y="3657600"/>
          <p14:tracePt t="72037" x="1235075" y="3640138"/>
          <p14:tracePt t="72071" x="1246188" y="3622675"/>
          <p14:tracePt t="72104" x="1246188" y="3606800"/>
          <p14:tracePt t="72139" x="1263650" y="3594100"/>
          <p14:tracePt t="72172" x="1292225" y="3594100"/>
          <p14:tracePt t="72204" x="1292225" y="3611563"/>
          <p14:tracePt t="72238" x="1274763" y="3611563"/>
          <p14:tracePt t="72271" x="1285875" y="3611563"/>
          <p14:tracePt t="72304" x="1296988" y="3622675"/>
          <p14:tracePt t="72339" x="1296988" y="3640138"/>
          <p14:tracePt t="72371" x="1303338" y="3640138"/>
          <p14:tracePt t="72404" x="1336675" y="3640138"/>
          <p14:tracePt t="72438" x="1349375" y="3640138"/>
          <p14:tracePt t="72668" x="1343025" y="3640138"/>
          <p14:tracePt t="72684" x="1336675" y="3640138"/>
          <p14:tracePt t="72692" x="1331913" y="3640138"/>
          <p14:tracePt t="72721" x="1325563" y="3640138"/>
          <p14:tracePt t="72853" x="1320800" y="3640138"/>
          <p14:tracePt t="72860" x="1314450" y="3640138"/>
          <p14:tracePt t="72876" x="1308100" y="3640138"/>
          <p14:tracePt t="72904" x="1296988" y="3640138"/>
          <p14:tracePt t="72938" x="1285875" y="3640138"/>
          <p14:tracePt t="72996" x="1285875" y="3635375"/>
          <p14:tracePt t="73006" x="1285875" y="3629025"/>
          <p14:tracePt t="73038" x="1274763" y="3629025"/>
          <p14:tracePt t="73071" x="1268413" y="3617913"/>
          <p14:tracePt t="73105" x="1268413" y="3600450"/>
          <p14:tracePt t="73137" x="1263650" y="3594100"/>
          <p14:tracePt t="73171" x="1257300" y="3594100"/>
          <p14:tracePt t="73206" x="1274763" y="3582988"/>
          <p14:tracePt t="73238" x="1279525" y="3571875"/>
          <p14:tracePt t="73271" x="1268413" y="3571875"/>
          <p14:tracePt t="73304" x="1257300" y="3571875"/>
          <p14:tracePt t="73337" x="1263650" y="3571875"/>
          <p14:tracePt t="73371" x="1268413" y="3571875"/>
          <p14:tracePt t="73404" x="1246188" y="3582988"/>
          <p14:tracePt t="73437" x="1250950" y="3594100"/>
          <p14:tracePt t="73471" x="1263650" y="3606800"/>
          <p14:tracePt t="73504" x="1250950" y="3617913"/>
          <p14:tracePt t="73537" x="1263650" y="3622675"/>
          <p14:tracePt t="73541" x="1274763" y="3622675"/>
          <p14:tracePt t="73571" x="1308100" y="3640138"/>
          <p14:tracePt t="73604" x="1393825" y="3679825"/>
          <p14:tracePt t="73637" x="1450975" y="3708400"/>
          <p14:tracePt t="73670" x="1497013" y="3754438"/>
          <p14:tracePt t="73704" x="1514475" y="3771900"/>
          <p14:tracePt t="73737" x="1549400" y="3794125"/>
          <p14:tracePt t="73771" x="1606550" y="3806825"/>
          <p14:tracePt t="73772" x="1622425" y="3806825"/>
          <p14:tracePt t="73804" x="1692275" y="3806825"/>
          <p14:tracePt t="73837" x="1720850" y="3835400"/>
          <p14:tracePt t="73871" x="1703388" y="3897313"/>
          <p14:tracePt t="73904" x="1692275" y="3943350"/>
          <p14:tracePt t="73937" x="1725613" y="3954463"/>
          <p14:tracePt t="73971" x="1749425" y="3965575"/>
          <p14:tracePt t="74004" x="1778000" y="4000500"/>
          <p14:tracePt t="74037" x="1800225" y="4064000"/>
          <p14:tracePt t="74071" x="1793875" y="4114800"/>
          <p14:tracePt t="74104" x="1765300" y="4149725"/>
          <p14:tracePt t="74137" x="1736725" y="4211638"/>
          <p14:tracePt t="74171" x="1731963" y="4264025"/>
          <p14:tracePt t="74174" x="1731963" y="4279900"/>
          <p14:tracePt t="74204" x="1749425" y="4321175"/>
          <p14:tracePt t="74237" x="1760538" y="4343400"/>
          <p14:tracePt t="74270" x="1749425" y="4394200"/>
          <p14:tracePt t="74304" x="1749425" y="4435475"/>
          <p14:tracePt t="74337" x="1760538" y="4451350"/>
          <p14:tracePt t="74371" x="1771650" y="4464050"/>
          <p14:tracePt t="74405" x="1778000" y="4468813"/>
          <p14:tracePt t="74437" x="1782763" y="4468813"/>
          <p14:tracePt t="74471" x="1800225" y="4468813"/>
          <p14:tracePt t="74504" x="1800225" y="4475163"/>
          <p14:tracePt t="74537" x="1800225" y="4508500"/>
          <p14:tracePt t="74570" x="1817688" y="4532313"/>
          <p14:tracePt t="74604" x="1817688" y="4525963"/>
          <p14:tracePt t="74637" x="1822450" y="4508500"/>
          <p14:tracePt t="74670" x="1879600" y="4492625"/>
          <p14:tracePt t="74704" x="1936750" y="4479925"/>
          <p14:tracePt t="74737" x="1949450" y="4486275"/>
          <p14:tracePt t="74770" x="1960563" y="4492625"/>
          <p14:tracePt t="74804" x="1993900" y="4475163"/>
          <p14:tracePt t="74837" x="2017713" y="4457700"/>
          <p14:tracePt t="74904" x="2022475" y="4479925"/>
          <p14:tracePt t="74937" x="2046288" y="4514850"/>
          <p14:tracePt t="74941" x="2046288" y="4521200"/>
          <p14:tracePt t="74973" x="2039938" y="4521200"/>
          <p14:tracePt t="75004" x="2035175" y="4554538"/>
          <p14:tracePt t="75037" x="2017713" y="4611688"/>
          <p14:tracePt t="75070" x="2000250" y="4651375"/>
          <p14:tracePt t="75104" x="1971675" y="4692650"/>
          <p14:tracePt t="75137" x="1931988" y="4732338"/>
          <p14:tracePt t="75171" x="1908175" y="4772025"/>
          <p14:tracePt t="75173" x="1903413" y="4783138"/>
          <p14:tracePt t="75203" x="1874838" y="4811713"/>
          <p14:tracePt t="75237" x="1851025" y="4818063"/>
          <p14:tracePt t="75270" x="1839913" y="4818063"/>
          <p14:tracePt t="75303" x="1835150" y="4818063"/>
          <p14:tracePt t="75337" x="1835150" y="4765675"/>
          <p14:tracePt t="75371" x="1835150" y="4679950"/>
          <p14:tracePt t="75403" x="1868488" y="4606925"/>
          <p14:tracePt t="75437" x="1879600" y="4525963"/>
          <p14:tracePt t="75470" x="1863725" y="4411663"/>
          <p14:tracePt t="75503" x="1846263" y="4354513"/>
          <p14:tracePt t="75537" x="1835150" y="4314825"/>
          <p14:tracePt t="75570" x="1879600" y="4206875"/>
          <p14:tracePt t="75603" x="2097088" y="3932238"/>
          <p14:tracePt t="75637" x="2211388" y="3783013"/>
          <p14:tracePt t="75670" x="2314575" y="3679825"/>
          <p14:tracePt t="75703" x="2371725" y="3646488"/>
          <p14:tracePt t="75737" x="2382838" y="3646488"/>
          <p14:tracePt t="75772" x="2400300" y="3692525"/>
          <p14:tracePt t="75803" x="2406650" y="3778250"/>
          <p14:tracePt t="75836" x="2474913" y="3908425"/>
          <p14:tracePt t="75870" x="2514600" y="4017963"/>
          <p14:tracePt t="75903" x="2486025" y="4114800"/>
          <p14:tracePt t="75937" x="2406650" y="4189413"/>
          <p14:tracePt t="75943" x="2389188" y="4200525"/>
          <p14:tracePt t="75971" x="2371725" y="4229100"/>
          <p14:tracePt t="76003" x="2286000" y="4429125"/>
          <p14:tracePt t="76037" x="2211388" y="4600575"/>
          <p14:tracePt t="76070" x="2136775" y="4811713"/>
          <p14:tracePt t="76103" x="2222500" y="5000625"/>
          <p14:tracePt t="76138" x="2349500" y="5183188"/>
          <p14:tracePt t="76170" x="2428875" y="5378450"/>
          <p14:tracePt t="76204" x="2371725" y="5468938"/>
          <p14:tracePt t="76237" x="2336800" y="5503863"/>
          <p14:tracePt t="76270" x="2239963" y="5611813"/>
          <p14:tracePt t="76303" x="1965325" y="5921375"/>
          <p14:tracePt t="76337" x="1760538" y="6075363"/>
          <p14:tracePt t="76370" x="1674813" y="6194425"/>
          <p14:tracePt t="76403" x="1622425" y="6321425"/>
          <p14:tracePt t="76437" x="1554163" y="6378575"/>
          <p14:tracePt t="76470" x="1463675" y="6411913"/>
          <p14:tracePt t="76503" x="1371600" y="6400800"/>
          <p14:tracePt t="76537" x="1239838" y="6350000"/>
          <p14:tracePt t="76571" x="1200150" y="6332538"/>
          <p14:tracePt t="76604" x="1154113" y="6326188"/>
          <p14:tracePt t="76637" x="1085850" y="6251575"/>
          <p14:tracePt t="76670" x="1050925" y="6126163"/>
          <p14:tracePt t="76703" x="1017588" y="6046788"/>
          <p14:tracePt t="76737" x="960438" y="6011863"/>
          <p14:tracePt t="76771" x="903288" y="5897563"/>
          <p14:tracePt t="76803" x="925513" y="5800725"/>
          <p14:tracePt t="76806" x="931863" y="5783263"/>
          <p14:tracePt t="76836" x="914400" y="5743575"/>
          <p14:tracePt t="76870" x="863600" y="5715000"/>
          <p14:tracePt t="76903" x="835025" y="5657850"/>
          <p14:tracePt t="76936" x="839788" y="5589588"/>
          <p14:tracePt t="76971" x="828675" y="5561013"/>
          <p14:tracePt t="77004" x="793750" y="5532438"/>
          <p14:tracePt t="77036" x="788988" y="5480050"/>
          <p14:tracePt t="77070" x="800100" y="5464175"/>
          <p14:tracePt t="77103" x="800100" y="5435600"/>
          <p14:tracePt t="77136" x="800100" y="5400675"/>
          <p14:tracePt t="77170" x="817563" y="5383213"/>
          <p14:tracePt t="77203" x="857250" y="5337175"/>
          <p14:tracePt t="77236" x="879475" y="5326063"/>
          <p14:tracePt t="77270" x="885825" y="5354638"/>
          <p14:tracePt t="77303" x="908050" y="5349875"/>
          <p14:tracePt t="77336" x="942975" y="5308600"/>
          <p14:tracePt t="77371" x="936625" y="5303838"/>
          <p14:tracePt t="77403" x="936625" y="5308600"/>
          <p14:tracePt t="77436" x="949325" y="5286375"/>
          <p14:tracePt t="77470" x="977900" y="5275263"/>
          <p14:tracePt t="77503" x="965200" y="5275263"/>
          <p14:tracePt t="77536" x="949325" y="5280025"/>
          <p14:tracePt t="77570" x="960438" y="5257800"/>
          <p14:tracePt t="77604" x="954088" y="5235575"/>
          <p14:tracePt t="77636" x="925513" y="5235575"/>
          <p14:tracePt t="77670" x="925513" y="5222875"/>
          <p14:tracePt t="77703" x="942975" y="5211763"/>
          <p14:tracePt t="77737" x="954088" y="5211763"/>
          <p14:tracePt t="77770" x="971550" y="5194300"/>
          <p14:tracePt t="77804" x="982663" y="5183188"/>
          <p14:tracePt t="77836" x="982663" y="5178425"/>
          <p14:tracePt t="77870" x="982663" y="5165725"/>
          <p14:tracePt t="77936" x="960438" y="5189538"/>
          <p14:tracePt t="77969" x="931863" y="5218113"/>
          <p14:tracePt t="78004" x="908050" y="5222875"/>
          <p14:tracePt t="78036" x="868363" y="5246688"/>
          <p14:tracePt t="78069" x="835025" y="5257800"/>
          <p14:tracePt t="78103" x="828675" y="5257800"/>
          <p14:tracePt t="78136" x="835025" y="5229225"/>
          <p14:tracePt t="78170" x="863600" y="5194300"/>
          <p14:tracePt t="78203" x="868363" y="5183188"/>
          <p14:tracePt t="78236" x="879475" y="5183188"/>
          <p14:tracePt t="78270" x="896938" y="5183188"/>
          <p14:tracePt t="78303" x="885825" y="5194300"/>
          <p14:tracePt t="78336" x="857250" y="5200650"/>
          <p14:tracePt t="78370" x="857250" y="5194300"/>
          <p14:tracePt t="78374" x="868363" y="5189538"/>
          <p14:tracePt t="78404" x="885825" y="5189538"/>
          <p14:tracePt t="78436" x="879475" y="5194300"/>
          <p14:tracePt t="78469" x="868363" y="5194300"/>
          <p14:tracePt t="78503" x="868363" y="5189538"/>
          <p14:tracePt t="78535" x="850900" y="5194300"/>
          <p14:tracePt t="78569" x="835025" y="5200650"/>
          <p14:tracePt t="78603" x="811213" y="5200650"/>
          <p14:tracePt t="78636" x="793750" y="5218113"/>
          <p14:tracePt t="78670" x="793750" y="5222875"/>
          <p14:tracePt t="78736" x="788988" y="5235575"/>
          <p14:tracePt t="78770" x="749300" y="5264150"/>
          <p14:tracePt t="78803" x="742950" y="5268913"/>
          <p14:tracePt t="78837" x="736600" y="5268913"/>
          <p14:tracePt t="78869" x="703263" y="5297488"/>
          <p14:tracePt t="78903" x="692150" y="5308600"/>
          <p14:tracePt t="78936" x="696913" y="5297488"/>
          <p14:tracePt t="78970" x="696913" y="5292725"/>
          <p14:tracePt t="79003" x="692150" y="5286375"/>
          <p14:tracePt t="79036" x="714375" y="5240338"/>
          <p14:tracePt t="79069" x="742950" y="5207000"/>
          <p14:tracePt t="79102" x="742950" y="5189538"/>
          <p14:tracePt t="79169" x="754063" y="5189538"/>
          <p14:tracePt t="79203" x="760413" y="5172075"/>
          <p14:tracePt t="79270" x="771525" y="5172075"/>
          <p14:tracePt t="79277" x="777875" y="5172075"/>
          <p14:tracePt t="79303" x="793750" y="5160963"/>
          <p14:tracePt t="79336" x="800100" y="5132388"/>
          <p14:tracePt t="79369" x="800100" y="5126038"/>
          <p14:tracePt t="79403" x="817563" y="5121275"/>
          <p14:tracePt t="79436" x="828675" y="5103813"/>
          <p14:tracePt t="79469" x="863600" y="5068888"/>
          <p14:tracePt t="79502" x="892175" y="5040313"/>
          <p14:tracePt t="79536" x="896938" y="5040313"/>
          <p14:tracePt t="79603" x="896938" y="5035550"/>
          <p14:tracePt t="79635" x="896938" y="5022850"/>
          <p14:tracePt t="79735" x="896938" y="5029200"/>
          <p14:tracePt t="79756" x="896938" y="5035550"/>
          <p14:tracePt t="79769" x="896938" y="5040313"/>
          <p14:tracePt t="79828" x="892175" y="5040313"/>
          <p14:tracePt t="79837" x="885825" y="5040313"/>
          <p14:tracePt t="79869" x="857250" y="5040313"/>
          <p14:tracePt t="79902" x="835025" y="5051425"/>
          <p14:tracePt t="79936" x="839788" y="5064125"/>
          <p14:tracePt t="79969" x="879475" y="5035550"/>
          <p14:tracePt t="79974" x="892175" y="5022850"/>
          <p14:tracePt t="80003" x="892175" y="5018088"/>
          <p14:tracePt t="80035" x="885825" y="5018088"/>
          <p14:tracePt t="80069" x="885825" y="5022850"/>
          <p14:tracePt t="80108" x="879475" y="5022850"/>
          <p14:tracePt t="80136" x="868363" y="5022850"/>
          <p14:tracePt t="80268" x="874713" y="5022850"/>
          <p14:tracePt t="80275" x="879475" y="5022850"/>
          <p14:tracePt t="80285" x="879475" y="5018088"/>
          <p14:tracePt t="80318" x="896938" y="5006975"/>
          <p14:tracePt t="80352" x="908050" y="5006975"/>
          <p14:tracePt t="80385" x="925513" y="4983163"/>
          <p14:tracePt t="80390" x="931863" y="4978400"/>
          <p14:tracePt t="80420" x="942975" y="4954588"/>
          <p14:tracePt t="80452" x="949325" y="4937125"/>
          <p14:tracePt t="80485" x="960438" y="4937125"/>
          <p14:tracePt t="80519" x="965200" y="4943475"/>
          <p14:tracePt t="80552" x="971550" y="4943475"/>
          <p14:tracePt t="80585" x="960438" y="4943475"/>
          <p14:tracePt t="80619" x="960438" y="4937125"/>
          <p14:tracePt t="80653" x="971550" y="4921250"/>
          <p14:tracePt t="80685" x="989013" y="4886325"/>
          <p14:tracePt t="80752" x="982663" y="4897438"/>
          <p14:tracePt t="80785" x="993775" y="4897438"/>
          <p14:tracePt t="80819" x="1035050" y="4897438"/>
          <p14:tracePt t="80852" x="1050925" y="4897438"/>
          <p14:tracePt t="80885" x="1068388" y="4897438"/>
          <p14:tracePt t="80919" x="1108075" y="4892675"/>
          <p14:tracePt t="80953" x="1136650" y="4886325"/>
          <p14:tracePt t="80957" x="1154113" y="4875213"/>
          <p14:tracePt t="80985" x="1177925" y="4864100"/>
          <p14:tracePt t="81019" x="1217613" y="4846638"/>
          <p14:tracePt t="81021" x="1228725" y="4846638"/>
          <p14:tracePt t="81052" x="1279525" y="4840288"/>
          <p14:tracePt t="81085" x="1320800" y="4829175"/>
          <p14:tracePt t="81119" x="1354138" y="4829175"/>
          <p14:tracePt t="81152" x="1406525" y="4829175"/>
          <p14:tracePt t="81185" x="1468438" y="4829175"/>
          <p14:tracePt t="81189" x="1479550" y="4829175"/>
          <p14:tracePt t="81219" x="1531938" y="4829175"/>
          <p14:tracePt t="81252" x="1617663" y="4829175"/>
          <p14:tracePt t="81285" x="1685925" y="4822825"/>
          <p14:tracePt t="81319" x="1754188" y="4800600"/>
          <p14:tracePt t="81352" x="1828800" y="4800600"/>
          <p14:tracePt t="81385" x="1903413" y="4800600"/>
          <p14:tracePt t="81419" x="1965325" y="4800600"/>
          <p14:tracePt t="81452" x="2074863" y="4811713"/>
          <p14:tracePt t="81485" x="2154238" y="4829175"/>
          <p14:tracePt t="81518" x="2217738" y="4835525"/>
          <p14:tracePt t="81552" x="2263775" y="4840288"/>
          <p14:tracePt t="81585" x="2349500" y="4840288"/>
          <p14:tracePt t="81620" x="2400300" y="4868863"/>
          <p14:tracePt t="81652" x="2417763" y="4903788"/>
          <p14:tracePt t="81685" x="2428875" y="4914900"/>
          <p14:tracePt t="81718" x="2457450" y="4932363"/>
          <p14:tracePt t="81752" x="2486025" y="4932363"/>
          <p14:tracePt t="81785" x="2508250" y="4914900"/>
          <p14:tracePt t="81818" x="2486025" y="4914900"/>
          <p14:tracePt t="81852" x="2446338" y="4926013"/>
          <p14:tracePt t="81885" x="2435225" y="4932363"/>
          <p14:tracePt t="81952" x="2428875" y="4932363"/>
          <p14:tracePt t="81985" x="2378075" y="4960938"/>
          <p14:tracePt t="82019" x="2257425" y="5075238"/>
          <p14:tracePt t="82052" x="2154238" y="5149850"/>
          <p14:tracePt t="82085" x="2022475" y="5229225"/>
          <p14:tracePt t="82118" x="1828800" y="5343525"/>
          <p14:tracePt t="82152" x="1674813" y="5435600"/>
          <p14:tracePt t="82185" x="1554163" y="5532438"/>
          <p14:tracePt t="82219" x="1450975" y="5635625"/>
          <p14:tracePt t="82251" x="1279525" y="5726113"/>
          <p14:tracePt t="82285" x="1068388" y="5818188"/>
          <p14:tracePt t="82318" x="960438" y="5829300"/>
          <p14:tracePt t="82351" x="874713" y="5829300"/>
          <p14:tracePt t="82384" x="754063" y="5851525"/>
          <p14:tracePt t="82418" x="703263" y="5840413"/>
          <p14:tracePt t="82451" x="663575" y="5800725"/>
          <p14:tracePt t="82485" x="646113" y="5754688"/>
          <p14:tracePt t="82518" x="650875" y="5675313"/>
          <p14:tracePt t="82552" x="685800" y="5611813"/>
          <p14:tracePt t="82585" x="720725" y="5565775"/>
          <p14:tracePt t="82619" x="822325" y="5480050"/>
          <p14:tracePt t="82651" x="949325" y="5429250"/>
          <p14:tracePt t="82685" x="1046163" y="5378450"/>
          <p14:tracePt t="82718" x="1131888" y="5343525"/>
          <p14:tracePt t="82752" x="1189038" y="5332413"/>
          <p14:tracePt t="82785" x="1274763" y="5332413"/>
          <p14:tracePt t="82819" x="1365250" y="5332413"/>
          <p14:tracePt t="82852" x="1406525" y="5332413"/>
          <p14:tracePt t="82885" x="1514475" y="5321300"/>
          <p14:tracePt t="82918" x="1674813" y="5314950"/>
          <p14:tracePt t="82951" x="1811338" y="5314950"/>
          <p14:tracePt t="82956" x="1839913" y="5314950"/>
          <p14:tracePt t="82985" x="1931988" y="5326063"/>
          <p14:tracePt t="83019" x="2039938" y="5349875"/>
          <p14:tracePt t="83051" x="2120900" y="5372100"/>
          <p14:tracePt t="83085" x="2182813" y="5383213"/>
          <p14:tracePt t="83118" x="2263775" y="5383213"/>
          <p14:tracePt t="83151" x="2343150" y="5389563"/>
          <p14:tracePt t="83185" x="2371725" y="5400675"/>
          <p14:tracePt t="83220" x="2365375" y="5418138"/>
          <p14:tracePt t="83253" x="2365375" y="5429250"/>
          <p14:tracePt t="83284" x="2365375" y="5440363"/>
          <p14:tracePt t="83318" x="2360613" y="5451475"/>
          <p14:tracePt t="83352" x="2336800" y="5480050"/>
          <p14:tracePt t="83385" x="2263775" y="5521325"/>
          <p14:tracePt t="83420" x="2063750" y="5611813"/>
          <p14:tracePt t="83451" x="1954213" y="5668963"/>
          <p14:tracePt t="83484" x="1846263" y="5703888"/>
          <p14:tracePt t="83518" x="1760538" y="5726113"/>
          <p14:tracePt t="83552" x="1646238" y="5749925"/>
          <p14:tracePt t="83585" x="1520825" y="5772150"/>
          <p14:tracePt t="83618" x="1417638" y="5789613"/>
          <p14:tracePt t="83651" x="1371600" y="5783263"/>
          <p14:tracePt t="83685" x="1257300" y="5743575"/>
          <p14:tracePt t="83718" x="1193800" y="5721350"/>
          <p14:tracePt t="83751" x="1143000" y="5697538"/>
          <p14:tracePt t="83785" x="1120775" y="5675313"/>
          <p14:tracePt t="83818" x="1103313" y="5635625"/>
          <p14:tracePt t="83851" x="1103313" y="5611813"/>
          <p14:tracePt t="83852" x="1103313" y="5607050"/>
          <p14:tracePt t="83884" x="1125538" y="5600700"/>
          <p14:tracePt t="83918" x="1177925" y="5578475"/>
          <p14:tracePt t="83951" x="1257300" y="5554663"/>
          <p14:tracePt t="83955" x="1268413" y="5549900"/>
          <p14:tracePt t="83984" x="1314450" y="5543550"/>
          <p14:tracePt t="84018" x="1377950" y="5543550"/>
          <p14:tracePt t="84052" x="1479550" y="5543550"/>
          <p14:tracePt t="84084" x="1560513" y="5537200"/>
          <p14:tracePt t="84118" x="1679575" y="5526088"/>
          <p14:tracePt t="84151" x="1800225" y="5526088"/>
          <p14:tracePt t="84184" x="1903413" y="5526088"/>
          <p14:tracePt t="84218" x="1982788" y="5526088"/>
          <p14:tracePt t="84251" x="2051050" y="5526088"/>
          <p14:tracePt t="84254" x="2068513" y="5526088"/>
          <p14:tracePt t="84284" x="2132013" y="5526088"/>
          <p14:tracePt t="84318" x="2182813" y="5526088"/>
          <p14:tracePt t="84351" x="2211388" y="5554663"/>
          <p14:tracePt t="84384" x="2228850" y="5565775"/>
          <p14:tracePt t="84418" x="2246313" y="5565775"/>
          <p14:tracePt t="84451" x="2257425" y="5565775"/>
          <p14:tracePt t="84484" x="2228850" y="5583238"/>
          <p14:tracePt t="84517" x="2189163" y="5607050"/>
          <p14:tracePt t="84550" x="2149475" y="5622925"/>
          <p14:tracePt t="84584" x="2068513" y="5657850"/>
          <p14:tracePt t="84618" x="2000250" y="5675313"/>
          <p14:tracePt t="84651" x="1943100" y="5675313"/>
          <p14:tracePt t="84652" x="1920875" y="5675313"/>
          <p14:tracePt t="84684" x="1771650" y="5703888"/>
          <p14:tracePt t="84717" x="1600200" y="5743575"/>
          <p14:tracePt t="84751" x="1497013" y="5749925"/>
          <p14:tracePt t="84784" x="1463675" y="5743575"/>
          <p14:tracePt t="84818" x="1382713" y="5743575"/>
          <p14:tracePt t="84851" x="1274763" y="5743575"/>
          <p14:tracePt t="84884" x="1193800" y="5743575"/>
          <p14:tracePt t="84917" x="1177925" y="5743575"/>
          <p14:tracePt t="84951" x="1143000" y="5737225"/>
          <p14:tracePt t="84984" x="1114425" y="5737225"/>
          <p14:tracePt t="85017" x="1085850" y="5737225"/>
          <p14:tracePt t="85022" x="1079500" y="5737225"/>
          <p14:tracePt t="85054" x="1085850" y="5737225"/>
          <p14:tracePt t="85084" x="1143000" y="5715000"/>
          <p14:tracePt t="85118" x="1193800" y="5697538"/>
          <p14:tracePt t="85151" x="1257300" y="5680075"/>
          <p14:tracePt t="85184" x="1325563" y="5657850"/>
          <p14:tracePt t="85217" x="1422400" y="5635625"/>
          <p14:tracePt t="85251" x="1560513" y="5607050"/>
          <p14:tracePt t="85254" x="1606550" y="5600700"/>
          <p14:tracePt t="85284" x="1760538" y="5583238"/>
          <p14:tracePt t="85317" x="1879600" y="5561013"/>
          <p14:tracePt t="85351" x="2022475" y="5526088"/>
          <p14:tracePt t="85384" x="2211388" y="5497513"/>
          <p14:tracePt t="85417" x="2349500" y="5497513"/>
          <p14:tracePt t="85451" x="2463800" y="5492750"/>
          <p14:tracePt t="85453" x="2503488" y="5486400"/>
          <p14:tracePt t="85484" x="2651125" y="5486400"/>
          <p14:tracePt t="85517" x="2720975" y="5486400"/>
          <p14:tracePt t="85551" x="2736850" y="5475288"/>
          <p14:tracePt t="85584" x="2743200" y="5464175"/>
          <p14:tracePt t="85617" x="2743200" y="5480050"/>
          <p14:tracePt t="85650" x="2703513" y="5508625"/>
          <p14:tracePt t="85651" x="2697163" y="5508625"/>
          <p14:tracePt t="85684" x="2657475" y="5508625"/>
          <p14:tracePt t="85717" x="2628900" y="5508625"/>
          <p14:tracePt t="85750" x="2611438" y="5508625"/>
          <p14:tracePt t="85784" x="2571750" y="5508625"/>
          <p14:tracePt t="85817" x="2536825" y="5508625"/>
          <p14:tracePt t="85851" x="2497138" y="5508625"/>
          <p14:tracePt t="85884" x="2474913" y="5508625"/>
          <p14:tracePt t="85917" x="2468563" y="5508625"/>
          <p14:tracePt t="85951" x="2463800" y="5508625"/>
          <p14:tracePt t="85984" x="2428875" y="5508625"/>
          <p14:tracePt t="86017" x="2417763" y="5492750"/>
          <p14:tracePt t="86084" x="2393950" y="5492750"/>
          <p14:tracePt t="86117" x="2382838" y="5492750"/>
          <p14:tracePt t="86196" x="2378075" y="5492750"/>
          <p14:tracePt t="86217" x="2365375" y="5492750"/>
          <p14:tracePt t="86251" x="2378075" y="5492750"/>
          <p14:tracePt t="86333" x="2371725" y="5492750"/>
          <p14:tracePt t="86351" x="2365375" y="5492750"/>
          <p14:tracePt t="86384" x="2360613" y="5503863"/>
          <p14:tracePt t="86417" x="2371725" y="5503863"/>
          <p14:tracePt t="86483" x="2360613" y="5508625"/>
          <p14:tracePt t="86517" x="2349500" y="5514975"/>
          <p14:tracePt t="86584" x="2336800" y="5514975"/>
          <p14:tracePt t="86617" x="2320925" y="5514975"/>
          <p14:tracePt t="86650" x="2297113" y="5514975"/>
          <p14:tracePt t="86683" x="2292350" y="5514975"/>
          <p14:tracePt t="86717" x="2297113" y="5514975"/>
          <p14:tracePt t="86750" x="2297113" y="5497513"/>
          <p14:tracePt t="86783" x="2297113" y="5486400"/>
          <p14:tracePt t="86851" x="2286000" y="5480050"/>
          <p14:tracePt t="86883" x="2274888" y="5475288"/>
          <p14:tracePt t="86917" x="2268538" y="5464175"/>
          <p14:tracePt t="86950" x="2268538" y="5457825"/>
          <p14:tracePt t="86983" x="2257425" y="5451475"/>
          <p14:tracePt t="87017" x="2239963" y="5435600"/>
          <p14:tracePt t="87051" x="2228850" y="5422900"/>
          <p14:tracePt t="87083" x="2228850" y="5411788"/>
          <p14:tracePt t="87117" x="2228850" y="5394325"/>
          <p14:tracePt t="87150" x="2257425" y="5394325"/>
          <p14:tracePt t="87183" x="2279650" y="5400675"/>
          <p14:tracePt t="87217" x="2286000" y="5418138"/>
          <p14:tracePt t="87250" x="2279650" y="5422900"/>
          <p14:tracePt t="87317" x="2286000" y="5422900"/>
          <p14:tracePt t="87350" x="2303463" y="5422900"/>
          <p14:tracePt t="87383" x="2320925" y="5422900"/>
          <p14:tracePt t="87460" x="2325688" y="5422900"/>
          <p14:tracePt t="87483" x="2336800" y="5422900"/>
          <p14:tracePt t="87590" x="2343150" y="5422900"/>
          <p14:tracePt t="87597" x="2349500" y="5422900"/>
          <p14:tracePt t="87617" x="2354263" y="5411788"/>
          <p14:tracePt t="87651" x="2349500" y="5394325"/>
          <p14:tracePt t="87683" x="2349500" y="5383213"/>
          <p14:tracePt t="87716" x="2349500" y="5378450"/>
          <p14:tracePt t="87964" x="2343150" y="5378450"/>
          <p14:tracePt t="87988" x="2336800" y="5378450"/>
          <p14:tracePt t="88052" x="2332038" y="5378450"/>
          <p14:tracePt t="88060" x="2325688" y="5378450"/>
          <p14:tracePt t="88076" x="2320925" y="5378450"/>
          <p14:tracePt t="88100" x="2308225" y="5378450"/>
          <p14:tracePt t="88167" x="2297113" y="5378450"/>
          <p14:tracePt t="88200" x="2263775" y="5378450"/>
          <p14:tracePt t="88233" x="2239963" y="5378450"/>
          <p14:tracePt t="88267" x="2228850" y="5378450"/>
          <p14:tracePt t="88300" x="2206625" y="5383213"/>
          <p14:tracePt t="88333" x="2200275" y="5400675"/>
          <p14:tracePt t="88366" x="2200275" y="5407025"/>
          <p14:tracePt t="88433" x="2200275" y="5394325"/>
          <p14:tracePt t="88524" x="2206625" y="5394325"/>
          <p14:tracePt t="88540" x="2211388" y="5394325"/>
          <p14:tracePt t="88566" x="2222500" y="5394325"/>
          <p14:tracePt t="88600" x="2239963" y="5383213"/>
          <p14:tracePt t="88633" x="2251075" y="5372100"/>
          <p14:tracePt t="88666" x="2239963" y="5365750"/>
          <p14:tracePt t="88733" x="2235200" y="5365750"/>
          <p14:tracePt t="88766" x="2217738" y="5365750"/>
          <p14:tracePt t="88800" x="2206625" y="5360988"/>
          <p14:tracePt t="88833" x="2206625" y="5343525"/>
          <p14:tracePt t="88867" x="2206625" y="5326063"/>
          <p14:tracePt t="88900" x="2206625" y="5297488"/>
          <p14:tracePt t="88933" x="2206625" y="5286375"/>
          <p14:tracePt t="88966" x="2193925" y="5275263"/>
          <p14:tracePt t="88971" x="2189163" y="5268913"/>
          <p14:tracePt t="89000" x="2178050" y="5240338"/>
          <p14:tracePt t="89033" x="2178050" y="5207000"/>
          <p14:tracePt t="89067" x="2189163" y="5154613"/>
          <p14:tracePt t="89099" x="2206625" y="5121275"/>
          <p14:tracePt t="89133" x="2217738" y="5103813"/>
          <p14:tracePt t="89200" x="2211388" y="5097463"/>
          <p14:tracePt t="89233" x="2235200" y="5092700"/>
          <p14:tracePt t="89266" x="2239963" y="5092700"/>
          <p14:tracePt t="89301" x="2239963" y="5075238"/>
          <p14:tracePt t="89333" x="2246313" y="5064125"/>
          <p14:tracePt t="89366" x="2263775" y="5046663"/>
          <p14:tracePt t="89399" x="2257425" y="5035550"/>
          <p14:tracePt t="89433" x="2246313" y="5035550"/>
          <p14:tracePt t="89466" x="2257425" y="5035550"/>
          <p14:tracePt t="89468" x="2268538" y="5035550"/>
          <p14:tracePt t="89499" x="2286000" y="5035550"/>
          <p14:tracePt t="89533" x="2292350" y="5035550"/>
          <p14:tracePt t="89566" x="2274888" y="5035550"/>
          <p14:tracePt t="89599" x="2268538" y="5075238"/>
          <p14:tracePt t="89633" x="2279650" y="5103813"/>
          <p14:tracePt t="89667" x="2268538" y="5143500"/>
          <p14:tracePt t="89700" x="2257425" y="5160963"/>
          <p14:tracePt t="89733" x="2257425" y="5178425"/>
          <p14:tracePt t="89766" x="2257425" y="5194300"/>
          <p14:tracePt t="89860" x="2257425" y="5200650"/>
          <p14:tracePt t="89876" x="2257425" y="5207000"/>
          <p14:tracePt t="89900" x="2251075" y="5218113"/>
          <p14:tracePt t="89933" x="2246313" y="5222875"/>
          <p14:tracePt t="89966" x="2274888" y="5222875"/>
          <p14:tracePt t="89999" x="2292350" y="5222875"/>
          <p14:tracePt t="90033" x="2279650" y="5222875"/>
          <p14:tracePt t="90067" x="2292350" y="5222875"/>
          <p14:tracePt t="90099" x="2303463" y="5222875"/>
          <p14:tracePt t="90103" x="2308225" y="5222875"/>
          <p14:tracePt t="90132" x="2308225" y="5218113"/>
          <p14:tracePt t="90166" x="2308225" y="5200650"/>
          <p14:tracePt t="90233" x="2308225" y="5207000"/>
          <p14:tracePt t="90267" x="2320925" y="5194300"/>
          <p14:tracePt t="90300" x="2332038" y="5165725"/>
          <p14:tracePt t="90332" x="2336800" y="5160963"/>
          <p14:tracePt t="90366" x="2336800" y="5172075"/>
          <p14:tracePt t="90399" x="2336800" y="5189538"/>
          <p14:tracePt t="90432" x="2308225" y="5200650"/>
          <p14:tracePt t="90466" x="2263775" y="5200650"/>
          <p14:tracePt t="90499" x="2251075" y="5200650"/>
          <p14:tracePt t="90566" x="2251075" y="5189538"/>
          <p14:tracePt t="90599" x="2251075" y="5154613"/>
          <p14:tracePt t="90632" x="2251075" y="5097463"/>
          <p14:tracePt t="90666" x="2268538" y="5035550"/>
          <p14:tracePt t="90699" x="2320925" y="4994275"/>
          <p14:tracePt t="90732" x="2325688" y="4983163"/>
          <p14:tracePt t="90788" x="2332038" y="4983163"/>
          <p14:tracePt t="90799" x="2336800" y="4983163"/>
          <p14:tracePt t="90860" x="2343150" y="4983163"/>
          <p14:tracePt t="90876" x="2349500" y="4983163"/>
          <p14:tracePt t="90899" x="2354263" y="4983163"/>
          <p14:tracePt t="90975" x="2360613" y="4983163"/>
          <p14:tracePt t="90981" x="2365375" y="4983163"/>
          <p14:tracePt t="90999" x="2371725" y="4983163"/>
          <p14:tracePt t="91033" x="2382838" y="4983163"/>
          <p14:tracePt t="91066" x="2382838" y="4989513"/>
          <p14:tracePt t="91099" x="2382838" y="5006975"/>
          <p14:tracePt t="91172" x="2382838" y="5011738"/>
          <p14:tracePt t="91180" x="2382838" y="5018088"/>
          <p14:tracePt t="91199" x="2382838" y="5022850"/>
          <p14:tracePt t="91233" x="2393950" y="5022850"/>
          <p14:tracePt t="91412" x="2389188" y="5022850"/>
          <p14:tracePt t="91439" x="2382838" y="5029200"/>
          <p14:tracePt t="91445" x="2378075" y="5029200"/>
          <p14:tracePt t="91465" x="2371725" y="5029200"/>
          <p14:tracePt t="91501" x="2378075" y="5029200"/>
          <p14:tracePt t="91532" x="2389188" y="5029200"/>
          <p14:tracePt t="91599" x="2393950" y="5029200"/>
          <p14:tracePt t="91820" x="2389188" y="5029200"/>
          <p14:tracePt t="91860" x="2389188" y="5022850"/>
          <p14:tracePt t="91868" x="2389188" y="5018088"/>
          <p14:tracePt t="91876" x="2389188" y="5011738"/>
          <p14:tracePt t="91909" x="2382838" y="5011738"/>
          <p14:tracePt t="91932" x="2371725" y="5011738"/>
          <p14:tracePt t="91965" x="2365375" y="5011738"/>
          <p14:tracePt t="92032" x="2349500" y="5018088"/>
          <p14:tracePt t="92065" x="2332038" y="5018088"/>
          <p14:tracePt t="92308" x="2325688" y="5018088"/>
          <p14:tracePt t="92316" x="2320925" y="5018088"/>
          <p14:tracePt t="92464" x="2314575" y="5018088"/>
          <p14:tracePt t="92477" x="2303463" y="5018088"/>
          <p14:tracePt t="92515" x="2297113" y="5018088"/>
          <p14:tracePt t="92556" x="2292350" y="5018088"/>
          <p14:tracePt t="92582" x="2268538" y="5018088"/>
          <p14:tracePt t="92615" x="2251075" y="5018088"/>
          <p14:tracePt t="92648" x="2257425" y="5018088"/>
          <p14:tracePt t="92682" x="2268538" y="5018088"/>
          <p14:tracePt t="92748" x="2279650" y="5018088"/>
          <p14:tracePt t="92782" x="2292350" y="5018088"/>
          <p14:tracePt t="92849" x="2303463" y="5000625"/>
          <p14:tracePt t="92883" x="2332038" y="4983163"/>
          <p14:tracePt t="92915" x="2371725" y="4965700"/>
          <p14:tracePt t="92948" x="2382838" y="4954588"/>
          <p14:tracePt t="92982" x="2371725" y="4954588"/>
          <p14:tracePt t="92987" x="2371725" y="4949825"/>
          <p14:tracePt t="93015" x="2371725" y="4937125"/>
          <p14:tracePt t="93048" x="2371725" y="4921250"/>
          <p14:tracePt t="93083" x="2378075" y="4897438"/>
          <p14:tracePt t="93115" x="2400300" y="4875213"/>
          <p14:tracePt t="93148" x="2406650" y="4879975"/>
          <p14:tracePt t="93182" x="2382838" y="4897438"/>
          <p14:tracePt t="93215" x="2349500" y="4914900"/>
          <p14:tracePt t="93248" x="2336800" y="4914900"/>
          <p14:tracePt t="93283" x="2314575" y="4937125"/>
          <p14:tracePt t="93316" x="2308225" y="4949825"/>
          <p14:tracePt t="93382" x="2297113" y="4949825"/>
          <p14:tracePt t="93415" x="2286000" y="4949825"/>
          <p14:tracePt t="93448" x="2279650" y="4949825"/>
          <p14:tracePt t="93484" x="2279650" y="4926013"/>
          <p14:tracePt t="93515" x="2292350" y="4897438"/>
          <p14:tracePt t="93518" x="2297113" y="4886325"/>
          <p14:tracePt t="93548" x="2308225" y="4879975"/>
          <p14:tracePt t="93581" x="2320925" y="4879975"/>
          <p14:tracePt t="93615" x="2308225" y="4897438"/>
          <p14:tracePt t="93648" x="2274888" y="4937125"/>
          <p14:tracePt t="93683" x="2274888" y="4949825"/>
          <p14:tracePt t="93715" x="2279650" y="4932363"/>
          <p14:tracePt t="93748" x="2279650" y="4926013"/>
          <p14:tracePt t="93781" x="2263775" y="4937125"/>
          <p14:tracePt t="93815" x="2257425" y="4937125"/>
          <p14:tracePt t="93848" x="2257425" y="4921250"/>
          <p14:tracePt t="93881" x="2257425" y="4908550"/>
          <p14:tracePt t="93915" x="2263775" y="4908550"/>
          <p14:tracePt t="93948" x="2292350" y="4908550"/>
          <p14:tracePt t="94015" x="2292350" y="4921250"/>
          <p14:tracePt t="94020" x="2292350" y="4926013"/>
          <p14:tracePt t="94048" x="2297113" y="4926013"/>
          <p14:tracePt t="94081" x="2308225" y="4926013"/>
          <p14:tracePt t="94115" x="2292350" y="4926013"/>
          <p14:tracePt t="94148" x="2332038" y="4914900"/>
          <p14:tracePt t="94182" x="2349500" y="4908550"/>
          <p14:tracePt t="94215" x="2343150" y="4908550"/>
          <p14:tracePt t="94248" x="2332038" y="4921250"/>
          <p14:tracePt t="94282" x="2336800" y="4914900"/>
          <p14:tracePt t="94285" x="2343150" y="4908550"/>
          <p14:tracePt t="94315" x="2343150" y="4897438"/>
          <p14:tracePt t="94388" x="2336800" y="4903788"/>
          <p14:tracePt t="94414" x="2297113" y="4921250"/>
          <p14:tracePt t="94448" x="2268538" y="4921250"/>
          <p14:tracePt t="94483" x="2263775" y="4914900"/>
          <p14:tracePt t="94580" x="2257425" y="4914900"/>
          <p14:tracePt t="94628" x="2263775" y="4914900"/>
          <p14:tracePt t="94701" x="2251075" y="4914900"/>
          <p14:tracePt t="94708" x="2246313" y="4914900"/>
          <p14:tracePt t="94719" x="2235200" y="4921250"/>
          <p14:tracePt t="94748" x="2211388" y="4932363"/>
          <p14:tracePt t="94814" x="2222500" y="4926013"/>
          <p14:tracePt t="94848" x="2211388" y="4926013"/>
          <p14:tracePt t="94882" x="2182813" y="4926013"/>
          <p14:tracePt t="94915" x="2200275" y="4926013"/>
          <p14:tracePt t="94948" x="2206625" y="4926013"/>
          <p14:tracePt t="94981" x="2154238" y="4937125"/>
          <p14:tracePt t="95014" x="2136775" y="4937125"/>
          <p14:tracePt t="95048" x="2143125" y="4937125"/>
          <p14:tracePt t="95081" x="2149475" y="4937125"/>
          <p14:tracePt t="95133" x="2149475" y="4943475"/>
          <p14:tracePt t="95157" x="2149475" y="4949825"/>
          <p14:tracePt t="95181" x="2136775" y="4960938"/>
          <p14:tracePt t="95214" x="2120900" y="4972050"/>
          <p14:tracePt t="95281" x="2120900" y="4989513"/>
          <p14:tracePt t="95314" x="2108200" y="5018088"/>
          <p14:tracePt t="95348" x="2108200" y="5035550"/>
          <p14:tracePt t="95381" x="2097088" y="5051425"/>
          <p14:tracePt t="95414" x="2085975" y="5064125"/>
          <p14:tracePt t="95481" x="2074863" y="5057775"/>
          <p14:tracePt t="95515" x="2035175" y="5051425"/>
          <p14:tracePt t="95548" x="2035175" y="5040313"/>
          <p14:tracePt t="95581" x="2028825" y="5022850"/>
          <p14:tracePt t="95614" x="2006600" y="5011738"/>
          <p14:tracePt t="95648" x="1993900" y="4994275"/>
          <p14:tracePt t="95681" x="2000250" y="4994275"/>
          <p14:tracePt t="95685" x="2006600" y="4994275"/>
          <p14:tracePt t="95716" x="2000250" y="5000625"/>
          <p14:tracePt t="95748" x="1982788" y="5006975"/>
          <p14:tracePt t="95781" x="1989138" y="5006975"/>
          <p14:tracePt t="95814" x="1993900" y="5006975"/>
          <p14:tracePt t="95847" x="1989138" y="5006975"/>
          <p14:tracePt t="95882" x="1989138" y="5000625"/>
          <p14:tracePt t="95914" x="1993900" y="4994275"/>
          <p14:tracePt t="95948" x="1960563" y="5011738"/>
          <p14:tracePt t="95981" x="1936750" y="5018088"/>
          <p14:tracePt t="96019" x="1943100" y="5018088"/>
          <p14:tracePt t="96080" x="1925638" y="5018088"/>
          <p14:tracePt t="96114" x="1903413" y="5011738"/>
          <p14:tracePt t="96147" x="1903413" y="5006975"/>
          <p14:tracePt t="96181" x="1897063" y="5006975"/>
          <p14:tracePt t="96214" x="1863725" y="5011738"/>
          <p14:tracePt t="96248" x="1863725" y="5000625"/>
          <p14:tracePt t="96281" x="1863725" y="5006975"/>
          <p14:tracePt t="96315" x="1828800" y="5022850"/>
          <p14:tracePt t="96347" x="1817688" y="5029200"/>
          <p14:tracePt t="96381" x="1828800" y="5029200"/>
          <p14:tracePt t="96414" x="1835150" y="5040313"/>
          <p14:tracePt t="96447" x="1822450" y="5057775"/>
          <p14:tracePt t="96481" x="1822450" y="5064125"/>
          <p14:tracePt t="96516" x="1835150" y="5064125"/>
          <p14:tracePt t="96557" x="1828800" y="5064125"/>
          <p14:tracePt t="96580" x="1822450" y="5064125"/>
          <p14:tracePt t="96620" x="1822450" y="5068888"/>
          <p14:tracePt t="96647" x="1811338" y="5080000"/>
          <p14:tracePt t="96681" x="1793875" y="5097463"/>
          <p14:tracePt t="96715" x="1789113" y="5092700"/>
          <p14:tracePt t="96747" x="1789113" y="5075238"/>
          <p14:tracePt t="96781" x="1789113" y="5064125"/>
          <p14:tracePt t="96814" x="1789113" y="5046663"/>
          <p14:tracePt t="96847" x="1789113" y="5035550"/>
          <p14:tracePt t="96881" x="1789113" y="5029200"/>
          <p14:tracePt t="96913" x="1778000" y="5029200"/>
          <p14:tracePt t="96947" x="1771650" y="5018088"/>
          <p14:tracePt t="96950" x="1771650" y="5011738"/>
          <p14:tracePt t="96981" x="1771650" y="5006975"/>
          <p14:tracePt t="97028" x="1765300" y="5006975"/>
          <p14:tracePt t="97109" x="1760538" y="5006975"/>
          <p14:tracePt t="97116" x="1754188" y="5006975"/>
          <p14:tracePt t="97132" x="1749425" y="5006975"/>
          <p14:tracePt t="97147" x="1743075" y="5006975"/>
          <p14:tracePt t="97181" x="1743075" y="5000625"/>
          <p14:tracePt t="97214" x="1743075" y="4994275"/>
          <p14:tracePt t="97292" x="1736725" y="4994275"/>
          <p14:tracePt t="97300" x="1731963" y="4994275"/>
          <p14:tracePt t="97314" x="1725613" y="4994275"/>
          <p14:tracePt t="97500" x="1720850" y="4994275"/>
          <p14:tracePt t="97508" x="1714500" y="4994275"/>
          <p14:tracePt t="97596" x="1708150" y="4994275"/>
          <p14:tracePt t="97604" x="1703388" y="4994275"/>
          <p14:tracePt t="97614" x="1697038" y="4994275"/>
          <p14:tracePt t="97647" x="1697038" y="4983163"/>
          <p14:tracePt t="97680" x="1697038" y="4965700"/>
          <p14:tracePt t="97781" x="1703388" y="4965700"/>
          <p14:tracePt t="97828" x="1697038" y="4965700"/>
          <p14:tracePt t="97844" x="1692275" y="4965700"/>
          <p14:tracePt t="97853" x="1685925" y="4965700"/>
          <p14:tracePt t="97880" x="1674813" y="4972050"/>
          <p14:tracePt t="97914" x="1668463" y="4978400"/>
          <p14:tracePt t="97947" x="1679575" y="4978400"/>
          <p14:tracePt t="97980" x="1668463" y="4978400"/>
          <p14:tracePt t="98047" x="1697038" y="4978400"/>
          <p14:tracePt t="98080" x="1685925" y="4978400"/>
          <p14:tracePt t="98114" x="1663700" y="4978400"/>
          <p14:tracePt t="98147" x="1674813" y="4978400"/>
          <p14:tracePt t="98180" x="1679575" y="4978400"/>
          <p14:tracePt t="98213" x="1663700" y="4978400"/>
          <p14:tracePt t="98246" x="1657350" y="4978400"/>
          <p14:tracePt t="98407" x="1651000" y="4978400"/>
          <p14:tracePt t="98412" x="1646238" y="4978400"/>
          <p14:tracePt t="98420" x="1639888" y="4972050"/>
          <p14:tracePt t="98493" x="1646238" y="4972050"/>
          <p14:tracePt t="98500" x="1651000" y="4972050"/>
          <p14:tracePt t="98572" x="1639888" y="4972050"/>
          <p14:tracePt t="98589" x="1635125" y="4972050"/>
          <p14:tracePt t="98596" x="1628775" y="4972050"/>
          <p14:tracePt t="98636" x="1635125" y="4972050"/>
          <p14:tracePt t="98647" x="1639888" y="4972050"/>
          <p14:tracePt t="98680" x="1646238" y="4972050"/>
          <p14:tracePt t="98749" x="1639888" y="4972050"/>
          <p14:tracePt t="98757" x="1635125" y="4972050"/>
          <p14:tracePt t="98780" x="1622425" y="4972050"/>
          <p14:tracePt t="98847" x="1617663" y="4972050"/>
          <p14:tracePt t="98880" x="1600200" y="4972050"/>
          <p14:tracePt t="98913" x="1593850" y="4960938"/>
          <p14:tracePt t="98947" x="1606550" y="4960938"/>
          <p14:tracePt t="98980" x="1617663" y="4960938"/>
          <p14:tracePt t="99013" x="1651000" y="4949825"/>
          <p14:tracePt t="99046" x="1692275" y="4937125"/>
          <p14:tracePt t="99080" x="1720850" y="4932363"/>
          <p14:tracePt t="99113" x="1754188" y="4914900"/>
          <p14:tracePt t="99147" x="1828800" y="4892675"/>
          <p14:tracePt t="99180" x="1982788" y="4822825"/>
          <p14:tracePt t="99213" x="2143125" y="4725988"/>
          <p14:tracePt t="99247" x="2332038" y="4622800"/>
          <p14:tracePt t="99280" x="2486025" y="4554538"/>
          <p14:tracePt t="99313" x="2720975" y="4446588"/>
          <p14:tracePt t="99347" x="3040063" y="4292600"/>
          <p14:tracePt t="99379" x="3325813" y="4183063"/>
          <p14:tracePt t="99413" x="3668713" y="4075113"/>
          <p14:tracePt t="99447" x="4064000" y="3932238"/>
          <p14:tracePt t="99480" x="4378325" y="3794125"/>
          <p14:tracePt t="99513" x="4789488" y="3651250"/>
          <p14:tracePt t="99546" x="5172075" y="3554413"/>
          <p14:tracePt t="99550" x="5268913" y="3532188"/>
          <p14:tracePt t="99580" x="5646738" y="3435350"/>
          <p14:tracePt t="99613" x="5943600" y="3389313"/>
          <p14:tracePt t="99646" x="6154738" y="3360738"/>
          <p14:tracePt t="99680" x="6521450" y="3297238"/>
          <p14:tracePt t="99713" x="6750050" y="3314700"/>
          <p14:tracePt t="99747" x="6737350" y="3422650"/>
          <p14:tracePt t="99780" x="6726238" y="3503613"/>
          <p14:tracePt t="99813" x="6818313" y="3578225"/>
          <p14:tracePt t="99846" x="6880225" y="3675063"/>
          <p14:tracePt t="99880" x="6904038" y="3743325"/>
          <p14:tracePt t="99913" x="6869113" y="3835400"/>
          <p14:tracePt t="99948" x="6669088" y="4046538"/>
          <p14:tracePt t="99980" x="6508750" y="4206875"/>
          <p14:tracePt t="100013" x="6303963" y="4389438"/>
          <p14:tracePt t="100046" x="5965825" y="4565650"/>
          <p14:tracePt t="100080" x="5664200" y="4692650"/>
          <p14:tracePt t="100113" x="5457825" y="4794250"/>
          <p14:tracePt t="100146" x="5303838" y="4857750"/>
          <p14:tracePt t="100179" x="4908550" y="5000625"/>
          <p14:tracePt t="100213" x="3960813" y="5337175"/>
          <p14:tracePt t="100246" x="3275013" y="5554663"/>
          <p14:tracePt t="100280" x="2960688" y="5715000"/>
          <p14:tracePt t="100313" x="2640013" y="5897563"/>
          <p14:tracePt t="100347" x="2308225" y="5972175"/>
          <p14:tracePt t="100379" x="2235200" y="5961063"/>
          <p14:tracePt t="100415" x="2228850" y="5961063"/>
          <p14:tracePt t="100446" x="2228850" y="5949950"/>
          <p14:tracePt t="100480" x="2239963" y="5926138"/>
          <p14:tracePt t="100513" x="2314575" y="5822950"/>
          <p14:tracePt t="100548" x="2554288" y="5565775"/>
          <p14:tracePt t="100579" x="2840038" y="5343525"/>
          <p14:tracePt t="100613" x="3160713" y="5149850"/>
          <p14:tracePt t="100646" x="3349625" y="5029200"/>
          <p14:tracePt t="100680" x="3446463" y="4937125"/>
          <p14:tracePt t="100713" x="3578225" y="4794250"/>
          <p14:tracePt t="100747" x="3771900" y="4578350"/>
          <p14:tracePt t="100779" x="4103688" y="4200525"/>
          <p14:tracePt t="100813" x="4618038" y="3508375"/>
          <p14:tracePt t="100846" x="4811713" y="3275013"/>
          <p14:tracePt t="100880" x="4965700" y="3057525"/>
          <p14:tracePt t="100913" x="5000625" y="3006725"/>
          <p14:tracePt t="100947" x="4978400" y="3086100"/>
          <p14:tracePt t="100979" x="4783138" y="3668713"/>
          <p14:tracePt t="101014" x="4737100" y="3937000"/>
          <p14:tracePt t="101046" x="4818063" y="4011613"/>
          <p14:tracePt t="101079" x="4835525" y="4011613"/>
          <p14:tracePt t="101084" x="4829175" y="4000500"/>
          <p14:tracePt t="101113" x="4811713" y="3954463"/>
          <p14:tracePt t="101147" x="4754563" y="3925888"/>
          <p14:tracePt t="101179" x="4646613" y="4149725"/>
          <p14:tracePt t="101213" x="4464050" y="4429125"/>
          <p14:tracePt t="101246" x="4286250" y="4703763"/>
          <p14:tracePt t="101279" x="4183063" y="4875213"/>
          <p14:tracePt t="101313" x="4171950" y="4886325"/>
          <p14:tracePt t="101347" x="4194175" y="4822825"/>
          <p14:tracePt t="101379" x="4194175" y="4811713"/>
          <p14:tracePt t="101382" x="4183063" y="4811713"/>
          <p14:tracePt t="101413" x="4154488" y="4829175"/>
          <p14:tracePt t="101446" x="4125913" y="4829175"/>
          <p14:tracePt t="101479" x="4125913" y="4840288"/>
          <p14:tracePt t="101513" x="4114800" y="4846638"/>
          <p14:tracePt t="101546" x="4114800" y="4829175"/>
          <p14:tracePt t="101579" x="4137025" y="4794250"/>
          <p14:tracePt t="101613" x="4178300" y="4754563"/>
          <p14:tracePt t="101646" x="4217988" y="4714875"/>
          <p14:tracePt t="101679" x="4257675" y="4692650"/>
          <p14:tracePt t="101713" x="4297363" y="4692650"/>
          <p14:tracePt t="101746" x="4325938" y="4708525"/>
          <p14:tracePt t="101779" x="4325938" y="4725988"/>
          <p14:tracePt t="101812" x="4332288" y="4743450"/>
          <p14:tracePt t="101846" x="4349750" y="4760913"/>
          <p14:tracePt t="101879" x="4343400" y="4778375"/>
          <p14:tracePt t="101913" x="4279900" y="4818063"/>
          <p14:tracePt t="101946" x="4268788" y="4840288"/>
          <p14:tracePt t="101979" x="4275138" y="4835525"/>
          <p14:tracePt t="102012" x="4279900" y="4822825"/>
          <p14:tracePt t="102046" x="4229100" y="4857750"/>
          <p14:tracePt t="102079" x="4211638" y="4879975"/>
          <p14:tracePt t="102113" x="4251325" y="4864100"/>
          <p14:tracePt t="102146" x="4279900" y="4829175"/>
          <p14:tracePt t="102179" x="4268788" y="4822825"/>
          <p14:tracePt t="102213" x="4257675" y="4835525"/>
          <p14:tracePt t="102246" x="4268788" y="4829175"/>
          <p14:tracePt t="102279" x="4275138" y="4818063"/>
          <p14:tracePt t="102346" x="4292600" y="4818063"/>
          <p14:tracePt t="102379" x="4321175" y="4818063"/>
          <p14:tracePt t="102412" x="4303713" y="4818063"/>
          <p14:tracePt t="102445" x="4279900" y="4818063"/>
          <p14:tracePt t="102479" x="4297363" y="4818063"/>
          <p14:tracePt t="102512" x="4321175" y="4806950"/>
          <p14:tracePt t="102580" x="4314825" y="4822825"/>
          <p14:tracePt t="102612" x="4314825" y="4829175"/>
          <p14:tracePt t="102645" x="4303713" y="4818063"/>
          <p14:tracePt t="102679" x="4286250" y="4818063"/>
          <p14:tracePt t="102749" x="4286250" y="4811713"/>
          <p14:tracePt t="102779" x="4268788" y="4806950"/>
          <p14:tracePt t="102812" x="4257675" y="4818063"/>
          <p14:tracePt t="102846" x="4257675" y="4822825"/>
          <p14:tracePt t="102879" x="4257675" y="4806950"/>
          <p14:tracePt t="102913" x="4246563" y="4794250"/>
          <p14:tracePt t="102945" x="4246563" y="4800600"/>
          <p14:tracePt t="102979" x="4251325" y="4800600"/>
          <p14:tracePt t="103045" x="4251325" y="4806950"/>
          <p14:tracePt t="103079" x="4251325" y="4822825"/>
          <p14:tracePt t="103083" x="4251325" y="4829175"/>
          <p14:tracePt t="103113" x="4268788" y="4829175"/>
          <p14:tracePt t="103145" x="4308475" y="4822825"/>
          <p14:tracePt t="103179" x="4371975" y="4800600"/>
          <p14:tracePt t="103212" x="4422775" y="4783138"/>
          <p14:tracePt t="103245" x="4464050" y="4772025"/>
          <p14:tracePt t="103279" x="4503738" y="4765675"/>
          <p14:tracePt t="103313" x="4514850" y="4765675"/>
          <p14:tracePt t="103345" x="4543425" y="4754563"/>
          <p14:tracePt t="103379" x="4594225" y="4714875"/>
          <p14:tracePt t="103381" x="4600575" y="4703763"/>
          <p14:tracePt t="103412" x="4606925" y="4686300"/>
          <p14:tracePt t="103556" x="4618038" y="4679950"/>
          <p14:tracePt t="103564" x="4629150" y="4675188"/>
          <p14:tracePt t="103573" x="4646613" y="4668838"/>
          <p14:tracePt t="103595" x="4657725" y="4668838"/>
          <p14:tracePt t="103629" x="4635500" y="4686300"/>
          <p14:tracePt t="103662" x="4578350" y="4697413"/>
          <p14:tracePt t="103695" x="4572000" y="4697413"/>
          <p14:tracePt t="103729" x="4565650" y="4686300"/>
          <p14:tracePt t="103764" x="4549775" y="4697413"/>
          <p14:tracePt t="103795" x="4549775" y="4686300"/>
          <p14:tracePt t="103862" x="4549775" y="4697413"/>
          <p14:tracePt t="103895" x="4514850" y="4708525"/>
          <p14:tracePt t="103928" x="4475163" y="4725988"/>
          <p14:tracePt t="103962" x="4464050" y="4743450"/>
          <p14:tracePt t="104028" x="4435475" y="4743450"/>
          <p14:tracePt t="104062" x="4422775" y="4743450"/>
          <p14:tracePt t="104108" x="4411663" y="4749800"/>
          <p14:tracePt t="104129" x="4394200" y="4760913"/>
          <p14:tracePt t="104162" x="4406900" y="4765675"/>
          <p14:tracePt t="104195" x="4457700" y="4772025"/>
          <p14:tracePt t="104228" x="4464050" y="4778375"/>
          <p14:tracePt t="104261" x="4457700" y="4794250"/>
          <p14:tracePt t="104329" x="4464050" y="4800600"/>
          <p14:tracePt t="104362" x="4446588" y="4818063"/>
          <p14:tracePt t="104395" x="4464050" y="4818063"/>
          <p14:tracePt t="104428" x="4497388" y="4818063"/>
          <p14:tracePt t="104462" x="4503738" y="4818063"/>
          <p14:tracePt t="104495" x="4492625" y="4818063"/>
          <p14:tracePt t="104528" x="4486275" y="4811713"/>
          <p14:tracePt t="104563" x="4486275" y="4806950"/>
          <p14:tracePt t="104595" x="4486275" y="4829175"/>
          <p14:tracePt t="104661" x="4479925" y="4829175"/>
          <p14:tracePt t="104695" x="4475163" y="4829175"/>
          <p14:tracePt t="104728" x="4486275" y="4822825"/>
          <p14:tracePt t="104762" x="4486275" y="4800600"/>
          <p14:tracePt t="104795" x="4479925" y="4789488"/>
          <p14:tracePt t="104828" x="4492625" y="4778375"/>
          <p14:tracePt t="104876" x="4486275" y="4778375"/>
          <p14:tracePt t="104895" x="4475163" y="4772025"/>
          <p14:tracePt t="104928" x="4446588" y="4772025"/>
          <p14:tracePt t="104962" x="4422775" y="4783138"/>
          <p14:tracePt t="104995" x="4406900" y="4789488"/>
          <p14:tracePt t="105028" x="4383088" y="4760913"/>
          <p14:tracePt t="105061" x="4337050" y="4765675"/>
          <p14:tracePt t="105095" x="4314825" y="4778375"/>
          <p14:tracePt t="105128" x="4321175" y="4765675"/>
          <p14:tracePt t="105162" x="4314825" y="4754563"/>
          <p14:tracePt t="105196" x="4297363" y="4737100"/>
          <p14:tracePt t="105228" x="4297363" y="4721225"/>
          <p14:tracePt t="105261" x="4292600" y="4714875"/>
          <p14:tracePt t="105295" x="4275138" y="4721225"/>
          <p14:tracePt t="105328" x="4257675" y="4737100"/>
          <p14:tracePt t="105361" x="4251325" y="4760913"/>
          <p14:tracePt t="105394" x="4251325" y="4783138"/>
          <p14:tracePt t="105428" x="4264025" y="4800600"/>
          <p14:tracePt t="105462" x="4268788" y="4818063"/>
          <p14:tracePt t="105495" x="4268788" y="4829175"/>
          <p14:tracePt t="105562" x="4268788" y="4835525"/>
          <p14:tracePt t="105565" x="4268788" y="4840288"/>
          <p14:tracePt t="105595" x="4264025" y="4851400"/>
          <p14:tracePt t="105598" x="4251325" y="4857750"/>
          <p14:tracePt t="105628" x="4222750" y="4864100"/>
          <p14:tracePt t="105662" x="4222750" y="4857750"/>
          <p14:tracePt t="105695" x="4222750" y="4851400"/>
          <p14:tracePt t="105728" x="4235450" y="4851400"/>
          <p14:tracePt t="105762" x="4246563" y="4840288"/>
          <p14:tracePt t="105795" x="4257675" y="4829175"/>
          <p14:tracePt t="105828" x="4235450" y="4835525"/>
          <p14:tracePt t="105862" x="4229100" y="4840288"/>
          <p14:tracePt t="105894" x="4264025" y="4840288"/>
          <p14:tracePt t="105963" x="4264025" y="4857750"/>
          <p14:tracePt t="106028" x="4279900" y="4857750"/>
          <p14:tracePt t="106061" x="4292600" y="4857750"/>
          <p14:tracePt t="106095" x="4286250" y="4868863"/>
          <p14:tracePt t="106128" x="4297363" y="4868863"/>
          <p14:tracePt t="106161" x="4332288" y="4846638"/>
          <p14:tracePt t="106229" x="4337050" y="4846638"/>
          <p14:tracePt t="106261" x="4383088" y="4846638"/>
          <p14:tracePt t="106294" x="4406900" y="4846638"/>
          <p14:tracePt t="106328" x="4406900" y="4835525"/>
          <p14:tracePt t="106361" x="4394200" y="4818063"/>
          <p14:tracePt t="106395" x="4378325" y="4829175"/>
          <p14:tracePt t="106428" x="4360863" y="4840288"/>
          <p14:tracePt t="106461" x="4360863" y="4829175"/>
          <p14:tracePt t="106494" x="4383088" y="4818063"/>
          <p14:tracePt t="106528" x="4418013" y="4794250"/>
          <p14:tracePt t="106562" x="4422775" y="4778375"/>
          <p14:tracePt t="106594" x="4422775" y="4772025"/>
          <p14:tracePt t="106653" x="4422775" y="4765675"/>
          <p14:tracePt t="106668" x="4422775" y="4760913"/>
          <p14:tracePt t="106694" x="4418013" y="4754563"/>
          <p14:tracePt t="106728" x="4406900" y="4754563"/>
          <p14:tracePt t="106761" x="4400550" y="4754563"/>
          <p14:tracePt t="106795" x="4383088" y="4754563"/>
          <p14:tracePt t="106828" x="4354513" y="4754563"/>
          <p14:tracePt t="106862" x="4349750" y="4754563"/>
          <p14:tracePt t="106928" x="4343400" y="4754563"/>
          <p14:tracePt t="106961" x="4325938" y="4754563"/>
          <p14:tracePt t="106994" x="4308475" y="4760913"/>
          <p14:tracePt t="107027" x="4292600" y="4765675"/>
          <p14:tracePt t="107061" x="4286250" y="4765675"/>
          <p14:tracePt t="107094" x="4279900" y="4765675"/>
          <p14:tracePt t="107099" x="4275138" y="4765675"/>
          <p14:tracePt t="107128" x="4264025" y="4765675"/>
          <p14:tracePt t="107194" x="4279900" y="4765675"/>
          <p14:tracePt t="107261" x="4297363" y="4754563"/>
          <p14:tracePt t="107294" x="4337050" y="4737100"/>
          <p14:tracePt t="107327" x="4343400" y="4737100"/>
          <p14:tracePt t="107361" x="4365625" y="4749800"/>
          <p14:tracePt t="107395" x="4406900" y="4749800"/>
          <p14:tracePt t="107427" x="4406900" y="4760913"/>
          <p14:tracePt t="107461" x="4418013" y="4772025"/>
          <p14:tracePt t="107494" x="4451350" y="4765675"/>
          <p14:tracePt t="107527" x="4479925" y="4754563"/>
          <p14:tracePt t="107560" x="4475163" y="4749800"/>
          <p14:tracePt t="107594" x="4468813" y="4749800"/>
          <p14:tracePt t="107628" x="4486275" y="4737100"/>
          <p14:tracePt t="107661" x="4514850" y="4721225"/>
          <p14:tracePt t="107694" x="4521200" y="4714875"/>
          <p14:tracePt t="107727" x="4514850" y="4721225"/>
          <p14:tracePt t="107795" x="4578350" y="4675188"/>
          <p14:tracePt t="107827" x="4583113" y="4668838"/>
          <p14:tracePt t="107894" x="4583113" y="4657725"/>
          <p14:tracePt t="107927" x="4578350" y="4651375"/>
          <p14:tracePt t="107961" x="4560888" y="4664075"/>
          <p14:tracePt t="107995" x="4549775" y="4692650"/>
          <p14:tracePt t="108029" x="4514850" y="4725988"/>
          <p14:tracePt t="108061" x="4486275" y="4743450"/>
          <p14:tracePt t="108094" x="4464050" y="4778375"/>
          <p14:tracePt t="108127" x="4446588" y="4794250"/>
          <p14:tracePt t="108161" x="4446588" y="4800600"/>
          <p14:tracePt t="108194" x="4411663" y="4811713"/>
          <p14:tracePt t="108227" x="4365625" y="4835525"/>
          <p14:tracePt t="108261" x="4349750" y="4835525"/>
          <p14:tracePt t="108294" x="4343400" y="4835525"/>
          <p14:tracePt t="108327" x="4314825" y="4835525"/>
          <p14:tracePt t="108361" x="4297363" y="4851400"/>
          <p14:tracePt t="108444" x="4297363" y="4857750"/>
          <p14:tracePt t="108460" x="4292600" y="4864100"/>
          <p14:tracePt t="108494" x="4251325" y="4886325"/>
          <p14:tracePt t="108527" x="4211638" y="4903788"/>
          <p14:tracePt t="108560" x="4194175" y="4914900"/>
          <p14:tracePt t="108594" x="4189413" y="4914900"/>
          <p14:tracePt t="108597" x="4183063" y="4914900"/>
          <p14:tracePt t="108627" x="4165600" y="4914900"/>
          <p14:tracePt t="108660" x="4154488" y="4914900"/>
          <p14:tracePt t="108693" x="4137025" y="4914900"/>
          <p14:tracePt t="108727" x="4114800" y="4921250"/>
          <p14:tracePt t="108760" x="4079875" y="4937125"/>
          <p14:tracePt t="108794" x="4064000" y="4954588"/>
          <p14:tracePt t="108797" x="4057650" y="4954588"/>
          <p14:tracePt t="108828" x="4029075" y="4943475"/>
          <p14:tracePt t="108860" x="4006850" y="4937125"/>
          <p14:tracePt t="108894" x="3983038" y="4943475"/>
          <p14:tracePt t="108927" x="3943350" y="4965700"/>
          <p14:tracePt t="108961" x="3914775" y="4978400"/>
          <p14:tracePt t="108994" x="3886200" y="4994275"/>
          <p14:tracePt t="109027" x="3875088" y="5006975"/>
          <p14:tracePt t="109060" x="3840163" y="5022850"/>
          <p14:tracePt t="109093" x="3811588" y="5022850"/>
          <p14:tracePt t="109127" x="3811588" y="5011738"/>
          <p14:tracePt t="109161" x="3822700" y="5011738"/>
          <p14:tracePt t="109227" x="3822700" y="5022850"/>
          <p14:tracePt t="109260" x="3817938" y="5029200"/>
          <p14:tracePt t="109293" x="3800475" y="5029200"/>
          <p14:tracePt t="109327" x="3800475" y="5035550"/>
          <p14:tracePt t="109361" x="3800475" y="5051425"/>
          <p14:tracePt t="109393" x="3800475" y="5064125"/>
          <p14:tracePt t="109427" x="3794125" y="5064125"/>
          <p14:tracePt t="109430" x="3789363" y="5064125"/>
          <p14:tracePt t="109461" x="3794125" y="5064125"/>
          <p14:tracePt t="109532" x="3794125" y="5057775"/>
          <p14:tracePt t="109548" x="3794125" y="5051425"/>
          <p14:tracePt t="109560" x="3794125" y="5046663"/>
          <p14:tracePt t="109593" x="3806825" y="5029200"/>
          <p14:tracePt t="109627" x="3811588" y="5018088"/>
          <p14:tracePt t="109660" x="3800475" y="5018088"/>
          <p14:tracePt t="109693" x="3800475" y="5006975"/>
          <p14:tracePt t="109727" x="3783013" y="4989513"/>
          <p14:tracePt t="109760" x="3771900" y="4978400"/>
          <p14:tracePt t="109793" x="3771900" y="4965700"/>
          <p14:tracePt t="109827" x="3765550" y="4960938"/>
          <p14:tracePt t="109830" x="3760788" y="4960938"/>
          <p14:tracePt t="109860" x="3736975" y="4960938"/>
          <p14:tracePt t="109893" x="3736975" y="4943475"/>
          <p14:tracePt t="109927" x="3725863" y="4932363"/>
          <p14:tracePt t="109960" x="3714750" y="4932363"/>
          <p14:tracePt t="109993" x="3697288" y="4932363"/>
          <p14:tracePt t="110027" x="3692525" y="4914900"/>
          <p14:tracePt t="110060" x="3668713" y="4892675"/>
          <p14:tracePt t="110093" x="3663950" y="4879975"/>
          <p14:tracePt t="110127" x="3657600" y="4868863"/>
          <p14:tracePt t="110131" x="3651250" y="4864100"/>
          <p14:tracePt t="110160" x="3640138" y="4851400"/>
          <p14:tracePt t="110193" x="3629025" y="4835525"/>
          <p14:tracePt t="110200" x="3629025" y="4829175"/>
          <p14:tracePt t="110227" x="3635375" y="4818063"/>
          <p14:tracePt t="110260" x="3635375" y="4806950"/>
          <p14:tracePt t="110293" x="3617913" y="4806950"/>
          <p14:tracePt t="110326" x="3606800" y="4806950"/>
          <p14:tracePt t="110393" x="3594100" y="4811713"/>
          <p14:tracePt t="110427" x="3578225" y="4822825"/>
          <p14:tracePt t="110460" x="3560763" y="4835525"/>
          <p14:tracePt t="110493" x="3543300" y="4835525"/>
          <p14:tracePt t="110526" x="3532188" y="4835525"/>
          <p14:tracePt t="110560" x="3532188" y="4846638"/>
          <p14:tracePt t="110593" x="3521075" y="4864100"/>
          <p14:tracePt t="110626" x="3503613" y="4864100"/>
          <p14:tracePt t="110660" x="3497263" y="4864100"/>
          <p14:tracePt t="110852" x="3497263" y="4857750"/>
          <p14:tracePt t="110876" x="3497263" y="4851400"/>
          <p14:tracePt t="110885" x="3497263" y="4846638"/>
          <p14:tracePt t="110932" x="3497263" y="4851400"/>
          <p14:tracePt t="111196" x="3503613" y="4851400"/>
          <p14:tracePt t="111470" x="3497263" y="4851400"/>
          <p14:tracePt t="111476" x="3492500" y="4851400"/>
          <p14:tracePt t="111605" x="3492500" y="4846638"/>
          <p14:tracePt t="111612" x="3497263" y="4846638"/>
          <p14:tracePt t="111627" x="3503613" y="4840288"/>
          <p14:tracePt t="111630" x="3514725" y="4835525"/>
          <p14:tracePt t="111659" x="3532188" y="4829175"/>
          <p14:tracePt t="111693" x="3549650" y="4829175"/>
          <p14:tracePt t="111726" x="3571875" y="4822825"/>
          <p14:tracePt t="111760" x="3651250" y="4806950"/>
          <p14:tracePt t="111793" x="3749675" y="4760913"/>
          <p14:tracePt t="111828" x="3879850" y="4708525"/>
          <p14:tracePt t="111859" x="4035425" y="4664075"/>
          <p14:tracePt t="111893" x="4194175" y="4629150"/>
          <p14:tracePt t="111926" x="4360863" y="4560888"/>
          <p14:tracePt t="111959" x="4532313" y="4479925"/>
          <p14:tracePt t="111993" x="4760913" y="4422775"/>
          <p14:tracePt t="112027" x="5080000" y="4349750"/>
          <p14:tracePt t="112059" x="5257800" y="4303713"/>
          <p14:tracePt t="112093" x="5497513" y="4246563"/>
          <p14:tracePt t="112126" x="5743575" y="4183063"/>
          <p14:tracePt t="112159" x="6018213" y="4125913"/>
          <p14:tracePt t="112193" x="6218238" y="4079875"/>
          <p14:tracePt t="112226" x="6543675" y="4017963"/>
          <p14:tracePt t="112259" x="6794500" y="3989388"/>
          <p14:tracePt t="112293" x="7058025" y="3937000"/>
          <p14:tracePt t="112326" x="7161213" y="3932238"/>
          <p14:tracePt t="112359" x="7315200" y="3949700"/>
          <p14:tracePt t="112393" x="7423150" y="3971925"/>
          <p14:tracePt t="112427" x="7504113" y="3989388"/>
          <p14:tracePt t="112459" x="7532688" y="4017963"/>
          <p14:tracePt t="112493" x="7532688" y="4046538"/>
          <p14:tracePt t="112526" x="7521575" y="4057650"/>
          <p14:tracePt t="112559" x="7480300" y="4097338"/>
          <p14:tracePt t="112593" x="7446963" y="4137025"/>
          <p14:tracePt t="112626" x="7446963" y="4149725"/>
          <p14:tracePt t="112629" x="7440613" y="4149725"/>
          <p14:tracePt t="112659" x="7407275" y="4160838"/>
          <p14:tracePt t="112692" x="7343775" y="4194175"/>
          <p14:tracePt t="112726" x="7258050" y="4240213"/>
          <p14:tracePt t="112759" x="7207250" y="4275138"/>
          <p14:tracePt t="112793" x="7143750" y="4297363"/>
          <p14:tracePt t="112826" x="7097713" y="4308475"/>
          <p14:tracePt t="112859" x="7092950" y="4308475"/>
          <p14:tracePt t="112893" x="7075488" y="4297363"/>
          <p14:tracePt t="112926" x="7046913" y="4297363"/>
          <p14:tracePt t="112959" x="7040563" y="4297363"/>
          <p14:tracePt t="112992" x="7040563" y="4292600"/>
          <p14:tracePt t="113026" x="7023100" y="4275138"/>
          <p14:tracePt t="113059" x="7011988" y="4268788"/>
          <p14:tracePt t="113062" x="7007225" y="4268788"/>
          <p14:tracePt t="113093" x="6989763" y="4268788"/>
          <p14:tracePt t="113126" x="6989763" y="4240213"/>
          <p14:tracePt t="113159" x="7023100" y="4178300"/>
          <p14:tracePt t="113164" x="7035800" y="4160838"/>
          <p14:tracePt t="113192" x="7075488" y="4137025"/>
          <p14:tracePt t="113226" x="7115175" y="4143375"/>
          <p14:tracePt t="113259" x="7154863" y="4143375"/>
          <p14:tracePt t="113292" x="7212013" y="4114800"/>
          <p14:tracePt t="113326" x="7240588" y="4075113"/>
          <p14:tracePt t="113359" x="7286625" y="4051300"/>
          <p14:tracePt t="113392" x="7350125" y="4051300"/>
          <p14:tracePt t="113426" x="7383463" y="4051300"/>
          <p14:tracePt t="113459" x="7400925" y="4040188"/>
          <p14:tracePt t="113492" x="7418388" y="4046538"/>
          <p14:tracePt t="113526" x="7440613" y="4064000"/>
          <p14:tracePt t="113559" x="7469188" y="4068763"/>
          <p14:tracePt t="113626" x="7469188" y="4079875"/>
          <p14:tracePt t="113659" x="7480300" y="4079875"/>
          <p14:tracePt t="113692" x="7497763" y="4092575"/>
          <p14:tracePt t="113726" x="7497763" y="4097338"/>
          <p14:tracePt t="113759" x="7504113" y="4108450"/>
          <p14:tracePt t="113792" x="7504113" y="4121150"/>
          <p14:tracePt t="113825" x="7493000" y="4121150"/>
          <p14:tracePt t="113859" x="7493000" y="4137025"/>
          <p14:tracePt t="113892" x="7497763" y="4154488"/>
          <p14:tracePt t="113959" x="7486650" y="4143375"/>
          <p14:tracePt t="113992" x="7469188" y="4143375"/>
          <p14:tracePt t="114025" x="7458075" y="4143375"/>
          <p14:tracePt t="114061" x="7435850" y="4143375"/>
          <p14:tracePt t="114093" x="7429500" y="4143375"/>
          <p14:tracePt t="114126" x="7423150" y="4137025"/>
          <p14:tracePt t="114158" x="7423150" y="4125913"/>
          <p14:tracePt t="114225" x="7423150" y="4137025"/>
          <p14:tracePt t="114259" x="7412038" y="4137025"/>
          <p14:tracePt t="114292" x="7407275" y="4137025"/>
          <p14:tracePt t="114325" x="7418388" y="4137025"/>
          <p14:tracePt t="114359" x="7418388" y="4149725"/>
          <p14:tracePt t="114392" x="7423150" y="4149725"/>
          <p14:tracePt t="114425" x="7458075" y="4114800"/>
          <p14:tracePt t="114459" x="7486650" y="4075113"/>
          <p14:tracePt t="114461" x="7497763" y="4064000"/>
          <p14:tracePt t="114492" x="7532688" y="4046538"/>
          <p14:tracePt t="114525" x="7561263" y="4035425"/>
          <p14:tracePt t="114559" x="7640638" y="3994150"/>
          <p14:tracePt t="114592" x="7715250" y="3960813"/>
          <p14:tracePt t="114625" x="7743825" y="3949700"/>
          <p14:tracePt t="114630" x="7750175" y="3949700"/>
          <p14:tracePt t="114658" x="7754938" y="3949700"/>
          <p14:tracePt t="114691" x="7766050" y="3954463"/>
          <p14:tracePt t="114725" x="7754938" y="3994150"/>
          <p14:tracePt t="114759" x="7743825" y="4017963"/>
          <p14:tracePt t="114792" x="7743825" y="4035425"/>
          <p14:tracePt t="114825" x="7721600" y="4075113"/>
          <p14:tracePt t="114859" x="7704138" y="4108450"/>
          <p14:tracePt t="114892" x="7697788" y="4121150"/>
          <p14:tracePt t="114925" x="7680325" y="4121150"/>
          <p14:tracePt t="114959" x="7640638" y="4103688"/>
          <p14:tracePt t="114992" x="7629525" y="4092575"/>
          <p14:tracePt t="115025" x="7600950" y="4097338"/>
          <p14:tracePt t="115059" x="7561263" y="4114800"/>
          <p14:tracePt t="115092" x="7526338" y="4097338"/>
          <p14:tracePt t="115125" x="7521575" y="4057650"/>
          <p14:tracePt t="115159" x="7469188" y="4035425"/>
          <p14:tracePt t="115192" x="7412038" y="4022725"/>
          <p14:tracePt t="115225" x="7378700" y="4022725"/>
          <p14:tracePt t="115259" x="7350125" y="4022725"/>
          <p14:tracePt t="115292" x="7286625" y="4046538"/>
          <p14:tracePt t="115325" x="7235825" y="4064000"/>
          <p14:tracePt t="115358" x="7207250" y="4064000"/>
          <p14:tracePt t="115392" x="7161213" y="4068763"/>
          <p14:tracePt t="115425" x="7104063" y="4086225"/>
          <p14:tracePt t="115460" x="7058025" y="4097338"/>
          <p14:tracePt t="115492" x="7007225" y="4092575"/>
          <p14:tracePt t="115525" x="6972300" y="4075113"/>
          <p14:tracePt t="115558" x="6961188" y="4057650"/>
          <p14:tracePt t="115592" x="6961188" y="4040188"/>
          <p14:tracePt t="115625" x="6943725" y="4029075"/>
          <p14:tracePt t="115629" x="6943725" y="4022725"/>
          <p14:tracePt t="115659" x="6932613" y="4017963"/>
          <p14:tracePt t="115692" x="6932613" y="4000500"/>
          <p14:tracePt t="115725" x="6915150" y="3994150"/>
          <p14:tracePt t="115758" x="6886575" y="4000500"/>
          <p14:tracePt t="115791" x="6875463" y="4000500"/>
          <p14:tracePt t="115859" x="6864350" y="4006850"/>
          <p14:tracePt t="115891" x="6864350" y="4022725"/>
          <p14:tracePt t="115958" x="6869113" y="4022725"/>
          <p14:tracePt t="115991" x="6880225" y="4022725"/>
          <p14:tracePt t="116025" x="6892925" y="4022725"/>
          <p14:tracePt t="116058" x="6904038" y="4022725"/>
          <p14:tracePt t="116125" x="6921500" y="4022725"/>
          <p14:tracePt t="116158" x="6926263" y="4022725"/>
          <p14:tracePt t="116220" x="6932613" y="4022725"/>
          <p14:tracePt t="116228" x="6937375" y="4022725"/>
          <p14:tracePt t="116258" x="6943725" y="4022725"/>
          <p14:tracePt t="116301" x="6950075" y="4022725"/>
          <p14:tracePt t="116325" x="6972300" y="4022725"/>
          <p14:tracePt t="116358" x="6978650" y="4022725"/>
          <p14:tracePt t="116425" x="6983413" y="4017963"/>
          <p14:tracePt t="116458" x="6994525" y="4017963"/>
          <p14:tracePt t="116491" x="7018338" y="4006850"/>
          <p14:tracePt t="116525" x="7058025" y="3978275"/>
          <p14:tracePt t="116558" x="7075488" y="3949700"/>
          <p14:tracePt t="116592" x="7058025" y="3943350"/>
          <p14:tracePt t="116625" x="7011988" y="3943350"/>
          <p14:tracePt t="116629" x="7000875" y="3949700"/>
          <p14:tracePt t="116659" x="6994525" y="3965575"/>
          <p14:tracePt t="116691" x="6994525" y="3971925"/>
          <p14:tracePt t="116725" x="7000875" y="3971925"/>
          <p14:tracePt t="116758" x="7007225" y="3971925"/>
          <p14:tracePt t="116791" x="7035800" y="3983038"/>
          <p14:tracePt t="116825" x="7064375" y="3983038"/>
          <p14:tracePt t="116857" x="7092950" y="3983038"/>
          <p14:tracePt t="116925" x="7121525" y="3983038"/>
          <p14:tracePt t="116958" x="7126288" y="3983038"/>
          <p14:tracePt t="117025" x="7115175" y="3983038"/>
          <p14:tracePt t="117059" x="7092950" y="3983038"/>
          <p14:tracePt t="117091" x="7069138" y="3983038"/>
          <p14:tracePt t="117124" x="7058025" y="3965575"/>
          <p14:tracePt t="117158" x="7046913" y="3960813"/>
          <p14:tracePt t="117192" x="7011988" y="3960813"/>
          <p14:tracePt t="117224" x="6978650" y="3954463"/>
          <p14:tracePt t="117259" x="6978650" y="3932238"/>
          <p14:tracePt t="117291" x="6965950" y="3932238"/>
          <p14:tracePt t="117324" x="6926263" y="3925888"/>
          <p14:tracePt t="117358" x="6904038" y="3914775"/>
          <p14:tracePt t="117391" x="6864350" y="3914775"/>
          <p14:tracePt t="117424" x="6846888" y="3903663"/>
          <p14:tracePt t="117458" x="6846888" y="3892550"/>
          <p14:tracePt t="117491" x="6846888" y="3886200"/>
          <p14:tracePt t="117525" x="6851650" y="3886200"/>
          <p14:tracePt t="117558" x="6858000" y="3886200"/>
          <p14:tracePt t="117596" x="6864350" y="3886200"/>
          <p14:tracePt t="117624" x="6880225" y="3886200"/>
          <p14:tracePt t="117628" x="6886575" y="3886200"/>
          <p14:tracePt t="117659" x="6926263" y="3886200"/>
          <p14:tracePt t="117692" x="6926263" y="3897313"/>
          <p14:tracePt t="117724" x="6915150" y="3908425"/>
          <p14:tracePt t="117758" x="6904038" y="3921125"/>
          <p14:tracePt t="117792" x="6897688" y="3921125"/>
          <p14:tracePt t="117824" x="6904038" y="3921125"/>
          <p14:tracePt t="117858" x="6921500" y="3937000"/>
          <p14:tracePt t="117891" x="6908800" y="3949700"/>
          <p14:tracePt t="117924" x="6880225" y="3978275"/>
          <p14:tracePt t="117957" x="6858000" y="4011613"/>
          <p14:tracePt t="117991" x="6858000" y="4022725"/>
          <p14:tracePt t="118024" x="6858000" y="4017963"/>
          <p14:tracePt t="118058" x="6864350" y="3983038"/>
          <p14:tracePt t="118091" x="6892925" y="3943350"/>
          <p14:tracePt t="118124" x="6921500" y="3921125"/>
          <p14:tracePt t="118157" x="6915150" y="3903663"/>
          <p14:tracePt t="118191" x="6897688" y="3892550"/>
          <p14:tracePt t="118258" x="6892925" y="3892550"/>
          <p14:tracePt t="118291" x="6869113" y="3875088"/>
          <p14:tracePt t="118324" x="6829425" y="3851275"/>
          <p14:tracePt t="118357" x="6823075" y="3835400"/>
          <p14:tracePt t="118391" x="6846888" y="3829050"/>
          <p14:tracePt t="118424" x="6886575" y="3829050"/>
          <p14:tracePt t="118458" x="6897688" y="3835400"/>
          <p14:tracePt t="118491" x="6897688" y="3846513"/>
          <p14:tracePt t="118524" x="6875463" y="3897313"/>
          <p14:tracePt t="118557" x="6869113" y="3921125"/>
          <p14:tracePt t="118591" x="6875463" y="3937000"/>
          <p14:tracePt t="118624" x="6875463" y="3949700"/>
          <p14:tracePt t="118658" x="6864350" y="3960813"/>
          <p14:tracePt t="118691" x="6858000" y="3954463"/>
          <p14:tracePt t="118724" x="6846888" y="3954463"/>
          <p14:tracePt t="118757" x="6835775" y="3943350"/>
          <p14:tracePt t="118791" x="6823075" y="3921125"/>
          <p14:tracePt t="118824" x="6835775" y="3892550"/>
          <p14:tracePt t="118857" x="6829425" y="3886200"/>
          <p14:tracePt t="118891" x="6811963" y="3886200"/>
          <p14:tracePt t="118924" x="6811963" y="3868738"/>
          <p14:tracePt t="118957" x="6794500" y="3875088"/>
          <p14:tracePt t="118991" x="6778625" y="3886200"/>
          <p14:tracePt t="119057" x="6783388" y="3886200"/>
          <p14:tracePt t="119090" x="6778625" y="3897313"/>
          <p14:tracePt t="119124" x="6783388" y="3897313"/>
          <p14:tracePt t="119157" x="6789738" y="3897313"/>
          <p14:tracePt t="119228" x="6794500" y="3897313"/>
          <p14:tracePt t="119235" x="6800850" y="3897313"/>
          <p14:tracePt t="119257" x="6818313" y="3897313"/>
          <p14:tracePt t="119291" x="6823075" y="3897313"/>
          <p14:tracePt t="119405" x="6829425" y="3897313"/>
          <p14:tracePt t="119421" x="6835775" y="3897313"/>
          <p14:tracePt t="119428" x="6840538" y="3897313"/>
          <p14:tracePt t="119457" x="6846888" y="3897313"/>
          <p14:tracePt t="119500" x="6840538" y="3897313"/>
          <p14:tracePt t="119524" x="6835775" y="3897313"/>
          <p14:tracePt t="119557" x="6835775" y="3892550"/>
          <p14:tracePt t="119590" x="6846888" y="3886200"/>
          <p14:tracePt t="119657" x="6851650" y="3886200"/>
          <p14:tracePt t="119691" x="6864350" y="3886200"/>
          <p14:tracePt t="119695" x="6864350" y="3892550"/>
          <p14:tracePt t="119724" x="6864350" y="3897313"/>
          <p14:tracePt t="119797" x="6864350" y="3903663"/>
          <p14:tracePt t="119820" x="6869113" y="3903663"/>
          <p14:tracePt t="119828" x="6875463" y="3903663"/>
          <p14:tracePt t="119868" x="6869113" y="3903663"/>
          <p14:tracePt t="119891" x="6864350" y="3903663"/>
          <p14:tracePt t="119925" x="6869113" y="3903663"/>
          <p14:tracePt t="119957" x="6886575" y="3903663"/>
          <p14:tracePt t="119990" x="6904038" y="3908425"/>
          <p14:tracePt t="120024" x="6904038" y="3921125"/>
          <p14:tracePt t="120057" x="6904038" y="3932238"/>
          <p14:tracePt t="120091" x="6965950" y="3925888"/>
          <p14:tracePt t="120124" x="7058025" y="3886200"/>
          <p14:tracePt t="120157" x="7075488" y="3879850"/>
          <p14:tracePt t="120190" x="7115175" y="3879850"/>
          <p14:tracePt t="120223" x="7235825" y="3863975"/>
          <p14:tracePt t="120257" x="7280275" y="3846513"/>
          <p14:tracePt t="120290" x="7269163" y="3846513"/>
          <p14:tracePt t="120323" x="7304088" y="3846513"/>
          <p14:tracePt t="120357" x="7350125" y="3840163"/>
          <p14:tracePt t="120390" x="7332663" y="3840163"/>
          <p14:tracePt t="120423" x="7315200" y="3840163"/>
          <p14:tracePt t="120457" x="7337425" y="3840163"/>
          <p14:tracePt t="120491" x="7350125" y="3835400"/>
          <p14:tracePt t="120523" x="7372350" y="3800475"/>
          <p14:tracePt t="120557" x="7378700" y="3765550"/>
          <p14:tracePt t="120590" x="7378700" y="3749675"/>
          <p14:tracePt t="120623" x="7378700" y="3732213"/>
          <p14:tracePt t="120657" x="7378700" y="3725863"/>
          <p14:tracePt t="120723" x="7378700" y="3692525"/>
          <p14:tracePt t="120757" x="7343775" y="3686175"/>
          <p14:tracePt t="120790" x="7258050" y="3686175"/>
          <p14:tracePt t="120823" x="7189788" y="3703638"/>
          <p14:tracePt t="120857" x="7137400" y="3714750"/>
          <p14:tracePt t="120891" x="7064375" y="3732213"/>
          <p14:tracePt t="120923" x="7023100" y="3732213"/>
          <p14:tracePt t="120957" x="6972300" y="3725863"/>
          <p14:tracePt t="120990" x="6886575" y="3749675"/>
          <p14:tracePt t="121023" x="6818313" y="3754438"/>
          <p14:tracePt t="121057" x="6772275" y="3760788"/>
          <p14:tracePt t="121091" x="6629400" y="3789363"/>
          <p14:tracePt t="121123" x="6451600" y="3806825"/>
          <p14:tracePt t="121157" x="6378575" y="3811588"/>
          <p14:tracePt t="121190" x="6308725" y="3811588"/>
          <p14:tracePt t="121195" x="6286500" y="3811588"/>
          <p14:tracePt t="121224" x="6189663" y="3811588"/>
          <p14:tracePt t="121256" x="5961063" y="3811588"/>
          <p14:tracePt t="121291" x="5732463" y="3806825"/>
          <p14:tracePt t="121323" x="5697538" y="3675063"/>
          <p14:tracePt t="121357" x="5664200" y="3463925"/>
          <p14:tracePt t="121390" x="5583238" y="3263900"/>
          <p14:tracePt t="121423" x="5549900" y="3040063"/>
          <p14:tracePt t="121457" x="5697538" y="2468563"/>
          <p14:tracePt t="121490" x="5783263" y="1868488"/>
          <p14:tracePt t="121523" x="5708650" y="1468438"/>
          <p14:tracePt t="121557" x="5497513" y="822325"/>
          <p14:tracePt t="121590" x="5308600" y="0"/>
          <p14:tracePt t="121623" x="5400675" y="0"/>
          <p14:tracePt t="121656" x="5629275" y="0"/>
          <p14:tracePt t="121691" x="5800725" y="0"/>
          <p14:tracePt t="121723" x="5949950" y="0"/>
          <p14:tracePt t="121756" x="6022975" y="0"/>
          <p14:tracePt t="121790" x="6057900" y="0"/>
          <p14:tracePt t="121823" x="5961063" y="0"/>
          <p14:tracePt t="121857" x="5864225" y="0"/>
          <p14:tracePt t="121891" x="5737225" y="0"/>
          <p14:tracePt t="121923" x="5721350" y="0"/>
          <p14:tracePt t="121990" x="5668963" y="0"/>
          <p14:tracePt t="122023" x="5646738" y="0"/>
          <p14:tracePt t="122056" x="5657850" y="0"/>
          <p14:tracePt t="122090" x="5640388" y="0"/>
          <p14:tracePt t="122123" x="5561013" y="0"/>
          <p14:tracePt t="122156" x="5549900" y="0"/>
          <p14:tracePt t="122190" x="5543550" y="0"/>
          <p14:tracePt t="122228" x="5549900" y="0"/>
          <p14:tracePt t="122256" x="5561013" y="0"/>
          <p14:tracePt t="122323" x="5594350" y="17463"/>
          <p14:tracePt t="122356" x="5646738" y="39688"/>
          <p14:tracePt t="122390" x="5697538" y="74613"/>
          <p14:tracePt t="122423" x="5737225" y="92075"/>
          <p14:tracePt t="122456" x="5732463" y="50800"/>
          <p14:tracePt t="122491" x="5765800" y="0"/>
          <p14:tracePt t="122523" x="5818188" y="0"/>
          <p14:tracePt t="122556" x="5932488" y="0"/>
          <p14:tracePt t="122590" x="5994400" y="0"/>
          <p14:tracePt t="122623" x="6086475" y="0"/>
          <p14:tracePt t="122656" x="6097588" y="0"/>
          <p14:tracePt t="122690" x="6086475" y="0"/>
          <p14:tracePt t="122756" x="6092825" y="6350"/>
          <p14:tracePt t="122764" x="6103938" y="17463"/>
          <p14:tracePt t="122789" x="6121400" y="28575"/>
          <p14:tracePt t="122823" x="6143625" y="22225"/>
          <p14:tracePt t="122856" x="6161088" y="17463"/>
          <p14:tracePt t="122890" x="6154738" y="28575"/>
          <p14:tracePt t="122923" x="6165850" y="63500"/>
          <p14:tracePt t="122924" x="6165850" y="68263"/>
          <p14:tracePt t="122956" x="6161088" y="68263"/>
          <p14:tracePt t="122989" x="6143625" y="57150"/>
          <p14:tracePt t="123023" x="6143625" y="46038"/>
          <p14:tracePt t="123056" x="6165850" y="22225"/>
          <p14:tracePt t="123090" x="6211888" y="0"/>
          <p14:tracePt t="123123" x="6240463" y="0"/>
          <p14:tracePt t="123196" x="6246813" y="0"/>
          <p14:tracePt t="123204" x="6251575" y="0"/>
          <p14:tracePt t="123223" x="6257925" y="0"/>
          <p14:tracePt t="123256" x="6264275" y="0"/>
          <p14:tracePt t="123290" x="6269038" y="0"/>
          <p14:tracePt t="123380" x="6275388" y="0"/>
          <p14:tracePt t="123388" x="6280150" y="0"/>
          <p14:tracePt t="123429" x="6286500" y="0"/>
          <p14:tracePt t="123437" x="6292850" y="0"/>
          <p14:tracePt t="123456" x="6297613" y="0"/>
          <p14:tracePt t="123489" x="6303963" y="0"/>
          <p14:tracePt t="123523" x="6315075" y="0"/>
          <p14:tracePt t="123556" x="6332538" y="0"/>
          <p14:tracePt t="123589" x="6337300" y="0"/>
          <p14:tracePt t="123622" x="6361113" y="0"/>
          <p14:tracePt t="123656" x="6400800" y="0"/>
          <p14:tracePt t="123689" x="6411913" y="0"/>
          <p14:tracePt t="123748" x="6418263" y="0"/>
          <p14:tracePt t="123758" x="6423025" y="0"/>
          <p14:tracePt t="123789" x="6440488" y="0"/>
          <p14:tracePt t="123822" x="6446838" y="0"/>
          <p14:tracePt t="123856" x="6469063" y="0"/>
          <p14:tracePt t="123889" x="6508750" y="0"/>
          <p14:tracePt t="123923" x="6572250" y="0"/>
          <p14:tracePt t="123956" x="6607175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71870-58B9-466B-A569-8D2B757D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42" y="4761478"/>
            <a:ext cx="6365875" cy="1575633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28A5F-43D8-4259-8467-F948343D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E1712-8650-5C4A-8893-AAB7CC3C1F77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AB3F72-63B5-4269-ACCA-7B8B539C4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7A6EE-6FE4-48C5-8258-BFAACA9A594B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/23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E820FB3-8A24-4395-B3D1-943D2C86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常用语句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模块实例化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E69A3F-C60A-4D0C-B3FE-7FF9FF5B5765}"/>
              </a:ext>
            </a:extLst>
          </p:cNvPr>
          <p:cNvSpPr txBox="1"/>
          <p:nvPr/>
        </p:nvSpPr>
        <p:spPr>
          <a:xfrm>
            <a:off x="463550" y="2505938"/>
            <a:ext cx="3395662" cy="1785104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0" dirty="0">
                <a:solidFill>
                  <a:srgbClr val="0000FF"/>
                </a:solidFill>
              </a:rPr>
              <a:t>module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half_adder</a:t>
            </a:r>
            <a:r>
              <a:rPr lang="en-US" altLang="zh-CN" sz="1800" b="0" dirty="0"/>
              <a:t> (</a:t>
            </a:r>
            <a:r>
              <a:rPr lang="en-US" altLang="zh-CN" sz="1800" b="0" dirty="0">
                <a:solidFill>
                  <a:srgbClr val="0000FF"/>
                </a:solidFill>
              </a:rPr>
              <a:t>input</a:t>
            </a:r>
            <a:r>
              <a:rPr lang="en-US" altLang="zh-CN" sz="1800" b="0" dirty="0"/>
              <a:t> a, b,  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/>
              <a:t>                                </a:t>
            </a:r>
            <a:r>
              <a:rPr lang="en-US" altLang="zh-CN" sz="1800" b="0" dirty="0">
                <a:solidFill>
                  <a:srgbClr val="0000FF"/>
                </a:solidFill>
              </a:rPr>
              <a:t>output</a:t>
            </a:r>
            <a:r>
              <a:rPr lang="en-US" altLang="zh-CN" sz="1800" b="0" dirty="0"/>
              <a:t> s, co);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/>
              <a:t>      </a:t>
            </a:r>
            <a:r>
              <a:rPr lang="en-US" altLang="zh-CN" sz="1800" b="0" dirty="0">
                <a:solidFill>
                  <a:srgbClr val="0000FF"/>
                </a:solidFill>
              </a:rPr>
              <a:t>assign</a:t>
            </a:r>
            <a:r>
              <a:rPr lang="en-US" altLang="zh-CN" sz="1800" b="0" dirty="0"/>
              <a:t> co=</a:t>
            </a:r>
            <a:r>
              <a:rPr lang="en-US" altLang="zh-CN" sz="1800" b="0" dirty="0" err="1"/>
              <a:t>a&amp;b</a:t>
            </a:r>
            <a:r>
              <a:rPr lang="en-US" altLang="zh-CN" sz="1800" b="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/>
              <a:t>      </a:t>
            </a:r>
            <a:r>
              <a:rPr lang="en-US" altLang="zh-CN" sz="1800" b="0" dirty="0">
                <a:solidFill>
                  <a:srgbClr val="0000FF"/>
                </a:solidFill>
              </a:rPr>
              <a:t>assign</a:t>
            </a:r>
            <a:r>
              <a:rPr lang="en-US" altLang="zh-CN" sz="1800" b="0" dirty="0"/>
              <a:t> s=</a:t>
            </a:r>
            <a:r>
              <a:rPr lang="en-US" altLang="zh-CN" sz="1800" b="0" dirty="0" err="1"/>
              <a:t>a^b</a:t>
            </a:r>
            <a:r>
              <a:rPr lang="en-US" altLang="zh-CN" sz="1800" b="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 err="1"/>
              <a:t>endmodule</a:t>
            </a:r>
            <a:endParaRPr lang="zh-CN" altLang="en-US" sz="1800" b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714B0-467E-46DC-BCEE-9C1CF5A8EE58}"/>
              </a:ext>
            </a:extLst>
          </p:cNvPr>
          <p:cNvSpPr txBox="1"/>
          <p:nvPr/>
        </p:nvSpPr>
        <p:spPr>
          <a:xfrm>
            <a:off x="4110039" y="2505938"/>
            <a:ext cx="4481512" cy="2139047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0" dirty="0">
                <a:solidFill>
                  <a:srgbClr val="0000FF"/>
                </a:solidFill>
              </a:rPr>
              <a:t>module </a:t>
            </a:r>
            <a:r>
              <a:rPr lang="en-US" altLang="zh-CN" sz="1800" b="0" dirty="0"/>
              <a:t>demo</a:t>
            </a:r>
            <a:r>
              <a:rPr lang="en-US" altLang="zh-CN" sz="1800" b="0" dirty="0">
                <a:solidFill>
                  <a:srgbClr val="0000FF"/>
                </a:solidFill>
              </a:rPr>
              <a:t> </a:t>
            </a:r>
            <a:r>
              <a:rPr lang="en-US" altLang="zh-CN" sz="1800" b="0" dirty="0"/>
              <a:t>(</a:t>
            </a:r>
            <a:r>
              <a:rPr lang="en-US" altLang="zh-CN" sz="1800" b="0" dirty="0">
                <a:solidFill>
                  <a:srgbClr val="0000FF"/>
                </a:solidFill>
              </a:rPr>
              <a:t>input </a:t>
            </a:r>
            <a:r>
              <a:rPr lang="en-US" altLang="zh-CN" sz="1800" b="0" dirty="0"/>
              <a:t>x, y, z, </a:t>
            </a:r>
            <a:r>
              <a:rPr lang="en-US" altLang="zh-CN" sz="1800" b="0" dirty="0">
                <a:solidFill>
                  <a:srgbClr val="0000FF"/>
                </a:solidFill>
              </a:rPr>
              <a:t>output </a:t>
            </a:r>
            <a:r>
              <a:rPr lang="en-US" altLang="zh-CN" sz="1800" b="0" dirty="0"/>
              <a:t>sum, </a:t>
            </a:r>
            <a:r>
              <a:rPr lang="en-US" altLang="zh-CN" sz="1800" b="0" dirty="0" err="1"/>
              <a:t>cout</a:t>
            </a:r>
            <a:r>
              <a:rPr lang="en-US" altLang="zh-CN" sz="1800" b="0" dirty="0"/>
              <a:t>);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>
                <a:solidFill>
                  <a:srgbClr val="0000FF"/>
                </a:solidFill>
              </a:rPr>
              <a:t>   wire </a:t>
            </a:r>
            <a:r>
              <a:rPr lang="en-US" altLang="zh-CN" sz="1800" b="0" dirty="0"/>
              <a:t>m, c1, c2;  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/>
              <a:t>   </a:t>
            </a:r>
            <a:r>
              <a:rPr lang="en-US" altLang="zh-CN" sz="1800" b="0" dirty="0" err="1"/>
              <a:t>half_adder</a:t>
            </a:r>
            <a:r>
              <a:rPr lang="en-US" altLang="zh-CN" sz="1800" b="0" dirty="0"/>
              <a:t> G1(.a(x), .s(m), .b(y), .co(c1));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/>
              <a:t>   </a:t>
            </a:r>
            <a:r>
              <a:rPr lang="en-US" altLang="zh-CN" sz="1800" b="0" dirty="0" err="1"/>
              <a:t>half_adder</a:t>
            </a:r>
            <a:r>
              <a:rPr lang="en-US" altLang="zh-CN" sz="1800" b="0" dirty="0"/>
              <a:t> G2(m, z, sum, c2);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>
                <a:solidFill>
                  <a:srgbClr val="0000FF"/>
                </a:solidFill>
              </a:rPr>
              <a:t>   assign </a:t>
            </a:r>
            <a:r>
              <a:rPr lang="en-US" altLang="zh-CN" sz="1800" b="0" dirty="0" err="1"/>
              <a:t>cout</a:t>
            </a:r>
            <a:r>
              <a:rPr lang="en-US" altLang="zh-CN" sz="1800" b="0" dirty="0"/>
              <a:t>=c1|c2;    </a:t>
            </a:r>
          </a:p>
          <a:p>
            <a:pPr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00FF"/>
                </a:solidFill>
              </a:rPr>
              <a:t>endmodule</a:t>
            </a:r>
            <a:endParaRPr lang="zh-CN" altLang="en-US" sz="1800" b="0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653B202-9773-43D7-8F66-8070D489D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5" y="1102252"/>
            <a:ext cx="847648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端口连接的两种方式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+mj-lt"/>
              <a:buAutoNum type="arabicPeriod"/>
            </a:pPr>
            <a:r>
              <a:rPr kumimoji="0" lang="zh-CN" altLang="en-US" sz="2000" b="0" dirty="0">
                <a:ea typeface="华文新魏" panose="02010800040101010101" pitchFamily="2" charset="-122"/>
              </a:rPr>
              <a:t> 命名方式：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a F1(.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端口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1(F1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的端口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1), .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端口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2(F1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的端口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2),…..);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+mj-lt"/>
              <a:buAutoNum type="arabicPeriod"/>
            </a:pPr>
            <a:r>
              <a:rPr kumimoji="0" lang="zh-CN" altLang="en-US" sz="2000" b="0" dirty="0">
                <a:ea typeface="华文新魏" panose="02010800040101010101" pitchFamily="2" charset="-122"/>
              </a:rPr>
              <a:t> 顺序方式：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a F1(F1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的端口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1,  F1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的端口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2,…..); 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98395" y="5180938"/>
            <a:ext cx="2382931" cy="548979"/>
            <a:chOff x="3598395" y="5180938"/>
            <a:chExt cx="2382931" cy="548979"/>
          </a:xfrm>
        </p:grpSpPr>
        <p:sp>
          <p:nvSpPr>
            <p:cNvPr id="5" name="文本框 4"/>
            <p:cNvSpPr txBox="1"/>
            <p:nvPr/>
          </p:nvSpPr>
          <p:spPr>
            <a:xfrm>
              <a:off x="3598395" y="5422140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rgbClr val="FF0000"/>
                  </a:solidFill>
                </a:rPr>
                <a:t>m</a:t>
              </a:r>
              <a:endParaRPr lang="zh-CN" altLang="en-US" sz="1400" b="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99495" y="5258780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rgbClr val="FF0000"/>
                  </a:solidFill>
                </a:rPr>
                <a:t>c1</a:t>
              </a:r>
              <a:endParaRPr lang="zh-CN" altLang="en-US" sz="1400" b="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26742" y="5180938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rgbClr val="FF0000"/>
                  </a:solidFill>
                </a:rPr>
                <a:t>c2</a:t>
              </a:r>
              <a:endParaRPr lang="zh-CN" altLang="en-US" sz="1400" b="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5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8C652-96AA-CA5F-51CE-2A32D915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6A38-2FDB-354B-A2F7-2701C62A6645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FA4A12-26A8-2655-11A6-13E2638C1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7F49117-E79B-7817-E942-983668DB24D2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9006A38-2FDB-354B-A2F7-2701C62A6645}" type="datetime1">
              <a:rPr lang="zh-CN" altLang="en-US" smtClean="0"/>
              <a:pPr>
                <a:defRPr/>
              </a:pPr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EE193F1-AE75-641B-F057-4C40000A8FCE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546D19C1-0747-A8D7-7122-74A752230474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9006A38-2FDB-354B-A2F7-2701C62A6645}" type="datetime1">
              <a:rPr lang="zh-CN" altLang="en-US" smtClean="0"/>
              <a:pPr>
                <a:defRPr/>
              </a:pPr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6F82497A-E61B-64A3-37FB-A9F486BB55EA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5B11E9FC-5383-08BB-244F-E0C473267EA2}"/>
              </a:ext>
            </a:extLst>
          </p:cNvPr>
          <p:cNvSpPr txBox="1">
            <a:spLocks/>
          </p:cNvSpPr>
          <p:nvPr/>
        </p:nvSpPr>
        <p:spPr bwMode="auto">
          <a:xfrm>
            <a:off x="427494" y="627365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C66BA32F-EB3A-2146-8544-42106341DDA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2022/11/2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4C0A3204-B96D-9E35-B430-D8E47805260C}"/>
              </a:ext>
            </a:extLst>
          </p:cNvPr>
          <p:cNvSpPr txBox="1">
            <a:spLocks/>
          </p:cNvSpPr>
          <p:nvPr/>
        </p:nvSpPr>
        <p:spPr bwMode="auto">
          <a:xfrm>
            <a:off x="6726694" y="627365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9E78BB7-A3EF-4029-87B4-EB730FB7C3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12</a:t>
            </a:fld>
            <a:r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28DBA9-F680-4AE4-3C23-859E6548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常用语句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持续赋值语句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251E9394-330C-9819-A500-8D42F767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43" y="2209380"/>
            <a:ext cx="8519396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通过布尔表达式来描述电路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被赋值信号必须是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线网类型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变量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当变量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变化时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被（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并发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）执行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AD6507-D30A-0B36-7315-D0E5FCC7FA58}"/>
              </a:ext>
            </a:extLst>
          </p:cNvPr>
          <p:cNvSpPr txBox="1"/>
          <p:nvPr/>
        </p:nvSpPr>
        <p:spPr>
          <a:xfrm>
            <a:off x="2319338" y="1623919"/>
            <a:ext cx="399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</a:rPr>
              <a:t>assign target = expression;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FB20DB-48ED-9388-45C6-ABCDB6B4AD14}"/>
              </a:ext>
            </a:extLst>
          </p:cNvPr>
          <p:cNvSpPr txBox="1"/>
          <p:nvPr/>
        </p:nvSpPr>
        <p:spPr>
          <a:xfrm>
            <a:off x="757239" y="3835596"/>
            <a:ext cx="3395662" cy="2169825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0000FF"/>
                </a:solidFill>
              </a:rPr>
              <a:t>module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half_adder</a:t>
            </a:r>
            <a:r>
              <a:rPr lang="en-US" altLang="zh-CN" sz="1800" b="0" dirty="0"/>
              <a:t> (</a:t>
            </a:r>
            <a:r>
              <a:rPr lang="en-US" altLang="zh-CN" sz="1800" b="0" dirty="0">
                <a:solidFill>
                  <a:srgbClr val="0000FF"/>
                </a:solidFill>
              </a:rPr>
              <a:t>input</a:t>
            </a:r>
            <a:r>
              <a:rPr lang="en-US" altLang="zh-CN" sz="1800" b="0" dirty="0"/>
              <a:t> a, b,  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                                </a:t>
            </a:r>
            <a:r>
              <a:rPr lang="en-US" altLang="zh-CN" sz="1800" b="0" dirty="0">
                <a:solidFill>
                  <a:srgbClr val="0000FF"/>
                </a:solidFill>
              </a:rPr>
              <a:t>output</a:t>
            </a:r>
            <a:r>
              <a:rPr lang="en-US" altLang="zh-CN" sz="1800" b="0" dirty="0"/>
              <a:t> s, co);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      </a:t>
            </a:r>
            <a:r>
              <a:rPr lang="en-US" altLang="zh-CN" sz="1800" b="0" dirty="0">
                <a:solidFill>
                  <a:srgbClr val="0000FF"/>
                </a:solidFill>
              </a:rPr>
              <a:t>assign</a:t>
            </a:r>
            <a:r>
              <a:rPr lang="en-US" altLang="zh-CN" sz="1800" b="0" dirty="0"/>
              <a:t> co=</a:t>
            </a:r>
            <a:r>
              <a:rPr lang="en-US" altLang="zh-CN" sz="1800" b="0" dirty="0" err="1"/>
              <a:t>a&amp;b</a:t>
            </a:r>
            <a:r>
              <a:rPr lang="en-US" altLang="zh-CN" sz="1800" b="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      </a:t>
            </a:r>
            <a:r>
              <a:rPr lang="en-US" altLang="zh-CN" sz="1800" b="0" dirty="0">
                <a:solidFill>
                  <a:srgbClr val="0000FF"/>
                </a:solidFill>
              </a:rPr>
              <a:t>assign</a:t>
            </a:r>
            <a:r>
              <a:rPr lang="en-US" altLang="zh-CN" sz="1800" b="0" dirty="0"/>
              <a:t> s=</a:t>
            </a:r>
            <a:r>
              <a:rPr lang="en-US" altLang="zh-CN" sz="1800" b="0" dirty="0" err="1"/>
              <a:t>a^b</a:t>
            </a:r>
            <a:r>
              <a:rPr lang="en-US" altLang="zh-CN" sz="1800" b="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 err="1">
                <a:solidFill>
                  <a:srgbClr val="0000FF"/>
                </a:solidFill>
              </a:rPr>
              <a:t>endmodule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92FE81-6BEC-26EA-8EBD-240CA44E7C98}"/>
              </a:ext>
            </a:extLst>
          </p:cNvPr>
          <p:cNvSpPr txBox="1"/>
          <p:nvPr/>
        </p:nvSpPr>
        <p:spPr>
          <a:xfrm>
            <a:off x="4737893" y="3832132"/>
            <a:ext cx="3510758" cy="2419124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0" dirty="0">
                <a:solidFill>
                  <a:srgbClr val="0000FF"/>
                </a:solidFill>
              </a:rPr>
              <a:t>module</a:t>
            </a:r>
            <a:r>
              <a:rPr lang="en-US" altLang="zh-CN" sz="1800" b="0" dirty="0"/>
              <a:t> comp4  (</a:t>
            </a:r>
            <a:r>
              <a:rPr lang="en-US" altLang="zh-CN" sz="1800" b="0" dirty="0">
                <a:solidFill>
                  <a:srgbClr val="0000FF"/>
                </a:solidFill>
              </a:rPr>
              <a:t>input </a:t>
            </a:r>
            <a:r>
              <a:rPr lang="en-US" altLang="zh-CN" sz="1800" b="0" dirty="0"/>
              <a:t>[3:0] </a:t>
            </a:r>
            <a:r>
              <a:rPr lang="en-US" altLang="zh-CN" sz="1800" b="0" dirty="0" err="1"/>
              <a:t>a,b</a:t>
            </a:r>
            <a:r>
              <a:rPr lang="en-US" altLang="zh-CN" sz="1800" b="0" dirty="0"/>
              <a:t>,  </a:t>
            </a:r>
          </a:p>
          <a:p>
            <a:pPr>
              <a:lnSpc>
                <a:spcPct val="120000"/>
              </a:lnSpc>
            </a:pPr>
            <a:r>
              <a:rPr lang="en-US" altLang="zh-CN" sz="1800" b="0" dirty="0">
                <a:solidFill>
                  <a:srgbClr val="0000FF"/>
                </a:solidFill>
              </a:rPr>
              <a:t>  output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a_gt_b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a_eq_b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a_lt_b</a:t>
            </a:r>
            <a:r>
              <a:rPr lang="en-US" altLang="zh-CN" sz="1800" b="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800" b="0" dirty="0"/>
              <a:t>      </a:t>
            </a:r>
            <a:r>
              <a:rPr lang="en-US" altLang="zh-CN" sz="1800" b="0" dirty="0">
                <a:solidFill>
                  <a:srgbClr val="0000FF"/>
                </a:solidFill>
              </a:rPr>
              <a:t>assign</a:t>
            </a:r>
            <a:r>
              <a:rPr lang="en-US" altLang="zh-CN" sz="1800" b="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800" b="0" dirty="0"/>
              <a:t>          </a:t>
            </a:r>
            <a:r>
              <a:rPr lang="en-US" altLang="zh-CN" sz="1800" b="0" dirty="0" err="1"/>
              <a:t>a_gt_b</a:t>
            </a:r>
            <a:r>
              <a:rPr lang="en-US" altLang="zh-CN" sz="1800" b="0" dirty="0"/>
              <a:t>=(a&gt;b),</a:t>
            </a:r>
          </a:p>
          <a:p>
            <a:pPr>
              <a:lnSpc>
                <a:spcPct val="120000"/>
              </a:lnSpc>
            </a:pPr>
            <a:r>
              <a:rPr lang="en-US" altLang="zh-CN" sz="1800" b="0" dirty="0"/>
              <a:t>          </a:t>
            </a:r>
            <a:r>
              <a:rPr lang="en-US" altLang="zh-CN" sz="1800" b="0" dirty="0" err="1"/>
              <a:t>a_eq_b</a:t>
            </a:r>
            <a:r>
              <a:rPr lang="en-US" altLang="zh-CN" sz="1800" b="0" dirty="0"/>
              <a:t>=(a=b),</a:t>
            </a:r>
          </a:p>
          <a:p>
            <a:pPr>
              <a:lnSpc>
                <a:spcPct val="120000"/>
              </a:lnSpc>
            </a:pPr>
            <a:r>
              <a:rPr lang="en-US" altLang="zh-CN" sz="1800" b="0" dirty="0"/>
              <a:t>          </a:t>
            </a:r>
            <a:r>
              <a:rPr lang="en-US" altLang="zh-CN" sz="1800" b="0" dirty="0" err="1"/>
              <a:t>a_lt_b</a:t>
            </a:r>
            <a:r>
              <a:rPr lang="en-US" altLang="zh-CN" sz="1800" b="0" dirty="0"/>
              <a:t>=(a&lt;b);</a:t>
            </a:r>
          </a:p>
          <a:p>
            <a:pPr>
              <a:lnSpc>
                <a:spcPct val="120000"/>
              </a:lnSpc>
            </a:pPr>
            <a:r>
              <a:rPr lang="en-US" altLang="zh-CN" sz="1800" b="0" dirty="0"/>
              <a:t> </a:t>
            </a:r>
            <a:r>
              <a:rPr lang="en-US" altLang="zh-CN" sz="1800" b="0" dirty="0" err="1">
                <a:solidFill>
                  <a:srgbClr val="0000FF"/>
                </a:solidFill>
              </a:rPr>
              <a:t>endmodule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1B92738-55DB-7088-7717-86262C23E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46" y="1104463"/>
            <a:ext cx="852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持续赋值语句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A0B015-E160-8298-B7D5-F888D7F634DE}"/>
              </a:ext>
            </a:extLst>
          </p:cNvPr>
          <p:cNvSpPr/>
          <p:nvPr/>
        </p:nvSpPr>
        <p:spPr bwMode="auto">
          <a:xfrm>
            <a:off x="6124506" y="4887764"/>
            <a:ext cx="670999" cy="9472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962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2"/>
      <p:bldP spid="12" grpId="0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EAFF3-22E2-E618-B89E-57CB28D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6A38-2FDB-354B-A2F7-2701C62A6645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87B89A-D406-F13C-8896-EDD30CD2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FAF619C-3A14-0526-5584-D0DE3F376540}"/>
              </a:ext>
            </a:extLst>
          </p:cNvPr>
          <p:cNvSpPr txBox="1">
            <a:spLocks/>
          </p:cNvSpPr>
          <p:nvPr/>
        </p:nvSpPr>
        <p:spPr bwMode="auto">
          <a:xfrm>
            <a:off x="427494" y="627365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392B57CA-D1DC-7440-9768-A4DED729255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C9292E0-4E85-800C-BE8C-C17FD17F4E30}"/>
              </a:ext>
            </a:extLst>
          </p:cNvPr>
          <p:cNvSpPr txBox="1">
            <a:spLocks/>
          </p:cNvSpPr>
          <p:nvPr/>
        </p:nvSpPr>
        <p:spPr bwMode="auto">
          <a:xfrm>
            <a:off x="6726694" y="627365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9E78BB7-A3EF-4029-87B4-EB730FB7C3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D0737D-931B-DD25-783E-6E5D0D39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常用语句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过程赋值语句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C3FAC5-1513-775C-A3A2-690170A86244}"/>
              </a:ext>
            </a:extLst>
          </p:cNvPr>
          <p:cNvSpPr txBox="1"/>
          <p:nvPr/>
        </p:nvSpPr>
        <p:spPr>
          <a:xfrm>
            <a:off x="4624624" y="2251193"/>
            <a:ext cx="4217196" cy="2308324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</a:rPr>
              <a:t>module </a:t>
            </a:r>
            <a:r>
              <a:rPr lang="en-US" altLang="zh-CN" sz="1800" b="0" dirty="0"/>
              <a:t>demo2</a:t>
            </a:r>
            <a:r>
              <a:rPr lang="en-US" altLang="zh-CN" sz="1800" b="0" dirty="0">
                <a:solidFill>
                  <a:srgbClr val="0000FF"/>
                </a:solidFill>
              </a:rPr>
              <a:t> </a:t>
            </a:r>
            <a:r>
              <a:rPr lang="en-US" altLang="zh-CN" sz="1800" b="0" dirty="0"/>
              <a:t>(</a:t>
            </a:r>
            <a:r>
              <a:rPr lang="en-US" altLang="zh-CN" sz="1800" b="0" dirty="0">
                <a:solidFill>
                  <a:srgbClr val="0000FF"/>
                </a:solidFill>
              </a:rPr>
              <a:t>input </a:t>
            </a:r>
            <a:r>
              <a:rPr lang="en-US" altLang="zh-CN" sz="1800" b="0" dirty="0" err="1"/>
              <a:t>clk</a:t>
            </a:r>
            <a:r>
              <a:rPr lang="en-US" altLang="zh-CN" sz="1800" b="0" dirty="0"/>
              <a:t>, din, </a:t>
            </a:r>
            <a:r>
              <a:rPr lang="en-US" altLang="zh-CN" sz="1800" b="0" dirty="0">
                <a:solidFill>
                  <a:srgbClr val="0000FF"/>
                </a:solidFill>
              </a:rPr>
              <a:t>output </a:t>
            </a:r>
            <a:r>
              <a:rPr lang="en-US" altLang="zh-CN" sz="1800" b="0" dirty="0"/>
              <a:t>x, y);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   reg </a:t>
            </a:r>
            <a:r>
              <a:rPr lang="en-US" altLang="zh-CN" sz="1800" b="0" dirty="0"/>
              <a:t>x, y, z;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   always </a:t>
            </a:r>
            <a:r>
              <a:rPr lang="en-US" altLang="zh-CN" sz="1800" b="0" dirty="0"/>
              <a:t>@(</a:t>
            </a:r>
            <a:r>
              <a:rPr lang="en-US" altLang="zh-CN" sz="1800" b="0" dirty="0">
                <a:solidFill>
                  <a:srgbClr val="0000FF"/>
                </a:solidFill>
              </a:rPr>
              <a:t>posedge </a:t>
            </a:r>
            <a:r>
              <a:rPr lang="en-US" altLang="zh-CN" sz="1800" b="0" dirty="0" err="1"/>
              <a:t>clk</a:t>
            </a:r>
            <a:r>
              <a:rPr lang="en-US" altLang="zh-CN" sz="1800" b="0" dirty="0"/>
              <a:t>)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     begin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	</a:t>
            </a:r>
            <a:r>
              <a:rPr lang="en-US" altLang="zh-CN" sz="1800" b="0" dirty="0"/>
              <a:t>x&lt;=din;</a:t>
            </a:r>
          </a:p>
          <a:p>
            <a:r>
              <a:rPr lang="en-US" altLang="zh-CN" sz="1800" b="0" dirty="0"/>
              <a:t>	y&lt;=x;	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     end</a:t>
            </a:r>
          </a:p>
          <a:p>
            <a:r>
              <a:rPr lang="en-US" altLang="zh-CN" sz="1800" b="0" dirty="0" err="1">
                <a:solidFill>
                  <a:srgbClr val="0000FF"/>
                </a:solidFill>
              </a:rPr>
              <a:t>endmodule</a:t>
            </a:r>
            <a:endParaRPr lang="zh-CN" altLang="en-US" sz="1800" b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F5D604-E4C5-4C18-9564-36480274F05D}"/>
              </a:ext>
            </a:extLst>
          </p:cNvPr>
          <p:cNvSpPr txBox="1"/>
          <p:nvPr/>
        </p:nvSpPr>
        <p:spPr>
          <a:xfrm>
            <a:off x="263364" y="2251193"/>
            <a:ext cx="4217195" cy="2308324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</a:rPr>
              <a:t>module </a:t>
            </a:r>
            <a:r>
              <a:rPr lang="en-US" altLang="zh-CN" sz="1800" b="0" dirty="0"/>
              <a:t>demo1</a:t>
            </a:r>
            <a:r>
              <a:rPr lang="en-US" altLang="zh-CN" sz="1800" b="0" dirty="0">
                <a:solidFill>
                  <a:srgbClr val="0000FF"/>
                </a:solidFill>
              </a:rPr>
              <a:t> </a:t>
            </a:r>
            <a:r>
              <a:rPr lang="en-US" altLang="zh-CN" sz="1800" b="0" dirty="0"/>
              <a:t>(</a:t>
            </a:r>
            <a:r>
              <a:rPr lang="en-US" altLang="zh-CN" sz="1800" b="0" dirty="0">
                <a:solidFill>
                  <a:srgbClr val="0000FF"/>
                </a:solidFill>
              </a:rPr>
              <a:t>input </a:t>
            </a:r>
            <a:r>
              <a:rPr lang="en-US" altLang="zh-CN" sz="1800" b="0" dirty="0" err="1"/>
              <a:t>clk</a:t>
            </a:r>
            <a:r>
              <a:rPr lang="en-US" altLang="zh-CN" sz="1800" b="0" dirty="0"/>
              <a:t>, din, </a:t>
            </a:r>
            <a:r>
              <a:rPr lang="en-US" altLang="zh-CN" sz="1800" b="0" dirty="0">
                <a:solidFill>
                  <a:srgbClr val="0000FF"/>
                </a:solidFill>
              </a:rPr>
              <a:t>output </a:t>
            </a:r>
            <a:r>
              <a:rPr lang="en-US" altLang="zh-CN" sz="1800" b="0" dirty="0"/>
              <a:t>x, y);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   reg </a:t>
            </a:r>
            <a:r>
              <a:rPr lang="en-US" altLang="zh-CN" sz="1800" b="0" dirty="0"/>
              <a:t>x, y, z;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   always </a:t>
            </a:r>
            <a:r>
              <a:rPr lang="en-US" altLang="zh-CN" sz="1800" b="0" dirty="0"/>
              <a:t>@(</a:t>
            </a:r>
            <a:r>
              <a:rPr lang="en-US" altLang="zh-CN" sz="1800" b="0" dirty="0">
                <a:solidFill>
                  <a:srgbClr val="0000FF"/>
                </a:solidFill>
              </a:rPr>
              <a:t>posedge </a:t>
            </a:r>
            <a:r>
              <a:rPr lang="en-US" altLang="zh-CN" sz="1800" b="0" dirty="0" err="1"/>
              <a:t>clk</a:t>
            </a:r>
            <a:r>
              <a:rPr lang="en-US" altLang="zh-CN" sz="1800" b="0" dirty="0"/>
              <a:t>)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     begin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	</a:t>
            </a:r>
            <a:r>
              <a:rPr lang="en-US" altLang="zh-CN" sz="1800" b="0" dirty="0"/>
              <a:t>x=din;</a:t>
            </a:r>
          </a:p>
          <a:p>
            <a:r>
              <a:rPr lang="en-US" altLang="zh-CN" sz="1800" b="0" dirty="0"/>
              <a:t>	y=x;	</a:t>
            </a:r>
          </a:p>
          <a:p>
            <a:r>
              <a:rPr lang="en-US" altLang="zh-CN" sz="1800" b="0" dirty="0">
                <a:solidFill>
                  <a:srgbClr val="0000FF"/>
                </a:solidFill>
              </a:rPr>
              <a:t>     end</a:t>
            </a:r>
          </a:p>
          <a:p>
            <a:r>
              <a:rPr lang="en-US" altLang="zh-CN" sz="1800" b="0" dirty="0" err="1">
                <a:solidFill>
                  <a:srgbClr val="0000FF"/>
                </a:solidFill>
              </a:rPr>
              <a:t>endmodule</a:t>
            </a:r>
            <a:endParaRPr lang="zh-CN" altLang="en-US" sz="18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8DD82C-E72E-4AB6-A168-C0BA3732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7400" y="5219475"/>
            <a:ext cx="3790950" cy="971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EC9DF1-CCFD-1F78-D9D9-582030A4F7C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124" y="5219475"/>
            <a:ext cx="3400425" cy="981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48B53E-80DD-1AD9-A8D9-4FB7AC4436F2}"/>
              </a:ext>
            </a:extLst>
          </p:cNvPr>
          <p:cNvSpPr txBox="1"/>
          <p:nvPr/>
        </p:nvSpPr>
        <p:spPr>
          <a:xfrm>
            <a:off x="662778" y="1715079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阻塞赋值（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）串行执行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1DFC00-6084-4AE6-E61E-8DF2C0871E5A}"/>
              </a:ext>
            </a:extLst>
          </p:cNvPr>
          <p:cNvSpPr txBox="1"/>
          <p:nvPr/>
        </p:nvSpPr>
        <p:spPr>
          <a:xfrm>
            <a:off x="4686778" y="1703803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非阻塞赋值（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&lt;=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）并行执行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A0883D-F2BE-4C92-4F4B-1606FAB80D3C}"/>
              </a:ext>
            </a:extLst>
          </p:cNvPr>
          <p:cNvSpPr txBox="1"/>
          <p:nvPr/>
        </p:nvSpPr>
        <p:spPr>
          <a:xfrm>
            <a:off x="2457449" y="3215638"/>
            <a:ext cx="1859071" cy="92333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过程语句中被赋值的信号必须是寄存器类型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EFAFE-C1D6-0DBD-090C-57B53E6B7FAA}"/>
              </a:ext>
            </a:extLst>
          </p:cNvPr>
          <p:cNvCxnSpPr/>
          <p:nvPr/>
        </p:nvCxnSpPr>
        <p:spPr bwMode="auto">
          <a:xfrm flipV="1">
            <a:off x="4047785" y="2769654"/>
            <a:ext cx="722998" cy="420151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2648553-F2F1-2B38-8A30-A192A5FA7DBE}"/>
              </a:ext>
            </a:extLst>
          </p:cNvPr>
          <p:cNvSpPr txBox="1"/>
          <p:nvPr/>
        </p:nvSpPr>
        <p:spPr>
          <a:xfrm>
            <a:off x="1366838" y="4633659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>
                <a:solidFill>
                  <a:srgbClr val="FF0000"/>
                </a:solidFill>
              </a:rPr>
              <a:t>y=x=din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0DD8C-7B42-DF26-2130-4E524231F398}"/>
              </a:ext>
            </a:extLst>
          </p:cNvPr>
          <p:cNvSpPr txBox="1"/>
          <p:nvPr/>
        </p:nvSpPr>
        <p:spPr>
          <a:xfrm>
            <a:off x="5173488" y="4624403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>
                <a:solidFill>
                  <a:srgbClr val="FF0000"/>
                </a:solidFill>
              </a:rPr>
              <a:t>x=din, y=old value of x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25A2FEFC-22B8-3BEE-CAFF-9CEE15C32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46" y="1104463"/>
            <a:ext cx="852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过程（</a:t>
            </a:r>
            <a:r>
              <a:rPr kumimoji="0"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initial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always</a:t>
            </a:r>
            <a:r>
              <a:rPr kumimoji="0" lang="zh-CN" altLang="en-US" b="0" dirty="0">
                <a:ea typeface="华文新魏" panose="02010800040101010101" pitchFamily="2" charset="-122"/>
              </a:rPr>
              <a:t>）赋值语句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5DF07B8-0AC6-B9AA-A023-5F3963EA5D26}"/>
              </a:ext>
            </a:extLst>
          </p:cNvPr>
          <p:cNvCxnSpPr/>
          <p:nvPr/>
        </p:nvCxnSpPr>
        <p:spPr bwMode="auto">
          <a:xfrm flipH="1" flipV="1">
            <a:off x="822302" y="2822141"/>
            <a:ext cx="1497036" cy="598636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2567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306372-F1AD-7782-A0F8-40D2BD6C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6A38-2FDB-354B-A2F7-2701C62A6645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78A6E9-8605-9EE3-1A0F-71071DBA58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9993ECC-0243-E631-FE35-90B997748F70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151F322F-E0DE-4D5C-829B-07EB207AFCD2}" type="datetime1">
              <a:rPr lang="zh-CN" altLang="en-US" smtClean="0"/>
              <a:pPr>
                <a:defRPr/>
              </a:pPr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5DA818F-2048-F3F1-2E76-354282AB2F11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1C47A6EE-6FE4-48C5-8258-BFAACA9A594B}" type="slidenum">
              <a:rPr lang="en-US" altLang="zh-CN" smtClean="0"/>
              <a:pPr>
                <a:defRPr/>
              </a:pPr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F3A31943-ACC6-B32E-3EF2-E533B2EE1752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151F322F-E0DE-4D5C-829B-07EB207AFCD2}" type="datetime1">
              <a:rPr lang="zh-CN" altLang="en-US" smtClean="0"/>
              <a:pPr>
                <a:defRPr/>
              </a:pPr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B5A2A47F-D6DC-2254-EA82-DF1D808B2D22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1C47A6EE-6FE4-48C5-8258-BFAACA9A594B}" type="slidenum">
              <a:rPr lang="en-US" altLang="zh-CN" smtClean="0"/>
              <a:pPr>
                <a:defRPr/>
              </a:pPr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5238DBC-7D24-1E4A-FE48-6F0564D0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常用语句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过程赋值语句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AC7059E7-BABB-2563-8BA0-58577BAC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294262"/>
            <a:ext cx="7631113" cy="36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</a:t>
            </a:r>
            <a:r>
              <a:rPr kumimoji="0" lang="zh-CN" altLang="en-US" b="0" dirty="0">
                <a:ea typeface="华文新魏" panose="02010800040101010101" pitchFamily="2" charset="-122"/>
              </a:rPr>
              <a:t>注意事项：</a:t>
            </a:r>
            <a:endParaRPr kumimoji="0"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marL="701675" lvl="1" indent="342900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使用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always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块描述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组合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逻辑时使用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阻塞赋值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，描述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时序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逻辑时使用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非阻塞赋值</a:t>
            </a:r>
            <a:endParaRPr kumimoji="0" lang="en-US" altLang="zh-CN" sz="2400" b="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marL="701675" lvl="1" indent="342900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不要在同一个</a:t>
            </a:r>
            <a:r>
              <a:rPr kumimoji="0" lang="en-US" altLang="zh-CN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always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块里同时使用阻塞赋值和非阻塞赋值</a:t>
            </a:r>
            <a:endParaRPr kumimoji="0" lang="en-US" altLang="zh-CN" sz="2400" b="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marL="701675" lvl="1" indent="342900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不能在不同的</a:t>
            </a:r>
            <a:r>
              <a:rPr kumimoji="0" lang="en-US" altLang="zh-CN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always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块里对同一个变量进行赋值</a:t>
            </a:r>
            <a:endParaRPr kumimoji="0" lang="en-US" altLang="zh-CN" sz="2400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9B9DACA-0E4E-E534-BAA2-BF02C691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210888"/>
            <a:ext cx="6491287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 </a:t>
            </a:r>
            <a:r>
              <a:rPr kumimoji="0" lang="zh-CN" altLang="en-US" b="0" dirty="0">
                <a:ea typeface="华文新魏" panose="02010800040101010101" pitchFamily="2" charset="-122"/>
              </a:rPr>
              <a:t>多条阻塞赋值是顺序执行的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 </a:t>
            </a:r>
            <a:r>
              <a:rPr kumimoji="0" lang="zh-CN" altLang="en-US" b="0" dirty="0">
                <a:ea typeface="华文新魏" panose="02010800040101010101" pitchFamily="2" charset="-122"/>
              </a:rPr>
              <a:t>多条非阻塞赋值是并行执行的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963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AED686-B23C-6559-8571-FDCBD47B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6A38-2FDB-354B-A2F7-2701C62A6645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85887E-34C2-6C01-0BE6-4F7F223A9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A828224-BC78-D8B8-C909-CD22AF41F059}"/>
              </a:ext>
            </a:extLst>
          </p:cNvPr>
          <p:cNvSpPr txBox="1">
            <a:spLocks/>
          </p:cNvSpPr>
          <p:nvPr/>
        </p:nvSpPr>
        <p:spPr bwMode="auto">
          <a:xfrm>
            <a:off x="414338" y="6385481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55C2743C-E30E-48CD-998A-403C2FC93D6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3FD139F2-22C3-D1A0-A041-4D5B674E3282}"/>
              </a:ext>
            </a:extLst>
          </p:cNvPr>
          <p:cNvSpPr txBox="1">
            <a:spLocks/>
          </p:cNvSpPr>
          <p:nvPr/>
        </p:nvSpPr>
        <p:spPr bwMode="auto">
          <a:xfrm>
            <a:off x="6713538" y="6385481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9E78BB7-A3EF-4029-87B4-EB730FB7C3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C6F04F-6EA6-0409-3313-887445D3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Verilog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HDL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的常用语句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条件语句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D71216A-B611-545C-2BCD-E90A0A517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1006040"/>
            <a:ext cx="74673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 if</a:t>
            </a:r>
            <a:r>
              <a:rPr kumimoji="0" lang="zh-CN" altLang="en-US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b="0" dirty="0">
                <a:ea typeface="华文新魏" panose="02010800040101010101" pitchFamily="2" charset="-122"/>
              </a:rPr>
              <a:t>case</a:t>
            </a:r>
            <a:r>
              <a:rPr kumimoji="0" lang="zh-CN" altLang="en-US" b="0" dirty="0">
                <a:ea typeface="华文新魏" panose="02010800040101010101" pitchFamily="2" charset="-122"/>
              </a:rPr>
              <a:t>条件语句只能在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过程语句</a:t>
            </a:r>
            <a:r>
              <a:rPr kumimoji="0" lang="zh-CN" altLang="en-US" b="0" dirty="0">
                <a:ea typeface="华文新魏" panose="02010800040101010101" pitchFamily="2" charset="-122"/>
              </a:rPr>
              <a:t>中使用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250E7AE-6880-F244-EA4A-4EB69892D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882"/>
              </p:ext>
            </p:extLst>
          </p:nvPr>
        </p:nvGraphicFramePr>
        <p:xfrm>
          <a:off x="6399143" y="1668164"/>
          <a:ext cx="1781883" cy="1706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3566127947"/>
                    </a:ext>
                  </a:extLst>
                </a:gridCol>
                <a:gridCol w="475851">
                  <a:extLst>
                    <a:ext uri="{9D8B030D-6E8A-4147-A177-3AD203B41FA5}">
                      <a16:colId xmlns:a16="http://schemas.microsoft.com/office/drawing/2014/main" val="3684420257"/>
                    </a:ext>
                  </a:extLst>
                </a:gridCol>
                <a:gridCol w="475851">
                  <a:extLst>
                    <a:ext uri="{9D8B030D-6E8A-4147-A177-3AD203B41FA5}">
                      <a16:colId xmlns:a16="http://schemas.microsoft.com/office/drawing/2014/main" val="1212456574"/>
                    </a:ext>
                  </a:extLst>
                </a:gridCol>
                <a:gridCol w="475851">
                  <a:extLst>
                    <a:ext uri="{9D8B030D-6E8A-4147-A177-3AD203B41FA5}">
                      <a16:colId xmlns:a16="http://schemas.microsoft.com/office/drawing/2014/main" val="2335640196"/>
                    </a:ext>
                  </a:extLst>
                </a:gridCol>
              </a:tblGrid>
              <a:tr h="30649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32405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077811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581577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i2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027498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i3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1422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43A9BAA-C153-432A-FDDB-D9F1C653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94" y="3412881"/>
            <a:ext cx="4357688" cy="19192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DA51D1-3B6A-F47F-A26D-D55CE1929217}"/>
              </a:ext>
            </a:extLst>
          </p:cNvPr>
          <p:cNvSpPr txBox="1"/>
          <p:nvPr/>
        </p:nvSpPr>
        <p:spPr>
          <a:xfrm>
            <a:off x="803862" y="1584167"/>
            <a:ext cx="3543300" cy="4801314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</a:rPr>
              <a:t>module </a:t>
            </a:r>
            <a:r>
              <a:rPr lang="en-US" altLang="zh-CN" sz="1800" dirty="0"/>
              <a:t>demo1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(i0,i1,i2,i3,sel,x,y);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input </a:t>
            </a:r>
            <a:r>
              <a:rPr lang="en-US" altLang="zh-CN" sz="1800" dirty="0"/>
              <a:t>i0,i1,i2,i3;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input </a:t>
            </a:r>
            <a:r>
              <a:rPr lang="en-US" altLang="zh-CN" sz="1800" dirty="0"/>
              <a:t>[1:0] </a:t>
            </a:r>
            <a:r>
              <a:rPr lang="en-US" altLang="zh-CN" sz="1800" dirty="0" err="1"/>
              <a:t>sel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output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reg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always </a:t>
            </a:r>
            <a:r>
              <a:rPr lang="en-US" altLang="zh-CN" sz="1800" dirty="0"/>
              <a:t>@(i0 or </a:t>
            </a:r>
            <a:r>
              <a:rPr lang="en-US" altLang="zh-CN" sz="1800" dirty="0" err="1"/>
              <a:t>i1</a:t>
            </a:r>
            <a:r>
              <a:rPr lang="en-US" altLang="zh-CN" sz="1800" dirty="0"/>
              <a:t> or </a:t>
            </a:r>
            <a:r>
              <a:rPr lang="en-US" altLang="zh-CN" sz="1800" dirty="0" err="1"/>
              <a:t>i2</a:t>
            </a:r>
            <a:r>
              <a:rPr lang="en-US" altLang="zh-CN" sz="1800" dirty="0"/>
              <a:t> or </a:t>
            </a:r>
            <a:r>
              <a:rPr lang="en-US" altLang="zh-CN" sz="1800" dirty="0" err="1"/>
              <a:t>i3</a:t>
            </a:r>
            <a:r>
              <a:rPr lang="en-US" altLang="zh-CN" sz="1800" dirty="0"/>
              <a:t> or </a:t>
            </a:r>
            <a:r>
              <a:rPr lang="en-US" altLang="zh-CN" sz="1800" dirty="0" err="1"/>
              <a:t>sel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begin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sel</a:t>
            </a:r>
            <a:r>
              <a:rPr lang="en-US" altLang="zh-CN" sz="1800" dirty="0"/>
              <a:t>==2'b00)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  begin </a:t>
            </a:r>
            <a:r>
              <a:rPr lang="en-US" altLang="zh-CN" sz="1800" dirty="0"/>
              <a:t>x=i0;  y=0; </a:t>
            </a:r>
            <a:r>
              <a:rPr lang="en-US" altLang="zh-CN" sz="1800" dirty="0">
                <a:solidFill>
                  <a:srgbClr val="0000FF"/>
                </a:solidFill>
              </a:rPr>
              <a:t>end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else 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sel</a:t>
            </a:r>
            <a:r>
              <a:rPr lang="en-US" altLang="zh-CN" sz="1800" dirty="0"/>
              <a:t>==2'b01)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  begin </a:t>
            </a:r>
            <a:r>
              <a:rPr lang="en-US" altLang="zh-CN" sz="1800" dirty="0"/>
              <a:t>x=i1;  y=1; </a:t>
            </a:r>
            <a:r>
              <a:rPr lang="en-US" altLang="zh-CN" sz="1800" dirty="0">
                <a:solidFill>
                  <a:srgbClr val="0000FF"/>
                </a:solidFill>
              </a:rPr>
              <a:t>end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else 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sel</a:t>
            </a:r>
            <a:r>
              <a:rPr lang="en-US" altLang="zh-CN" sz="1800" dirty="0"/>
              <a:t>==2'b10)</a:t>
            </a:r>
          </a:p>
          <a:p>
            <a:r>
              <a:rPr lang="en-US" altLang="zh-CN" sz="1800" dirty="0"/>
              <a:t>     x=i2; 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  else</a:t>
            </a:r>
          </a:p>
          <a:p>
            <a:r>
              <a:rPr lang="en-US" altLang="zh-CN" sz="1800" dirty="0"/>
              <a:t>     x=i3;  </a:t>
            </a:r>
          </a:p>
          <a:p>
            <a:r>
              <a:rPr lang="en-US" altLang="zh-CN" sz="1800" dirty="0">
                <a:solidFill>
                  <a:srgbClr val="0000FF"/>
                </a:solidFill>
              </a:rPr>
              <a:t>end </a:t>
            </a:r>
          </a:p>
          <a:p>
            <a:r>
              <a:rPr lang="en-US" altLang="zh-CN" sz="1800" dirty="0" err="1">
                <a:solidFill>
                  <a:srgbClr val="0000FF"/>
                </a:solidFill>
              </a:rPr>
              <a:t>endmodule</a:t>
            </a:r>
            <a:endParaRPr lang="zh-CN" altLang="en-US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98063-497C-CA3B-D384-0B5462A9F7AC}"/>
              </a:ext>
            </a:extLst>
          </p:cNvPr>
          <p:cNvSpPr txBox="1"/>
          <p:nvPr/>
        </p:nvSpPr>
        <p:spPr>
          <a:xfrm>
            <a:off x="4606843" y="5393137"/>
            <a:ext cx="4213390" cy="1015663"/>
          </a:xfrm>
          <a:prstGeom prst="rect">
            <a:avLst/>
          </a:prstGeom>
          <a:noFill/>
          <a:ln w="22225">
            <a:solidFill>
              <a:srgbClr val="FF7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case</a:t>
            </a:r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描述组合电路时，需要包含所有的输入组合，即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要有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else</a:t>
            </a:r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case</a:t>
            </a:r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要有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default</a:t>
            </a:r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，否则生成锁存器。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1E2E75-4617-948E-4E4D-B361EB12CDC9}"/>
              </a:ext>
            </a:extLst>
          </p:cNvPr>
          <p:cNvSpPr txBox="1"/>
          <p:nvPr/>
        </p:nvSpPr>
        <p:spPr>
          <a:xfrm>
            <a:off x="4534694" y="1668164"/>
            <a:ext cx="1458373" cy="1631216"/>
          </a:xfrm>
          <a:prstGeom prst="rect">
            <a:avLst/>
          </a:prstGeom>
          <a:noFill/>
          <a:ln w="22225">
            <a:solidFill>
              <a:srgbClr val="FF7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组合电路的所有输入需在敏感列表中，否则生成锁存器。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251746-CDE4-2C23-C16F-031836435AB9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3130826" y="2483772"/>
            <a:ext cx="1403868" cy="577480"/>
          </a:xfrm>
          <a:prstGeom prst="straightConnector1">
            <a:avLst/>
          </a:prstGeom>
          <a:noFill/>
          <a:ln w="22225" cap="flat" cmpd="sng" algn="ctr">
            <a:solidFill>
              <a:srgbClr val="FF7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0972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8C0869-A296-43FA-7004-FF4327CB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6A38-2FDB-354B-A2F7-2701C62A6645}" type="datetime1">
              <a:rPr lang="zh-CN" altLang="en-US" smtClean="0"/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571773-CB29-3D44-88E3-023B5AB90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16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82B2CDD9-D809-94C7-5495-C26BA17ACB46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9006A38-2FDB-354B-A2F7-2701C62A6645}" type="datetime1">
              <a:rPr lang="zh-CN" altLang="en-US" smtClean="0"/>
              <a:pPr>
                <a:defRPr/>
              </a:pPr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9428A02-2F70-048A-8605-12567CC79504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16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54741F1-A057-E7E0-C484-8451BFF13B7C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FABCE582-C58F-444F-A0C0-0E9B509D31F0}" type="datetime1">
              <a:rPr lang="zh-CN" altLang="en-US" smtClean="0"/>
              <a:pPr>
                <a:defRPr/>
              </a:pPr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FA6F4C9F-13BD-89D2-8628-3758D531FD45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1C47A6EE-6FE4-48C5-8258-BFAACA9A594B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/23</a:t>
            </a:r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4FCF9A-5D03-DE23-5A5F-813856C1919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081587" y="3047206"/>
            <a:ext cx="3152775" cy="19526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CADC01-F68B-9DE1-BD7D-BC48C272AED0}"/>
              </a:ext>
            </a:extLst>
          </p:cNvPr>
          <p:cNvSpPr txBox="1"/>
          <p:nvPr/>
        </p:nvSpPr>
        <p:spPr>
          <a:xfrm>
            <a:off x="1824038" y="1904672"/>
            <a:ext cx="3052762" cy="4401205"/>
          </a:xfrm>
          <a:prstGeom prst="rect">
            <a:avLst/>
          </a:prstGeom>
          <a:noFill/>
          <a:ln w="15875">
            <a:solidFill>
              <a:schemeClr val="accent2">
                <a:lumMod val="50000"/>
              </a:schemeClr>
            </a:solidFill>
          </a:ln>
          <a:effectLst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</a:rPr>
              <a:t>module</a:t>
            </a:r>
            <a:r>
              <a:rPr lang="en-US" altLang="zh-CN" sz="2000" b="0" dirty="0"/>
              <a:t> demo (a, b, x, y, z);</a:t>
            </a:r>
          </a:p>
          <a:p>
            <a:r>
              <a:rPr lang="en-US" altLang="zh-CN" sz="2000" b="0" dirty="0">
                <a:solidFill>
                  <a:srgbClr val="0000FF"/>
                </a:solidFill>
              </a:rPr>
              <a:t>   input</a:t>
            </a:r>
            <a:r>
              <a:rPr lang="en-US" altLang="zh-CN" sz="2000" b="0" dirty="0"/>
              <a:t> a, b;</a:t>
            </a:r>
          </a:p>
          <a:p>
            <a:r>
              <a:rPr lang="en-US" altLang="zh-CN" sz="2000" b="0" dirty="0">
                <a:solidFill>
                  <a:srgbClr val="0000FF"/>
                </a:solidFill>
              </a:rPr>
              <a:t>   output</a:t>
            </a:r>
            <a:r>
              <a:rPr lang="en-US" altLang="zh-CN" sz="2000" b="0" dirty="0"/>
              <a:t> x, y, z;</a:t>
            </a:r>
          </a:p>
          <a:p>
            <a:endParaRPr lang="en-US" altLang="zh-CN" sz="2000" b="0" dirty="0"/>
          </a:p>
          <a:p>
            <a:r>
              <a:rPr lang="en-US" altLang="zh-CN" sz="2000" b="0" dirty="0">
                <a:solidFill>
                  <a:srgbClr val="0000FF"/>
                </a:solidFill>
              </a:rPr>
              <a:t>   reg</a:t>
            </a:r>
            <a:r>
              <a:rPr lang="en-US" altLang="zh-CN" sz="2000" b="0" dirty="0"/>
              <a:t> z;</a:t>
            </a:r>
          </a:p>
          <a:p>
            <a:endParaRPr lang="en-US" altLang="zh-CN" sz="2000" b="0" dirty="0"/>
          </a:p>
          <a:p>
            <a:r>
              <a:rPr lang="en-US" altLang="zh-CN" sz="2000" b="0" dirty="0">
                <a:solidFill>
                  <a:srgbClr val="0000FF"/>
                </a:solidFill>
              </a:rPr>
              <a:t>   assign</a:t>
            </a:r>
            <a:r>
              <a:rPr lang="en-US" altLang="zh-CN" sz="2000" b="0" dirty="0"/>
              <a:t> x=</a:t>
            </a:r>
            <a:r>
              <a:rPr lang="en-US" altLang="zh-CN" sz="2000" b="0" dirty="0" err="1"/>
              <a:t>a^b</a:t>
            </a:r>
            <a:r>
              <a:rPr lang="en-US" altLang="zh-CN" sz="2000" b="0" dirty="0"/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</a:rPr>
              <a:t>   and</a:t>
            </a:r>
            <a:r>
              <a:rPr lang="en-US" altLang="zh-CN" sz="2000" b="0" dirty="0"/>
              <a:t> F1(y, a, b);</a:t>
            </a:r>
          </a:p>
          <a:p>
            <a:r>
              <a:rPr lang="en-US" altLang="zh-CN" sz="2000" b="0" dirty="0">
                <a:solidFill>
                  <a:srgbClr val="0000FF"/>
                </a:solidFill>
              </a:rPr>
              <a:t>   always</a:t>
            </a:r>
            <a:r>
              <a:rPr lang="en-US" altLang="zh-CN" sz="2000" b="0" dirty="0"/>
              <a:t> @(a or b)</a:t>
            </a:r>
          </a:p>
          <a:p>
            <a:r>
              <a:rPr lang="en-US" altLang="zh-CN" sz="2000" b="0" dirty="0">
                <a:solidFill>
                  <a:srgbClr val="0000FF"/>
                </a:solidFill>
              </a:rPr>
              <a:t>       begin</a:t>
            </a:r>
          </a:p>
          <a:p>
            <a:r>
              <a:rPr lang="en-US" altLang="zh-CN" sz="2000" b="0" dirty="0"/>
              <a:t>           z=</a:t>
            </a:r>
            <a:r>
              <a:rPr lang="en-US" altLang="zh-CN" sz="2000" b="0" dirty="0" err="1"/>
              <a:t>a|b</a:t>
            </a:r>
            <a:r>
              <a:rPr lang="en-US" altLang="zh-CN" sz="2000" b="0" dirty="0"/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</a:rPr>
              <a:t>       end</a:t>
            </a:r>
          </a:p>
          <a:p>
            <a:endParaRPr lang="en-US" altLang="zh-CN" sz="2000" b="0" dirty="0"/>
          </a:p>
          <a:p>
            <a:r>
              <a:rPr lang="en-US" altLang="zh-CN" sz="2000" b="0" dirty="0" err="1">
                <a:solidFill>
                  <a:srgbClr val="0000FF"/>
                </a:solidFill>
              </a:rPr>
              <a:t>endmodule</a:t>
            </a:r>
            <a:endParaRPr lang="zh-CN" altLang="en-US" sz="2000" b="0" dirty="0">
              <a:solidFill>
                <a:srgbClr val="0000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930EE0-B814-A81E-995B-8DA46448BB19}"/>
              </a:ext>
            </a:extLst>
          </p:cNvPr>
          <p:cNvSpPr txBox="1"/>
          <p:nvPr/>
        </p:nvSpPr>
        <p:spPr>
          <a:xfrm>
            <a:off x="254000" y="4484688"/>
            <a:ext cx="1210588" cy="400110"/>
          </a:xfrm>
          <a:prstGeom prst="rect">
            <a:avLst/>
          </a:prstGeom>
          <a:noFill/>
          <a:ln w="2222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并发执行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E991AD4C-EF64-2E26-A75F-112E32AECDB1}"/>
              </a:ext>
            </a:extLst>
          </p:cNvPr>
          <p:cNvSpPr/>
          <p:nvPr/>
        </p:nvSpPr>
        <p:spPr bwMode="auto">
          <a:xfrm>
            <a:off x="1552576" y="3838575"/>
            <a:ext cx="100468" cy="1728258"/>
          </a:xfrm>
          <a:prstGeom prst="leftBrace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EB02AF1D-51CA-D132-DDA5-7299E9969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68" y="1103940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模块实例化、连续赋值语句和过程语句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并发执行</a:t>
            </a:r>
            <a:endParaRPr kumimoji="0" lang="zh-CN" altLang="en-US" sz="6600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6A39224-0485-6B9F-69A3-F5B67765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常用语句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并发执行性</a:t>
            </a:r>
          </a:p>
        </p:txBody>
      </p:sp>
    </p:spTree>
    <p:extLst>
      <p:ext uri="{BB962C8B-B14F-4D97-AF65-F5344CB8AC3E}">
        <p14:creationId xmlns:p14="http://schemas.microsoft.com/office/powerpoint/2010/main" val="615836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1">
            <a:extLst>
              <a:ext uri="{FF2B5EF4-FFF2-40B4-BE49-F238E27FC236}">
                <a16:creationId xmlns:a16="http://schemas.microsoft.com/office/drawing/2014/main" id="{917682C7-9BDB-46AB-8ABE-F5BA8EE862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A72CDA-111D-4549-A999-68F4E2E1F9AD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灯片编号占位符 2">
            <a:extLst>
              <a:ext uri="{FF2B5EF4-FFF2-40B4-BE49-F238E27FC236}">
                <a16:creationId xmlns:a16="http://schemas.microsoft.com/office/drawing/2014/main" id="{5DFE4E16-5599-4EC6-A10F-4E2FF33B1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F84848-D708-49FF-83AE-D48422B1F2D5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1659DECB-9DDE-4977-B49E-93BA0970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层次化设计方法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3" name="Text Box 8">
            <a:extLst>
              <a:ext uri="{FF2B5EF4-FFF2-40B4-BE49-F238E27FC236}">
                <a16:creationId xmlns:a16="http://schemas.microsoft.com/office/drawing/2014/main" id="{27BD1AAC-514D-47C9-820E-7BFABDA9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397875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200" b="0" dirty="0">
                <a:ea typeface="华文新魏" panose="02010800040101010101" pitchFamily="2" charset="-122"/>
              </a:rPr>
              <a:t>内容</a:t>
            </a:r>
            <a:endParaRPr lang="en-US" altLang="zh-CN" sz="32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ea typeface="华文新魏" panose="02010800040101010101" pitchFamily="2" charset="-122"/>
              </a:rPr>
              <a:t>    </a:t>
            </a:r>
            <a:r>
              <a:rPr lang="zh-CN" altLang="zh-CN" sz="3200" b="0" dirty="0">
                <a:ea typeface="华文新魏" panose="02010800040101010101" pitchFamily="2" charset="-122"/>
              </a:rPr>
              <a:t>分层设计</a:t>
            </a:r>
            <a:r>
              <a:rPr lang="zh-CN" altLang="en-US" sz="3200" b="0" dirty="0">
                <a:ea typeface="华文新魏" panose="02010800040101010101" pitchFamily="2" charset="-122"/>
              </a:rPr>
              <a:t>、</a:t>
            </a:r>
            <a:r>
              <a:rPr lang="zh-CN" altLang="zh-CN" sz="3200" b="0" dirty="0">
                <a:ea typeface="华文新魏" panose="02010800040101010101" pitchFamily="2" charset="-122"/>
              </a:rPr>
              <a:t>工艺映射</a:t>
            </a:r>
            <a:endParaRPr lang="en-US" altLang="zh-CN" sz="3200" b="0" dirty="0">
              <a:ea typeface="华文新魏" panose="02010800040101010101" pitchFamily="2" charset="-122"/>
            </a:endParaRPr>
          </a:p>
          <a:p>
            <a:pPr marL="361950" indent="-3619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b="0" dirty="0">
                <a:ea typeface="华文新魏" panose="02010800040101010101" pitchFamily="2" charset="-122"/>
              </a:rPr>
              <a:t>目标</a:t>
            </a:r>
            <a:endParaRPr lang="en-US" altLang="zh-CN" sz="32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ea typeface="华文新魏" panose="02010800040101010101" pitchFamily="2" charset="-122"/>
              </a:rPr>
              <a:t>    </a:t>
            </a:r>
            <a:r>
              <a:rPr lang="zh-CN" altLang="zh-CN" sz="3200" b="0" dirty="0">
                <a:ea typeface="华文新魏" panose="02010800040101010101" pitchFamily="2" charset="-122"/>
              </a:rPr>
              <a:t>将一个电路先自顶向下</a:t>
            </a:r>
            <a:r>
              <a:rPr lang="zh-CN" altLang="zh-CN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分解</a:t>
            </a:r>
            <a:r>
              <a:rPr lang="zh-CN" altLang="zh-CN" sz="3200" b="0" dirty="0">
                <a:ea typeface="华文新魏" panose="02010800040101010101" pitchFamily="2" charset="-122"/>
              </a:rPr>
              <a:t>为多个层次，然后自底向上</a:t>
            </a:r>
            <a:r>
              <a:rPr lang="zh-CN" altLang="zh-CN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  <a:r>
              <a:rPr lang="zh-CN" altLang="zh-CN" sz="3200" b="0" dirty="0">
                <a:ea typeface="华文新魏" panose="02010800040101010101" pitchFamily="2" charset="-122"/>
              </a:rPr>
              <a:t>各层电路</a:t>
            </a:r>
            <a:r>
              <a:rPr lang="zh-CN" altLang="en-US" sz="3200" b="0" dirty="0">
                <a:ea typeface="华文新魏" panose="02010800040101010101" pitchFamily="2" charset="-122"/>
              </a:rPr>
              <a:t>；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说出</a:t>
            </a:r>
            <a:r>
              <a:rPr lang="zh-CN" altLang="en-US" sz="3200" b="0" dirty="0">
                <a:ea typeface="华文新魏" panose="02010800040101010101" pitchFamily="2" charset="-122"/>
              </a:rPr>
              <a:t>一些</a:t>
            </a:r>
            <a:r>
              <a:rPr lang="zh-CN" altLang="zh-CN" sz="3200" b="0" dirty="0">
                <a:ea typeface="华文新魏" panose="02010800040101010101" pitchFamily="2" charset="-122"/>
              </a:rPr>
              <a:t>进行工艺映射</a:t>
            </a:r>
            <a:r>
              <a:rPr lang="zh-CN" altLang="en-US" sz="3200" b="0" dirty="0">
                <a:ea typeface="华文新魏" panose="02010800040101010101" pitchFamily="2" charset="-122"/>
              </a:rPr>
              <a:t>的理由</a:t>
            </a:r>
            <a:r>
              <a:rPr lang="zh-CN" altLang="zh-CN" sz="3200" b="0" dirty="0">
                <a:ea typeface="华文新魏" panose="02010800040101010101" pitchFamily="2" charset="-122"/>
              </a:rPr>
              <a:t>。</a:t>
            </a:r>
            <a:endParaRPr lang="en-US" altLang="zh-CN" sz="3200" b="0" dirty="0">
              <a:ea typeface="华文新魏" panose="02010800040101010101" pitchFamily="2" charset="-122"/>
            </a:endParaRPr>
          </a:p>
          <a:p>
            <a:pPr marL="361950" indent="-3619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200" b="0" dirty="0">
                <a:ea typeface="华文新魏" panose="02010800040101010101" pitchFamily="2" charset="-122"/>
              </a:rPr>
              <a:t>难点</a:t>
            </a:r>
            <a:endParaRPr lang="en-US" altLang="zh-CN" sz="32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ea typeface="华文新魏" panose="02010800040101010101" pitchFamily="2" charset="-122"/>
              </a:rPr>
              <a:t>    </a:t>
            </a:r>
            <a:r>
              <a:rPr lang="zh-CN" altLang="zh-CN" sz="3200" b="0" dirty="0">
                <a:ea typeface="华文新魏" panose="02010800040101010101" pitchFamily="2" charset="-122"/>
              </a:rPr>
              <a:t>自顶向下分层</a:t>
            </a:r>
          </a:p>
        </p:txBody>
      </p:sp>
    </p:spTree>
  </p:cSld>
  <p:clrMapOvr>
    <a:masterClrMapping/>
  </p:clrMapOvr>
  <p:transition spd="med" advTm="10653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1">
            <a:extLst>
              <a:ext uri="{FF2B5EF4-FFF2-40B4-BE49-F238E27FC236}">
                <a16:creationId xmlns:a16="http://schemas.microsoft.com/office/drawing/2014/main" id="{F76F537D-F7CB-4800-96C0-5B256BD316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459EFE-0FB5-0D4A-8C09-ADAD0939E403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灯片编号占位符 2">
            <a:extLst>
              <a:ext uri="{FF2B5EF4-FFF2-40B4-BE49-F238E27FC236}">
                <a16:creationId xmlns:a16="http://schemas.microsoft.com/office/drawing/2014/main" id="{61C9BE59-D0A3-45BD-9438-9E55CB02A1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B14EC66-4E00-4CD5-9AC3-4DF7E3C6019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C071D149-99D9-498E-A9EB-76EDDE48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开始分层设计（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F64EBE0D-F310-4CC6-B47A-34BE3DC8B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sz="2400" b="0" dirty="0">
                <a:solidFill>
                  <a:srgbClr val="C00000"/>
                </a:solidFill>
                <a:ea typeface="华文新魏" panose="02010800040101010101" pitchFamily="2" charset="-122"/>
              </a:rPr>
              <a:t>    </a:t>
            </a: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例</a:t>
            </a: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17.1  </a:t>
            </a:r>
            <a:r>
              <a:rPr kumimoji="0" lang="zh-CN" altLang="en-US" b="0" dirty="0">
                <a:ea typeface="华文新魏" panose="02010800040101010101" pitchFamily="2" charset="-122"/>
              </a:rPr>
              <a:t>设计一个</a:t>
            </a:r>
            <a:r>
              <a:rPr kumimoji="0" lang="en-US" altLang="zh-CN" b="0" dirty="0">
                <a:ea typeface="华文新魏" panose="02010800040101010101" pitchFamily="2" charset="-122"/>
              </a:rPr>
              <a:t>4</a:t>
            </a:r>
            <a:r>
              <a:rPr kumimoji="0" lang="zh-CN" altLang="en-US" b="0" dirty="0">
                <a:ea typeface="华文新魏" panose="02010800040101010101" pitchFamily="2" charset="-122"/>
              </a:rPr>
              <a:t>位相等比较器。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p:sp>
        <p:nvSpPr>
          <p:cNvPr id="351239" name="Text Box 7">
            <a:extLst>
              <a:ext uri="{FF2B5EF4-FFF2-40B4-BE49-F238E27FC236}">
                <a16:creationId xmlns:a16="http://schemas.microsoft.com/office/drawing/2014/main" id="{BD16A818-56FE-417C-A4B5-6BB9020C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1" y="1627689"/>
            <a:ext cx="65422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        1、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功能描述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0" lvl="1" eaLnBrk="1" hangingPunct="1">
              <a:spcBef>
                <a:spcPts val="0"/>
              </a:spcBef>
              <a:buClr>
                <a:srgbClr val="0000FF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    输入向量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A(3:0)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B(3:0)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各有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4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位，输出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E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只有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位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。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如果向量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B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相等，则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E=1，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否则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E=0。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7921341-A980-42EE-A1FD-88D4964CB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96191"/>
              </p:ext>
            </p:extLst>
          </p:nvPr>
        </p:nvGraphicFramePr>
        <p:xfrm>
          <a:off x="1277938" y="5720862"/>
          <a:ext cx="2076224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4" imgW="977476" imgH="215806" progId="Equation.3">
                  <p:embed/>
                </p:oleObj>
              </mc:Choice>
              <mc:Fallback>
                <p:oleObj name="公式" r:id="rId4" imgW="977476" imgH="215806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7921341-A980-42EE-A1FD-88D4964CB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5720862"/>
                        <a:ext cx="2076224" cy="457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>
            <a:extLst>
              <a:ext uri="{FF2B5EF4-FFF2-40B4-BE49-F238E27FC236}">
                <a16:creationId xmlns:a16="http://schemas.microsoft.com/office/drawing/2014/main" id="{4C866B1F-9B4B-449B-A57E-8E793D6F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883008"/>
            <a:ext cx="4048125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        2、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形式化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0"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    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直接列出真值表？</a:t>
            </a:r>
            <a:endParaRPr kumimoji="0" lang="en-US" altLang="zh-CN" sz="2400" b="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marL="0"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en-US" altLang="zh-CN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  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向量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B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要相等，则它们相同的各个位必须相等。由此得到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4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个一样的小真值表，对应着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4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个小电路。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7C765245-7639-45AB-BC22-FCFAD1CC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5302949"/>
            <a:ext cx="3852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  <a:buClr>
                <a:srgbClr val="0000FF"/>
              </a:buClr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        3、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优化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AutoShape 51" descr="https://wkretype.bdimg.com/retype/zoom/e1ea0cedaef8941ea66e0505?pn=7&amp;o=jpg_6&amp;md5sum=7c9bb25075e9db02adec04e02136c88e&amp;sign=d4d4db465e&amp;png=63859-82774&amp;jpg=836536-99600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37DD0-73D0-8F4E-AF0A-BB7D2113B718}"/>
                  </a:ext>
                </a:extLst>
              </p:cNvPr>
              <p:cNvSpPr txBox="1"/>
              <p:nvPr/>
            </p:nvSpPr>
            <p:spPr>
              <a:xfrm>
                <a:off x="3872114" y="5787143"/>
                <a:ext cx="31390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24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kumimoji="1" lang="zh-CN" alt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37DD0-73D0-8F4E-AF0A-BB7D2113B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114" y="5787143"/>
                <a:ext cx="3139064" cy="369332"/>
              </a:xfrm>
              <a:prstGeom prst="rect">
                <a:avLst/>
              </a:prstGeom>
              <a:blipFill>
                <a:blip r:embed="rId9"/>
                <a:stretch>
                  <a:fillRect l="-1613" r="-40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6732668" y="789272"/>
            <a:ext cx="2036057" cy="1368457"/>
            <a:chOff x="6732668" y="789272"/>
            <a:chExt cx="2036057" cy="1368457"/>
          </a:xfrm>
        </p:grpSpPr>
        <p:grpSp>
          <p:nvGrpSpPr>
            <p:cNvPr id="10" name="组合 9"/>
            <p:cNvGrpSpPr/>
            <p:nvPr/>
          </p:nvGrpSpPr>
          <p:grpSpPr>
            <a:xfrm>
              <a:off x="6732668" y="789272"/>
              <a:ext cx="2036057" cy="1029903"/>
              <a:chOff x="6684543" y="789272"/>
              <a:chExt cx="2036057" cy="1029903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7478829" y="789272"/>
                <a:ext cx="731520" cy="102990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比较器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 bwMode="auto">
              <a:xfrm>
                <a:off x="7239000" y="943175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7237397" y="101857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7237395" y="1095575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7235792" y="117097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7237400" y="1413205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7235797" y="148860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7235795" y="1565605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7234192" y="164100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8207946" y="129610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" name="文本框 7"/>
              <p:cNvSpPr txBox="1"/>
              <p:nvPr/>
            </p:nvSpPr>
            <p:spPr>
              <a:xfrm>
                <a:off x="6686145" y="920714"/>
                <a:ext cx="595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0" dirty="0"/>
                  <a:t>A(3:0)</a:t>
                </a:r>
                <a:endParaRPr lang="zh-CN" altLang="en-US" sz="1200" b="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84543" y="1390745"/>
                <a:ext cx="587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0" dirty="0"/>
                  <a:t>B(3:0)</a:t>
                </a:r>
                <a:endParaRPr lang="zh-CN" altLang="en-US" sz="1200" b="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441356" y="116134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0" dirty="0"/>
                  <a:t>E</a:t>
                </a:r>
                <a:endParaRPr lang="zh-CN" altLang="en-US" b="0" dirty="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7492604" y="181917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第一层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4875" y="3106978"/>
            <a:ext cx="2593975" cy="2128488"/>
            <a:chOff x="4714875" y="3106978"/>
            <a:chExt cx="2593975" cy="2128488"/>
          </a:xfrm>
        </p:grpSpPr>
        <p:pic>
          <p:nvPicPr>
            <p:cNvPr id="14343" name="Picture 17">
              <a:extLst>
                <a:ext uri="{FF2B5EF4-FFF2-40B4-BE49-F238E27FC236}">
                  <a16:creationId xmlns:a16="http://schemas.microsoft.com/office/drawing/2014/main" id="{6F337D06-086B-4B35-9A8E-1ACF0E703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5" y="3106978"/>
              <a:ext cx="2593975" cy="20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文本框 31"/>
            <p:cNvSpPr txBox="1"/>
            <p:nvPr/>
          </p:nvSpPr>
          <p:spPr>
            <a:xfrm>
              <a:off x="4933830" y="4896912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第二层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89775" y="2786355"/>
            <a:ext cx="1851025" cy="1052608"/>
            <a:chOff x="7089775" y="2786355"/>
            <a:chExt cx="1851025" cy="1052608"/>
          </a:xfrm>
        </p:grpSpPr>
        <p:pic>
          <p:nvPicPr>
            <p:cNvPr id="16" name="Picture 18">
              <a:extLst>
                <a:ext uri="{FF2B5EF4-FFF2-40B4-BE49-F238E27FC236}">
                  <a16:creationId xmlns:a16="http://schemas.microsoft.com/office/drawing/2014/main" id="{E56A8361-2E45-429F-92AB-5FC70FFB6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775" y="2786355"/>
              <a:ext cx="1851025" cy="88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文本框 33"/>
            <p:cNvSpPr txBox="1"/>
            <p:nvPr/>
          </p:nvSpPr>
          <p:spPr>
            <a:xfrm>
              <a:off x="7331239" y="3531186"/>
              <a:ext cx="11929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latin typeface="+mn-lt"/>
                  <a:ea typeface="华文新魏" panose="02010800040101010101" pitchFamily="2" charset="-122"/>
                </a:rPr>
                <a:t>MX</a:t>
              </a:r>
              <a:r>
                <a:rPr lang="zh-CN" altLang="en-US" sz="1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模块实现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0" y="4364090"/>
            <a:ext cx="1390650" cy="925721"/>
            <a:chOff x="7239000" y="4364090"/>
            <a:chExt cx="1390650" cy="925721"/>
          </a:xfrm>
        </p:grpSpPr>
        <p:pic>
          <p:nvPicPr>
            <p:cNvPr id="17" name="Picture 19">
              <a:extLst>
                <a:ext uri="{FF2B5EF4-FFF2-40B4-BE49-F238E27FC236}">
                  <a16:creationId xmlns:a16="http://schemas.microsoft.com/office/drawing/2014/main" id="{CAC47225-324C-4413-A67E-CE10FB333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4364090"/>
              <a:ext cx="1390650" cy="87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文本框 34"/>
            <p:cNvSpPr txBox="1"/>
            <p:nvPr/>
          </p:nvSpPr>
          <p:spPr>
            <a:xfrm>
              <a:off x="7372173" y="4982034"/>
              <a:ext cx="11721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ea typeface="华文新魏" panose="02010800040101010101" pitchFamily="2" charset="-122"/>
                  <a:cs typeface="Times New Roman" panose="02020603050405020304" pitchFamily="18" charset="0"/>
                </a:rPr>
                <a:t>ME</a:t>
              </a:r>
              <a:r>
                <a:rPr lang="zh-CN" altLang="en-US" sz="1400" b="0" dirty="0">
                  <a:ea typeface="华文新魏" panose="02010800040101010101" pitchFamily="2" charset="-122"/>
                  <a:cs typeface="Times New Roman" panose="02020603050405020304" pitchFamily="18" charset="0"/>
                </a:rPr>
                <a:t>模块</a:t>
              </a:r>
              <a:r>
                <a:rPr lang="zh-CN" altLang="en-US" sz="1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实现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9" grpId="0" bldLvl="2"/>
      <p:bldP spid="12" grpId="0" build="p" bldLvl="2"/>
      <p:bldP spid="1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1">
            <a:extLst>
              <a:ext uri="{FF2B5EF4-FFF2-40B4-BE49-F238E27FC236}">
                <a16:creationId xmlns:a16="http://schemas.microsoft.com/office/drawing/2014/main" id="{1A3D5282-59BE-4705-BE04-F7AF42EDE0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CDFE38-6172-A640-B629-EBBB58E63196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灯片编号占位符 2">
            <a:extLst>
              <a:ext uri="{FF2B5EF4-FFF2-40B4-BE49-F238E27FC236}">
                <a16:creationId xmlns:a16="http://schemas.microsoft.com/office/drawing/2014/main" id="{0E64B5F5-11E7-4AC7-9C1F-BD819C23A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3FBBBB-8B39-4E96-8DF7-00830520E4B0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19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8">
            <a:extLst>
              <a:ext uri="{FF2B5EF4-FFF2-40B4-BE49-F238E27FC236}">
                <a16:creationId xmlns:a16="http://schemas.microsoft.com/office/drawing/2014/main" id="{6A058ABC-7F2C-4F54-A77B-AB8F6F7AA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开始分层设计（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94925" name="Text Box 3">
            <a:extLst>
              <a:ext uri="{FF2B5EF4-FFF2-40B4-BE49-F238E27FC236}">
                <a16:creationId xmlns:a16="http://schemas.microsoft.com/office/drawing/2014/main" id="{70D30B9B-0576-4C93-A155-562750498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9" y="2510756"/>
            <a:ext cx="413479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优势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减少电路设计的复杂性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各个块可以用不同的方法来设计实现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块可以被重用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要尽量将一个复杂的块分解为常见的、可重用的块</a:t>
            </a:r>
            <a:endParaRPr lang="zh-CN" altLang="en-US" sz="3200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653B202-9773-43D7-8F66-8070D489D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5" y="1102252"/>
            <a:ext cx="8429944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层次化方法可降低设计复杂度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自顶向下分解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448749" y="917575"/>
            <a:ext cx="2036057" cy="1368457"/>
            <a:chOff x="6732668" y="789272"/>
            <a:chExt cx="2036057" cy="1368457"/>
          </a:xfrm>
        </p:grpSpPr>
        <p:grpSp>
          <p:nvGrpSpPr>
            <p:cNvPr id="19" name="组合 18"/>
            <p:cNvGrpSpPr/>
            <p:nvPr/>
          </p:nvGrpSpPr>
          <p:grpSpPr>
            <a:xfrm>
              <a:off x="6732668" y="789272"/>
              <a:ext cx="2036057" cy="1029903"/>
              <a:chOff x="6684543" y="789272"/>
              <a:chExt cx="2036057" cy="1029903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7478829" y="789272"/>
                <a:ext cx="731520" cy="102990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比较器</a:t>
                </a: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7239000" y="943175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7237397" y="101857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7237395" y="1095575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7235792" y="117097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7237400" y="1413205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7235797" y="148860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7235795" y="1565605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7234192" y="164100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8207946" y="1296102"/>
                <a:ext cx="23982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文本框 30"/>
              <p:cNvSpPr txBox="1"/>
              <p:nvPr/>
            </p:nvSpPr>
            <p:spPr>
              <a:xfrm>
                <a:off x="6686145" y="920714"/>
                <a:ext cx="595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0" dirty="0"/>
                  <a:t>A(3:0)</a:t>
                </a:r>
                <a:endParaRPr lang="zh-CN" altLang="en-US" sz="1200" b="0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684543" y="1390745"/>
                <a:ext cx="587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0" dirty="0"/>
                  <a:t>B(3:0)</a:t>
                </a:r>
                <a:endParaRPr lang="zh-CN" altLang="en-US" sz="1200" b="0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441356" y="116134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0" dirty="0"/>
                  <a:t>E</a:t>
                </a:r>
                <a:endParaRPr lang="zh-CN" altLang="en-US" b="0" dirty="0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492604" y="181917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第一层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11697" y="2409776"/>
            <a:ext cx="2593975" cy="2128488"/>
            <a:chOff x="4714875" y="3106978"/>
            <a:chExt cx="2593975" cy="2128488"/>
          </a:xfrm>
        </p:grpSpPr>
        <p:pic>
          <p:nvPicPr>
            <p:cNvPr id="35" name="Picture 17">
              <a:extLst>
                <a:ext uri="{FF2B5EF4-FFF2-40B4-BE49-F238E27FC236}">
                  <a16:creationId xmlns:a16="http://schemas.microsoft.com/office/drawing/2014/main" id="{6F337D06-086B-4B35-9A8E-1ACF0E703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5" y="3106978"/>
              <a:ext cx="2593975" cy="20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文本框 35"/>
            <p:cNvSpPr txBox="1"/>
            <p:nvPr/>
          </p:nvSpPr>
          <p:spPr>
            <a:xfrm>
              <a:off x="4933830" y="4896912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第二层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50907" y="5043121"/>
            <a:ext cx="1851025" cy="1052608"/>
            <a:chOff x="7089775" y="2786355"/>
            <a:chExt cx="1851025" cy="1052608"/>
          </a:xfrm>
        </p:grpSpPr>
        <p:pic>
          <p:nvPicPr>
            <p:cNvPr id="38" name="Picture 18">
              <a:extLst>
                <a:ext uri="{FF2B5EF4-FFF2-40B4-BE49-F238E27FC236}">
                  <a16:creationId xmlns:a16="http://schemas.microsoft.com/office/drawing/2014/main" id="{E56A8361-2E45-429F-92AB-5FC70FFB6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775" y="2786355"/>
              <a:ext cx="1851025" cy="88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文本框 38"/>
            <p:cNvSpPr txBox="1"/>
            <p:nvPr/>
          </p:nvSpPr>
          <p:spPr>
            <a:xfrm>
              <a:off x="7435414" y="3531186"/>
              <a:ext cx="11929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latin typeface="+mn-lt"/>
                  <a:ea typeface="华文新魏" panose="02010800040101010101" pitchFamily="2" charset="-122"/>
                </a:rPr>
                <a:t>MX</a:t>
              </a:r>
              <a:r>
                <a:rPr lang="zh-CN" altLang="en-US" sz="1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模块实现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92604" y="5005403"/>
            <a:ext cx="1390650" cy="925721"/>
            <a:chOff x="7239000" y="4364090"/>
            <a:chExt cx="1390650" cy="925721"/>
          </a:xfrm>
        </p:grpSpPr>
        <p:pic>
          <p:nvPicPr>
            <p:cNvPr id="41" name="Picture 19">
              <a:extLst>
                <a:ext uri="{FF2B5EF4-FFF2-40B4-BE49-F238E27FC236}">
                  <a16:creationId xmlns:a16="http://schemas.microsoft.com/office/drawing/2014/main" id="{CAC47225-324C-4413-A67E-CE10FB333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4364090"/>
              <a:ext cx="1390650" cy="87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文本框 41"/>
            <p:cNvSpPr txBox="1"/>
            <p:nvPr/>
          </p:nvSpPr>
          <p:spPr>
            <a:xfrm>
              <a:off x="7372174" y="4982034"/>
              <a:ext cx="11657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latin typeface="+mn-lt"/>
                  <a:ea typeface="华文新魏" panose="02010800040101010101" pitchFamily="2" charset="-122"/>
                </a:rPr>
                <a:t>ME</a:t>
              </a:r>
              <a:r>
                <a:rPr lang="zh-CN" altLang="en-US" sz="1400" b="0" dirty="0">
                  <a:latin typeface="+mn-lt"/>
                  <a:ea typeface="华文新魏" panose="02010800040101010101" pitchFamily="2" charset="-122"/>
                </a:rPr>
                <a:t>模块实现</a:t>
              </a:r>
              <a:endParaRPr lang="zh-CN" altLang="en-US" sz="1600" b="0" dirty="0">
                <a:latin typeface="+mn-lt"/>
                <a:ea typeface="华文新魏" panose="02010800040101010101" pitchFamily="2" charset="-122"/>
              </a:endParaRPr>
            </a:p>
          </p:txBody>
        </p:sp>
      </p:grpSp>
      <p:sp>
        <p:nvSpPr>
          <p:cNvPr id="43" name="Text Box 3">
            <a:extLst>
              <a:ext uri="{FF2B5EF4-FFF2-40B4-BE49-F238E27FC236}">
                <a16:creationId xmlns:a16="http://schemas.microsoft.com/office/drawing/2014/main" id="{C653B202-9773-43D7-8F66-8070D489D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5" y="2046608"/>
            <a:ext cx="8429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自底向上实现</a:t>
            </a:r>
          </a:p>
        </p:txBody>
      </p:sp>
    </p:spTree>
    <p:extLst>
      <p:ext uri="{BB962C8B-B14F-4D97-AF65-F5344CB8AC3E}">
        <p14:creationId xmlns:p14="http://schemas.microsoft.com/office/powerpoint/2010/main" val="152692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5" grpId="0" build="p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>
            <a:extLst>
              <a:ext uri="{FF2B5EF4-FFF2-40B4-BE49-F238E27FC236}">
                <a16:creationId xmlns:a16="http://schemas.microsoft.com/office/drawing/2014/main" id="{9FA19BD8-3F96-40BA-A8A0-F349CC737B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3DA722-F132-F140-B18A-88D08987D44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灯片编号占位符 2">
            <a:extLst>
              <a:ext uri="{FF2B5EF4-FFF2-40B4-BE49-F238E27FC236}">
                <a16:creationId xmlns:a16="http://schemas.microsoft.com/office/drawing/2014/main" id="{C2946BEB-E641-438B-9A38-1A6C619D6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963A60-3A1E-4022-942D-CBB3A9CA6C0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基本结构、基本语法、常用语句</a:t>
            </a:r>
            <a:endParaRPr lang="zh-CN" altLang="en-US" sz="3200" b="0" dirty="0">
              <a:ea typeface="华文新魏" panose="02010800040101010101" pitchFamily="2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7A7152D-E4F5-2546-B970-6532BA146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0" y="2772507"/>
            <a:ext cx="8397875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 </a:t>
            </a:r>
            <a:r>
              <a:rPr lang="zh-CN" altLang="en-US" sz="3600" b="0" dirty="0">
                <a:ea typeface="华文新魏" panose="02010800040101010101" pitchFamily="2" charset="-122"/>
              </a:rPr>
              <a:t>初步学</a:t>
            </a:r>
            <a:r>
              <a:rPr lang="zh-CN" altLang="zh-CN" sz="3600" b="0" dirty="0">
                <a:ea typeface="华文新魏" panose="02010800040101010101" pitchFamily="2" charset="-122"/>
              </a:rPr>
              <a:t>会用</a:t>
            </a:r>
            <a:r>
              <a:rPr lang="en-US" altLang="zh-CN" sz="3600" b="0" dirty="0">
                <a:ea typeface="华文新魏" panose="02010800040101010101" pitchFamily="2" charset="-122"/>
              </a:rPr>
              <a:t>Verilog HDL</a:t>
            </a:r>
            <a:r>
              <a:rPr lang="zh-CN" altLang="zh-CN" sz="3600" b="0" dirty="0">
                <a:ea typeface="华文新魏" panose="02010800040101010101" pitchFamily="2" charset="-122"/>
              </a:rPr>
              <a:t>语言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编程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实现</a:t>
            </a:r>
            <a:r>
              <a:rPr lang="zh-CN" altLang="en-US" sz="3600" b="0" dirty="0">
                <a:ea typeface="华文新魏" panose="02010800040101010101" pitchFamily="2" charset="-122"/>
              </a:rPr>
              <a:t>组合电路</a:t>
            </a:r>
            <a:r>
              <a:rPr lang="zh-CN" altLang="zh-CN" sz="3600" b="0" dirty="0">
                <a:ea typeface="华文新魏" panose="02010800040101010101" pitchFamily="2" charset="-122"/>
              </a:rPr>
              <a:t>逻辑电路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。</a:t>
            </a:r>
            <a:endParaRPr lang="zh-CN" altLang="en-US" sz="3200" b="0" dirty="0"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CDCE9C6-3650-4A88-8D4C-E2B69F63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0" y="4603778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难点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  </a:t>
            </a:r>
            <a:r>
              <a:rPr lang="zh-CN" altLang="en-US" sz="3600" b="0" dirty="0">
                <a:ea typeface="华文新魏" panose="02010800040101010101" pitchFamily="2" charset="-122"/>
              </a:rPr>
              <a:t>阻塞赋值和非阻塞赋值</a:t>
            </a:r>
            <a:endParaRPr lang="zh-CN" altLang="en-US" sz="3200" b="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1">
            <a:extLst>
              <a:ext uri="{FF2B5EF4-FFF2-40B4-BE49-F238E27FC236}">
                <a16:creationId xmlns:a16="http://schemas.microsoft.com/office/drawing/2014/main" id="{FFAA0347-3CF5-4098-9E54-BC1DC9E304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326B66-458E-8E47-96B8-74A5F70E8FE5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灯片编号占位符 2">
            <a:extLst>
              <a:ext uri="{FF2B5EF4-FFF2-40B4-BE49-F238E27FC236}">
                <a16:creationId xmlns:a16="http://schemas.microsoft.com/office/drawing/2014/main" id="{95C81083-5ADD-46D7-9524-D1787A57C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C084355-6242-4331-9D90-A7710C3B841C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10">
            <a:extLst>
              <a:ext uri="{FF2B5EF4-FFF2-40B4-BE49-F238E27FC236}">
                <a16:creationId xmlns:a16="http://schemas.microsoft.com/office/drawing/2014/main" id="{99E7EEE9-9265-45BB-95EC-D90F8EF3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开始分层设计（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5" name="Rectangle 186">
            <a:extLst>
              <a:ext uri="{FF2B5EF4-FFF2-40B4-BE49-F238E27FC236}">
                <a16:creationId xmlns:a16="http://schemas.microsoft.com/office/drawing/2014/main" id="{9505E8CF-8F1C-4F5E-B8BC-E3E4E719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5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7" name="Text Box 194">
            <a:extLst>
              <a:ext uri="{FF2B5EF4-FFF2-40B4-BE49-F238E27FC236}">
                <a16:creationId xmlns:a16="http://schemas.microsoft.com/office/drawing/2014/main" id="{6E808BC0-38E9-4960-B5A9-331CE1A0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24590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kumimoji="0" lang="en-US" altLang="zh-CN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17.2 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设计一个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9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输入偶校验位产生器。</a:t>
            </a:r>
            <a:endParaRPr kumimoji="0" lang="zh-CN" altLang="en-US" dirty="0"/>
          </a:p>
        </p:txBody>
      </p:sp>
      <p:grpSp>
        <p:nvGrpSpPr>
          <p:cNvPr id="294207" name="Group 319">
            <a:extLst>
              <a:ext uri="{FF2B5EF4-FFF2-40B4-BE49-F238E27FC236}">
                <a16:creationId xmlns:a16="http://schemas.microsoft.com/office/drawing/2014/main" id="{82A6ED85-8535-498C-AA5F-D3D46B06FE1B}"/>
              </a:ext>
            </a:extLst>
          </p:cNvPr>
          <p:cNvGrpSpPr>
            <a:grpSpLocks/>
          </p:cNvGrpSpPr>
          <p:nvPr/>
        </p:nvGrpSpPr>
        <p:grpSpPr bwMode="auto">
          <a:xfrm>
            <a:off x="2168525" y="1390650"/>
            <a:ext cx="5561013" cy="3360738"/>
            <a:chOff x="1366" y="876"/>
            <a:chExt cx="3503" cy="2117"/>
          </a:xfrm>
        </p:grpSpPr>
        <p:grpSp>
          <p:nvGrpSpPr>
            <p:cNvPr id="10306" name="Group 317">
              <a:extLst>
                <a:ext uri="{FF2B5EF4-FFF2-40B4-BE49-F238E27FC236}">
                  <a16:creationId xmlns:a16="http://schemas.microsoft.com/office/drawing/2014/main" id="{1EC51406-F0D2-4829-8A7A-3E1A9E7CA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6" y="876"/>
              <a:ext cx="3503" cy="2031"/>
              <a:chOff x="1366" y="876"/>
              <a:chExt cx="3503" cy="2031"/>
            </a:xfrm>
          </p:grpSpPr>
          <p:grpSp>
            <p:nvGrpSpPr>
              <p:cNvPr id="10308" name="Group 227">
                <a:extLst>
                  <a:ext uri="{FF2B5EF4-FFF2-40B4-BE49-F238E27FC236}">
                    <a16:creationId xmlns:a16="http://schemas.microsoft.com/office/drawing/2014/main" id="{9EB433C5-568C-40C2-BB40-68AD8C1B8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6" y="876"/>
                <a:ext cx="3503" cy="1896"/>
                <a:chOff x="1366" y="876"/>
                <a:chExt cx="3503" cy="1896"/>
              </a:xfrm>
            </p:grpSpPr>
            <p:sp>
              <p:nvSpPr>
                <p:cNvPr id="10310" name="Freeform 10">
                  <a:extLst>
                    <a:ext uri="{FF2B5EF4-FFF2-40B4-BE49-F238E27FC236}">
                      <a16:creationId xmlns:a16="http://schemas.microsoft.com/office/drawing/2014/main" id="{488A03E3-4D73-4FA0-885A-495F797DA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6" y="1033"/>
                  <a:ext cx="2093" cy="1739"/>
                </a:xfrm>
                <a:custGeom>
                  <a:avLst/>
                  <a:gdLst>
                    <a:gd name="T0" fmla="*/ 0 w 2093"/>
                    <a:gd name="T1" fmla="*/ 0 h 1739"/>
                    <a:gd name="T2" fmla="*/ 2147483646 w 2093"/>
                    <a:gd name="T3" fmla="*/ 0 h 1739"/>
                    <a:gd name="T4" fmla="*/ 2147483646 w 2093"/>
                    <a:gd name="T5" fmla="*/ 2147483646 h 1739"/>
                    <a:gd name="T6" fmla="*/ 0 w 2093"/>
                    <a:gd name="T7" fmla="*/ 2147483646 h 1739"/>
                    <a:gd name="T8" fmla="*/ 0 w 2093"/>
                    <a:gd name="T9" fmla="*/ 0 h 1739"/>
                    <a:gd name="T10" fmla="*/ 0 w 2093"/>
                    <a:gd name="T11" fmla="*/ 0 h 17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93" h="1739">
                      <a:moveTo>
                        <a:pt x="0" y="0"/>
                      </a:moveTo>
                      <a:lnTo>
                        <a:pt x="2093" y="0"/>
                      </a:lnTo>
                      <a:lnTo>
                        <a:pt x="2093" y="1739"/>
                      </a:lnTo>
                      <a:lnTo>
                        <a:pt x="0" y="17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1" name="Rectangle 13">
                  <a:extLst>
                    <a:ext uri="{FF2B5EF4-FFF2-40B4-BE49-F238E27FC236}">
                      <a16:creationId xmlns:a16="http://schemas.microsoft.com/office/drawing/2014/main" id="{667B9983-81AA-494E-B073-ABF8EDFFB6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3" y="2460"/>
                  <a:ext cx="48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B</a:t>
                  </a:r>
                  <a:endParaRPr kumimoji="0" lang="en-US" altLang="zh-CN" sz="3200" b="0"/>
                </a:p>
              </p:txBody>
            </p:sp>
            <p:sp>
              <p:nvSpPr>
                <p:cNvPr id="10312" name="Rectangle 14">
                  <a:extLst>
                    <a:ext uri="{FF2B5EF4-FFF2-40B4-BE49-F238E27FC236}">
                      <a16:creationId xmlns:a16="http://schemas.microsoft.com/office/drawing/2014/main" id="{59EA4C24-1697-40A4-8618-3ADDAF364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" y="2494"/>
                  <a:ext cx="40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O</a:t>
                  </a:r>
                  <a:endParaRPr kumimoji="0" lang="en-US" altLang="zh-CN" sz="3200" b="0"/>
                </a:p>
              </p:txBody>
            </p:sp>
            <p:sp>
              <p:nvSpPr>
                <p:cNvPr id="10313" name="Freeform 50">
                  <a:extLst>
                    <a:ext uri="{FF2B5EF4-FFF2-40B4-BE49-F238E27FC236}">
                      <a16:creationId xmlns:a16="http://schemas.microsoft.com/office/drawing/2014/main" id="{AA3233F1-A338-44A6-9650-041F5E916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7" y="1222"/>
                  <a:ext cx="539" cy="406"/>
                </a:xfrm>
                <a:custGeom>
                  <a:avLst/>
                  <a:gdLst>
                    <a:gd name="T0" fmla="*/ 0 w 539"/>
                    <a:gd name="T1" fmla="*/ 0 h 406"/>
                    <a:gd name="T2" fmla="*/ 1358362631 w 539"/>
                    <a:gd name="T3" fmla="*/ 0 h 406"/>
                    <a:gd name="T4" fmla="*/ 1358362631 w 539"/>
                    <a:gd name="T5" fmla="*/ 1023183438 h 406"/>
                    <a:gd name="T6" fmla="*/ 0 w 539"/>
                    <a:gd name="T7" fmla="*/ 1023183438 h 406"/>
                    <a:gd name="T8" fmla="*/ 0 w 539"/>
                    <a:gd name="T9" fmla="*/ 0 h 406"/>
                    <a:gd name="T10" fmla="*/ 0 w 539"/>
                    <a:gd name="T11" fmla="*/ 0 h 4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39" h="406">
                      <a:moveTo>
                        <a:pt x="0" y="0"/>
                      </a:moveTo>
                      <a:lnTo>
                        <a:pt x="539" y="0"/>
                      </a:lnTo>
                      <a:lnTo>
                        <a:pt x="539" y="406"/>
                      </a:lnTo>
                      <a:lnTo>
                        <a:pt x="0" y="4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4" name="Rectangle 51">
                  <a:extLst>
                    <a:ext uri="{FF2B5EF4-FFF2-40B4-BE49-F238E27FC236}">
                      <a16:creationId xmlns:a16="http://schemas.microsoft.com/office/drawing/2014/main" id="{97DE5C3D-4FAD-443E-9F3F-1B5572F18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4" y="1285"/>
                  <a:ext cx="211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3-Input</a:t>
                  </a:r>
                  <a:endParaRPr kumimoji="0" lang="en-US" altLang="zh-CN" sz="3200" b="0"/>
                </a:p>
              </p:txBody>
            </p:sp>
            <p:sp>
              <p:nvSpPr>
                <p:cNvPr id="10315" name="Rectangle 52">
                  <a:extLst>
                    <a:ext uri="{FF2B5EF4-FFF2-40B4-BE49-F238E27FC236}">
                      <a16:creationId xmlns:a16="http://schemas.microsoft.com/office/drawing/2014/main" id="{C46F61BC-F208-4EBE-97AF-6BC251B0F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1371"/>
                  <a:ext cx="107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odd</a:t>
                  </a:r>
                  <a:endParaRPr kumimoji="0" lang="en-US" altLang="zh-CN" sz="3200" b="0"/>
                </a:p>
              </p:txBody>
            </p:sp>
            <p:sp>
              <p:nvSpPr>
                <p:cNvPr id="10316" name="Rectangle 53">
                  <a:extLst>
                    <a:ext uri="{FF2B5EF4-FFF2-40B4-BE49-F238E27FC236}">
                      <a16:creationId xmlns:a16="http://schemas.microsoft.com/office/drawing/2014/main" id="{F1A91987-18E6-4949-846E-08ADF112D9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" y="1455"/>
                  <a:ext cx="239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function</a:t>
                  </a:r>
                  <a:endParaRPr kumimoji="0" lang="en-US" altLang="zh-CN" sz="3200" b="0"/>
                </a:p>
              </p:txBody>
            </p:sp>
            <p:sp>
              <p:nvSpPr>
                <p:cNvPr id="10317" name="Rectangle 54">
                  <a:extLst>
                    <a:ext uri="{FF2B5EF4-FFF2-40B4-BE49-F238E27FC236}">
                      <a16:creationId xmlns:a16="http://schemas.microsoft.com/office/drawing/2014/main" id="{C745EA31-4C53-4D3C-8CAA-1EE44C257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9" y="1245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18" name="Rectangle 55">
                  <a:extLst>
                    <a:ext uri="{FF2B5EF4-FFF2-40B4-BE49-F238E27FC236}">
                      <a16:creationId xmlns:a16="http://schemas.microsoft.com/office/drawing/2014/main" id="{87D8F195-EAD9-4412-A296-224BC42E4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3" y="1282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0</a:t>
                  </a:r>
                  <a:endParaRPr kumimoji="0" lang="en-US" altLang="zh-CN" sz="3200" b="0"/>
                </a:p>
              </p:txBody>
            </p:sp>
            <p:sp>
              <p:nvSpPr>
                <p:cNvPr id="10319" name="Rectangle 56">
                  <a:extLst>
                    <a:ext uri="{FF2B5EF4-FFF2-40B4-BE49-F238E27FC236}">
                      <a16:creationId xmlns:a16="http://schemas.microsoft.com/office/drawing/2014/main" id="{FAD72D86-7479-4C74-A8C9-FF3CF6DA9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9" y="1375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20" name="Rectangle 57">
                  <a:extLst>
                    <a:ext uri="{FF2B5EF4-FFF2-40B4-BE49-F238E27FC236}">
                      <a16:creationId xmlns:a16="http://schemas.microsoft.com/office/drawing/2014/main" id="{6F5BB263-9665-459B-B271-DB5FFE626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3" y="1412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1</a:t>
                  </a:r>
                  <a:endParaRPr kumimoji="0" lang="en-US" altLang="zh-CN" sz="3200" b="0"/>
                </a:p>
              </p:txBody>
            </p:sp>
            <p:sp>
              <p:nvSpPr>
                <p:cNvPr id="10321" name="Rectangle 58">
                  <a:extLst>
                    <a:ext uri="{FF2B5EF4-FFF2-40B4-BE49-F238E27FC236}">
                      <a16:creationId xmlns:a16="http://schemas.microsoft.com/office/drawing/2014/main" id="{82C3B5F6-5040-4C4C-9BE8-FF1A46BA5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9" y="1509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22" name="Rectangle 59">
                  <a:extLst>
                    <a:ext uri="{FF2B5EF4-FFF2-40B4-BE49-F238E27FC236}">
                      <a16:creationId xmlns:a16="http://schemas.microsoft.com/office/drawing/2014/main" id="{20554E47-944D-4830-9ED9-594472F356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3" y="1546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2</a:t>
                  </a:r>
                  <a:endParaRPr kumimoji="0" lang="en-US" altLang="zh-CN" sz="3200" b="0"/>
                </a:p>
              </p:txBody>
            </p:sp>
            <p:sp>
              <p:nvSpPr>
                <p:cNvPr id="10323" name="Line 60">
                  <a:extLst>
                    <a:ext uri="{FF2B5EF4-FFF2-40B4-BE49-F238E27FC236}">
                      <a16:creationId xmlns:a16="http://schemas.microsoft.com/office/drawing/2014/main" id="{30BF19A2-F07E-4629-BEE0-00E54BED0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3" y="1426"/>
                  <a:ext cx="134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4" name="Line 61">
                  <a:extLst>
                    <a:ext uri="{FF2B5EF4-FFF2-40B4-BE49-F238E27FC236}">
                      <a16:creationId xmlns:a16="http://schemas.microsoft.com/office/drawing/2014/main" id="{E7C7F2BA-DF5E-41EC-9BBE-B55272B0F3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" y="1288"/>
                  <a:ext cx="134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5" name="Line 62">
                  <a:extLst>
                    <a:ext uri="{FF2B5EF4-FFF2-40B4-BE49-F238E27FC236}">
                      <a16:creationId xmlns:a16="http://schemas.microsoft.com/office/drawing/2014/main" id="{C35FE8D0-C2BE-4F01-BA99-E90A8399A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3" y="1561"/>
                  <a:ext cx="134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6" name="Line 63">
                  <a:extLst>
                    <a:ext uri="{FF2B5EF4-FFF2-40B4-BE49-F238E27FC236}">
                      <a16:creationId xmlns:a16="http://schemas.microsoft.com/office/drawing/2014/main" id="{852D20CF-4798-4AA2-8152-4D5CB84DB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6" y="1426"/>
                  <a:ext cx="136" cy="1"/>
                </a:xfrm>
                <a:prstGeom prst="line">
                  <a:avLst/>
                </a:prstGeom>
                <a:noFill/>
                <a:ln w="7938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7" name="Rectangle 64">
                  <a:extLst>
                    <a:ext uri="{FF2B5EF4-FFF2-40B4-BE49-F238E27FC236}">
                      <a16:creationId xmlns:a16="http://schemas.microsoft.com/office/drawing/2014/main" id="{5E897D1C-B142-4958-9AF1-E92A4B66F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" y="1379"/>
                  <a:ext cx="48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B</a:t>
                  </a:r>
                  <a:endParaRPr kumimoji="0" lang="en-US" altLang="zh-CN" sz="3200" b="0"/>
                </a:p>
              </p:txBody>
            </p:sp>
            <p:sp>
              <p:nvSpPr>
                <p:cNvPr id="10328" name="Rectangle 65">
                  <a:extLst>
                    <a:ext uri="{FF2B5EF4-FFF2-40B4-BE49-F238E27FC236}">
                      <a16:creationId xmlns:a16="http://schemas.microsoft.com/office/drawing/2014/main" id="{8B216176-C771-4789-82F7-6D1C54C67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2" y="1416"/>
                  <a:ext cx="40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O</a:t>
                  </a:r>
                  <a:endParaRPr kumimoji="0" lang="en-US" altLang="zh-CN" sz="3200" b="0"/>
                </a:p>
              </p:txBody>
            </p:sp>
            <p:sp>
              <p:nvSpPr>
                <p:cNvPr id="10329" name="Freeform 66">
                  <a:extLst>
                    <a:ext uri="{FF2B5EF4-FFF2-40B4-BE49-F238E27FC236}">
                      <a16:creationId xmlns:a16="http://schemas.microsoft.com/office/drawing/2014/main" id="{9F0C0B46-7B9D-429D-83C3-76DE63FEF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7" y="1762"/>
                  <a:ext cx="539" cy="405"/>
                </a:xfrm>
                <a:custGeom>
                  <a:avLst/>
                  <a:gdLst>
                    <a:gd name="T0" fmla="*/ 0 w 539"/>
                    <a:gd name="T1" fmla="*/ 0 h 405"/>
                    <a:gd name="T2" fmla="*/ 1358362631 w 539"/>
                    <a:gd name="T3" fmla="*/ 0 h 405"/>
                    <a:gd name="T4" fmla="*/ 1358362631 w 539"/>
                    <a:gd name="T5" fmla="*/ 1020664869 h 405"/>
                    <a:gd name="T6" fmla="*/ 0 w 539"/>
                    <a:gd name="T7" fmla="*/ 1020664869 h 405"/>
                    <a:gd name="T8" fmla="*/ 0 w 539"/>
                    <a:gd name="T9" fmla="*/ 0 h 405"/>
                    <a:gd name="T10" fmla="*/ 0 w 539"/>
                    <a:gd name="T11" fmla="*/ 0 h 4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39" h="405">
                      <a:moveTo>
                        <a:pt x="0" y="0"/>
                      </a:moveTo>
                      <a:lnTo>
                        <a:pt x="539" y="0"/>
                      </a:lnTo>
                      <a:lnTo>
                        <a:pt x="539" y="405"/>
                      </a:lnTo>
                      <a:lnTo>
                        <a:pt x="0" y="4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0" name="Rectangle 67">
                  <a:extLst>
                    <a:ext uri="{FF2B5EF4-FFF2-40B4-BE49-F238E27FC236}">
                      <a16:creationId xmlns:a16="http://schemas.microsoft.com/office/drawing/2014/main" id="{A0DDF6AD-D347-4056-8958-F30BE41C0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4" y="1822"/>
                  <a:ext cx="211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3-Input</a:t>
                  </a:r>
                  <a:endParaRPr kumimoji="0" lang="en-US" altLang="zh-CN" sz="3200" b="0"/>
                </a:p>
              </p:txBody>
            </p:sp>
            <p:sp>
              <p:nvSpPr>
                <p:cNvPr id="10331" name="Rectangle 68">
                  <a:extLst>
                    <a:ext uri="{FF2B5EF4-FFF2-40B4-BE49-F238E27FC236}">
                      <a16:creationId xmlns:a16="http://schemas.microsoft.com/office/drawing/2014/main" id="{25FF7991-257B-44BC-8367-D675EA376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1908"/>
                  <a:ext cx="107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odd</a:t>
                  </a:r>
                  <a:endParaRPr kumimoji="0" lang="en-US" altLang="zh-CN" sz="3200" b="0"/>
                </a:p>
              </p:txBody>
            </p:sp>
            <p:sp>
              <p:nvSpPr>
                <p:cNvPr id="10332" name="Rectangle 69">
                  <a:extLst>
                    <a:ext uri="{FF2B5EF4-FFF2-40B4-BE49-F238E27FC236}">
                      <a16:creationId xmlns:a16="http://schemas.microsoft.com/office/drawing/2014/main" id="{2077C084-0E14-4948-877D-426E6F994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" y="1995"/>
                  <a:ext cx="239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function</a:t>
                  </a:r>
                  <a:endParaRPr kumimoji="0" lang="en-US" altLang="zh-CN" sz="3200" b="0"/>
                </a:p>
              </p:txBody>
            </p:sp>
            <p:sp>
              <p:nvSpPr>
                <p:cNvPr id="10333" name="Rectangle 70">
                  <a:extLst>
                    <a:ext uri="{FF2B5EF4-FFF2-40B4-BE49-F238E27FC236}">
                      <a16:creationId xmlns:a16="http://schemas.microsoft.com/office/drawing/2014/main" id="{732C930B-6E22-49E0-8F4C-7EDBD44B3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9" y="1784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34" name="Rectangle 71">
                  <a:extLst>
                    <a:ext uri="{FF2B5EF4-FFF2-40B4-BE49-F238E27FC236}">
                      <a16:creationId xmlns:a16="http://schemas.microsoft.com/office/drawing/2014/main" id="{D24F703D-153D-4232-8823-BB8C86DA6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3" y="1821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0</a:t>
                  </a:r>
                  <a:endParaRPr kumimoji="0" lang="en-US" altLang="zh-CN" sz="3200" b="0"/>
                </a:p>
              </p:txBody>
            </p:sp>
            <p:sp>
              <p:nvSpPr>
                <p:cNvPr id="10335" name="Rectangle 72">
                  <a:extLst>
                    <a:ext uri="{FF2B5EF4-FFF2-40B4-BE49-F238E27FC236}">
                      <a16:creationId xmlns:a16="http://schemas.microsoft.com/office/drawing/2014/main" id="{D64893E2-C886-49D0-9717-4F4B34AE4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9" y="1916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36" name="Rectangle 73">
                  <a:extLst>
                    <a:ext uri="{FF2B5EF4-FFF2-40B4-BE49-F238E27FC236}">
                      <a16:creationId xmlns:a16="http://schemas.microsoft.com/office/drawing/2014/main" id="{C0D0BDE5-27D3-41E3-8123-BB6175949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3" y="1953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1</a:t>
                  </a:r>
                  <a:endParaRPr kumimoji="0" lang="en-US" altLang="zh-CN" sz="3200" b="0"/>
                </a:p>
              </p:txBody>
            </p:sp>
            <p:sp>
              <p:nvSpPr>
                <p:cNvPr id="10337" name="Rectangle 74">
                  <a:extLst>
                    <a:ext uri="{FF2B5EF4-FFF2-40B4-BE49-F238E27FC236}">
                      <a16:creationId xmlns:a16="http://schemas.microsoft.com/office/drawing/2014/main" id="{E20E1CE5-B453-47F3-BA18-614BF6837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9" y="2052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38" name="Rectangle 75">
                  <a:extLst>
                    <a:ext uri="{FF2B5EF4-FFF2-40B4-BE49-F238E27FC236}">
                      <a16:creationId xmlns:a16="http://schemas.microsoft.com/office/drawing/2014/main" id="{EFB63120-1656-4296-A2A0-AAD9556B7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3" y="2087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2</a:t>
                  </a:r>
                  <a:endParaRPr kumimoji="0" lang="en-US" altLang="zh-CN" sz="3200" b="0"/>
                </a:p>
              </p:txBody>
            </p:sp>
            <p:sp>
              <p:nvSpPr>
                <p:cNvPr id="10339" name="Line 76">
                  <a:extLst>
                    <a:ext uri="{FF2B5EF4-FFF2-40B4-BE49-F238E27FC236}">
                      <a16:creationId xmlns:a16="http://schemas.microsoft.com/office/drawing/2014/main" id="{6921AE3D-BA5D-4264-AEEE-99EC269F9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3" y="1966"/>
                  <a:ext cx="134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0" name="Line 77">
                  <a:extLst>
                    <a:ext uri="{FF2B5EF4-FFF2-40B4-BE49-F238E27FC236}">
                      <a16:creationId xmlns:a16="http://schemas.microsoft.com/office/drawing/2014/main" id="{D522624E-88E5-483D-BD19-F162B974F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" y="1830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1" name="Line 78">
                  <a:extLst>
                    <a:ext uri="{FF2B5EF4-FFF2-40B4-BE49-F238E27FC236}">
                      <a16:creationId xmlns:a16="http://schemas.microsoft.com/office/drawing/2014/main" id="{A0AB5042-F80E-4C45-82A9-F3261D416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5" y="2098"/>
                  <a:ext cx="132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2" name="Line 79">
                  <a:extLst>
                    <a:ext uri="{FF2B5EF4-FFF2-40B4-BE49-F238E27FC236}">
                      <a16:creationId xmlns:a16="http://schemas.microsoft.com/office/drawing/2014/main" id="{16C3DF8B-56E5-40B2-9C39-5FE486633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53" y="1965"/>
                  <a:ext cx="39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3" name="Rectangle 80">
                  <a:extLst>
                    <a:ext uri="{FF2B5EF4-FFF2-40B4-BE49-F238E27FC236}">
                      <a16:creationId xmlns:a16="http://schemas.microsoft.com/office/drawing/2014/main" id="{84F82033-B263-43CC-A0B8-C1688C8B1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6" y="1919"/>
                  <a:ext cx="48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B</a:t>
                  </a:r>
                  <a:endParaRPr kumimoji="0" lang="en-US" altLang="zh-CN" sz="3200" b="0"/>
                </a:p>
              </p:txBody>
            </p:sp>
            <p:sp>
              <p:nvSpPr>
                <p:cNvPr id="10344" name="Rectangle 81">
                  <a:extLst>
                    <a:ext uri="{FF2B5EF4-FFF2-40B4-BE49-F238E27FC236}">
                      <a16:creationId xmlns:a16="http://schemas.microsoft.com/office/drawing/2014/main" id="{4933052A-6BDF-4795-AD6B-DAEAE7D00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" y="1956"/>
                  <a:ext cx="40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O</a:t>
                  </a:r>
                  <a:endParaRPr kumimoji="0" lang="en-US" altLang="zh-CN" sz="3200" b="0"/>
                </a:p>
              </p:txBody>
            </p:sp>
            <p:sp>
              <p:nvSpPr>
                <p:cNvPr id="10345" name="Freeform 82">
                  <a:extLst>
                    <a:ext uri="{FF2B5EF4-FFF2-40B4-BE49-F238E27FC236}">
                      <a16:creationId xmlns:a16="http://schemas.microsoft.com/office/drawing/2014/main" id="{F673FE69-780C-46E3-84FD-41E4296E7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1" y="1762"/>
                  <a:ext cx="541" cy="405"/>
                </a:xfrm>
                <a:custGeom>
                  <a:avLst/>
                  <a:gdLst>
                    <a:gd name="T0" fmla="*/ 0 w 541"/>
                    <a:gd name="T1" fmla="*/ 0 h 405"/>
                    <a:gd name="T2" fmla="*/ 1363402944 w 541"/>
                    <a:gd name="T3" fmla="*/ 0 h 405"/>
                    <a:gd name="T4" fmla="*/ 1363402944 w 541"/>
                    <a:gd name="T5" fmla="*/ 1020664869 h 405"/>
                    <a:gd name="T6" fmla="*/ 0 w 541"/>
                    <a:gd name="T7" fmla="*/ 1020664869 h 405"/>
                    <a:gd name="T8" fmla="*/ 0 w 541"/>
                    <a:gd name="T9" fmla="*/ 0 h 405"/>
                    <a:gd name="T10" fmla="*/ 0 w 541"/>
                    <a:gd name="T11" fmla="*/ 0 h 4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1" h="405">
                      <a:moveTo>
                        <a:pt x="0" y="0"/>
                      </a:moveTo>
                      <a:lnTo>
                        <a:pt x="541" y="0"/>
                      </a:lnTo>
                      <a:lnTo>
                        <a:pt x="541" y="405"/>
                      </a:lnTo>
                      <a:lnTo>
                        <a:pt x="0" y="4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6" name="Rectangle 83">
                  <a:extLst>
                    <a:ext uri="{FF2B5EF4-FFF2-40B4-BE49-F238E27FC236}">
                      <a16:creationId xmlns:a16="http://schemas.microsoft.com/office/drawing/2014/main" id="{DDD3722A-E47E-4D20-8CE0-854816245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9" y="1822"/>
                  <a:ext cx="211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3-Input</a:t>
                  </a:r>
                  <a:endParaRPr kumimoji="0" lang="en-US" altLang="zh-CN" sz="3200" b="0"/>
                </a:p>
              </p:txBody>
            </p:sp>
            <p:sp>
              <p:nvSpPr>
                <p:cNvPr id="10347" name="Rectangle 84">
                  <a:extLst>
                    <a:ext uri="{FF2B5EF4-FFF2-40B4-BE49-F238E27FC236}">
                      <a16:creationId xmlns:a16="http://schemas.microsoft.com/office/drawing/2014/main" id="{4E41758D-5A6E-4CD1-AABE-C452806C7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8" y="1908"/>
                  <a:ext cx="107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odd</a:t>
                  </a:r>
                  <a:endParaRPr kumimoji="0" lang="en-US" altLang="zh-CN" sz="3200" b="0"/>
                </a:p>
              </p:txBody>
            </p:sp>
            <p:sp>
              <p:nvSpPr>
                <p:cNvPr id="10348" name="Rectangle 85">
                  <a:extLst>
                    <a:ext uri="{FF2B5EF4-FFF2-40B4-BE49-F238E27FC236}">
                      <a16:creationId xmlns:a16="http://schemas.microsoft.com/office/drawing/2014/main" id="{6C4884C9-F516-4909-B698-317D2E31F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4" y="1995"/>
                  <a:ext cx="239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function</a:t>
                  </a:r>
                  <a:endParaRPr kumimoji="0" lang="en-US" altLang="zh-CN" sz="3200" b="0"/>
                </a:p>
              </p:txBody>
            </p:sp>
            <p:sp>
              <p:nvSpPr>
                <p:cNvPr id="10349" name="Rectangle 86">
                  <a:extLst>
                    <a:ext uri="{FF2B5EF4-FFF2-40B4-BE49-F238E27FC236}">
                      <a16:creationId xmlns:a16="http://schemas.microsoft.com/office/drawing/2014/main" id="{6F906B9A-DC87-4B69-848A-953A3C564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5" y="1784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50" name="Rectangle 87">
                  <a:extLst>
                    <a:ext uri="{FF2B5EF4-FFF2-40B4-BE49-F238E27FC236}">
                      <a16:creationId xmlns:a16="http://schemas.microsoft.com/office/drawing/2014/main" id="{2B490373-3F9D-482E-8968-272AF8141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1821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0</a:t>
                  </a:r>
                  <a:endParaRPr kumimoji="0" lang="en-US" altLang="zh-CN" sz="3200" b="0"/>
                </a:p>
              </p:txBody>
            </p:sp>
            <p:sp>
              <p:nvSpPr>
                <p:cNvPr id="10351" name="Rectangle 88">
                  <a:extLst>
                    <a:ext uri="{FF2B5EF4-FFF2-40B4-BE49-F238E27FC236}">
                      <a16:creationId xmlns:a16="http://schemas.microsoft.com/office/drawing/2014/main" id="{9AD74E2A-BF8C-4D7B-A5B5-AAA4E3802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5" y="1916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52" name="Rectangle 89">
                  <a:extLst>
                    <a:ext uri="{FF2B5EF4-FFF2-40B4-BE49-F238E27FC236}">
                      <a16:creationId xmlns:a16="http://schemas.microsoft.com/office/drawing/2014/main" id="{22CCE73B-AE62-4AF7-9DF3-466F9BA18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1953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1</a:t>
                  </a:r>
                  <a:endParaRPr kumimoji="0" lang="en-US" altLang="zh-CN" sz="3200" b="0"/>
                </a:p>
              </p:txBody>
            </p:sp>
            <p:sp>
              <p:nvSpPr>
                <p:cNvPr id="10353" name="Rectangle 90">
                  <a:extLst>
                    <a:ext uri="{FF2B5EF4-FFF2-40B4-BE49-F238E27FC236}">
                      <a16:creationId xmlns:a16="http://schemas.microsoft.com/office/drawing/2014/main" id="{2F822496-D736-4E37-8C5A-5F04C28997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5" y="2050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54" name="Rectangle 91">
                  <a:extLst>
                    <a:ext uri="{FF2B5EF4-FFF2-40B4-BE49-F238E27FC236}">
                      <a16:creationId xmlns:a16="http://schemas.microsoft.com/office/drawing/2014/main" id="{57A3E8E9-F0AB-4B9F-9FDD-DF1D6214FC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2087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2</a:t>
                  </a:r>
                  <a:endParaRPr kumimoji="0" lang="en-US" altLang="zh-CN" sz="3200" b="0"/>
                </a:p>
              </p:txBody>
            </p:sp>
            <p:sp>
              <p:nvSpPr>
                <p:cNvPr id="10355" name="Line 92">
                  <a:extLst>
                    <a:ext uri="{FF2B5EF4-FFF2-40B4-BE49-F238E27FC236}">
                      <a16:creationId xmlns:a16="http://schemas.microsoft.com/office/drawing/2014/main" id="{E4BF6C5A-EE91-4632-B5B8-37717A69B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1" y="1832"/>
                  <a:ext cx="128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6" name="Line 93">
                  <a:extLst>
                    <a:ext uri="{FF2B5EF4-FFF2-40B4-BE49-F238E27FC236}">
                      <a16:creationId xmlns:a16="http://schemas.microsoft.com/office/drawing/2014/main" id="{09DE3044-8B29-4420-802A-F819B86E3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7" y="2099"/>
                  <a:ext cx="132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7" name="Line 94">
                  <a:extLst>
                    <a:ext uri="{FF2B5EF4-FFF2-40B4-BE49-F238E27FC236}">
                      <a16:creationId xmlns:a16="http://schemas.microsoft.com/office/drawing/2014/main" id="{4744D9A9-87E2-4DAE-9938-165FA726D1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2" y="1965"/>
                  <a:ext cx="134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8" name="Rectangle 95">
                  <a:extLst>
                    <a:ext uri="{FF2B5EF4-FFF2-40B4-BE49-F238E27FC236}">
                      <a16:creationId xmlns:a16="http://schemas.microsoft.com/office/drawing/2014/main" id="{28240AFC-C71C-46BA-9F0F-98A7D955D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2" y="1927"/>
                  <a:ext cx="48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B</a:t>
                  </a:r>
                  <a:endParaRPr kumimoji="0" lang="en-US" altLang="zh-CN" sz="3200" b="0"/>
                </a:p>
              </p:txBody>
            </p:sp>
            <p:sp>
              <p:nvSpPr>
                <p:cNvPr id="10359" name="Rectangle 96">
                  <a:extLst>
                    <a:ext uri="{FF2B5EF4-FFF2-40B4-BE49-F238E27FC236}">
                      <a16:creationId xmlns:a16="http://schemas.microsoft.com/office/drawing/2014/main" id="{0A10FCD3-1E79-4EDA-B089-167D590A9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7" y="1961"/>
                  <a:ext cx="40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O</a:t>
                  </a:r>
                  <a:endParaRPr kumimoji="0" lang="en-US" altLang="zh-CN" sz="3200" b="0"/>
                </a:p>
              </p:txBody>
            </p:sp>
            <p:sp>
              <p:nvSpPr>
                <p:cNvPr id="10360" name="Line 97">
                  <a:extLst>
                    <a:ext uri="{FF2B5EF4-FFF2-40B4-BE49-F238E27FC236}">
                      <a16:creationId xmlns:a16="http://schemas.microsoft.com/office/drawing/2014/main" id="{C954BB16-6517-4724-970E-2549B397A3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2" y="1426"/>
                  <a:ext cx="135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1" name="Line 98">
                  <a:extLst>
                    <a:ext uri="{FF2B5EF4-FFF2-40B4-BE49-F238E27FC236}">
                      <a16:creationId xmlns:a16="http://schemas.microsoft.com/office/drawing/2014/main" id="{05CDEF87-31A7-49AF-A17A-AB51B0A953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18" y="1426"/>
                  <a:ext cx="0" cy="40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2" name="Freeform 99">
                  <a:extLst>
                    <a:ext uri="{FF2B5EF4-FFF2-40B4-BE49-F238E27FC236}">
                      <a16:creationId xmlns:a16="http://schemas.microsoft.com/office/drawing/2014/main" id="{C91D9668-0287-435A-A70C-27A25287D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4" y="2301"/>
                  <a:ext cx="539" cy="407"/>
                </a:xfrm>
                <a:custGeom>
                  <a:avLst/>
                  <a:gdLst>
                    <a:gd name="T0" fmla="*/ 0 w 539"/>
                    <a:gd name="T1" fmla="*/ 0 h 407"/>
                    <a:gd name="T2" fmla="*/ 1358365806 w 539"/>
                    <a:gd name="T3" fmla="*/ 0 h 407"/>
                    <a:gd name="T4" fmla="*/ 1358365806 w 539"/>
                    <a:gd name="T5" fmla="*/ 1025702006 h 407"/>
                    <a:gd name="T6" fmla="*/ 0 w 539"/>
                    <a:gd name="T7" fmla="*/ 1025702006 h 407"/>
                    <a:gd name="T8" fmla="*/ 0 w 539"/>
                    <a:gd name="T9" fmla="*/ 0 h 407"/>
                    <a:gd name="T10" fmla="*/ 0 w 539"/>
                    <a:gd name="T11" fmla="*/ 0 h 4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39" h="407">
                      <a:moveTo>
                        <a:pt x="0" y="0"/>
                      </a:moveTo>
                      <a:lnTo>
                        <a:pt x="539" y="0"/>
                      </a:lnTo>
                      <a:lnTo>
                        <a:pt x="539" y="407"/>
                      </a:lnTo>
                      <a:lnTo>
                        <a:pt x="0" y="4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3" name="Rectangle 100">
                  <a:extLst>
                    <a:ext uri="{FF2B5EF4-FFF2-40B4-BE49-F238E27FC236}">
                      <a16:creationId xmlns:a16="http://schemas.microsoft.com/office/drawing/2014/main" id="{BF11A076-E236-419D-A701-9147ACFEA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1" y="2363"/>
                  <a:ext cx="211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3-Input</a:t>
                  </a:r>
                  <a:endParaRPr kumimoji="0" lang="en-US" altLang="zh-CN" sz="3200" b="0"/>
                </a:p>
              </p:txBody>
            </p:sp>
            <p:sp>
              <p:nvSpPr>
                <p:cNvPr id="10364" name="Rectangle 101">
                  <a:extLst>
                    <a:ext uri="{FF2B5EF4-FFF2-40B4-BE49-F238E27FC236}">
                      <a16:creationId xmlns:a16="http://schemas.microsoft.com/office/drawing/2014/main" id="{BFD59723-824A-4EAC-875B-06763340A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0" y="2449"/>
                  <a:ext cx="107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odd</a:t>
                  </a:r>
                  <a:endParaRPr kumimoji="0" lang="en-US" altLang="zh-CN" sz="3200" b="0"/>
                </a:p>
              </p:txBody>
            </p:sp>
            <p:sp>
              <p:nvSpPr>
                <p:cNvPr id="10365" name="Rectangle 102">
                  <a:extLst>
                    <a:ext uri="{FF2B5EF4-FFF2-40B4-BE49-F238E27FC236}">
                      <a16:creationId xmlns:a16="http://schemas.microsoft.com/office/drawing/2014/main" id="{C5360361-D637-425A-B57D-FD23F5842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2533"/>
                  <a:ext cx="239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function</a:t>
                  </a:r>
                  <a:endParaRPr kumimoji="0" lang="en-US" altLang="zh-CN" sz="3200" b="0"/>
                </a:p>
              </p:txBody>
            </p:sp>
            <p:sp>
              <p:nvSpPr>
                <p:cNvPr id="10366" name="Rectangle 103">
                  <a:extLst>
                    <a:ext uri="{FF2B5EF4-FFF2-40B4-BE49-F238E27FC236}">
                      <a16:creationId xmlns:a16="http://schemas.microsoft.com/office/drawing/2014/main" id="{BA1F2467-3553-4EA3-9B0D-0C1A26B1C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324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67" name="Rectangle 104">
                  <a:extLst>
                    <a:ext uri="{FF2B5EF4-FFF2-40B4-BE49-F238E27FC236}">
                      <a16:creationId xmlns:a16="http://schemas.microsoft.com/office/drawing/2014/main" id="{6B845BA2-9B02-4550-8F18-216729E91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0" y="2359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0</a:t>
                  </a:r>
                  <a:endParaRPr kumimoji="0" lang="en-US" altLang="zh-CN" sz="3200" b="0"/>
                </a:p>
              </p:txBody>
            </p:sp>
            <p:sp>
              <p:nvSpPr>
                <p:cNvPr id="10368" name="Rectangle 105">
                  <a:extLst>
                    <a:ext uri="{FF2B5EF4-FFF2-40B4-BE49-F238E27FC236}">
                      <a16:creationId xmlns:a16="http://schemas.microsoft.com/office/drawing/2014/main" id="{2BBE2281-9E20-4683-90F3-3CCEF5463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456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69" name="Rectangle 106">
                  <a:extLst>
                    <a:ext uri="{FF2B5EF4-FFF2-40B4-BE49-F238E27FC236}">
                      <a16:creationId xmlns:a16="http://schemas.microsoft.com/office/drawing/2014/main" id="{3BA67203-20F8-4540-9385-71DDC6B8D5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0" y="2491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1</a:t>
                  </a:r>
                  <a:endParaRPr kumimoji="0" lang="en-US" altLang="zh-CN" sz="3200" b="0"/>
                </a:p>
              </p:txBody>
            </p:sp>
            <p:sp>
              <p:nvSpPr>
                <p:cNvPr id="10370" name="Rectangle 107">
                  <a:extLst>
                    <a:ext uri="{FF2B5EF4-FFF2-40B4-BE49-F238E27FC236}">
                      <a16:creationId xmlns:a16="http://schemas.microsoft.com/office/drawing/2014/main" id="{863C9B9A-3974-4FF0-847F-0B3110E17D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588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A</a:t>
                  </a:r>
                  <a:endParaRPr kumimoji="0" lang="en-US" altLang="zh-CN" sz="3200" b="0"/>
                </a:p>
              </p:txBody>
            </p:sp>
            <p:sp>
              <p:nvSpPr>
                <p:cNvPr id="10371" name="Rectangle 108">
                  <a:extLst>
                    <a:ext uri="{FF2B5EF4-FFF2-40B4-BE49-F238E27FC236}">
                      <a16:creationId xmlns:a16="http://schemas.microsoft.com/office/drawing/2014/main" id="{868DE80F-3E3B-484B-AE49-1642AABB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0" y="2623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2</a:t>
                  </a:r>
                  <a:endParaRPr kumimoji="0" lang="en-US" altLang="zh-CN" sz="3200" b="0"/>
                </a:p>
              </p:txBody>
            </p:sp>
            <p:sp>
              <p:nvSpPr>
                <p:cNvPr id="10372" name="Line 109">
                  <a:extLst>
                    <a:ext uri="{FF2B5EF4-FFF2-40B4-BE49-F238E27FC236}">
                      <a16:creationId xmlns:a16="http://schemas.microsoft.com/office/drawing/2014/main" id="{50E21C8B-AFF9-442E-A02B-C2472C2250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8" y="2506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3" name="Line 110">
                  <a:extLst>
                    <a:ext uri="{FF2B5EF4-FFF2-40B4-BE49-F238E27FC236}">
                      <a16:creationId xmlns:a16="http://schemas.microsoft.com/office/drawing/2014/main" id="{177B8F60-2911-4AA5-99BD-D3F695FE1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5" y="2368"/>
                  <a:ext cx="139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4" name="Line 111">
                  <a:extLst>
                    <a:ext uri="{FF2B5EF4-FFF2-40B4-BE49-F238E27FC236}">
                      <a16:creationId xmlns:a16="http://schemas.microsoft.com/office/drawing/2014/main" id="{AEE63D58-FBF1-476F-BFAD-ACCC449D9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8" y="2638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5" name="Freeform 112">
                  <a:extLst>
                    <a:ext uri="{FF2B5EF4-FFF2-40B4-BE49-F238E27FC236}">
                      <a16:creationId xmlns:a16="http://schemas.microsoft.com/office/drawing/2014/main" id="{A3E051E8-88FE-49AB-A229-5F26AEA689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5" y="2099"/>
                  <a:ext cx="262" cy="405"/>
                </a:xfrm>
                <a:custGeom>
                  <a:avLst/>
                  <a:gdLst>
                    <a:gd name="T0" fmla="*/ 0 w 135"/>
                    <a:gd name="T1" fmla="*/ 1020661694 h 405"/>
                    <a:gd name="T2" fmla="*/ 2147483646 w 135"/>
                    <a:gd name="T3" fmla="*/ 1020661694 h 405"/>
                    <a:gd name="T4" fmla="*/ 2147483646 w 135"/>
                    <a:gd name="T5" fmla="*/ 0 h 40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5" h="405">
                      <a:moveTo>
                        <a:pt x="0" y="405"/>
                      </a:moveTo>
                      <a:lnTo>
                        <a:pt x="135" y="405"/>
                      </a:lnTo>
                      <a:lnTo>
                        <a:pt x="135" y="0"/>
                      </a:lnTo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6" name="Rectangle 113">
                  <a:extLst>
                    <a:ext uri="{FF2B5EF4-FFF2-40B4-BE49-F238E27FC236}">
                      <a16:creationId xmlns:a16="http://schemas.microsoft.com/office/drawing/2014/main" id="{1E4521CA-1589-43F3-B3B7-6E34CA79C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1242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77" name="Rectangle 114">
                  <a:extLst>
                    <a:ext uri="{FF2B5EF4-FFF2-40B4-BE49-F238E27FC236}">
                      <a16:creationId xmlns:a16="http://schemas.microsoft.com/office/drawing/2014/main" id="{961F39B8-2C0A-4805-BC1F-C0548853C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7" y="1279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0</a:t>
                  </a:r>
                  <a:endParaRPr kumimoji="0" lang="en-US" altLang="zh-CN" sz="3200" b="0"/>
                </a:p>
              </p:txBody>
            </p:sp>
            <p:sp>
              <p:nvSpPr>
                <p:cNvPr id="10378" name="Rectangle 115">
                  <a:extLst>
                    <a:ext uri="{FF2B5EF4-FFF2-40B4-BE49-F238E27FC236}">
                      <a16:creationId xmlns:a16="http://schemas.microsoft.com/office/drawing/2014/main" id="{01BBFB28-9C1F-4244-BA8D-BAA12B2A8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1383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79" name="Rectangle 116">
                  <a:extLst>
                    <a:ext uri="{FF2B5EF4-FFF2-40B4-BE49-F238E27FC236}">
                      <a16:creationId xmlns:a16="http://schemas.microsoft.com/office/drawing/2014/main" id="{BA9F2A60-FDCB-47F5-A788-B1D618CBA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7" y="1420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1</a:t>
                  </a:r>
                  <a:endParaRPr kumimoji="0" lang="en-US" altLang="zh-CN" sz="3200" b="0"/>
                </a:p>
              </p:txBody>
            </p:sp>
            <p:sp>
              <p:nvSpPr>
                <p:cNvPr id="10380" name="Rectangle 117">
                  <a:extLst>
                    <a:ext uri="{FF2B5EF4-FFF2-40B4-BE49-F238E27FC236}">
                      <a16:creationId xmlns:a16="http://schemas.microsoft.com/office/drawing/2014/main" id="{77059E56-F896-4637-BCBF-FF4A943AB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9" y="1516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81" name="Rectangle 118">
                  <a:extLst>
                    <a:ext uri="{FF2B5EF4-FFF2-40B4-BE49-F238E27FC236}">
                      <a16:creationId xmlns:a16="http://schemas.microsoft.com/office/drawing/2014/main" id="{2B5F4BE9-16D0-4D74-9F6A-4F5D87AD4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555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2</a:t>
                  </a:r>
                  <a:endParaRPr kumimoji="0" lang="en-US" altLang="zh-CN" sz="3200" b="0"/>
                </a:p>
              </p:txBody>
            </p:sp>
            <p:sp>
              <p:nvSpPr>
                <p:cNvPr id="10382" name="Rectangle 119">
                  <a:extLst>
                    <a:ext uri="{FF2B5EF4-FFF2-40B4-BE49-F238E27FC236}">
                      <a16:creationId xmlns:a16="http://schemas.microsoft.com/office/drawing/2014/main" id="{1FAC7C88-1854-4313-A187-D0F04E6669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2" y="1782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83" name="Rectangle 120">
                  <a:extLst>
                    <a:ext uri="{FF2B5EF4-FFF2-40B4-BE49-F238E27FC236}">
                      <a16:creationId xmlns:a16="http://schemas.microsoft.com/office/drawing/2014/main" id="{1612B95A-A72B-42B5-AFDF-0D7DCB0FA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1" y="1821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3</a:t>
                  </a:r>
                  <a:endParaRPr kumimoji="0" lang="en-US" altLang="zh-CN" sz="3200" b="0"/>
                </a:p>
              </p:txBody>
            </p:sp>
            <p:sp>
              <p:nvSpPr>
                <p:cNvPr id="10384" name="Rectangle 121">
                  <a:extLst>
                    <a:ext uri="{FF2B5EF4-FFF2-40B4-BE49-F238E27FC236}">
                      <a16:creationId xmlns:a16="http://schemas.microsoft.com/office/drawing/2014/main" id="{AD8A7CF4-2AE0-42DE-A28F-F635998B3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2" y="1919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85" name="Rectangle 122">
                  <a:extLst>
                    <a:ext uri="{FF2B5EF4-FFF2-40B4-BE49-F238E27FC236}">
                      <a16:creationId xmlns:a16="http://schemas.microsoft.com/office/drawing/2014/main" id="{AC2315D6-92B4-4EA6-99ED-47A67BEA6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1" y="1956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4</a:t>
                  </a:r>
                  <a:endParaRPr kumimoji="0" lang="en-US" altLang="zh-CN" sz="3200" b="0"/>
                </a:p>
              </p:txBody>
            </p:sp>
            <p:sp>
              <p:nvSpPr>
                <p:cNvPr id="10386" name="Rectangle 123">
                  <a:extLst>
                    <a:ext uri="{FF2B5EF4-FFF2-40B4-BE49-F238E27FC236}">
                      <a16:creationId xmlns:a16="http://schemas.microsoft.com/office/drawing/2014/main" id="{5BCBEBF5-FD4C-4BA6-9E51-2F35E34C8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1" y="2054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87" name="Rectangle 124">
                  <a:extLst>
                    <a:ext uri="{FF2B5EF4-FFF2-40B4-BE49-F238E27FC236}">
                      <a16:creationId xmlns:a16="http://schemas.microsoft.com/office/drawing/2014/main" id="{20C9C5EF-6D09-4E1C-B6DD-E5F9B6EE47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0" y="2091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5</a:t>
                  </a:r>
                  <a:endParaRPr kumimoji="0" lang="en-US" altLang="zh-CN" sz="3200" b="0"/>
                </a:p>
              </p:txBody>
            </p:sp>
            <p:sp>
              <p:nvSpPr>
                <p:cNvPr id="10388" name="Rectangle 125">
                  <a:extLst>
                    <a:ext uri="{FF2B5EF4-FFF2-40B4-BE49-F238E27FC236}">
                      <a16:creationId xmlns:a16="http://schemas.microsoft.com/office/drawing/2014/main" id="{F321CF60-6D3B-4666-A4E8-9B900A340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6" y="2324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89" name="Rectangle 126">
                  <a:extLst>
                    <a:ext uri="{FF2B5EF4-FFF2-40B4-BE49-F238E27FC236}">
                      <a16:creationId xmlns:a16="http://schemas.microsoft.com/office/drawing/2014/main" id="{FF50C28C-4876-411B-A8E5-C82D6E5C2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" y="2359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6</a:t>
                  </a:r>
                  <a:endParaRPr kumimoji="0" lang="en-US" altLang="zh-CN" sz="3200" b="0"/>
                </a:p>
              </p:txBody>
            </p:sp>
            <p:sp>
              <p:nvSpPr>
                <p:cNvPr id="10390" name="Rectangle 127">
                  <a:extLst>
                    <a:ext uri="{FF2B5EF4-FFF2-40B4-BE49-F238E27FC236}">
                      <a16:creationId xmlns:a16="http://schemas.microsoft.com/office/drawing/2014/main" id="{70FB5F6E-7A8F-4C53-9BC4-577DFCEF9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6" y="2460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91" name="Rectangle 128">
                  <a:extLst>
                    <a:ext uri="{FF2B5EF4-FFF2-40B4-BE49-F238E27FC236}">
                      <a16:creationId xmlns:a16="http://schemas.microsoft.com/office/drawing/2014/main" id="{80959CFB-C616-4D8F-981E-1656556B8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" y="2494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7</a:t>
                  </a:r>
                  <a:endParaRPr kumimoji="0" lang="en-US" altLang="zh-CN" sz="3200" b="0"/>
                </a:p>
              </p:txBody>
            </p:sp>
            <p:sp>
              <p:nvSpPr>
                <p:cNvPr id="10392" name="Rectangle 129">
                  <a:extLst>
                    <a:ext uri="{FF2B5EF4-FFF2-40B4-BE49-F238E27FC236}">
                      <a16:creationId xmlns:a16="http://schemas.microsoft.com/office/drawing/2014/main" id="{16D719E5-C949-4232-8E53-D9301237A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6" y="2595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393" name="Rectangle 130">
                  <a:extLst>
                    <a:ext uri="{FF2B5EF4-FFF2-40B4-BE49-F238E27FC236}">
                      <a16:creationId xmlns:a16="http://schemas.microsoft.com/office/drawing/2014/main" id="{E5D698C8-DCFF-4C2A-B018-3BF83EFD9B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" y="2629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8</a:t>
                  </a:r>
                  <a:endParaRPr kumimoji="0" lang="en-US" altLang="zh-CN" sz="3200" b="0"/>
                </a:p>
              </p:txBody>
            </p:sp>
            <p:sp>
              <p:nvSpPr>
                <p:cNvPr id="10394" name="Rectangle 131">
                  <a:extLst>
                    <a:ext uri="{FF2B5EF4-FFF2-40B4-BE49-F238E27FC236}">
                      <a16:creationId xmlns:a16="http://schemas.microsoft.com/office/drawing/2014/main" id="{EBD969B7-65DF-4602-A750-200F8DED5B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0" y="1922"/>
                  <a:ext cx="43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Z</a:t>
                  </a:r>
                  <a:endParaRPr kumimoji="0" lang="en-US" altLang="zh-CN" sz="3200" b="0"/>
                </a:p>
              </p:txBody>
            </p:sp>
            <p:sp>
              <p:nvSpPr>
                <p:cNvPr id="10395" name="Rectangle 132">
                  <a:extLst>
                    <a:ext uri="{FF2B5EF4-FFF2-40B4-BE49-F238E27FC236}">
                      <a16:creationId xmlns:a16="http://schemas.microsoft.com/office/drawing/2014/main" id="{11763EA2-C33D-41E5-A707-21BD49B05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5" y="1959"/>
                  <a:ext cx="40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O</a:t>
                  </a:r>
                  <a:endParaRPr kumimoji="0" lang="en-US" altLang="zh-CN" sz="3200" b="0"/>
                </a:p>
              </p:txBody>
            </p:sp>
            <p:sp>
              <p:nvSpPr>
                <p:cNvPr id="10396" name="Line 178">
                  <a:extLst>
                    <a:ext uri="{FF2B5EF4-FFF2-40B4-BE49-F238E27FC236}">
                      <a16:creationId xmlns:a16="http://schemas.microsoft.com/office/drawing/2014/main" id="{2EBB9C83-5F59-4284-B551-F50F4E40D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0" y="876"/>
                  <a:ext cx="1593" cy="157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97" name="Text Box 190">
                  <a:extLst>
                    <a:ext uri="{FF2B5EF4-FFF2-40B4-BE49-F238E27FC236}">
                      <a16:creationId xmlns:a16="http://schemas.microsoft.com/office/drawing/2014/main" id="{7B08DF56-ADE0-4E3F-9285-22A7246801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6" y="2219"/>
                  <a:ext cx="1363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1" eaLnBrk="1" hangingPunct="1"/>
                  <a:r>
                    <a:rPr kumimoji="0" lang="en-US" altLang="zh-CN" sz="1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2nd Level: Four 3-bit odd parity trees in two levels</a:t>
                  </a:r>
                </a:p>
              </p:txBody>
            </p:sp>
          </p:grpSp>
          <p:sp>
            <p:nvSpPr>
              <p:cNvPr id="10309" name="Rectangle 133">
                <a:extLst>
                  <a:ext uri="{FF2B5EF4-FFF2-40B4-BE49-F238E27FC236}">
                    <a16:creationId xmlns:a16="http://schemas.microsoft.com/office/drawing/2014/main" id="{A16EF361-160E-4AB8-B45D-79D2F0CE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6" y="2821"/>
                <a:ext cx="116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sz="900" b="0">
                    <a:solidFill>
                      <a:srgbClr val="000000"/>
                    </a:solidFill>
                    <a:latin typeface="TimesTen"/>
                  </a:rPr>
                  <a:t>(b) Circuit as interconnected 3-input odd</a:t>
                </a:r>
                <a:endParaRPr kumimoji="0" lang="en-US" altLang="zh-CN" sz="3200" b="0"/>
              </a:p>
            </p:txBody>
          </p:sp>
        </p:grpSp>
        <p:sp>
          <p:nvSpPr>
            <p:cNvPr id="10307" name="Rectangle 134">
              <a:extLst>
                <a:ext uri="{FF2B5EF4-FFF2-40B4-BE49-F238E27FC236}">
                  <a16:creationId xmlns:a16="http://schemas.microsoft.com/office/drawing/2014/main" id="{0A3B1912-535A-45E9-8D5F-E19530F23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907"/>
              <a:ext cx="57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       function blocks</a:t>
              </a:r>
              <a:endParaRPr kumimoji="0" lang="en-US" altLang="zh-CN" sz="3200" b="0"/>
            </a:p>
          </p:txBody>
        </p:sp>
      </p:grpSp>
      <p:grpSp>
        <p:nvGrpSpPr>
          <p:cNvPr id="294208" name="Group 320">
            <a:extLst>
              <a:ext uri="{FF2B5EF4-FFF2-40B4-BE49-F238E27FC236}">
                <a16:creationId xmlns:a16="http://schemas.microsoft.com/office/drawing/2014/main" id="{7B477A49-26C2-4E2B-81D8-5B4344F5DE62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487613"/>
            <a:ext cx="6135688" cy="3417887"/>
            <a:chOff x="450" y="1567"/>
            <a:chExt cx="3865" cy="2153"/>
          </a:xfrm>
        </p:grpSpPr>
        <p:sp>
          <p:nvSpPr>
            <p:cNvPr id="10280" name="Freeform 11">
              <a:extLst>
                <a:ext uri="{FF2B5EF4-FFF2-40B4-BE49-F238E27FC236}">
                  <a16:creationId xmlns:a16="http://schemas.microsoft.com/office/drawing/2014/main" id="{A3417E79-8BD8-4BE5-BA15-E1996CC9B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3009"/>
              <a:ext cx="1683" cy="404"/>
            </a:xfrm>
            <a:custGeom>
              <a:avLst/>
              <a:gdLst>
                <a:gd name="T0" fmla="*/ 0 w 1683"/>
                <a:gd name="T1" fmla="*/ 0 h 404"/>
                <a:gd name="T2" fmla="*/ 2147483646 w 1683"/>
                <a:gd name="T3" fmla="*/ 0 h 404"/>
                <a:gd name="T4" fmla="*/ 2147483646 w 1683"/>
                <a:gd name="T5" fmla="*/ 1018143125 h 404"/>
                <a:gd name="T6" fmla="*/ 0 w 1683"/>
                <a:gd name="T7" fmla="*/ 1018143125 h 404"/>
                <a:gd name="T8" fmla="*/ 0 w 1683"/>
                <a:gd name="T9" fmla="*/ 0 h 404"/>
                <a:gd name="T10" fmla="*/ 0 w 1683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83" h="404">
                  <a:moveTo>
                    <a:pt x="0" y="0"/>
                  </a:moveTo>
                  <a:lnTo>
                    <a:pt x="1683" y="0"/>
                  </a:lnTo>
                  <a:lnTo>
                    <a:pt x="1683" y="404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Line 135">
              <a:extLst>
                <a:ext uri="{FF2B5EF4-FFF2-40B4-BE49-F238E27FC236}">
                  <a16:creationId xmlns:a16="http://schemas.microsoft.com/office/drawing/2014/main" id="{F34FDAA1-2325-4A94-9C47-BCAA41E48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7" y="3134"/>
              <a:ext cx="61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136">
              <a:extLst>
                <a:ext uri="{FF2B5EF4-FFF2-40B4-BE49-F238E27FC236}">
                  <a16:creationId xmlns:a16="http://schemas.microsoft.com/office/drawing/2014/main" id="{8F674FF4-AB36-4170-B95B-6BDC69D2F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" y="3242"/>
              <a:ext cx="983" cy="105"/>
            </a:xfrm>
            <a:custGeom>
              <a:avLst/>
              <a:gdLst>
                <a:gd name="T0" fmla="*/ 0 w 983"/>
                <a:gd name="T1" fmla="*/ 264617994 h 105"/>
                <a:gd name="T2" fmla="*/ 1698585857 w 983"/>
                <a:gd name="T3" fmla="*/ 264617994 h 105"/>
                <a:gd name="T4" fmla="*/ 1698585857 w 983"/>
                <a:gd name="T5" fmla="*/ 0 h 105"/>
                <a:gd name="T6" fmla="*/ 2147483646 w 983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3" h="105">
                  <a:moveTo>
                    <a:pt x="0" y="105"/>
                  </a:moveTo>
                  <a:lnTo>
                    <a:pt x="674" y="105"/>
                  </a:lnTo>
                  <a:lnTo>
                    <a:pt x="674" y="0"/>
                  </a:lnTo>
                  <a:lnTo>
                    <a:pt x="98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137">
              <a:extLst>
                <a:ext uri="{FF2B5EF4-FFF2-40B4-BE49-F238E27FC236}">
                  <a16:creationId xmlns:a16="http://schemas.microsoft.com/office/drawing/2014/main" id="{6A0F9577-B504-4916-AE67-7C053AFF1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3082"/>
              <a:ext cx="26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138">
              <a:extLst>
                <a:ext uri="{FF2B5EF4-FFF2-40B4-BE49-F238E27FC236}">
                  <a16:creationId xmlns:a16="http://schemas.microsoft.com/office/drawing/2014/main" id="{F9A4AA7B-799B-472A-9B00-3282B83AC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3191"/>
              <a:ext cx="25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139">
              <a:extLst>
                <a:ext uri="{FF2B5EF4-FFF2-40B4-BE49-F238E27FC236}">
                  <a16:creationId xmlns:a16="http://schemas.microsoft.com/office/drawing/2014/main" id="{DF2DC5AA-89BC-481E-AEF9-3EEE14817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4" y="3185"/>
              <a:ext cx="22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Rectangle 140">
              <a:extLst>
                <a:ext uri="{FF2B5EF4-FFF2-40B4-BE49-F238E27FC236}">
                  <a16:creationId xmlns:a16="http://schemas.microsoft.com/office/drawing/2014/main" id="{757FD7F2-902C-4F40-AE1C-6AF5025D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314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B</a:t>
              </a:r>
              <a:endParaRPr kumimoji="0" lang="en-US" altLang="zh-CN" sz="3200" b="0"/>
            </a:p>
          </p:txBody>
        </p:sp>
        <p:sp>
          <p:nvSpPr>
            <p:cNvPr id="10287" name="Rectangle 141">
              <a:extLst>
                <a:ext uri="{FF2B5EF4-FFF2-40B4-BE49-F238E27FC236}">
                  <a16:creationId xmlns:a16="http://schemas.microsoft.com/office/drawing/2014/main" id="{FED20858-68A8-4700-9AF1-4FA596BF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3177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700" b="0">
                  <a:solidFill>
                    <a:srgbClr val="000000"/>
                  </a:solidFill>
                  <a:latin typeface="TimesTen"/>
                </a:rPr>
                <a:t>O</a:t>
              </a:r>
              <a:endParaRPr kumimoji="0" lang="en-US" altLang="zh-CN" sz="3200" b="0"/>
            </a:p>
          </p:txBody>
        </p:sp>
        <p:sp>
          <p:nvSpPr>
            <p:cNvPr id="10288" name="Rectangle 142">
              <a:extLst>
                <a:ext uri="{FF2B5EF4-FFF2-40B4-BE49-F238E27FC236}">
                  <a16:creationId xmlns:a16="http://schemas.microsoft.com/office/drawing/2014/main" id="{DF2012C3-5201-4B88-89AC-3D19254F8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02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A</a:t>
              </a:r>
              <a:endParaRPr kumimoji="0" lang="en-US" altLang="zh-CN" sz="3200" b="0"/>
            </a:p>
          </p:txBody>
        </p:sp>
        <p:sp>
          <p:nvSpPr>
            <p:cNvPr id="10289" name="Rectangle 143">
              <a:extLst>
                <a:ext uri="{FF2B5EF4-FFF2-40B4-BE49-F238E27FC236}">
                  <a16:creationId xmlns:a16="http://schemas.microsoft.com/office/drawing/2014/main" id="{FCBA6DC1-81DA-4A17-A808-FC4C03D25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060"/>
              <a:ext cx="2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700" b="0">
                  <a:solidFill>
                    <a:srgbClr val="000000"/>
                  </a:solidFill>
                  <a:latin typeface="TimesTen"/>
                </a:rPr>
                <a:t>0</a:t>
              </a:r>
              <a:endParaRPr kumimoji="0" lang="en-US" altLang="zh-CN" sz="3200" b="0"/>
            </a:p>
          </p:txBody>
        </p:sp>
        <p:sp>
          <p:nvSpPr>
            <p:cNvPr id="10290" name="Rectangle 144">
              <a:extLst>
                <a:ext uri="{FF2B5EF4-FFF2-40B4-BE49-F238E27FC236}">
                  <a16:creationId xmlns:a16="http://schemas.microsoft.com/office/drawing/2014/main" id="{CAEB0F79-DDD9-44FE-900C-34E1FC36C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139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A</a:t>
              </a:r>
              <a:endParaRPr kumimoji="0" lang="en-US" altLang="zh-CN" sz="3200" b="0"/>
            </a:p>
          </p:txBody>
        </p:sp>
        <p:sp>
          <p:nvSpPr>
            <p:cNvPr id="10291" name="Rectangle 145">
              <a:extLst>
                <a:ext uri="{FF2B5EF4-FFF2-40B4-BE49-F238E27FC236}">
                  <a16:creationId xmlns:a16="http://schemas.microsoft.com/office/drawing/2014/main" id="{FF596FE8-66DD-4948-B0CF-8A21EA8D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173"/>
              <a:ext cx="2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700" b="0">
                  <a:solidFill>
                    <a:srgbClr val="000000"/>
                  </a:solidFill>
                  <a:latin typeface="TimesTen"/>
                </a:rPr>
                <a:t>1</a:t>
              </a:r>
              <a:endParaRPr kumimoji="0" lang="en-US" altLang="zh-CN" sz="3200" b="0"/>
            </a:p>
          </p:txBody>
        </p:sp>
        <p:sp>
          <p:nvSpPr>
            <p:cNvPr id="10292" name="Rectangle 146">
              <a:extLst>
                <a:ext uri="{FF2B5EF4-FFF2-40B4-BE49-F238E27FC236}">
                  <a16:creationId xmlns:a16="http://schemas.microsoft.com/office/drawing/2014/main" id="{ACE54BC9-0A11-4B02-98AB-A59CB9665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295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A</a:t>
              </a:r>
              <a:endParaRPr kumimoji="0" lang="en-US" altLang="zh-CN" sz="3200" b="0"/>
            </a:p>
          </p:txBody>
        </p:sp>
        <p:sp>
          <p:nvSpPr>
            <p:cNvPr id="10293" name="Rectangle 147">
              <a:extLst>
                <a:ext uri="{FF2B5EF4-FFF2-40B4-BE49-F238E27FC236}">
                  <a16:creationId xmlns:a16="http://schemas.microsoft.com/office/drawing/2014/main" id="{752D1B32-7A32-41FD-A23B-2E0FA4D5F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332"/>
              <a:ext cx="2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700" b="0">
                  <a:solidFill>
                    <a:srgbClr val="000000"/>
                  </a:solidFill>
                  <a:latin typeface="TimesTen"/>
                </a:rPr>
                <a:t>2</a:t>
              </a:r>
              <a:endParaRPr kumimoji="0" lang="en-US" altLang="zh-CN" sz="3200" b="0"/>
            </a:p>
          </p:txBody>
        </p:sp>
        <p:sp>
          <p:nvSpPr>
            <p:cNvPr id="10294" name="Rectangle 156">
              <a:extLst>
                <a:ext uri="{FF2B5EF4-FFF2-40B4-BE49-F238E27FC236}">
                  <a16:creationId xmlns:a16="http://schemas.microsoft.com/office/drawing/2014/main" id="{1F71F633-E9C3-4771-ACEC-962DD3EF5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3461"/>
              <a:ext cx="9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(c) 3-input odd function circuit as</a:t>
              </a:r>
              <a:endParaRPr kumimoji="0" lang="en-US" altLang="zh-CN" sz="3200" b="0"/>
            </a:p>
          </p:txBody>
        </p:sp>
        <p:sp>
          <p:nvSpPr>
            <p:cNvPr id="10295" name="Rectangle 157">
              <a:extLst>
                <a:ext uri="{FF2B5EF4-FFF2-40B4-BE49-F238E27FC236}">
                  <a16:creationId xmlns:a16="http://schemas.microsoft.com/office/drawing/2014/main" id="{824D3FAE-3BA7-4620-BA11-6D8BAB52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3547"/>
              <a:ext cx="9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      interconnected exclusive-OR</a:t>
              </a:r>
              <a:endParaRPr kumimoji="0" lang="en-US" altLang="zh-CN" sz="3200" b="0"/>
            </a:p>
          </p:txBody>
        </p:sp>
        <p:sp>
          <p:nvSpPr>
            <p:cNvPr id="10296" name="Rectangle 158">
              <a:extLst>
                <a:ext uri="{FF2B5EF4-FFF2-40B4-BE49-F238E27FC236}">
                  <a16:creationId xmlns:a16="http://schemas.microsoft.com/office/drawing/2014/main" id="{50983FB3-9871-446D-9D7D-84CC2386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3634"/>
              <a:ext cx="29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      blocks</a:t>
              </a:r>
              <a:endParaRPr kumimoji="0" lang="en-US" altLang="zh-CN" sz="3200" b="0"/>
            </a:p>
          </p:txBody>
        </p:sp>
        <p:sp>
          <p:nvSpPr>
            <p:cNvPr id="10297" name="Freeform 164">
              <a:extLst>
                <a:ext uri="{FF2B5EF4-FFF2-40B4-BE49-F238E27FC236}">
                  <a16:creationId xmlns:a16="http://schemas.microsoft.com/office/drawing/2014/main" id="{2A95AFDF-58FA-45AD-AE8E-F9155763F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" y="3055"/>
              <a:ext cx="209" cy="163"/>
            </a:xfrm>
            <a:custGeom>
              <a:avLst/>
              <a:gdLst>
                <a:gd name="T0" fmla="*/ 2147483646 w 123"/>
                <a:gd name="T1" fmla="*/ 2147483646 h 96"/>
                <a:gd name="T2" fmla="*/ 2147483646 w 123"/>
                <a:gd name="T3" fmla="*/ 2147483646 h 96"/>
                <a:gd name="T4" fmla="*/ 2147483646 w 123"/>
                <a:gd name="T5" fmla="*/ 2147483646 h 96"/>
                <a:gd name="T6" fmla="*/ 0 w 123"/>
                <a:gd name="T7" fmla="*/ 0 h 96"/>
                <a:gd name="T8" fmla="*/ 2147483646 w 123"/>
                <a:gd name="T9" fmla="*/ 0 h 96"/>
                <a:gd name="T10" fmla="*/ 2147483646 w 123"/>
                <a:gd name="T11" fmla="*/ 2147483646 h 96"/>
                <a:gd name="T12" fmla="*/ 2147483646 w 123"/>
                <a:gd name="T13" fmla="*/ 2147483646 h 96"/>
                <a:gd name="T14" fmla="*/ 2147483646 w 123"/>
                <a:gd name="T15" fmla="*/ 2147483646 h 96"/>
                <a:gd name="T16" fmla="*/ 0 w 123"/>
                <a:gd name="T17" fmla="*/ 2147483646 h 96"/>
                <a:gd name="T18" fmla="*/ 2147483646 w 123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3" h="96">
                  <a:moveTo>
                    <a:pt x="1" y="94"/>
                  </a:moveTo>
                  <a:cubicBezTo>
                    <a:pt x="9" y="79"/>
                    <a:pt x="13" y="63"/>
                    <a:pt x="13" y="46"/>
                  </a:cubicBezTo>
                  <a:cubicBezTo>
                    <a:pt x="13" y="31"/>
                    <a:pt x="9" y="15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4" y="0"/>
                    <a:pt x="105" y="17"/>
                    <a:pt x="123" y="47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05" y="79"/>
                    <a:pt x="74" y="96"/>
                    <a:pt x="4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" y="94"/>
                    <a:pt x="1" y="94"/>
                    <a:pt x="1" y="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Freeform 165">
              <a:extLst>
                <a:ext uri="{FF2B5EF4-FFF2-40B4-BE49-F238E27FC236}">
                  <a16:creationId xmlns:a16="http://schemas.microsoft.com/office/drawing/2014/main" id="{45B2DD1C-7F1E-43BB-973F-2C5D1017D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" y="3055"/>
              <a:ext cx="24" cy="163"/>
            </a:xfrm>
            <a:custGeom>
              <a:avLst/>
              <a:gdLst>
                <a:gd name="T0" fmla="*/ 0 w 14"/>
                <a:gd name="T1" fmla="*/ 2147483646 h 96"/>
                <a:gd name="T2" fmla="*/ 2147483646 w 14"/>
                <a:gd name="T3" fmla="*/ 2147483646 h 96"/>
                <a:gd name="T4" fmla="*/ 2147483646 w 14"/>
                <a:gd name="T5" fmla="*/ 2147483646 h 96"/>
                <a:gd name="T6" fmla="*/ 2147483646 w 14"/>
                <a:gd name="T7" fmla="*/ 2147483646 h 96"/>
                <a:gd name="T8" fmla="*/ 2147483646 w 14"/>
                <a:gd name="T9" fmla="*/ 2147483646 h 96"/>
                <a:gd name="T10" fmla="*/ 2147483646 w 14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96">
                  <a:moveTo>
                    <a:pt x="0" y="96"/>
                  </a:move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9" y="79"/>
                    <a:pt x="14" y="63"/>
                    <a:pt x="14" y="46"/>
                  </a:cubicBezTo>
                  <a:cubicBezTo>
                    <a:pt x="14" y="31"/>
                    <a:pt x="10" y="15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166">
              <a:extLst>
                <a:ext uri="{FF2B5EF4-FFF2-40B4-BE49-F238E27FC236}">
                  <a16:creationId xmlns:a16="http://schemas.microsoft.com/office/drawing/2014/main" id="{06F421AB-B09E-442A-8AA3-D40D6895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106"/>
              <a:ext cx="210" cy="164"/>
            </a:xfrm>
            <a:custGeom>
              <a:avLst/>
              <a:gdLst>
                <a:gd name="T0" fmla="*/ 2147483646 w 123"/>
                <a:gd name="T1" fmla="*/ 2147483646 h 97"/>
                <a:gd name="T2" fmla="*/ 2147483646 w 123"/>
                <a:gd name="T3" fmla="*/ 2147483646 h 97"/>
                <a:gd name="T4" fmla="*/ 2147483646 w 123"/>
                <a:gd name="T5" fmla="*/ 2147483646 h 97"/>
                <a:gd name="T6" fmla="*/ 2147483646 w 123"/>
                <a:gd name="T7" fmla="*/ 0 h 97"/>
                <a:gd name="T8" fmla="*/ 2147483646 w 123"/>
                <a:gd name="T9" fmla="*/ 0 h 97"/>
                <a:gd name="T10" fmla="*/ 2147483646 w 123"/>
                <a:gd name="T11" fmla="*/ 2147483646 h 97"/>
                <a:gd name="T12" fmla="*/ 2147483646 w 123"/>
                <a:gd name="T13" fmla="*/ 2147483646 h 97"/>
                <a:gd name="T14" fmla="*/ 2147483646 w 123"/>
                <a:gd name="T15" fmla="*/ 2147483646 h 97"/>
                <a:gd name="T16" fmla="*/ 0 w 123"/>
                <a:gd name="T17" fmla="*/ 2147483646 h 97"/>
                <a:gd name="T18" fmla="*/ 2147483646 w 123"/>
                <a:gd name="T19" fmla="*/ 2147483646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3" h="97">
                  <a:moveTo>
                    <a:pt x="2" y="94"/>
                  </a:moveTo>
                  <a:cubicBezTo>
                    <a:pt x="10" y="79"/>
                    <a:pt x="14" y="63"/>
                    <a:pt x="14" y="46"/>
                  </a:cubicBezTo>
                  <a:cubicBezTo>
                    <a:pt x="14" y="31"/>
                    <a:pt x="10" y="16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74" y="0"/>
                    <a:pt x="106" y="18"/>
                    <a:pt x="123" y="47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05" y="79"/>
                    <a:pt x="74" y="97"/>
                    <a:pt x="41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94"/>
                    <a:pt x="2" y="94"/>
                    <a:pt x="2" y="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167">
              <a:extLst>
                <a:ext uri="{FF2B5EF4-FFF2-40B4-BE49-F238E27FC236}">
                  <a16:creationId xmlns:a16="http://schemas.microsoft.com/office/drawing/2014/main" id="{FC56304E-EDF5-41C2-891B-065702DF2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3106"/>
              <a:ext cx="23" cy="164"/>
            </a:xfrm>
            <a:custGeom>
              <a:avLst/>
              <a:gdLst>
                <a:gd name="T0" fmla="*/ 0 w 14"/>
                <a:gd name="T1" fmla="*/ 2147483646 h 97"/>
                <a:gd name="T2" fmla="*/ 2147483646 w 14"/>
                <a:gd name="T3" fmla="*/ 2147483646 h 97"/>
                <a:gd name="T4" fmla="*/ 2147483646 w 14"/>
                <a:gd name="T5" fmla="*/ 2147483646 h 97"/>
                <a:gd name="T6" fmla="*/ 2147483646 w 14"/>
                <a:gd name="T7" fmla="*/ 2147483646 h 97"/>
                <a:gd name="T8" fmla="*/ 2147483646 w 14"/>
                <a:gd name="T9" fmla="*/ 2147483646 h 97"/>
                <a:gd name="T10" fmla="*/ 2147483646 w 14"/>
                <a:gd name="T11" fmla="*/ 0 h 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97">
                  <a:moveTo>
                    <a:pt x="0" y="97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10" y="79"/>
                    <a:pt x="14" y="63"/>
                    <a:pt x="14" y="46"/>
                  </a:cubicBezTo>
                  <a:cubicBezTo>
                    <a:pt x="14" y="31"/>
                    <a:pt x="10" y="16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179">
              <a:extLst>
                <a:ext uri="{FF2B5EF4-FFF2-40B4-BE49-F238E27FC236}">
                  <a16:creationId xmlns:a16="http://schemas.microsoft.com/office/drawing/2014/main" id="{9DF1C9C9-D6C1-4006-866E-5426BFBAF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8" y="1567"/>
              <a:ext cx="836" cy="144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Line 180">
              <a:extLst>
                <a:ext uri="{FF2B5EF4-FFF2-40B4-BE49-F238E27FC236}">
                  <a16:creationId xmlns:a16="http://schemas.microsoft.com/office/drawing/2014/main" id="{707487A8-07B0-4524-B460-88B6A567A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8" y="2106"/>
              <a:ext cx="836" cy="90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Line 181">
              <a:extLst>
                <a:ext uri="{FF2B5EF4-FFF2-40B4-BE49-F238E27FC236}">
                  <a16:creationId xmlns:a16="http://schemas.microsoft.com/office/drawing/2014/main" id="{3A7D600F-545F-4B03-9283-3BAD77409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0" y="2118"/>
              <a:ext cx="1755" cy="8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Line 182">
              <a:extLst>
                <a:ext uri="{FF2B5EF4-FFF2-40B4-BE49-F238E27FC236}">
                  <a16:creationId xmlns:a16="http://schemas.microsoft.com/office/drawing/2014/main" id="{16AA802A-3BEC-4910-B811-5E6286446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8" y="2646"/>
              <a:ext cx="843" cy="3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Text Box 191">
              <a:extLst>
                <a:ext uri="{FF2B5EF4-FFF2-40B4-BE49-F238E27FC236}">
                  <a16:creationId xmlns:a16="http://schemas.microsoft.com/office/drawing/2014/main" id="{D86025DF-A772-4357-9B65-87EC02C82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2885"/>
              <a:ext cx="127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kumimoji="0" lang="en-US" altLang="zh-CN" sz="14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3rd Level:  Two 2-bit exclusive-OR functions</a:t>
              </a:r>
            </a:p>
          </p:txBody>
        </p:sp>
      </p:grpSp>
      <p:grpSp>
        <p:nvGrpSpPr>
          <p:cNvPr id="294235" name="Group 347">
            <a:extLst>
              <a:ext uri="{FF2B5EF4-FFF2-40B4-BE49-F238E27FC236}">
                <a16:creationId xmlns:a16="http://schemas.microsoft.com/office/drawing/2014/main" id="{4C177AC1-6690-4D5C-8878-9D94B3B3CA8E}"/>
              </a:ext>
            </a:extLst>
          </p:cNvPr>
          <p:cNvGrpSpPr>
            <a:grpSpLocks/>
          </p:cNvGrpSpPr>
          <p:nvPr/>
        </p:nvGrpSpPr>
        <p:grpSpPr bwMode="auto">
          <a:xfrm>
            <a:off x="3475038" y="4937125"/>
            <a:ext cx="5481637" cy="1763713"/>
            <a:chOff x="2189" y="3110"/>
            <a:chExt cx="3453" cy="1111"/>
          </a:xfrm>
        </p:grpSpPr>
        <p:sp>
          <p:nvSpPr>
            <p:cNvPr id="10252" name="Freeform 12">
              <a:extLst>
                <a:ext uri="{FF2B5EF4-FFF2-40B4-BE49-F238E27FC236}">
                  <a16:creationId xmlns:a16="http://schemas.microsoft.com/office/drawing/2014/main" id="{F01B1B07-29CC-4A02-9CF4-74371704A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" y="3454"/>
              <a:ext cx="1539" cy="548"/>
            </a:xfrm>
            <a:custGeom>
              <a:avLst/>
              <a:gdLst>
                <a:gd name="T0" fmla="*/ 0 w 1539"/>
                <a:gd name="T1" fmla="*/ 0 h 548"/>
                <a:gd name="T2" fmla="*/ 2147483646 w 1539"/>
                <a:gd name="T3" fmla="*/ 0 h 548"/>
                <a:gd name="T4" fmla="*/ 2147483646 w 1539"/>
                <a:gd name="T5" fmla="*/ 1381045625 h 548"/>
                <a:gd name="T6" fmla="*/ 0 w 1539"/>
                <a:gd name="T7" fmla="*/ 1381045625 h 548"/>
                <a:gd name="T8" fmla="*/ 0 w 1539"/>
                <a:gd name="T9" fmla="*/ 0 h 548"/>
                <a:gd name="T10" fmla="*/ 0 w 1539"/>
                <a:gd name="T11" fmla="*/ 0 h 5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9" h="548">
                  <a:moveTo>
                    <a:pt x="0" y="0"/>
                  </a:moveTo>
                  <a:lnTo>
                    <a:pt x="1539" y="0"/>
                  </a:lnTo>
                  <a:lnTo>
                    <a:pt x="1539" y="548"/>
                  </a:lnTo>
                  <a:lnTo>
                    <a:pt x="0" y="54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148">
              <a:extLst>
                <a:ext uri="{FF2B5EF4-FFF2-40B4-BE49-F238E27FC236}">
                  <a16:creationId xmlns:a16="http://schemas.microsoft.com/office/drawing/2014/main" id="{70271E61-74CA-4C41-A80D-DE56E3DE7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" y="3724"/>
              <a:ext cx="9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149">
              <a:extLst>
                <a:ext uri="{FF2B5EF4-FFF2-40B4-BE49-F238E27FC236}">
                  <a16:creationId xmlns:a16="http://schemas.microsoft.com/office/drawing/2014/main" id="{3FDD8A82-464D-4FB0-AC5A-5270832F6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3597"/>
              <a:ext cx="374" cy="73"/>
            </a:xfrm>
            <a:custGeom>
              <a:avLst/>
              <a:gdLst>
                <a:gd name="T0" fmla="*/ 0 w 374"/>
                <a:gd name="T1" fmla="*/ 0 h 73"/>
                <a:gd name="T2" fmla="*/ 627519700 w 374"/>
                <a:gd name="T3" fmla="*/ 0 h 73"/>
                <a:gd name="T4" fmla="*/ 627519700 w 374"/>
                <a:gd name="T5" fmla="*/ 0 h 73"/>
                <a:gd name="T6" fmla="*/ 627519700 w 374"/>
                <a:gd name="T7" fmla="*/ 183969819 h 73"/>
                <a:gd name="T8" fmla="*/ 942538438 w 374"/>
                <a:gd name="T9" fmla="*/ 183969819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4" h="73">
                  <a:moveTo>
                    <a:pt x="0" y="0"/>
                  </a:moveTo>
                  <a:lnTo>
                    <a:pt x="249" y="0"/>
                  </a:lnTo>
                  <a:lnTo>
                    <a:pt x="249" y="73"/>
                  </a:lnTo>
                  <a:lnTo>
                    <a:pt x="374" y="7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150">
              <a:extLst>
                <a:ext uri="{FF2B5EF4-FFF2-40B4-BE49-F238E27FC236}">
                  <a16:creationId xmlns:a16="http://schemas.microsoft.com/office/drawing/2014/main" id="{E792B149-7D8C-4854-B31E-3467DD952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3777"/>
              <a:ext cx="426" cy="90"/>
            </a:xfrm>
            <a:custGeom>
              <a:avLst/>
              <a:gdLst>
                <a:gd name="T0" fmla="*/ 0 w 426"/>
                <a:gd name="T1" fmla="*/ 226814063 h 90"/>
                <a:gd name="T2" fmla="*/ 758567825 w 426"/>
                <a:gd name="T3" fmla="*/ 226814063 h 90"/>
                <a:gd name="T4" fmla="*/ 758567825 w 426"/>
                <a:gd name="T5" fmla="*/ 0 h 90"/>
                <a:gd name="T6" fmla="*/ 1073586563 w 426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6" h="90">
                  <a:moveTo>
                    <a:pt x="0" y="90"/>
                  </a:moveTo>
                  <a:lnTo>
                    <a:pt x="301" y="90"/>
                  </a:lnTo>
                  <a:lnTo>
                    <a:pt x="301" y="0"/>
                  </a:lnTo>
                  <a:lnTo>
                    <a:pt x="426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51">
              <a:extLst>
                <a:ext uri="{FF2B5EF4-FFF2-40B4-BE49-F238E27FC236}">
                  <a16:creationId xmlns:a16="http://schemas.microsoft.com/office/drawing/2014/main" id="{3E45077B-0FFD-4514-B7AC-1F80A6B85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5" y="3733"/>
              <a:ext cx="136" cy="1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52">
              <a:extLst>
                <a:ext uri="{FF2B5EF4-FFF2-40B4-BE49-F238E27FC236}">
                  <a16:creationId xmlns:a16="http://schemas.microsoft.com/office/drawing/2014/main" id="{6D219909-D5EA-44FA-8E78-8083E4EA2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3544"/>
              <a:ext cx="64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53">
              <a:extLst>
                <a:ext uri="{FF2B5EF4-FFF2-40B4-BE49-F238E27FC236}">
                  <a16:creationId xmlns:a16="http://schemas.microsoft.com/office/drawing/2014/main" id="{ECF1B700-080A-4E12-A60C-30A0DEABA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3920"/>
              <a:ext cx="64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154">
              <a:extLst>
                <a:ext uri="{FF2B5EF4-FFF2-40B4-BE49-F238E27FC236}">
                  <a16:creationId xmlns:a16="http://schemas.microsoft.com/office/drawing/2014/main" id="{E7AAA1BD-2412-422C-A53D-CF86EF137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3544"/>
              <a:ext cx="135" cy="135"/>
            </a:xfrm>
            <a:custGeom>
              <a:avLst/>
              <a:gdLst>
                <a:gd name="T0" fmla="*/ 0 w 135"/>
                <a:gd name="T1" fmla="*/ 0 h 135"/>
                <a:gd name="T2" fmla="*/ 0 w 135"/>
                <a:gd name="T3" fmla="*/ 340222681 h 135"/>
                <a:gd name="T4" fmla="*/ 340222681 w 135"/>
                <a:gd name="T5" fmla="*/ 340222681 h 1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5" h="135">
                  <a:moveTo>
                    <a:pt x="0" y="0"/>
                  </a:moveTo>
                  <a:lnTo>
                    <a:pt x="0" y="135"/>
                  </a:lnTo>
                  <a:lnTo>
                    <a:pt x="135" y="1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155">
              <a:extLst>
                <a:ext uri="{FF2B5EF4-FFF2-40B4-BE49-F238E27FC236}">
                  <a16:creationId xmlns:a16="http://schemas.microsoft.com/office/drawing/2014/main" id="{B207EF71-11A6-48D1-B13D-02A7C324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3786"/>
              <a:ext cx="135" cy="134"/>
            </a:xfrm>
            <a:custGeom>
              <a:avLst/>
              <a:gdLst>
                <a:gd name="T0" fmla="*/ 0 w 135"/>
                <a:gd name="T1" fmla="*/ 337700938 h 134"/>
                <a:gd name="T2" fmla="*/ 0 w 135"/>
                <a:gd name="T3" fmla="*/ 0 h 134"/>
                <a:gd name="T4" fmla="*/ 340222681 w 135"/>
                <a:gd name="T5" fmla="*/ 0 h 1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5" h="134">
                  <a:moveTo>
                    <a:pt x="0" y="134"/>
                  </a:moveTo>
                  <a:lnTo>
                    <a:pt x="0" y="0"/>
                  </a:lnTo>
                  <a:lnTo>
                    <a:pt x="135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Oval 159">
              <a:extLst>
                <a:ext uri="{FF2B5EF4-FFF2-40B4-BE49-F238E27FC236}">
                  <a16:creationId xmlns:a16="http://schemas.microsoft.com/office/drawing/2014/main" id="{95B27710-3497-4CF1-9CE1-D063B3AD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3718"/>
              <a:ext cx="29" cy="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262" name="Oval 160">
              <a:extLst>
                <a:ext uri="{FF2B5EF4-FFF2-40B4-BE49-F238E27FC236}">
                  <a16:creationId xmlns:a16="http://schemas.microsoft.com/office/drawing/2014/main" id="{2CF73CD9-316F-4BF9-AB1E-17CD53DB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906"/>
              <a:ext cx="29" cy="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263" name="Oval 161">
              <a:extLst>
                <a:ext uri="{FF2B5EF4-FFF2-40B4-BE49-F238E27FC236}">
                  <a16:creationId xmlns:a16="http://schemas.microsoft.com/office/drawing/2014/main" id="{5B96772F-FFC4-458A-8593-EAE1C67E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529"/>
              <a:ext cx="29" cy="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264" name="Rectangle 162">
              <a:extLst>
                <a:ext uri="{FF2B5EF4-FFF2-40B4-BE49-F238E27FC236}">
                  <a16:creationId xmlns:a16="http://schemas.microsoft.com/office/drawing/2014/main" id="{55A37FF0-0F5B-4050-AD57-BFB1DBAC2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4049"/>
              <a:ext cx="12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(d) Exclusive-OR block as interconnected</a:t>
              </a:r>
              <a:endParaRPr kumimoji="0" lang="en-US" altLang="zh-CN" sz="3200" b="0"/>
            </a:p>
          </p:txBody>
        </p:sp>
        <p:sp>
          <p:nvSpPr>
            <p:cNvPr id="10265" name="Rectangle 163">
              <a:extLst>
                <a:ext uri="{FF2B5EF4-FFF2-40B4-BE49-F238E27FC236}">
                  <a16:creationId xmlns:a16="http://schemas.microsoft.com/office/drawing/2014/main" id="{0B86211C-A0EC-4746-8E0E-358B09C00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4135"/>
              <a:ext cx="3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0">
                  <a:solidFill>
                    <a:srgbClr val="000000"/>
                  </a:solidFill>
                  <a:latin typeface="TimesTen"/>
                </a:rPr>
                <a:t>      NANDs</a:t>
              </a:r>
              <a:endParaRPr kumimoji="0" lang="en-US" altLang="zh-CN" sz="3200" b="0"/>
            </a:p>
          </p:txBody>
        </p:sp>
        <p:sp>
          <p:nvSpPr>
            <p:cNvPr id="10266" name="Line 168">
              <a:extLst>
                <a:ext uri="{FF2B5EF4-FFF2-40B4-BE49-F238E27FC236}">
                  <a16:creationId xmlns:a16="http://schemas.microsoft.com/office/drawing/2014/main" id="{52AE5FBD-A6A0-4407-828C-08B37A26A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3191"/>
              <a:ext cx="1862" cy="2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169">
              <a:extLst>
                <a:ext uri="{FF2B5EF4-FFF2-40B4-BE49-F238E27FC236}">
                  <a16:creationId xmlns:a16="http://schemas.microsoft.com/office/drawing/2014/main" id="{D5FF94BA-32A2-43FB-A82D-5D7FAE675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184"/>
              <a:ext cx="1147" cy="27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Freeform 170">
              <a:extLst>
                <a:ext uri="{FF2B5EF4-FFF2-40B4-BE49-F238E27FC236}">
                  <a16:creationId xmlns:a16="http://schemas.microsoft.com/office/drawing/2014/main" id="{63A606D2-75D5-4D0F-8F90-33AB17076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3650"/>
              <a:ext cx="198" cy="165"/>
            </a:xfrm>
            <a:custGeom>
              <a:avLst/>
              <a:gdLst>
                <a:gd name="T0" fmla="*/ 0 w 116"/>
                <a:gd name="T1" fmla="*/ 0 h 97"/>
                <a:gd name="T2" fmla="*/ 0 w 116"/>
                <a:gd name="T3" fmla="*/ 2147483646 h 97"/>
                <a:gd name="T4" fmla="*/ 2147483646 w 116"/>
                <a:gd name="T5" fmla="*/ 2147483646 h 97"/>
                <a:gd name="T6" fmla="*/ 2147483646 w 116"/>
                <a:gd name="T7" fmla="*/ 2147483646 h 97"/>
                <a:gd name="T8" fmla="*/ 2147483646 w 116"/>
                <a:gd name="T9" fmla="*/ 0 h 97"/>
                <a:gd name="T10" fmla="*/ 0 w 116"/>
                <a:gd name="T11" fmla="*/ 0 h 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" h="97">
                  <a:moveTo>
                    <a:pt x="0" y="0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94" y="96"/>
                    <a:pt x="116" y="75"/>
                    <a:pt x="116" y="49"/>
                  </a:cubicBezTo>
                  <a:cubicBezTo>
                    <a:pt x="116" y="22"/>
                    <a:pt x="95" y="1"/>
                    <a:pt x="6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Oval 171">
              <a:extLst>
                <a:ext uri="{FF2B5EF4-FFF2-40B4-BE49-F238E27FC236}">
                  <a16:creationId xmlns:a16="http://schemas.microsoft.com/office/drawing/2014/main" id="{3B851766-47D0-4934-AF97-D489DB98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3709"/>
              <a:ext cx="47" cy="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270" name="Freeform 172">
              <a:extLst>
                <a:ext uri="{FF2B5EF4-FFF2-40B4-BE49-F238E27FC236}">
                  <a16:creationId xmlns:a16="http://schemas.microsoft.com/office/drawing/2014/main" id="{8A3D0CC6-4073-4F2D-A1BF-A3A28D739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3515"/>
              <a:ext cx="197" cy="164"/>
            </a:xfrm>
            <a:custGeom>
              <a:avLst/>
              <a:gdLst>
                <a:gd name="T0" fmla="*/ 2147483646 w 116"/>
                <a:gd name="T1" fmla="*/ 0 h 96"/>
                <a:gd name="T2" fmla="*/ 0 w 116"/>
                <a:gd name="T3" fmla="*/ 2147483646 h 96"/>
                <a:gd name="T4" fmla="*/ 2147483646 w 116"/>
                <a:gd name="T5" fmla="*/ 2147483646 h 96"/>
                <a:gd name="T6" fmla="*/ 2147483646 w 116"/>
                <a:gd name="T7" fmla="*/ 2147483646 h 96"/>
                <a:gd name="T8" fmla="*/ 2147483646 w 116"/>
                <a:gd name="T9" fmla="*/ 0 h 96"/>
                <a:gd name="T10" fmla="*/ 2147483646 w 116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" h="96">
                  <a:moveTo>
                    <a:pt x="1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94" y="96"/>
                    <a:pt x="116" y="75"/>
                    <a:pt x="116" y="48"/>
                  </a:cubicBezTo>
                  <a:cubicBezTo>
                    <a:pt x="116" y="22"/>
                    <a:pt x="95" y="0"/>
                    <a:pt x="69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Oval 173">
              <a:extLst>
                <a:ext uri="{FF2B5EF4-FFF2-40B4-BE49-F238E27FC236}">
                  <a16:creationId xmlns:a16="http://schemas.microsoft.com/office/drawing/2014/main" id="{0C298C0E-CDA4-4E45-B3B6-BEC48ED7C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73"/>
              <a:ext cx="48" cy="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272" name="Freeform 174">
              <a:extLst>
                <a:ext uri="{FF2B5EF4-FFF2-40B4-BE49-F238E27FC236}">
                  <a16:creationId xmlns:a16="http://schemas.microsoft.com/office/drawing/2014/main" id="{68F8C64A-CE8B-4097-8470-16B48EFB8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3786"/>
              <a:ext cx="197" cy="163"/>
            </a:xfrm>
            <a:custGeom>
              <a:avLst/>
              <a:gdLst>
                <a:gd name="T0" fmla="*/ 2147483646 w 116"/>
                <a:gd name="T1" fmla="*/ 0 h 96"/>
                <a:gd name="T2" fmla="*/ 0 w 116"/>
                <a:gd name="T3" fmla="*/ 2147483646 h 96"/>
                <a:gd name="T4" fmla="*/ 2147483646 w 116"/>
                <a:gd name="T5" fmla="*/ 2147483646 h 96"/>
                <a:gd name="T6" fmla="*/ 2147483646 w 116"/>
                <a:gd name="T7" fmla="*/ 2147483646 h 96"/>
                <a:gd name="T8" fmla="*/ 2147483646 w 116"/>
                <a:gd name="T9" fmla="*/ 0 h 96"/>
                <a:gd name="T10" fmla="*/ 2147483646 w 116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" h="96">
                  <a:moveTo>
                    <a:pt x="1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94" y="96"/>
                    <a:pt x="116" y="75"/>
                    <a:pt x="116" y="48"/>
                  </a:cubicBezTo>
                  <a:cubicBezTo>
                    <a:pt x="116" y="22"/>
                    <a:pt x="95" y="0"/>
                    <a:pt x="69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Oval 175">
              <a:extLst>
                <a:ext uri="{FF2B5EF4-FFF2-40B4-BE49-F238E27FC236}">
                  <a16:creationId xmlns:a16="http://schemas.microsoft.com/office/drawing/2014/main" id="{678FE490-A776-4BBD-A974-5DF2E980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844"/>
              <a:ext cx="48" cy="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274" name="Freeform 176">
              <a:extLst>
                <a:ext uri="{FF2B5EF4-FFF2-40B4-BE49-F238E27FC236}">
                  <a16:creationId xmlns:a16="http://schemas.microsoft.com/office/drawing/2014/main" id="{259BAF39-03E1-4D3C-B668-9857EBACD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3641"/>
              <a:ext cx="197" cy="165"/>
            </a:xfrm>
            <a:custGeom>
              <a:avLst/>
              <a:gdLst>
                <a:gd name="T0" fmla="*/ 0 w 116"/>
                <a:gd name="T1" fmla="*/ 0 h 97"/>
                <a:gd name="T2" fmla="*/ 0 w 116"/>
                <a:gd name="T3" fmla="*/ 2147483646 h 97"/>
                <a:gd name="T4" fmla="*/ 2147483646 w 116"/>
                <a:gd name="T5" fmla="*/ 2147483646 h 97"/>
                <a:gd name="T6" fmla="*/ 2147483646 w 116"/>
                <a:gd name="T7" fmla="*/ 2147483646 h 97"/>
                <a:gd name="T8" fmla="*/ 2147483646 w 116"/>
                <a:gd name="T9" fmla="*/ 0 h 97"/>
                <a:gd name="T10" fmla="*/ 0 w 116"/>
                <a:gd name="T11" fmla="*/ 0 h 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" h="97">
                  <a:moveTo>
                    <a:pt x="0" y="0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93" y="97"/>
                    <a:pt x="116" y="75"/>
                    <a:pt x="116" y="49"/>
                  </a:cubicBezTo>
                  <a:cubicBezTo>
                    <a:pt x="116" y="22"/>
                    <a:pt x="94" y="1"/>
                    <a:pt x="6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Oval 177">
              <a:extLst>
                <a:ext uri="{FF2B5EF4-FFF2-40B4-BE49-F238E27FC236}">
                  <a16:creationId xmlns:a16="http://schemas.microsoft.com/office/drawing/2014/main" id="{3F097119-D042-4941-996E-682BC1ADB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3701"/>
              <a:ext cx="48" cy="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276" name="Line 183">
              <a:extLst>
                <a:ext uri="{FF2B5EF4-FFF2-40B4-BE49-F238E27FC236}">
                  <a16:creationId xmlns:a16="http://schemas.microsoft.com/office/drawing/2014/main" id="{AC7F45C9-E267-4336-9D63-03403FFD0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3648"/>
              <a:ext cx="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184">
              <a:extLst>
                <a:ext uri="{FF2B5EF4-FFF2-40B4-BE49-F238E27FC236}">
                  <a16:creationId xmlns:a16="http://schemas.microsoft.com/office/drawing/2014/main" id="{147A8206-94F6-4A7A-BB82-2AA0D594D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8" y="3814"/>
              <a:ext cx="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185">
              <a:extLst>
                <a:ext uri="{FF2B5EF4-FFF2-40B4-BE49-F238E27FC236}">
                  <a16:creationId xmlns:a16="http://schemas.microsoft.com/office/drawing/2014/main" id="{394E5FFE-24B6-41FF-9E7A-97A493777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3646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Text Box 192">
              <a:extLst>
                <a:ext uri="{FF2B5EF4-FFF2-40B4-BE49-F238E27FC236}">
                  <a16:creationId xmlns:a16="http://schemas.microsoft.com/office/drawing/2014/main" id="{32ED3F6D-7E99-41CC-B307-77D9B2BC2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3110"/>
              <a:ext cx="104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kumimoji="0" lang="en-US" altLang="zh-CN" sz="14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Primitives:  Four 2-input NAND gates</a:t>
              </a:r>
            </a:p>
          </p:txBody>
        </p:sp>
      </p:grpSp>
      <p:sp>
        <p:nvSpPr>
          <p:cNvPr id="294076" name="Text Box 188">
            <a:extLst>
              <a:ext uri="{FF2B5EF4-FFF2-40B4-BE49-F238E27FC236}">
                <a16:creationId xmlns:a16="http://schemas.microsoft.com/office/drawing/2014/main" id="{E5ACB1C9-2063-4570-9A75-6D9CB93F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6138863"/>
            <a:ext cx="2324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0" lang="en-US" altLang="zh-CN" sz="1400" b="0">
                <a:latin typeface="华文新魏" panose="02010800040101010101" pitchFamily="2" charset="-122"/>
                <a:ea typeface="华文新魏" panose="02010800040101010101" pitchFamily="2" charset="-122"/>
              </a:rPr>
              <a:t>Design requires 4 X 2 X 4 = 32 2-input NAND gates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66813" y="1296988"/>
            <a:ext cx="3290967" cy="1562100"/>
            <a:chOff x="1166813" y="1296988"/>
            <a:chExt cx="3290967" cy="1562100"/>
          </a:xfrm>
        </p:grpSpPr>
        <p:grpSp>
          <p:nvGrpSpPr>
            <p:cNvPr id="294114" name="Group 226">
              <a:extLst>
                <a:ext uri="{FF2B5EF4-FFF2-40B4-BE49-F238E27FC236}">
                  <a16:creationId xmlns:a16="http://schemas.microsoft.com/office/drawing/2014/main" id="{BBF597CF-193E-47F0-A32E-EC5F55C7A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1296988"/>
              <a:ext cx="2906712" cy="1562100"/>
              <a:chOff x="735" y="817"/>
              <a:chExt cx="1831" cy="984"/>
            </a:xfrm>
          </p:grpSpPr>
          <p:grpSp>
            <p:nvGrpSpPr>
              <p:cNvPr id="10398" name="Group 225">
                <a:extLst>
                  <a:ext uri="{FF2B5EF4-FFF2-40B4-BE49-F238E27FC236}">
                    <a16:creationId xmlns:a16="http://schemas.microsoft.com/office/drawing/2014/main" id="{D9E804FF-057B-42C7-9CA9-C55E7AC879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" y="817"/>
                <a:ext cx="809" cy="802"/>
                <a:chOff x="1757" y="817"/>
                <a:chExt cx="809" cy="802"/>
              </a:xfrm>
            </p:grpSpPr>
            <p:sp>
              <p:nvSpPr>
                <p:cNvPr id="10400" name="Freeform 15">
                  <a:extLst>
                    <a:ext uri="{FF2B5EF4-FFF2-40B4-BE49-F238E27FC236}">
                      <a16:creationId xmlns:a16="http://schemas.microsoft.com/office/drawing/2014/main" id="{532E947B-46A0-4363-A166-CC7E658E6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" y="817"/>
                  <a:ext cx="673" cy="673"/>
                </a:xfrm>
                <a:custGeom>
                  <a:avLst/>
                  <a:gdLst>
                    <a:gd name="T0" fmla="*/ 0 w 673"/>
                    <a:gd name="T1" fmla="*/ 0 h 673"/>
                    <a:gd name="T2" fmla="*/ 1696063569 w 673"/>
                    <a:gd name="T3" fmla="*/ 0 h 673"/>
                    <a:gd name="T4" fmla="*/ 1696063569 w 673"/>
                    <a:gd name="T5" fmla="*/ 1696063569 h 673"/>
                    <a:gd name="T6" fmla="*/ 0 w 673"/>
                    <a:gd name="T7" fmla="*/ 1696063569 h 673"/>
                    <a:gd name="T8" fmla="*/ 0 w 673"/>
                    <a:gd name="T9" fmla="*/ 0 h 673"/>
                    <a:gd name="T10" fmla="*/ 0 w 673"/>
                    <a:gd name="T11" fmla="*/ 0 h 6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73" h="673">
                      <a:moveTo>
                        <a:pt x="0" y="0"/>
                      </a:moveTo>
                      <a:lnTo>
                        <a:pt x="673" y="0"/>
                      </a:lnTo>
                      <a:lnTo>
                        <a:pt x="673" y="673"/>
                      </a:lnTo>
                      <a:lnTo>
                        <a:pt x="0" y="6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1" name="Line 16">
                  <a:extLst>
                    <a:ext uri="{FF2B5EF4-FFF2-40B4-BE49-F238E27FC236}">
                      <a16:creationId xmlns:a16="http://schemas.microsoft.com/office/drawing/2014/main" id="{51A9ED04-3195-44B2-BEE2-6E9C3695FA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883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2" name="Line 17">
                  <a:extLst>
                    <a:ext uri="{FF2B5EF4-FFF2-40B4-BE49-F238E27FC236}">
                      <a16:creationId xmlns:a16="http://schemas.microsoft.com/office/drawing/2014/main" id="{047D43E9-73D8-4043-830F-0C616B400C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951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3" name="Line 18">
                  <a:extLst>
                    <a:ext uri="{FF2B5EF4-FFF2-40B4-BE49-F238E27FC236}">
                      <a16:creationId xmlns:a16="http://schemas.microsoft.com/office/drawing/2014/main" id="{2ECC7B3C-F5D3-416E-8447-4ABD9EDADD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1019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4" name="Line 19">
                  <a:extLst>
                    <a:ext uri="{FF2B5EF4-FFF2-40B4-BE49-F238E27FC236}">
                      <a16:creationId xmlns:a16="http://schemas.microsoft.com/office/drawing/2014/main" id="{A250C029-0959-4725-AD7F-751423D1F3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1085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5" name="Line 20">
                  <a:extLst>
                    <a:ext uri="{FF2B5EF4-FFF2-40B4-BE49-F238E27FC236}">
                      <a16:creationId xmlns:a16="http://schemas.microsoft.com/office/drawing/2014/main" id="{3A27DAA3-FAED-46E6-96D1-77E5AEF26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1153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6" name="Line 21">
                  <a:extLst>
                    <a:ext uri="{FF2B5EF4-FFF2-40B4-BE49-F238E27FC236}">
                      <a16:creationId xmlns:a16="http://schemas.microsoft.com/office/drawing/2014/main" id="{B4440AB5-6A25-45BB-8EF6-F7DB497E5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1222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7" name="Line 22">
                  <a:extLst>
                    <a:ext uri="{FF2B5EF4-FFF2-40B4-BE49-F238E27FC236}">
                      <a16:creationId xmlns:a16="http://schemas.microsoft.com/office/drawing/2014/main" id="{9C90CDCC-45E5-403C-8ECE-AFDCB5FD0B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1288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8" name="Line 23">
                  <a:extLst>
                    <a:ext uri="{FF2B5EF4-FFF2-40B4-BE49-F238E27FC236}">
                      <a16:creationId xmlns:a16="http://schemas.microsoft.com/office/drawing/2014/main" id="{BF487C3E-ED70-45E0-B19A-449D26E41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1356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9" name="Line 24">
                  <a:extLst>
                    <a:ext uri="{FF2B5EF4-FFF2-40B4-BE49-F238E27FC236}">
                      <a16:creationId xmlns:a16="http://schemas.microsoft.com/office/drawing/2014/main" id="{A9BC30F6-E79D-4189-ACC5-AAE3F1A87C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1424"/>
                  <a:ext cx="136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0" name="Rectangle 26">
                  <a:extLst>
                    <a:ext uri="{FF2B5EF4-FFF2-40B4-BE49-F238E27FC236}">
                      <a16:creationId xmlns:a16="http://schemas.microsoft.com/office/drawing/2014/main" id="{8BD3DF2B-3608-4CA7-846A-1BB4BF57A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838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411" name="Rectangle 27">
                  <a:extLst>
                    <a:ext uri="{FF2B5EF4-FFF2-40B4-BE49-F238E27FC236}">
                      <a16:creationId xmlns:a16="http://schemas.microsoft.com/office/drawing/2014/main" id="{2021219B-26C3-4256-87BF-18979C954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3" y="875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0</a:t>
                  </a:r>
                  <a:endParaRPr kumimoji="0" lang="en-US" altLang="zh-CN" sz="3200" b="0"/>
                </a:p>
              </p:txBody>
            </p:sp>
            <p:sp>
              <p:nvSpPr>
                <p:cNvPr id="10412" name="Rectangle 28">
                  <a:extLst>
                    <a:ext uri="{FF2B5EF4-FFF2-40B4-BE49-F238E27FC236}">
                      <a16:creationId xmlns:a16="http://schemas.microsoft.com/office/drawing/2014/main" id="{79DB17C8-99F8-481F-A28B-90859C087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905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413" name="Rectangle 29">
                  <a:extLst>
                    <a:ext uri="{FF2B5EF4-FFF2-40B4-BE49-F238E27FC236}">
                      <a16:creationId xmlns:a16="http://schemas.microsoft.com/office/drawing/2014/main" id="{E98A7B6F-E23F-496A-87A7-8C9CA5AC9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3" y="942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1</a:t>
                  </a:r>
                  <a:endParaRPr kumimoji="0" lang="en-US" altLang="zh-CN" sz="3200" b="0"/>
                </a:p>
              </p:txBody>
            </p:sp>
            <p:sp>
              <p:nvSpPr>
                <p:cNvPr id="10414" name="Rectangle 30">
                  <a:extLst>
                    <a:ext uri="{FF2B5EF4-FFF2-40B4-BE49-F238E27FC236}">
                      <a16:creationId xmlns:a16="http://schemas.microsoft.com/office/drawing/2014/main" id="{6FDE0351-6122-4C03-8819-EAF5866A7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3" y="974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415" name="Rectangle 31">
                  <a:extLst>
                    <a:ext uri="{FF2B5EF4-FFF2-40B4-BE49-F238E27FC236}">
                      <a16:creationId xmlns:a16="http://schemas.microsoft.com/office/drawing/2014/main" id="{0AD3580B-2890-4BA0-BE7F-D9894D758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2" y="1011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2</a:t>
                  </a:r>
                  <a:endParaRPr kumimoji="0" lang="en-US" altLang="zh-CN" sz="3200" b="0"/>
                </a:p>
              </p:txBody>
            </p:sp>
            <p:sp>
              <p:nvSpPr>
                <p:cNvPr id="10416" name="Rectangle 32">
                  <a:extLst>
                    <a:ext uri="{FF2B5EF4-FFF2-40B4-BE49-F238E27FC236}">
                      <a16:creationId xmlns:a16="http://schemas.microsoft.com/office/drawing/2014/main" id="{F001FCD3-8C01-452B-9668-F96F39EBE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1043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417" name="Rectangle 33">
                  <a:extLst>
                    <a:ext uri="{FF2B5EF4-FFF2-40B4-BE49-F238E27FC236}">
                      <a16:creationId xmlns:a16="http://schemas.microsoft.com/office/drawing/2014/main" id="{255C1996-08D1-4931-B012-6617055CAC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3" y="1078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3</a:t>
                  </a:r>
                  <a:endParaRPr kumimoji="0" lang="en-US" altLang="zh-CN" sz="3200" b="0"/>
                </a:p>
              </p:txBody>
            </p:sp>
            <p:sp>
              <p:nvSpPr>
                <p:cNvPr id="10418" name="Rectangle 34">
                  <a:extLst>
                    <a:ext uri="{FF2B5EF4-FFF2-40B4-BE49-F238E27FC236}">
                      <a16:creationId xmlns:a16="http://schemas.microsoft.com/office/drawing/2014/main" id="{A5949A0D-D8EC-4C4E-BD6C-0127A8DC0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1109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419" name="Rectangle 35">
                  <a:extLst>
                    <a:ext uri="{FF2B5EF4-FFF2-40B4-BE49-F238E27FC236}">
                      <a16:creationId xmlns:a16="http://schemas.microsoft.com/office/drawing/2014/main" id="{A7142355-AF69-4C83-A8BB-B5E550028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3" y="1146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4</a:t>
                  </a:r>
                  <a:endParaRPr kumimoji="0" lang="en-US" altLang="zh-CN" sz="3200" b="0"/>
                </a:p>
              </p:txBody>
            </p:sp>
            <p:sp>
              <p:nvSpPr>
                <p:cNvPr id="10420" name="Rectangle 36">
                  <a:extLst>
                    <a:ext uri="{FF2B5EF4-FFF2-40B4-BE49-F238E27FC236}">
                      <a16:creationId xmlns:a16="http://schemas.microsoft.com/office/drawing/2014/main" id="{4E97592E-4094-40B0-A3BD-DAFDDD687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1176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421" name="Rectangle 37">
                  <a:extLst>
                    <a:ext uri="{FF2B5EF4-FFF2-40B4-BE49-F238E27FC236}">
                      <a16:creationId xmlns:a16="http://schemas.microsoft.com/office/drawing/2014/main" id="{F7AD5BF5-B5F8-4B95-9C57-337DBE1C64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3" y="1213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5</a:t>
                  </a:r>
                  <a:endParaRPr kumimoji="0" lang="en-US" altLang="zh-CN" sz="3200" b="0"/>
                </a:p>
              </p:txBody>
            </p:sp>
            <p:sp>
              <p:nvSpPr>
                <p:cNvPr id="10422" name="Rectangle 38">
                  <a:extLst>
                    <a:ext uri="{FF2B5EF4-FFF2-40B4-BE49-F238E27FC236}">
                      <a16:creationId xmlns:a16="http://schemas.microsoft.com/office/drawing/2014/main" id="{DEEFC0A2-8B46-4CED-BDE3-964AF12F8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3" y="1244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 dirty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 dirty="0"/>
                </a:p>
              </p:txBody>
            </p:sp>
            <p:sp>
              <p:nvSpPr>
                <p:cNvPr id="10423" name="Rectangle 39">
                  <a:extLst>
                    <a:ext uri="{FF2B5EF4-FFF2-40B4-BE49-F238E27FC236}">
                      <a16:creationId xmlns:a16="http://schemas.microsoft.com/office/drawing/2014/main" id="{326377A6-FF71-401E-AECC-86B1ABCB3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2" y="1278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6</a:t>
                  </a:r>
                  <a:endParaRPr kumimoji="0" lang="en-US" altLang="zh-CN" sz="3200" b="0"/>
                </a:p>
              </p:txBody>
            </p:sp>
            <p:sp>
              <p:nvSpPr>
                <p:cNvPr id="10424" name="Rectangle 40">
                  <a:extLst>
                    <a:ext uri="{FF2B5EF4-FFF2-40B4-BE49-F238E27FC236}">
                      <a16:creationId xmlns:a16="http://schemas.microsoft.com/office/drawing/2014/main" id="{BACE7EF7-CD35-4562-B8DF-743A6ED23F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1310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425" name="Rectangle 41">
                  <a:extLst>
                    <a:ext uri="{FF2B5EF4-FFF2-40B4-BE49-F238E27FC236}">
                      <a16:creationId xmlns:a16="http://schemas.microsoft.com/office/drawing/2014/main" id="{D82992B3-E444-404E-8582-E844656FB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3" y="1347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7</a:t>
                  </a:r>
                  <a:endParaRPr kumimoji="0" lang="en-US" altLang="zh-CN" sz="3200" b="0"/>
                </a:p>
              </p:txBody>
            </p:sp>
            <p:sp>
              <p:nvSpPr>
                <p:cNvPr id="10426" name="Rectangle 42">
                  <a:extLst>
                    <a:ext uri="{FF2B5EF4-FFF2-40B4-BE49-F238E27FC236}">
                      <a16:creationId xmlns:a16="http://schemas.microsoft.com/office/drawing/2014/main" id="{BFC18305-3E95-4F04-8DDA-5AEB76146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1379"/>
                  <a:ext cx="52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X</a:t>
                  </a:r>
                  <a:endParaRPr kumimoji="0" lang="en-US" altLang="zh-CN" sz="3200" b="0"/>
                </a:p>
              </p:txBody>
            </p:sp>
            <p:sp>
              <p:nvSpPr>
                <p:cNvPr id="10427" name="Rectangle 43">
                  <a:extLst>
                    <a:ext uri="{FF2B5EF4-FFF2-40B4-BE49-F238E27FC236}">
                      <a16:creationId xmlns:a16="http://schemas.microsoft.com/office/drawing/2014/main" id="{D12522B2-8B9F-4E34-83A8-7F182531A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3" y="1416"/>
                  <a:ext cx="28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700" b="0">
                      <a:solidFill>
                        <a:srgbClr val="000000"/>
                      </a:solidFill>
                      <a:latin typeface="TimesTen"/>
                    </a:rPr>
                    <a:t>8</a:t>
                  </a:r>
                  <a:endParaRPr kumimoji="0" lang="en-US" altLang="zh-CN" sz="3200" b="0"/>
                </a:p>
              </p:txBody>
            </p:sp>
            <p:sp>
              <p:nvSpPr>
                <p:cNvPr id="10428" name="Rectangle 44">
                  <a:extLst>
                    <a:ext uri="{FF2B5EF4-FFF2-40B4-BE49-F238E27FC236}">
                      <a16:creationId xmlns:a16="http://schemas.microsoft.com/office/drawing/2014/main" id="{632FD657-2651-43BD-AF3A-08204C31D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6" y="1110"/>
                  <a:ext cx="43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Z</a:t>
                  </a:r>
                  <a:endParaRPr kumimoji="0" lang="en-US" altLang="zh-CN" sz="3200" b="0"/>
                </a:p>
              </p:txBody>
            </p:sp>
            <p:sp>
              <p:nvSpPr>
                <p:cNvPr id="10429" name="Rectangle 46">
                  <a:extLst>
                    <a:ext uri="{FF2B5EF4-FFF2-40B4-BE49-F238E27FC236}">
                      <a16:creationId xmlns:a16="http://schemas.microsoft.com/office/drawing/2014/main" id="{7B2DF2C3-8747-44C7-AB67-4593463D1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" y="1014"/>
                  <a:ext cx="211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9-Input</a:t>
                  </a:r>
                  <a:endParaRPr kumimoji="0" lang="en-US" altLang="zh-CN" sz="3200" b="0"/>
                </a:p>
              </p:txBody>
            </p:sp>
            <p:sp>
              <p:nvSpPr>
                <p:cNvPr id="10430" name="Rectangle 47">
                  <a:extLst>
                    <a:ext uri="{FF2B5EF4-FFF2-40B4-BE49-F238E27FC236}">
                      <a16:creationId xmlns:a16="http://schemas.microsoft.com/office/drawing/2014/main" id="{C69D3ABC-6293-46CA-98BB-08BA41695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6" y="1100"/>
                  <a:ext cx="107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odd</a:t>
                  </a:r>
                  <a:endParaRPr kumimoji="0" lang="en-US" altLang="zh-CN" sz="3200" b="0"/>
                </a:p>
              </p:txBody>
            </p:sp>
            <p:sp>
              <p:nvSpPr>
                <p:cNvPr id="10431" name="Rectangle 48">
                  <a:extLst>
                    <a:ext uri="{FF2B5EF4-FFF2-40B4-BE49-F238E27FC236}">
                      <a16:creationId xmlns:a16="http://schemas.microsoft.com/office/drawing/2014/main" id="{2B2B36E3-5967-48BD-885E-0420F46089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2" y="1187"/>
                  <a:ext cx="239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function</a:t>
                  </a:r>
                  <a:endParaRPr kumimoji="0" lang="en-US" altLang="zh-CN" sz="3200" b="0"/>
                </a:p>
              </p:txBody>
            </p:sp>
            <p:sp>
              <p:nvSpPr>
                <p:cNvPr id="10432" name="Rectangle 49">
                  <a:extLst>
                    <a:ext uri="{FF2B5EF4-FFF2-40B4-BE49-F238E27FC236}">
                      <a16:creationId xmlns:a16="http://schemas.microsoft.com/office/drawing/2014/main" id="{BF360643-FBF7-45BC-9DD0-34C3DF39F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5" y="1533"/>
                  <a:ext cx="621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900" b="0">
                      <a:solidFill>
                        <a:srgbClr val="000000"/>
                      </a:solidFill>
                      <a:latin typeface="TimesTen"/>
                    </a:rPr>
                    <a:t>(a) Symbol for circuit</a:t>
                  </a:r>
                  <a:endParaRPr kumimoji="0" lang="en-US" altLang="zh-CN" sz="3200" b="0"/>
                </a:p>
              </p:txBody>
            </p:sp>
          </p:grpSp>
          <p:sp>
            <p:nvSpPr>
              <p:cNvPr id="10399" name="Text Box 189">
                <a:extLst>
                  <a:ext uri="{FF2B5EF4-FFF2-40B4-BE49-F238E27FC236}">
                    <a16:creationId xmlns:a16="http://schemas.microsoft.com/office/drawing/2014/main" id="{BF0F12EE-5AF9-488A-87A3-650D524FE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5" y="1475"/>
                <a:ext cx="113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/>
                <a:r>
                  <a:rPr kumimoji="0" lang="en-US" altLang="zh-CN" sz="1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Top Level:  9 inputs, one output</a:t>
                </a:r>
              </a:p>
            </p:txBody>
          </p:sp>
        </p:grpSp>
        <p:cxnSp>
          <p:nvCxnSpPr>
            <p:cNvPr id="3" name="直接连接符 2"/>
            <p:cNvCxnSpPr/>
            <p:nvPr/>
          </p:nvCxnSpPr>
          <p:spPr bwMode="auto">
            <a:xfrm>
              <a:off x="4080193" y="1828800"/>
              <a:ext cx="108000" cy="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TextBox 4"/>
            <p:cNvSpPr txBox="1"/>
            <p:nvPr/>
          </p:nvSpPr>
          <p:spPr>
            <a:xfrm>
              <a:off x="4132660" y="1710214"/>
              <a:ext cx="325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0" dirty="0"/>
                <a:t>Z</a:t>
              </a:r>
              <a:r>
                <a:rPr lang="en-US" altLang="zh-CN" sz="1000" b="0" baseline="-25000" dirty="0"/>
                <a:t>0</a:t>
              </a:r>
              <a:endParaRPr lang="zh-CN" altLang="en-US" sz="1000" b="0" baseline="-25000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D02D69F-4258-470F-9D4C-770A8D283461}"/>
              </a:ext>
            </a:extLst>
          </p:cNvPr>
          <p:cNvSpPr/>
          <p:nvPr/>
        </p:nvSpPr>
        <p:spPr bwMode="auto">
          <a:xfrm>
            <a:off x="3414927" y="2804619"/>
            <a:ext cx="4418011" cy="31035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6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分解为尽量小、可以重用的模块！</a:t>
            </a:r>
          </a:p>
        </p:txBody>
      </p:sp>
    </p:spTree>
    <p:extLst>
      <p:ext uri="{BB962C8B-B14F-4D97-AF65-F5344CB8AC3E}">
        <p14:creationId xmlns:p14="http://schemas.microsoft.com/office/powerpoint/2010/main" val="2041982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076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1">
            <a:extLst>
              <a:ext uri="{FF2B5EF4-FFF2-40B4-BE49-F238E27FC236}">
                <a16:creationId xmlns:a16="http://schemas.microsoft.com/office/drawing/2014/main" id="{66A65B1D-3F54-454D-8D51-AAD5D06E60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EF253C-5D74-7D4E-8AF1-C72486E135E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灯片编号占位符 2">
            <a:extLst>
              <a:ext uri="{FF2B5EF4-FFF2-40B4-BE49-F238E27FC236}">
                <a16:creationId xmlns:a16="http://schemas.microsoft.com/office/drawing/2014/main" id="{FA05B929-EABF-43FF-999D-03E8E5D8B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83181E6-3017-4286-B5EE-195C7B9FE87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21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16">
            <a:extLst>
              <a:ext uri="{FF2B5EF4-FFF2-40B4-BE49-F238E27FC236}">
                <a16:creationId xmlns:a16="http://schemas.microsoft.com/office/drawing/2014/main" id="{8626755D-D322-45B2-BB99-770C44E8A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工艺映射（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34199151-55DD-4F9E-A1BC-E7F68D34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用与非门和反相器替换与门和或门</a:t>
            </a:r>
          </a:p>
        </p:txBody>
      </p:sp>
      <p:pic>
        <p:nvPicPr>
          <p:cNvPr id="12294" name="Picture 6" descr="NAND_step_1">
            <a:extLst>
              <a:ext uri="{FF2B5EF4-FFF2-40B4-BE49-F238E27FC236}">
                <a16:creationId xmlns:a16="http://schemas.microsoft.com/office/drawing/2014/main" id="{D82BB0F4-D9FE-4F27-8FD6-23602EB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833563"/>
            <a:ext cx="35131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6199" name="Group 23">
            <a:extLst>
              <a:ext uri="{FF2B5EF4-FFF2-40B4-BE49-F238E27FC236}">
                <a16:creationId xmlns:a16="http://schemas.microsoft.com/office/drawing/2014/main" id="{37FE7B87-424C-40AB-B03F-057C1E71C16F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3994659"/>
            <a:ext cx="8499475" cy="2206632"/>
            <a:chOff x="207" y="2486"/>
            <a:chExt cx="5354" cy="1390"/>
          </a:xfrm>
        </p:grpSpPr>
        <p:pic>
          <p:nvPicPr>
            <p:cNvPr id="12296" name="Picture 7" descr="NAND_step_2">
              <a:extLst>
                <a:ext uri="{FF2B5EF4-FFF2-40B4-BE49-F238E27FC236}">
                  <a16:creationId xmlns:a16="http://schemas.microsoft.com/office/drawing/2014/main" id="{BAFD6A3B-5795-4AFF-8553-8071D2E47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" y="3168"/>
              <a:ext cx="1944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Picture 8" descr="NAND_step_3">
              <a:extLst>
                <a:ext uri="{FF2B5EF4-FFF2-40B4-BE49-F238E27FC236}">
                  <a16:creationId xmlns:a16="http://schemas.microsoft.com/office/drawing/2014/main" id="{4B16149E-1EC0-4415-AF63-A6BDE5914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" y="3426"/>
              <a:ext cx="195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4B4A776D-9012-42C4-87C9-C24D6C0C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" y="2486"/>
              <a:ext cx="5354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重复下面的操作，直到在电路的输入或与非门（或非门）的输出和与非门（或非门）的输入之间最多只有一个反相器为止。</a:t>
              </a:r>
              <a:endPara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1">
            <a:extLst>
              <a:ext uri="{FF2B5EF4-FFF2-40B4-BE49-F238E27FC236}">
                <a16:creationId xmlns:a16="http://schemas.microsoft.com/office/drawing/2014/main" id="{29E77A02-5136-4B5C-A6BF-DE3C6274CE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C9687C-2F24-C14E-9696-94000017FA3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灯片编号占位符 2">
            <a:extLst>
              <a:ext uri="{FF2B5EF4-FFF2-40B4-BE49-F238E27FC236}">
                <a16:creationId xmlns:a16="http://schemas.microsoft.com/office/drawing/2014/main" id="{02F555CF-6FE7-4599-B3CB-18681E198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EA926CA-8392-492D-B50E-FFB8628D04B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EEC68172-F79C-4AC3-8D51-AFEE1252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1487488"/>
            <a:ext cx="1611313" cy="172720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37CDA8CC-3296-4586-8B6A-7A2C5431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2486025"/>
            <a:ext cx="1190625" cy="509588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7C327A63-80E3-494D-8B9B-CB08BDD7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1944688"/>
            <a:ext cx="1190625" cy="50800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260B8C44-1769-4BE7-B76C-657B096D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1081088"/>
            <a:ext cx="1163638" cy="566737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3320" name="Picture 9" descr="fig_3-15">
            <a:extLst>
              <a:ext uri="{FF2B5EF4-FFF2-40B4-BE49-F238E27FC236}">
                <a16:creationId xmlns:a16="http://schemas.microsoft.com/office/drawing/2014/main" id="{2B318DB1-4452-41E6-A455-EF7F944F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092200"/>
            <a:ext cx="80391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22">
            <a:extLst>
              <a:ext uri="{FF2B5EF4-FFF2-40B4-BE49-F238E27FC236}">
                <a16:creationId xmlns:a16="http://schemas.microsoft.com/office/drawing/2014/main" id="{BE06556C-F023-4000-8A65-249B7ABD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工艺映射（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1">
            <a:extLst>
              <a:ext uri="{FF2B5EF4-FFF2-40B4-BE49-F238E27FC236}">
                <a16:creationId xmlns:a16="http://schemas.microsoft.com/office/drawing/2014/main" id="{C791A265-200C-462F-B15E-BF6A79DBAC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939774-D62B-444C-808A-174C93C2FBB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灯片编号占位符 2">
            <a:extLst>
              <a:ext uri="{FF2B5EF4-FFF2-40B4-BE49-F238E27FC236}">
                <a16:creationId xmlns:a16="http://schemas.microsoft.com/office/drawing/2014/main" id="{D949A5B2-0AE1-4592-B446-BD7965BCA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E896933-2641-4B40-8924-C71E6F232FA2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4340" name="Group 136">
            <a:extLst>
              <a:ext uri="{FF2B5EF4-FFF2-40B4-BE49-F238E27FC236}">
                <a16:creationId xmlns:a16="http://schemas.microsoft.com/office/drawing/2014/main" id="{380C391B-9CAA-41DD-AA2A-ADBA9565BBF3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281113"/>
            <a:ext cx="8628063" cy="5078412"/>
            <a:chOff x="180" y="807"/>
            <a:chExt cx="5435" cy="3199"/>
          </a:xfrm>
        </p:grpSpPr>
        <p:sp>
          <p:nvSpPr>
            <p:cNvPr id="14342" name="Rectangle 18">
              <a:extLst>
                <a:ext uri="{FF2B5EF4-FFF2-40B4-BE49-F238E27FC236}">
                  <a16:creationId xmlns:a16="http://schemas.microsoft.com/office/drawing/2014/main" id="{7B65E69C-38CB-4BAD-B582-9A0AABAF9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807"/>
              <a:ext cx="796" cy="549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43" name="Rectangle 19">
              <a:extLst>
                <a:ext uri="{FF2B5EF4-FFF2-40B4-BE49-F238E27FC236}">
                  <a16:creationId xmlns:a16="http://schemas.microsoft.com/office/drawing/2014/main" id="{0BF264D1-4096-4EE3-894D-20432726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232"/>
              <a:ext cx="796" cy="512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44" name="Rectangle 20">
              <a:extLst>
                <a:ext uri="{FF2B5EF4-FFF2-40B4-BE49-F238E27FC236}">
                  <a16:creationId xmlns:a16="http://schemas.microsoft.com/office/drawing/2014/main" id="{3FA96BA3-4166-4DFE-AF77-5B3BCA460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1526"/>
              <a:ext cx="796" cy="33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45" name="Rectangle 21">
              <a:extLst>
                <a:ext uri="{FF2B5EF4-FFF2-40B4-BE49-F238E27FC236}">
                  <a16:creationId xmlns:a16="http://schemas.microsoft.com/office/drawing/2014/main" id="{4B7A7984-31C3-4D0C-8156-4F0563BE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640"/>
              <a:ext cx="283" cy="53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46" name="Rectangle 22">
              <a:extLst>
                <a:ext uri="{FF2B5EF4-FFF2-40B4-BE49-F238E27FC236}">
                  <a16:creationId xmlns:a16="http://schemas.microsoft.com/office/drawing/2014/main" id="{009B6898-BB05-4C19-87F7-E93FF55FA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730"/>
              <a:ext cx="869" cy="33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47" name="AutoShape 23">
              <a:extLst>
                <a:ext uri="{FF2B5EF4-FFF2-40B4-BE49-F238E27FC236}">
                  <a16:creationId xmlns:a16="http://schemas.microsoft.com/office/drawing/2014/main" id="{D89A5870-07E9-4481-BED5-E5ABE00166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0" y="1011"/>
              <a:ext cx="5435" cy="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24">
              <a:extLst>
                <a:ext uri="{FF2B5EF4-FFF2-40B4-BE49-F238E27FC236}">
                  <a16:creationId xmlns:a16="http://schemas.microsoft.com/office/drawing/2014/main" id="{445A286F-2B62-4719-8E3E-B4E859E6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" y="3442"/>
              <a:ext cx="1710" cy="316"/>
            </a:xfrm>
            <a:custGeom>
              <a:avLst/>
              <a:gdLst>
                <a:gd name="T0" fmla="*/ 0 w 1710"/>
                <a:gd name="T1" fmla="*/ 796369375 h 316"/>
                <a:gd name="T2" fmla="*/ 2147483646 w 1710"/>
                <a:gd name="T3" fmla="*/ 796369375 h 316"/>
                <a:gd name="T4" fmla="*/ 2147483646 w 1710"/>
                <a:gd name="T5" fmla="*/ 0 h 316"/>
                <a:gd name="T6" fmla="*/ 2147483646 w 1710"/>
                <a:gd name="T7" fmla="*/ 0 h 3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0" h="316">
                  <a:moveTo>
                    <a:pt x="0" y="316"/>
                  </a:moveTo>
                  <a:lnTo>
                    <a:pt x="1618" y="316"/>
                  </a:lnTo>
                  <a:lnTo>
                    <a:pt x="1618" y="0"/>
                  </a:lnTo>
                  <a:lnTo>
                    <a:pt x="1710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25">
              <a:extLst>
                <a:ext uri="{FF2B5EF4-FFF2-40B4-BE49-F238E27FC236}">
                  <a16:creationId xmlns:a16="http://schemas.microsoft.com/office/drawing/2014/main" id="{4DF45160-CEC5-42CC-9474-BE73798E6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3297"/>
              <a:ext cx="1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26">
              <a:extLst>
                <a:ext uri="{FF2B5EF4-FFF2-40B4-BE49-F238E27FC236}">
                  <a16:creationId xmlns:a16="http://schemas.microsoft.com/office/drawing/2014/main" id="{9FA58A38-0F0F-46FC-BA65-0E5DE3B6C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3592"/>
              <a:ext cx="10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27">
              <a:extLst>
                <a:ext uri="{FF2B5EF4-FFF2-40B4-BE49-F238E27FC236}">
                  <a16:creationId xmlns:a16="http://schemas.microsoft.com/office/drawing/2014/main" id="{D11249EC-59CC-4DB7-AFCD-BFE8D0B5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4" y="3135"/>
              <a:ext cx="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28">
              <a:extLst>
                <a:ext uri="{FF2B5EF4-FFF2-40B4-BE49-F238E27FC236}">
                  <a16:creationId xmlns:a16="http://schemas.microsoft.com/office/drawing/2014/main" id="{C58F244E-EAA7-4398-B982-9B8818F24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" y="3212"/>
              <a:ext cx="272" cy="116"/>
            </a:xfrm>
            <a:custGeom>
              <a:avLst/>
              <a:gdLst>
                <a:gd name="T0" fmla="*/ 0 w 272"/>
                <a:gd name="T1" fmla="*/ 0 h 116"/>
                <a:gd name="T2" fmla="*/ 163810950 w 272"/>
                <a:gd name="T3" fmla="*/ 0 h 116"/>
                <a:gd name="T4" fmla="*/ 163810950 w 272"/>
                <a:gd name="T5" fmla="*/ 292338125 h 116"/>
                <a:gd name="T6" fmla="*/ 685482500 w 272"/>
                <a:gd name="T7" fmla="*/ 292338125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2" h="116">
                  <a:moveTo>
                    <a:pt x="0" y="0"/>
                  </a:moveTo>
                  <a:lnTo>
                    <a:pt x="65" y="0"/>
                  </a:lnTo>
                  <a:lnTo>
                    <a:pt x="65" y="116"/>
                  </a:lnTo>
                  <a:lnTo>
                    <a:pt x="272" y="116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29">
              <a:extLst>
                <a:ext uri="{FF2B5EF4-FFF2-40B4-BE49-F238E27FC236}">
                  <a16:creationId xmlns:a16="http://schemas.microsoft.com/office/drawing/2014/main" id="{8EC0C029-EEE4-46B3-962B-256AC335E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3386"/>
              <a:ext cx="287" cy="124"/>
            </a:xfrm>
            <a:custGeom>
              <a:avLst/>
              <a:gdLst>
                <a:gd name="T0" fmla="*/ 0 w 287"/>
                <a:gd name="T1" fmla="*/ 312499375 h 124"/>
                <a:gd name="T2" fmla="*/ 176410744 w 287"/>
                <a:gd name="T3" fmla="*/ 312499375 h 124"/>
                <a:gd name="T4" fmla="*/ 176410744 w 287"/>
                <a:gd name="T5" fmla="*/ 0 h 124"/>
                <a:gd name="T6" fmla="*/ 723283256 w 287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7" h="124">
                  <a:moveTo>
                    <a:pt x="0" y="124"/>
                  </a:moveTo>
                  <a:lnTo>
                    <a:pt x="70" y="124"/>
                  </a:lnTo>
                  <a:lnTo>
                    <a:pt x="70" y="0"/>
                  </a:lnTo>
                  <a:lnTo>
                    <a:pt x="287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30">
              <a:extLst>
                <a:ext uri="{FF2B5EF4-FFF2-40B4-BE49-F238E27FC236}">
                  <a16:creationId xmlns:a16="http://schemas.microsoft.com/office/drawing/2014/main" id="{0640D1E4-ED52-419B-9C81-1E69FC25C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2780"/>
              <a:ext cx="60" cy="652"/>
            </a:xfrm>
            <a:custGeom>
              <a:avLst/>
              <a:gdLst>
                <a:gd name="T0" fmla="*/ 151209375 w 60"/>
                <a:gd name="T1" fmla="*/ 1643141875 h 652"/>
                <a:gd name="T2" fmla="*/ 0 w 60"/>
                <a:gd name="T3" fmla="*/ 1643141875 h 652"/>
                <a:gd name="T4" fmla="*/ 0 w 60"/>
                <a:gd name="T5" fmla="*/ 0 h 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652">
                  <a:moveTo>
                    <a:pt x="60" y="652"/>
                  </a:moveTo>
                  <a:lnTo>
                    <a:pt x="0" y="652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Freeform 31">
              <a:extLst>
                <a:ext uri="{FF2B5EF4-FFF2-40B4-BE49-F238E27FC236}">
                  <a16:creationId xmlns:a16="http://schemas.microsoft.com/office/drawing/2014/main" id="{974B5560-8E31-45E6-82A8-39FEFE4E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2780"/>
              <a:ext cx="771" cy="498"/>
            </a:xfrm>
            <a:custGeom>
              <a:avLst/>
              <a:gdLst>
                <a:gd name="T0" fmla="*/ 0 w 771"/>
                <a:gd name="T1" fmla="*/ 0 h 498"/>
                <a:gd name="T2" fmla="*/ 882054327 w 771"/>
                <a:gd name="T3" fmla="*/ 0 h 498"/>
                <a:gd name="T4" fmla="*/ 882054327 w 771"/>
                <a:gd name="T5" fmla="*/ 607358450 h 498"/>
                <a:gd name="T6" fmla="*/ 1698584619 w 771"/>
                <a:gd name="T7" fmla="*/ 607358450 h 498"/>
                <a:gd name="T8" fmla="*/ 1698584619 w 771"/>
                <a:gd name="T9" fmla="*/ 1255037813 h 498"/>
                <a:gd name="T10" fmla="*/ 1943038881 w 771"/>
                <a:gd name="T11" fmla="*/ 1255037813 h 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1" h="498">
                  <a:moveTo>
                    <a:pt x="0" y="0"/>
                  </a:moveTo>
                  <a:lnTo>
                    <a:pt x="350" y="0"/>
                  </a:lnTo>
                  <a:lnTo>
                    <a:pt x="350" y="241"/>
                  </a:lnTo>
                  <a:lnTo>
                    <a:pt x="674" y="241"/>
                  </a:lnTo>
                  <a:lnTo>
                    <a:pt x="674" y="498"/>
                  </a:lnTo>
                  <a:lnTo>
                    <a:pt x="771" y="498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32">
              <a:extLst>
                <a:ext uri="{FF2B5EF4-FFF2-40B4-BE49-F238E27FC236}">
                  <a16:creationId xmlns:a16="http://schemas.microsoft.com/office/drawing/2014/main" id="{720CF43B-4FA4-4902-BCD1-17A787F9D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74"/>
              <a:ext cx="58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33">
              <a:extLst>
                <a:ext uri="{FF2B5EF4-FFF2-40B4-BE49-F238E27FC236}">
                  <a16:creationId xmlns:a16="http://schemas.microsoft.com/office/drawing/2014/main" id="{56EBA71F-DA0F-4AD1-B2E9-38F01B82F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2611"/>
              <a:ext cx="604" cy="106"/>
            </a:xfrm>
            <a:custGeom>
              <a:avLst/>
              <a:gdLst>
                <a:gd name="T0" fmla="*/ 0 w 604"/>
                <a:gd name="T1" fmla="*/ 0 h 106"/>
                <a:gd name="T2" fmla="*/ 1320561875 w 604"/>
                <a:gd name="T3" fmla="*/ 0 h 106"/>
                <a:gd name="T4" fmla="*/ 1320561875 w 604"/>
                <a:gd name="T5" fmla="*/ 267136563 h 106"/>
                <a:gd name="T6" fmla="*/ 1522174375 w 604"/>
                <a:gd name="T7" fmla="*/ 267136563 h 1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4" h="106">
                  <a:moveTo>
                    <a:pt x="0" y="0"/>
                  </a:moveTo>
                  <a:lnTo>
                    <a:pt x="524" y="0"/>
                  </a:lnTo>
                  <a:lnTo>
                    <a:pt x="524" y="106"/>
                  </a:lnTo>
                  <a:lnTo>
                    <a:pt x="604" y="106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34">
              <a:extLst>
                <a:ext uri="{FF2B5EF4-FFF2-40B4-BE49-F238E27FC236}">
                  <a16:creationId xmlns:a16="http://schemas.microsoft.com/office/drawing/2014/main" id="{888E6B6E-0B55-411B-AF32-F2111A8FF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3" y="3234"/>
              <a:ext cx="318" cy="251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4">
                  <a:moveTo>
                    <a:pt x="1" y="101"/>
                  </a:moveTo>
                  <a:cubicBezTo>
                    <a:pt x="10" y="86"/>
                    <a:pt x="14" y="68"/>
                    <a:pt x="14" y="50"/>
                  </a:cubicBezTo>
                  <a:cubicBezTo>
                    <a:pt x="14" y="34"/>
                    <a:pt x="10" y="17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79" y="0"/>
                    <a:pt x="113" y="19"/>
                    <a:pt x="132" y="51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12" y="85"/>
                    <a:pt x="79" y="104"/>
                    <a:pt x="43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101"/>
                    <a:pt x="1" y="101"/>
                    <a:pt x="1" y="101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Oval 35">
              <a:extLst>
                <a:ext uri="{FF2B5EF4-FFF2-40B4-BE49-F238E27FC236}">
                  <a16:creationId xmlns:a16="http://schemas.microsoft.com/office/drawing/2014/main" id="{9AB4B2EF-13A0-49F7-90FB-4C08BF7D2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3321"/>
              <a:ext cx="73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60" name="Freeform 36">
              <a:extLst>
                <a:ext uri="{FF2B5EF4-FFF2-40B4-BE49-F238E27FC236}">
                  <a16:creationId xmlns:a16="http://schemas.microsoft.com/office/drawing/2014/main" id="{0104B741-252E-49FD-9F71-7D943E0C8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" y="3389"/>
              <a:ext cx="319" cy="249"/>
            </a:xfrm>
            <a:custGeom>
              <a:avLst/>
              <a:gdLst>
                <a:gd name="T0" fmla="*/ 2147483646 w 132"/>
                <a:gd name="T1" fmla="*/ 2147483646 h 103"/>
                <a:gd name="T2" fmla="*/ 2147483646 w 132"/>
                <a:gd name="T3" fmla="*/ 2147483646 h 103"/>
                <a:gd name="T4" fmla="*/ 2147483646 w 132"/>
                <a:gd name="T5" fmla="*/ 2147483646 h 103"/>
                <a:gd name="T6" fmla="*/ 2147483646 w 132"/>
                <a:gd name="T7" fmla="*/ 0 h 103"/>
                <a:gd name="T8" fmla="*/ 2147483646 w 132"/>
                <a:gd name="T9" fmla="*/ 0 h 103"/>
                <a:gd name="T10" fmla="*/ 2147483646 w 132"/>
                <a:gd name="T11" fmla="*/ 2147483646 h 103"/>
                <a:gd name="T12" fmla="*/ 2147483646 w 132"/>
                <a:gd name="T13" fmla="*/ 2147483646 h 103"/>
                <a:gd name="T14" fmla="*/ 2147483646 w 132"/>
                <a:gd name="T15" fmla="*/ 2147483646 h 103"/>
                <a:gd name="T16" fmla="*/ 0 w 132"/>
                <a:gd name="T17" fmla="*/ 2147483646 h 103"/>
                <a:gd name="T18" fmla="*/ 2147483646 w 132"/>
                <a:gd name="T19" fmla="*/ 2147483646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3">
                  <a:moveTo>
                    <a:pt x="2" y="100"/>
                  </a:moveTo>
                  <a:cubicBezTo>
                    <a:pt x="11" y="85"/>
                    <a:pt x="15" y="67"/>
                    <a:pt x="15" y="49"/>
                  </a:cubicBezTo>
                  <a:cubicBezTo>
                    <a:pt x="15" y="33"/>
                    <a:pt x="11" y="16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80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3" y="84"/>
                    <a:pt x="80" y="103"/>
                    <a:pt x="4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" y="100"/>
                    <a:pt x="2" y="100"/>
                    <a:pt x="2" y="100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Oval 37">
              <a:extLst>
                <a:ext uri="{FF2B5EF4-FFF2-40B4-BE49-F238E27FC236}">
                  <a16:creationId xmlns:a16="http://schemas.microsoft.com/office/drawing/2014/main" id="{32E86B70-BFE5-42CE-8E8F-C9ECE456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3473"/>
              <a:ext cx="73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62" name="Freeform 38">
              <a:extLst>
                <a:ext uri="{FF2B5EF4-FFF2-40B4-BE49-F238E27FC236}">
                  <a16:creationId xmlns:a16="http://schemas.microsoft.com/office/drawing/2014/main" id="{3879A91F-4565-43BD-8FEC-4E7FA82C2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2661"/>
              <a:ext cx="319" cy="252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4">
                  <a:moveTo>
                    <a:pt x="2" y="101"/>
                  </a:moveTo>
                  <a:cubicBezTo>
                    <a:pt x="11" y="86"/>
                    <a:pt x="15" y="68"/>
                    <a:pt x="15" y="50"/>
                  </a:cubicBezTo>
                  <a:cubicBezTo>
                    <a:pt x="15" y="34"/>
                    <a:pt x="11" y="17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80" y="0"/>
                    <a:pt x="114" y="20"/>
                    <a:pt x="132" y="51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13" y="85"/>
                    <a:pt x="80" y="104"/>
                    <a:pt x="4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Oval 39">
              <a:extLst>
                <a:ext uri="{FF2B5EF4-FFF2-40B4-BE49-F238E27FC236}">
                  <a16:creationId xmlns:a16="http://schemas.microsoft.com/office/drawing/2014/main" id="{999F826D-315D-42F5-BEFA-888B4CE3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2748"/>
              <a:ext cx="72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64" name="Freeform 40">
              <a:extLst>
                <a:ext uri="{FF2B5EF4-FFF2-40B4-BE49-F238E27FC236}">
                  <a16:creationId xmlns:a16="http://schemas.microsoft.com/office/drawing/2014/main" id="{A803D13A-28D8-4235-82DA-CACDE13E7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" y="3092"/>
              <a:ext cx="319" cy="248"/>
            </a:xfrm>
            <a:custGeom>
              <a:avLst/>
              <a:gdLst>
                <a:gd name="T0" fmla="*/ 2147483646 w 132"/>
                <a:gd name="T1" fmla="*/ 2147483646 h 103"/>
                <a:gd name="T2" fmla="*/ 2147483646 w 132"/>
                <a:gd name="T3" fmla="*/ 2147483646 h 103"/>
                <a:gd name="T4" fmla="*/ 2147483646 w 132"/>
                <a:gd name="T5" fmla="*/ 2147483646 h 103"/>
                <a:gd name="T6" fmla="*/ 2147483646 w 132"/>
                <a:gd name="T7" fmla="*/ 0 h 103"/>
                <a:gd name="T8" fmla="*/ 2147483646 w 132"/>
                <a:gd name="T9" fmla="*/ 0 h 103"/>
                <a:gd name="T10" fmla="*/ 2147483646 w 132"/>
                <a:gd name="T11" fmla="*/ 2147483646 h 103"/>
                <a:gd name="T12" fmla="*/ 2147483646 w 132"/>
                <a:gd name="T13" fmla="*/ 2147483646 h 103"/>
                <a:gd name="T14" fmla="*/ 2147483646 w 132"/>
                <a:gd name="T15" fmla="*/ 2147483646 h 103"/>
                <a:gd name="T16" fmla="*/ 0 w 132"/>
                <a:gd name="T17" fmla="*/ 2147483646 h 103"/>
                <a:gd name="T18" fmla="*/ 2147483646 w 132"/>
                <a:gd name="T19" fmla="*/ 2147483646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3">
                  <a:moveTo>
                    <a:pt x="2" y="101"/>
                  </a:moveTo>
                  <a:cubicBezTo>
                    <a:pt x="11" y="85"/>
                    <a:pt x="15" y="67"/>
                    <a:pt x="15" y="50"/>
                  </a:cubicBezTo>
                  <a:cubicBezTo>
                    <a:pt x="15" y="33"/>
                    <a:pt x="11" y="17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80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3" y="84"/>
                    <a:pt x="80" y="103"/>
                    <a:pt x="4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Oval 41">
              <a:extLst>
                <a:ext uri="{FF2B5EF4-FFF2-40B4-BE49-F238E27FC236}">
                  <a16:creationId xmlns:a16="http://schemas.microsoft.com/office/drawing/2014/main" id="{4F1D4AB0-3FB3-4A33-AD9B-908C99E94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3176"/>
              <a:ext cx="73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66" name="Line 42">
              <a:extLst>
                <a:ext uri="{FF2B5EF4-FFF2-40B4-BE49-F238E27FC236}">
                  <a16:creationId xmlns:a16="http://schemas.microsoft.com/office/drawing/2014/main" id="{F0B58EE2-4694-4F44-A301-EDFB63274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3357"/>
              <a:ext cx="42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43">
              <a:extLst>
                <a:ext uri="{FF2B5EF4-FFF2-40B4-BE49-F238E27FC236}">
                  <a16:creationId xmlns:a16="http://schemas.microsoft.com/office/drawing/2014/main" id="{A684F4C7-01DD-4B44-9941-A50BFE46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3253"/>
              <a:ext cx="176" cy="223"/>
            </a:xfrm>
            <a:custGeom>
              <a:avLst/>
              <a:gdLst>
                <a:gd name="T0" fmla="*/ 0 w 176"/>
                <a:gd name="T1" fmla="*/ 0 h 223"/>
                <a:gd name="T2" fmla="*/ 0 w 176"/>
                <a:gd name="T3" fmla="*/ 561993256 h 223"/>
                <a:gd name="T4" fmla="*/ 443547500 w 176"/>
                <a:gd name="T5" fmla="*/ 274695850 h 223"/>
                <a:gd name="T6" fmla="*/ 0 w 176"/>
                <a:gd name="T7" fmla="*/ 0 h 223"/>
                <a:gd name="T8" fmla="*/ 0 w 176"/>
                <a:gd name="T9" fmla="*/ 0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3">
                  <a:moveTo>
                    <a:pt x="0" y="0"/>
                  </a:moveTo>
                  <a:lnTo>
                    <a:pt x="0" y="223"/>
                  </a:lnTo>
                  <a:lnTo>
                    <a:pt x="176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Oval 44">
              <a:extLst>
                <a:ext uri="{FF2B5EF4-FFF2-40B4-BE49-F238E27FC236}">
                  <a16:creationId xmlns:a16="http://schemas.microsoft.com/office/drawing/2014/main" id="{07EC26B3-2A6C-4210-B8E1-04B51C92B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326"/>
              <a:ext cx="73" cy="7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69" name="Freeform 45">
              <a:extLst>
                <a:ext uri="{FF2B5EF4-FFF2-40B4-BE49-F238E27FC236}">
                  <a16:creationId xmlns:a16="http://schemas.microsoft.com/office/drawing/2014/main" id="{F4C2CC9D-A876-4AB7-8B75-D9D3E9C1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3186"/>
              <a:ext cx="176" cy="224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564515000 h 224"/>
                <a:gd name="T4" fmla="*/ 443547500 w 176"/>
                <a:gd name="T5" fmla="*/ 272176875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Oval 46">
              <a:extLst>
                <a:ext uri="{FF2B5EF4-FFF2-40B4-BE49-F238E27FC236}">
                  <a16:creationId xmlns:a16="http://schemas.microsoft.com/office/drawing/2014/main" id="{7C3A559E-49D5-42A4-9C41-1A88A032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3258"/>
              <a:ext cx="73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71" name="Freeform 47">
              <a:extLst>
                <a:ext uri="{FF2B5EF4-FFF2-40B4-BE49-F238E27FC236}">
                  <a16:creationId xmlns:a16="http://schemas.microsoft.com/office/drawing/2014/main" id="{89F92838-D24B-4BE6-A16A-754A6900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761"/>
              <a:ext cx="176" cy="224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564515000 h 224"/>
                <a:gd name="T4" fmla="*/ 443547500 w 176"/>
                <a:gd name="T5" fmla="*/ 272176875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Oval 48">
              <a:extLst>
                <a:ext uri="{FF2B5EF4-FFF2-40B4-BE49-F238E27FC236}">
                  <a16:creationId xmlns:a16="http://schemas.microsoft.com/office/drawing/2014/main" id="{D02854E8-BC65-4C72-A5BD-72520F395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833"/>
              <a:ext cx="72" cy="7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73" name="Freeform 49">
              <a:extLst>
                <a:ext uri="{FF2B5EF4-FFF2-40B4-BE49-F238E27FC236}">
                  <a16:creationId xmlns:a16="http://schemas.microsoft.com/office/drawing/2014/main" id="{75516BDC-DFDF-47CF-B506-C94492CD4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500"/>
              <a:ext cx="176" cy="222"/>
            </a:xfrm>
            <a:custGeom>
              <a:avLst/>
              <a:gdLst>
                <a:gd name="T0" fmla="*/ 0 w 176"/>
                <a:gd name="T1" fmla="*/ 0 h 222"/>
                <a:gd name="T2" fmla="*/ 0 w 176"/>
                <a:gd name="T3" fmla="*/ 559474688 h 222"/>
                <a:gd name="T4" fmla="*/ 443547500 w 176"/>
                <a:gd name="T5" fmla="*/ 272176875 h 222"/>
                <a:gd name="T6" fmla="*/ 0 w 176"/>
                <a:gd name="T7" fmla="*/ 0 h 222"/>
                <a:gd name="T8" fmla="*/ 0 w 176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2">
                  <a:moveTo>
                    <a:pt x="0" y="0"/>
                  </a:moveTo>
                  <a:lnTo>
                    <a:pt x="0" y="222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Oval 50">
              <a:extLst>
                <a:ext uri="{FF2B5EF4-FFF2-40B4-BE49-F238E27FC236}">
                  <a16:creationId xmlns:a16="http://schemas.microsoft.com/office/drawing/2014/main" id="{1F08808F-3ACE-4899-82AD-80FCE5CDC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572"/>
              <a:ext cx="72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75" name="Rectangle 51">
              <a:extLst>
                <a:ext uri="{FF2B5EF4-FFF2-40B4-BE49-F238E27FC236}">
                  <a16:creationId xmlns:a16="http://schemas.microsoft.com/office/drawing/2014/main" id="{698D0C47-7233-4F52-8C2C-08DE06DEE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44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400" b="0">
                  <a:solidFill>
                    <a:srgbClr val="000000"/>
                  </a:solidFill>
                  <a:latin typeface="TimesTen"/>
                </a:rPr>
                <a:t>A</a:t>
              </a:r>
              <a:endParaRPr kumimoji="0" lang="en-US" altLang="zh-CN" b="0"/>
            </a:p>
          </p:txBody>
        </p:sp>
        <p:sp>
          <p:nvSpPr>
            <p:cNvPr id="14376" name="Rectangle 52">
              <a:extLst>
                <a:ext uri="{FF2B5EF4-FFF2-40B4-BE49-F238E27FC236}">
                  <a16:creationId xmlns:a16="http://schemas.microsoft.com/office/drawing/2014/main" id="{440C93E0-CE85-4F8C-891E-F4193A335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804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B</a:t>
              </a:r>
              <a:endParaRPr kumimoji="0" lang="en-US" altLang="zh-CN" b="0"/>
            </a:p>
          </p:txBody>
        </p:sp>
        <p:sp>
          <p:nvSpPr>
            <p:cNvPr id="14377" name="Rectangle 53">
              <a:extLst>
                <a:ext uri="{FF2B5EF4-FFF2-40B4-BE49-F238E27FC236}">
                  <a16:creationId xmlns:a16="http://schemas.microsoft.com/office/drawing/2014/main" id="{2F18F848-DEC5-45B5-8E8A-3FD0627AD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220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C</a:t>
              </a:r>
              <a:endParaRPr kumimoji="0" lang="en-US" altLang="zh-CN" b="0"/>
            </a:p>
          </p:txBody>
        </p:sp>
        <p:sp>
          <p:nvSpPr>
            <p:cNvPr id="14378" name="Rectangle 54">
              <a:extLst>
                <a:ext uri="{FF2B5EF4-FFF2-40B4-BE49-F238E27FC236}">
                  <a16:creationId xmlns:a16="http://schemas.microsoft.com/office/drawing/2014/main" id="{D2545E1E-83FC-4FD2-B6E5-C8FF08F2D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52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D</a:t>
              </a:r>
              <a:endParaRPr kumimoji="0" lang="en-US" altLang="zh-CN" b="0"/>
            </a:p>
          </p:txBody>
        </p:sp>
        <p:sp>
          <p:nvSpPr>
            <p:cNvPr id="14379" name="Rectangle 55">
              <a:extLst>
                <a:ext uri="{FF2B5EF4-FFF2-40B4-BE49-F238E27FC236}">
                  <a16:creationId xmlns:a16="http://schemas.microsoft.com/office/drawing/2014/main" id="{4F8572F5-9615-49B0-8416-47F88ABCE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690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E</a:t>
              </a:r>
              <a:endParaRPr kumimoji="0" lang="en-US" altLang="zh-CN" b="0"/>
            </a:p>
          </p:txBody>
        </p:sp>
        <p:sp>
          <p:nvSpPr>
            <p:cNvPr id="14380" name="Rectangle 56">
              <a:extLst>
                <a:ext uri="{FF2B5EF4-FFF2-40B4-BE49-F238E27FC236}">
                  <a16:creationId xmlns:a16="http://schemas.microsoft.com/office/drawing/2014/main" id="{6EE28042-5957-4E85-B019-FA2E8B52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328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F</a:t>
              </a:r>
              <a:endParaRPr kumimoji="0" lang="en-US" altLang="zh-CN" b="0"/>
            </a:p>
          </p:txBody>
        </p:sp>
        <p:sp>
          <p:nvSpPr>
            <p:cNvPr id="14381" name="Rectangle 57">
              <a:extLst>
                <a:ext uri="{FF2B5EF4-FFF2-40B4-BE49-F238E27FC236}">
                  <a16:creationId xmlns:a16="http://schemas.microsoft.com/office/drawing/2014/main" id="{B1F60314-AA8F-4448-97F4-B6114DE82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862"/>
              <a:ext cx="1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(c)</a:t>
              </a:r>
              <a:endParaRPr kumimoji="0" lang="en-US" altLang="zh-CN" b="0"/>
            </a:p>
          </p:txBody>
        </p:sp>
        <p:sp>
          <p:nvSpPr>
            <p:cNvPr id="14382" name="Freeform 58">
              <a:extLst>
                <a:ext uri="{FF2B5EF4-FFF2-40B4-BE49-F238E27FC236}">
                  <a16:creationId xmlns:a16="http://schemas.microsoft.com/office/drawing/2014/main" id="{F330D86C-2E74-4387-8DBA-502CBF9A9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111"/>
              <a:ext cx="1224" cy="498"/>
            </a:xfrm>
            <a:custGeom>
              <a:avLst/>
              <a:gdLst>
                <a:gd name="T0" fmla="*/ 0 w 1224"/>
                <a:gd name="T1" fmla="*/ 0 h 498"/>
                <a:gd name="T2" fmla="*/ 1716227200 w 1224"/>
                <a:gd name="T3" fmla="*/ 0 h 498"/>
                <a:gd name="T4" fmla="*/ 1716227200 w 1224"/>
                <a:gd name="T5" fmla="*/ 614918125 h 498"/>
                <a:gd name="T6" fmla="*/ 2147483646 w 1224"/>
                <a:gd name="T7" fmla="*/ 614918125 h 498"/>
                <a:gd name="T8" fmla="*/ 2147483646 w 1224"/>
                <a:gd name="T9" fmla="*/ 1255037813 h 498"/>
                <a:gd name="T10" fmla="*/ 2147483646 w 1224"/>
                <a:gd name="T11" fmla="*/ 1255037813 h 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24" h="498">
                  <a:moveTo>
                    <a:pt x="0" y="0"/>
                  </a:moveTo>
                  <a:lnTo>
                    <a:pt x="681" y="0"/>
                  </a:lnTo>
                  <a:lnTo>
                    <a:pt x="681" y="244"/>
                  </a:lnTo>
                  <a:lnTo>
                    <a:pt x="1118" y="244"/>
                  </a:lnTo>
                  <a:lnTo>
                    <a:pt x="1118" y="498"/>
                  </a:lnTo>
                  <a:lnTo>
                    <a:pt x="1224" y="498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Freeform 59">
              <a:extLst>
                <a:ext uri="{FF2B5EF4-FFF2-40B4-BE49-F238E27FC236}">
                  <a16:creationId xmlns:a16="http://schemas.microsoft.com/office/drawing/2014/main" id="{4F5F8018-5BED-4405-98DC-547A78AF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" y="1773"/>
              <a:ext cx="2169" cy="396"/>
            </a:xfrm>
            <a:custGeom>
              <a:avLst/>
              <a:gdLst>
                <a:gd name="T0" fmla="*/ 0 w 2169"/>
                <a:gd name="T1" fmla="*/ 997981875 h 396"/>
                <a:gd name="T2" fmla="*/ 2147483646 w 2169"/>
                <a:gd name="T3" fmla="*/ 997981875 h 396"/>
                <a:gd name="T4" fmla="*/ 2147483646 w 2169"/>
                <a:gd name="T5" fmla="*/ 761087188 h 396"/>
                <a:gd name="T6" fmla="*/ 2147483646 w 2169"/>
                <a:gd name="T7" fmla="*/ 761087188 h 396"/>
                <a:gd name="T8" fmla="*/ 2147483646 w 2169"/>
                <a:gd name="T9" fmla="*/ 0 h 396"/>
                <a:gd name="T10" fmla="*/ 2147483646 w 2169"/>
                <a:gd name="T11" fmla="*/ 0 h 3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9" h="396">
                  <a:moveTo>
                    <a:pt x="0" y="396"/>
                  </a:moveTo>
                  <a:lnTo>
                    <a:pt x="1635" y="396"/>
                  </a:lnTo>
                  <a:lnTo>
                    <a:pt x="1635" y="302"/>
                  </a:lnTo>
                  <a:lnTo>
                    <a:pt x="2077" y="302"/>
                  </a:lnTo>
                  <a:lnTo>
                    <a:pt x="2077" y="0"/>
                  </a:lnTo>
                  <a:lnTo>
                    <a:pt x="2169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Freeform 60">
              <a:extLst>
                <a:ext uri="{FF2B5EF4-FFF2-40B4-BE49-F238E27FC236}">
                  <a16:creationId xmlns:a16="http://schemas.microsoft.com/office/drawing/2014/main" id="{DACB3475-A3F9-4BE1-A76F-A91F5FA56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" y="1921"/>
              <a:ext cx="1539" cy="106"/>
            </a:xfrm>
            <a:custGeom>
              <a:avLst/>
              <a:gdLst>
                <a:gd name="T0" fmla="*/ 0 w 1539"/>
                <a:gd name="T1" fmla="*/ 267136563 h 106"/>
                <a:gd name="T2" fmla="*/ 2147483646 w 1539"/>
                <a:gd name="T3" fmla="*/ 267136563 h 106"/>
                <a:gd name="T4" fmla="*/ 2147483646 w 1539"/>
                <a:gd name="T5" fmla="*/ 0 h 106"/>
                <a:gd name="T6" fmla="*/ 2147483646 w 1539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9" h="106">
                  <a:moveTo>
                    <a:pt x="0" y="106"/>
                  </a:moveTo>
                  <a:lnTo>
                    <a:pt x="1333" y="106"/>
                  </a:lnTo>
                  <a:lnTo>
                    <a:pt x="1333" y="0"/>
                  </a:lnTo>
                  <a:lnTo>
                    <a:pt x="1539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61">
              <a:extLst>
                <a:ext uri="{FF2B5EF4-FFF2-40B4-BE49-F238E27FC236}">
                  <a16:creationId xmlns:a16="http://schemas.microsoft.com/office/drawing/2014/main" id="{62A9C1DE-73F9-475E-98A9-51BCE66EF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16"/>
              <a:ext cx="1520" cy="104"/>
            </a:xfrm>
            <a:custGeom>
              <a:avLst/>
              <a:gdLst>
                <a:gd name="T0" fmla="*/ 0 w 1520"/>
                <a:gd name="T1" fmla="*/ 262096250 h 104"/>
                <a:gd name="T2" fmla="*/ 2051407188 w 1520"/>
                <a:gd name="T3" fmla="*/ 262096250 h 104"/>
                <a:gd name="T4" fmla="*/ 2051407188 w 1520"/>
                <a:gd name="T5" fmla="*/ 0 h 104"/>
                <a:gd name="T6" fmla="*/ 2147483646 w 1520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0" h="104">
                  <a:moveTo>
                    <a:pt x="0" y="104"/>
                  </a:moveTo>
                  <a:lnTo>
                    <a:pt x="814" y="104"/>
                  </a:lnTo>
                  <a:lnTo>
                    <a:pt x="814" y="0"/>
                  </a:lnTo>
                  <a:lnTo>
                    <a:pt x="1520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62">
              <a:extLst>
                <a:ext uri="{FF2B5EF4-FFF2-40B4-BE49-F238E27FC236}">
                  <a16:creationId xmlns:a16="http://schemas.microsoft.com/office/drawing/2014/main" id="{80DDC84D-3859-4042-A0D0-76E9CBB74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111"/>
              <a:ext cx="1314" cy="428"/>
            </a:xfrm>
            <a:custGeom>
              <a:avLst/>
              <a:gdLst>
                <a:gd name="T0" fmla="*/ 2003525013 w 1314"/>
                <a:gd name="T1" fmla="*/ 0 h 428"/>
                <a:gd name="T2" fmla="*/ 2003525013 w 1314"/>
                <a:gd name="T3" fmla="*/ 657761575 h 428"/>
                <a:gd name="T4" fmla="*/ 0 w 1314"/>
                <a:gd name="T5" fmla="*/ 657761575 h 428"/>
                <a:gd name="T6" fmla="*/ 0 w 1314"/>
                <a:gd name="T7" fmla="*/ 1078626875 h 428"/>
                <a:gd name="T8" fmla="*/ 2147483646 w 1314"/>
                <a:gd name="T9" fmla="*/ 1078626875 h 428"/>
                <a:gd name="T10" fmla="*/ 2147483646 w 1314"/>
                <a:gd name="T11" fmla="*/ 675401875 h 428"/>
                <a:gd name="T12" fmla="*/ 2147483646 w 1314"/>
                <a:gd name="T13" fmla="*/ 675401875 h 428"/>
                <a:gd name="T14" fmla="*/ 2147483646 w 1314"/>
                <a:gd name="T15" fmla="*/ 924898138 h 428"/>
                <a:gd name="T16" fmla="*/ 2147483646 w 1314"/>
                <a:gd name="T17" fmla="*/ 924898138 h 4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14" h="428">
                  <a:moveTo>
                    <a:pt x="795" y="0"/>
                  </a:moveTo>
                  <a:lnTo>
                    <a:pt x="795" y="261"/>
                  </a:lnTo>
                  <a:lnTo>
                    <a:pt x="0" y="261"/>
                  </a:lnTo>
                  <a:lnTo>
                    <a:pt x="0" y="428"/>
                  </a:lnTo>
                  <a:lnTo>
                    <a:pt x="884" y="428"/>
                  </a:lnTo>
                  <a:lnTo>
                    <a:pt x="884" y="268"/>
                  </a:lnTo>
                  <a:lnTo>
                    <a:pt x="1232" y="268"/>
                  </a:lnTo>
                  <a:lnTo>
                    <a:pt x="1232" y="367"/>
                  </a:lnTo>
                  <a:lnTo>
                    <a:pt x="1314" y="367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63">
              <a:extLst>
                <a:ext uri="{FF2B5EF4-FFF2-40B4-BE49-F238E27FC236}">
                  <a16:creationId xmlns:a16="http://schemas.microsoft.com/office/drawing/2014/main" id="{ED2BEE15-345F-4359-9B6F-7C78F46B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539"/>
              <a:ext cx="780" cy="217"/>
            </a:xfrm>
            <a:custGeom>
              <a:avLst/>
              <a:gdLst>
                <a:gd name="T0" fmla="*/ 1965721875 w 780"/>
                <a:gd name="T1" fmla="*/ 546872319 h 217"/>
                <a:gd name="T2" fmla="*/ 0 w 780"/>
                <a:gd name="T3" fmla="*/ 546872319 h 217"/>
                <a:gd name="T4" fmla="*/ 0 w 780"/>
                <a:gd name="T5" fmla="*/ 0 h 2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80" h="217">
                  <a:moveTo>
                    <a:pt x="780" y="217"/>
                  </a:moveTo>
                  <a:lnTo>
                    <a:pt x="0" y="217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64">
              <a:extLst>
                <a:ext uri="{FF2B5EF4-FFF2-40B4-BE49-F238E27FC236}">
                  <a16:creationId xmlns:a16="http://schemas.microsoft.com/office/drawing/2014/main" id="{D47A0448-BAEA-4D1E-B330-B4303FE4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" y="1544"/>
              <a:ext cx="273" cy="118"/>
            </a:xfrm>
            <a:custGeom>
              <a:avLst/>
              <a:gdLst>
                <a:gd name="T0" fmla="*/ 0 w 273"/>
                <a:gd name="T1" fmla="*/ 0 h 118"/>
                <a:gd name="T2" fmla="*/ 151209549 w 273"/>
                <a:gd name="T3" fmla="*/ 0 h 118"/>
                <a:gd name="T4" fmla="*/ 151209549 w 273"/>
                <a:gd name="T5" fmla="*/ 297378438 h 118"/>
                <a:gd name="T6" fmla="*/ 688004244 w 273"/>
                <a:gd name="T7" fmla="*/ 297378438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" h="118">
                  <a:moveTo>
                    <a:pt x="0" y="0"/>
                  </a:moveTo>
                  <a:lnTo>
                    <a:pt x="60" y="0"/>
                  </a:lnTo>
                  <a:lnTo>
                    <a:pt x="60" y="118"/>
                  </a:lnTo>
                  <a:lnTo>
                    <a:pt x="273" y="118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65">
              <a:extLst>
                <a:ext uri="{FF2B5EF4-FFF2-40B4-BE49-F238E27FC236}">
                  <a16:creationId xmlns:a16="http://schemas.microsoft.com/office/drawing/2014/main" id="{8AB1DA72-A030-4011-BE0D-16E61B633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" y="1718"/>
              <a:ext cx="273" cy="118"/>
            </a:xfrm>
            <a:custGeom>
              <a:avLst/>
              <a:gdLst>
                <a:gd name="T0" fmla="*/ 0 w 273"/>
                <a:gd name="T1" fmla="*/ 297378438 h 118"/>
                <a:gd name="T2" fmla="*/ 151209549 w 273"/>
                <a:gd name="T3" fmla="*/ 297378438 h 118"/>
                <a:gd name="T4" fmla="*/ 151209549 w 273"/>
                <a:gd name="T5" fmla="*/ 0 h 118"/>
                <a:gd name="T6" fmla="*/ 688004244 w 27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" h="118">
                  <a:moveTo>
                    <a:pt x="0" y="118"/>
                  </a:moveTo>
                  <a:lnTo>
                    <a:pt x="60" y="118"/>
                  </a:lnTo>
                  <a:lnTo>
                    <a:pt x="60" y="0"/>
                  </a:lnTo>
                  <a:lnTo>
                    <a:pt x="273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66">
              <a:extLst>
                <a:ext uri="{FF2B5EF4-FFF2-40B4-BE49-F238E27FC236}">
                  <a16:creationId xmlns:a16="http://schemas.microsoft.com/office/drawing/2014/main" id="{8577792A-FA79-4F10-B6F3-B641EC813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565"/>
              <a:ext cx="319" cy="252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4">
                  <a:moveTo>
                    <a:pt x="2" y="101"/>
                  </a:moveTo>
                  <a:cubicBezTo>
                    <a:pt x="10" y="85"/>
                    <a:pt x="15" y="68"/>
                    <a:pt x="15" y="50"/>
                  </a:cubicBezTo>
                  <a:cubicBezTo>
                    <a:pt x="15" y="33"/>
                    <a:pt x="11" y="17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0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3" y="85"/>
                    <a:pt x="79" y="104"/>
                    <a:pt x="43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Oval 67">
              <a:extLst>
                <a:ext uri="{FF2B5EF4-FFF2-40B4-BE49-F238E27FC236}">
                  <a16:creationId xmlns:a16="http://schemas.microsoft.com/office/drawing/2014/main" id="{8BAB32F0-7A3B-490F-B813-C640346E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1650"/>
              <a:ext cx="73" cy="7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92" name="Freeform 68">
              <a:extLst>
                <a:ext uri="{FF2B5EF4-FFF2-40B4-BE49-F238E27FC236}">
                  <a16:creationId xmlns:a16="http://schemas.microsoft.com/office/drawing/2014/main" id="{521E7A55-E426-41DD-9245-C395215C4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1713"/>
              <a:ext cx="319" cy="251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4">
                  <a:moveTo>
                    <a:pt x="1" y="101"/>
                  </a:moveTo>
                  <a:cubicBezTo>
                    <a:pt x="10" y="86"/>
                    <a:pt x="14" y="68"/>
                    <a:pt x="14" y="50"/>
                  </a:cubicBezTo>
                  <a:cubicBezTo>
                    <a:pt x="14" y="34"/>
                    <a:pt x="10" y="17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79" y="0"/>
                    <a:pt x="113" y="19"/>
                    <a:pt x="132" y="51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12" y="85"/>
                    <a:pt x="79" y="104"/>
                    <a:pt x="43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101"/>
                    <a:pt x="1" y="101"/>
                    <a:pt x="1" y="101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Oval 69">
              <a:extLst>
                <a:ext uri="{FF2B5EF4-FFF2-40B4-BE49-F238E27FC236}">
                  <a16:creationId xmlns:a16="http://schemas.microsoft.com/office/drawing/2014/main" id="{B982714E-B998-4705-9AA8-694C66FB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1800"/>
              <a:ext cx="73" cy="7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94" name="Freeform 70">
              <a:extLst>
                <a:ext uri="{FF2B5EF4-FFF2-40B4-BE49-F238E27FC236}">
                  <a16:creationId xmlns:a16="http://schemas.microsoft.com/office/drawing/2014/main" id="{BEB74C59-1F2E-4E71-889E-7482AE08D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" y="990"/>
              <a:ext cx="318" cy="249"/>
            </a:xfrm>
            <a:custGeom>
              <a:avLst/>
              <a:gdLst>
                <a:gd name="T0" fmla="*/ 2147483646 w 132"/>
                <a:gd name="T1" fmla="*/ 2147483646 h 103"/>
                <a:gd name="T2" fmla="*/ 2147483646 w 132"/>
                <a:gd name="T3" fmla="*/ 2147483646 h 103"/>
                <a:gd name="T4" fmla="*/ 2147483646 w 132"/>
                <a:gd name="T5" fmla="*/ 2147483646 h 103"/>
                <a:gd name="T6" fmla="*/ 2147483646 w 132"/>
                <a:gd name="T7" fmla="*/ 0 h 103"/>
                <a:gd name="T8" fmla="*/ 2147483646 w 132"/>
                <a:gd name="T9" fmla="*/ 0 h 103"/>
                <a:gd name="T10" fmla="*/ 2147483646 w 132"/>
                <a:gd name="T11" fmla="*/ 2147483646 h 103"/>
                <a:gd name="T12" fmla="*/ 2147483646 w 132"/>
                <a:gd name="T13" fmla="*/ 2147483646 h 103"/>
                <a:gd name="T14" fmla="*/ 2147483646 w 132"/>
                <a:gd name="T15" fmla="*/ 2147483646 h 103"/>
                <a:gd name="T16" fmla="*/ 0 w 132"/>
                <a:gd name="T17" fmla="*/ 2147483646 h 103"/>
                <a:gd name="T18" fmla="*/ 2147483646 w 132"/>
                <a:gd name="T19" fmla="*/ 2147483646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3">
                  <a:moveTo>
                    <a:pt x="2" y="101"/>
                  </a:moveTo>
                  <a:cubicBezTo>
                    <a:pt x="10" y="85"/>
                    <a:pt x="15" y="67"/>
                    <a:pt x="15" y="50"/>
                  </a:cubicBezTo>
                  <a:cubicBezTo>
                    <a:pt x="15" y="33"/>
                    <a:pt x="11" y="17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0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3" y="84"/>
                    <a:pt x="79" y="103"/>
                    <a:pt x="4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Oval 71">
              <a:extLst>
                <a:ext uri="{FF2B5EF4-FFF2-40B4-BE49-F238E27FC236}">
                  <a16:creationId xmlns:a16="http://schemas.microsoft.com/office/drawing/2014/main" id="{86559B38-DCC4-4957-8AC6-036F03ED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1075"/>
              <a:ext cx="73" cy="7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96" name="Freeform 72">
              <a:extLst>
                <a:ext uri="{FF2B5EF4-FFF2-40B4-BE49-F238E27FC236}">
                  <a16:creationId xmlns:a16="http://schemas.microsoft.com/office/drawing/2014/main" id="{0AFAE592-EBE9-4CEE-8F25-47949AD4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1423"/>
              <a:ext cx="319" cy="249"/>
            </a:xfrm>
            <a:custGeom>
              <a:avLst/>
              <a:gdLst>
                <a:gd name="T0" fmla="*/ 2147483646 w 132"/>
                <a:gd name="T1" fmla="*/ 2147483646 h 103"/>
                <a:gd name="T2" fmla="*/ 2147483646 w 132"/>
                <a:gd name="T3" fmla="*/ 2147483646 h 103"/>
                <a:gd name="T4" fmla="*/ 2147483646 w 132"/>
                <a:gd name="T5" fmla="*/ 2147483646 h 103"/>
                <a:gd name="T6" fmla="*/ 2147483646 w 132"/>
                <a:gd name="T7" fmla="*/ 0 h 103"/>
                <a:gd name="T8" fmla="*/ 2147483646 w 132"/>
                <a:gd name="T9" fmla="*/ 0 h 103"/>
                <a:gd name="T10" fmla="*/ 2147483646 w 132"/>
                <a:gd name="T11" fmla="*/ 2147483646 h 103"/>
                <a:gd name="T12" fmla="*/ 2147483646 w 132"/>
                <a:gd name="T13" fmla="*/ 2147483646 h 103"/>
                <a:gd name="T14" fmla="*/ 2147483646 w 132"/>
                <a:gd name="T15" fmla="*/ 2147483646 h 103"/>
                <a:gd name="T16" fmla="*/ 0 w 132"/>
                <a:gd name="T17" fmla="*/ 2147483646 h 103"/>
                <a:gd name="T18" fmla="*/ 2147483646 w 132"/>
                <a:gd name="T19" fmla="*/ 2147483646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3">
                  <a:moveTo>
                    <a:pt x="1" y="101"/>
                  </a:moveTo>
                  <a:cubicBezTo>
                    <a:pt x="10" y="85"/>
                    <a:pt x="14" y="67"/>
                    <a:pt x="14" y="50"/>
                  </a:cubicBezTo>
                  <a:cubicBezTo>
                    <a:pt x="14" y="33"/>
                    <a:pt x="10" y="17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79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2" y="84"/>
                    <a:pt x="79" y="103"/>
                    <a:pt x="4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1"/>
                    <a:pt x="1" y="101"/>
                    <a:pt x="1" y="101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Oval 73">
              <a:extLst>
                <a:ext uri="{FF2B5EF4-FFF2-40B4-BE49-F238E27FC236}">
                  <a16:creationId xmlns:a16="http://schemas.microsoft.com/office/drawing/2014/main" id="{2990BAFB-B39A-4D1B-9E98-1DD5F4984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1507"/>
              <a:ext cx="73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98" name="Freeform 74">
              <a:extLst>
                <a:ext uri="{FF2B5EF4-FFF2-40B4-BE49-F238E27FC236}">
                  <a16:creationId xmlns:a16="http://schemas.microsoft.com/office/drawing/2014/main" id="{278E6EB7-3C93-44C6-A0B5-45CC4951D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" y="952"/>
              <a:ext cx="580" cy="82"/>
            </a:xfrm>
            <a:custGeom>
              <a:avLst/>
              <a:gdLst>
                <a:gd name="T0" fmla="*/ 1461690625 w 580"/>
                <a:gd name="T1" fmla="*/ 206652813 h 82"/>
                <a:gd name="T2" fmla="*/ 1290320000 w 580"/>
                <a:gd name="T3" fmla="*/ 206652813 h 82"/>
                <a:gd name="T4" fmla="*/ 1290320000 w 580"/>
                <a:gd name="T5" fmla="*/ 0 h 82"/>
                <a:gd name="T6" fmla="*/ 0 w 5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0" h="82">
                  <a:moveTo>
                    <a:pt x="580" y="82"/>
                  </a:moveTo>
                  <a:lnTo>
                    <a:pt x="512" y="82"/>
                  </a:lnTo>
                  <a:lnTo>
                    <a:pt x="512" y="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75">
              <a:extLst>
                <a:ext uri="{FF2B5EF4-FFF2-40B4-BE49-F238E27FC236}">
                  <a16:creationId xmlns:a16="http://schemas.microsoft.com/office/drawing/2014/main" id="{9669883B-BACD-47C2-AD8B-383F508FE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1196"/>
              <a:ext cx="55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Freeform 76">
              <a:extLst>
                <a:ext uri="{FF2B5EF4-FFF2-40B4-BE49-F238E27FC236}">
                  <a16:creationId xmlns:a16="http://schemas.microsoft.com/office/drawing/2014/main" id="{1984E703-C091-46CF-B364-2586DF1B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841"/>
              <a:ext cx="176" cy="224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564515000 h 224"/>
                <a:gd name="T4" fmla="*/ 443547500 w 176"/>
                <a:gd name="T5" fmla="*/ 272176875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Oval 77">
              <a:extLst>
                <a:ext uri="{FF2B5EF4-FFF2-40B4-BE49-F238E27FC236}">
                  <a16:creationId xmlns:a16="http://schemas.microsoft.com/office/drawing/2014/main" id="{9DA39BE4-A00E-43F2-BEC5-1958E7A5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913"/>
              <a:ext cx="72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02" name="Freeform 78">
              <a:extLst>
                <a:ext uri="{FF2B5EF4-FFF2-40B4-BE49-F238E27FC236}">
                  <a16:creationId xmlns:a16="http://schemas.microsoft.com/office/drawing/2014/main" id="{91EF2150-7B25-49E8-9D63-613DA63F0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1085"/>
              <a:ext cx="176" cy="224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564515000 h 224"/>
                <a:gd name="T4" fmla="*/ 443547500 w 176"/>
                <a:gd name="T5" fmla="*/ 272176875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Oval 79">
              <a:extLst>
                <a:ext uri="{FF2B5EF4-FFF2-40B4-BE49-F238E27FC236}">
                  <a16:creationId xmlns:a16="http://schemas.microsoft.com/office/drawing/2014/main" id="{8C0ACFE8-1D9E-4F85-A4F5-4F1934119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1157"/>
              <a:ext cx="72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04" name="Freeform 80">
              <a:extLst>
                <a:ext uri="{FF2B5EF4-FFF2-40B4-BE49-F238E27FC236}">
                  <a16:creationId xmlns:a16="http://schemas.microsoft.com/office/drawing/2014/main" id="{A112A74C-32D9-40A6-AC4C-5719FB41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25"/>
              <a:ext cx="176" cy="225"/>
            </a:xfrm>
            <a:custGeom>
              <a:avLst/>
              <a:gdLst>
                <a:gd name="T0" fmla="*/ 0 w 176"/>
                <a:gd name="T1" fmla="*/ 0 h 225"/>
                <a:gd name="T2" fmla="*/ 0 w 176"/>
                <a:gd name="T3" fmla="*/ 567033569 h 225"/>
                <a:gd name="T4" fmla="*/ 443547500 w 176"/>
                <a:gd name="T5" fmla="*/ 279736158 h 225"/>
                <a:gd name="T6" fmla="*/ 0 w 176"/>
                <a:gd name="T7" fmla="*/ 0 h 225"/>
                <a:gd name="T8" fmla="*/ 0 w 176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5">
                  <a:moveTo>
                    <a:pt x="0" y="0"/>
                  </a:moveTo>
                  <a:lnTo>
                    <a:pt x="0" y="225"/>
                  </a:lnTo>
                  <a:lnTo>
                    <a:pt x="17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81">
              <a:extLst>
                <a:ext uri="{FF2B5EF4-FFF2-40B4-BE49-F238E27FC236}">
                  <a16:creationId xmlns:a16="http://schemas.microsoft.com/office/drawing/2014/main" id="{B8C62E93-DA9D-47B7-A1FD-70E1AEA99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1498"/>
              <a:ext cx="73" cy="72"/>
            </a:xfrm>
            <a:custGeom>
              <a:avLst/>
              <a:gdLst>
                <a:gd name="T0" fmla="*/ 2147483646 w 30"/>
                <a:gd name="T1" fmla="*/ 2147483646 h 30"/>
                <a:gd name="T2" fmla="*/ 0 w 30"/>
                <a:gd name="T3" fmla="*/ 2147483646 h 30"/>
                <a:gd name="T4" fmla="*/ 2147483646 w 30"/>
                <a:gd name="T5" fmla="*/ 0 h 30"/>
                <a:gd name="T6" fmla="*/ 2147483646 w 30"/>
                <a:gd name="T7" fmla="*/ 2147483646 h 30"/>
                <a:gd name="T8" fmla="*/ 2147483646 w 30"/>
                <a:gd name="T9" fmla="*/ 2147483646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0" y="7"/>
                    <a:pt x="30" y="15"/>
                  </a:cubicBezTo>
                  <a:cubicBezTo>
                    <a:pt x="30" y="23"/>
                    <a:pt x="24" y="30"/>
                    <a:pt x="15" y="30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Freeform 82">
              <a:extLst>
                <a:ext uri="{FF2B5EF4-FFF2-40B4-BE49-F238E27FC236}">
                  <a16:creationId xmlns:a16="http://schemas.microsoft.com/office/drawing/2014/main" id="{8FB66B86-301D-4725-85E3-D59625074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1916"/>
              <a:ext cx="177" cy="222"/>
            </a:xfrm>
            <a:custGeom>
              <a:avLst/>
              <a:gdLst>
                <a:gd name="T0" fmla="*/ 0 w 177"/>
                <a:gd name="T1" fmla="*/ 0 h 222"/>
                <a:gd name="T2" fmla="*/ 0 w 177"/>
                <a:gd name="T3" fmla="*/ 559474688 h 222"/>
                <a:gd name="T4" fmla="*/ 446069244 w 177"/>
                <a:gd name="T5" fmla="*/ 274697825 h 222"/>
                <a:gd name="T6" fmla="*/ 0 w 177"/>
                <a:gd name="T7" fmla="*/ 0 h 222"/>
                <a:gd name="T8" fmla="*/ 0 w 177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222">
                  <a:moveTo>
                    <a:pt x="0" y="0"/>
                  </a:moveTo>
                  <a:lnTo>
                    <a:pt x="0" y="222"/>
                  </a:lnTo>
                  <a:lnTo>
                    <a:pt x="177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Oval 83">
              <a:extLst>
                <a:ext uri="{FF2B5EF4-FFF2-40B4-BE49-F238E27FC236}">
                  <a16:creationId xmlns:a16="http://schemas.microsoft.com/office/drawing/2014/main" id="{604EE01C-3969-4A1E-8728-A0B721E0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986"/>
              <a:ext cx="73" cy="7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08" name="Freeform 84">
              <a:extLst>
                <a:ext uri="{FF2B5EF4-FFF2-40B4-BE49-F238E27FC236}">
                  <a16:creationId xmlns:a16="http://schemas.microsoft.com/office/drawing/2014/main" id="{EAAC7A22-5466-44CF-B922-AFE19F1C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" y="1916"/>
              <a:ext cx="177" cy="222"/>
            </a:xfrm>
            <a:custGeom>
              <a:avLst/>
              <a:gdLst>
                <a:gd name="T0" fmla="*/ 0 w 177"/>
                <a:gd name="T1" fmla="*/ 0 h 222"/>
                <a:gd name="T2" fmla="*/ 0 w 177"/>
                <a:gd name="T3" fmla="*/ 559474688 h 222"/>
                <a:gd name="T4" fmla="*/ 446066069 w 177"/>
                <a:gd name="T5" fmla="*/ 274697825 h 222"/>
                <a:gd name="T6" fmla="*/ 0 w 177"/>
                <a:gd name="T7" fmla="*/ 0 h 222"/>
                <a:gd name="T8" fmla="*/ 0 w 177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222">
                  <a:moveTo>
                    <a:pt x="0" y="0"/>
                  </a:moveTo>
                  <a:lnTo>
                    <a:pt x="0" y="222"/>
                  </a:lnTo>
                  <a:lnTo>
                    <a:pt x="177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Oval 85">
              <a:extLst>
                <a:ext uri="{FF2B5EF4-FFF2-40B4-BE49-F238E27FC236}">
                  <a16:creationId xmlns:a16="http://schemas.microsoft.com/office/drawing/2014/main" id="{C2FAC683-075C-49F8-9087-3AA14A9E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986"/>
              <a:ext cx="73" cy="7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10" name="Freeform 86">
              <a:extLst>
                <a:ext uri="{FF2B5EF4-FFF2-40B4-BE49-F238E27FC236}">
                  <a16:creationId xmlns:a16="http://schemas.microsoft.com/office/drawing/2014/main" id="{557965D5-F487-4DE4-ACD7-0AA4C5845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1643"/>
              <a:ext cx="177" cy="224"/>
            </a:xfrm>
            <a:custGeom>
              <a:avLst/>
              <a:gdLst>
                <a:gd name="T0" fmla="*/ 0 w 177"/>
                <a:gd name="T1" fmla="*/ 0 h 224"/>
                <a:gd name="T2" fmla="*/ 0 w 177"/>
                <a:gd name="T3" fmla="*/ 564515000 h 224"/>
                <a:gd name="T4" fmla="*/ 446069244 w 177"/>
                <a:gd name="T5" fmla="*/ 272176875 h 224"/>
                <a:gd name="T6" fmla="*/ 0 w 177"/>
                <a:gd name="T7" fmla="*/ 0 h 224"/>
                <a:gd name="T8" fmla="*/ 0 w 177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224">
                  <a:moveTo>
                    <a:pt x="0" y="0"/>
                  </a:moveTo>
                  <a:lnTo>
                    <a:pt x="0" y="224"/>
                  </a:lnTo>
                  <a:lnTo>
                    <a:pt x="177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Oval 87">
              <a:extLst>
                <a:ext uri="{FF2B5EF4-FFF2-40B4-BE49-F238E27FC236}">
                  <a16:creationId xmlns:a16="http://schemas.microsoft.com/office/drawing/2014/main" id="{F7E2B8FE-99D6-4A51-BD74-8F820319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715"/>
              <a:ext cx="73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12" name="Freeform 88">
              <a:extLst>
                <a:ext uri="{FF2B5EF4-FFF2-40B4-BE49-F238E27FC236}">
                  <a16:creationId xmlns:a16="http://schemas.microsoft.com/office/drawing/2014/main" id="{D0F6EC95-8F45-4501-ABE1-DB323AB36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1268"/>
              <a:ext cx="176" cy="225"/>
            </a:xfrm>
            <a:custGeom>
              <a:avLst/>
              <a:gdLst>
                <a:gd name="T0" fmla="*/ 0 w 176"/>
                <a:gd name="T1" fmla="*/ 0 h 225"/>
                <a:gd name="T2" fmla="*/ 0 w 176"/>
                <a:gd name="T3" fmla="*/ 567036744 h 225"/>
                <a:gd name="T4" fmla="*/ 443547500 w 176"/>
                <a:gd name="T5" fmla="*/ 274698210 h 225"/>
                <a:gd name="T6" fmla="*/ 0 w 176"/>
                <a:gd name="T7" fmla="*/ 0 h 225"/>
                <a:gd name="T8" fmla="*/ 0 w 176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5">
                  <a:moveTo>
                    <a:pt x="0" y="0"/>
                  </a:moveTo>
                  <a:lnTo>
                    <a:pt x="0" y="225"/>
                  </a:lnTo>
                  <a:lnTo>
                    <a:pt x="176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Oval 89">
              <a:extLst>
                <a:ext uri="{FF2B5EF4-FFF2-40B4-BE49-F238E27FC236}">
                  <a16:creationId xmlns:a16="http://schemas.microsoft.com/office/drawing/2014/main" id="{96854F7B-DA13-476E-99FF-9E52F134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41"/>
              <a:ext cx="72" cy="7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14" name="Freeform 90">
              <a:extLst>
                <a:ext uri="{FF2B5EF4-FFF2-40B4-BE49-F238E27FC236}">
                  <a16:creationId xmlns:a16="http://schemas.microsoft.com/office/drawing/2014/main" id="{516C0091-85CE-4140-B561-365B8B24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1515"/>
              <a:ext cx="176" cy="224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564515000 h 224"/>
                <a:gd name="T4" fmla="*/ 443547500 w 176"/>
                <a:gd name="T5" fmla="*/ 279738138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Oval 91">
              <a:extLst>
                <a:ext uri="{FF2B5EF4-FFF2-40B4-BE49-F238E27FC236}">
                  <a16:creationId xmlns:a16="http://schemas.microsoft.com/office/drawing/2014/main" id="{9095271D-68C0-4808-A2FB-50991FF10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587"/>
              <a:ext cx="72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16" name="Oval 92">
              <a:extLst>
                <a:ext uri="{FF2B5EF4-FFF2-40B4-BE49-F238E27FC236}">
                  <a16:creationId xmlns:a16="http://schemas.microsoft.com/office/drawing/2014/main" id="{13AC51FB-A05B-42B6-9240-34FFC58DA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089"/>
              <a:ext cx="43" cy="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17" name="Oval 93">
              <a:extLst>
                <a:ext uri="{FF2B5EF4-FFF2-40B4-BE49-F238E27FC236}">
                  <a16:creationId xmlns:a16="http://schemas.microsoft.com/office/drawing/2014/main" id="{88D2EF9B-66CA-4C46-9871-0B87343E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517"/>
              <a:ext cx="44" cy="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18" name="Freeform 94">
              <a:extLst>
                <a:ext uri="{FF2B5EF4-FFF2-40B4-BE49-F238E27FC236}">
                  <a16:creationId xmlns:a16="http://schemas.microsoft.com/office/drawing/2014/main" id="{D12FA914-DC8B-4FC8-9E8C-20DA488EA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686"/>
              <a:ext cx="413" cy="1"/>
            </a:xfrm>
            <a:custGeom>
              <a:avLst/>
              <a:gdLst>
                <a:gd name="T0" fmla="*/ 0 w 413"/>
                <a:gd name="T1" fmla="*/ 0 h 1588"/>
                <a:gd name="T2" fmla="*/ 1040826119 w 413"/>
                <a:gd name="T3" fmla="*/ 0 h 1588"/>
                <a:gd name="T4" fmla="*/ 0 w 413"/>
                <a:gd name="T5" fmla="*/ 0 h 15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3" h="1588">
                  <a:moveTo>
                    <a:pt x="0" y="0"/>
                  </a:moveTo>
                  <a:lnTo>
                    <a:pt x="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Line 95">
              <a:extLst>
                <a:ext uri="{FF2B5EF4-FFF2-40B4-BE49-F238E27FC236}">
                  <a16:creationId xmlns:a16="http://schemas.microsoft.com/office/drawing/2014/main" id="{56D03115-2C2D-40D8-B5DA-C0FB9F847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686"/>
              <a:ext cx="41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Freeform 96">
              <a:extLst>
                <a:ext uri="{FF2B5EF4-FFF2-40B4-BE49-F238E27FC236}">
                  <a16:creationId xmlns:a16="http://schemas.microsoft.com/office/drawing/2014/main" id="{036C2CB7-04D1-4669-A85B-31E044434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" y="1575"/>
              <a:ext cx="174" cy="225"/>
            </a:xfrm>
            <a:custGeom>
              <a:avLst/>
              <a:gdLst>
                <a:gd name="T0" fmla="*/ 0 w 174"/>
                <a:gd name="T1" fmla="*/ 0 h 225"/>
                <a:gd name="T2" fmla="*/ 0 w 174"/>
                <a:gd name="T3" fmla="*/ 567033569 h 225"/>
                <a:gd name="T4" fmla="*/ 438507188 w 174"/>
                <a:gd name="T5" fmla="*/ 274695853 h 225"/>
                <a:gd name="T6" fmla="*/ 0 w 174"/>
                <a:gd name="T7" fmla="*/ 0 h 225"/>
                <a:gd name="T8" fmla="*/ 0 w 174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225">
                  <a:moveTo>
                    <a:pt x="0" y="0"/>
                  </a:moveTo>
                  <a:lnTo>
                    <a:pt x="0" y="225"/>
                  </a:lnTo>
                  <a:lnTo>
                    <a:pt x="174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Freeform 97">
              <a:extLst>
                <a:ext uri="{FF2B5EF4-FFF2-40B4-BE49-F238E27FC236}">
                  <a16:creationId xmlns:a16="http://schemas.microsoft.com/office/drawing/2014/main" id="{75F38E9A-6389-4D54-BC21-D2F7E7E9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" y="1648"/>
              <a:ext cx="72" cy="72"/>
            </a:xfrm>
            <a:custGeom>
              <a:avLst/>
              <a:gdLst>
                <a:gd name="T0" fmla="*/ 2147483646 w 30"/>
                <a:gd name="T1" fmla="*/ 2147483646 h 30"/>
                <a:gd name="T2" fmla="*/ 0 w 30"/>
                <a:gd name="T3" fmla="*/ 2147483646 h 30"/>
                <a:gd name="T4" fmla="*/ 2147483646 w 30"/>
                <a:gd name="T5" fmla="*/ 0 h 30"/>
                <a:gd name="T6" fmla="*/ 2147483646 w 30"/>
                <a:gd name="T7" fmla="*/ 2147483646 h 30"/>
                <a:gd name="T8" fmla="*/ 2147483646 w 30"/>
                <a:gd name="T9" fmla="*/ 2147483646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2" name="Rectangle 98">
              <a:extLst>
                <a:ext uri="{FF2B5EF4-FFF2-40B4-BE49-F238E27FC236}">
                  <a16:creationId xmlns:a16="http://schemas.microsoft.com/office/drawing/2014/main" id="{3BAC021A-2A2C-4083-9442-A027A85D5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F</a:t>
              </a:r>
              <a:endParaRPr kumimoji="0" lang="en-US" altLang="zh-CN" b="0"/>
            </a:p>
          </p:txBody>
        </p:sp>
        <p:sp>
          <p:nvSpPr>
            <p:cNvPr id="14423" name="Rectangle 99">
              <a:extLst>
                <a:ext uri="{FF2B5EF4-FFF2-40B4-BE49-F238E27FC236}">
                  <a16:creationId xmlns:a16="http://schemas.microsoft.com/office/drawing/2014/main" id="{B056C404-A03E-47CF-9AA4-E1A1976CF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875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A</a:t>
              </a:r>
              <a:endParaRPr kumimoji="0" lang="en-US" altLang="zh-CN" b="0"/>
            </a:p>
          </p:txBody>
        </p:sp>
        <p:sp>
          <p:nvSpPr>
            <p:cNvPr id="14424" name="Rectangle 100">
              <a:extLst>
                <a:ext uri="{FF2B5EF4-FFF2-40B4-BE49-F238E27FC236}">
                  <a16:creationId xmlns:a16="http://schemas.microsoft.com/office/drawing/2014/main" id="{7FBA2B6C-92C6-4A5D-A772-C250C605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107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B</a:t>
              </a:r>
              <a:endParaRPr kumimoji="0" lang="en-US" altLang="zh-CN" b="0"/>
            </a:p>
          </p:txBody>
        </p:sp>
        <p:sp>
          <p:nvSpPr>
            <p:cNvPr id="14425" name="Rectangle 101">
              <a:extLst>
                <a:ext uri="{FF2B5EF4-FFF2-40B4-BE49-F238E27FC236}">
                  <a16:creationId xmlns:a16="http://schemas.microsoft.com/office/drawing/2014/main" id="{C72126D2-3535-46C9-B049-76CDE620F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39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X</a:t>
              </a:r>
              <a:endParaRPr kumimoji="0" lang="en-US" altLang="zh-CN" b="0"/>
            </a:p>
          </p:txBody>
        </p:sp>
        <p:sp>
          <p:nvSpPr>
            <p:cNvPr id="14426" name="Rectangle 102">
              <a:extLst>
                <a:ext uri="{FF2B5EF4-FFF2-40B4-BE49-F238E27FC236}">
                  <a16:creationId xmlns:a16="http://schemas.microsoft.com/office/drawing/2014/main" id="{F993670F-C653-4E3C-9D47-B9F855EA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62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C</a:t>
              </a:r>
              <a:endParaRPr kumimoji="0" lang="en-US" altLang="zh-CN" b="0"/>
            </a:p>
          </p:txBody>
        </p:sp>
        <p:sp>
          <p:nvSpPr>
            <p:cNvPr id="14427" name="Rectangle 103">
              <a:extLst>
                <a:ext uri="{FF2B5EF4-FFF2-40B4-BE49-F238E27FC236}">
                  <a16:creationId xmlns:a16="http://schemas.microsoft.com/office/drawing/2014/main" id="{6BAFC5DF-33E0-4536-9D2E-5C3AC9A2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37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D</a:t>
              </a:r>
              <a:endParaRPr kumimoji="0" lang="en-US" altLang="zh-CN" b="0"/>
            </a:p>
          </p:txBody>
        </p:sp>
        <p:sp>
          <p:nvSpPr>
            <p:cNvPr id="14428" name="Rectangle 104">
              <a:extLst>
                <a:ext uri="{FF2B5EF4-FFF2-40B4-BE49-F238E27FC236}">
                  <a16:creationId xmlns:a16="http://schemas.microsoft.com/office/drawing/2014/main" id="{0D2B1601-EEA7-4758-A84B-3B5E2D9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2507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 dirty="0">
                  <a:solidFill>
                    <a:srgbClr val="000000"/>
                  </a:solidFill>
                  <a:latin typeface="TimesTen"/>
                </a:rPr>
                <a:t>E</a:t>
              </a:r>
              <a:endParaRPr kumimoji="0" lang="en-US" altLang="zh-CN" b="0" dirty="0"/>
            </a:p>
          </p:txBody>
        </p:sp>
        <p:sp>
          <p:nvSpPr>
            <p:cNvPr id="14429" name="Rectangle 105">
              <a:extLst>
                <a:ext uri="{FF2B5EF4-FFF2-40B4-BE49-F238E27FC236}">
                  <a16:creationId xmlns:a16="http://schemas.microsoft.com/office/drawing/2014/main" id="{369CDCE5-5350-494E-AD80-DE900CBB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2240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(b)</a:t>
              </a:r>
              <a:endParaRPr kumimoji="0" lang="en-US" altLang="zh-CN" b="0"/>
            </a:p>
          </p:txBody>
        </p:sp>
        <p:sp>
          <p:nvSpPr>
            <p:cNvPr id="14430" name="Freeform 106">
              <a:extLst>
                <a:ext uri="{FF2B5EF4-FFF2-40B4-BE49-F238E27FC236}">
                  <a16:creationId xmlns:a16="http://schemas.microsoft.com/office/drawing/2014/main" id="{1B531EDE-76CF-428A-A35E-0CC87A3B8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024"/>
              <a:ext cx="1150" cy="471"/>
            </a:xfrm>
            <a:custGeom>
              <a:avLst/>
              <a:gdLst>
                <a:gd name="T0" fmla="*/ 2147483646 w 1150"/>
                <a:gd name="T1" fmla="*/ 1186995181 h 471"/>
                <a:gd name="T2" fmla="*/ 2147483646 w 1150"/>
                <a:gd name="T3" fmla="*/ 1186995181 h 471"/>
                <a:gd name="T4" fmla="*/ 2147483646 w 1150"/>
                <a:gd name="T5" fmla="*/ 0 h 471"/>
                <a:gd name="T6" fmla="*/ 1255037813 w 1150"/>
                <a:gd name="T7" fmla="*/ 0 h 471"/>
                <a:gd name="T8" fmla="*/ 1255037813 w 1150"/>
                <a:gd name="T9" fmla="*/ 665321695 h 471"/>
                <a:gd name="T10" fmla="*/ 0 w 1150"/>
                <a:gd name="T11" fmla="*/ 665321695 h 471"/>
                <a:gd name="T12" fmla="*/ 0 w 1150"/>
                <a:gd name="T13" fmla="*/ 1121471075 h 471"/>
                <a:gd name="T14" fmla="*/ 1388606888 w 1150"/>
                <a:gd name="T15" fmla="*/ 1121471075 h 4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50" h="471">
                  <a:moveTo>
                    <a:pt x="1150" y="471"/>
                  </a:moveTo>
                  <a:lnTo>
                    <a:pt x="957" y="471"/>
                  </a:lnTo>
                  <a:lnTo>
                    <a:pt x="957" y="0"/>
                  </a:lnTo>
                  <a:lnTo>
                    <a:pt x="498" y="0"/>
                  </a:lnTo>
                  <a:lnTo>
                    <a:pt x="498" y="264"/>
                  </a:lnTo>
                  <a:lnTo>
                    <a:pt x="0" y="264"/>
                  </a:lnTo>
                  <a:lnTo>
                    <a:pt x="0" y="445"/>
                  </a:lnTo>
                  <a:lnTo>
                    <a:pt x="551" y="44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Freeform 107">
              <a:extLst>
                <a:ext uri="{FF2B5EF4-FFF2-40B4-BE49-F238E27FC236}">
                  <a16:creationId xmlns:a16="http://schemas.microsoft.com/office/drawing/2014/main" id="{2AB6C393-11C0-439B-A72C-77EF504E8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" y="1660"/>
              <a:ext cx="1324" cy="427"/>
            </a:xfrm>
            <a:custGeom>
              <a:avLst/>
              <a:gdLst>
                <a:gd name="T0" fmla="*/ 0 w 1324"/>
                <a:gd name="T1" fmla="*/ 1076108306 h 427"/>
                <a:gd name="T2" fmla="*/ 2147483646 w 1324"/>
                <a:gd name="T3" fmla="*/ 1076108306 h 427"/>
                <a:gd name="T4" fmla="*/ 2147483646 w 1324"/>
                <a:gd name="T5" fmla="*/ 0 h 427"/>
                <a:gd name="T6" fmla="*/ 2147483646 w 1324"/>
                <a:gd name="T7" fmla="*/ 0 h 4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4" h="427">
                  <a:moveTo>
                    <a:pt x="0" y="427"/>
                  </a:moveTo>
                  <a:lnTo>
                    <a:pt x="1181" y="427"/>
                  </a:lnTo>
                  <a:lnTo>
                    <a:pt x="1181" y="0"/>
                  </a:lnTo>
                  <a:lnTo>
                    <a:pt x="1324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Freeform 108">
              <a:extLst>
                <a:ext uri="{FF2B5EF4-FFF2-40B4-BE49-F238E27FC236}">
                  <a16:creationId xmlns:a16="http://schemas.microsoft.com/office/drawing/2014/main" id="{6D04C345-A414-4846-B66B-A1C8FA614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1604"/>
              <a:ext cx="295" cy="271"/>
            </a:xfrm>
            <a:custGeom>
              <a:avLst/>
              <a:gdLst>
                <a:gd name="T0" fmla="*/ 0 w 295"/>
                <a:gd name="T1" fmla="*/ 682963931 h 271"/>
                <a:gd name="T2" fmla="*/ 163809188 w 295"/>
                <a:gd name="T3" fmla="*/ 682963931 h 271"/>
                <a:gd name="T4" fmla="*/ 163809188 w 295"/>
                <a:gd name="T5" fmla="*/ 0 h 271"/>
                <a:gd name="T6" fmla="*/ 743444506 w 295"/>
                <a:gd name="T7" fmla="*/ 0 h 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5" h="271">
                  <a:moveTo>
                    <a:pt x="0" y="271"/>
                  </a:moveTo>
                  <a:lnTo>
                    <a:pt x="65" y="271"/>
                  </a:lnTo>
                  <a:lnTo>
                    <a:pt x="65" y="0"/>
                  </a:lnTo>
                  <a:lnTo>
                    <a:pt x="295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Line 109">
              <a:extLst>
                <a:ext uri="{FF2B5EF4-FFF2-40B4-BE49-F238E27FC236}">
                  <a16:creationId xmlns:a16="http://schemas.microsoft.com/office/drawing/2014/main" id="{941CC7CA-4179-4C5E-B219-27CBB4762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945"/>
              <a:ext cx="74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110">
              <a:extLst>
                <a:ext uri="{FF2B5EF4-FFF2-40B4-BE49-F238E27FC236}">
                  <a16:creationId xmlns:a16="http://schemas.microsoft.com/office/drawing/2014/main" id="{C3A16637-F539-4D82-B02B-4DDA2B029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631"/>
              <a:ext cx="73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Line 111">
              <a:extLst>
                <a:ext uri="{FF2B5EF4-FFF2-40B4-BE49-F238E27FC236}">
                  <a16:creationId xmlns:a16="http://schemas.microsoft.com/office/drawing/2014/main" id="{C4807466-652E-475B-8A89-79B7D1A2F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551"/>
              <a:ext cx="31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Line 112">
              <a:extLst>
                <a:ext uri="{FF2B5EF4-FFF2-40B4-BE49-F238E27FC236}">
                  <a16:creationId xmlns:a16="http://schemas.microsoft.com/office/drawing/2014/main" id="{8F52F11D-1BF6-4CF8-8DBF-E272FCD1E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1575"/>
              <a:ext cx="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Line 113">
              <a:extLst>
                <a:ext uri="{FF2B5EF4-FFF2-40B4-BE49-F238E27FC236}">
                  <a16:creationId xmlns:a16="http://schemas.microsoft.com/office/drawing/2014/main" id="{22DC6D14-1DF6-4D9A-B78E-C8025303C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947"/>
              <a:ext cx="31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8" name="Line 114">
              <a:extLst>
                <a:ext uri="{FF2B5EF4-FFF2-40B4-BE49-F238E27FC236}">
                  <a16:creationId xmlns:a16="http://schemas.microsoft.com/office/drawing/2014/main" id="{0712DEF0-A3C7-47E9-A447-C683CCE96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109"/>
              <a:ext cx="3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" name="Freeform 115">
              <a:extLst>
                <a:ext uri="{FF2B5EF4-FFF2-40B4-BE49-F238E27FC236}">
                  <a16:creationId xmlns:a16="http://schemas.microsoft.com/office/drawing/2014/main" id="{CFD7A3F2-CB5D-4363-86DF-28CFC2214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" y="1469"/>
              <a:ext cx="121" cy="314"/>
            </a:xfrm>
            <a:custGeom>
              <a:avLst/>
              <a:gdLst>
                <a:gd name="T0" fmla="*/ 304940494 w 121"/>
                <a:gd name="T1" fmla="*/ 791329063 h 314"/>
                <a:gd name="T2" fmla="*/ 0 w 121"/>
                <a:gd name="T3" fmla="*/ 791329063 h 314"/>
                <a:gd name="T4" fmla="*/ 0 w 121"/>
                <a:gd name="T5" fmla="*/ 0 h 3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1" h="314">
                  <a:moveTo>
                    <a:pt x="121" y="314"/>
                  </a:move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" name="Freeform 116">
              <a:extLst>
                <a:ext uri="{FF2B5EF4-FFF2-40B4-BE49-F238E27FC236}">
                  <a16:creationId xmlns:a16="http://schemas.microsoft.com/office/drawing/2014/main" id="{461B059D-E2AD-4DFF-AA58-1907D9278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1425"/>
              <a:ext cx="299" cy="249"/>
            </a:xfrm>
            <a:custGeom>
              <a:avLst/>
              <a:gdLst>
                <a:gd name="T0" fmla="*/ 0 w 124"/>
                <a:gd name="T1" fmla="*/ 0 h 103"/>
                <a:gd name="T2" fmla="*/ 0 w 124"/>
                <a:gd name="T3" fmla="*/ 2147483646 h 103"/>
                <a:gd name="T4" fmla="*/ 2147483646 w 124"/>
                <a:gd name="T5" fmla="*/ 2147483646 h 103"/>
                <a:gd name="T6" fmla="*/ 2147483646 w 124"/>
                <a:gd name="T7" fmla="*/ 2147483646 h 103"/>
                <a:gd name="T8" fmla="*/ 2147483646 w 124"/>
                <a:gd name="T9" fmla="*/ 0 h 103"/>
                <a:gd name="T10" fmla="*/ 0 w 124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103">
                  <a:moveTo>
                    <a:pt x="0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100" y="103"/>
                    <a:pt x="124" y="81"/>
                    <a:pt x="124" y="52"/>
                  </a:cubicBezTo>
                  <a:cubicBezTo>
                    <a:pt x="124" y="24"/>
                    <a:pt x="101" y="1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Freeform 117">
              <a:extLst>
                <a:ext uri="{FF2B5EF4-FFF2-40B4-BE49-F238E27FC236}">
                  <a16:creationId xmlns:a16="http://schemas.microsoft.com/office/drawing/2014/main" id="{A28A6493-6FE8-41E7-A379-770372F0D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" y="903"/>
              <a:ext cx="299" cy="249"/>
            </a:xfrm>
            <a:custGeom>
              <a:avLst/>
              <a:gdLst>
                <a:gd name="T0" fmla="*/ 2147483646 w 124"/>
                <a:gd name="T1" fmla="*/ 0 h 103"/>
                <a:gd name="T2" fmla="*/ 0 w 124"/>
                <a:gd name="T3" fmla="*/ 2147483646 h 103"/>
                <a:gd name="T4" fmla="*/ 2147483646 w 124"/>
                <a:gd name="T5" fmla="*/ 2147483646 h 103"/>
                <a:gd name="T6" fmla="*/ 2147483646 w 124"/>
                <a:gd name="T7" fmla="*/ 2147483646 h 103"/>
                <a:gd name="T8" fmla="*/ 2147483646 w 124"/>
                <a:gd name="T9" fmla="*/ 0 h 103"/>
                <a:gd name="T10" fmla="*/ 2147483646 w 124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103">
                  <a:moveTo>
                    <a:pt x="1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101" y="103"/>
                    <a:pt x="124" y="80"/>
                    <a:pt x="124" y="52"/>
                  </a:cubicBezTo>
                  <a:cubicBezTo>
                    <a:pt x="124" y="23"/>
                    <a:pt x="102" y="0"/>
                    <a:pt x="74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" name="Freeform 118">
              <a:extLst>
                <a:ext uri="{FF2B5EF4-FFF2-40B4-BE49-F238E27FC236}">
                  <a16:creationId xmlns:a16="http://schemas.microsoft.com/office/drawing/2014/main" id="{8984AED0-3E5F-4514-ABD6-61712D4C8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1739"/>
              <a:ext cx="299" cy="249"/>
            </a:xfrm>
            <a:custGeom>
              <a:avLst/>
              <a:gdLst>
                <a:gd name="T0" fmla="*/ 0 w 124"/>
                <a:gd name="T1" fmla="*/ 0 h 103"/>
                <a:gd name="T2" fmla="*/ 0 w 124"/>
                <a:gd name="T3" fmla="*/ 2147483646 h 103"/>
                <a:gd name="T4" fmla="*/ 2147483646 w 124"/>
                <a:gd name="T5" fmla="*/ 2147483646 h 103"/>
                <a:gd name="T6" fmla="*/ 2147483646 w 124"/>
                <a:gd name="T7" fmla="*/ 2147483646 h 103"/>
                <a:gd name="T8" fmla="*/ 2147483646 w 124"/>
                <a:gd name="T9" fmla="*/ 0 h 103"/>
                <a:gd name="T10" fmla="*/ 0 w 124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103">
                  <a:moveTo>
                    <a:pt x="0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100" y="103"/>
                    <a:pt x="124" y="80"/>
                    <a:pt x="124" y="52"/>
                  </a:cubicBezTo>
                  <a:cubicBezTo>
                    <a:pt x="124" y="23"/>
                    <a:pt x="101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Freeform 119">
              <a:extLst>
                <a:ext uri="{FF2B5EF4-FFF2-40B4-BE49-F238E27FC236}">
                  <a16:creationId xmlns:a16="http://schemas.microsoft.com/office/drawing/2014/main" id="{9881DBF8-FCDB-42A9-8F76-7BDFA962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1452"/>
              <a:ext cx="319" cy="251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104">
                  <a:moveTo>
                    <a:pt x="2" y="101"/>
                  </a:moveTo>
                  <a:cubicBezTo>
                    <a:pt x="10" y="86"/>
                    <a:pt x="15" y="68"/>
                    <a:pt x="15" y="50"/>
                  </a:cubicBezTo>
                  <a:cubicBezTo>
                    <a:pt x="15" y="34"/>
                    <a:pt x="11" y="17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0" y="0"/>
                    <a:pt x="113" y="20"/>
                    <a:pt x="132" y="51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13" y="85"/>
                    <a:pt x="79" y="104"/>
                    <a:pt x="43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" name="Freeform 120">
              <a:extLst>
                <a:ext uri="{FF2B5EF4-FFF2-40B4-BE49-F238E27FC236}">
                  <a16:creationId xmlns:a16="http://schemas.microsoft.com/office/drawing/2014/main" id="{F3F292C8-4E81-4DB1-9E11-3F569274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1358"/>
              <a:ext cx="176" cy="222"/>
            </a:xfrm>
            <a:custGeom>
              <a:avLst/>
              <a:gdLst>
                <a:gd name="T0" fmla="*/ 0 w 176"/>
                <a:gd name="T1" fmla="*/ 0 h 222"/>
                <a:gd name="T2" fmla="*/ 0 w 176"/>
                <a:gd name="T3" fmla="*/ 559474688 h 222"/>
                <a:gd name="T4" fmla="*/ 443547500 w 176"/>
                <a:gd name="T5" fmla="*/ 272176875 h 222"/>
                <a:gd name="T6" fmla="*/ 0 w 176"/>
                <a:gd name="T7" fmla="*/ 0 h 222"/>
                <a:gd name="T8" fmla="*/ 0 w 176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2">
                  <a:moveTo>
                    <a:pt x="0" y="0"/>
                  </a:moveTo>
                  <a:lnTo>
                    <a:pt x="0" y="222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Oval 121">
              <a:extLst>
                <a:ext uri="{FF2B5EF4-FFF2-40B4-BE49-F238E27FC236}">
                  <a16:creationId xmlns:a16="http://schemas.microsoft.com/office/drawing/2014/main" id="{FB7EE637-651F-4D54-907A-5E765078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430"/>
              <a:ext cx="73" cy="7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46" name="Freeform 122">
              <a:extLst>
                <a:ext uri="{FF2B5EF4-FFF2-40B4-BE49-F238E27FC236}">
                  <a16:creationId xmlns:a16="http://schemas.microsoft.com/office/drawing/2014/main" id="{10C70566-CEDA-4967-BDB1-74BC214B0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1831"/>
              <a:ext cx="176" cy="225"/>
            </a:xfrm>
            <a:custGeom>
              <a:avLst/>
              <a:gdLst>
                <a:gd name="T0" fmla="*/ 0 w 176"/>
                <a:gd name="T1" fmla="*/ 0 h 225"/>
                <a:gd name="T2" fmla="*/ 0 w 176"/>
                <a:gd name="T3" fmla="*/ 567033569 h 225"/>
                <a:gd name="T4" fmla="*/ 443547500 w 176"/>
                <a:gd name="T5" fmla="*/ 279736158 h 225"/>
                <a:gd name="T6" fmla="*/ 0 w 176"/>
                <a:gd name="T7" fmla="*/ 0 h 225"/>
                <a:gd name="T8" fmla="*/ 0 w 176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225">
                  <a:moveTo>
                    <a:pt x="0" y="0"/>
                  </a:moveTo>
                  <a:lnTo>
                    <a:pt x="0" y="225"/>
                  </a:lnTo>
                  <a:lnTo>
                    <a:pt x="17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" name="Freeform 123">
              <a:extLst>
                <a:ext uri="{FF2B5EF4-FFF2-40B4-BE49-F238E27FC236}">
                  <a16:creationId xmlns:a16="http://schemas.microsoft.com/office/drawing/2014/main" id="{91B97BA7-75A9-4553-BD74-590B1AD4F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1904"/>
              <a:ext cx="73" cy="72"/>
            </a:xfrm>
            <a:custGeom>
              <a:avLst/>
              <a:gdLst>
                <a:gd name="T0" fmla="*/ 2147483646 w 30"/>
                <a:gd name="T1" fmla="*/ 2147483646 h 30"/>
                <a:gd name="T2" fmla="*/ 0 w 30"/>
                <a:gd name="T3" fmla="*/ 2147483646 h 30"/>
                <a:gd name="T4" fmla="*/ 2147483646 w 30"/>
                <a:gd name="T5" fmla="*/ 0 h 30"/>
                <a:gd name="T6" fmla="*/ 2147483646 w 30"/>
                <a:gd name="T7" fmla="*/ 2147483646 h 30"/>
                <a:gd name="T8" fmla="*/ 2147483646 w 30"/>
                <a:gd name="T9" fmla="*/ 2147483646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0">
                  <a:moveTo>
                    <a:pt x="14" y="30"/>
                  </a:moveTo>
                  <a:cubicBezTo>
                    <a:pt x="6" y="30"/>
                    <a:pt x="0" y="24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4" y="30"/>
                  </a:cubicBezTo>
                  <a:close/>
                </a:path>
              </a:pathLst>
            </a:custGeom>
            <a:solidFill>
              <a:schemeClr val="bg1"/>
            </a:solidFill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8" name="Freeform 124">
              <a:extLst>
                <a:ext uri="{FF2B5EF4-FFF2-40B4-BE49-F238E27FC236}">
                  <a16:creationId xmlns:a16="http://schemas.microsoft.com/office/drawing/2014/main" id="{B3E58377-ECE5-40E8-ACA9-C7E1BB1B1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024"/>
              <a:ext cx="75" cy="1"/>
            </a:xfrm>
            <a:custGeom>
              <a:avLst/>
              <a:gdLst>
                <a:gd name="T0" fmla="*/ 0 w 75"/>
                <a:gd name="T1" fmla="*/ 0 h 1588"/>
                <a:gd name="T2" fmla="*/ 189013306 w 75"/>
                <a:gd name="T3" fmla="*/ 0 h 1588"/>
                <a:gd name="T4" fmla="*/ 0 w 75"/>
                <a:gd name="T5" fmla="*/ 0 h 15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1588">
                  <a:moveTo>
                    <a:pt x="0" y="0"/>
                  </a:move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" name="Line 125">
              <a:extLst>
                <a:ext uri="{FF2B5EF4-FFF2-40B4-BE49-F238E27FC236}">
                  <a16:creationId xmlns:a16="http://schemas.microsoft.com/office/drawing/2014/main" id="{C063EAF0-1E2D-4148-B44F-E9C317F9D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24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Rectangle 126">
              <a:extLst>
                <a:ext uri="{FF2B5EF4-FFF2-40B4-BE49-F238E27FC236}">
                  <a16:creationId xmlns:a16="http://schemas.microsoft.com/office/drawing/2014/main" id="{71A92E16-E369-47E1-867D-7E019C759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875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A</a:t>
              </a:r>
              <a:endParaRPr kumimoji="0" lang="en-US" altLang="zh-CN" b="0"/>
            </a:p>
          </p:txBody>
        </p:sp>
        <p:sp>
          <p:nvSpPr>
            <p:cNvPr id="14451" name="Rectangle 127">
              <a:extLst>
                <a:ext uri="{FF2B5EF4-FFF2-40B4-BE49-F238E27FC236}">
                  <a16:creationId xmlns:a16="http://schemas.microsoft.com/office/drawing/2014/main" id="{F5D9994F-A915-4A86-B811-BA37CFAB7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040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B</a:t>
              </a:r>
              <a:endParaRPr kumimoji="0" lang="en-US" altLang="zh-CN" b="0"/>
            </a:p>
          </p:txBody>
        </p:sp>
        <p:sp>
          <p:nvSpPr>
            <p:cNvPr id="14452" name="Rectangle 128">
              <a:extLst>
                <a:ext uri="{FF2B5EF4-FFF2-40B4-BE49-F238E27FC236}">
                  <a16:creationId xmlns:a16="http://schemas.microsoft.com/office/drawing/2014/main" id="{49C43F38-93DD-449C-B3CB-9A756E285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56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C</a:t>
              </a:r>
              <a:endParaRPr kumimoji="0" lang="en-US" altLang="zh-CN" b="0"/>
            </a:p>
          </p:txBody>
        </p:sp>
        <p:sp>
          <p:nvSpPr>
            <p:cNvPr id="14453" name="Rectangle 129">
              <a:extLst>
                <a:ext uri="{FF2B5EF4-FFF2-40B4-BE49-F238E27FC236}">
                  <a16:creationId xmlns:a16="http://schemas.microsoft.com/office/drawing/2014/main" id="{F2A5F1C5-E7E6-4666-A085-8095A46C4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" y="1875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D</a:t>
              </a:r>
              <a:endParaRPr kumimoji="0" lang="en-US" altLang="zh-CN" b="0"/>
            </a:p>
          </p:txBody>
        </p:sp>
        <p:sp>
          <p:nvSpPr>
            <p:cNvPr id="14454" name="Rectangle 130">
              <a:extLst>
                <a:ext uri="{FF2B5EF4-FFF2-40B4-BE49-F238E27FC236}">
                  <a16:creationId xmlns:a16="http://schemas.microsoft.com/office/drawing/2014/main" id="{15650B67-0DFF-46AC-BB04-03DB3AE0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018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E</a:t>
              </a:r>
              <a:endParaRPr kumimoji="0" lang="en-US" altLang="zh-CN" b="0"/>
            </a:p>
          </p:txBody>
        </p:sp>
        <p:sp>
          <p:nvSpPr>
            <p:cNvPr id="14455" name="Rectangle 131">
              <a:extLst>
                <a:ext uri="{FF2B5EF4-FFF2-40B4-BE49-F238E27FC236}">
                  <a16:creationId xmlns:a16="http://schemas.microsoft.com/office/drawing/2014/main" id="{3DF1F79A-D44A-4DFD-BDEE-A8CE80C2A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50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F</a:t>
              </a:r>
              <a:endParaRPr kumimoji="0" lang="en-US" altLang="zh-CN" b="0"/>
            </a:p>
          </p:txBody>
        </p:sp>
        <p:sp>
          <p:nvSpPr>
            <p:cNvPr id="14456" name="Rectangle 132">
              <a:extLst>
                <a:ext uri="{FF2B5EF4-FFF2-40B4-BE49-F238E27FC236}">
                  <a16:creationId xmlns:a16="http://schemas.microsoft.com/office/drawing/2014/main" id="{008609D3-9073-483C-980C-4AA774516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147"/>
              <a:ext cx="1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(a)</a:t>
              </a:r>
              <a:endParaRPr kumimoji="0" lang="en-US" altLang="zh-CN" b="0"/>
            </a:p>
          </p:txBody>
        </p:sp>
        <p:sp>
          <p:nvSpPr>
            <p:cNvPr id="14457" name="Oval 133">
              <a:extLst>
                <a:ext uri="{FF2B5EF4-FFF2-40B4-BE49-F238E27FC236}">
                  <a16:creationId xmlns:a16="http://schemas.microsoft.com/office/drawing/2014/main" id="{A8396CC0-2094-4247-BCA1-A8F28DA1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002"/>
              <a:ext cx="44" cy="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58" name="Oval 134">
              <a:extLst>
                <a:ext uri="{FF2B5EF4-FFF2-40B4-BE49-F238E27FC236}">
                  <a16:creationId xmlns:a16="http://schemas.microsoft.com/office/drawing/2014/main" id="{AEAD4BB9-555A-4938-AC67-67C69AB81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447"/>
              <a:ext cx="43" cy="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59" name="Oval 135">
              <a:extLst>
                <a:ext uri="{FF2B5EF4-FFF2-40B4-BE49-F238E27FC236}">
                  <a16:creationId xmlns:a16="http://schemas.microsoft.com/office/drawing/2014/main" id="{D7E363A2-3F2B-4C27-99BC-6243C97B5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113"/>
              <a:ext cx="43" cy="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60" name="Oval 136">
              <a:extLst>
                <a:ext uri="{FF2B5EF4-FFF2-40B4-BE49-F238E27FC236}">
                  <a16:creationId xmlns:a16="http://schemas.microsoft.com/office/drawing/2014/main" id="{68F5ECBD-5A25-4E6C-802C-BD4EBCE61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2758"/>
              <a:ext cx="44" cy="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461" name="Rectangle 137">
              <a:extLst>
                <a:ext uri="{FF2B5EF4-FFF2-40B4-BE49-F238E27FC236}">
                  <a16:creationId xmlns:a16="http://schemas.microsoft.com/office/drawing/2014/main" id="{18EEE014-D66D-440F-934E-04CD60401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304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 dirty="0">
                  <a:solidFill>
                    <a:srgbClr val="000000"/>
                  </a:solidFill>
                  <a:latin typeface="TimesTen"/>
                </a:rPr>
                <a:t>2</a:t>
              </a:r>
              <a:endParaRPr kumimoji="0" lang="en-US" altLang="zh-CN" b="0" dirty="0"/>
            </a:p>
          </p:txBody>
        </p:sp>
        <p:sp>
          <p:nvSpPr>
            <p:cNvPr id="14462" name="Rectangle 138">
              <a:extLst>
                <a:ext uri="{FF2B5EF4-FFF2-40B4-BE49-F238E27FC236}">
                  <a16:creationId xmlns:a16="http://schemas.microsoft.com/office/drawing/2014/main" id="{85511512-C4FB-46D1-954C-5BA6ABACA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169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>
                  <a:solidFill>
                    <a:srgbClr val="000000"/>
                  </a:solidFill>
                  <a:latin typeface="TimesTen"/>
                </a:rPr>
                <a:t>3</a:t>
              </a:r>
              <a:endParaRPr kumimoji="0" lang="en-US" altLang="zh-CN" b="0"/>
            </a:p>
          </p:txBody>
        </p:sp>
        <p:sp>
          <p:nvSpPr>
            <p:cNvPr id="14463" name="Rectangle 139">
              <a:extLst>
                <a:ext uri="{FF2B5EF4-FFF2-40B4-BE49-F238E27FC236}">
                  <a16:creationId xmlns:a16="http://schemas.microsoft.com/office/drawing/2014/main" id="{341B7AA9-1E74-42AF-8075-D7A0CDD9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146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500" b="0" dirty="0">
                  <a:solidFill>
                    <a:srgbClr val="000000"/>
                  </a:solidFill>
                  <a:latin typeface="TimesTen"/>
                </a:rPr>
                <a:t>1</a:t>
              </a:r>
              <a:endParaRPr kumimoji="0" lang="en-US" altLang="zh-CN" b="0" dirty="0"/>
            </a:p>
          </p:txBody>
        </p:sp>
      </p:grpSp>
      <p:sp>
        <p:nvSpPr>
          <p:cNvPr id="14341" name="Rectangle 137">
            <a:extLst>
              <a:ext uri="{FF2B5EF4-FFF2-40B4-BE49-F238E27FC236}">
                <a16:creationId xmlns:a16="http://schemas.microsoft.com/office/drawing/2014/main" id="{B9D64936-93E0-4454-B332-E58EFA6EB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工艺映射（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>
            <a:extLst>
              <a:ext uri="{FF2B5EF4-FFF2-40B4-BE49-F238E27FC236}">
                <a16:creationId xmlns:a16="http://schemas.microsoft.com/office/drawing/2014/main" id="{EC2656C0-22AF-40E5-A175-16A7A6BAD2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A8F4308-C1C4-5A46-82A4-EA2F99649CE2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灯片编号占位符 2">
            <a:extLst>
              <a:ext uri="{FF2B5EF4-FFF2-40B4-BE49-F238E27FC236}">
                <a16:creationId xmlns:a16="http://schemas.microsoft.com/office/drawing/2014/main" id="{74A53C4D-7591-4D5E-BEF0-6B4503023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7EED23-CB9B-482C-9F4A-90726291BFD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6E57FCD-BCFD-4775-9D16-6A72ED022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5C2A5F86-0920-4EF3-B903-E2CC9E41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47750"/>
            <a:ext cx="8900159" cy="515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en-US" altLang="zh-CN" b="0" dirty="0">
                <a:ea typeface="华文新魏" pitchFamily="2" charset="-122"/>
              </a:rPr>
              <a:t>Verilog</a:t>
            </a: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sz="2400" b="0" dirty="0">
                <a:ea typeface="华文新魏" pitchFamily="2" charset="-122"/>
              </a:rPr>
              <a:t>3</a:t>
            </a:r>
            <a:r>
              <a:rPr kumimoji="0" lang="zh-CN" altLang="en-US" sz="2400" b="0" dirty="0">
                <a:ea typeface="华文新魏" pitchFamily="2" charset="-122"/>
              </a:rPr>
              <a:t>种描述方式</a:t>
            </a:r>
            <a:endParaRPr kumimoji="0" lang="en-US" altLang="zh-CN" sz="2400" b="0" dirty="0">
              <a:ea typeface="华文新魏" pitchFamily="2" charset="-122"/>
            </a:endParaRP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0" dirty="0">
                <a:ea typeface="华文新魏" pitchFamily="2" charset="-122"/>
              </a:rPr>
              <a:t>顺序（串行）执行与并发执行</a:t>
            </a:r>
            <a:endParaRPr kumimoji="0" lang="en-US" altLang="zh-CN" sz="2400" b="0" dirty="0">
              <a:ea typeface="华文新魏" pitchFamily="2" charset="-122"/>
            </a:endParaRP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0" dirty="0">
                <a:ea typeface="华文新魏" pitchFamily="2" charset="-122"/>
              </a:rPr>
              <a:t>模块实例化、连续赋值语句、过程赋值语句（阻塞与非阻塞）</a:t>
            </a:r>
            <a:endParaRPr kumimoji="0" lang="en-US" altLang="zh-CN" sz="2400" b="0" dirty="0"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层次化设计方法：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思路清晰，不易出错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自顶向下</a:t>
            </a:r>
            <a:endParaRPr kumimoji="0"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自底向上</a:t>
            </a:r>
            <a:endParaRPr kumimoji="0"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两者结合</a:t>
            </a:r>
            <a:endParaRPr kumimoji="0"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工艺映射：将与、或、非映射到与非、或非或者其它更高级结构。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测验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>
            <a:extLst>
              <a:ext uri="{FF2B5EF4-FFF2-40B4-BE49-F238E27FC236}">
                <a16:creationId xmlns:a16="http://schemas.microsoft.com/office/drawing/2014/main" id="{915E4ECE-4A43-4462-94A2-BFE4834AD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2AD607-0C8E-854B-89D5-1DA9D7A92B2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>
            <a:extLst>
              <a:ext uri="{FF2B5EF4-FFF2-40B4-BE49-F238E27FC236}">
                <a16:creationId xmlns:a16="http://schemas.microsoft.com/office/drawing/2014/main" id="{8FE52AE3-9D66-4080-BE5D-C4D219B21A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B5B43A-7803-4691-BB1F-76A583AD6000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Rectangle 10">
            <a:extLst>
              <a:ext uri="{FF2B5EF4-FFF2-40B4-BE49-F238E27FC236}">
                <a16:creationId xmlns:a16="http://schemas.microsoft.com/office/drawing/2014/main" id="{239E6986-B453-4808-8227-9B925C26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基本结构（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3560" name="Text Box 2">
            <a:extLst>
              <a:ext uri="{FF2B5EF4-FFF2-40B4-BE49-F238E27FC236}">
                <a16:creationId xmlns:a16="http://schemas.microsoft.com/office/drawing/2014/main" id="{09711559-63E8-4523-8CDC-B7CE7170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954087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模块是电路的主体结构</a:t>
            </a:r>
            <a:endParaRPr kumimoji="0" lang="zh-CN" altLang="en-US" sz="6600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1A4AD5-FA90-40EC-8A75-B6248968FAFD}"/>
              </a:ext>
            </a:extLst>
          </p:cNvPr>
          <p:cNvSpPr txBox="1"/>
          <p:nvPr/>
        </p:nvSpPr>
        <p:spPr>
          <a:xfrm>
            <a:off x="1874260" y="1456015"/>
            <a:ext cx="2653290" cy="5016758"/>
          </a:xfrm>
          <a:prstGeom prst="rect">
            <a:avLst/>
          </a:prstGeom>
          <a:noFill/>
          <a:ln w="15875">
            <a:solidFill>
              <a:schemeClr val="accent2">
                <a:lumMod val="50000"/>
              </a:schemeClr>
            </a:solidFill>
          </a:ln>
          <a:effectLst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module</a:t>
            </a:r>
            <a:r>
              <a:rPr lang="en-US" altLang="zh-CN" sz="2000" b="0" dirty="0">
                <a:ea typeface="华文新魏" panose="02010800040101010101" pitchFamily="2" charset="-122"/>
              </a:rPr>
              <a:t>  </a:t>
            </a:r>
            <a:r>
              <a:rPr lang="zh-CN" altLang="en-US" sz="2000" b="0" dirty="0">
                <a:ea typeface="华文新魏" panose="02010800040101010101" pitchFamily="2" charset="-122"/>
              </a:rPr>
              <a:t>模块名（</a:t>
            </a:r>
            <a:endParaRPr lang="en-US" altLang="zh-CN" sz="2000" b="0" dirty="0">
              <a:ea typeface="华文新魏" panose="02010800040101010101" pitchFamily="2" charset="-122"/>
            </a:endParaRPr>
          </a:p>
          <a:p>
            <a:r>
              <a:rPr lang="zh-CN" altLang="en-US" sz="2000" b="0" dirty="0">
                <a:ea typeface="华文新魏" panose="02010800040101010101" pitchFamily="2" charset="-122"/>
              </a:rPr>
              <a:t>   端口</a:t>
            </a:r>
            <a:r>
              <a:rPr lang="en-US" altLang="zh-CN" sz="2000" b="0" dirty="0">
                <a:ea typeface="华文新魏" panose="02010800040101010101" pitchFamily="2" charset="-122"/>
              </a:rPr>
              <a:t>1,</a:t>
            </a:r>
          </a:p>
          <a:p>
            <a:r>
              <a:rPr lang="zh-CN" altLang="en-US" sz="2000" b="0" dirty="0">
                <a:ea typeface="华文新魏" panose="02010800040101010101" pitchFamily="2" charset="-122"/>
              </a:rPr>
              <a:t>   端口</a:t>
            </a:r>
            <a:r>
              <a:rPr lang="en-US" altLang="zh-CN" sz="2000" b="0" dirty="0">
                <a:ea typeface="华文新魏" panose="02010800040101010101" pitchFamily="2" charset="-122"/>
              </a:rPr>
              <a:t>2</a:t>
            </a:r>
          </a:p>
          <a:p>
            <a:r>
              <a:rPr lang="en-US" altLang="zh-CN" sz="2000" b="0" dirty="0">
                <a:ea typeface="华文新魏" panose="02010800040101010101" pitchFamily="2" charset="-122"/>
              </a:rPr>
              <a:t>   …</a:t>
            </a:r>
          </a:p>
          <a:p>
            <a:r>
              <a:rPr lang="zh-CN" altLang="en-US" sz="2000" b="0" dirty="0">
                <a:ea typeface="华文新魏" panose="02010800040101010101" pitchFamily="2" charset="-122"/>
              </a:rPr>
              <a:t>   端口</a:t>
            </a:r>
            <a:r>
              <a:rPr lang="en-US" altLang="zh-CN" sz="2000" b="0" dirty="0">
                <a:ea typeface="华文新魏" panose="02010800040101010101" pitchFamily="2" charset="-122"/>
              </a:rPr>
              <a:t>n</a:t>
            </a:r>
            <a:r>
              <a:rPr lang="zh-CN" altLang="en-US" sz="2000" b="0" dirty="0">
                <a:ea typeface="华文新魏" panose="02010800040101010101" pitchFamily="2" charset="-122"/>
              </a:rPr>
              <a:t>）</a:t>
            </a:r>
            <a:r>
              <a:rPr lang="en-US" altLang="zh-CN" sz="2000" b="0" dirty="0">
                <a:ea typeface="华文新魏" panose="02010800040101010101" pitchFamily="2" charset="-122"/>
              </a:rPr>
              <a:t>;</a:t>
            </a:r>
          </a:p>
          <a:p>
            <a:endParaRPr lang="en-US" altLang="zh-CN" sz="2000" b="0" dirty="0">
              <a:ea typeface="华文新魏" panose="02010800040101010101" pitchFamily="2" charset="-122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input</a:t>
            </a:r>
            <a:r>
              <a:rPr lang="en-US" altLang="zh-CN" sz="2000" b="0" dirty="0">
                <a:ea typeface="华文新魏" panose="02010800040101010101" pitchFamily="2" charset="-122"/>
              </a:rPr>
              <a:t> [x-1:0] </a:t>
            </a:r>
            <a:r>
              <a:rPr lang="zh-CN" altLang="en-US" sz="2000" b="0" dirty="0">
                <a:ea typeface="华文新魏" panose="02010800040101010101" pitchFamily="2" charset="-122"/>
              </a:rPr>
              <a:t>端口名；</a:t>
            </a:r>
            <a:endParaRPr lang="en-US" altLang="zh-CN" sz="2000" b="0" dirty="0">
              <a:ea typeface="华文新魏" panose="02010800040101010101" pitchFamily="2" charset="-122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output</a:t>
            </a:r>
            <a:r>
              <a:rPr lang="en-US" altLang="zh-CN" sz="2000" b="0" dirty="0">
                <a:ea typeface="华文新魏" panose="02010800040101010101" pitchFamily="2" charset="-122"/>
              </a:rPr>
              <a:t> </a:t>
            </a:r>
            <a:r>
              <a:rPr lang="zh-CN" altLang="en-US" sz="2000" b="0" dirty="0">
                <a:ea typeface="华文新魏" panose="02010800040101010101" pitchFamily="2" charset="-122"/>
              </a:rPr>
              <a:t>端口名；</a:t>
            </a:r>
            <a:endParaRPr lang="en-US" altLang="zh-CN" sz="2000" b="0" dirty="0">
              <a:ea typeface="华文新魏" panose="02010800040101010101" pitchFamily="2" charset="-122"/>
            </a:endParaRPr>
          </a:p>
          <a:p>
            <a:r>
              <a:rPr lang="en-US" altLang="zh-CN" sz="2000" b="0" dirty="0" err="1">
                <a:solidFill>
                  <a:srgbClr val="0000FF"/>
                </a:solidFill>
                <a:ea typeface="华文新魏" panose="02010800040101010101" pitchFamily="2" charset="-122"/>
              </a:rPr>
              <a:t>inout</a:t>
            </a:r>
            <a:r>
              <a:rPr lang="en-US" altLang="zh-CN" sz="2000" b="0" dirty="0">
                <a:ea typeface="华文新魏" panose="02010800040101010101" pitchFamily="2" charset="-122"/>
              </a:rPr>
              <a:t> </a:t>
            </a:r>
            <a:r>
              <a:rPr lang="zh-CN" altLang="en-US" sz="2000" b="0" dirty="0">
                <a:ea typeface="华文新魏" panose="02010800040101010101" pitchFamily="2" charset="-122"/>
              </a:rPr>
              <a:t>端口名；</a:t>
            </a:r>
            <a:endParaRPr lang="en-US" altLang="zh-CN" sz="2000" b="0" dirty="0">
              <a:ea typeface="华文新魏" panose="02010800040101010101" pitchFamily="2" charset="-122"/>
            </a:endParaRPr>
          </a:p>
          <a:p>
            <a:endParaRPr lang="en-US" altLang="zh-CN" sz="2000" b="0" dirty="0">
              <a:ea typeface="华文新魏" panose="02010800040101010101" pitchFamily="2" charset="-122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wire</a:t>
            </a:r>
            <a:r>
              <a:rPr lang="en-US" altLang="zh-CN" sz="2000" b="0" dirty="0">
                <a:ea typeface="华文新魏" panose="02010800040101010101" pitchFamily="2" charset="-122"/>
              </a:rPr>
              <a:t> </a:t>
            </a:r>
            <a:r>
              <a:rPr lang="en-US" altLang="zh-CN" sz="2000" b="0" dirty="0" err="1">
                <a:ea typeface="华文新魏" panose="02010800040101010101" pitchFamily="2" charset="-122"/>
              </a:rPr>
              <a:t>a,b</a:t>
            </a:r>
            <a:r>
              <a:rPr lang="en-US" altLang="zh-CN" sz="2000" b="0" dirty="0"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reg</a:t>
            </a:r>
            <a:r>
              <a:rPr lang="en-US" altLang="zh-CN" sz="2000" b="0" dirty="0">
                <a:ea typeface="华文新魏" panose="02010800040101010101" pitchFamily="2" charset="-122"/>
              </a:rPr>
              <a:t> [m-1:0] c;</a:t>
            </a:r>
          </a:p>
          <a:p>
            <a:r>
              <a:rPr lang="en-US" altLang="zh-CN" sz="2000" b="0" dirty="0">
                <a:ea typeface="华文新魏" panose="02010800040101010101" pitchFamily="2" charset="-122"/>
              </a:rPr>
              <a:t>…</a:t>
            </a:r>
          </a:p>
          <a:p>
            <a:r>
              <a:rPr lang="zh-CN" altLang="en-US" sz="2000" b="0" dirty="0">
                <a:ea typeface="华文新魏" panose="02010800040101010101" pitchFamily="2" charset="-122"/>
              </a:rPr>
              <a:t>电路功能描述</a:t>
            </a:r>
            <a:r>
              <a:rPr lang="en-US" altLang="zh-CN" sz="2000" b="0" dirty="0">
                <a:ea typeface="华文新魏" panose="02010800040101010101" pitchFamily="2" charset="-122"/>
              </a:rPr>
              <a:t>//</a:t>
            </a:r>
            <a:r>
              <a:rPr lang="zh-CN" altLang="en-US" sz="2000" b="0" dirty="0">
                <a:ea typeface="华文新魏" panose="02010800040101010101" pitchFamily="2" charset="-122"/>
              </a:rPr>
              <a:t>注释</a:t>
            </a:r>
            <a:r>
              <a:rPr lang="en-US" altLang="zh-CN" sz="2000" b="0" dirty="0">
                <a:ea typeface="华文新魏" panose="02010800040101010101" pitchFamily="2" charset="-122"/>
              </a:rPr>
              <a:t>…</a:t>
            </a:r>
          </a:p>
          <a:p>
            <a:r>
              <a:rPr lang="en-US" altLang="zh-CN" sz="2000" b="0" dirty="0">
                <a:ea typeface="华文新魏" panose="02010800040101010101" pitchFamily="2" charset="-122"/>
              </a:rPr>
              <a:t>…</a:t>
            </a:r>
          </a:p>
          <a:p>
            <a:r>
              <a:rPr lang="en-US" altLang="zh-CN" sz="2000" b="0" dirty="0" err="1">
                <a:solidFill>
                  <a:srgbClr val="0000FF"/>
                </a:solidFill>
                <a:ea typeface="华文新魏" panose="02010800040101010101" pitchFamily="2" charset="-122"/>
              </a:rPr>
              <a:t>endmodule</a:t>
            </a:r>
            <a:endParaRPr lang="zh-CN" altLang="en-US" sz="2000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A0FAC420-4EC5-486B-837A-A3A485777F90}"/>
              </a:ext>
            </a:extLst>
          </p:cNvPr>
          <p:cNvSpPr/>
          <p:nvPr/>
        </p:nvSpPr>
        <p:spPr bwMode="auto">
          <a:xfrm>
            <a:off x="1638300" y="1636713"/>
            <a:ext cx="171450" cy="1390650"/>
          </a:xfrm>
          <a:prstGeom prst="leftBrac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B2BA1-9700-4406-8A1A-970A04969F2B}"/>
              </a:ext>
            </a:extLst>
          </p:cNvPr>
          <p:cNvSpPr txBox="1"/>
          <p:nvPr/>
        </p:nvSpPr>
        <p:spPr>
          <a:xfrm>
            <a:off x="193284" y="2008872"/>
            <a:ext cx="1338828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模块名称与</a:t>
            </a:r>
            <a:endParaRPr kumimoji="0" lang="en-US" altLang="zh-CN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端口列表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F0198AA-3FF1-4667-AAE7-A32371B7661C}"/>
              </a:ext>
            </a:extLst>
          </p:cNvPr>
          <p:cNvSpPr/>
          <p:nvPr/>
        </p:nvSpPr>
        <p:spPr bwMode="auto">
          <a:xfrm>
            <a:off x="1647825" y="3332163"/>
            <a:ext cx="152400" cy="877887"/>
          </a:xfrm>
          <a:prstGeom prst="leftBrac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087C9-81A3-4E76-AF6C-A3EEC8342AF4}"/>
              </a:ext>
            </a:extLst>
          </p:cNvPr>
          <p:cNvSpPr txBox="1"/>
          <p:nvPr/>
        </p:nvSpPr>
        <p:spPr>
          <a:xfrm>
            <a:off x="414417" y="3595062"/>
            <a:ext cx="1107996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端口方向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9D16B24-2CE3-463D-90F7-0208494C008A}"/>
              </a:ext>
            </a:extLst>
          </p:cNvPr>
          <p:cNvSpPr/>
          <p:nvPr/>
        </p:nvSpPr>
        <p:spPr bwMode="auto">
          <a:xfrm>
            <a:off x="1647651" y="4500402"/>
            <a:ext cx="152400" cy="646331"/>
          </a:xfrm>
          <a:prstGeom prst="leftBrac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7150C8-CC78-4C88-9FF8-0B0A69A3B272}"/>
              </a:ext>
            </a:extLst>
          </p:cNvPr>
          <p:cNvSpPr txBox="1"/>
          <p:nvPr/>
        </p:nvSpPr>
        <p:spPr>
          <a:xfrm>
            <a:off x="234614" y="4533600"/>
            <a:ext cx="1338828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变量数据类型说明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6E4536F-6A78-4531-8EB3-2E0991ABFF44}"/>
              </a:ext>
            </a:extLst>
          </p:cNvPr>
          <p:cNvSpPr/>
          <p:nvPr/>
        </p:nvSpPr>
        <p:spPr bwMode="auto">
          <a:xfrm>
            <a:off x="1647651" y="5368489"/>
            <a:ext cx="152400" cy="765612"/>
          </a:xfrm>
          <a:prstGeom prst="leftBrac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8D2816-0DF3-4B23-8126-A2C728527C82}"/>
              </a:ext>
            </a:extLst>
          </p:cNvPr>
          <p:cNvSpPr txBox="1"/>
          <p:nvPr/>
        </p:nvSpPr>
        <p:spPr>
          <a:xfrm>
            <a:off x="426572" y="5404127"/>
            <a:ext cx="1107996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内部电路</a:t>
            </a:r>
            <a:endParaRPr kumimoji="0" lang="en-US" altLang="zh-CN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功能描述</a:t>
            </a:r>
            <a:endParaRPr kumimoji="0" lang="en-US" altLang="zh-CN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F4E8A4-FD72-49ED-B273-6077DE637FA2}"/>
              </a:ext>
            </a:extLst>
          </p:cNvPr>
          <p:cNvSpPr txBox="1"/>
          <p:nvPr/>
        </p:nvSpPr>
        <p:spPr>
          <a:xfrm>
            <a:off x="4900613" y="2348567"/>
            <a:ext cx="3648074" cy="2862322"/>
          </a:xfrm>
          <a:prstGeom prst="rect">
            <a:avLst/>
          </a:prstGeom>
          <a:noFill/>
          <a:ln w="15875">
            <a:solidFill>
              <a:schemeClr val="accent2">
                <a:lumMod val="50000"/>
              </a:schemeClr>
            </a:solidFill>
          </a:ln>
          <a:effectLst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</a:rPr>
              <a:t>module</a:t>
            </a:r>
            <a:r>
              <a:rPr lang="en-US" altLang="zh-CN" sz="2000" b="0" dirty="0"/>
              <a:t>  adder ( a, b, sum,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);</a:t>
            </a:r>
          </a:p>
          <a:p>
            <a:endParaRPr lang="en-US" altLang="zh-CN" sz="2000" b="0" dirty="0"/>
          </a:p>
          <a:p>
            <a:r>
              <a:rPr lang="en-US" altLang="zh-CN" sz="2000" b="0" dirty="0">
                <a:solidFill>
                  <a:srgbClr val="0000FF"/>
                </a:solidFill>
              </a:rPr>
              <a:t>  input</a:t>
            </a:r>
            <a:r>
              <a:rPr lang="en-US" altLang="zh-CN" sz="2000" b="0" dirty="0"/>
              <a:t> [7:0] a, b;</a:t>
            </a:r>
          </a:p>
          <a:p>
            <a:r>
              <a:rPr lang="en-US" altLang="zh-CN" sz="2000" b="0" dirty="0">
                <a:solidFill>
                  <a:srgbClr val="0000FF"/>
                </a:solidFill>
              </a:rPr>
              <a:t>  output</a:t>
            </a:r>
            <a:r>
              <a:rPr lang="en-US" altLang="zh-CN" sz="2000" b="0" dirty="0"/>
              <a:t> [7:0] sum;</a:t>
            </a:r>
          </a:p>
          <a:p>
            <a:r>
              <a:rPr lang="en-US" altLang="zh-CN" sz="2000" b="0" dirty="0">
                <a:solidFill>
                  <a:srgbClr val="0000FF"/>
                </a:solidFill>
              </a:rPr>
              <a:t>  output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;</a:t>
            </a:r>
          </a:p>
          <a:p>
            <a:endParaRPr lang="en-US" altLang="zh-CN" sz="2000" b="0" dirty="0"/>
          </a:p>
          <a:p>
            <a:r>
              <a:rPr lang="en-US" altLang="zh-CN" sz="2000" b="0" dirty="0">
                <a:solidFill>
                  <a:srgbClr val="0000FF"/>
                </a:solidFill>
              </a:rPr>
              <a:t>  assign</a:t>
            </a:r>
            <a:r>
              <a:rPr lang="en-US" altLang="zh-CN" sz="2000" b="0" dirty="0"/>
              <a:t> {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, sum}=</a:t>
            </a:r>
            <a:r>
              <a:rPr lang="en-US" altLang="zh-CN" sz="2000" b="0" dirty="0" err="1"/>
              <a:t>a+b</a:t>
            </a:r>
            <a:r>
              <a:rPr lang="en-US" altLang="zh-CN" sz="2000" b="0" dirty="0"/>
              <a:t>;</a:t>
            </a:r>
          </a:p>
          <a:p>
            <a:endParaRPr lang="en-US" altLang="zh-CN" sz="2000" b="0" dirty="0"/>
          </a:p>
          <a:p>
            <a:r>
              <a:rPr lang="en-US" altLang="zh-CN" sz="2000" b="0" dirty="0" err="1">
                <a:solidFill>
                  <a:srgbClr val="0000FF"/>
                </a:solidFill>
              </a:rPr>
              <a:t>endmodule</a:t>
            </a:r>
            <a:endParaRPr lang="zh-CN" altLang="en-US" sz="2000" b="0" dirty="0">
              <a:solidFill>
                <a:srgbClr val="0000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8A0F53-B303-44EB-BEA4-1F287A79C36D}"/>
              </a:ext>
            </a:extLst>
          </p:cNvPr>
          <p:cNvSpPr txBox="1"/>
          <p:nvPr/>
        </p:nvSpPr>
        <p:spPr>
          <a:xfrm>
            <a:off x="4969377" y="181337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24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两个</a:t>
            </a:r>
            <a:r>
              <a:rPr kumimoji="0"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位数的加法器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0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>
            <a:extLst>
              <a:ext uri="{FF2B5EF4-FFF2-40B4-BE49-F238E27FC236}">
                <a16:creationId xmlns:a16="http://schemas.microsoft.com/office/drawing/2014/main" id="{915E4ECE-4A43-4462-94A2-BFE4834AD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27ED70-A1AB-0743-9D82-6C5A8C677CF5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>
            <a:extLst>
              <a:ext uri="{FF2B5EF4-FFF2-40B4-BE49-F238E27FC236}">
                <a16:creationId xmlns:a16="http://schemas.microsoft.com/office/drawing/2014/main" id="{8FE52AE3-9D66-4080-BE5D-C4D219B21A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B5B43A-7803-4691-BB1F-76A583AD6000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Rectangle 10">
            <a:extLst>
              <a:ext uri="{FF2B5EF4-FFF2-40B4-BE49-F238E27FC236}">
                <a16:creationId xmlns:a16="http://schemas.microsoft.com/office/drawing/2014/main" id="{239E6986-B453-4808-8227-9B925C26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基本结构（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B2BA1-9700-4406-8A1A-970A04969F2B}"/>
              </a:ext>
            </a:extLst>
          </p:cNvPr>
          <p:cNvSpPr txBox="1"/>
          <p:nvPr/>
        </p:nvSpPr>
        <p:spPr>
          <a:xfrm>
            <a:off x="3451147" y="1286822"/>
            <a:ext cx="1854277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module  </a:t>
            </a:r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模块名</a:t>
            </a:r>
            <a:endParaRPr kumimoji="0" lang="en-US" altLang="zh-CN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(port list)</a:t>
            </a:r>
            <a:endParaRPr kumimoji="0" lang="zh-CN" altLang="en-US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087C9-81A3-4E76-AF6C-A3EEC8342AF4}"/>
              </a:ext>
            </a:extLst>
          </p:cNvPr>
          <p:cNvSpPr txBox="1"/>
          <p:nvPr/>
        </p:nvSpPr>
        <p:spPr>
          <a:xfrm>
            <a:off x="498081" y="2726015"/>
            <a:ext cx="870752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端口  </a:t>
            </a:r>
            <a:endParaRPr kumimoji="0" lang="en-US" altLang="zh-CN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E5CE756-FAE9-4F81-A8CA-97839D416F37}"/>
              </a:ext>
            </a:extLst>
          </p:cNvPr>
          <p:cNvCxnSpPr/>
          <p:nvPr/>
        </p:nvCxnSpPr>
        <p:spPr bwMode="auto">
          <a:xfrm>
            <a:off x="923925" y="2286000"/>
            <a:ext cx="4885544" cy="0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478B602-5EBB-4E32-BBA6-5E9E75ED8CB0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4378285" y="1933153"/>
            <a:ext cx="1" cy="369247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9581E6-2768-4FA9-B1FC-02803C7A33D1}"/>
              </a:ext>
            </a:extLst>
          </p:cNvPr>
          <p:cNvSpPr txBox="1"/>
          <p:nvPr/>
        </p:nvSpPr>
        <p:spPr>
          <a:xfrm>
            <a:off x="2065382" y="2726015"/>
            <a:ext cx="1107996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数据类型</a:t>
            </a:r>
            <a:endParaRPr kumimoji="0" lang="en-US" altLang="zh-CN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00C6DB-57F3-4A12-9669-5255F35ADB43}"/>
              </a:ext>
            </a:extLst>
          </p:cNvPr>
          <p:cNvSpPr txBox="1"/>
          <p:nvPr/>
        </p:nvSpPr>
        <p:spPr>
          <a:xfrm>
            <a:off x="5284047" y="2708987"/>
            <a:ext cx="1107996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电路功能</a:t>
            </a:r>
            <a:endParaRPr kumimoji="0" lang="en-US" altLang="zh-CN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DE9D819-7255-4EF0-B58E-3F20BBA59EAF}"/>
              </a:ext>
            </a:extLst>
          </p:cNvPr>
          <p:cNvCxnSpPr>
            <a:endCxn id="18" idx="0"/>
          </p:cNvCxnSpPr>
          <p:nvPr/>
        </p:nvCxnSpPr>
        <p:spPr bwMode="auto">
          <a:xfrm>
            <a:off x="933450" y="2302400"/>
            <a:ext cx="7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30DEFCA-5DC3-4FC5-B5F2-9F140B4E1467}"/>
              </a:ext>
            </a:extLst>
          </p:cNvPr>
          <p:cNvCxnSpPr/>
          <p:nvPr/>
        </p:nvCxnSpPr>
        <p:spPr bwMode="auto">
          <a:xfrm>
            <a:off x="2590800" y="2285373"/>
            <a:ext cx="4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4B48EB-3828-47EA-9EDE-5FFE0F086D18}"/>
              </a:ext>
            </a:extLst>
          </p:cNvPr>
          <p:cNvCxnSpPr/>
          <p:nvPr/>
        </p:nvCxnSpPr>
        <p:spPr bwMode="auto">
          <a:xfrm>
            <a:off x="5791196" y="2277420"/>
            <a:ext cx="4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D3036E8-50B6-46C6-8E96-81AD8B8C0A2A}"/>
              </a:ext>
            </a:extLst>
          </p:cNvPr>
          <p:cNvSpPr txBox="1"/>
          <p:nvPr/>
        </p:nvSpPr>
        <p:spPr>
          <a:xfrm>
            <a:off x="558499" y="3789550"/>
            <a:ext cx="710451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input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BE51A4-4581-47E8-AD62-A7F548AAFE58}"/>
              </a:ext>
            </a:extLst>
          </p:cNvPr>
          <p:cNvSpPr txBox="1"/>
          <p:nvPr/>
        </p:nvSpPr>
        <p:spPr>
          <a:xfrm>
            <a:off x="2123281" y="3811865"/>
            <a:ext cx="954108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net    </a:t>
            </a:r>
            <a:endParaRPr kumimoji="0" lang="zh-CN" altLang="en-US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0DFB89F-6429-4CBB-82CC-E86FAADEA5D0}"/>
              </a:ext>
            </a:extLst>
          </p:cNvPr>
          <p:cNvSpPr txBox="1"/>
          <p:nvPr/>
        </p:nvSpPr>
        <p:spPr>
          <a:xfrm>
            <a:off x="3523914" y="4021635"/>
            <a:ext cx="1365646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Continuous Assignment</a:t>
            </a:r>
            <a:endParaRPr kumimoji="0" lang="zh-CN" altLang="en-US" sz="18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D8C8CCB-6BCA-4B51-B86F-F17D09367C59}"/>
              </a:ext>
            </a:extLst>
          </p:cNvPr>
          <p:cNvCxnSpPr>
            <a:endCxn id="41" idx="0"/>
          </p:cNvCxnSpPr>
          <p:nvPr/>
        </p:nvCxnSpPr>
        <p:spPr bwMode="auto">
          <a:xfrm>
            <a:off x="913720" y="3365935"/>
            <a:ext cx="5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B964DB3-7D15-4EE8-BC55-A7C14BF44A84}"/>
              </a:ext>
            </a:extLst>
          </p:cNvPr>
          <p:cNvCxnSpPr/>
          <p:nvPr/>
        </p:nvCxnSpPr>
        <p:spPr bwMode="auto">
          <a:xfrm>
            <a:off x="2600325" y="3371223"/>
            <a:ext cx="4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07E9B05-9952-474D-A7C9-CAE1C2E665B7}"/>
              </a:ext>
            </a:extLst>
          </p:cNvPr>
          <p:cNvCxnSpPr/>
          <p:nvPr/>
        </p:nvCxnSpPr>
        <p:spPr bwMode="auto">
          <a:xfrm>
            <a:off x="5818994" y="3371222"/>
            <a:ext cx="0" cy="297520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12927DB-C576-4615-B856-4AA447C7BF57}"/>
              </a:ext>
            </a:extLst>
          </p:cNvPr>
          <p:cNvSpPr txBox="1"/>
          <p:nvPr/>
        </p:nvSpPr>
        <p:spPr>
          <a:xfrm>
            <a:off x="481555" y="4598401"/>
            <a:ext cx="864339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output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91A0F53-CAF0-4E19-A773-37D2DE09A40D}"/>
              </a:ext>
            </a:extLst>
          </p:cNvPr>
          <p:cNvSpPr txBox="1"/>
          <p:nvPr/>
        </p:nvSpPr>
        <p:spPr>
          <a:xfrm>
            <a:off x="2034312" y="4620716"/>
            <a:ext cx="1132041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register  </a:t>
            </a:r>
            <a:endParaRPr kumimoji="0" lang="zh-CN" altLang="en-US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EBC7A69-C7A6-4383-BC67-2CBB1E9ED6CE}"/>
              </a:ext>
            </a:extLst>
          </p:cNvPr>
          <p:cNvSpPr txBox="1"/>
          <p:nvPr/>
        </p:nvSpPr>
        <p:spPr>
          <a:xfrm>
            <a:off x="3739909" y="5091581"/>
            <a:ext cx="807796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assign</a:t>
            </a:r>
            <a:endParaRPr kumimoji="0" lang="zh-CN" altLang="en-US" sz="18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C38A006-E5B6-4B61-8C22-A2C9F7FB9C62}"/>
              </a:ext>
            </a:extLst>
          </p:cNvPr>
          <p:cNvCxnSpPr>
            <a:endCxn id="50" idx="0"/>
          </p:cNvCxnSpPr>
          <p:nvPr/>
        </p:nvCxnSpPr>
        <p:spPr bwMode="auto">
          <a:xfrm>
            <a:off x="913720" y="4174786"/>
            <a:ext cx="5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445A583-8F06-46FF-A3DD-4414EABF2C0A}"/>
              </a:ext>
            </a:extLst>
          </p:cNvPr>
          <p:cNvCxnSpPr/>
          <p:nvPr/>
        </p:nvCxnSpPr>
        <p:spPr bwMode="auto">
          <a:xfrm>
            <a:off x="2600325" y="4180074"/>
            <a:ext cx="4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D1C4D21-256C-4801-A88B-3FA4088C9334}"/>
              </a:ext>
            </a:extLst>
          </p:cNvPr>
          <p:cNvSpPr txBox="1"/>
          <p:nvPr/>
        </p:nvSpPr>
        <p:spPr>
          <a:xfrm>
            <a:off x="547371" y="5398501"/>
            <a:ext cx="713658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en-US" altLang="zh-CN" sz="1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inout</a:t>
            </a:r>
            <a:endParaRPr kumimoji="0" lang="en-US" altLang="zh-CN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1E9D81-0106-40D3-82E9-CE845FA4B785}"/>
              </a:ext>
            </a:extLst>
          </p:cNvPr>
          <p:cNvSpPr txBox="1"/>
          <p:nvPr/>
        </p:nvSpPr>
        <p:spPr>
          <a:xfrm>
            <a:off x="1869295" y="5420816"/>
            <a:ext cx="1443024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parameter  </a:t>
            </a:r>
            <a:endParaRPr kumimoji="0" lang="zh-CN" altLang="en-US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7A4CBA-DF9C-48AF-A053-55BF1F5E3865}"/>
              </a:ext>
            </a:extLst>
          </p:cNvPr>
          <p:cNvCxnSpPr>
            <a:endCxn id="58" idx="0"/>
          </p:cNvCxnSpPr>
          <p:nvPr/>
        </p:nvCxnSpPr>
        <p:spPr bwMode="auto">
          <a:xfrm>
            <a:off x="904195" y="4974886"/>
            <a:ext cx="5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A287EF0-945A-440F-8525-E9173762ADB8}"/>
              </a:ext>
            </a:extLst>
          </p:cNvPr>
          <p:cNvCxnSpPr/>
          <p:nvPr/>
        </p:nvCxnSpPr>
        <p:spPr bwMode="auto">
          <a:xfrm>
            <a:off x="2590800" y="4980174"/>
            <a:ext cx="4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6B09105-4DE9-4473-A7C1-D5E462BB8999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4216676" y="3668742"/>
            <a:ext cx="3223914" cy="0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13D553A-BDF0-4E86-BBB4-4CF09DE97C39}"/>
              </a:ext>
            </a:extLst>
          </p:cNvPr>
          <p:cNvSpPr txBox="1"/>
          <p:nvPr/>
        </p:nvSpPr>
        <p:spPr>
          <a:xfrm>
            <a:off x="7440590" y="3484076"/>
            <a:ext cx="1418979" cy="369332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initialization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AF9C250-ACA8-4329-886C-5A902BFEF243}"/>
              </a:ext>
            </a:extLst>
          </p:cNvPr>
          <p:cNvCxnSpPr>
            <a:cxnSpLocks/>
            <a:endCxn id="44" idx="0"/>
          </p:cNvCxnSpPr>
          <p:nvPr/>
        </p:nvCxnSpPr>
        <p:spPr bwMode="auto">
          <a:xfrm>
            <a:off x="4196799" y="3668742"/>
            <a:ext cx="9938" cy="352893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21AC584-7D66-4E02-A77A-BA0D28EA77C5}"/>
              </a:ext>
            </a:extLst>
          </p:cNvPr>
          <p:cNvCxnSpPr/>
          <p:nvPr/>
        </p:nvCxnSpPr>
        <p:spPr bwMode="auto">
          <a:xfrm>
            <a:off x="4152423" y="4667966"/>
            <a:ext cx="4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991BC1D-6D18-4BA4-B156-55079E006D59}"/>
              </a:ext>
            </a:extLst>
          </p:cNvPr>
          <p:cNvSpPr txBox="1"/>
          <p:nvPr/>
        </p:nvSpPr>
        <p:spPr>
          <a:xfrm>
            <a:off x="5078036" y="4024423"/>
            <a:ext cx="1114877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module </a:t>
            </a:r>
          </a:p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call</a:t>
            </a:r>
            <a:endParaRPr kumimoji="0" lang="zh-CN" altLang="en-US" sz="18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5F52F81-AC23-42C2-B461-30FDCA68CFFF}"/>
              </a:ext>
            </a:extLst>
          </p:cNvPr>
          <p:cNvSpPr txBox="1"/>
          <p:nvPr/>
        </p:nvSpPr>
        <p:spPr>
          <a:xfrm>
            <a:off x="5047935" y="5094369"/>
            <a:ext cx="1103588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module</a:t>
            </a:r>
          </a:p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instances</a:t>
            </a:r>
            <a:endParaRPr kumimoji="0" lang="zh-CN" altLang="en-US" sz="18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03BEE48-E56E-4262-AAE2-B80F5E80AA12}"/>
              </a:ext>
            </a:extLst>
          </p:cNvPr>
          <p:cNvCxnSpPr>
            <a:cxnSpLocks/>
            <a:endCxn id="89" idx="0"/>
          </p:cNvCxnSpPr>
          <p:nvPr/>
        </p:nvCxnSpPr>
        <p:spPr bwMode="auto">
          <a:xfrm flipH="1">
            <a:off x="5635475" y="3685181"/>
            <a:ext cx="1" cy="339242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41ABCDB-F94A-4CF0-92EF-C7322C53829D}"/>
              </a:ext>
            </a:extLst>
          </p:cNvPr>
          <p:cNvCxnSpPr/>
          <p:nvPr/>
        </p:nvCxnSpPr>
        <p:spPr bwMode="auto">
          <a:xfrm>
            <a:off x="5620162" y="4667966"/>
            <a:ext cx="4" cy="423615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1A1BFF7-B1D0-4A79-8521-0FE127058082}"/>
              </a:ext>
            </a:extLst>
          </p:cNvPr>
          <p:cNvSpPr txBox="1"/>
          <p:nvPr/>
        </p:nvSpPr>
        <p:spPr>
          <a:xfrm>
            <a:off x="6451083" y="4038074"/>
            <a:ext cx="1365646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Procedural</a:t>
            </a:r>
          </a:p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blocks</a:t>
            </a:r>
            <a:endParaRPr kumimoji="0" lang="zh-CN" altLang="en-US" sz="18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A424339-329A-4C75-895A-FD590FDC54A8}"/>
              </a:ext>
            </a:extLst>
          </p:cNvPr>
          <p:cNvSpPr txBox="1"/>
          <p:nvPr/>
        </p:nvSpPr>
        <p:spPr>
          <a:xfrm>
            <a:off x="6251179" y="5468322"/>
            <a:ext cx="807796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initial</a:t>
            </a:r>
          </a:p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block</a:t>
            </a:r>
            <a:endParaRPr kumimoji="0" lang="zh-CN" altLang="en-US" sz="18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61B95CEF-043C-4A2E-9B0A-E35D804674B8}"/>
              </a:ext>
            </a:extLst>
          </p:cNvPr>
          <p:cNvCxnSpPr>
            <a:cxnSpLocks/>
          </p:cNvCxnSpPr>
          <p:nvPr/>
        </p:nvCxnSpPr>
        <p:spPr bwMode="auto">
          <a:xfrm>
            <a:off x="7074623" y="3685181"/>
            <a:ext cx="9938" cy="352893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93489FE-BD56-47CB-838F-7E3A6AA44B14}"/>
              </a:ext>
            </a:extLst>
          </p:cNvPr>
          <p:cNvCxnSpPr/>
          <p:nvPr/>
        </p:nvCxnSpPr>
        <p:spPr bwMode="auto">
          <a:xfrm>
            <a:off x="7136839" y="4684405"/>
            <a:ext cx="0" cy="295769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9789CC7E-6380-4A1C-B314-3F5BEE1713A0}"/>
              </a:ext>
            </a:extLst>
          </p:cNvPr>
          <p:cNvCxnSpPr>
            <a:cxnSpLocks/>
          </p:cNvCxnSpPr>
          <p:nvPr/>
        </p:nvCxnSpPr>
        <p:spPr bwMode="auto">
          <a:xfrm>
            <a:off x="6625614" y="4980174"/>
            <a:ext cx="1047399" cy="0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F06EE8A-E79C-4F8A-8A84-17E3AC63A9D3}"/>
              </a:ext>
            </a:extLst>
          </p:cNvPr>
          <p:cNvSpPr txBox="1"/>
          <p:nvPr/>
        </p:nvSpPr>
        <p:spPr>
          <a:xfrm>
            <a:off x="7248448" y="5468322"/>
            <a:ext cx="1039392" cy="6463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always block</a:t>
            </a:r>
            <a:endParaRPr kumimoji="0" lang="zh-CN" altLang="en-US" sz="18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F971238-9512-4D7B-9F8F-D13F291BA733}"/>
              </a:ext>
            </a:extLst>
          </p:cNvPr>
          <p:cNvCxnSpPr/>
          <p:nvPr/>
        </p:nvCxnSpPr>
        <p:spPr bwMode="auto">
          <a:xfrm>
            <a:off x="6625614" y="4980174"/>
            <a:ext cx="0" cy="476027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865CBFD-7DB7-46FA-A89E-32EA11C325D0}"/>
              </a:ext>
            </a:extLst>
          </p:cNvPr>
          <p:cNvCxnSpPr/>
          <p:nvPr/>
        </p:nvCxnSpPr>
        <p:spPr bwMode="auto">
          <a:xfrm>
            <a:off x="7673013" y="4973691"/>
            <a:ext cx="0" cy="476027"/>
          </a:xfrm>
          <a:prstGeom prst="line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A186BF2-94C9-4EF8-8C3C-D305F8B61773}"/>
              </a:ext>
            </a:extLst>
          </p:cNvPr>
          <p:cNvSpPr txBox="1"/>
          <p:nvPr/>
        </p:nvSpPr>
        <p:spPr>
          <a:xfrm>
            <a:off x="3314444" y="3069647"/>
            <a:ext cx="697627" cy="707886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</a:t>
            </a:r>
            <a:endParaRPr lang="en-US" altLang="zh-CN" sz="2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wire</a:t>
            </a:r>
            <a:endParaRPr lang="zh-CN" altLang="en-US" sz="2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98BC00-2CBD-4C6D-930A-1946A1878BE5}"/>
              </a:ext>
            </a:extLst>
          </p:cNvPr>
          <p:cNvCxnSpPr>
            <a:endCxn id="45" idx="1"/>
          </p:cNvCxnSpPr>
          <p:nvPr/>
        </p:nvCxnSpPr>
        <p:spPr bwMode="auto">
          <a:xfrm flipV="1">
            <a:off x="2952750" y="3423590"/>
            <a:ext cx="361694" cy="353943"/>
          </a:xfrm>
          <a:prstGeom prst="straightConnector1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8124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33" grpId="0" animBg="1"/>
      <p:bldP spid="34" grpId="0" animBg="1"/>
      <p:bldP spid="41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8" grpId="0" animBg="1"/>
      <p:bldP spid="59" grpId="0" animBg="1"/>
      <p:bldP spid="76" grpId="0" animBg="1"/>
      <p:bldP spid="89" grpId="0" animBg="1"/>
      <p:bldP spid="90" grpId="0" animBg="1"/>
      <p:bldP spid="93" grpId="0" animBg="1"/>
      <p:bldP spid="94" grpId="0" animBg="1"/>
      <p:bldP spid="101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FC964E82-9E6F-4A62-B561-757993054E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5AF13F-7405-E041-A27B-E695A21230E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灯片编号占位符 2">
            <a:extLst>
              <a:ext uri="{FF2B5EF4-FFF2-40B4-BE49-F238E27FC236}">
                <a16:creationId xmlns:a16="http://schemas.microsoft.com/office/drawing/2014/main" id="{97C33426-A251-4D98-ACE7-FE931BB46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E78BB7-A3EF-4029-87B4-EB730FB7C3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8">
            <a:extLst>
              <a:ext uri="{FF2B5EF4-FFF2-40B4-BE49-F238E27FC236}">
                <a16:creationId xmlns:a16="http://schemas.microsoft.com/office/drawing/2014/main" id="{B5AB4F27-F9A0-4AB8-900B-F190017A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基本语法（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D0DD54F-15ED-480A-88B0-B4D37859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12268"/>
            <a:ext cx="8518525" cy="86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由字母或下划线开头的一组字母、数字、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$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_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的组合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大小写敏感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84E4C57-994D-4576-BA05-6A0EDB77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46" y="1104463"/>
            <a:ext cx="852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标识符：模块名、变量名、常量名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D0DD54F-15ED-480A-88B0-B4D37859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" y="2442605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变量：使用前须进行声明</a:t>
            </a:r>
            <a:r>
              <a:rPr kumimoji="0" lang="en-US" altLang="zh-CN" b="0" dirty="0"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D0DD54F-15ED-480A-88B0-B4D37859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3026394"/>
            <a:ext cx="85185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线网变量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：硬件结构驱动的连线或门的输出，常用</a:t>
            </a:r>
            <a:r>
              <a:rPr kumimoji="0" lang="en-US" altLang="zh-CN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wire</a:t>
            </a: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    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声明：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&lt;</a:t>
            </a:r>
            <a:r>
              <a:rPr kumimoji="0" lang="en-US" altLang="zh-CN" sz="2000" b="0" dirty="0" err="1">
                <a:ea typeface="华文新魏" panose="02010800040101010101" pitchFamily="2" charset="-122"/>
              </a:rPr>
              <a:t>net_type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&gt; [range] [delay] &lt;</a:t>
            </a:r>
            <a:r>
              <a:rPr kumimoji="0" lang="en-US" altLang="zh-CN" sz="2000" b="0" dirty="0" err="1">
                <a:ea typeface="华文新魏" panose="02010800040101010101" pitchFamily="2" charset="-122"/>
              </a:rPr>
              <a:t>net_name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&gt; [,</a:t>
            </a:r>
            <a:r>
              <a:rPr kumimoji="0" lang="en-US" altLang="zh-CN" sz="2000" b="0" dirty="0" err="1">
                <a:ea typeface="华文新魏" panose="02010800040101010101" pitchFamily="2" charset="-122"/>
              </a:rPr>
              <a:t>net_name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                   wire</a:t>
            </a:r>
            <a:r>
              <a:rPr lang="en-US" altLang="zh-CN" sz="2000" b="0" dirty="0">
                <a:ea typeface="华文新魏" panose="02010800040101010101" pitchFamily="2" charset="-122"/>
              </a:rPr>
              <a:t> [7:0] a, b;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D0DD54F-15ED-480A-88B0-B4D37859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4122700"/>
            <a:ext cx="85185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寄存器变量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过程块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中用来保存数据的变量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声明：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&lt;</a:t>
            </a:r>
            <a:r>
              <a:rPr kumimoji="0" lang="en-US" altLang="zh-CN" sz="2000" b="0" dirty="0" err="1">
                <a:ea typeface="华文新魏" panose="02010800040101010101" pitchFamily="2" charset="-122"/>
              </a:rPr>
              <a:t>reg_type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&gt; [range] &lt;</a:t>
            </a:r>
            <a:r>
              <a:rPr kumimoji="0" lang="en-US" altLang="zh-CN" sz="2000" b="0" dirty="0" err="1">
                <a:ea typeface="华文新魏" panose="02010800040101010101" pitchFamily="2" charset="-122"/>
              </a:rPr>
              <a:t>reg_name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&gt; [,</a:t>
            </a:r>
            <a:r>
              <a:rPr kumimoji="0" lang="en-US" altLang="zh-CN" sz="2000" b="0" dirty="0" err="1">
                <a:ea typeface="华文新魏" panose="02010800040101010101" pitchFamily="2" charset="-122"/>
              </a:rPr>
              <a:t>reg_name</a:t>
            </a:r>
            <a:r>
              <a:rPr kumimoji="0" lang="en-US" altLang="zh-CN" sz="2000" b="0" dirty="0">
                <a:ea typeface="华文新魏" panose="02010800040101010101" pitchFamily="2" charset="-122"/>
              </a:rPr>
              <a:t>];</a:t>
            </a:r>
            <a:r>
              <a:rPr lang="en-US" altLang="zh-CN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 </a:t>
            </a:r>
          </a:p>
          <a:p>
            <a:pPr lvl="1" eaLnBrk="1" hangingPunct="1">
              <a:spcBef>
                <a:spcPts val="0"/>
              </a:spcBef>
              <a:buClr>
                <a:srgbClr val="0000FF"/>
              </a:buClr>
            </a:pPr>
            <a:r>
              <a:rPr lang="en-US" altLang="zh-CN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             </a:t>
            </a:r>
            <a:r>
              <a:rPr lang="en-US" altLang="zh-CN" sz="2000" b="0" dirty="0" err="1">
                <a:solidFill>
                  <a:srgbClr val="0000FF"/>
                </a:solidFill>
                <a:ea typeface="华文新魏" panose="02010800040101010101" pitchFamily="2" charset="-122"/>
              </a:rPr>
              <a:t>reg</a:t>
            </a:r>
            <a:r>
              <a:rPr lang="en-US" altLang="zh-CN" sz="2000" b="0" dirty="0">
                <a:ea typeface="华文新魏" panose="02010800040101010101" pitchFamily="2" charset="-122"/>
              </a:rPr>
              <a:t> [m-1:0] c;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F70A5E-F4A6-1EA7-FACF-40A26BCFF9F9}"/>
              </a:ext>
            </a:extLst>
          </p:cNvPr>
          <p:cNvSpPr txBox="1"/>
          <p:nvPr/>
        </p:nvSpPr>
        <p:spPr>
          <a:xfrm>
            <a:off x="422275" y="5326728"/>
            <a:ext cx="807847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4</a:t>
            </a:r>
            <a:r>
              <a:rPr kumimoji="0" lang="zh-CN" altLang="en-US" b="0" dirty="0">
                <a:ea typeface="华文新魏" panose="02010800040101010101" pitchFamily="2" charset="-122"/>
              </a:rPr>
              <a:t>种最常用类型：</a:t>
            </a:r>
            <a:r>
              <a:rPr kumimoji="0" lang="en-US" altLang="zh-CN" b="0" dirty="0">
                <a:ea typeface="华文新魏" panose="02010800040101010101" pitchFamily="2" charset="-122"/>
              </a:rPr>
              <a:t>wire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reg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integer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parameter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4</a:t>
            </a:r>
            <a:r>
              <a:rPr kumimoji="0" lang="zh-CN" altLang="en-US" b="0" dirty="0">
                <a:ea typeface="华文新魏" panose="02010800040101010101" pitchFamily="2" charset="-122"/>
              </a:rPr>
              <a:t>值逻辑：</a:t>
            </a:r>
            <a:r>
              <a:rPr kumimoji="0" lang="en-US" altLang="zh-CN" b="0" dirty="0">
                <a:ea typeface="华文新魏" panose="02010800040101010101" pitchFamily="2" charset="-122"/>
              </a:rPr>
              <a:t>0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X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0" grpId="0" bldLvl="2"/>
      <p:bldP spid="11" grpId="0" bldLvl="2"/>
      <p:bldP spid="12" grpId="0" bldLvl="2"/>
      <p:bldP spid="3" grpId="0"/>
    </p:bldLst>
  </p:timing>
  <p:extLst>
    <p:ext uri="{3A86A75C-4F4B-4683-9AE1-C65F6400EC91}">
      <p14:laserTraceLst xmlns:p14="http://schemas.microsoft.com/office/powerpoint/2010/main">
        <p14:tracePtLst>
          <p14:tracePt t="15517" x="8521700" y="3897313"/>
          <p14:tracePt t="15749" x="8515350" y="3897313"/>
          <p14:tracePt t="15765" x="8509000" y="3897313"/>
          <p14:tracePt t="15772" x="8504238" y="3897313"/>
          <p14:tracePt t="15788" x="8497888" y="3897313"/>
          <p14:tracePt t="15891" x="8486775" y="3897313"/>
          <p14:tracePt t="15905" x="8480425" y="3897313"/>
          <p14:tracePt t="15938" x="8464550" y="3897313"/>
          <p14:tracePt t="16004" x="8464550" y="3908425"/>
          <p14:tracePt t="16038" x="8440738" y="3921125"/>
          <p14:tracePt t="16071" x="8407400" y="3921125"/>
          <p14:tracePt t="16104" x="8366125" y="3921125"/>
          <p14:tracePt t="16138" x="8247063" y="3989388"/>
          <p14:tracePt t="16171" x="7932738" y="4079875"/>
          <p14:tracePt t="16205" x="7326313" y="4308475"/>
          <p14:tracePt t="16238" x="6464300" y="4578350"/>
          <p14:tracePt t="16271" x="5064125" y="4235450"/>
          <p14:tracePt t="16304" x="4664075" y="3851275"/>
          <p14:tracePt t="16339" x="4160838" y="3892550"/>
          <p14:tracePt t="16371" x="2857500" y="4525963"/>
          <p14:tracePt t="16404" x="1606550" y="5572125"/>
          <p14:tracePt t="16438" x="1411288" y="5554663"/>
          <p14:tracePt t="16473" x="1035050" y="5422900"/>
          <p14:tracePt t="16504" x="571500" y="5303838"/>
          <p14:tracePt t="16539" x="485775" y="5189538"/>
          <p14:tracePt t="16571" x="428625" y="5246688"/>
          <p14:tracePt t="16604" x="536575" y="5303838"/>
          <p14:tracePt t="16638" x="1074738" y="5160963"/>
          <p14:tracePt t="16671" x="1720850" y="5189538"/>
          <p14:tracePt t="16704" x="1822450" y="5097463"/>
          <p14:tracePt t="16738" x="2332038" y="4772025"/>
          <p14:tracePt t="16771" x="4303713" y="4165600"/>
          <p14:tracePt t="16773" x="4606925" y="4114800"/>
          <p14:tracePt t="16804" x="4875213" y="4268788"/>
          <p14:tracePt t="16838" x="5789613" y="4160838"/>
          <p14:tracePt t="16871" x="7532688" y="2846388"/>
          <p14:tracePt t="16904" x="8823325" y="554038"/>
          <p14:tracePt t="17259" x="9097963" y="6303963"/>
          <p14:tracePt t="17267" x="8869363" y="6778625"/>
          <p14:tracePt t="17275" x="8869363" y="6851650"/>
          <p14:tracePt t="17287" x="8823325" y="6851650"/>
          <p14:tracePt t="17321" x="8526463" y="6851650"/>
          <p14:tracePt t="17355" x="8297863" y="6851650"/>
          <p14:tracePt t="17387" x="8469313" y="6851650"/>
          <p14:tracePt t="17421" x="8601075" y="6851650"/>
          <p14:tracePt t="17454" x="8378825" y="6750050"/>
          <p14:tracePt t="17487" x="8137525" y="6851650"/>
          <p14:tracePt t="17521" x="8343900" y="6851650"/>
          <p14:tracePt t="17555" x="8509000" y="6851650"/>
          <p14:tracePt t="17587" x="8697913" y="6851650"/>
          <p14:tracePt t="17621" x="8880475" y="6851650"/>
          <p14:tracePt t="17654" x="8990013" y="6851650"/>
          <p14:tracePt t="17688" x="9023350" y="6851650"/>
          <p14:tracePt t="17721" x="9036050" y="6835775"/>
          <p14:tracePt t="18420" x="8915400" y="6851650"/>
          <p14:tracePt t="18429" x="8550275" y="6851650"/>
          <p14:tracePt t="18437" x="8097838" y="6851650"/>
          <p14:tracePt t="18454" x="6972300" y="6851650"/>
          <p14:tracePt t="18471" x="5778500" y="6851650"/>
          <p14:tracePt t="18487" x="4651375" y="6851650"/>
          <p14:tracePt t="18521" x="3057525" y="6851650"/>
          <p14:tracePt t="18554" x="1011238" y="6554788"/>
          <p14:tracePt t="18796" x="57150" y="5383213"/>
          <p14:tracePt t="18805" x="320675" y="5137150"/>
          <p14:tracePt t="18823" x="611188" y="4818063"/>
          <p14:tracePt t="18837" x="1165225" y="4149725"/>
          <p14:tracePt t="18870" x="2063750" y="3125788"/>
          <p14:tracePt t="18904" x="3132138" y="2382838"/>
          <p14:tracePt t="18937" x="4703763" y="1743075"/>
          <p14:tracePt t="18971" x="5794375" y="1485900"/>
          <p14:tracePt t="19004" x="6275388" y="1463675"/>
          <p14:tracePt t="19037" x="6565900" y="1446213"/>
          <p14:tracePt t="19070" x="7458075" y="622300"/>
          <p14:tracePt t="19104" x="8247063" y="0"/>
          <p14:tracePt t="19137" x="8383588" y="0"/>
          <p14:tracePt t="19171" x="8486775" y="0"/>
          <p14:tracePt t="19203" x="8486775" y="107950"/>
          <p14:tracePt t="19237" x="8286750" y="485775"/>
          <p14:tracePt t="19270" x="8126413" y="617538"/>
          <p14:tracePt t="19303" x="7840663" y="817563"/>
          <p14:tracePt t="19337" x="7515225" y="1063625"/>
          <p14:tracePt t="19342" x="7451725" y="1131888"/>
          <p14:tracePt t="19372" x="7194550" y="1382713"/>
          <p14:tracePt t="19403" x="6983413" y="1565275"/>
          <p14:tracePt t="19436" x="6708775" y="1800225"/>
          <p14:tracePt t="19470" x="6623050" y="1908175"/>
          <p14:tracePt t="19504" x="6383338" y="2125663"/>
          <p14:tracePt t="19537" x="6183313" y="2274888"/>
          <p14:tracePt t="19572" x="5961063" y="2463800"/>
          <p14:tracePt t="19603" x="5851525" y="2593975"/>
          <p14:tracePt t="19637" x="5675313" y="2749550"/>
          <p14:tracePt t="19670" x="5418138" y="2874963"/>
          <p14:tracePt t="19703" x="5189538" y="2994025"/>
          <p14:tracePt t="19737" x="5097463" y="3051175"/>
          <p14:tracePt t="19771" x="4960938" y="3121025"/>
          <p14:tracePt t="19774" x="4914900" y="3136900"/>
          <p14:tracePt t="19803" x="4778375" y="3160713"/>
          <p14:tracePt t="19837" x="4629150" y="3160713"/>
          <p14:tracePt t="19870" x="4446588" y="3189288"/>
          <p14:tracePt t="19903" x="4286250" y="3217863"/>
          <p14:tracePt t="19937" x="4143375" y="3194050"/>
          <p14:tracePt t="19970" x="4057650" y="3178175"/>
          <p14:tracePt t="20004" x="3932238" y="3160713"/>
          <p14:tracePt t="20037" x="3778250" y="3171825"/>
          <p14:tracePt t="20070" x="3635375" y="3189288"/>
          <p14:tracePt t="20103" x="3543300" y="3178175"/>
          <p14:tracePt t="20137" x="3468688" y="3165475"/>
          <p14:tracePt t="20171" x="3332163" y="3178175"/>
          <p14:tracePt t="20203" x="3268663" y="3165475"/>
          <p14:tracePt t="20237" x="3171825" y="3079750"/>
          <p14:tracePt t="20270" x="3051175" y="3035300"/>
          <p14:tracePt t="20303" x="2932113" y="3035300"/>
          <p14:tracePt t="20337" x="2868613" y="3011488"/>
          <p14:tracePt t="20343" x="2851150" y="3000375"/>
          <p14:tracePt t="20371" x="2800350" y="2960688"/>
          <p14:tracePt t="20403" x="2754313" y="2943225"/>
          <p14:tracePt t="20406" x="2736850" y="2943225"/>
          <p14:tracePt t="20437" x="2651125" y="2965450"/>
          <p14:tracePt t="20470" x="2560638" y="2965450"/>
          <p14:tracePt t="20503" x="2468563" y="2932113"/>
          <p14:tracePt t="20536" x="2400300" y="2897188"/>
          <p14:tracePt t="20571" x="2314575" y="2879725"/>
          <p14:tracePt t="20604" x="2251075" y="2846388"/>
          <p14:tracePt t="20636" x="2189163" y="2794000"/>
          <p14:tracePt t="20670" x="2125663" y="2778125"/>
          <p14:tracePt t="20703" x="2046288" y="2778125"/>
          <p14:tracePt t="20737" x="1982788" y="2749550"/>
          <p14:tracePt t="20771" x="1903413" y="2697163"/>
          <p14:tracePt t="20803" x="1839913" y="2674938"/>
          <p14:tracePt t="20836" x="1771650" y="2611438"/>
          <p14:tracePt t="20870" x="1754188" y="2543175"/>
          <p14:tracePt t="20903" x="1731963" y="2479675"/>
          <p14:tracePt t="20937" x="1725613" y="2422525"/>
          <p14:tracePt t="20971" x="1708150" y="2325688"/>
          <p14:tracePt t="21003" x="1668463" y="2251075"/>
          <p14:tracePt t="21036" x="1635125" y="2206625"/>
          <p14:tracePt t="21069" x="1635125" y="2154238"/>
          <p14:tracePt t="21103" x="1635125" y="2092325"/>
          <p14:tracePt t="21136" x="1635125" y="2039938"/>
          <p14:tracePt t="21171" x="1646238" y="2022475"/>
          <p14:tracePt t="21204" x="1657350" y="2022475"/>
          <p14:tracePt t="21236" x="1635125" y="2046288"/>
          <p14:tracePt t="21270" x="1606550" y="2063750"/>
          <p14:tracePt t="21303" x="1611313" y="2057400"/>
          <p14:tracePt t="21336" x="1622425" y="2051050"/>
          <p14:tracePt t="21341" x="1628775" y="2051050"/>
          <p14:tracePt t="21371" x="1639888" y="2051050"/>
          <p14:tracePt t="21404" x="1635125" y="2063750"/>
          <p14:tracePt t="21436" x="1646238" y="2068513"/>
          <p14:tracePt t="21470" x="1651000" y="2068513"/>
          <p14:tracePt t="21549" x="1651000" y="2074863"/>
          <p14:tracePt t="21570" x="1635125" y="2079625"/>
          <p14:tracePt t="21603" x="1611313" y="2079625"/>
          <p14:tracePt t="21606" x="1611313" y="2068513"/>
          <p14:tracePt t="21636" x="1628775" y="2028825"/>
          <p14:tracePt t="21670" x="1635125" y="2011363"/>
          <p14:tracePt t="21740" x="1635125" y="2017713"/>
          <p14:tracePt t="21770" x="1628775" y="2022475"/>
          <p14:tracePt t="21804" x="1635125" y="2000250"/>
          <p14:tracePt t="21870" x="1646238" y="2006600"/>
          <p14:tracePt t="21903" x="1651000" y="1989138"/>
          <p14:tracePt t="21936" x="1651000" y="1982788"/>
          <p14:tracePt t="21970" x="1646238" y="1982788"/>
          <p14:tracePt t="22003" x="1646238" y="1971675"/>
          <p14:tracePt t="22036" x="1657350" y="1954213"/>
          <p14:tracePt t="22070" x="1657350" y="1943100"/>
          <p14:tracePt t="22103" x="1651000" y="1931988"/>
          <p14:tracePt t="22136" x="1657350" y="1903413"/>
          <p14:tracePt t="22170" x="1674813" y="1879600"/>
          <p14:tracePt t="22253" x="1674813" y="1874838"/>
          <p14:tracePt t="22270" x="1674813" y="1868488"/>
          <p14:tracePt t="22309" x="1674813" y="1874838"/>
          <p14:tracePt t="22336" x="1685925" y="1885950"/>
          <p14:tracePt t="22370" x="1703388" y="1892300"/>
          <p14:tracePt t="22374" x="1708150" y="1892300"/>
          <p14:tracePt t="22403" x="1714500" y="1892300"/>
          <p14:tracePt t="22460" x="1720850" y="1892300"/>
          <p14:tracePt t="22469" x="1725613" y="1892300"/>
          <p14:tracePt t="22503" x="1736725" y="1892300"/>
          <p14:tracePt t="22536" x="1754188" y="1892300"/>
          <p14:tracePt t="22569" x="1771650" y="1892300"/>
          <p14:tracePt t="22603" x="1782763" y="1892300"/>
          <p14:tracePt t="22636" x="1789113" y="1892300"/>
          <p14:tracePt t="22669" x="1771650" y="1879600"/>
          <p14:tracePt t="22702" x="1782763" y="1868488"/>
          <p14:tracePt t="22736" x="1800225" y="1863725"/>
          <p14:tracePt t="22804" x="1811338" y="1839913"/>
          <p14:tracePt t="22836" x="1817688" y="1835150"/>
          <p14:tracePt t="22869" x="1811338" y="1828800"/>
          <p14:tracePt t="22903" x="1811338" y="1817688"/>
          <p14:tracePt t="22936" x="1793875" y="1817688"/>
          <p14:tracePt t="22969" x="1778000" y="1835150"/>
          <p14:tracePt t="23003" x="1778000" y="1851025"/>
          <p14:tracePt t="23036" x="1778000" y="1863725"/>
          <p14:tracePt t="23102" x="1782763" y="1863725"/>
          <p14:tracePt t="23136" x="1793875" y="1897063"/>
          <p14:tracePt t="23169" x="1789113" y="1914525"/>
          <p14:tracePt t="23236" x="1789113" y="1903413"/>
          <p14:tracePt t="23308" x="1789113" y="1897063"/>
          <p14:tracePt t="23336" x="1789113" y="1885950"/>
          <p14:tracePt t="23369" x="1800225" y="1868488"/>
          <p14:tracePt t="23402" x="1811338" y="1868488"/>
          <p14:tracePt t="23484" x="1800225" y="1868488"/>
          <p14:tracePt t="23502" x="1793875" y="1868488"/>
          <p14:tracePt t="23536" x="1760538" y="1857375"/>
          <p14:tracePt t="23569" x="1749425" y="1839913"/>
          <p14:tracePt t="23603" x="1782763" y="1835150"/>
          <p14:tracePt t="23635" x="1793875" y="1822450"/>
          <p14:tracePt t="23669" x="1811338" y="1806575"/>
          <p14:tracePt t="23702" x="1811338" y="1789113"/>
          <p14:tracePt t="23736" x="1811338" y="1782763"/>
          <p14:tracePt t="23769" x="1811338" y="1793875"/>
          <p14:tracePt t="23908" x="1817688" y="1793875"/>
          <p14:tracePt t="23916" x="1822450" y="1793875"/>
          <p14:tracePt t="23925" x="1828800" y="1793875"/>
          <p14:tracePt t="23964" x="1828800" y="1789113"/>
          <p14:tracePt t="23985" x="1817688" y="1782763"/>
          <p14:tracePt t="24019" x="1806575" y="1765300"/>
          <p14:tracePt t="24052" x="1806575" y="1760538"/>
          <p14:tracePt t="24085" x="1793875" y="1760538"/>
          <p14:tracePt t="24119" x="1778000" y="1760538"/>
          <p14:tracePt t="24152" x="1760538" y="1760538"/>
          <p14:tracePt t="24186" x="1760538" y="1749425"/>
          <p14:tracePt t="24219" x="1749425" y="1749425"/>
          <p14:tracePt t="24252" x="1731963" y="1754188"/>
          <p14:tracePt t="24285" x="1725613" y="1754188"/>
          <p14:tracePt t="24352" x="1725613" y="1760538"/>
          <p14:tracePt t="24385" x="1736725" y="1778000"/>
          <p14:tracePt t="24419" x="1749425" y="1793875"/>
          <p14:tracePt t="24452" x="1743075" y="1806575"/>
          <p14:tracePt t="24485" x="1731963" y="1806575"/>
          <p14:tracePt t="24620" x="1731963" y="1800225"/>
          <p14:tracePt t="24636" x="1731963" y="1793875"/>
          <p14:tracePt t="24644" x="1731963" y="1789113"/>
          <p14:tracePt t="24669" x="1731963" y="1782763"/>
          <p14:tracePt t="24702" x="1743075" y="1782763"/>
          <p14:tracePt t="24735" x="1760538" y="1782763"/>
          <p14:tracePt t="24769" x="1778000" y="1765300"/>
          <p14:tracePt t="24804" x="1793875" y="1760538"/>
          <p14:tracePt t="24884" x="1793875" y="1754188"/>
          <p14:tracePt t="24902" x="1789113" y="1743075"/>
          <p14:tracePt t="24935" x="1789113" y="1731963"/>
          <p14:tracePt t="24969" x="1793875" y="1725613"/>
          <p14:tracePt t="25002" x="1800225" y="1725613"/>
          <p14:tracePt t="25035" x="1789113" y="1725613"/>
          <p14:tracePt t="25069" x="1778000" y="1720850"/>
          <p14:tracePt t="25102" x="1765300" y="1708150"/>
          <p14:tracePt t="25169" x="1760538" y="1708150"/>
          <p14:tracePt t="25206" x="1760538" y="1714500"/>
          <p14:tracePt t="25235" x="1760538" y="1725613"/>
          <p14:tracePt t="25269" x="1749425" y="1731963"/>
          <p14:tracePt t="25302" x="1754188" y="1731963"/>
          <p14:tracePt t="25335" x="1765300" y="1731963"/>
          <p14:tracePt t="25368" x="1765300" y="1725613"/>
          <p14:tracePt t="25404" x="1765300" y="1703388"/>
          <p14:tracePt t="25606" x="1760538" y="1703388"/>
          <p14:tracePt t="25628" x="1754188" y="1703388"/>
          <p14:tracePt t="25636" x="1749425" y="1703388"/>
          <p14:tracePt t="25716" x="1749425" y="1697038"/>
          <p14:tracePt t="25724" x="1754188" y="1692275"/>
          <p14:tracePt t="25735" x="1760538" y="1685925"/>
          <p14:tracePt t="25768" x="1789113" y="1685925"/>
          <p14:tracePt t="25803" x="1782763" y="1685925"/>
          <p14:tracePt t="25835" x="1771650" y="1685925"/>
          <p14:tracePt t="25838" x="1765300" y="1685925"/>
          <p14:tracePt t="25868" x="1754188" y="1685925"/>
          <p14:tracePt t="25903" x="1736725" y="1685925"/>
          <p14:tracePt t="25935" x="1720850" y="1685925"/>
          <p14:tracePt t="26002" x="1725613" y="1685925"/>
          <p14:tracePt t="26034" x="1725613" y="1679575"/>
          <p14:tracePt t="26068" x="1703388" y="1668463"/>
          <p14:tracePt t="26102" x="1692275" y="1668463"/>
          <p14:tracePt t="26135" x="1674813" y="1668463"/>
          <p14:tracePt t="26205" x="1674813" y="1663700"/>
          <p14:tracePt t="26235" x="1674813" y="1646238"/>
          <p14:tracePt t="26268" x="1697038" y="1622425"/>
          <p14:tracePt t="26302" x="1736725" y="1622425"/>
          <p14:tracePt t="26335" x="1760538" y="1617663"/>
          <p14:tracePt t="26339" x="1760538" y="1611313"/>
          <p14:tracePt t="26402" x="1771650" y="1611313"/>
          <p14:tracePt t="26435" x="1822450" y="1611313"/>
          <p14:tracePt t="26468" x="1908175" y="1611313"/>
          <p14:tracePt t="26501" x="1914525" y="1639888"/>
          <p14:tracePt t="26535" x="1885950" y="1697038"/>
          <p14:tracePt t="26568" x="1879600" y="1720850"/>
          <p14:tracePt t="26604" x="1879600" y="1743075"/>
          <p14:tracePt t="26635" x="1863725" y="1778000"/>
          <p14:tracePt t="26668" x="1851025" y="1789113"/>
          <p14:tracePt t="26701" x="1857375" y="1789113"/>
          <p14:tracePt t="26735" x="1874838" y="1789113"/>
          <p14:tracePt t="26768" x="1879600" y="1789113"/>
          <p14:tracePt t="26803" x="1879600" y="1806575"/>
          <p14:tracePt t="26835" x="1885950" y="1817688"/>
          <p14:tracePt t="26868" x="1874838" y="1835150"/>
          <p14:tracePt t="26901" x="1835150" y="1857375"/>
          <p14:tracePt t="26935" x="1822450" y="1868488"/>
          <p14:tracePt t="26968" x="1822450" y="1879600"/>
          <p14:tracePt t="27003" x="1806575" y="1879600"/>
          <p14:tracePt t="27068" x="1793875" y="1879600"/>
          <p14:tracePt t="27102" x="1782763" y="1879600"/>
          <p14:tracePt t="27135" x="1778000" y="1863725"/>
          <p14:tracePt t="27168" x="1789113" y="1863725"/>
          <p14:tracePt t="27236" x="1771650" y="1863725"/>
          <p14:tracePt t="27268" x="1760538" y="1846263"/>
          <p14:tracePt t="27302" x="1760538" y="1839913"/>
          <p14:tracePt t="27335" x="1743075" y="1822450"/>
          <p14:tracePt t="27341" x="1736725" y="1822450"/>
          <p14:tracePt t="27368" x="1703388" y="1806575"/>
          <p14:tracePt t="27402" x="1668463" y="1789113"/>
          <p14:tracePt t="27405" x="1663700" y="1782763"/>
          <p14:tracePt t="27435" x="1657350" y="1771650"/>
          <p14:tracePt t="27468" x="1651000" y="1771650"/>
          <p14:tracePt t="27501" x="1635125" y="1771650"/>
          <p14:tracePt t="27535" x="1617663" y="1771650"/>
          <p14:tracePt t="27568" x="1611313" y="1771650"/>
          <p14:tracePt t="27659" x="1606550" y="1771650"/>
          <p14:tracePt t="27669" x="1600200" y="1771650"/>
          <p14:tracePt t="27702" x="1593850" y="1771650"/>
          <p14:tracePt t="27734" x="1606550" y="1771650"/>
          <p14:tracePt t="27768" x="1611313" y="1771650"/>
          <p14:tracePt t="27803" x="1600200" y="1771650"/>
          <p14:tracePt t="27834" x="1593850" y="1771650"/>
          <p14:tracePt t="27868" x="1582738" y="1771650"/>
          <p14:tracePt t="27901" x="1571625" y="1771650"/>
          <p14:tracePt t="27934" x="1565275" y="1749425"/>
          <p14:tracePt t="27968" x="1577975" y="1714500"/>
          <p14:tracePt t="28001" x="1582738" y="1703388"/>
          <p14:tracePt t="28076" x="1589088" y="1703388"/>
          <p14:tracePt t="28116" x="1582738" y="1703388"/>
          <p14:tracePt t="28134" x="1577975" y="1703388"/>
          <p14:tracePt t="28168" x="1571625" y="1725613"/>
          <p14:tracePt t="28201" x="1565275" y="1749425"/>
          <p14:tracePt t="28235" x="1543050" y="1731963"/>
          <p14:tracePt t="28268" x="1543050" y="1714500"/>
          <p14:tracePt t="28302" x="1549400" y="1714500"/>
          <p14:tracePt t="28334" x="1536700" y="1714500"/>
          <p14:tracePt t="28368" x="1536700" y="1708150"/>
          <p14:tracePt t="28401" x="1554163" y="1708150"/>
          <p14:tracePt t="28434" x="1554163" y="1720850"/>
          <p14:tracePt t="28501" x="1565275" y="1725613"/>
          <p14:tracePt t="28534" x="1565275" y="1731963"/>
          <p14:tracePt t="28568" x="1577975" y="1731963"/>
          <p14:tracePt t="28601" x="1589088" y="1731963"/>
          <p14:tracePt t="28635" x="1582738" y="1731963"/>
          <p14:tracePt t="28668" x="1549400" y="1725613"/>
          <p14:tracePt t="28701" x="1536700" y="1714500"/>
          <p14:tracePt t="28734" x="1543050" y="1714500"/>
          <p14:tracePt t="28767" x="1560513" y="1714500"/>
          <p14:tracePt t="28801" x="1577975" y="1714500"/>
          <p14:tracePt t="28835" x="1565275" y="1714500"/>
          <p14:tracePt t="28868" x="1531938" y="1714500"/>
          <p14:tracePt t="28902" x="1525588" y="1714500"/>
          <p14:tracePt t="28934" x="1531938" y="1714500"/>
          <p14:tracePt t="29001" x="1520825" y="1714500"/>
          <p14:tracePt t="29036" x="1520825" y="1708150"/>
          <p14:tracePt t="29067" x="1520825" y="1697038"/>
          <p14:tracePt t="29101" x="1536700" y="1679575"/>
          <p14:tracePt t="29134" x="1543050" y="1679575"/>
          <p14:tracePt t="29201" x="1525588" y="1679575"/>
          <p14:tracePt t="29234" x="1525588" y="1674813"/>
          <p14:tracePt t="29300" x="1525588" y="1679575"/>
          <p14:tracePt t="29334" x="1514475" y="1679575"/>
          <p14:tracePt t="29367" x="1514475" y="1674813"/>
          <p14:tracePt t="29401" x="1514475" y="1668463"/>
          <p14:tracePt t="29433" x="1520825" y="1663700"/>
          <p14:tracePt t="29468" x="1525588" y="1646238"/>
          <p14:tracePt t="29501" x="1525588" y="1635125"/>
          <p14:tracePt t="29534" x="1514475" y="1622425"/>
          <p14:tracePt t="29710" x="1508125" y="1622425"/>
          <p14:tracePt t="29715" x="1503363" y="1622425"/>
          <p14:tracePt t="29724" x="1497013" y="1622425"/>
          <p14:tracePt t="29750" x="1492250" y="1622425"/>
          <p14:tracePt t="29784" x="1485900" y="1622425"/>
          <p14:tracePt t="29884" x="1479550" y="1622425"/>
          <p14:tracePt t="29900" x="1474788" y="1622425"/>
          <p14:tracePt t="29908" x="1468438" y="1622425"/>
          <p14:tracePt t="29934" x="1463675" y="1622425"/>
          <p14:tracePt t="29967" x="1457325" y="1611313"/>
          <p14:tracePt t="30001" x="1463675" y="1600200"/>
          <p14:tracePt t="30034" x="1474788" y="1593850"/>
          <p14:tracePt t="30038" x="1479550" y="1593850"/>
          <p14:tracePt t="30067" x="1497013" y="1593850"/>
          <p14:tracePt t="30071" x="1508125" y="1593850"/>
          <p14:tracePt t="30101" x="1560513" y="1606550"/>
          <p14:tracePt t="30134" x="1571625" y="1606550"/>
          <p14:tracePt t="30200" x="1582738" y="1611313"/>
          <p14:tracePt t="30234" x="1589088" y="1617663"/>
          <p14:tracePt t="30300" x="1589088" y="1635125"/>
          <p14:tracePt t="30367" x="1589088" y="1617663"/>
          <p14:tracePt t="30400" x="1582738" y="1617663"/>
          <p14:tracePt t="30434" x="1589088" y="1651000"/>
          <p14:tracePt t="30437" x="1589088" y="1657350"/>
          <p14:tracePt t="30467" x="1589088" y="1679575"/>
          <p14:tracePt t="30502" x="1611313" y="1714500"/>
          <p14:tracePt t="30533" x="1611313" y="1749425"/>
          <p14:tracePt t="30567" x="1593850" y="1771650"/>
          <p14:tracePt t="30600" x="1582738" y="1771650"/>
          <p14:tracePt t="30667" x="1589088" y="1760538"/>
          <p14:tracePt t="30700" x="1593850" y="1743075"/>
          <p14:tracePt t="30796" x="1600200" y="1743075"/>
          <p14:tracePt t="30804" x="1606550" y="1743075"/>
          <p14:tracePt t="30833" x="1611313" y="1743075"/>
          <p14:tracePt t="30867" x="1611313" y="1754188"/>
          <p14:tracePt t="30900" x="1600200" y="1800225"/>
          <p14:tracePt t="30933" x="1589088" y="1828800"/>
          <p14:tracePt t="30967" x="1582738" y="1839913"/>
          <p14:tracePt t="31000" x="1571625" y="1839913"/>
          <p14:tracePt t="31033" x="1571625" y="1835150"/>
          <p14:tracePt t="31067" x="1571625" y="1828800"/>
          <p14:tracePt t="31100" x="1577975" y="1828800"/>
          <p14:tracePt t="31133" x="1577975" y="1851025"/>
          <p14:tracePt t="31167" x="1565275" y="1885950"/>
          <p14:tracePt t="31202" x="1554163" y="1892300"/>
          <p14:tracePt t="31268" x="1543050" y="1892300"/>
          <p14:tracePt t="31300" x="1525588" y="1892300"/>
          <p14:tracePt t="31367" x="1531938" y="1892300"/>
          <p14:tracePt t="31405" x="1525588" y="1892300"/>
          <p14:tracePt t="31433" x="1525588" y="1897063"/>
          <p14:tracePt t="31466" x="1525588" y="1908175"/>
          <p14:tracePt t="31540" x="1525588" y="1914525"/>
          <p14:tracePt t="31567" x="1520825" y="1920875"/>
          <p14:tracePt t="31600" x="1508125" y="1920875"/>
          <p14:tracePt t="31773" x="1503363" y="1920875"/>
          <p14:tracePt t="31780" x="1497013" y="1920875"/>
          <p14:tracePt t="31788" x="1485900" y="1920875"/>
          <p14:tracePt t="31817" x="1463675" y="1920875"/>
          <p14:tracePt t="31821" x="1450975" y="1920875"/>
          <p14:tracePt t="31850" x="1446213" y="1920875"/>
          <p14:tracePt t="31924" x="1439863" y="1920875"/>
          <p14:tracePt t="31932" x="1435100" y="1920875"/>
          <p14:tracePt t="31950" x="1428750" y="1920875"/>
          <p14:tracePt t="31983" x="1411288" y="1920875"/>
          <p14:tracePt t="32016" x="1393825" y="1920875"/>
          <p14:tracePt t="32051" x="1371600" y="1903413"/>
          <p14:tracePt t="32134" x="1365250" y="1897063"/>
          <p14:tracePt t="32150" x="1360488" y="1892300"/>
          <p14:tracePt t="32183" x="1343025" y="1892300"/>
          <p14:tracePt t="32216" x="1325563" y="1892300"/>
          <p14:tracePt t="32250" x="1308100" y="1892300"/>
          <p14:tracePt t="32283" x="1292225" y="1892300"/>
          <p14:tracePt t="32316" x="1274763" y="1892300"/>
          <p14:tracePt t="32350" x="1274763" y="1897063"/>
          <p14:tracePt t="32398" x="1274763" y="1892300"/>
          <p14:tracePt t="32416" x="1274763" y="1885950"/>
          <p14:tracePt t="32452" x="1274763" y="1892300"/>
          <p14:tracePt t="32483" x="1257300" y="1920875"/>
          <p14:tracePt t="32516" x="1222375" y="1936750"/>
          <p14:tracePt t="32550" x="1211263" y="1954213"/>
          <p14:tracePt t="32583" x="1211263" y="1971675"/>
          <p14:tracePt t="32616" x="1217613" y="1989138"/>
          <p14:tracePt t="32650" x="1239838" y="2017713"/>
          <p14:tracePt t="32683" x="1246188" y="2046288"/>
          <p14:tracePt t="32716" x="1246188" y="2074863"/>
          <p14:tracePt t="32749" x="1246188" y="2085975"/>
          <p14:tracePt t="32783" x="1263650" y="2085975"/>
          <p14:tracePt t="32816" x="1292225" y="2092325"/>
          <p14:tracePt t="32820" x="1303338" y="2092325"/>
          <p14:tracePt t="32850" x="1308100" y="2103438"/>
          <p14:tracePt t="32883" x="1303338" y="2108200"/>
          <p14:tracePt t="32916" x="1303338" y="2097088"/>
          <p14:tracePt t="32983" x="1296988" y="2097088"/>
          <p14:tracePt t="33016" x="1296988" y="2085975"/>
          <p14:tracePt t="33049" x="1303338" y="2085975"/>
          <p14:tracePt t="33053" x="1308100" y="2085975"/>
          <p14:tracePt t="33085" x="1314450" y="2085975"/>
          <p14:tracePt t="33189" x="1308100" y="2085975"/>
          <p14:tracePt t="33196" x="1303338" y="2085975"/>
          <p14:tracePt t="33260" x="1308100" y="2092325"/>
          <p14:tracePt t="33276" x="1314450" y="2097088"/>
          <p14:tracePt t="33284" x="1320800" y="2108200"/>
          <p14:tracePt t="33301" x="1320800" y="2114550"/>
          <p14:tracePt t="33333" x="1292225" y="2125663"/>
          <p14:tracePt t="33366" x="1268413" y="2108200"/>
          <p14:tracePt t="33400" x="1279525" y="2097088"/>
          <p14:tracePt t="33433" x="1303338" y="2092325"/>
          <p14:tracePt t="33467" x="1320800" y="2092325"/>
          <p14:tracePt t="33500" x="1325563" y="2092325"/>
          <p14:tracePt t="33533" x="1320800" y="2092325"/>
          <p14:tracePt t="33566" x="1292225" y="2092325"/>
          <p14:tracePt t="33599" x="1274763" y="2092325"/>
          <p14:tracePt t="33633" x="1285875" y="2085975"/>
          <p14:tracePt t="33666" x="1308100" y="2085975"/>
          <p14:tracePt t="33699" x="1320800" y="2068513"/>
          <p14:tracePt t="33732" x="1320800" y="2057400"/>
          <p14:tracePt t="33799" x="1314450" y="2035175"/>
          <p14:tracePt t="33833" x="1314450" y="2000250"/>
          <p14:tracePt t="33837" x="1314450" y="1993900"/>
          <p14:tracePt t="33867" x="1331913" y="1978025"/>
          <p14:tracePt t="33932" x="1360488" y="2000250"/>
          <p14:tracePt t="33966" x="1400175" y="2057400"/>
          <p14:tracePt t="33999" x="1422400" y="2103438"/>
          <p14:tracePt t="34033" x="1422400" y="2114550"/>
          <p14:tracePt t="34066" x="1422400" y="2120900"/>
          <p14:tracePt t="34133" x="1428750" y="2120900"/>
          <p14:tracePt t="34148" x="1435100" y="2120900"/>
          <p14:tracePt t="34166" x="1439863" y="2114550"/>
          <p14:tracePt t="34199" x="1457325" y="2103438"/>
          <p14:tracePt t="34232" x="1468438" y="2092325"/>
          <p14:tracePt t="34266" x="1479550" y="2085975"/>
          <p14:tracePt t="34300" x="1497013" y="2079625"/>
          <p14:tracePt t="34332" x="1497013" y="2068513"/>
          <p14:tracePt t="34366" x="1508125" y="2057400"/>
          <p14:tracePt t="34399" x="1525588" y="2039938"/>
          <p14:tracePt t="34432" x="1565275" y="2006600"/>
          <p14:tracePt t="34466" x="1582738" y="1965325"/>
          <p14:tracePt t="34499" x="1611313" y="1914525"/>
          <p14:tracePt t="34532" x="1639888" y="1846263"/>
          <p14:tracePt t="34566" x="1679575" y="1806575"/>
          <p14:tracePt t="34599" x="1743075" y="1765300"/>
          <p14:tracePt t="34632" x="1806575" y="1725613"/>
          <p14:tracePt t="34666" x="1868488" y="1703388"/>
          <p14:tracePt t="34701" x="1908175" y="1703388"/>
          <p14:tracePt t="34765" x="1914525" y="1703388"/>
          <p14:tracePt t="34799" x="1936750" y="1685925"/>
          <p14:tracePt t="34832" x="1971675" y="1685925"/>
          <p14:tracePt t="34836" x="1982788" y="1685925"/>
          <p14:tracePt t="34866" x="2011363" y="1697038"/>
          <p14:tracePt t="34900" x="2057400" y="1708150"/>
          <p14:tracePt t="34932" x="2068513" y="1720850"/>
          <p14:tracePt t="34966" x="2063750" y="1736725"/>
          <p14:tracePt t="34999" x="2057400" y="1736725"/>
          <p14:tracePt t="35032" x="2074863" y="1736725"/>
          <p14:tracePt t="35066" x="2085975" y="1736725"/>
          <p14:tracePt t="35069" x="2092325" y="1736725"/>
          <p14:tracePt t="35100" x="2108200" y="1736725"/>
          <p14:tracePt t="35132" x="2114550" y="1760538"/>
          <p14:tracePt t="35166" x="2114550" y="1782763"/>
          <p14:tracePt t="35199" x="2114550" y="1789113"/>
          <p14:tracePt t="35232" x="2132013" y="1789113"/>
          <p14:tracePt t="35265" x="2149475" y="1793875"/>
          <p14:tracePt t="35299" x="2171700" y="1806575"/>
          <p14:tracePt t="35332" x="2193925" y="1811338"/>
          <p14:tracePt t="35366" x="2193925" y="1806575"/>
          <p14:tracePt t="35399" x="2193925" y="1789113"/>
          <p14:tracePt t="35432" x="2193925" y="1782763"/>
          <p14:tracePt t="35484" x="2193925" y="1789113"/>
          <p14:tracePt t="35500" x="2200275" y="1800225"/>
          <p14:tracePt t="35532" x="2239963" y="1793875"/>
          <p14:tracePt t="35565" x="2303463" y="1749425"/>
          <p14:tracePt t="35599" x="2343150" y="1731963"/>
          <p14:tracePt t="35632" x="2378075" y="1736725"/>
          <p14:tracePt t="35665" x="2400300" y="1778000"/>
          <p14:tracePt t="35699" x="2382838" y="1811338"/>
          <p14:tracePt t="35732" x="2336800" y="1835150"/>
          <p14:tracePt t="35765" x="2314575" y="1835150"/>
          <p14:tracePt t="35799" x="2308225" y="1835150"/>
          <p14:tracePt t="35832" x="2297113" y="1828800"/>
          <p14:tracePt t="35865" x="2292350" y="1822450"/>
          <p14:tracePt t="35940" x="2286000" y="1822450"/>
          <p14:tracePt t="35948" x="2279650" y="1822450"/>
          <p14:tracePt t="35965" x="2274888" y="1822450"/>
          <p14:tracePt t="35999" x="2257425" y="1822450"/>
          <p14:tracePt t="36065" x="2251075" y="1822450"/>
          <p14:tracePt t="36099" x="2239963" y="1822450"/>
          <p14:tracePt t="36180" x="2235200" y="1817688"/>
          <p14:tracePt t="36199" x="2235200" y="1811338"/>
          <p14:tracePt t="36232" x="2235200" y="1806575"/>
          <p14:tracePt t="36265" x="2228850" y="1806575"/>
          <p14:tracePt t="36299" x="2217738" y="1806575"/>
          <p14:tracePt t="36332" x="2211388" y="1806575"/>
          <p14:tracePt t="36365" x="2200275" y="1789113"/>
          <p14:tracePt t="36399" x="2200275" y="1771650"/>
          <p14:tracePt t="36432" x="2206625" y="1771650"/>
          <p14:tracePt t="36465" x="2222500" y="1771650"/>
          <p14:tracePt t="36498" x="2235200" y="1771650"/>
          <p14:tracePt t="36532" x="2246313" y="1771650"/>
          <p14:tracePt t="36599" x="2239963" y="1771650"/>
          <p14:tracePt t="36636" x="2239963" y="1778000"/>
          <p14:tracePt t="36665" x="2246313" y="1778000"/>
          <p14:tracePt t="36700" x="2239963" y="1778000"/>
          <p14:tracePt t="36732" x="2239963" y="1760538"/>
          <p14:tracePt t="36765" x="2257425" y="1760538"/>
          <p14:tracePt t="36799" x="2263775" y="1760538"/>
          <p14:tracePt t="36832" x="2251075" y="1754188"/>
          <p14:tracePt t="36865" x="2257425" y="1754188"/>
          <p14:tracePt t="36900" x="2263775" y="1754188"/>
          <p14:tracePt t="36932" x="2251075" y="1754188"/>
          <p14:tracePt t="36965" x="2239963" y="1754188"/>
          <p14:tracePt t="37032" x="2228850" y="1743075"/>
          <p14:tracePt t="37065" x="2222500" y="1731963"/>
          <p14:tracePt t="37099" x="2228850" y="1731963"/>
          <p14:tracePt t="37132" x="2222500" y="1731963"/>
          <p14:tracePt t="37165" x="2211388" y="1714500"/>
          <p14:tracePt t="37232" x="2206625" y="1714500"/>
          <p14:tracePt t="37265" x="2189163" y="1714500"/>
          <p14:tracePt t="37298" x="2182813" y="1714500"/>
          <p14:tracePt t="37332" x="2189163" y="1708150"/>
          <p14:tracePt t="37365" x="2200275" y="1708150"/>
          <p14:tracePt t="37398" x="2211388" y="1731963"/>
          <p14:tracePt t="37432" x="2228850" y="1760538"/>
          <p14:tracePt t="37465" x="2257425" y="1760538"/>
          <p14:tracePt t="37469" x="2268538" y="1760538"/>
          <p14:tracePt t="37498" x="2274888" y="1760538"/>
          <p14:tracePt t="37556" x="2274888" y="1754188"/>
          <p14:tracePt t="37565" x="2279650" y="1749425"/>
          <p14:tracePt t="37598" x="2297113" y="1749425"/>
          <p14:tracePt t="37632" x="2308225" y="1736725"/>
          <p14:tracePt t="37665" x="2314575" y="1731963"/>
          <p14:tracePt t="37699" x="2325688" y="1749425"/>
          <p14:tracePt t="37732" x="2332038" y="1778000"/>
          <p14:tracePt t="37765" x="2325688" y="1806575"/>
          <p14:tracePt t="37798" x="2303463" y="1828800"/>
          <p14:tracePt t="37832" x="2297113" y="1846263"/>
          <p14:tracePt t="37865" x="2297113" y="1863725"/>
          <p14:tracePt t="37900" x="2297113" y="1879600"/>
          <p14:tracePt t="37932" x="2297113" y="1897063"/>
          <p14:tracePt t="37965" x="2303463" y="1914525"/>
          <p14:tracePt t="37998" x="2308225" y="1914525"/>
          <p14:tracePt t="38085" x="2314575" y="1914525"/>
          <p14:tracePt t="38099" x="2332038" y="1914525"/>
          <p14:tracePt t="38131" x="2360613" y="1914525"/>
          <p14:tracePt t="38134" x="2371725" y="1914525"/>
          <p14:tracePt t="38165" x="2393950" y="1914525"/>
          <p14:tracePt t="38198" x="2422525" y="1914525"/>
          <p14:tracePt t="38231" x="2451100" y="1914525"/>
          <p14:tracePt t="38265" x="2514600" y="1908175"/>
          <p14:tracePt t="38299" x="2617788" y="1868488"/>
          <p14:tracePt t="38331" x="2668588" y="1835150"/>
          <p14:tracePt t="38335" x="2679700" y="1822450"/>
          <p14:tracePt t="38365" x="2749550" y="1782763"/>
          <p14:tracePt t="38398" x="2811463" y="1736725"/>
          <p14:tracePt t="38432" x="2874963" y="1720850"/>
          <p14:tracePt t="38465" x="2943225" y="1674813"/>
          <p14:tracePt t="38500" x="3063875" y="1617663"/>
          <p14:tracePt t="38532" x="3154363" y="1577975"/>
          <p14:tracePt t="38564" x="3228975" y="1554163"/>
          <p14:tracePt t="38597" x="3325813" y="1531938"/>
          <p14:tracePt t="38631" x="3475038" y="1520825"/>
          <p14:tracePt t="38664" x="3611563" y="1520825"/>
          <p14:tracePt t="38699" x="3736975" y="1536700"/>
          <p14:tracePt t="38731" x="3806825" y="1543050"/>
          <p14:tracePt t="38734" x="3822700" y="1543050"/>
          <p14:tracePt t="38764" x="3943350" y="1543050"/>
          <p14:tracePt t="38798" x="4057650" y="1543050"/>
          <p14:tracePt t="38831" x="4189413" y="1543050"/>
          <p14:tracePt t="38835" x="4217988" y="1543050"/>
          <p14:tracePt t="38864" x="4303713" y="1543050"/>
          <p14:tracePt t="38899" x="4394200" y="1543050"/>
          <p14:tracePt t="38931" x="4503738" y="1543050"/>
          <p14:tracePt t="38964" x="4618038" y="1577975"/>
          <p14:tracePt t="38998" x="4686300" y="1611313"/>
          <p14:tracePt t="39031" x="4732338" y="1651000"/>
          <p14:tracePt t="39064" x="4732338" y="1692275"/>
          <p14:tracePt t="39098" x="4737100" y="1708150"/>
          <p14:tracePt t="39102" x="4749800" y="1714500"/>
          <p14:tracePt t="39131" x="4778375" y="1743075"/>
          <p14:tracePt t="39164" x="4754563" y="1851025"/>
          <p14:tracePt t="39198" x="4725988" y="1863725"/>
          <p14:tracePt t="39231" x="4675188" y="1885950"/>
          <p14:tracePt t="39264" x="4646613" y="1936750"/>
          <p14:tracePt t="39298" x="4589463" y="1989138"/>
          <p14:tracePt t="39331" x="4543425" y="2035175"/>
          <p14:tracePt t="39335" x="4532313" y="2039938"/>
          <p14:tracePt t="39364" x="4479925" y="2074863"/>
          <p14:tracePt t="39398" x="4406900" y="2079625"/>
          <p14:tracePt t="39431" x="4360863" y="2079625"/>
          <p14:tracePt t="39464" x="4325938" y="2085975"/>
          <p14:tracePt t="39497" x="4264025" y="2125663"/>
          <p14:tracePt t="39502" x="4246563" y="2136775"/>
          <p14:tracePt t="39531" x="4194175" y="2149475"/>
          <p14:tracePt t="39564" x="4178300" y="2149475"/>
          <p14:tracePt t="39597" x="4160838" y="2160588"/>
          <p14:tracePt t="39631" x="4137025" y="2160588"/>
          <p14:tracePt t="39664" x="4114800" y="2149475"/>
          <p14:tracePt t="39697" x="4108450" y="2132013"/>
          <p14:tracePt t="39731" x="4114800" y="2092325"/>
          <p14:tracePt t="39764" x="4121150" y="2051050"/>
          <p14:tracePt t="39797" x="4097338" y="2035175"/>
          <p14:tracePt t="39831" x="4075113" y="2017713"/>
          <p14:tracePt t="39837" x="4068763" y="2011363"/>
          <p14:tracePt t="39864" x="4064000" y="2000250"/>
          <p14:tracePt t="39898" x="4057650" y="1982788"/>
          <p14:tracePt t="39931" x="4057650" y="1965325"/>
          <p14:tracePt t="39964" x="4068763" y="1949450"/>
          <p14:tracePt t="39997" x="4086225" y="1920875"/>
          <p14:tracePt t="40031" x="4103688" y="1892300"/>
          <p14:tracePt t="40064" x="4108450" y="1874838"/>
          <p14:tracePt t="40097" x="4108450" y="1857375"/>
          <p14:tracePt t="40131" x="4108450" y="1846263"/>
          <p14:tracePt t="40164" x="4121150" y="1839913"/>
          <p14:tracePt t="40197" x="4121150" y="1828800"/>
          <p14:tracePt t="40231" x="4121150" y="1811338"/>
          <p14:tracePt t="40264" x="4137025" y="1811338"/>
          <p14:tracePt t="40297" x="4165600" y="1800225"/>
          <p14:tracePt t="40364" x="4178300" y="1793875"/>
          <p14:tracePt t="40397" x="4189413" y="1793875"/>
          <p14:tracePt t="40431" x="4194175" y="1806575"/>
          <p14:tracePt t="40540" x="4194175" y="1811338"/>
          <p14:tracePt t="40548" x="4194175" y="1817688"/>
          <p14:tracePt t="40565" x="4194175" y="1822450"/>
          <p14:tracePt t="40597" x="4194175" y="1839913"/>
          <p14:tracePt t="40631" x="4194175" y="1857375"/>
          <p14:tracePt t="40697" x="4211638" y="1857375"/>
          <p14:tracePt t="40731" x="4217988" y="1857375"/>
          <p14:tracePt t="40804" x="4211638" y="1857375"/>
          <p14:tracePt t="40820" x="4206875" y="1857375"/>
          <p14:tracePt t="40869" x="4206875" y="1851025"/>
          <p14:tracePt t="40876" x="4211638" y="1851025"/>
          <p14:tracePt t="40897" x="4217988" y="1851025"/>
          <p14:tracePt t="40931" x="4222750" y="1851025"/>
          <p14:tracePt t="41004" x="4229100" y="1851025"/>
          <p14:tracePt t="41012" x="4235450" y="1851025"/>
          <p14:tracePt t="41031" x="4240213" y="1851025"/>
          <p14:tracePt t="41064" x="4246563" y="1851025"/>
          <p14:tracePt t="41108" x="4246563" y="1846263"/>
          <p14:tracePt t="41131" x="4246563" y="1839913"/>
          <p14:tracePt t="41164" x="4251325" y="1839913"/>
          <p14:tracePt t="41197" x="4240213" y="1846263"/>
          <p14:tracePt t="41231" x="4229100" y="1846263"/>
          <p14:tracePt t="41297" x="4222750" y="1846263"/>
          <p14:tracePt t="41330" x="4211638" y="1846263"/>
          <p14:tracePt t="41334" x="4206875" y="1846263"/>
          <p14:tracePt t="41364" x="4194175" y="1846263"/>
          <p14:tracePt t="41436" x="4189413" y="1839913"/>
          <p14:tracePt t="41464" x="4178300" y="1828800"/>
          <p14:tracePt t="41497" x="4178300" y="1822450"/>
          <p14:tracePt t="41580" x="4178300" y="1817688"/>
          <p14:tracePt t="41588" x="4178300" y="1811338"/>
          <p14:tracePt t="41645" x="4183063" y="1811338"/>
          <p14:tracePt t="41780" x="4189413" y="1811338"/>
          <p14:tracePt t="41796" x="4194175" y="1811338"/>
          <p14:tracePt t="41804" x="4200525" y="1811338"/>
          <p14:tracePt t="41830" x="4229100" y="1811338"/>
          <p14:tracePt t="41835" x="4240213" y="1811338"/>
          <p14:tracePt t="41863" x="4279900" y="1811338"/>
          <p14:tracePt t="41897" x="4303713" y="1811338"/>
          <p14:tracePt t="41931" x="4321175" y="1811338"/>
          <p14:tracePt t="41963" x="4406900" y="1800225"/>
          <p14:tracePt t="41997" x="4532313" y="1800225"/>
          <p14:tracePt t="42030" x="4692650" y="1778000"/>
          <p14:tracePt t="42063" x="4868863" y="1731963"/>
          <p14:tracePt t="42097" x="5064125" y="1674813"/>
          <p14:tracePt t="42131" x="5303838" y="1611313"/>
          <p14:tracePt t="42163" x="5549900" y="1543050"/>
          <p14:tracePt t="42197" x="5783263" y="1468438"/>
          <p14:tracePt t="42230" x="6057900" y="1417638"/>
          <p14:tracePt t="42263" x="6326188" y="1389063"/>
          <p14:tracePt t="42297" x="6594475" y="1360488"/>
          <p14:tracePt t="42332" x="6886575" y="1360488"/>
          <p14:tracePt t="42363" x="7115175" y="1382713"/>
          <p14:tracePt t="42397" x="7350125" y="1389063"/>
          <p14:tracePt t="42430" x="7561263" y="1393825"/>
          <p14:tracePt t="42463" x="7704138" y="1435100"/>
          <p14:tracePt t="42497" x="7794625" y="1492250"/>
          <p14:tracePt t="42531" x="7897813" y="1582738"/>
          <p14:tracePt t="42564" x="7961313" y="1668463"/>
          <p14:tracePt t="42597" x="8001000" y="1754188"/>
          <p14:tracePt t="42630" x="7994650" y="1857375"/>
          <p14:tracePt t="42663" x="7954963" y="1954213"/>
          <p14:tracePt t="42697" x="7908925" y="2035175"/>
          <p14:tracePt t="42731" x="7800975" y="2097088"/>
          <p14:tracePt t="42763" x="7693025" y="2165350"/>
          <p14:tracePt t="42797" x="7589838" y="2228850"/>
          <p14:tracePt t="42830" x="7475538" y="2239963"/>
          <p14:tracePt t="42863" x="7389813" y="2239963"/>
          <p14:tracePt t="42897" x="7326313" y="2257425"/>
          <p14:tracePt t="42932" x="7165975" y="2263775"/>
          <p14:tracePt t="42963" x="7011988" y="2222500"/>
          <p14:tracePt t="42996" x="6915150" y="2178050"/>
          <p14:tracePt t="43030" x="6864350" y="2154238"/>
          <p14:tracePt t="43063" x="6800850" y="2136775"/>
          <p14:tracePt t="43097" x="6743700" y="2136775"/>
          <p14:tracePt t="43131" x="6708775" y="2136775"/>
          <p14:tracePt t="43163" x="6675438" y="2136775"/>
          <p14:tracePt t="43196" x="6635750" y="2136775"/>
          <p14:tracePt t="43230" x="6623050" y="2136775"/>
          <p14:tracePt t="43264" x="6607175" y="2120900"/>
          <p14:tracePt t="43297" x="6589713" y="2103438"/>
          <p14:tracePt t="43332" x="6583363" y="2039938"/>
          <p14:tracePt t="43363" x="6600825" y="2006600"/>
          <p14:tracePt t="43396" x="6651625" y="1982788"/>
          <p14:tracePt t="43430" x="6697663" y="1965325"/>
          <p14:tracePt t="43463" x="6743700" y="1954213"/>
          <p14:tracePt t="43496" x="6754813" y="1954213"/>
          <p14:tracePt t="43529" x="6750050" y="1954213"/>
          <p14:tracePt t="43563" x="6737350" y="1954213"/>
          <p14:tracePt t="43596" x="6743700" y="1936750"/>
          <p14:tracePt t="43630" x="6743700" y="1920875"/>
          <p14:tracePt t="43663" x="6761163" y="1914525"/>
          <p14:tracePt t="43696" x="6765925" y="1914525"/>
          <p14:tracePt t="43731" x="6761163" y="1920875"/>
          <p14:tracePt t="43763" x="6754813" y="1920875"/>
          <p14:tracePt t="43796" x="6761163" y="1920875"/>
          <p14:tracePt t="43830" x="6772275" y="1920875"/>
          <p14:tracePt t="43896" x="6754813" y="1920875"/>
          <p14:tracePt t="43930" x="6750050" y="1920875"/>
          <p14:tracePt t="44052" x="6750050" y="1914525"/>
          <p14:tracePt t="44068" x="6750050" y="1908175"/>
          <p14:tracePt t="44075" x="6750050" y="1903413"/>
          <p14:tracePt t="44180" x="6750050" y="1908175"/>
          <p14:tracePt t="44220" x="6754813" y="1908175"/>
          <p14:tracePt t="44229" x="6761163" y="1908175"/>
          <p14:tracePt t="44252" x="6765925" y="1908175"/>
          <p14:tracePt t="44263" x="6772275" y="1908175"/>
          <p14:tracePt t="44420" x="6772275" y="1903413"/>
          <p14:tracePt t="44428" x="6772275" y="1897063"/>
          <p14:tracePt t="44452" x="6778625" y="1897063"/>
          <p14:tracePt t="44463" x="6783388" y="1897063"/>
          <p14:tracePt t="44496" x="6789738" y="1897063"/>
          <p14:tracePt t="44540" x="6789738" y="1892300"/>
          <p14:tracePt t="44563" x="6789738" y="1885950"/>
          <p14:tracePt t="44596" x="6800850" y="1885950"/>
          <p14:tracePt t="44663" x="6811963" y="1885950"/>
          <p14:tracePt t="44696" x="6823075" y="1885950"/>
          <p14:tracePt t="44730" x="6829425" y="1885950"/>
          <p14:tracePt t="44763" x="6818313" y="1885950"/>
          <p14:tracePt t="44829" x="6835775" y="1885950"/>
          <p14:tracePt t="44863" x="6851650" y="1885950"/>
          <p14:tracePt t="44896" x="6864350" y="1885950"/>
          <p14:tracePt t="45068" x="6869113" y="1885950"/>
          <p14:tracePt t="45085" x="6875463" y="1885950"/>
          <p14:tracePt t="45108" x="6875463" y="1892300"/>
          <p14:tracePt t="45116" x="6869113" y="1892300"/>
          <p14:tracePt t="45146" x="6858000" y="1897063"/>
          <p14:tracePt t="45179" x="6840538" y="1897063"/>
          <p14:tracePt t="45213" x="6829425" y="1897063"/>
          <p14:tracePt t="45279" x="6829425" y="1892300"/>
          <p14:tracePt t="45316" x="6823075" y="1892300"/>
          <p14:tracePt t="45346" x="6811963" y="1892300"/>
          <p14:tracePt t="45379" x="6818313" y="1892300"/>
          <p14:tracePt t="45412" x="6829425" y="1892300"/>
          <p14:tracePt t="45446" x="6811963" y="1879600"/>
          <p14:tracePt t="45479" x="6818313" y="1868488"/>
          <p14:tracePt t="45513" x="6858000" y="1846263"/>
          <p14:tracePt t="45546" x="6875463" y="1846263"/>
          <p14:tracePt t="45613" x="6875463" y="1839913"/>
          <p14:tracePt t="45646" x="6875463" y="1822450"/>
          <p14:tracePt t="45679" x="6864350" y="1806575"/>
          <p14:tracePt t="45712" x="6875463" y="1806575"/>
          <p14:tracePt t="45745" x="6886575" y="1806575"/>
          <p14:tracePt t="45779" x="6886575" y="1817688"/>
          <p14:tracePt t="45813" x="6864350" y="1817688"/>
          <p14:tracePt t="45981" x="6858000" y="1817688"/>
          <p14:tracePt t="45988" x="6851650" y="1817688"/>
          <p14:tracePt t="46005" x="6851650" y="1811338"/>
          <p14:tracePt t="46029" x="6851650" y="1800225"/>
          <p14:tracePt t="46062" x="6864350" y="1800225"/>
          <p14:tracePt t="46096" x="6858000" y="1800225"/>
          <p14:tracePt t="46129" x="6851650" y="1789113"/>
          <p14:tracePt t="46163" x="6864350" y="1771650"/>
          <p14:tracePt t="46195" x="6886575" y="1771650"/>
          <p14:tracePt t="46259" x="6892925" y="1771650"/>
          <p14:tracePt t="46268" x="6897688" y="1771650"/>
          <p14:tracePt t="46295" x="6904038" y="1771650"/>
          <p14:tracePt t="46356" x="6904038" y="1765300"/>
          <p14:tracePt t="46380" x="6908800" y="1760538"/>
          <p14:tracePt t="46396" x="6915150" y="1749425"/>
          <p14:tracePt t="46429" x="6932613" y="1743075"/>
          <p14:tracePt t="46496" x="6943725" y="1736725"/>
          <p14:tracePt t="46529" x="6972300" y="1703388"/>
          <p14:tracePt t="46563" x="7000875" y="1674813"/>
          <p14:tracePt t="46595" x="7011988" y="1674813"/>
          <p14:tracePt t="46629" x="7018338" y="1674813"/>
          <p14:tracePt t="46662" x="7018338" y="1663700"/>
          <p14:tracePt t="46695" x="7040563" y="1646238"/>
          <p14:tracePt t="46729" x="7126288" y="1617663"/>
          <p14:tracePt t="46763" x="7189788" y="1600200"/>
          <p14:tracePt t="46795" x="7235825" y="1577975"/>
          <p14:tracePt t="46828" x="7258050" y="1571625"/>
          <p14:tracePt t="46863" x="7258050" y="1582738"/>
          <p14:tracePt t="46895" x="7269163" y="1582738"/>
          <p14:tracePt t="46929" x="7280275" y="1582738"/>
          <p14:tracePt t="46995" x="7275513" y="1577975"/>
          <p14:tracePt t="47029" x="7258050" y="1560513"/>
          <p14:tracePt t="47062" x="7258050" y="1565275"/>
          <p14:tracePt t="47095" x="7258050" y="1577975"/>
          <p14:tracePt t="47163" x="7240588" y="1577975"/>
          <p14:tracePt t="47195" x="7218363" y="1577975"/>
          <p14:tracePt t="47229" x="7178675" y="1577975"/>
          <p14:tracePt t="47264" x="7137400" y="1560513"/>
          <p14:tracePt t="47295" x="7269163" y="1497013"/>
          <p14:tracePt t="47329" x="7400925" y="1239838"/>
          <p14:tracePt t="47362" x="7308850" y="982663"/>
          <p14:tracePt t="47395" x="7240588" y="720725"/>
          <p14:tracePt t="47429" x="7126288" y="417513"/>
          <p14:tracePt t="47462" x="6526213" y="0"/>
          <p14:tracePt t="47495" x="6223000" y="0"/>
          <p14:tracePt t="47529" x="6108700" y="57150"/>
          <p14:tracePt t="47563" x="6165850" y="274638"/>
          <p14:tracePt t="47595" x="6211888" y="417513"/>
          <p14:tracePt t="47628" x="5972175" y="508000"/>
          <p14:tracePt t="47662" x="5794375" y="463550"/>
          <p14:tracePt t="47696" x="5594350" y="377825"/>
          <p14:tracePt t="47729" x="5514975" y="354013"/>
          <p14:tracePt t="47762" x="5280025" y="188913"/>
          <p14:tracePt t="47795" x="5057775" y="0"/>
          <p14:tracePt t="47828" x="5000625" y="6350"/>
          <p14:tracePt t="47862" x="4800600" y="136525"/>
          <p14:tracePt t="47895" x="4714875" y="292100"/>
          <p14:tracePt t="47928" x="4565650" y="234950"/>
          <p14:tracePt t="47963" x="5046663" y="0"/>
          <p14:tracePt t="47995" x="5411788" y="0"/>
          <p14:tracePt t="48028" x="5321300" y="28575"/>
          <p14:tracePt t="48062" x="4994275" y="303213"/>
          <p14:tracePt t="48096" x="4765675" y="496888"/>
          <p14:tracePt t="48129" x="4543425" y="492125"/>
          <p14:tracePt t="48163" x="4092575" y="463550"/>
          <p14:tracePt t="48195" x="3868738" y="565150"/>
          <p14:tracePt t="48228" x="3811588" y="703263"/>
          <p14:tracePt t="48262" x="3771900" y="714375"/>
          <p14:tracePt t="48295" x="3732213" y="685800"/>
          <p14:tracePt t="48328" x="3675063" y="731838"/>
          <p14:tracePt t="48363" x="3663950" y="749300"/>
          <p14:tracePt t="48395" x="3560763" y="736600"/>
          <p14:tracePt t="48428" x="3492500" y="725488"/>
          <p14:tracePt t="48461" x="3486150" y="725488"/>
          <p14:tracePt t="48528" x="3514725" y="725488"/>
          <p14:tracePt t="48562" x="3549650" y="725488"/>
          <p14:tracePt t="48595" x="3549650" y="742950"/>
          <p14:tracePt t="48628" x="3578225" y="806450"/>
          <p14:tracePt t="48662" x="3606800" y="874713"/>
          <p14:tracePt t="49036" x="3600450" y="868363"/>
          <p14:tracePt t="49044" x="3582988" y="868363"/>
          <p14:tracePt t="49052" x="3571875" y="868363"/>
          <p14:tracePt t="49078" x="3536950" y="868363"/>
          <p14:tracePt t="49111" x="3578225" y="868363"/>
          <p14:tracePt t="49145" x="3635375" y="868363"/>
          <p14:tracePt t="49178" x="3629025" y="879475"/>
          <p14:tracePt t="49212" x="3635375" y="879475"/>
          <p14:tracePt t="49245" x="3646488" y="885825"/>
          <p14:tracePt t="49278" x="3646488" y="903288"/>
          <p14:tracePt t="49315" x="3640138" y="908050"/>
          <p14:tracePt t="49345" x="3651250" y="896938"/>
          <p14:tracePt t="49379" x="3703638" y="892175"/>
          <p14:tracePt t="49411" x="3760788" y="914400"/>
          <p14:tracePt t="49445" x="3897313" y="903288"/>
          <p14:tracePt t="49478" x="3949700" y="868363"/>
          <p14:tracePt t="49511" x="3954463" y="846138"/>
          <p14:tracePt t="49544" x="4000500" y="839788"/>
          <p14:tracePt t="49578" x="4097338" y="811213"/>
          <p14:tracePt t="49612" x="4097338" y="754063"/>
          <p14:tracePt t="49645" x="4079875" y="731838"/>
          <p14:tracePt t="49678" x="4075113" y="731838"/>
          <p14:tracePt t="49712" x="4121150" y="765175"/>
          <p14:tracePt t="49745" x="4143375" y="754063"/>
          <p14:tracePt t="49779" x="4097338" y="685800"/>
          <p14:tracePt t="49812" x="4103688" y="679450"/>
          <p14:tracePt t="49844" x="4189413" y="720725"/>
          <p14:tracePt t="49878" x="4200525" y="760413"/>
          <p14:tracePt t="49911" x="3925888" y="771525"/>
          <p14:tracePt t="49944" x="3736975" y="736600"/>
          <p14:tracePt t="49979" x="3725863" y="635000"/>
          <p14:tracePt t="50011" x="3697288" y="639763"/>
          <p14:tracePt t="50014" x="3679825" y="657225"/>
          <p14:tracePt t="50044" x="3675063" y="708025"/>
          <p14:tracePt t="50078" x="3606800" y="742950"/>
          <p14:tracePt t="50111" x="3279775" y="788988"/>
          <p14:tracePt t="50144" x="3051175" y="822325"/>
          <p14:tracePt t="50178" x="2846388" y="800100"/>
          <p14:tracePt t="50211" x="2692400" y="817563"/>
          <p14:tracePt t="50244" x="2532063" y="800100"/>
          <p14:tracePt t="50278" x="2486025" y="760413"/>
          <p14:tracePt t="50311" x="2417763" y="742950"/>
          <p14:tracePt t="50344" x="2332038" y="731838"/>
          <p14:tracePt t="50379" x="2178050" y="754063"/>
          <p14:tracePt t="50411" x="2079625" y="725488"/>
          <p14:tracePt t="50444" x="2000250" y="668338"/>
          <p14:tracePt t="50478" x="1982788" y="663575"/>
          <p14:tracePt t="50511" x="1971675" y="668338"/>
          <p14:tracePt t="50544" x="1993900" y="635000"/>
          <p14:tracePt t="50578" x="2028825" y="617538"/>
          <p14:tracePt t="50611" x="2085975" y="617538"/>
          <p14:tracePt t="50612" x="2097088" y="611188"/>
          <p14:tracePt t="50644" x="2125663" y="593725"/>
          <p14:tracePt t="50677" x="2165350" y="565150"/>
          <p14:tracePt t="50711" x="2206625" y="536575"/>
          <p14:tracePt t="50744" x="2235200" y="508000"/>
          <p14:tracePt t="50777" x="2274888" y="492125"/>
          <p14:tracePt t="50781" x="2286000" y="485775"/>
          <p14:tracePt t="50811" x="2314575" y="468313"/>
          <p14:tracePt t="50844" x="2382838" y="446088"/>
          <p14:tracePt t="50878" x="2435225" y="417513"/>
          <p14:tracePt t="50911" x="2457450" y="411163"/>
          <p14:tracePt t="50978" x="2486025" y="400050"/>
          <p14:tracePt t="51011" x="2525713" y="377825"/>
          <p14:tracePt t="51013" x="2536825" y="371475"/>
          <p14:tracePt t="51044" x="2571750" y="371475"/>
          <p14:tracePt t="51077" x="2600325" y="365125"/>
          <p14:tracePt t="51111" x="2593975" y="342900"/>
          <p14:tracePt t="51144" x="2578100" y="325438"/>
          <p14:tracePt t="51212" x="2600325" y="314325"/>
          <p14:tracePt t="51244" x="2622550" y="296863"/>
          <p14:tracePt t="51277" x="2703513" y="274638"/>
          <p14:tracePt t="51311" x="2822575" y="268288"/>
          <p14:tracePt t="51344" x="2857500" y="268288"/>
          <p14:tracePt t="51377" x="2851150" y="257175"/>
          <p14:tracePt t="51382" x="2840038" y="257175"/>
          <p14:tracePt t="51411" x="2794000" y="239713"/>
          <p14:tracePt t="51444" x="2679700" y="182563"/>
          <p14:tracePt t="51477" x="2622550" y="125413"/>
          <p14:tracePt t="51511" x="2622550" y="85725"/>
          <p14:tracePt t="51544" x="2703513" y="79375"/>
          <p14:tracePt t="51577" x="2749550" y="79375"/>
          <p14:tracePt t="51611" x="2794000" y="68263"/>
          <p14:tracePt t="51644" x="2846388" y="46038"/>
          <p14:tracePt t="51678" x="2903538" y="46038"/>
          <p14:tracePt t="51711" x="2925763" y="39688"/>
          <p14:tracePt t="51744" x="2932113" y="22225"/>
          <p14:tracePt t="51777" x="2949575" y="22225"/>
          <p14:tracePt t="51811" x="2965450" y="22225"/>
          <p14:tracePt t="51815" x="2971800" y="22225"/>
          <p14:tracePt t="51844" x="2978150" y="39688"/>
          <p14:tracePt t="51877" x="2978150" y="50800"/>
          <p14:tracePt t="51911" x="2989263" y="50800"/>
          <p14:tracePt t="51983" x="2994025" y="50800"/>
          <p14:tracePt t="52011" x="3006725" y="50800"/>
          <p14:tracePt t="52044" x="3022600" y="28575"/>
          <p14:tracePt t="52077" x="3040063" y="28575"/>
          <p14:tracePt t="52110" x="3051175" y="34925"/>
          <p14:tracePt t="52144" x="3046413" y="50800"/>
          <p14:tracePt t="52177" x="3017838" y="68263"/>
          <p14:tracePt t="52211" x="3000375" y="68263"/>
          <p14:tracePt t="52213" x="2994025" y="68263"/>
          <p14:tracePt t="52244" x="2982913" y="68263"/>
          <p14:tracePt t="52310" x="2989263" y="68263"/>
          <p14:tracePt t="52344" x="3000375" y="57150"/>
          <p14:tracePt t="52377" x="3000375" y="50800"/>
          <p14:tracePt t="52411" x="2994025" y="50800"/>
          <p14:tracePt t="52444" x="2943225" y="50800"/>
          <p14:tracePt t="52477" x="2932113" y="39688"/>
          <p14:tracePt t="52544" x="2925763" y="39688"/>
          <p14:tracePt t="52577" x="2925763" y="28575"/>
          <p14:tracePt t="52611" x="2921000" y="28575"/>
          <p14:tracePt t="52614" x="2914650" y="28575"/>
          <p14:tracePt t="52644" x="2886075" y="46038"/>
          <p14:tracePt t="52677" x="2874963" y="50800"/>
          <p14:tracePt t="52781" x="2874963" y="57150"/>
          <p14:tracePt t="52884" x="2868613" y="57150"/>
          <p14:tracePt t="52892" x="2863850" y="57150"/>
          <p14:tracePt t="52916" x="2868613" y="50800"/>
          <p14:tracePt t="52927" x="2874963" y="50800"/>
          <p14:tracePt t="52960" x="2914650" y="50800"/>
          <p14:tracePt t="52994" x="2925763" y="50800"/>
          <p14:tracePt t="52999" x="2932113" y="50800"/>
          <p14:tracePt t="53027" x="2960688" y="50800"/>
          <p14:tracePt t="53060" x="3022600" y="11113"/>
          <p14:tracePt t="53093" x="3068638" y="0"/>
          <p14:tracePt t="53127" x="3103563" y="0"/>
          <p14:tracePt t="53160" x="3132138" y="0"/>
          <p14:tracePt t="53193" x="3143250" y="0"/>
          <p14:tracePt t="53260" x="3165475" y="0"/>
          <p14:tracePt t="53293" x="3178175" y="0"/>
          <p14:tracePt t="53360" x="3165475" y="0"/>
          <p14:tracePt t="53393" x="3143250" y="0"/>
          <p14:tracePt t="53399" x="3136900" y="0"/>
          <p14:tracePt t="53427" x="3125788" y="0"/>
          <p14:tracePt t="53460" x="3121025" y="0"/>
          <p14:tracePt t="53493" x="3114675" y="0"/>
          <p14:tracePt t="53527" x="3108325" y="0"/>
          <p14:tracePt t="53560" x="3079750" y="0"/>
          <p14:tracePt t="53593" x="3057525" y="0"/>
          <p14:tracePt t="53627" x="3051175" y="0"/>
          <p14:tracePt t="53660" x="3057525" y="11113"/>
          <p14:tracePt t="53693" x="3051175" y="28575"/>
          <p14:tracePt t="53727" x="3046413" y="28575"/>
          <p14:tracePt t="53844" x="3046413" y="22225"/>
          <p14:tracePt t="53852" x="3051175" y="22225"/>
          <p14:tracePt t="53862" x="3057525" y="22225"/>
          <p14:tracePt t="53893" x="3068638" y="22225"/>
          <p14:tracePt t="53926" x="3086100" y="22225"/>
          <p14:tracePt t="53960" x="3079750" y="39688"/>
          <p14:tracePt t="53993" x="3063875" y="39688"/>
          <p14:tracePt t="54027" x="3051175" y="39688"/>
          <p14:tracePt t="54060" x="3035300" y="39688"/>
          <p14:tracePt t="54093" x="3035300" y="34925"/>
          <p14:tracePt t="54127" x="3035300" y="22225"/>
          <p14:tracePt t="54160" x="3017838" y="22225"/>
          <p14:tracePt t="54227" x="3028950" y="6350"/>
          <p14:tracePt t="54260" x="3040063" y="0"/>
          <p14:tracePt t="54356" x="3035300" y="0"/>
          <p14:tracePt t="54372" x="3022600" y="0"/>
          <p14:tracePt t="54393" x="3006725" y="0"/>
          <p14:tracePt t="54427" x="2965450" y="0"/>
          <p14:tracePt t="54460" x="2954338" y="17463"/>
          <p14:tracePt t="54493" x="2954338" y="28575"/>
          <p14:tracePt t="54526" x="2936875" y="28575"/>
          <p14:tracePt t="54560" x="2936875" y="34925"/>
          <p14:tracePt t="54593" x="2932113" y="39688"/>
          <p14:tracePt t="54626" x="2925763" y="39688"/>
          <p14:tracePt t="54693" x="2925763" y="28575"/>
          <p14:tracePt t="54726" x="2932113" y="22225"/>
          <p14:tracePt t="54760" x="2932113" y="17463"/>
          <p14:tracePt t="54793" x="2925763" y="17463"/>
          <p14:tracePt t="54828" x="2921000" y="17463"/>
          <p14:tracePt t="54860" x="2897188" y="17463"/>
          <p14:tracePt t="54893" x="2868613" y="17463"/>
          <p14:tracePt t="54926" x="2863850" y="17463"/>
          <p14:tracePt t="54960" x="2874963" y="17463"/>
          <p14:tracePt t="54993" x="2892425" y="0"/>
          <p14:tracePt t="55164" x="2897188" y="0"/>
          <p14:tracePt t="55180" x="2903538" y="0"/>
          <p14:tracePt t="55188" x="2908300" y="0"/>
          <p14:tracePt t="55220" x="2903538" y="0"/>
          <p14:tracePt t="55243" x="2897188" y="0"/>
          <p14:tracePt t="55276" x="2892425" y="6350"/>
          <p14:tracePt t="55310" x="2897188" y="17463"/>
          <p14:tracePt t="55343" x="2903538" y="34925"/>
          <p14:tracePt t="55376" x="2851150" y="57150"/>
          <p14:tracePt t="55382" x="2840038" y="57150"/>
          <p14:tracePt t="55410" x="2835275" y="50800"/>
          <p14:tracePt t="55443" x="2846388" y="34925"/>
          <p14:tracePt t="55476" x="2857500" y="22225"/>
          <p14:tracePt t="55510" x="2879725" y="22225"/>
          <p14:tracePt t="55576" x="2874963" y="6350"/>
          <p14:tracePt t="55609" x="2857500" y="6350"/>
          <p14:tracePt t="55643" x="2846388" y="28575"/>
          <p14:tracePt t="55676" x="2851150" y="28575"/>
          <p14:tracePt t="55709" x="2874963" y="28575"/>
          <p14:tracePt t="55743" x="2886075" y="28575"/>
          <p14:tracePt t="55776" x="2879725" y="28575"/>
          <p14:tracePt t="55810" x="2840038" y="28575"/>
          <p14:tracePt t="55843" x="2817813" y="28575"/>
          <p14:tracePt t="55876" x="2822575" y="39688"/>
          <p14:tracePt t="55909" x="2835275" y="39688"/>
          <p14:tracePt t="55943" x="2835275" y="34925"/>
          <p14:tracePt t="55976" x="2828925" y="28575"/>
          <p14:tracePt t="56010" x="2840038" y="34925"/>
          <p14:tracePt t="56043" x="2857500" y="50800"/>
          <p14:tracePt t="56111" x="2857500" y="57150"/>
          <p14:tracePt t="56117" x="2857500" y="63500"/>
          <p14:tracePt t="56143" x="2857500" y="74613"/>
          <p14:tracePt t="56176" x="2857500" y="79375"/>
          <p14:tracePt t="56209" x="2840038" y="79375"/>
          <p14:tracePt t="56243" x="2828925" y="79375"/>
          <p14:tracePt t="56245" x="2822575" y="79375"/>
          <p14:tracePt t="56276" x="2822575" y="63500"/>
          <p14:tracePt t="56309" x="2822575" y="46038"/>
          <p14:tracePt t="56343" x="2822575" y="34925"/>
          <p14:tracePt t="56409" x="2822575" y="22225"/>
          <p14:tracePt t="56414" x="2822575" y="17463"/>
          <p14:tracePt t="56443" x="2822575" y="6350"/>
          <p14:tracePt t="56476" x="2811463" y="0"/>
          <p14:tracePt t="56509" x="2817813" y="0"/>
          <p14:tracePt t="56543" x="2835275" y="0"/>
          <p14:tracePt t="56609" x="2828925" y="0"/>
          <p14:tracePt t="56642" x="2811463" y="0"/>
          <p14:tracePt t="56710" x="2828925" y="0"/>
          <p14:tracePt t="56742" x="2846388" y="22225"/>
          <p14:tracePt t="56776" x="2846388" y="50800"/>
          <p14:tracePt t="56810" x="2811463" y="63500"/>
          <p14:tracePt t="56812" x="2806700" y="63500"/>
          <p14:tracePt t="56843" x="2800350" y="63500"/>
          <p14:tracePt t="56876" x="2789238" y="79375"/>
          <p14:tracePt t="56909" x="2778125" y="79375"/>
          <p14:tracePt t="56976" x="2789238" y="79375"/>
          <p14:tracePt t="57043" x="2749550" y="74613"/>
          <p14:tracePt t="57076" x="2736850" y="57150"/>
          <p14:tracePt t="57109" x="2736850" y="39688"/>
          <p14:tracePt t="57142" x="2736850" y="28575"/>
          <p14:tracePt t="57176" x="2736850" y="17463"/>
          <p14:tracePt t="57209" x="2754313" y="17463"/>
          <p14:tracePt t="57242" x="2754313" y="6350"/>
          <p14:tracePt t="57245" x="2754313" y="0"/>
          <p14:tracePt t="57388" x="2754313" y="6350"/>
          <p14:tracePt t="57396" x="2754313" y="11113"/>
          <p14:tracePt t="57409" x="2749550" y="11113"/>
          <p14:tracePt t="57442" x="2743200" y="22225"/>
          <p14:tracePt t="57509" x="2743200" y="34925"/>
          <p14:tracePt t="57542" x="2743200" y="46038"/>
          <p14:tracePt t="57576" x="2743200" y="39688"/>
          <p14:tracePt t="57609" x="2754313" y="22225"/>
          <p14:tracePt t="57643" x="2754313" y="17463"/>
          <p14:tracePt t="57675" x="2743200" y="17463"/>
          <p14:tracePt t="57709" x="2736850" y="6350"/>
          <p14:tracePt t="57742" x="2778125" y="22225"/>
          <p14:tracePt t="57776" x="2835275" y="79375"/>
          <p14:tracePt t="57809" x="2857500" y="120650"/>
          <p14:tracePt t="57843" x="2886075" y="125413"/>
          <p14:tracePt t="57875" x="2914650" y="125413"/>
          <p14:tracePt t="57909" x="2954338" y="142875"/>
          <p14:tracePt t="57942" x="3028950" y="149225"/>
          <p14:tracePt t="57975" x="3097213" y="149225"/>
          <p14:tracePt t="58009" x="3125788" y="177800"/>
          <p14:tracePt t="58043" x="3132138" y="206375"/>
          <p14:tracePt t="58075" x="3136900" y="206375"/>
          <p14:tracePt t="58109" x="3154363" y="211138"/>
          <p14:tracePt t="58142" x="3171825" y="228600"/>
          <p14:tracePt t="58175" x="3171825" y="268288"/>
          <p14:tracePt t="58209" x="3189288" y="296863"/>
          <p14:tracePt t="58243" x="3217863" y="371475"/>
          <p14:tracePt t="58275" x="3211513" y="434975"/>
          <p14:tracePt t="58309" x="3189288" y="496888"/>
          <p14:tracePt t="58342" x="3165475" y="571500"/>
          <p14:tracePt t="58375" x="3114675" y="736600"/>
          <p14:tracePt t="58409" x="3022600" y="954088"/>
          <p14:tracePt t="58413" x="3000375" y="1017588"/>
          <p14:tracePt t="58442" x="2903538" y="1182688"/>
          <p14:tracePt t="58475" x="2778125" y="1365250"/>
          <p14:tracePt t="58509" x="2611438" y="1703388"/>
          <p14:tracePt t="58542" x="2457450" y="2028825"/>
          <p14:tracePt t="58575" x="2406650" y="2320925"/>
          <p14:tracePt t="58609" x="2389188" y="2617788"/>
          <p14:tracePt t="58643" x="2446338" y="2943225"/>
          <p14:tracePt t="58675" x="2435225" y="3114675"/>
          <p14:tracePt t="58709" x="2389188" y="3314700"/>
          <p14:tracePt t="58742" x="2365375" y="3536950"/>
          <p14:tracePt t="58775" x="2303463" y="3789363"/>
          <p14:tracePt t="58809" x="2246313" y="3983038"/>
          <p14:tracePt t="58843" x="2268538" y="4108450"/>
          <p14:tracePt t="58875" x="2297113" y="4160838"/>
          <p14:tracePt t="58909" x="2325688" y="4240213"/>
          <p14:tracePt t="58942" x="2354263" y="4286250"/>
          <p14:tracePt t="58975" x="2365375" y="4314825"/>
          <p14:tracePt t="59009" x="2378075" y="4371975"/>
          <p14:tracePt t="59042" x="2382838" y="4486275"/>
          <p14:tracePt t="59075" x="2378075" y="4611688"/>
          <p14:tracePt t="59108" x="2378075" y="4629150"/>
          <p14:tracePt t="59142" x="2389188" y="4664075"/>
          <p14:tracePt t="59175" x="2378075" y="4703763"/>
          <p14:tracePt t="59209" x="2336800" y="4708525"/>
          <p14:tracePt t="59242" x="2251075" y="4703763"/>
          <p14:tracePt t="59275" x="2193925" y="4703763"/>
          <p14:tracePt t="59309" x="2165350" y="4703763"/>
          <p14:tracePt t="59342" x="2132013" y="4721225"/>
          <p14:tracePt t="59375" x="2068513" y="4743450"/>
          <p14:tracePt t="59408" x="2022475" y="4760913"/>
          <p14:tracePt t="59412" x="2006600" y="4765675"/>
          <p14:tracePt t="59441" x="1982788" y="4783138"/>
          <p14:tracePt t="59475" x="1857375" y="4829175"/>
          <p14:tracePt t="59508" x="1749425" y="4868863"/>
          <p14:tracePt t="59542" x="1646238" y="4903788"/>
          <p14:tracePt t="59575" x="1560513" y="4932363"/>
          <p14:tracePt t="59608" x="1508125" y="4908550"/>
          <p14:tracePt t="59643" x="1406525" y="4840288"/>
          <p14:tracePt t="59675" x="1349375" y="4829175"/>
          <p14:tracePt t="59708" x="1308100" y="4789488"/>
          <p14:tracePt t="59742" x="1246188" y="4692650"/>
          <p14:tracePt t="59775" x="1246188" y="4651375"/>
          <p14:tracePt t="59808" x="1222375" y="4618038"/>
          <p14:tracePt t="59842" x="1206500" y="4578350"/>
          <p14:tracePt t="59875" x="1200150" y="4508500"/>
          <p14:tracePt t="59909" x="1200150" y="4451350"/>
          <p14:tracePt t="59941" x="1182688" y="4406900"/>
          <p14:tracePt t="59975" x="1177925" y="4378325"/>
          <p14:tracePt t="60008" x="1211263" y="4337050"/>
          <p14:tracePt t="60042" x="1263650" y="4268788"/>
          <p14:tracePt t="60075" x="1279525" y="4240213"/>
          <p14:tracePt t="60108" x="1314450" y="4143375"/>
          <p14:tracePt t="60142" x="1371600" y="4057650"/>
          <p14:tracePt t="60175" x="1417638" y="4006850"/>
          <p14:tracePt t="60208" x="1439863" y="3971925"/>
          <p14:tracePt t="60242" x="1439863" y="3925888"/>
          <p14:tracePt t="60275" x="1417638" y="3879850"/>
          <p14:tracePt t="60308" x="1393825" y="3829050"/>
          <p14:tracePt t="60341" x="1411288" y="3771900"/>
          <p14:tracePt t="60375" x="1406525" y="3743325"/>
          <p14:tracePt t="60408" x="1400175" y="3732213"/>
          <p14:tracePt t="60442" x="1393825" y="3714750"/>
          <p14:tracePt t="60475" x="1354138" y="3675063"/>
          <p14:tracePt t="60475" x="1343025" y="3668713"/>
          <p14:tracePt t="60508" x="1303338" y="3629025"/>
          <p14:tracePt t="60541" x="1274763" y="3611563"/>
          <p14:tracePt t="60575" x="1246188" y="3594100"/>
          <p14:tracePt t="60608" x="1228725" y="3560763"/>
          <p14:tracePt t="60642" x="1217613" y="3525838"/>
          <p14:tracePt t="60675" x="1200150" y="3514725"/>
          <p14:tracePt t="60708" x="1200150" y="3497263"/>
          <p14:tracePt t="60742" x="1200150" y="3486150"/>
          <p14:tracePt t="60808" x="1246188" y="3475038"/>
          <p14:tracePt t="60841" x="1308100" y="3440113"/>
          <p14:tracePt t="60875" x="1336675" y="3435350"/>
          <p14:tracePt t="60908" x="1343025" y="3435350"/>
          <p14:tracePt t="60941" x="1365250" y="3417888"/>
          <p14:tracePt t="60974" x="1406525" y="3394075"/>
          <p14:tracePt t="61008" x="1446213" y="3382963"/>
          <p14:tracePt t="61041" x="1457325" y="3382963"/>
          <p14:tracePt t="61074" x="1492250" y="3382963"/>
          <p14:tracePt t="61108" x="1531938" y="3371850"/>
          <p14:tracePt t="61141" x="1560513" y="3360738"/>
          <p14:tracePt t="61174" x="1571625" y="3360738"/>
          <p14:tracePt t="61208" x="1589088" y="3349625"/>
          <p14:tracePt t="61241" x="1600200" y="3336925"/>
          <p14:tracePt t="61275" x="1617663" y="3325813"/>
          <p14:tracePt t="61308" x="1651000" y="3321050"/>
          <p14:tracePt t="61341" x="1685925" y="3303588"/>
          <p14:tracePt t="61374" x="1714500" y="3292475"/>
          <p14:tracePt t="61408" x="1736725" y="3292475"/>
          <p14:tracePt t="61441" x="1754188" y="3292475"/>
          <p14:tracePt t="61445" x="1760538" y="3297238"/>
          <p14:tracePt t="61475" x="1765300" y="3325813"/>
          <p14:tracePt t="61508" x="1754188" y="3349625"/>
          <p14:tracePt t="61541" x="1725613" y="3349625"/>
          <p14:tracePt t="61574" x="1679575" y="3371850"/>
          <p14:tracePt t="61608" x="1617663" y="3417888"/>
          <p14:tracePt t="61641" x="1531938" y="3440113"/>
          <p14:tracePt t="61645" x="1514475" y="3440113"/>
          <p14:tracePt t="61675" x="1450975" y="3440113"/>
          <p14:tracePt t="61677" x="1439863" y="3440113"/>
          <p14:tracePt t="61708" x="1400175" y="3440113"/>
          <p14:tracePt t="61741" x="1354138" y="3440113"/>
          <p14:tracePt t="61774" x="1292225" y="3440113"/>
          <p14:tracePt t="61808" x="1235075" y="3440113"/>
          <p14:tracePt t="61841" x="1217613" y="3440113"/>
          <p14:tracePt t="61874" x="1206500" y="3440113"/>
          <p14:tracePt t="61932" x="1206500" y="3446463"/>
          <p14:tracePt t="61948" x="1211263" y="3446463"/>
          <p14:tracePt t="61974" x="1222375" y="3446463"/>
          <p14:tracePt t="62008" x="1239838" y="3429000"/>
          <p14:tracePt t="62041" x="1250950" y="3429000"/>
          <p14:tracePt t="62075" x="1292225" y="3429000"/>
          <p14:tracePt t="62107" x="1325563" y="3411538"/>
          <p14:tracePt t="62141" x="1349375" y="3400425"/>
          <p14:tracePt t="62174" x="1360488" y="3411538"/>
          <p14:tracePt t="62208" x="1360488" y="3417888"/>
          <p14:tracePt t="62242" x="1354138" y="3417888"/>
          <p14:tracePt t="62275" x="1354138" y="3400425"/>
          <p14:tracePt t="62308" x="1377950" y="3400425"/>
          <p14:tracePt t="62341" x="1382713" y="3400425"/>
          <p14:tracePt t="62414" x="1389063" y="3400425"/>
          <p14:tracePt t="62441" x="1400175" y="3400425"/>
          <p14:tracePt t="62475" x="1406525" y="3400425"/>
          <p14:tracePt t="62507" x="1400175" y="3400425"/>
          <p14:tracePt t="62541" x="1435100" y="3389313"/>
          <p14:tracePt t="62574" x="1463675" y="3378200"/>
          <p14:tracePt t="62642" x="1463675" y="3382963"/>
          <p14:tracePt t="62674" x="1468438" y="3382963"/>
          <p14:tracePt t="62716" x="1474788" y="3382963"/>
          <p14:tracePt t="62741" x="1485900" y="3378200"/>
          <p14:tracePt t="62774" x="1503363" y="3360738"/>
          <p14:tracePt t="62807" x="1531938" y="3343275"/>
          <p14:tracePt t="62841" x="1549400" y="3343275"/>
          <p14:tracePt t="62875" x="1565275" y="3336925"/>
          <p14:tracePt t="62907" x="1589088" y="3325813"/>
          <p14:tracePt t="62941" x="1611313" y="3308350"/>
          <p14:tracePt t="62974" x="1628775" y="3308350"/>
          <p14:tracePt t="63007" x="1651000" y="3308350"/>
          <p14:tracePt t="63041" x="1685925" y="3308350"/>
          <p14:tracePt t="63074" x="1697038" y="3308350"/>
          <p14:tracePt t="63107" x="1720850" y="3308350"/>
          <p14:tracePt t="63140" x="1760538" y="3308350"/>
          <p14:tracePt t="63174" x="1793875" y="3308350"/>
          <p14:tracePt t="63207" x="1846263" y="3292475"/>
          <p14:tracePt t="63240" x="1897063" y="3275013"/>
          <p14:tracePt t="63274" x="1920875" y="3275013"/>
          <p14:tracePt t="63307" x="1936750" y="3275013"/>
          <p14:tracePt t="63340" x="1982788" y="3275013"/>
          <p14:tracePt t="63374" x="2046288" y="3257550"/>
          <p14:tracePt t="63407" x="2120900" y="3240088"/>
          <p14:tracePt t="63440" x="2178050" y="3240088"/>
          <p14:tracePt t="63474" x="2239963" y="3251200"/>
          <p14:tracePt t="63507" x="2314575" y="3251200"/>
          <p14:tracePt t="63540" x="2354263" y="3251200"/>
          <p14:tracePt t="63574" x="2382838" y="3257550"/>
          <p14:tracePt t="63607" x="2422525" y="3275013"/>
          <p14:tracePt t="63641" x="2474913" y="3286125"/>
          <p14:tracePt t="63674" x="2536825" y="3292475"/>
          <p14:tracePt t="63707" x="2578100" y="3325813"/>
          <p14:tracePt t="63740" x="2600325" y="3378200"/>
          <p14:tracePt t="63773" x="2657475" y="3394075"/>
          <p14:tracePt t="63807" x="2725738" y="3417888"/>
          <p14:tracePt t="63840" x="2743200" y="3429000"/>
          <p14:tracePt t="63874" x="2765425" y="3463925"/>
          <p14:tracePt t="63907" x="2765425" y="3497263"/>
          <p14:tracePt t="63940" x="2789238" y="3492500"/>
          <p14:tracePt t="63974" x="2828925" y="3486150"/>
          <p14:tracePt t="64007" x="2857500" y="3497263"/>
          <p14:tracePt t="64040" x="2897188" y="3492500"/>
          <p14:tracePt t="64074" x="2932113" y="3475038"/>
          <p14:tracePt t="64078" x="2943225" y="3468688"/>
          <p14:tracePt t="64107" x="2971800" y="3451225"/>
          <p14:tracePt t="64140" x="3022600" y="3429000"/>
          <p14:tracePt t="64173" x="3040063" y="3394075"/>
          <p14:tracePt t="64207" x="3057525" y="3365500"/>
          <p14:tracePt t="64240" x="3063875" y="3354388"/>
          <p14:tracePt t="64273" x="3057525" y="3354388"/>
          <p14:tracePt t="64308" x="3022600" y="3354388"/>
          <p14:tracePt t="64340" x="3006725" y="3354388"/>
          <p14:tracePt t="64373" x="2989263" y="3343275"/>
          <p14:tracePt t="64407" x="2971800" y="3336925"/>
          <p14:tracePt t="64440" x="2932113" y="3336925"/>
          <p14:tracePt t="64444" x="2921000" y="3336925"/>
          <p14:tracePt t="64473" x="2897188" y="3336925"/>
          <p14:tracePt t="64507" x="2886075" y="3332163"/>
          <p14:tracePt t="64540" x="2874963" y="3332163"/>
          <p14:tracePt t="64573" x="2846388" y="3332163"/>
          <p14:tracePt t="64607" x="2828925" y="3321050"/>
          <p14:tracePt t="64640" x="2822575" y="3308350"/>
          <p14:tracePt t="64708" x="2811463" y="3308350"/>
          <p14:tracePt t="64805" x="2811463" y="3314700"/>
          <p14:tracePt t="64820" x="2811463" y="3321050"/>
          <p14:tracePt t="64840" x="2806700" y="3321050"/>
          <p14:tracePt t="64891" x="2806700" y="3325813"/>
          <p14:tracePt t="64906" x="2806700" y="3332163"/>
          <p14:tracePt t="64940" x="2806700" y="3343275"/>
          <p14:tracePt t="65006" x="2817813" y="3343275"/>
          <p14:tracePt t="65040" x="2822575" y="3343275"/>
          <p14:tracePt t="65164" x="2817813" y="3343275"/>
          <p14:tracePt t="65173" x="2811463" y="3349625"/>
          <p14:tracePt t="65180" x="2811463" y="3354388"/>
          <p14:tracePt t="65236" x="2811463" y="3349625"/>
          <p14:tracePt t="65253" x="2811463" y="3343275"/>
          <p14:tracePt t="65284" x="2811463" y="3349625"/>
          <p14:tracePt t="65307" x="2800350" y="3349625"/>
          <p14:tracePt t="65340" x="2794000" y="3349625"/>
          <p14:tracePt t="65373" x="2789238" y="3349625"/>
          <p14:tracePt t="65406" x="2771775" y="3349625"/>
          <p14:tracePt t="65440" x="2760663" y="3349625"/>
          <p14:tracePt t="65473" x="2743200" y="3349625"/>
          <p14:tracePt t="65540" x="2732088" y="3349625"/>
          <p14:tracePt t="65573" x="2714625" y="3349625"/>
          <p14:tracePt t="65607" x="2708275" y="3349625"/>
          <p14:tracePt t="65640" x="2697163" y="3349625"/>
          <p14:tracePt t="65673" x="2679700" y="3349625"/>
          <p14:tracePt t="65706" x="2674938" y="3349625"/>
          <p14:tracePt t="65740" x="2663825" y="3354388"/>
          <p14:tracePt t="65773" x="2640013" y="3360738"/>
          <p14:tracePt t="65840" x="2640013" y="3354388"/>
          <p14:tracePt t="65884" x="2640013" y="3360738"/>
          <p14:tracePt t="65927" x="2635250" y="3360738"/>
          <p14:tracePt t="65940" x="2628900" y="3360738"/>
          <p14:tracePt t="65973" x="2611438" y="3360738"/>
          <p14:tracePt t="66006" x="2606675" y="3360738"/>
          <p14:tracePt t="66040" x="2611438" y="3354388"/>
          <p14:tracePt t="66108" x="2589213" y="3378200"/>
          <p14:tracePt t="66140" x="2571750" y="3389313"/>
          <p14:tracePt t="66173" x="2525713" y="3406775"/>
          <p14:tracePt t="66206" x="2479675" y="3429000"/>
          <p14:tracePt t="66240" x="2479675" y="3440113"/>
          <p14:tracePt t="66273" x="2479675" y="3446463"/>
          <p14:tracePt t="66324" x="2486025" y="3446463"/>
          <p14:tracePt t="66339" x="2497138" y="3457575"/>
          <p14:tracePt t="66373" x="2514600" y="3468688"/>
          <p14:tracePt t="66406" x="2525713" y="3479800"/>
          <p14:tracePt t="66440" x="2525713" y="3497263"/>
          <p14:tracePt t="66443" x="2525713" y="3503613"/>
          <p14:tracePt t="66473" x="2525713" y="3514725"/>
          <p14:tracePt t="66508" x="2525713" y="3532188"/>
          <p14:tracePt t="66539" x="2525713" y="3543300"/>
          <p14:tracePt t="66573" x="2532063" y="3554413"/>
          <p14:tracePt t="66606" x="2554288" y="3554413"/>
          <p14:tracePt t="66639" x="2578100" y="3554413"/>
          <p14:tracePt t="66673" x="2578100" y="3571875"/>
          <p14:tracePt t="66706" x="2593975" y="3571875"/>
          <p14:tracePt t="66739" x="2611438" y="3571875"/>
          <p14:tracePt t="66773" x="2606675" y="3600450"/>
          <p14:tracePt t="66806" x="2578100" y="3640138"/>
          <p14:tracePt t="66840" x="2578100" y="3646488"/>
          <p14:tracePt t="66873" x="2582863" y="3651250"/>
          <p14:tracePt t="66907" x="2571750" y="3697288"/>
          <p14:tracePt t="66939" x="2560638" y="3714750"/>
          <p14:tracePt t="66973" x="2554288" y="3732213"/>
          <p14:tracePt t="67006" x="2536825" y="3754438"/>
          <p14:tracePt t="67040" x="2479675" y="3794125"/>
          <p14:tracePt t="67072" x="2451100" y="3811588"/>
          <p14:tracePt t="67107" x="2422525" y="3822700"/>
          <p14:tracePt t="67139" x="2382838" y="3840163"/>
          <p14:tracePt t="67173" x="2354263" y="3857625"/>
          <p14:tracePt t="67206" x="2349500" y="3851275"/>
          <p14:tracePt t="67239" x="2349500" y="3840163"/>
          <p14:tracePt t="67307" x="2336800" y="3857625"/>
          <p14:tracePt t="67339" x="2325688" y="3863975"/>
          <p14:tracePt t="67412" x="2320925" y="3863975"/>
          <p14:tracePt t="67439" x="2314575" y="3863975"/>
          <p14:tracePt t="67473" x="2308225" y="3879850"/>
          <p14:tracePt t="67507" x="2320925" y="3886200"/>
          <p14:tracePt t="67539" x="2314575" y="3886200"/>
          <p14:tracePt t="67573" x="2308225" y="3892550"/>
          <p14:tracePt t="67606" x="2320925" y="3897313"/>
          <p14:tracePt t="67639" x="2343150" y="3897313"/>
          <p14:tracePt t="67673" x="2360613" y="3897313"/>
          <p14:tracePt t="67706" x="2389188" y="3886200"/>
          <p14:tracePt t="67709" x="2393950" y="3875088"/>
          <p14:tracePt t="67739" x="2463800" y="3835400"/>
          <p14:tracePt t="67772" x="2520950" y="3811588"/>
          <p14:tracePt t="67806" x="2554288" y="3800475"/>
          <p14:tracePt t="67839" x="2565400" y="3800475"/>
          <p14:tracePt t="67873" x="2565400" y="3811588"/>
          <p14:tracePt t="67907" x="2463800" y="3840163"/>
          <p14:tracePt t="67939" x="2417763" y="3863975"/>
          <p14:tracePt t="67943" x="2406650" y="3868738"/>
          <p14:tracePt t="67973" x="2378075" y="3875088"/>
          <p14:tracePt t="68006" x="2365375" y="3875088"/>
          <p14:tracePt t="68072" x="2343150" y="3875088"/>
          <p14:tracePt t="68106" x="2320925" y="3875088"/>
          <p14:tracePt t="68139" x="2303463" y="3875088"/>
          <p14:tracePt t="68172" x="2286000" y="3875088"/>
          <p14:tracePt t="68207" x="2274888" y="3868738"/>
          <p14:tracePt t="68239" x="2257425" y="3868738"/>
          <p14:tracePt t="68272" x="2257425" y="3863975"/>
          <p14:tracePt t="68307" x="2246313" y="3857625"/>
          <p14:tracePt t="68339" x="2228850" y="3863975"/>
          <p14:tracePt t="68342" x="2222500" y="3868738"/>
          <p14:tracePt t="68372" x="2211388" y="3868738"/>
          <p14:tracePt t="68406" x="2189163" y="3868738"/>
          <p14:tracePt t="68439" x="2154238" y="3875088"/>
          <p14:tracePt t="68472" x="2114550" y="3908425"/>
          <p14:tracePt t="68506" x="2108200" y="3914775"/>
          <p14:tracePt t="68539" x="2120900" y="3897313"/>
          <p14:tracePt t="68543" x="2132013" y="3886200"/>
          <p14:tracePt t="68572" x="2154238" y="3863975"/>
          <p14:tracePt t="68605" x="2178050" y="3863975"/>
          <p14:tracePt t="68639" x="2228850" y="3863975"/>
          <p14:tracePt t="68672" x="2246313" y="3863975"/>
          <p14:tracePt t="68705" x="2239963" y="3863975"/>
          <p14:tracePt t="68739" x="2228850" y="3863975"/>
          <p14:tracePt t="68772" x="2235200" y="3857625"/>
          <p14:tracePt t="68806" x="2246313" y="3857625"/>
          <p14:tracePt t="68839" x="2239963" y="3857625"/>
          <p14:tracePt t="68872" x="2222500" y="3857625"/>
          <p14:tracePt t="68906" x="2206625" y="3857625"/>
          <p14:tracePt t="68940" x="2178050" y="3857625"/>
          <p14:tracePt t="68972" x="2136775" y="3857625"/>
          <p14:tracePt t="69005" x="2092325" y="3857625"/>
          <p14:tracePt t="69039" x="2057400" y="3857625"/>
          <p14:tracePt t="69072" x="2035175" y="3857625"/>
          <p14:tracePt t="69105" x="2006600" y="3857625"/>
          <p14:tracePt t="69139" x="1971675" y="3857625"/>
          <p14:tracePt t="69172" x="1954213" y="3840163"/>
          <p14:tracePt t="69205" x="1936750" y="3822700"/>
          <p14:tracePt t="69239" x="1920875" y="3806825"/>
          <p14:tracePt t="69272" x="1903413" y="3806825"/>
          <p14:tracePt t="69339" x="1879600" y="3806825"/>
          <p14:tracePt t="69372" x="1857375" y="3789363"/>
          <p14:tracePt t="69405" x="1857375" y="3771900"/>
          <p14:tracePt t="69439" x="1874838" y="3754438"/>
          <p14:tracePt t="69476" x="1868488" y="3754438"/>
          <p14:tracePt t="69505" x="1857375" y="3765550"/>
          <p14:tracePt t="69539" x="1846263" y="3765550"/>
          <p14:tracePt t="69572" x="1839913" y="3778250"/>
          <p14:tracePt t="69605" x="1828800" y="3789363"/>
          <p14:tracePt t="69639" x="1789113" y="3794125"/>
          <p14:tracePt t="69672" x="1760538" y="3794125"/>
          <p14:tracePt t="69705" x="1754188" y="3783013"/>
          <p14:tracePt t="69739" x="1749425" y="3783013"/>
          <p14:tracePt t="69742" x="1743075" y="3783013"/>
          <p14:tracePt t="69772" x="1731963" y="3783013"/>
          <p14:tracePt t="69805" x="1731963" y="3778250"/>
          <p14:tracePt t="69838" x="1731963" y="3760788"/>
          <p14:tracePt t="69872" x="1714500" y="3771900"/>
          <p14:tracePt t="69905" x="1674813" y="3778250"/>
          <p14:tracePt t="69938" x="1668463" y="3765550"/>
          <p14:tracePt t="69972" x="1657350" y="3765550"/>
          <p14:tracePt t="70005" x="1646238" y="3765550"/>
          <p14:tracePt t="70072" x="1657350" y="3765550"/>
          <p14:tracePt t="70105" x="1639888" y="3765550"/>
          <p14:tracePt t="70139" x="1622425" y="3765550"/>
          <p14:tracePt t="70172" x="1606550" y="3765550"/>
          <p14:tracePt t="70205" x="1577975" y="3783013"/>
          <p14:tracePt t="70238" x="1543050" y="3806825"/>
          <p14:tracePt t="70272" x="1531938" y="3811588"/>
          <p14:tracePt t="70305" x="1503363" y="3811588"/>
          <p14:tracePt t="70339" x="1446213" y="3811588"/>
          <p14:tracePt t="70372" x="1439863" y="3811588"/>
          <p14:tracePt t="70405" x="1468438" y="3806825"/>
          <p14:tracePt t="70438" x="1485900" y="3806825"/>
          <p14:tracePt t="70505" x="1479550" y="3817938"/>
          <p14:tracePt t="70572" x="1474788" y="3817938"/>
          <p14:tracePt t="70605" x="1457325" y="3817938"/>
          <p14:tracePt t="70638" x="1450975" y="3822700"/>
          <p14:tracePt t="70672" x="1450975" y="3840163"/>
          <p14:tracePt t="70706" x="1435100" y="3857625"/>
          <p14:tracePt t="70739" x="1417638" y="3868738"/>
          <p14:tracePt t="70771" x="1400175" y="3875088"/>
          <p14:tracePt t="70805" x="1389063" y="3886200"/>
          <p14:tracePt t="70872" x="1377950" y="3886200"/>
          <p14:tracePt t="70904" x="1389063" y="3879850"/>
          <p14:tracePt t="70939" x="1428750" y="3863975"/>
          <p14:tracePt t="70971" x="1428750" y="3846513"/>
          <p14:tracePt t="71005" x="1428750" y="3835400"/>
          <p14:tracePt t="71038" x="1439863" y="3817938"/>
          <p14:tracePt t="71072" x="1450975" y="3817938"/>
          <p14:tracePt t="71105" x="1439863" y="3817938"/>
          <p14:tracePt t="71139" x="1439863" y="3829050"/>
          <p14:tracePt t="71171" x="1439863" y="3846513"/>
          <p14:tracePt t="71205" x="1389063" y="3846513"/>
          <p14:tracePt t="71238" x="1343025" y="3840163"/>
          <p14:tracePt t="71271" x="1331913" y="3829050"/>
          <p14:tracePt t="71305" x="1314450" y="3811588"/>
          <p14:tracePt t="71340" x="1331913" y="3789363"/>
          <p14:tracePt t="71371" x="1377950" y="3743325"/>
          <p14:tracePt t="71405" x="1377950" y="3708400"/>
          <p14:tracePt t="71438" x="1377950" y="3692525"/>
          <p14:tracePt t="71471" x="1377950" y="3686175"/>
          <p14:tracePt t="71505" x="1360488" y="3686175"/>
          <p14:tracePt t="71539" x="1343025" y="3679825"/>
          <p14:tracePt t="71572" x="1331913" y="3668713"/>
          <p14:tracePt t="71605" x="1320800" y="3657600"/>
          <p14:tracePt t="71638" x="1314450" y="3640138"/>
          <p14:tracePt t="71672" x="1296988" y="3622675"/>
          <p14:tracePt t="71705" x="1296988" y="3606800"/>
          <p14:tracePt t="71738" x="1303338" y="3606800"/>
          <p14:tracePt t="71771" x="1320800" y="3606800"/>
          <p14:tracePt t="71805" x="1325563" y="3629025"/>
          <p14:tracePt t="71838" x="1292225" y="3663950"/>
          <p14:tracePt t="71871" x="1263650" y="3668713"/>
          <p14:tracePt t="71905" x="1250950" y="3663950"/>
          <p14:tracePt t="71939" x="1228725" y="3663950"/>
          <p14:tracePt t="71972" x="1217613" y="3663950"/>
          <p14:tracePt t="72004" x="1217613" y="3657600"/>
          <p14:tracePt t="72037" x="1235075" y="3640138"/>
          <p14:tracePt t="72071" x="1246188" y="3622675"/>
          <p14:tracePt t="72104" x="1246188" y="3606800"/>
          <p14:tracePt t="72139" x="1263650" y="3594100"/>
          <p14:tracePt t="72172" x="1292225" y="3594100"/>
          <p14:tracePt t="72204" x="1292225" y="3611563"/>
          <p14:tracePt t="72238" x="1274763" y="3611563"/>
          <p14:tracePt t="72271" x="1285875" y="3611563"/>
          <p14:tracePt t="72304" x="1296988" y="3622675"/>
          <p14:tracePt t="72339" x="1296988" y="3640138"/>
          <p14:tracePt t="72371" x="1303338" y="3640138"/>
          <p14:tracePt t="72404" x="1336675" y="3640138"/>
          <p14:tracePt t="72438" x="1349375" y="3640138"/>
          <p14:tracePt t="72668" x="1343025" y="3640138"/>
          <p14:tracePt t="72684" x="1336675" y="3640138"/>
          <p14:tracePt t="72692" x="1331913" y="3640138"/>
          <p14:tracePt t="72721" x="1325563" y="3640138"/>
          <p14:tracePt t="72853" x="1320800" y="3640138"/>
          <p14:tracePt t="72860" x="1314450" y="3640138"/>
          <p14:tracePt t="72876" x="1308100" y="3640138"/>
          <p14:tracePt t="72904" x="1296988" y="3640138"/>
          <p14:tracePt t="72938" x="1285875" y="3640138"/>
          <p14:tracePt t="72996" x="1285875" y="3635375"/>
          <p14:tracePt t="73006" x="1285875" y="3629025"/>
          <p14:tracePt t="73038" x="1274763" y="3629025"/>
          <p14:tracePt t="73071" x="1268413" y="3617913"/>
          <p14:tracePt t="73105" x="1268413" y="3600450"/>
          <p14:tracePt t="73137" x="1263650" y="3594100"/>
          <p14:tracePt t="73171" x="1257300" y="3594100"/>
          <p14:tracePt t="73206" x="1274763" y="3582988"/>
          <p14:tracePt t="73238" x="1279525" y="3571875"/>
          <p14:tracePt t="73271" x="1268413" y="3571875"/>
          <p14:tracePt t="73304" x="1257300" y="3571875"/>
          <p14:tracePt t="73337" x="1263650" y="3571875"/>
          <p14:tracePt t="73371" x="1268413" y="3571875"/>
          <p14:tracePt t="73404" x="1246188" y="3582988"/>
          <p14:tracePt t="73437" x="1250950" y="3594100"/>
          <p14:tracePt t="73471" x="1263650" y="3606800"/>
          <p14:tracePt t="73504" x="1250950" y="3617913"/>
          <p14:tracePt t="73537" x="1263650" y="3622675"/>
          <p14:tracePt t="73541" x="1274763" y="3622675"/>
          <p14:tracePt t="73571" x="1308100" y="3640138"/>
          <p14:tracePt t="73604" x="1393825" y="3679825"/>
          <p14:tracePt t="73637" x="1450975" y="3708400"/>
          <p14:tracePt t="73670" x="1497013" y="3754438"/>
          <p14:tracePt t="73704" x="1514475" y="3771900"/>
          <p14:tracePt t="73737" x="1549400" y="3794125"/>
          <p14:tracePt t="73771" x="1606550" y="3806825"/>
          <p14:tracePt t="73772" x="1622425" y="3806825"/>
          <p14:tracePt t="73804" x="1692275" y="3806825"/>
          <p14:tracePt t="73837" x="1720850" y="3835400"/>
          <p14:tracePt t="73871" x="1703388" y="3897313"/>
          <p14:tracePt t="73904" x="1692275" y="3943350"/>
          <p14:tracePt t="73937" x="1725613" y="3954463"/>
          <p14:tracePt t="73971" x="1749425" y="3965575"/>
          <p14:tracePt t="74004" x="1778000" y="4000500"/>
          <p14:tracePt t="74037" x="1800225" y="4064000"/>
          <p14:tracePt t="74071" x="1793875" y="4114800"/>
          <p14:tracePt t="74104" x="1765300" y="4149725"/>
          <p14:tracePt t="74137" x="1736725" y="4211638"/>
          <p14:tracePt t="74171" x="1731963" y="4264025"/>
          <p14:tracePt t="74174" x="1731963" y="4279900"/>
          <p14:tracePt t="74204" x="1749425" y="4321175"/>
          <p14:tracePt t="74237" x="1760538" y="4343400"/>
          <p14:tracePt t="74270" x="1749425" y="4394200"/>
          <p14:tracePt t="74304" x="1749425" y="4435475"/>
          <p14:tracePt t="74337" x="1760538" y="4451350"/>
          <p14:tracePt t="74371" x="1771650" y="4464050"/>
          <p14:tracePt t="74405" x="1778000" y="4468813"/>
          <p14:tracePt t="74437" x="1782763" y="4468813"/>
          <p14:tracePt t="74471" x="1800225" y="4468813"/>
          <p14:tracePt t="74504" x="1800225" y="4475163"/>
          <p14:tracePt t="74537" x="1800225" y="4508500"/>
          <p14:tracePt t="74570" x="1817688" y="4532313"/>
          <p14:tracePt t="74604" x="1817688" y="4525963"/>
          <p14:tracePt t="74637" x="1822450" y="4508500"/>
          <p14:tracePt t="74670" x="1879600" y="4492625"/>
          <p14:tracePt t="74704" x="1936750" y="4479925"/>
          <p14:tracePt t="74737" x="1949450" y="4486275"/>
          <p14:tracePt t="74770" x="1960563" y="4492625"/>
          <p14:tracePt t="74804" x="1993900" y="4475163"/>
          <p14:tracePt t="74837" x="2017713" y="4457700"/>
          <p14:tracePt t="74904" x="2022475" y="4479925"/>
          <p14:tracePt t="74937" x="2046288" y="4514850"/>
          <p14:tracePt t="74941" x="2046288" y="4521200"/>
          <p14:tracePt t="74973" x="2039938" y="4521200"/>
          <p14:tracePt t="75004" x="2035175" y="4554538"/>
          <p14:tracePt t="75037" x="2017713" y="4611688"/>
          <p14:tracePt t="75070" x="2000250" y="4651375"/>
          <p14:tracePt t="75104" x="1971675" y="4692650"/>
          <p14:tracePt t="75137" x="1931988" y="4732338"/>
          <p14:tracePt t="75171" x="1908175" y="4772025"/>
          <p14:tracePt t="75173" x="1903413" y="4783138"/>
          <p14:tracePt t="75203" x="1874838" y="4811713"/>
          <p14:tracePt t="75237" x="1851025" y="4818063"/>
          <p14:tracePt t="75270" x="1839913" y="4818063"/>
          <p14:tracePt t="75303" x="1835150" y="4818063"/>
          <p14:tracePt t="75337" x="1835150" y="4765675"/>
          <p14:tracePt t="75371" x="1835150" y="4679950"/>
          <p14:tracePt t="75403" x="1868488" y="4606925"/>
          <p14:tracePt t="75437" x="1879600" y="4525963"/>
          <p14:tracePt t="75470" x="1863725" y="4411663"/>
          <p14:tracePt t="75503" x="1846263" y="4354513"/>
          <p14:tracePt t="75537" x="1835150" y="4314825"/>
          <p14:tracePt t="75570" x="1879600" y="4206875"/>
          <p14:tracePt t="75603" x="2097088" y="3932238"/>
          <p14:tracePt t="75637" x="2211388" y="3783013"/>
          <p14:tracePt t="75670" x="2314575" y="3679825"/>
          <p14:tracePt t="75703" x="2371725" y="3646488"/>
          <p14:tracePt t="75737" x="2382838" y="3646488"/>
          <p14:tracePt t="75772" x="2400300" y="3692525"/>
          <p14:tracePt t="75803" x="2406650" y="3778250"/>
          <p14:tracePt t="75836" x="2474913" y="3908425"/>
          <p14:tracePt t="75870" x="2514600" y="4017963"/>
          <p14:tracePt t="75903" x="2486025" y="4114800"/>
          <p14:tracePt t="75937" x="2406650" y="4189413"/>
          <p14:tracePt t="75943" x="2389188" y="4200525"/>
          <p14:tracePt t="75971" x="2371725" y="4229100"/>
          <p14:tracePt t="76003" x="2286000" y="4429125"/>
          <p14:tracePt t="76037" x="2211388" y="4600575"/>
          <p14:tracePt t="76070" x="2136775" y="4811713"/>
          <p14:tracePt t="76103" x="2222500" y="5000625"/>
          <p14:tracePt t="76138" x="2349500" y="5183188"/>
          <p14:tracePt t="76170" x="2428875" y="5378450"/>
          <p14:tracePt t="76204" x="2371725" y="5468938"/>
          <p14:tracePt t="76237" x="2336800" y="5503863"/>
          <p14:tracePt t="76270" x="2239963" y="5611813"/>
          <p14:tracePt t="76303" x="1965325" y="5921375"/>
          <p14:tracePt t="76337" x="1760538" y="6075363"/>
          <p14:tracePt t="76370" x="1674813" y="6194425"/>
          <p14:tracePt t="76403" x="1622425" y="6321425"/>
          <p14:tracePt t="76437" x="1554163" y="6378575"/>
          <p14:tracePt t="76470" x="1463675" y="6411913"/>
          <p14:tracePt t="76503" x="1371600" y="6400800"/>
          <p14:tracePt t="76537" x="1239838" y="6350000"/>
          <p14:tracePt t="76571" x="1200150" y="6332538"/>
          <p14:tracePt t="76604" x="1154113" y="6326188"/>
          <p14:tracePt t="76637" x="1085850" y="6251575"/>
          <p14:tracePt t="76670" x="1050925" y="6126163"/>
          <p14:tracePt t="76703" x="1017588" y="6046788"/>
          <p14:tracePt t="76737" x="960438" y="6011863"/>
          <p14:tracePt t="76771" x="903288" y="5897563"/>
          <p14:tracePt t="76803" x="925513" y="5800725"/>
          <p14:tracePt t="76806" x="931863" y="5783263"/>
          <p14:tracePt t="76836" x="914400" y="5743575"/>
          <p14:tracePt t="76870" x="863600" y="5715000"/>
          <p14:tracePt t="76903" x="835025" y="5657850"/>
          <p14:tracePt t="76936" x="839788" y="5589588"/>
          <p14:tracePt t="76971" x="828675" y="5561013"/>
          <p14:tracePt t="77004" x="793750" y="5532438"/>
          <p14:tracePt t="77036" x="788988" y="5480050"/>
          <p14:tracePt t="77070" x="800100" y="5464175"/>
          <p14:tracePt t="77103" x="800100" y="5435600"/>
          <p14:tracePt t="77136" x="800100" y="5400675"/>
          <p14:tracePt t="77170" x="817563" y="5383213"/>
          <p14:tracePt t="77203" x="857250" y="5337175"/>
          <p14:tracePt t="77236" x="879475" y="5326063"/>
          <p14:tracePt t="77270" x="885825" y="5354638"/>
          <p14:tracePt t="77303" x="908050" y="5349875"/>
          <p14:tracePt t="77336" x="942975" y="5308600"/>
          <p14:tracePt t="77371" x="936625" y="5303838"/>
          <p14:tracePt t="77403" x="936625" y="5308600"/>
          <p14:tracePt t="77436" x="949325" y="5286375"/>
          <p14:tracePt t="77470" x="977900" y="5275263"/>
          <p14:tracePt t="77503" x="965200" y="5275263"/>
          <p14:tracePt t="77536" x="949325" y="5280025"/>
          <p14:tracePt t="77570" x="960438" y="5257800"/>
          <p14:tracePt t="77604" x="954088" y="5235575"/>
          <p14:tracePt t="77636" x="925513" y="5235575"/>
          <p14:tracePt t="77670" x="925513" y="5222875"/>
          <p14:tracePt t="77703" x="942975" y="5211763"/>
          <p14:tracePt t="77737" x="954088" y="5211763"/>
          <p14:tracePt t="77770" x="971550" y="5194300"/>
          <p14:tracePt t="77804" x="982663" y="5183188"/>
          <p14:tracePt t="77836" x="982663" y="5178425"/>
          <p14:tracePt t="77870" x="982663" y="5165725"/>
          <p14:tracePt t="77936" x="960438" y="5189538"/>
          <p14:tracePt t="77969" x="931863" y="5218113"/>
          <p14:tracePt t="78004" x="908050" y="5222875"/>
          <p14:tracePt t="78036" x="868363" y="5246688"/>
          <p14:tracePt t="78069" x="835025" y="5257800"/>
          <p14:tracePt t="78103" x="828675" y="5257800"/>
          <p14:tracePt t="78136" x="835025" y="5229225"/>
          <p14:tracePt t="78170" x="863600" y="5194300"/>
          <p14:tracePt t="78203" x="868363" y="5183188"/>
          <p14:tracePt t="78236" x="879475" y="5183188"/>
          <p14:tracePt t="78270" x="896938" y="5183188"/>
          <p14:tracePt t="78303" x="885825" y="5194300"/>
          <p14:tracePt t="78336" x="857250" y="5200650"/>
          <p14:tracePt t="78370" x="857250" y="5194300"/>
          <p14:tracePt t="78374" x="868363" y="5189538"/>
          <p14:tracePt t="78404" x="885825" y="5189538"/>
          <p14:tracePt t="78436" x="879475" y="5194300"/>
          <p14:tracePt t="78469" x="868363" y="5194300"/>
          <p14:tracePt t="78503" x="868363" y="5189538"/>
          <p14:tracePt t="78535" x="850900" y="5194300"/>
          <p14:tracePt t="78569" x="835025" y="5200650"/>
          <p14:tracePt t="78603" x="811213" y="5200650"/>
          <p14:tracePt t="78636" x="793750" y="5218113"/>
          <p14:tracePt t="78670" x="793750" y="5222875"/>
          <p14:tracePt t="78736" x="788988" y="5235575"/>
          <p14:tracePt t="78770" x="749300" y="5264150"/>
          <p14:tracePt t="78803" x="742950" y="5268913"/>
          <p14:tracePt t="78837" x="736600" y="5268913"/>
          <p14:tracePt t="78869" x="703263" y="5297488"/>
          <p14:tracePt t="78903" x="692150" y="5308600"/>
          <p14:tracePt t="78936" x="696913" y="5297488"/>
          <p14:tracePt t="78970" x="696913" y="5292725"/>
          <p14:tracePt t="79003" x="692150" y="5286375"/>
          <p14:tracePt t="79036" x="714375" y="5240338"/>
          <p14:tracePt t="79069" x="742950" y="5207000"/>
          <p14:tracePt t="79102" x="742950" y="5189538"/>
          <p14:tracePt t="79169" x="754063" y="5189538"/>
          <p14:tracePt t="79203" x="760413" y="5172075"/>
          <p14:tracePt t="79270" x="771525" y="5172075"/>
          <p14:tracePt t="79277" x="777875" y="5172075"/>
          <p14:tracePt t="79303" x="793750" y="5160963"/>
          <p14:tracePt t="79336" x="800100" y="5132388"/>
          <p14:tracePt t="79369" x="800100" y="5126038"/>
          <p14:tracePt t="79403" x="817563" y="5121275"/>
          <p14:tracePt t="79436" x="828675" y="5103813"/>
          <p14:tracePt t="79469" x="863600" y="5068888"/>
          <p14:tracePt t="79502" x="892175" y="5040313"/>
          <p14:tracePt t="79536" x="896938" y="5040313"/>
          <p14:tracePt t="79603" x="896938" y="5035550"/>
          <p14:tracePt t="79635" x="896938" y="5022850"/>
          <p14:tracePt t="79735" x="896938" y="5029200"/>
          <p14:tracePt t="79756" x="896938" y="5035550"/>
          <p14:tracePt t="79769" x="896938" y="5040313"/>
          <p14:tracePt t="79828" x="892175" y="5040313"/>
          <p14:tracePt t="79837" x="885825" y="5040313"/>
          <p14:tracePt t="79869" x="857250" y="5040313"/>
          <p14:tracePt t="79902" x="835025" y="5051425"/>
          <p14:tracePt t="79936" x="839788" y="5064125"/>
          <p14:tracePt t="79969" x="879475" y="5035550"/>
          <p14:tracePt t="79974" x="892175" y="5022850"/>
          <p14:tracePt t="80003" x="892175" y="5018088"/>
          <p14:tracePt t="80035" x="885825" y="5018088"/>
          <p14:tracePt t="80069" x="885825" y="5022850"/>
          <p14:tracePt t="80108" x="879475" y="5022850"/>
          <p14:tracePt t="80136" x="868363" y="5022850"/>
          <p14:tracePt t="80268" x="874713" y="5022850"/>
          <p14:tracePt t="80275" x="879475" y="5022850"/>
          <p14:tracePt t="80285" x="879475" y="5018088"/>
          <p14:tracePt t="80318" x="896938" y="5006975"/>
          <p14:tracePt t="80352" x="908050" y="5006975"/>
          <p14:tracePt t="80385" x="925513" y="4983163"/>
          <p14:tracePt t="80390" x="931863" y="4978400"/>
          <p14:tracePt t="80420" x="942975" y="4954588"/>
          <p14:tracePt t="80452" x="949325" y="4937125"/>
          <p14:tracePt t="80485" x="960438" y="4937125"/>
          <p14:tracePt t="80519" x="965200" y="4943475"/>
          <p14:tracePt t="80552" x="971550" y="4943475"/>
          <p14:tracePt t="80585" x="960438" y="4943475"/>
          <p14:tracePt t="80619" x="960438" y="4937125"/>
          <p14:tracePt t="80653" x="971550" y="4921250"/>
          <p14:tracePt t="80685" x="989013" y="4886325"/>
          <p14:tracePt t="80752" x="982663" y="4897438"/>
          <p14:tracePt t="80785" x="993775" y="4897438"/>
          <p14:tracePt t="80819" x="1035050" y="4897438"/>
          <p14:tracePt t="80852" x="1050925" y="4897438"/>
          <p14:tracePt t="80885" x="1068388" y="4897438"/>
          <p14:tracePt t="80919" x="1108075" y="4892675"/>
          <p14:tracePt t="80953" x="1136650" y="4886325"/>
          <p14:tracePt t="80957" x="1154113" y="4875213"/>
          <p14:tracePt t="80985" x="1177925" y="4864100"/>
          <p14:tracePt t="81019" x="1217613" y="4846638"/>
          <p14:tracePt t="81021" x="1228725" y="4846638"/>
          <p14:tracePt t="81052" x="1279525" y="4840288"/>
          <p14:tracePt t="81085" x="1320800" y="4829175"/>
          <p14:tracePt t="81119" x="1354138" y="4829175"/>
          <p14:tracePt t="81152" x="1406525" y="4829175"/>
          <p14:tracePt t="81185" x="1468438" y="4829175"/>
          <p14:tracePt t="81189" x="1479550" y="4829175"/>
          <p14:tracePt t="81219" x="1531938" y="4829175"/>
          <p14:tracePt t="81252" x="1617663" y="4829175"/>
          <p14:tracePt t="81285" x="1685925" y="4822825"/>
          <p14:tracePt t="81319" x="1754188" y="4800600"/>
          <p14:tracePt t="81352" x="1828800" y="4800600"/>
          <p14:tracePt t="81385" x="1903413" y="4800600"/>
          <p14:tracePt t="81419" x="1965325" y="4800600"/>
          <p14:tracePt t="81452" x="2074863" y="4811713"/>
          <p14:tracePt t="81485" x="2154238" y="4829175"/>
          <p14:tracePt t="81518" x="2217738" y="4835525"/>
          <p14:tracePt t="81552" x="2263775" y="4840288"/>
          <p14:tracePt t="81585" x="2349500" y="4840288"/>
          <p14:tracePt t="81620" x="2400300" y="4868863"/>
          <p14:tracePt t="81652" x="2417763" y="4903788"/>
          <p14:tracePt t="81685" x="2428875" y="4914900"/>
          <p14:tracePt t="81718" x="2457450" y="4932363"/>
          <p14:tracePt t="81752" x="2486025" y="4932363"/>
          <p14:tracePt t="81785" x="2508250" y="4914900"/>
          <p14:tracePt t="81818" x="2486025" y="4914900"/>
          <p14:tracePt t="81852" x="2446338" y="4926013"/>
          <p14:tracePt t="81885" x="2435225" y="4932363"/>
          <p14:tracePt t="81952" x="2428875" y="4932363"/>
          <p14:tracePt t="81985" x="2378075" y="4960938"/>
          <p14:tracePt t="82019" x="2257425" y="5075238"/>
          <p14:tracePt t="82052" x="2154238" y="5149850"/>
          <p14:tracePt t="82085" x="2022475" y="5229225"/>
          <p14:tracePt t="82118" x="1828800" y="5343525"/>
          <p14:tracePt t="82152" x="1674813" y="5435600"/>
          <p14:tracePt t="82185" x="1554163" y="5532438"/>
          <p14:tracePt t="82219" x="1450975" y="5635625"/>
          <p14:tracePt t="82251" x="1279525" y="5726113"/>
          <p14:tracePt t="82285" x="1068388" y="5818188"/>
          <p14:tracePt t="82318" x="960438" y="5829300"/>
          <p14:tracePt t="82351" x="874713" y="5829300"/>
          <p14:tracePt t="82384" x="754063" y="5851525"/>
          <p14:tracePt t="82418" x="703263" y="5840413"/>
          <p14:tracePt t="82451" x="663575" y="5800725"/>
          <p14:tracePt t="82485" x="646113" y="5754688"/>
          <p14:tracePt t="82518" x="650875" y="5675313"/>
          <p14:tracePt t="82552" x="685800" y="5611813"/>
          <p14:tracePt t="82585" x="720725" y="5565775"/>
          <p14:tracePt t="82619" x="822325" y="5480050"/>
          <p14:tracePt t="82651" x="949325" y="5429250"/>
          <p14:tracePt t="82685" x="1046163" y="5378450"/>
          <p14:tracePt t="82718" x="1131888" y="5343525"/>
          <p14:tracePt t="82752" x="1189038" y="5332413"/>
          <p14:tracePt t="82785" x="1274763" y="5332413"/>
          <p14:tracePt t="82819" x="1365250" y="5332413"/>
          <p14:tracePt t="82852" x="1406525" y="5332413"/>
          <p14:tracePt t="82885" x="1514475" y="5321300"/>
          <p14:tracePt t="82918" x="1674813" y="5314950"/>
          <p14:tracePt t="82951" x="1811338" y="5314950"/>
          <p14:tracePt t="82956" x="1839913" y="5314950"/>
          <p14:tracePt t="82985" x="1931988" y="5326063"/>
          <p14:tracePt t="83019" x="2039938" y="5349875"/>
          <p14:tracePt t="83051" x="2120900" y="5372100"/>
          <p14:tracePt t="83085" x="2182813" y="5383213"/>
          <p14:tracePt t="83118" x="2263775" y="5383213"/>
          <p14:tracePt t="83151" x="2343150" y="5389563"/>
          <p14:tracePt t="83185" x="2371725" y="5400675"/>
          <p14:tracePt t="83220" x="2365375" y="5418138"/>
          <p14:tracePt t="83253" x="2365375" y="5429250"/>
          <p14:tracePt t="83284" x="2365375" y="5440363"/>
          <p14:tracePt t="83318" x="2360613" y="5451475"/>
          <p14:tracePt t="83352" x="2336800" y="5480050"/>
          <p14:tracePt t="83385" x="2263775" y="5521325"/>
          <p14:tracePt t="83420" x="2063750" y="5611813"/>
          <p14:tracePt t="83451" x="1954213" y="5668963"/>
          <p14:tracePt t="83484" x="1846263" y="5703888"/>
          <p14:tracePt t="83518" x="1760538" y="5726113"/>
          <p14:tracePt t="83552" x="1646238" y="5749925"/>
          <p14:tracePt t="83585" x="1520825" y="5772150"/>
          <p14:tracePt t="83618" x="1417638" y="5789613"/>
          <p14:tracePt t="83651" x="1371600" y="5783263"/>
          <p14:tracePt t="83685" x="1257300" y="5743575"/>
          <p14:tracePt t="83718" x="1193800" y="5721350"/>
          <p14:tracePt t="83751" x="1143000" y="5697538"/>
          <p14:tracePt t="83785" x="1120775" y="5675313"/>
          <p14:tracePt t="83818" x="1103313" y="5635625"/>
          <p14:tracePt t="83851" x="1103313" y="5611813"/>
          <p14:tracePt t="83852" x="1103313" y="5607050"/>
          <p14:tracePt t="83884" x="1125538" y="5600700"/>
          <p14:tracePt t="83918" x="1177925" y="5578475"/>
          <p14:tracePt t="83951" x="1257300" y="5554663"/>
          <p14:tracePt t="83955" x="1268413" y="5549900"/>
          <p14:tracePt t="83984" x="1314450" y="5543550"/>
          <p14:tracePt t="84018" x="1377950" y="5543550"/>
          <p14:tracePt t="84052" x="1479550" y="5543550"/>
          <p14:tracePt t="84084" x="1560513" y="5537200"/>
          <p14:tracePt t="84118" x="1679575" y="5526088"/>
          <p14:tracePt t="84151" x="1800225" y="5526088"/>
          <p14:tracePt t="84184" x="1903413" y="5526088"/>
          <p14:tracePt t="84218" x="1982788" y="5526088"/>
          <p14:tracePt t="84251" x="2051050" y="5526088"/>
          <p14:tracePt t="84254" x="2068513" y="5526088"/>
          <p14:tracePt t="84284" x="2132013" y="5526088"/>
          <p14:tracePt t="84318" x="2182813" y="5526088"/>
          <p14:tracePt t="84351" x="2211388" y="5554663"/>
          <p14:tracePt t="84384" x="2228850" y="5565775"/>
          <p14:tracePt t="84418" x="2246313" y="5565775"/>
          <p14:tracePt t="84451" x="2257425" y="5565775"/>
          <p14:tracePt t="84484" x="2228850" y="5583238"/>
          <p14:tracePt t="84517" x="2189163" y="5607050"/>
          <p14:tracePt t="84550" x="2149475" y="5622925"/>
          <p14:tracePt t="84584" x="2068513" y="5657850"/>
          <p14:tracePt t="84618" x="2000250" y="5675313"/>
          <p14:tracePt t="84651" x="1943100" y="5675313"/>
          <p14:tracePt t="84652" x="1920875" y="5675313"/>
          <p14:tracePt t="84684" x="1771650" y="5703888"/>
          <p14:tracePt t="84717" x="1600200" y="5743575"/>
          <p14:tracePt t="84751" x="1497013" y="5749925"/>
          <p14:tracePt t="84784" x="1463675" y="5743575"/>
          <p14:tracePt t="84818" x="1382713" y="5743575"/>
          <p14:tracePt t="84851" x="1274763" y="5743575"/>
          <p14:tracePt t="84884" x="1193800" y="5743575"/>
          <p14:tracePt t="84917" x="1177925" y="5743575"/>
          <p14:tracePt t="84951" x="1143000" y="5737225"/>
          <p14:tracePt t="84984" x="1114425" y="5737225"/>
          <p14:tracePt t="85017" x="1085850" y="5737225"/>
          <p14:tracePt t="85022" x="1079500" y="5737225"/>
          <p14:tracePt t="85054" x="1085850" y="5737225"/>
          <p14:tracePt t="85084" x="1143000" y="5715000"/>
          <p14:tracePt t="85118" x="1193800" y="5697538"/>
          <p14:tracePt t="85151" x="1257300" y="5680075"/>
          <p14:tracePt t="85184" x="1325563" y="5657850"/>
          <p14:tracePt t="85217" x="1422400" y="5635625"/>
          <p14:tracePt t="85251" x="1560513" y="5607050"/>
          <p14:tracePt t="85254" x="1606550" y="5600700"/>
          <p14:tracePt t="85284" x="1760538" y="5583238"/>
          <p14:tracePt t="85317" x="1879600" y="5561013"/>
          <p14:tracePt t="85351" x="2022475" y="5526088"/>
          <p14:tracePt t="85384" x="2211388" y="5497513"/>
          <p14:tracePt t="85417" x="2349500" y="5497513"/>
          <p14:tracePt t="85451" x="2463800" y="5492750"/>
          <p14:tracePt t="85453" x="2503488" y="5486400"/>
          <p14:tracePt t="85484" x="2651125" y="5486400"/>
          <p14:tracePt t="85517" x="2720975" y="5486400"/>
          <p14:tracePt t="85551" x="2736850" y="5475288"/>
          <p14:tracePt t="85584" x="2743200" y="5464175"/>
          <p14:tracePt t="85617" x="2743200" y="5480050"/>
          <p14:tracePt t="85650" x="2703513" y="5508625"/>
          <p14:tracePt t="85651" x="2697163" y="5508625"/>
          <p14:tracePt t="85684" x="2657475" y="5508625"/>
          <p14:tracePt t="85717" x="2628900" y="5508625"/>
          <p14:tracePt t="85750" x="2611438" y="5508625"/>
          <p14:tracePt t="85784" x="2571750" y="5508625"/>
          <p14:tracePt t="85817" x="2536825" y="5508625"/>
          <p14:tracePt t="85851" x="2497138" y="5508625"/>
          <p14:tracePt t="85884" x="2474913" y="5508625"/>
          <p14:tracePt t="85917" x="2468563" y="5508625"/>
          <p14:tracePt t="85951" x="2463800" y="5508625"/>
          <p14:tracePt t="85984" x="2428875" y="5508625"/>
          <p14:tracePt t="86017" x="2417763" y="5492750"/>
          <p14:tracePt t="86084" x="2393950" y="5492750"/>
          <p14:tracePt t="86117" x="2382838" y="5492750"/>
          <p14:tracePt t="86196" x="2378075" y="5492750"/>
          <p14:tracePt t="86217" x="2365375" y="5492750"/>
          <p14:tracePt t="86251" x="2378075" y="5492750"/>
          <p14:tracePt t="86333" x="2371725" y="5492750"/>
          <p14:tracePt t="86351" x="2365375" y="5492750"/>
          <p14:tracePt t="86384" x="2360613" y="5503863"/>
          <p14:tracePt t="86417" x="2371725" y="5503863"/>
          <p14:tracePt t="86483" x="2360613" y="5508625"/>
          <p14:tracePt t="86517" x="2349500" y="5514975"/>
          <p14:tracePt t="86584" x="2336800" y="5514975"/>
          <p14:tracePt t="86617" x="2320925" y="5514975"/>
          <p14:tracePt t="86650" x="2297113" y="5514975"/>
          <p14:tracePt t="86683" x="2292350" y="5514975"/>
          <p14:tracePt t="86717" x="2297113" y="5514975"/>
          <p14:tracePt t="86750" x="2297113" y="5497513"/>
          <p14:tracePt t="86783" x="2297113" y="5486400"/>
          <p14:tracePt t="86851" x="2286000" y="5480050"/>
          <p14:tracePt t="86883" x="2274888" y="5475288"/>
          <p14:tracePt t="86917" x="2268538" y="5464175"/>
          <p14:tracePt t="86950" x="2268538" y="5457825"/>
          <p14:tracePt t="86983" x="2257425" y="5451475"/>
          <p14:tracePt t="87017" x="2239963" y="5435600"/>
          <p14:tracePt t="87051" x="2228850" y="5422900"/>
          <p14:tracePt t="87083" x="2228850" y="5411788"/>
          <p14:tracePt t="87117" x="2228850" y="5394325"/>
          <p14:tracePt t="87150" x="2257425" y="5394325"/>
          <p14:tracePt t="87183" x="2279650" y="5400675"/>
          <p14:tracePt t="87217" x="2286000" y="5418138"/>
          <p14:tracePt t="87250" x="2279650" y="5422900"/>
          <p14:tracePt t="87317" x="2286000" y="5422900"/>
          <p14:tracePt t="87350" x="2303463" y="5422900"/>
          <p14:tracePt t="87383" x="2320925" y="5422900"/>
          <p14:tracePt t="87460" x="2325688" y="5422900"/>
          <p14:tracePt t="87483" x="2336800" y="5422900"/>
          <p14:tracePt t="87590" x="2343150" y="5422900"/>
          <p14:tracePt t="87597" x="2349500" y="5422900"/>
          <p14:tracePt t="87617" x="2354263" y="5411788"/>
          <p14:tracePt t="87651" x="2349500" y="5394325"/>
          <p14:tracePt t="87683" x="2349500" y="5383213"/>
          <p14:tracePt t="87716" x="2349500" y="5378450"/>
          <p14:tracePt t="87964" x="2343150" y="5378450"/>
          <p14:tracePt t="87988" x="2336800" y="5378450"/>
          <p14:tracePt t="88052" x="2332038" y="5378450"/>
          <p14:tracePt t="88060" x="2325688" y="5378450"/>
          <p14:tracePt t="88076" x="2320925" y="5378450"/>
          <p14:tracePt t="88100" x="2308225" y="5378450"/>
          <p14:tracePt t="88167" x="2297113" y="5378450"/>
          <p14:tracePt t="88200" x="2263775" y="5378450"/>
          <p14:tracePt t="88233" x="2239963" y="5378450"/>
          <p14:tracePt t="88267" x="2228850" y="5378450"/>
          <p14:tracePt t="88300" x="2206625" y="5383213"/>
          <p14:tracePt t="88333" x="2200275" y="5400675"/>
          <p14:tracePt t="88366" x="2200275" y="5407025"/>
          <p14:tracePt t="88433" x="2200275" y="5394325"/>
          <p14:tracePt t="88524" x="2206625" y="5394325"/>
          <p14:tracePt t="88540" x="2211388" y="5394325"/>
          <p14:tracePt t="88566" x="2222500" y="5394325"/>
          <p14:tracePt t="88600" x="2239963" y="5383213"/>
          <p14:tracePt t="88633" x="2251075" y="5372100"/>
          <p14:tracePt t="88666" x="2239963" y="5365750"/>
          <p14:tracePt t="88733" x="2235200" y="5365750"/>
          <p14:tracePt t="88766" x="2217738" y="5365750"/>
          <p14:tracePt t="88800" x="2206625" y="5360988"/>
          <p14:tracePt t="88833" x="2206625" y="5343525"/>
          <p14:tracePt t="88867" x="2206625" y="5326063"/>
          <p14:tracePt t="88900" x="2206625" y="5297488"/>
          <p14:tracePt t="88933" x="2206625" y="5286375"/>
          <p14:tracePt t="88966" x="2193925" y="5275263"/>
          <p14:tracePt t="88971" x="2189163" y="5268913"/>
          <p14:tracePt t="89000" x="2178050" y="5240338"/>
          <p14:tracePt t="89033" x="2178050" y="5207000"/>
          <p14:tracePt t="89067" x="2189163" y="5154613"/>
          <p14:tracePt t="89099" x="2206625" y="5121275"/>
          <p14:tracePt t="89133" x="2217738" y="5103813"/>
          <p14:tracePt t="89200" x="2211388" y="5097463"/>
          <p14:tracePt t="89233" x="2235200" y="5092700"/>
          <p14:tracePt t="89266" x="2239963" y="5092700"/>
          <p14:tracePt t="89301" x="2239963" y="5075238"/>
          <p14:tracePt t="89333" x="2246313" y="5064125"/>
          <p14:tracePt t="89366" x="2263775" y="5046663"/>
          <p14:tracePt t="89399" x="2257425" y="5035550"/>
          <p14:tracePt t="89433" x="2246313" y="5035550"/>
          <p14:tracePt t="89466" x="2257425" y="5035550"/>
          <p14:tracePt t="89468" x="2268538" y="5035550"/>
          <p14:tracePt t="89499" x="2286000" y="5035550"/>
          <p14:tracePt t="89533" x="2292350" y="5035550"/>
          <p14:tracePt t="89566" x="2274888" y="5035550"/>
          <p14:tracePt t="89599" x="2268538" y="5075238"/>
          <p14:tracePt t="89633" x="2279650" y="5103813"/>
          <p14:tracePt t="89667" x="2268538" y="5143500"/>
          <p14:tracePt t="89700" x="2257425" y="5160963"/>
          <p14:tracePt t="89733" x="2257425" y="5178425"/>
          <p14:tracePt t="89766" x="2257425" y="5194300"/>
          <p14:tracePt t="89860" x="2257425" y="5200650"/>
          <p14:tracePt t="89876" x="2257425" y="5207000"/>
          <p14:tracePt t="89900" x="2251075" y="5218113"/>
          <p14:tracePt t="89933" x="2246313" y="5222875"/>
          <p14:tracePt t="89966" x="2274888" y="5222875"/>
          <p14:tracePt t="89999" x="2292350" y="5222875"/>
          <p14:tracePt t="90033" x="2279650" y="5222875"/>
          <p14:tracePt t="90067" x="2292350" y="5222875"/>
          <p14:tracePt t="90099" x="2303463" y="5222875"/>
          <p14:tracePt t="90103" x="2308225" y="5222875"/>
          <p14:tracePt t="90132" x="2308225" y="5218113"/>
          <p14:tracePt t="90166" x="2308225" y="5200650"/>
          <p14:tracePt t="90233" x="2308225" y="5207000"/>
          <p14:tracePt t="90267" x="2320925" y="5194300"/>
          <p14:tracePt t="90300" x="2332038" y="5165725"/>
          <p14:tracePt t="90332" x="2336800" y="5160963"/>
          <p14:tracePt t="90366" x="2336800" y="5172075"/>
          <p14:tracePt t="90399" x="2336800" y="5189538"/>
          <p14:tracePt t="90432" x="2308225" y="5200650"/>
          <p14:tracePt t="90466" x="2263775" y="5200650"/>
          <p14:tracePt t="90499" x="2251075" y="5200650"/>
          <p14:tracePt t="90566" x="2251075" y="5189538"/>
          <p14:tracePt t="90599" x="2251075" y="5154613"/>
          <p14:tracePt t="90632" x="2251075" y="5097463"/>
          <p14:tracePt t="90666" x="2268538" y="5035550"/>
          <p14:tracePt t="90699" x="2320925" y="4994275"/>
          <p14:tracePt t="90732" x="2325688" y="4983163"/>
          <p14:tracePt t="90788" x="2332038" y="4983163"/>
          <p14:tracePt t="90799" x="2336800" y="4983163"/>
          <p14:tracePt t="90860" x="2343150" y="4983163"/>
          <p14:tracePt t="90876" x="2349500" y="4983163"/>
          <p14:tracePt t="90899" x="2354263" y="4983163"/>
          <p14:tracePt t="90975" x="2360613" y="4983163"/>
          <p14:tracePt t="90981" x="2365375" y="4983163"/>
          <p14:tracePt t="90999" x="2371725" y="4983163"/>
          <p14:tracePt t="91033" x="2382838" y="4983163"/>
          <p14:tracePt t="91066" x="2382838" y="4989513"/>
          <p14:tracePt t="91099" x="2382838" y="5006975"/>
          <p14:tracePt t="91172" x="2382838" y="5011738"/>
          <p14:tracePt t="91180" x="2382838" y="5018088"/>
          <p14:tracePt t="91199" x="2382838" y="5022850"/>
          <p14:tracePt t="91233" x="2393950" y="5022850"/>
          <p14:tracePt t="91412" x="2389188" y="5022850"/>
          <p14:tracePt t="91439" x="2382838" y="5029200"/>
          <p14:tracePt t="91445" x="2378075" y="5029200"/>
          <p14:tracePt t="91465" x="2371725" y="5029200"/>
          <p14:tracePt t="91501" x="2378075" y="5029200"/>
          <p14:tracePt t="91532" x="2389188" y="5029200"/>
          <p14:tracePt t="91599" x="2393950" y="5029200"/>
          <p14:tracePt t="91820" x="2389188" y="5029200"/>
          <p14:tracePt t="91860" x="2389188" y="5022850"/>
          <p14:tracePt t="91868" x="2389188" y="5018088"/>
          <p14:tracePt t="91876" x="2389188" y="5011738"/>
          <p14:tracePt t="91909" x="2382838" y="5011738"/>
          <p14:tracePt t="91932" x="2371725" y="5011738"/>
          <p14:tracePt t="91965" x="2365375" y="5011738"/>
          <p14:tracePt t="92032" x="2349500" y="5018088"/>
          <p14:tracePt t="92065" x="2332038" y="5018088"/>
          <p14:tracePt t="92308" x="2325688" y="5018088"/>
          <p14:tracePt t="92316" x="2320925" y="5018088"/>
          <p14:tracePt t="92464" x="2314575" y="5018088"/>
          <p14:tracePt t="92477" x="2303463" y="5018088"/>
          <p14:tracePt t="92515" x="2297113" y="5018088"/>
          <p14:tracePt t="92556" x="2292350" y="5018088"/>
          <p14:tracePt t="92582" x="2268538" y="5018088"/>
          <p14:tracePt t="92615" x="2251075" y="5018088"/>
          <p14:tracePt t="92648" x="2257425" y="5018088"/>
          <p14:tracePt t="92682" x="2268538" y="5018088"/>
          <p14:tracePt t="92748" x="2279650" y="5018088"/>
          <p14:tracePt t="92782" x="2292350" y="5018088"/>
          <p14:tracePt t="92849" x="2303463" y="5000625"/>
          <p14:tracePt t="92883" x="2332038" y="4983163"/>
          <p14:tracePt t="92915" x="2371725" y="4965700"/>
          <p14:tracePt t="92948" x="2382838" y="4954588"/>
          <p14:tracePt t="92982" x="2371725" y="4954588"/>
          <p14:tracePt t="92987" x="2371725" y="4949825"/>
          <p14:tracePt t="93015" x="2371725" y="4937125"/>
          <p14:tracePt t="93048" x="2371725" y="4921250"/>
          <p14:tracePt t="93083" x="2378075" y="4897438"/>
          <p14:tracePt t="93115" x="2400300" y="4875213"/>
          <p14:tracePt t="93148" x="2406650" y="4879975"/>
          <p14:tracePt t="93182" x="2382838" y="4897438"/>
          <p14:tracePt t="93215" x="2349500" y="4914900"/>
          <p14:tracePt t="93248" x="2336800" y="4914900"/>
          <p14:tracePt t="93283" x="2314575" y="4937125"/>
          <p14:tracePt t="93316" x="2308225" y="4949825"/>
          <p14:tracePt t="93382" x="2297113" y="4949825"/>
          <p14:tracePt t="93415" x="2286000" y="4949825"/>
          <p14:tracePt t="93448" x="2279650" y="4949825"/>
          <p14:tracePt t="93484" x="2279650" y="4926013"/>
          <p14:tracePt t="93515" x="2292350" y="4897438"/>
          <p14:tracePt t="93518" x="2297113" y="4886325"/>
          <p14:tracePt t="93548" x="2308225" y="4879975"/>
          <p14:tracePt t="93581" x="2320925" y="4879975"/>
          <p14:tracePt t="93615" x="2308225" y="4897438"/>
          <p14:tracePt t="93648" x="2274888" y="4937125"/>
          <p14:tracePt t="93683" x="2274888" y="4949825"/>
          <p14:tracePt t="93715" x="2279650" y="4932363"/>
          <p14:tracePt t="93748" x="2279650" y="4926013"/>
          <p14:tracePt t="93781" x="2263775" y="4937125"/>
          <p14:tracePt t="93815" x="2257425" y="4937125"/>
          <p14:tracePt t="93848" x="2257425" y="4921250"/>
          <p14:tracePt t="93881" x="2257425" y="4908550"/>
          <p14:tracePt t="93915" x="2263775" y="4908550"/>
          <p14:tracePt t="93948" x="2292350" y="4908550"/>
          <p14:tracePt t="94015" x="2292350" y="4921250"/>
          <p14:tracePt t="94020" x="2292350" y="4926013"/>
          <p14:tracePt t="94048" x="2297113" y="4926013"/>
          <p14:tracePt t="94081" x="2308225" y="4926013"/>
          <p14:tracePt t="94115" x="2292350" y="4926013"/>
          <p14:tracePt t="94148" x="2332038" y="4914900"/>
          <p14:tracePt t="94182" x="2349500" y="4908550"/>
          <p14:tracePt t="94215" x="2343150" y="4908550"/>
          <p14:tracePt t="94248" x="2332038" y="4921250"/>
          <p14:tracePt t="94282" x="2336800" y="4914900"/>
          <p14:tracePt t="94285" x="2343150" y="4908550"/>
          <p14:tracePt t="94315" x="2343150" y="4897438"/>
          <p14:tracePt t="94388" x="2336800" y="4903788"/>
          <p14:tracePt t="94414" x="2297113" y="4921250"/>
          <p14:tracePt t="94448" x="2268538" y="4921250"/>
          <p14:tracePt t="94483" x="2263775" y="4914900"/>
          <p14:tracePt t="94580" x="2257425" y="4914900"/>
          <p14:tracePt t="94628" x="2263775" y="4914900"/>
          <p14:tracePt t="94701" x="2251075" y="4914900"/>
          <p14:tracePt t="94708" x="2246313" y="4914900"/>
          <p14:tracePt t="94719" x="2235200" y="4921250"/>
          <p14:tracePt t="94748" x="2211388" y="4932363"/>
          <p14:tracePt t="94814" x="2222500" y="4926013"/>
          <p14:tracePt t="94848" x="2211388" y="4926013"/>
          <p14:tracePt t="94882" x="2182813" y="4926013"/>
          <p14:tracePt t="94915" x="2200275" y="4926013"/>
          <p14:tracePt t="94948" x="2206625" y="4926013"/>
          <p14:tracePt t="94981" x="2154238" y="4937125"/>
          <p14:tracePt t="95014" x="2136775" y="4937125"/>
          <p14:tracePt t="95048" x="2143125" y="4937125"/>
          <p14:tracePt t="95081" x="2149475" y="4937125"/>
          <p14:tracePt t="95133" x="2149475" y="4943475"/>
          <p14:tracePt t="95157" x="2149475" y="4949825"/>
          <p14:tracePt t="95181" x="2136775" y="4960938"/>
          <p14:tracePt t="95214" x="2120900" y="4972050"/>
          <p14:tracePt t="95281" x="2120900" y="4989513"/>
          <p14:tracePt t="95314" x="2108200" y="5018088"/>
          <p14:tracePt t="95348" x="2108200" y="5035550"/>
          <p14:tracePt t="95381" x="2097088" y="5051425"/>
          <p14:tracePt t="95414" x="2085975" y="5064125"/>
          <p14:tracePt t="95481" x="2074863" y="5057775"/>
          <p14:tracePt t="95515" x="2035175" y="5051425"/>
          <p14:tracePt t="95548" x="2035175" y="5040313"/>
          <p14:tracePt t="95581" x="2028825" y="5022850"/>
          <p14:tracePt t="95614" x="2006600" y="5011738"/>
          <p14:tracePt t="95648" x="1993900" y="4994275"/>
          <p14:tracePt t="95681" x="2000250" y="4994275"/>
          <p14:tracePt t="95685" x="2006600" y="4994275"/>
          <p14:tracePt t="95716" x="2000250" y="5000625"/>
          <p14:tracePt t="95748" x="1982788" y="5006975"/>
          <p14:tracePt t="95781" x="1989138" y="5006975"/>
          <p14:tracePt t="95814" x="1993900" y="5006975"/>
          <p14:tracePt t="95847" x="1989138" y="5006975"/>
          <p14:tracePt t="95882" x="1989138" y="5000625"/>
          <p14:tracePt t="95914" x="1993900" y="4994275"/>
          <p14:tracePt t="95948" x="1960563" y="5011738"/>
          <p14:tracePt t="95981" x="1936750" y="5018088"/>
          <p14:tracePt t="96019" x="1943100" y="5018088"/>
          <p14:tracePt t="96080" x="1925638" y="5018088"/>
          <p14:tracePt t="96114" x="1903413" y="5011738"/>
          <p14:tracePt t="96147" x="1903413" y="5006975"/>
          <p14:tracePt t="96181" x="1897063" y="5006975"/>
          <p14:tracePt t="96214" x="1863725" y="5011738"/>
          <p14:tracePt t="96248" x="1863725" y="5000625"/>
          <p14:tracePt t="96281" x="1863725" y="5006975"/>
          <p14:tracePt t="96315" x="1828800" y="5022850"/>
          <p14:tracePt t="96347" x="1817688" y="5029200"/>
          <p14:tracePt t="96381" x="1828800" y="5029200"/>
          <p14:tracePt t="96414" x="1835150" y="5040313"/>
          <p14:tracePt t="96447" x="1822450" y="5057775"/>
          <p14:tracePt t="96481" x="1822450" y="5064125"/>
          <p14:tracePt t="96516" x="1835150" y="5064125"/>
          <p14:tracePt t="96557" x="1828800" y="5064125"/>
          <p14:tracePt t="96580" x="1822450" y="5064125"/>
          <p14:tracePt t="96620" x="1822450" y="5068888"/>
          <p14:tracePt t="96647" x="1811338" y="5080000"/>
          <p14:tracePt t="96681" x="1793875" y="5097463"/>
          <p14:tracePt t="96715" x="1789113" y="5092700"/>
          <p14:tracePt t="96747" x="1789113" y="5075238"/>
          <p14:tracePt t="96781" x="1789113" y="5064125"/>
          <p14:tracePt t="96814" x="1789113" y="5046663"/>
          <p14:tracePt t="96847" x="1789113" y="5035550"/>
          <p14:tracePt t="96881" x="1789113" y="5029200"/>
          <p14:tracePt t="96913" x="1778000" y="5029200"/>
          <p14:tracePt t="96947" x="1771650" y="5018088"/>
          <p14:tracePt t="96950" x="1771650" y="5011738"/>
          <p14:tracePt t="96981" x="1771650" y="5006975"/>
          <p14:tracePt t="97028" x="1765300" y="5006975"/>
          <p14:tracePt t="97109" x="1760538" y="5006975"/>
          <p14:tracePt t="97116" x="1754188" y="5006975"/>
          <p14:tracePt t="97132" x="1749425" y="5006975"/>
          <p14:tracePt t="97147" x="1743075" y="5006975"/>
          <p14:tracePt t="97181" x="1743075" y="5000625"/>
          <p14:tracePt t="97214" x="1743075" y="4994275"/>
          <p14:tracePt t="97292" x="1736725" y="4994275"/>
          <p14:tracePt t="97300" x="1731963" y="4994275"/>
          <p14:tracePt t="97314" x="1725613" y="4994275"/>
          <p14:tracePt t="97500" x="1720850" y="4994275"/>
          <p14:tracePt t="97508" x="1714500" y="4994275"/>
          <p14:tracePt t="97596" x="1708150" y="4994275"/>
          <p14:tracePt t="97604" x="1703388" y="4994275"/>
          <p14:tracePt t="97614" x="1697038" y="4994275"/>
          <p14:tracePt t="97647" x="1697038" y="4983163"/>
          <p14:tracePt t="97680" x="1697038" y="4965700"/>
          <p14:tracePt t="97781" x="1703388" y="4965700"/>
          <p14:tracePt t="97828" x="1697038" y="4965700"/>
          <p14:tracePt t="97844" x="1692275" y="4965700"/>
          <p14:tracePt t="97853" x="1685925" y="4965700"/>
          <p14:tracePt t="97880" x="1674813" y="4972050"/>
          <p14:tracePt t="97914" x="1668463" y="4978400"/>
          <p14:tracePt t="97947" x="1679575" y="4978400"/>
          <p14:tracePt t="97980" x="1668463" y="4978400"/>
          <p14:tracePt t="98047" x="1697038" y="4978400"/>
          <p14:tracePt t="98080" x="1685925" y="4978400"/>
          <p14:tracePt t="98114" x="1663700" y="4978400"/>
          <p14:tracePt t="98147" x="1674813" y="4978400"/>
          <p14:tracePt t="98180" x="1679575" y="4978400"/>
          <p14:tracePt t="98213" x="1663700" y="4978400"/>
          <p14:tracePt t="98246" x="1657350" y="4978400"/>
          <p14:tracePt t="98407" x="1651000" y="4978400"/>
          <p14:tracePt t="98412" x="1646238" y="4978400"/>
          <p14:tracePt t="98420" x="1639888" y="4972050"/>
          <p14:tracePt t="98493" x="1646238" y="4972050"/>
          <p14:tracePt t="98500" x="1651000" y="4972050"/>
          <p14:tracePt t="98572" x="1639888" y="4972050"/>
          <p14:tracePt t="98589" x="1635125" y="4972050"/>
          <p14:tracePt t="98596" x="1628775" y="4972050"/>
          <p14:tracePt t="98636" x="1635125" y="4972050"/>
          <p14:tracePt t="98647" x="1639888" y="4972050"/>
          <p14:tracePt t="98680" x="1646238" y="4972050"/>
          <p14:tracePt t="98749" x="1639888" y="4972050"/>
          <p14:tracePt t="98757" x="1635125" y="4972050"/>
          <p14:tracePt t="98780" x="1622425" y="4972050"/>
          <p14:tracePt t="98847" x="1617663" y="4972050"/>
          <p14:tracePt t="98880" x="1600200" y="4972050"/>
          <p14:tracePt t="98913" x="1593850" y="4960938"/>
          <p14:tracePt t="98947" x="1606550" y="4960938"/>
          <p14:tracePt t="98980" x="1617663" y="4960938"/>
          <p14:tracePt t="99013" x="1651000" y="4949825"/>
          <p14:tracePt t="99046" x="1692275" y="4937125"/>
          <p14:tracePt t="99080" x="1720850" y="4932363"/>
          <p14:tracePt t="99113" x="1754188" y="4914900"/>
          <p14:tracePt t="99147" x="1828800" y="4892675"/>
          <p14:tracePt t="99180" x="1982788" y="4822825"/>
          <p14:tracePt t="99213" x="2143125" y="4725988"/>
          <p14:tracePt t="99247" x="2332038" y="4622800"/>
          <p14:tracePt t="99280" x="2486025" y="4554538"/>
          <p14:tracePt t="99313" x="2720975" y="4446588"/>
          <p14:tracePt t="99347" x="3040063" y="4292600"/>
          <p14:tracePt t="99379" x="3325813" y="4183063"/>
          <p14:tracePt t="99413" x="3668713" y="4075113"/>
          <p14:tracePt t="99447" x="4064000" y="3932238"/>
          <p14:tracePt t="99480" x="4378325" y="3794125"/>
          <p14:tracePt t="99513" x="4789488" y="3651250"/>
          <p14:tracePt t="99546" x="5172075" y="3554413"/>
          <p14:tracePt t="99550" x="5268913" y="3532188"/>
          <p14:tracePt t="99580" x="5646738" y="3435350"/>
          <p14:tracePt t="99613" x="5943600" y="3389313"/>
          <p14:tracePt t="99646" x="6154738" y="3360738"/>
          <p14:tracePt t="99680" x="6521450" y="3297238"/>
          <p14:tracePt t="99713" x="6750050" y="3314700"/>
          <p14:tracePt t="99747" x="6737350" y="3422650"/>
          <p14:tracePt t="99780" x="6726238" y="3503613"/>
          <p14:tracePt t="99813" x="6818313" y="3578225"/>
          <p14:tracePt t="99846" x="6880225" y="3675063"/>
          <p14:tracePt t="99880" x="6904038" y="3743325"/>
          <p14:tracePt t="99913" x="6869113" y="3835400"/>
          <p14:tracePt t="99948" x="6669088" y="4046538"/>
          <p14:tracePt t="99980" x="6508750" y="4206875"/>
          <p14:tracePt t="100013" x="6303963" y="4389438"/>
          <p14:tracePt t="100046" x="5965825" y="4565650"/>
          <p14:tracePt t="100080" x="5664200" y="4692650"/>
          <p14:tracePt t="100113" x="5457825" y="4794250"/>
          <p14:tracePt t="100146" x="5303838" y="4857750"/>
          <p14:tracePt t="100179" x="4908550" y="5000625"/>
          <p14:tracePt t="100213" x="3960813" y="5337175"/>
          <p14:tracePt t="100246" x="3275013" y="5554663"/>
          <p14:tracePt t="100280" x="2960688" y="5715000"/>
          <p14:tracePt t="100313" x="2640013" y="5897563"/>
          <p14:tracePt t="100347" x="2308225" y="5972175"/>
          <p14:tracePt t="100379" x="2235200" y="5961063"/>
          <p14:tracePt t="100415" x="2228850" y="5961063"/>
          <p14:tracePt t="100446" x="2228850" y="5949950"/>
          <p14:tracePt t="100480" x="2239963" y="5926138"/>
          <p14:tracePt t="100513" x="2314575" y="5822950"/>
          <p14:tracePt t="100548" x="2554288" y="5565775"/>
          <p14:tracePt t="100579" x="2840038" y="5343525"/>
          <p14:tracePt t="100613" x="3160713" y="5149850"/>
          <p14:tracePt t="100646" x="3349625" y="5029200"/>
          <p14:tracePt t="100680" x="3446463" y="4937125"/>
          <p14:tracePt t="100713" x="3578225" y="4794250"/>
          <p14:tracePt t="100747" x="3771900" y="4578350"/>
          <p14:tracePt t="100779" x="4103688" y="4200525"/>
          <p14:tracePt t="100813" x="4618038" y="3508375"/>
          <p14:tracePt t="100846" x="4811713" y="3275013"/>
          <p14:tracePt t="100880" x="4965700" y="3057525"/>
          <p14:tracePt t="100913" x="5000625" y="3006725"/>
          <p14:tracePt t="100947" x="4978400" y="3086100"/>
          <p14:tracePt t="100979" x="4783138" y="3668713"/>
          <p14:tracePt t="101014" x="4737100" y="3937000"/>
          <p14:tracePt t="101046" x="4818063" y="4011613"/>
          <p14:tracePt t="101079" x="4835525" y="4011613"/>
          <p14:tracePt t="101084" x="4829175" y="4000500"/>
          <p14:tracePt t="101113" x="4811713" y="3954463"/>
          <p14:tracePt t="101147" x="4754563" y="3925888"/>
          <p14:tracePt t="101179" x="4646613" y="4149725"/>
          <p14:tracePt t="101213" x="4464050" y="4429125"/>
          <p14:tracePt t="101246" x="4286250" y="4703763"/>
          <p14:tracePt t="101279" x="4183063" y="4875213"/>
          <p14:tracePt t="101313" x="4171950" y="4886325"/>
          <p14:tracePt t="101347" x="4194175" y="4822825"/>
          <p14:tracePt t="101379" x="4194175" y="4811713"/>
          <p14:tracePt t="101382" x="4183063" y="4811713"/>
          <p14:tracePt t="101413" x="4154488" y="4829175"/>
          <p14:tracePt t="101446" x="4125913" y="4829175"/>
          <p14:tracePt t="101479" x="4125913" y="4840288"/>
          <p14:tracePt t="101513" x="4114800" y="4846638"/>
          <p14:tracePt t="101546" x="4114800" y="4829175"/>
          <p14:tracePt t="101579" x="4137025" y="4794250"/>
          <p14:tracePt t="101613" x="4178300" y="4754563"/>
          <p14:tracePt t="101646" x="4217988" y="4714875"/>
          <p14:tracePt t="101679" x="4257675" y="4692650"/>
          <p14:tracePt t="101713" x="4297363" y="4692650"/>
          <p14:tracePt t="101746" x="4325938" y="4708525"/>
          <p14:tracePt t="101779" x="4325938" y="4725988"/>
          <p14:tracePt t="101812" x="4332288" y="4743450"/>
          <p14:tracePt t="101846" x="4349750" y="4760913"/>
          <p14:tracePt t="101879" x="4343400" y="4778375"/>
          <p14:tracePt t="101913" x="4279900" y="4818063"/>
          <p14:tracePt t="101946" x="4268788" y="4840288"/>
          <p14:tracePt t="101979" x="4275138" y="4835525"/>
          <p14:tracePt t="102012" x="4279900" y="4822825"/>
          <p14:tracePt t="102046" x="4229100" y="4857750"/>
          <p14:tracePt t="102079" x="4211638" y="4879975"/>
          <p14:tracePt t="102113" x="4251325" y="4864100"/>
          <p14:tracePt t="102146" x="4279900" y="4829175"/>
          <p14:tracePt t="102179" x="4268788" y="4822825"/>
          <p14:tracePt t="102213" x="4257675" y="4835525"/>
          <p14:tracePt t="102246" x="4268788" y="4829175"/>
          <p14:tracePt t="102279" x="4275138" y="4818063"/>
          <p14:tracePt t="102346" x="4292600" y="4818063"/>
          <p14:tracePt t="102379" x="4321175" y="4818063"/>
          <p14:tracePt t="102412" x="4303713" y="4818063"/>
          <p14:tracePt t="102445" x="4279900" y="4818063"/>
          <p14:tracePt t="102479" x="4297363" y="4818063"/>
          <p14:tracePt t="102512" x="4321175" y="4806950"/>
          <p14:tracePt t="102580" x="4314825" y="4822825"/>
          <p14:tracePt t="102612" x="4314825" y="4829175"/>
          <p14:tracePt t="102645" x="4303713" y="4818063"/>
          <p14:tracePt t="102679" x="4286250" y="4818063"/>
          <p14:tracePt t="102749" x="4286250" y="4811713"/>
          <p14:tracePt t="102779" x="4268788" y="4806950"/>
          <p14:tracePt t="102812" x="4257675" y="4818063"/>
          <p14:tracePt t="102846" x="4257675" y="4822825"/>
          <p14:tracePt t="102879" x="4257675" y="4806950"/>
          <p14:tracePt t="102913" x="4246563" y="4794250"/>
          <p14:tracePt t="102945" x="4246563" y="4800600"/>
          <p14:tracePt t="102979" x="4251325" y="4800600"/>
          <p14:tracePt t="103045" x="4251325" y="4806950"/>
          <p14:tracePt t="103079" x="4251325" y="4822825"/>
          <p14:tracePt t="103083" x="4251325" y="4829175"/>
          <p14:tracePt t="103113" x="4268788" y="4829175"/>
          <p14:tracePt t="103145" x="4308475" y="4822825"/>
          <p14:tracePt t="103179" x="4371975" y="4800600"/>
          <p14:tracePt t="103212" x="4422775" y="4783138"/>
          <p14:tracePt t="103245" x="4464050" y="4772025"/>
          <p14:tracePt t="103279" x="4503738" y="4765675"/>
          <p14:tracePt t="103313" x="4514850" y="4765675"/>
          <p14:tracePt t="103345" x="4543425" y="4754563"/>
          <p14:tracePt t="103379" x="4594225" y="4714875"/>
          <p14:tracePt t="103381" x="4600575" y="4703763"/>
          <p14:tracePt t="103412" x="4606925" y="4686300"/>
          <p14:tracePt t="103556" x="4618038" y="4679950"/>
          <p14:tracePt t="103564" x="4629150" y="4675188"/>
          <p14:tracePt t="103573" x="4646613" y="4668838"/>
          <p14:tracePt t="103595" x="4657725" y="4668838"/>
          <p14:tracePt t="103629" x="4635500" y="4686300"/>
          <p14:tracePt t="103662" x="4578350" y="4697413"/>
          <p14:tracePt t="103695" x="4572000" y="4697413"/>
          <p14:tracePt t="103729" x="4565650" y="4686300"/>
          <p14:tracePt t="103764" x="4549775" y="4697413"/>
          <p14:tracePt t="103795" x="4549775" y="4686300"/>
          <p14:tracePt t="103862" x="4549775" y="4697413"/>
          <p14:tracePt t="103895" x="4514850" y="4708525"/>
          <p14:tracePt t="103928" x="4475163" y="4725988"/>
          <p14:tracePt t="103962" x="4464050" y="4743450"/>
          <p14:tracePt t="104028" x="4435475" y="4743450"/>
          <p14:tracePt t="104062" x="4422775" y="4743450"/>
          <p14:tracePt t="104108" x="4411663" y="4749800"/>
          <p14:tracePt t="104129" x="4394200" y="4760913"/>
          <p14:tracePt t="104162" x="4406900" y="4765675"/>
          <p14:tracePt t="104195" x="4457700" y="4772025"/>
          <p14:tracePt t="104228" x="4464050" y="4778375"/>
          <p14:tracePt t="104261" x="4457700" y="4794250"/>
          <p14:tracePt t="104329" x="4464050" y="4800600"/>
          <p14:tracePt t="104362" x="4446588" y="4818063"/>
          <p14:tracePt t="104395" x="4464050" y="4818063"/>
          <p14:tracePt t="104428" x="4497388" y="4818063"/>
          <p14:tracePt t="104462" x="4503738" y="4818063"/>
          <p14:tracePt t="104495" x="4492625" y="4818063"/>
          <p14:tracePt t="104528" x="4486275" y="4811713"/>
          <p14:tracePt t="104563" x="4486275" y="4806950"/>
          <p14:tracePt t="104595" x="4486275" y="4829175"/>
          <p14:tracePt t="104661" x="4479925" y="4829175"/>
          <p14:tracePt t="104695" x="4475163" y="4829175"/>
          <p14:tracePt t="104728" x="4486275" y="4822825"/>
          <p14:tracePt t="104762" x="4486275" y="4800600"/>
          <p14:tracePt t="104795" x="4479925" y="4789488"/>
          <p14:tracePt t="104828" x="4492625" y="4778375"/>
          <p14:tracePt t="104876" x="4486275" y="4778375"/>
          <p14:tracePt t="104895" x="4475163" y="4772025"/>
          <p14:tracePt t="104928" x="4446588" y="4772025"/>
          <p14:tracePt t="104962" x="4422775" y="4783138"/>
          <p14:tracePt t="104995" x="4406900" y="4789488"/>
          <p14:tracePt t="105028" x="4383088" y="4760913"/>
          <p14:tracePt t="105061" x="4337050" y="4765675"/>
          <p14:tracePt t="105095" x="4314825" y="4778375"/>
          <p14:tracePt t="105128" x="4321175" y="4765675"/>
          <p14:tracePt t="105162" x="4314825" y="4754563"/>
          <p14:tracePt t="105196" x="4297363" y="4737100"/>
          <p14:tracePt t="105228" x="4297363" y="4721225"/>
          <p14:tracePt t="105261" x="4292600" y="4714875"/>
          <p14:tracePt t="105295" x="4275138" y="4721225"/>
          <p14:tracePt t="105328" x="4257675" y="4737100"/>
          <p14:tracePt t="105361" x="4251325" y="4760913"/>
          <p14:tracePt t="105394" x="4251325" y="4783138"/>
          <p14:tracePt t="105428" x="4264025" y="4800600"/>
          <p14:tracePt t="105462" x="4268788" y="4818063"/>
          <p14:tracePt t="105495" x="4268788" y="4829175"/>
          <p14:tracePt t="105562" x="4268788" y="4835525"/>
          <p14:tracePt t="105565" x="4268788" y="4840288"/>
          <p14:tracePt t="105595" x="4264025" y="4851400"/>
          <p14:tracePt t="105598" x="4251325" y="4857750"/>
          <p14:tracePt t="105628" x="4222750" y="4864100"/>
          <p14:tracePt t="105662" x="4222750" y="4857750"/>
          <p14:tracePt t="105695" x="4222750" y="4851400"/>
          <p14:tracePt t="105728" x="4235450" y="4851400"/>
          <p14:tracePt t="105762" x="4246563" y="4840288"/>
          <p14:tracePt t="105795" x="4257675" y="4829175"/>
          <p14:tracePt t="105828" x="4235450" y="4835525"/>
          <p14:tracePt t="105862" x="4229100" y="4840288"/>
          <p14:tracePt t="105894" x="4264025" y="4840288"/>
          <p14:tracePt t="105963" x="4264025" y="4857750"/>
          <p14:tracePt t="106028" x="4279900" y="4857750"/>
          <p14:tracePt t="106061" x="4292600" y="4857750"/>
          <p14:tracePt t="106095" x="4286250" y="4868863"/>
          <p14:tracePt t="106128" x="4297363" y="4868863"/>
          <p14:tracePt t="106161" x="4332288" y="4846638"/>
          <p14:tracePt t="106229" x="4337050" y="4846638"/>
          <p14:tracePt t="106261" x="4383088" y="4846638"/>
          <p14:tracePt t="106294" x="4406900" y="4846638"/>
          <p14:tracePt t="106328" x="4406900" y="4835525"/>
          <p14:tracePt t="106361" x="4394200" y="4818063"/>
          <p14:tracePt t="106395" x="4378325" y="4829175"/>
          <p14:tracePt t="106428" x="4360863" y="4840288"/>
          <p14:tracePt t="106461" x="4360863" y="4829175"/>
          <p14:tracePt t="106494" x="4383088" y="4818063"/>
          <p14:tracePt t="106528" x="4418013" y="4794250"/>
          <p14:tracePt t="106562" x="4422775" y="4778375"/>
          <p14:tracePt t="106594" x="4422775" y="4772025"/>
          <p14:tracePt t="106653" x="4422775" y="4765675"/>
          <p14:tracePt t="106668" x="4422775" y="4760913"/>
          <p14:tracePt t="106694" x="4418013" y="4754563"/>
          <p14:tracePt t="106728" x="4406900" y="4754563"/>
          <p14:tracePt t="106761" x="4400550" y="4754563"/>
          <p14:tracePt t="106795" x="4383088" y="4754563"/>
          <p14:tracePt t="106828" x="4354513" y="4754563"/>
          <p14:tracePt t="106862" x="4349750" y="4754563"/>
          <p14:tracePt t="106928" x="4343400" y="4754563"/>
          <p14:tracePt t="106961" x="4325938" y="4754563"/>
          <p14:tracePt t="106994" x="4308475" y="4760913"/>
          <p14:tracePt t="107027" x="4292600" y="4765675"/>
          <p14:tracePt t="107061" x="4286250" y="4765675"/>
          <p14:tracePt t="107094" x="4279900" y="4765675"/>
          <p14:tracePt t="107099" x="4275138" y="4765675"/>
          <p14:tracePt t="107128" x="4264025" y="4765675"/>
          <p14:tracePt t="107194" x="4279900" y="4765675"/>
          <p14:tracePt t="107261" x="4297363" y="4754563"/>
          <p14:tracePt t="107294" x="4337050" y="4737100"/>
          <p14:tracePt t="107327" x="4343400" y="4737100"/>
          <p14:tracePt t="107361" x="4365625" y="4749800"/>
          <p14:tracePt t="107395" x="4406900" y="4749800"/>
          <p14:tracePt t="107427" x="4406900" y="4760913"/>
          <p14:tracePt t="107461" x="4418013" y="4772025"/>
          <p14:tracePt t="107494" x="4451350" y="4765675"/>
          <p14:tracePt t="107527" x="4479925" y="4754563"/>
          <p14:tracePt t="107560" x="4475163" y="4749800"/>
          <p14:tracePt t="107594" x="4468813" y="4749800"/>
          <p14:tracePt t="107628" x="4486275" y="4737100"/>
          <p14:tracePt t="107661" x="4514850" y="4721225"/>
          <p14:tracePt t="107694" x="4521200" y="4714875"/>
          <p14:tracePt t="107727" x="4514850" y="4721225"/>
          <p14:tracePt t="107795" x="4578350" y="4675188"/>
          <p14:tracePt t="107827" x="4583113" y="4668838"/>
          <p14:tracePt t="107894" x="4583113" y="4657725"/>
          <p14:tracePt t="107927" x="4578350" y="4651375"/>
          <p14:tracePt t="107961" x="4560888" y="4664075"/>
          <p14:tracePt t="107995" x="4549775" y="4692650"/>
          <p14:tracePt t="108029" x="4514850" y="4725988"/>
          <p14:tracePt t="108061" x="4486275" y="4743450"/>
          <p14:tracePt t="108094" x="4464050" y="4778375"/>
          <p14:tracePt t="108127" x="4446588" y="4794250"/>
          <p14:tracePt t="108161" x="4446588" y="4800600"/>
          <p14:tracePt t="108194" x="4411663" y="4811713"/>
          <p14:tracePt t="108227" x="4365625" y="4835525"/>
          <p14:tracePt t="108261" x="4349750" y="4835525"/>
          <p14:tracePt t="108294" x="4343400" y="4835525"/>
          <p14:tracePt t="108327" x="4314825" y="4835525"/>
          <p14:tracePt t="108361" x="4297363" y="4851400"/>
          <p14:tracePt t="108444" x="4297363" y="4857750"/>
          <p14:tracePt t="108460" x="4292600" y="4864100"/>
          <p14:tracePt t="108494" x="4251325" y="4886325"/>
          <p14:tracePt t="108527" x="4211638" y="4903788"/>
          <p14:tracePt t="108560" x="4194175" y="4914900"/>
          <p14:tracePt t="108594" x="4189413" y="4914900"/>
          <p14:tracePt t="108597" x="4183063" y="4914900"/>
          <p14:tracePt t="108627" x="4165600" y="4914900"/>
          <p14:tracePt t="108660" x="4154488" y="4914900"/>
          <p14:tracePt t="108693" x="4137025" y="4914900"/>
          <p14:tracePt t="108727" x="4114800" y="4921250"/>
          <p14:tracePt t="108760" x="4079875" y="4937125"/>
          <p14:tracePt t="108794" x="4064000" y="4954588"/>
          <p14:tracePt t="108797" x="4057650" y="4954588"/>
          <p14:tracePt t="108828" x="4029075" y="4943475"/>
          <p14:tracePt t="108860" x="4006850" y="4937125"/>
          <p14:tracePt t="108894" x="3983038" y="4943475"/>
          <p14:tracePt t="108927" x="3943350" y="4965700"/>
          <p14:tracePt t="108961" x="3914775" y="4978400"/>
          <p14:tracePt t="108994" x="3886200" y="4994275"/>
          <p14:tracePt t="109027" x="3875088" y="5006975"/>
          <p14:tracePt t="109060" x="3840163" y="5022850"/>
          <p14:tracePt t="109093" x="3811588" y="5022850"/>
          <p14:tracePt t="109127" x="3811588" y="5011738"/>
          <p14:tracePt t="109161" x="3822700" y="5011738"/>
          <p14:tracePt t="109227" x="3822700" y="5022850"/>
          <p14:tracePt t="109260" x="3817938" y="5029200"/>
          <p14:tracePt t="109293" x="3800475" y="5029200"/>
          <p14:tracePt t="109327" x="3800475" y="5035550"/>
          <p14:tracePt t="109361" x="3800475" y="5051425"/>
          <p14:tracePt t="109393" x="3800475" y="5064125"/>
          <p14:tracePt t="109427" x="3794125" y="5064125"/>
          <p14:tracePt t="109430" x="3789363" y="5064125"/>
          <p14:tracePt t="109461" x="3794125" y="5064125"/>
          <p14:tracePt t="109532" x="3794125" y="5057775"/>
          <p14:tracePt t="109548" x="3794125" y="5051425"/>
          <p14:tracePt t="109560" x="3794125" y="5046663"/>
          <p14:tracePt t="109593" x="3806825" y="5029200"/>
          <p14:tracePt t="109627" x="3811588" y="5018088"/>
          <p14:tracePt t="109660" x="3800475" y="5018088"/>
          <p14:tracePt t="109693" x="3800475" y="5006975"/>
          <p14:tracePt t="109727" x="3783013" y="4989513"/>
          <p14:tracePt t="109760" x="3771900" y="4978400"/>
          <p14:tracePt t="109793" x="3771900" y="4965700"/>
          <p14:tracePt t="109827" x="3765550" y="4960938"/>
          <p14:tracePt t="109830" x="3760788" y="4960938"/>
          <p14:tracePt t="109860" x="3736975" y="4960938"/>
          <p14:tracePt t="109893" x="3736975" y="4943475"/>
          <p14:tracePt t="109927" x="3725863" y="4932363"/>
          <p14:tracePt t="109960" x="3714750" y="4932363"/>
          <p14:tracePt t="109993" x="3697288" y="4932363"/>
          <p14:tracePt t="110027" x="3692525" y="4914900"/>
          <p14:tracePt t="110060" x="3668713" y="4892675"/>
          <p14:tracePt t="110093" x="3663950" y="4879975"/>
          <p14:tracePt t="110127" x="3657600" y="4868863"/>
          <p14:tracePt t="110131" x="3651250" y="4864100"/>
          <p14:tracePt t="110160" x="3640138" y="4851400"/>
          <p14:tracePt t="110193" x="3629025" y="4835525"/>
          <p14:tracePt t="110200" x="3629025" y="4829175"/>
          <p14:tracePt t="110227" x="3635375" y="4818063"/>
          <p14:tracePt t="110260" x="3635375" y="4806950"/>
          <p14:tracePt t="110293" x="3617913" y="4806950"/>
          <p14:tracePt t="110326" x="3606800" y="4806950"/>
          <p14:tracePt t="110393" x="3594100" y="4811713"/>
          <p14:tracePt t="110427" x="3578225" y="4822825"/>
          <p14:tracePt t="110460" x="3560763" y="4835525"/>
          <p14:tracePt t="110493" x="3543300" y="4835525"/>
          <p14:tracePt t="110526" x="3532188" y="4835525"/>
          <p14:tracePt t="110560" x="3532188" y="4846638"/>
          <p14:tracePt t="110593" x="3521075" y="4864100"/>
          <p14:tracePt t="110626" x="3503613" y="4864100"/>
          <p14:tracePt t="110660" x="3497263" y="4864100"/>
          <p14:tracePt t="110852" x="3497263" y="4857750"/>
          <p14:tracePt t="110876" x="3497263" y="4851400"/>
          <p14:tracePt t="110885" x="3497263" y="4846638"/>
          <p14:tracePt t="110932" x="3497263" y="4851400"/>
          <p14:tracePt t="111196" x="3503613" y="4851400"/>
          <p14:tracePt t="111470" x="3497263" y="4851400"/>
          <p14:tracePt t="111476" x="3492500" y="4851400"/>
          <p14:tracePt t="111605" x="3492500" y="4846638"/>
          <p14:tracePt t="111612" x="3497263" y="4846638"/>
          <p14:tracePt t="111627" x="3503613" y="4840288"/>
          <p14:tracePt t="111630" x="3514725" y="4835525"/>
          <p14:tracePt t="111659" x="3532188" y="4829175"/>
          <p14:tracePt t="111693" x="3549650" y="4829175"/>
          <p14:tracePt t="111726" x="3571875" y="4822825"/>
          <p14:tracePt t="111760" x="3651250" y="4806950"/>
          <p14:tracePt t="111793" x="3749675" y="4760913"/>
          <p14:tracePt t="111828" x="3879850" y="4708525"/>
          <p14:tracePt t="111859" x="4035425" y="4664075"/>
          <p14:tracePt t="111893" x="4194175" y="4629150"/>
          <p14:tracePt t="111926" x="4360863" y="4560888"/>
          <p14:tracePt t="111959" x="4532313" y="4479925"/>
          <p14:tracePt t="111993" x="4760913" y="4422775"/>
          <p14:tracePt t="112027" x="5080000" y="4349750"/>
          <p14:tracePt t="112059" x="5257800" y="4303713"/>
          <p14:tracePt t="112093" x="5497513" y="4246563"/>
          <p14:tracePt t="112126" x="5743575" y="4183063"/>
          <p14:tracePt t="112159" x="6018213" y="4125913"/>
          <p14:tracePt t="112193" x="6218238" y="4079875"/>
          <p14:tracePt t="112226" x="6543675" y="4017963"/>
          <p14:tracePt t="112259" x="6794500" y="3989388"/>
          <p14:tracePt t="112293" x="7058025" y="3937000"/>
          <p14:tracePt t="112326" x="7161213" y="3932238"/>
          <p14:tracePt t="112359" x="7315200" y="3949700"/>
          <p14:tracePt t="112393" x="7423150" y="3971925"/>
          <p14:tracePt t="112427" x="7504113" y="3989388"/>
          <p14:tracePt t="112459" x="7532688" y="4017963"/>
          <p14:tracePt t="112493" x="7532688" y="4046538"/>
          <p14:tracePt t="112526" x="7521575" y="4057650"/>
          <p14:tracePt t="112559" x="7480300" y="4097338"/>
          <p14:tracePt t="112593" x="7446963" y="4137025"/>
          <p14:tracePt t="112626" x="7446963" y="4149725"/>
          <p14:tracePt t="112629" x="7440613" y="4149725"/>
          <p14:tracePt t="112659" x="7407275" y="4160838"/>
          <p14:tracePt t="112692" x="7343775" y="4194175"/>
          <p14:tracePt t="112726" x="7258050" y="4240213"/>
          <p14:tracePt t="112759" x="7207250" y="4275138"/>
          <p14:tracePt t="112793" x="7143750" y="4297363"/>
          <p14:tracePt t="112826" x="7097713" y="4308475"/>
          <p14:tracePt t="112859" x="7092950" y="4308475"/>
          <p14:tracePt t="112893" x="7075488" y="4297363"/>
          <p14:tracePt t="112926" x="7046913" y="4297363"/>
          <p14:tracePt t="112959" x="7040563" y="4297363"/>
          <p14:tracePt t="112992" x="7040563" y="4292600"/>
          <p14:tracePt t="113026" x="7023100" y="4275138"/>
          <p14:tracePt t="113059" x="7011988" y="4268788"/>
          <p14:tracePt t="113062" x="7007225" y="4268788"/>
          <p14:tracePt t="113093" x="6989763" y="4268788"/>
          <p14:tracePt t="113126" x="6989763" y="4240213"/>
          <p14:tracePt t="113159" x="7023100" y="4178300"/>
          <p14:tracePt t="113164" x="7035800" y="4160838"/>
          <p14:tracePt t="113192" x="7075488" y="4137025"/>
          <p14:tracePt t="113226" x="7115175" y="4143375"/>
          <p14:tracePt t="113259" x="7154863" y="4143375"/>
          <p14:tracePt t="113292" x="7212013" y="4114800"/>
          <p14:tracePt t="113326" x="7240588" y="4075113"/>
          <p14:tracePt t="113359" x="7286625" y="4051300"/>
          <p14:tracePt t="113392" x="7350125" y="4051300"/>
          <p14:tracePt t="113426" x="7383463" y="4051300"/>
          <p14:tracePt t="113459" x="7400925" y="4040188"/>
          <p14:tracePt t="113492" x="7418388" y="4046538"/>
          <p14:tracePt t="113526" x="7440613" y="4064000"/>
          <p14:tracePt t="113559" x="7469188" y="4068763"/>
          <p14:tracePt t="113626" x="7469188" y="4079875"/>
          <p14:tracePt t="113659" x="7480300" y="4079875"/>
          <p14:tracePt t="113692" x="7497763" y="4092575"/>
          <p14:tracePt t="113726" x="7497763" y="4097338"/>
          <p14:tracePt t="113759" x="7504113" y="4108450"/>
          <p14:tracePt t="113792" x="7504113" y="4121150"/>
          <p14:tracePt t="113825" x="7493000" y="4121150"/>
          <p14:tracePt t="113859" x="7493000" y="4137025"/>
          <p14:tracePt t="113892" x="7497763" y="4154488"/>
          <p14:tracePt t="113959" x="7486650" y="4143375"/>
          <p14:tracePt t="113992" x="7469188" y="4143375"/>
          <p14:tracePt t="114025" x="7458075" y="4143375"/>
          <p14:tracePt t="114061" x="7435850" y="4143375"/>
          <p14:tracePt t="114093" x="7429500" y="4143375"/>
          <p14:tracePt t="114126" x="7423150" y="4137025"/>
          <p14:tracePt t="114158" x="7423150" y="4125913"/>
          <p14:tracePt t="114225" x="7423150" y="4137025"/>
          <p14:tracePt t="114259" x="7412038" y="4137025"/>
          <p14:tracePt t="114292" x="7407275" y="4137025"/>
          <p14:tracePt t="114325" x="7418388" y="4137025"/>
          <p14:tracePt t="114359" x="7418388" y="4149725"/>
          <p14:tracePt t="114392" x="7423150" y="4149725"/>
          <p14:tracePt t="114425" x="7458075" y="4114800"/>
          <p14:tracePt t="114459" x="7486650" y="4075113"/>
          <p14:tracePt t="114461" x="7497763" y="4064000"/>
          <p14:tracePt t="114492" x="7532688" y="4046538"/>
          <p14:tracePt t="114525" x="7561263" y="4035425"/>
          <p14:tracePt t="114559" x="7640638" y="3994150"/>
          <p14:tracePt t="114592" x="7715250" y="3960813"/>
          <p14:tracePt t="114625" x="7743825" y="3949700"/>
          <p14:tracePt t="114630" x="7750175" y="3949700"/>
          <p14:tracePt t="114658" x="7754938" y="3949700"/>
          <p14:tracePt t="114691" x="7766050" y="3954463"/>
          <p14:tracePt t="114725" x="7754938" y="3994150"/>
          <p14:tracePt t="114759" x="7743825" y="4017963"/>
          <p14:tracePt t="114792" x="7743825" y="4035425"/>
          <p14:tracePt t="114825" x="7721600" y="4075113"/>
          <p14:tracePt t="114859" x="7704138" y="4108450"/>
          <p14:tracePt t="114892" x="7697788" y="4121150"/>
          <p14:tracePt t="114925" x="7680325" y="4121150"/>
          <p14:tracePt t="114959" x="7640638" y="4103688"/>
          <p14:tracePt t="114992" x="7629525" y="4092575"/>
          <p14:tracePt t="115025" x="7600950" y="4097338"/>
          <p14:tracePt t="115059" x="7561263" y="4114800"/>
          <p14:tracePt t="115092" x="7526338" y="4097338"/>
          <p14:tracePt t="115125" x="7521575" y="4057650"/>
          <p14:tracePt t="115159" x="7469188" y="4035425"/>
          <p14:tracePt t="115192" x="7412038" y="4022725"/>
          <p14:tracePt t="115225" x="7378700" y="4022725"/>
          <p14:tracePt t="115259" x="7350125" y="4022725"/>
          <p14:tracePt t="115292" x="7286625" y="4046538"/>
          <p14:tracePt t="115325" x="7235825" y="4064000"/>
          <p14:tracePt t="115358" x="7207250" y="4064000"/>
          <p14:tracePt t="115392" x="7161213" y="4068763"/>
          <p14:tracePt t="115425" x="7104063" y="4086225"/>
          <p14:tracePt t="115460" x="7058025" y="4097338"/>
          <p14:tracePt t="115492" x="7007225" y="4092575"/>
          <p14:tracePt t="115525" x="6972300" y="4075113"/>
          <p14:tracePt t="115558" x="6961188" y="4057650"/>
          <p14:tracePt t="115592" x="6961188" y="4040188"/>
          <p14:tracePt t="115625" x="6943725" y="4029075"/>
          <p14:tracePt t="115629" x="6943725" y="4022725"/>
          <p14:tracePt t="115659" x="6932613" y="4017963"/>
          <p14:tracePt t="115692" x="6932613" y="4000500"/>
          <p14:tracePt t="115725" x="6915150" y="3994150"/>
          <p14:tracePt t="115758" x="6886575" y="4000500"/>
          <p14:tracePt t="115791" x="6875463" y="4000500"/>
          <p14:tracePt t="115859" x="6864350" y="4006850"/>
          <p14:tracePt t="115891" x="6864350" y="4022725"/>
          <p14:tracePt t="115958" x="6869113" y="4022725"/>
          <p14:tracePt t="115991" x="6880225" y="4022725"/>
          <p14:tracePt t="116025" x="6892925" y="4022725"/>
          <p14:tracePt t="116058" x="6904038" y="4022725"/>
          <p14:tracePt t="116125" x="6921500" y="4022725"/>
          <p14:tracePt t="116158" x="6926263" y="4022725"/>
          <p14:tracePt t="116220" x="6932613" y="4022725"/>
          <p14:tracePt t="116228" x="6937375" y="4022725"/>
          <p14:tracePt t="116258" x="6943725" y="4022725"/>
          <p14:tracePt t="116301" x="6950075" y="4022725"/>
          <p14:tracePt t="116325" x="6972300" y="4022725"/>
          <p14:tracePt t="116358" x="6978650" y="4022725"/>
          <p14:tracePt t="116425" x="6983413" y="4017963"/>
          <p14:tracePt t="116458" x="6994525" y="4017963"/>
          <p14:tracePt t="116491" x="7018338" y="4006850"/>
          <p14:tracePt t="116525" x="7058025" y="3978275"/>
          <p14:tracePt t="116558" x="7075488" y="3949700"/>
          <p14:tracePt t="116592" x="7058025" y="3943350"/>
          <p14:tracePt t="116625" x="7011988" y="3943350"/>
          <p14:tracePt t="116629" x="7000875" y="3949700"/>
          <p14:tracePt t="116659" x="6994525" y="3965575"/>
          <p14:tracePt t="116691" x="6994525" y="3971925"/>
          <p14:tracePt t="116725" x="7000875" y="3971925"/>
          <p14:tracePt t="116758" x="7007225" y="3971925"/>
          <p14:tracePt t="116791" x="7035800" y="3983038"/>
          <p14:tracePt t="116825" x="7064375" y="3983038"/>
          <p14:tracePt t="116857" x="7092950" y="3983038"/>
          <p14:tracePt t="116925" x="7121525" y="3983038"/>
          <p14:tracePt t="116958" x="7126288" y="3983038"/>
          <p14:tracePt t="117025" x="7115175" y="3983038"/>
          <p14:tracePt t="117059" x="7092950" y="3983038"/>
          <p14:tracePt t="117091" x="7069138" y="3983038"/>
          <p14:tracePt t="117124" x="7058025" y="3965575"/>
          <p14:tracePt t="117158" x="7046913" y="3960813"/>
          <p14:tracePt t="117192" x="7011988" y="3960813"/>
          <p14:tracePt t="117224" x="6978650" y="3954463"/>
          <p14:tracePt t="117259" x="6978650" y="3932238"/>
          <p14:tracePt t="117291" x="6965950" y="3932238"/>
          <p14:tracePt t="117324" x="6926263" y="3925888"/>
          <p14:tracePt t="117358" x="6904038" y="3914775"/>
          <p14:tracePt t="117391" x="6864350" y="3914775"/>
          <p14:tracePt t="117424" x="6846888" y="3903663"/>
          <p14:tracePt t="117458" x="6846888" y="3892550"/>
          <p14:tracePt t="117491" x="6846888" y="3886200"/>
          <p14:tracePt t="117525" x="6851650" y="3886200"/>
          <p14:tracePt t="117558" x="6858000" y="3886200"/>
          <p14:tracePt t="117596" x="6864350" y="3886200"/>
          <p14:tracePt t="117624" x="6880225" y="3886200"/>
          <p14:tracePt t="117628" x="6886575" y="3886200"/>
          <p14:tracePt t="117659" x="6926263" y="3886200"/>
          <p14:tracePt t="117692" x="6926263" y="3897313"/>
          <p14:tracePt t="117724" x="6915150" y="3908425"/>
          <p14:tracePt t="117758" x="6904038" y="3921125"/>
          <p14:tracePt t="117792" x="6897688" y="3921125"/>
          <p14:tracePt t="117824" x="6904038" y="3921125"/>
          <p14:tracePt t="117858" x="6921500" y="3937000"/>
          <p14:tracePt t="117891" x="6908800" y="3949700"/>
          <p14:tracePt t="117924" x="6880225" y="3978275"/>
          <p14:tracePt t="117957" x="6858000" y="4011613"/>
          <p14:tracePt t="117991" x="6858000" y="4022725"/>
          <p14:tracePt t="118024" x="6858000" y="4017963"/>
          <p14:tracePt t="118058" x="6864350" y="3983038"/>
          <p14:tracePt t="118091" x="6892925" y="3943350"/>
          <p14:tracePt t="118124" x="6921500" y="3921125"/>
          <p14:tracePt t="118157" x="6915150" y="3903663"/>
          <p14:tracePt t="118191" x="6897688" y="3892550"/>
          <p14:tracePt t="118258" x="6892925" y="3892550"/>
          <p14:tracePt t="118291" x="6869113" y="3875088"/>
          <p14:tracePt t="118324" x="6829425" y="3851275"/>
          <p14:tracePt t="118357" x="6823075" y="3835400"/>
          <p14:tracePt t="118391" x="6846888" y="3829050"/>
          <p14:tracePt t="118424" x="6886575" y="3829050"/>
          <p14:tracePt t="118458" x="6897688" y="3835400"/>
          <p14:tracePt t="118491" x="6897688" y="3846513"/>
          <p14:tracePt t="118524" x="6875463" y="3897313"/>
          <p14:tracePt t="118557" x="6869113" y="3921125"/>
          <p14:tracePt t="118591" x="6875463" y="3937000"/>
          <p14:tracePt t="118624" x="6875463" y="3949700"/>
          <p14:tracePt t="118658" x="6864350" y="3960813"/>
          <p14:tracePt t="118691" x="6858000" y="3954463"/>
          <p14:tracePt t="118724" x="6846888" y="3954463"/>
          <p14:tracePt t="118757" x="6835775" y="3943350"/>
          <p14:tracePt t="118791" x="6823075" y="3921125"/>
          <p14:tracePt t="118824" x="6835775" y="3892550"/>
          <p14:tracePt t="118857" x="6829425" y="3886200"/>
          <p14:tracePt t="118891" x="6811963" y="3886200"/>
          <p14:tracePt t="118924" x="6811963" y="3868738"/>
          <p14:tracePt t="118957" x="6794500" y="3875088"/>
          <p14:tracePt t="118991" x="6778625" y="3886200"/>
          <p14:tracePt t="119057" x="6783388" y="3886200"/>
          <p14:tracePt t="119090" x="6778625" y="3897313"/>
          <p14:tracePt t="119124" x="6783388" y="3897313"/>
          <p14:tracePt t="119157" x="6789738" y="3897313"/>
          <p14:tracePt t="119228" x="6794500" y="3897313"/>
          <p14:tracePt t="119235" x="6800850" y="3897313"/>
          <p14:tracePt t="119257" x="6818313" y="3897313"/>
          <p14:tracePt t="119291" x="6823075" y="3897313"/>
          <p14:tracePt t="119405" x="6829425" y="3897313"/>
          <p14:tracePt t="119421" x="6835775" y="3897313"/>
          <p14:tracePt t="119428" x="6840538" y="3897313"/>
          <p14:tracePt t="119457" x="6846888" y="3897313"/>
          <p14:tracePt t="119500" x="6840538" y="3897313"/>
          <p14:tracePt t="119524" x="6835775" y="3897313"/>
          <p14:tracePt t="119557" x="6835775" y="3892550"/>
          <p14:tracePt t="119590" x="6846888" y="3886200"/>
          <p14:tracePt t="119657" x="6851650" y="3886200"/>
          <p14:tracePt t="119691" x="6864350" y="3886200"/>
          <p14:tracePt t="119695" x="6864350" y="3892550"/>
          <p14:tracePt t="119724" x="6864350" y="3897313"/>
          <p14:tracePt t="119797" x="6864350" y="3903663"/>
          <p14:tracePt t="119820" x="6869113" y="3903663"/>
          <p14:tracePt t="119828" x="6875463" y="3903663"/>
          <p14:tracePt t="119868" x="6869113" y="3903663"/>
          <p14:tracePt t="119891" x="6864350" y="3903663"/>
          <p14:tracePt t="119925" x="6869113" y="3903663"/>
          <p14:tracePt t="119957" x="6886575" y="3903663"/>
          <p14:tracePt t="119990" x="6904038" y="3908425"/>
          <p14:tracePt t="120024" x="6904038" y="3921125"/>
          <p14:tracePt t="120057" x="6904038" y="3932238"/>
          <p14:tracePt t="120091" x="6965950" y="3925888"/>
          <p14:tracePt t="120124" x="7058025" y="3886200"/>
          <p14:tracePt t="120157" x="7075488" y="3879850"/>
          <p14:tracePt t="120190" x="7115175" y="3879850"/>
          <p14:tracePt t="120223" x="7235825" y="3863975"/>
          <p14:tracePt t="120257" x="7280275" y="3846513"/>
          <p14:tracePt t="120290" x="7269163" y="3846513"/>
          <p14:tracePt t="120323" x="7304088" y="3846513"/>
          <p14:tracePt t="120357" x="7350125" y="3840163"/>
          <p14:tracePt t="120390" x="7332663" y="3840163"/>
          <p14:tracePt t="120423" x="7315200" y="3840163"/>
          <p14:tracePt t="120457" x="7337425" y="3840163"/>
          <p14:tracePt t="120491" x="7350125" y="3835400"/>
          <p14:tracePt t="120523" x="7372350" y="3800475"/>
          <p14:tracePt t="120557" x="7378700" y="3765550"/>
          <p14:tracePt t="120590" x="7378700" y="3749675"/>
          <p14:tracePt t="120623" x="7378700" y="3732213"/>
          <p14:tracePt t="120657" x="7378700" y="3725863"/>
          <p14:tracePt t="120723" x="7378700" y="3692525"/>
          <p14:tracePt t="120757" x="7343775" y="3686175"/>
          <p14:tracePt t="120790" x="7258050" y="3686175"/>
          <p14:tracePt t="120823" x="7189788" y="3703638"/>
          <p14:tracePt t="120857" x="7137400" y="3714750"/>
          <p14:tracePt t="120891" x="7064375" y="3732213"/>
          <p14:tracePt t="120923" x="7023100" y="3732213"/>
          <p14:tracePt t="120957" x="6972300" y="3725863"/>
          <p14:tracePt t="120990" x="6886575" y="3749675"/>
          <p14:tracePt t="121023" x="6818313" y="3754438"/>
          <p14:tracePt t="121057" x="6772275" y="3760788"/>
          <p14:tracePt t="121091" x="6629400" y="3789363"/>
          <p14:tracePt t="121123" x="6451600" y="3806825"/>
          <p14:tracePt t="121157" x="6378575" y="3811588"/>
          <p14:tracePt t="121190" x="6308725" y="3811588"/>
          <p14:tracePt t="121195" x="6286500" y="3811588"/>
          <p14:tracePt t="121224" x="6189663" y="3811588"/>
          <p14:tracePt t="121256" x="5961063" y="3811588"/>
          <p14:tracePt t="121291" x="5732463" y="3806825"/>
          <p14:tracePt t="121323" x="5697538" y="3675063"/>
          <p14:tracePt t="121357" x="5664200" y="3463925"/>
          <p14:tracePt t="121390" x="5583238" y="3263900"/>
          <p14:tracePt t="121423" x="5549900" y="3040063"/>
          <p14:tracePt t="121457" x="5697538" y="2468563"/>
          <p14:tracePt t="121490" x="5783263" y="1868488"/>
          <p14:tracePt t="121523" x="5708650" y="1468438"/>
          <p14:tracePt t="121557" x="5497513" y="822325"/>
          <p14:tracePt t="121590" x="5308600" y="0"/>
          <p14:tracePt t="121623" x="5400675" y="0"/>
          <p14:tracePt t="121656" x="5629275" y="0"/>
          <p14:tracePt t="121691" x="5800725" y="0"/>
          <p14:tracePt t="121723" x="5949950" y="0"/>
          <p14:tracePt t="121756" x="6022975" y="0"/>
          <p14:tracePt t="121790" x="6057900" y="0"/>
          <p14:tracePt t="121823" x="5961063" y="0"/>
          <p14:tracePt t="121857" x="5864225" y="0"/>
          <p14:tracePt t="121891" x="5737225" y="0"/>
          <p14:tracePt t="121923" x="5721350" y="0"/>
          <p14:tracePt t="121990" x="5668963" y="0"/>
          <p14:tracePt t="122023" x="5646738" y="0"/>
          <p14:tracePt t="122056" x="5657850" y="0"/>
          <p14:tracePt t="122090" x="5640388" y="0"/>
          <p14:tracePt t="122123" x="5561013" y="0"/>
          <p14:tracePt t="122156" x="5549900" y="0"/>
          <p14:tracePt t="122190" x="5543550" y="0"/>
          <p14:tracePt t="122228" x="5549900" y="0"/>
          <p14:tracePt t="122256" x="5561013" y="0"/>
          <p14:tracePt t="122323" x="5594350" y="17463"/>
          <p14:tracePt t="122356" x="5646738" y="39688"/>
          <p14:tracePt t="122390" x="5697538" y="74613"/>
          <p14:tracePt t="122423" x="5737225" y="92075"/>
          <p14:tracePt t="122456" x="5732463" y="50800"/>
          <p14:tracePt t="122491" x="5765800" y="0"/>
          <p14:tracePt t="122523" x="5818188" y="0"/>
          <p14:tracePt t="122556" x="5932488" y="0"/>
          <p14:tracePt t="122590" x="5994400" y="0"/>
          <p14:tracePt t="122623" x="6086475" y="0"/>
          <p14:tracePt t="122656" x="6097588" y="0"/>
          <p14:tracePt t="122690" x="6086475" y="0"/>
          <p14:tracePt t="122756" x="6092825" y="6350"/>
          <p14:tracePt t="122764" x="6103938" y="17463"/>
          <p14:tracePt t="122789" x="6121400" y="28575"/>
          <p14:tracePt t="122823" x="6143625" y="22225"/>
          <p14:tracePt t="122856" x="6161088" y="17463"/>
          <p14:tracePt t="122890" x="6154738" y="28575"/>
          <p14:tracePt t="122923" x="6165850" y="63500"/>
          <p14:tracePt t="122924" x="6165850" y="68263"/>
          <p14:tracePt t="122956" x="6161088" y="68263"/>
          <p14:tracePt t="122989" x="6143625" y="57150"/>
          <p14:tracePt t="123023" x="6143625" y="46038"/>
          <p14:tracePt t="123056" x="6165850" y="22225"/>
          <p14:tracePt t="123090" x="6211888" y="0"/>
          <p14:tracePt t="123123" x="6240463" y="0"/>
          <p14:tracePt t="123196" x="6246813" y="0"/>
          <p14:tracePt t="123204" x="6251575" y="0"/>
          <p14:tracePt t="123223" x="6257925" y="0"/>
          <p14:tracePt t="123256" x="6264275" y="0"/>
          <p14:tracePt t="123290" x="6269038" y="0"/>
          <p14:tracePt t="123380" x="6275388" y="0"/>
          <p14:tracePt t="123388" x="6280150" y="0"/>
          <p14:tracePt t="123429" x="6286500" y="0"/>
          <p14:tracePt t="123437" x="6292850" y="0"/>
          <p14:tracePt t="123456" x="6297613" y="0"/>
          <p14:tracePt t="123489" x="6303963" y="0"/>
          <p14:tracePt t="123523" x="6315075" y="0"/>
          <p14:tracePt t="123556" x="6332538" y="0"/>
          <p14:tracePt t="123589" x="6337300" y="0"/>
          <p14:tracePt t="123622" x="6361113" y="0"/>
          <p14:tracePt t="123656" x="6400800" y="0"/>
          <p14:tracePt t="123689" x="6411913" y="0"/>
          <p14:tracePt t="123748" x="6418263" y="0"/>
          <p14:tracePt t="123758" x="6423025" y="0"/>
          <p14:tracePt t="123789" x="6440488" y="0"/>
          <p14:tracePt t="123822" x="6446838" y="0"/>
          <p14:tracePt t="123856" x="6469063" y="0"/>
          <p14:tracePt t="123889" x="6508750" y="0"/>
          <p14:tracePt t="123923" x="6572250" y="0"/>
          <p14:tracePt t="123956" x="6607175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FC964E82-9E6F-4A62-B561-757993054E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27494" y="6273655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EF8BA3-5855-B24C-8CB0-6537EF16898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灯片编号占位符 2">
            <a:extLst>
              <a:ext uri="{FF2B5EF4-FFF2-40B4-BE49-F238E27FC236}">
                <a16:creationId xmlns:a16="http://schemas.microsoft.com/office/drawing/2014/main" id="{97C33426-A251-4D98-ACE7-FE931BB46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26694" y="6273655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E78BB7-A3EF-4029-87B4-EB730FB7C3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8">
            <a:extLst>
              <a:ext uri="{FF2B5EF4-FFF2-40B4-BE49-F238E27FC236}">
                <a16:creationId xmlns:a16="http://schemas.microsoft.com/office/drawing/2014/main" id="{B5AB4F27-F9A0-4AB8-900B-F190017A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基本语法（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DD0A804-DD7D-47F1-88FF-DB3FE2CA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81" y="1594564"/>
            <a:ext cx="875440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采用定长数表示：长度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′+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数制格式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+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数字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 b="0" dirty="0">
                <a:ea typeface="华文新魏" panose="02010800040101010101" pitchFamily="2" charset="-122"/>
              </a:rPr>
              <a:t>binary (b) : 8′b1110_0101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 b="0" dirty="0">
                <a:ea typeface="华文新魏" panose="02010800040101010101" pitchFamily="2" charset="-122"/>
              </a:rPr>
              <a:t>octal (o) : 8′o257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 b="0" dirty="0">
                <a:ea typeface="华文新魏" panose="02010800040101010101" pitchFamily="2" charset="-122"/>
              </a:rPr>
              <a:t>decimal (d) : 8′d158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 b="0" dirty="0">
                <a:ea typeface="华文新魏" panose="02010800040101010101" pitchFamily="2" charset="-122"/>
              </a:rPr>
              <a:t>hexadecimal (d) : 8′hCC</a:t>
            </a:r>
          </a:p>
          <a:p>
            <a:pPr lvl="1" indent="317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不区分大小写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描述</a:t>
            </a:r>
            <a:r>
              <a:rPr kumimoji="0" lang="zh-CN" altLang="en-US" b="0" dirty="0">
                <a:ea typeface="华文新魏" panose="02010800040101010101" pitchFamily="2" charset="-122"/>
              </a:rPr>
              <a:t>方式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360000" lvl="1" indent="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结构描述法：描述电路详尽的结构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360000" lvl="1" indent="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行为描述法：描述电路输出与输入的关系，与结构无关     （常用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always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语句）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360000" lvl="1" indent="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数据流描述法：描述输入信号的流动情况（常用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assign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语句）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49377B-D120-45E7-B0EE-72974A65E107}"/>
              </a:ext>
            </a:extLst>
          </p:cNvPr>
          <p:cNvSpPr txBox="1"/>
          <p:nvPr/>
        </p:nvSpPr>
        <p:spPr>
          <a:xfrm>
            <a:off x="4368073" y="2467090"/>
            <a:ext cx="2723322" cy="707886"/>
          </a:xfrm>
          <a:prstGeom prst="rect">
            <a:avLst/>
          </a:prstGeom>
          <a:noFill/>
          <a:ln w="22225">
            <a:solidFill>
              <a:srgbClr val="FF7F00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下划线可放在数字中的</a:t>
            </a:r>
            <a:r>
              <a:rPr kumimoji="0" lang="zh-CN" altLang="en-US" sz="2000" b="0" dirty="0">
                <a:solidFill>
                  <a:srgbClr val="FF0000"/>
                </a:solidFill>
                <a:ea typeface="华文新魏" panose="02010800040101010101" pitchFamily="2" charset="-122"/>
              </a:rPr>
              <a:t>任意位置</a:t>
            </a:r>
            <a:r>
              <a:rPr kumimoji="0" lang="zh-CN" altLang="en-US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，增加可读性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277FEEC-42A5-41DE-B4B4-05F64B102A04}"/>
              </a:ext>
            </a:extLst>
          </p:cNvPr>
          <p:cNvCxnSpPr/>
          <p:nvPr/>
        </p:nvCxnSpPr>
        <p:spPr bwMode="auto">
          <a:xfrm flipH="1" flipV="1">
            <a:off x="3627092" y="2472220"/>
            <a:ext cx="653601" cy="348813"/>
          </a:xfrm>
          <a:prstGeom prst="straightConnector1">
            <a:avLst/>
          </a:prstGeom>
          <a:noFill/>
          <a:ln w="22225" cap="flat" cmpd="sng" algn="ctr">
            <a:solidFill>
              <a:srgbClr val="FF7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10">
            <a:extLst>
              <a:ext uri="{FF2B5EF4-FFF2-40B4-BE49-F238E27FC236}">
                <a16:creationId xmlns:a16="http://schemas.microsoft.com/office/drawing/2014/main" id="{984E4C57-994D-4576-BA05-6A0EDB77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94" y="997565"/>
            <a:ext cx="852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常量的表示方式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9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  <p:bldP spid="2" grpId="0" animBg="1"/>
    </p:bldLst>
  </p:timing>
  <p:extLst>
    <p:ext uri="{3A86A75C-4F4B-4683-9AE1-C65F6400EC91}">
      <p14:laserTraceLst xmlns:p14="http://schemas.microsoft.com/office/powerpoint/2010/main">
        <p14:tracePtLst>
          <p14:tracePt t="15517" x="8521700" y="3897313"/>
          <p14:tracePt t="15749" x="8515350" y="3897313"/>
          <p14:tracePt t="15765" x="8509000" y="3897313"/>
          <p14:tracePt t="15772" x="8504238" y="3897313"/>
          <p14:tracePt t="15788" x="8497888" y="3897313"/>
          <p14:tracePt t="15891" x="8486775" y="3897313"/>
          <p14:tracePt t="15905" x="8480425" y="3897313"/>
          <p14:tracePt t="15938" x="8464550" y="3897313"/>
          <p14:tracePt t="16004" x="8464550" y="3908425"/>
          <p14:tracePt t="16038" x="8440738" y="3921125"/>
          <p14:tracePt t="16071" x="8407400" y="3921125"/>
          <p14:tracePt t="16104" x="8366125" y="3921125"/>
          <p14:tracePt t="16138" x="8247063" y="3989388"/>
          <p14:tracePt t="16171" x="7932738" y="4079875"/>
          <p14:tracePt t="16205" x="7326313" y="4308475"/>
          <p14:tracePt t="16238" x="6464300" y="4578350"/>
          <p14:tracePt t="16271" x="5064125" y="4235450"/>
          <p14:tracePt t="16304" x="4664075" y="3851275"/>
          <p14:tracePt t="16339" x="4160838" y="3892550"/>
          <p14:tracePt t="16371" x="2857500" y="4525963"/>
          <p14:tracePt t="16404" x="1606550" y="5572125"/>
          <p14:tracePt t="16438" x="1411288" y="5554663"/>
          <p14:tracePt t="16473" x="1035050" y="5422900"/>
          <p14:tracePt t="16504" x="571500" y="5303838"/>
          <p14:tracePt t="16539" x="485775" y="5189538"/>
          <p14:tracePt t="16571" x="428625" y="5246688"/>
          <p14:tracePt t="16604" x="536575" y="5303838"/>
          <p14:tracePt t="16638" x="1074738" y="5160963"/>
          <p14:tracePt t="16671" x="1720850" y="5189538"/>
          <p14:tracePt t="16704" x="1822450" y="5097463"/>
          <p14:tracePt t="16738" x="2332038" y="4772025"/>
          <p14:tracePt t="16771" x="4303713" y="4165600"/>
          <p14:tracePt t="16773" x="4606925" y="4114800"/>
          <p14:tracePt t="16804" x="4875213" y="4268788"/>
          <p14:tracePt t="16838" x="5789613" y="4160838"/>
          <p14:tracePt t="16871" x="7532688" y="2846388"/>
          <p14:tracePt t="16904" x="8823325" y="554038"/>
          <p14:tracePt t="17259" x="9097963" y="6303963"/>
          <p14:tracePt t="17267" x="8869363" y="6778625"/>
          <p14:tracePt t="17275" x="8869363" y="6851650"/>
          <p14:tracePt t="17287" x="8823325" y="6851650"/>
          <p14:tracePt t="17321" x="8526463" y="6851650"/>
          <p14:tracePt t="17355" x="8297863" y="6851650"/>
          <p14:tracePt t="17387" x="8469313" y="6851650"/>
          <p14:tracePt t="17421" x="8601075" y="6851650"/>
          <p14:tracePt t="17454" x="8378825" y="6750050"/>
          <p14:tracePt t="17487" x="8137525" y="6851650"/>
          <p14:tracePt t="17521" x="8343900" y="6851650"/>
          <p14:tracePt t="17555" x="8509000" y="6851650"/>
          <p14:tracePt t="17587" x="8697913" y="6851650"/>
          <p14:tracePt t="17621" x="8880475" y="6851650"/>
          <p14:tracePt t="17654" x="8990013" y="6851650"/>
          <p14:tracePt t="17688" x="9023350" y="6851650"/>
          <p14:tracePt t="17721" x="9036050" y="6835775"/>
          <p14:tracePt t="18420" x="8915400" y="6851650"/>
          <p14:tracePt t="18429" x="8550275" y="6851650"/>
          <p14:tracePt t="18437" x="8097838" y="6851650"/>
          <p14:tracePt t="18454" x="6972300" y="6851650"/>
          <p14:tracePt t="18471" x="5778500" y="6851650"/>
          <p14:tracePt t="18487" x="4651375" y="6851650"/>
          <p14:tracePt t="18521" x="3057525" y="6851650"/>
          <p14:tracePt t="18554" x="1011238" y="6554788"/>
          <p14:tracePt t="18796" x="57150" y="5383213"/>
          <p14:tracePt t="18805" x="320675" y="5137150"/>
          <p14:tracePt t="18823" x="611188" y="4818063"/>
          <p14:tracePt t="18837" x="1165225" y="4149725"/>
          <p14:tracePt t="18870" x="2063750" y="3125788"/>
          <p14:tracePt t="18904" x="3132138" y="2382838"/>
          <p14:tracePt t="18937" x="4703763" y="1743075"/>
          <p14:tracePt t="18971" x="5794375" y="1485900"/>
          <p14:tracePt t="19004" x="6275388" y="1463675"/>
          <p14:tracePt t="19037" x="6565900" y="1446213"/>
          <p14:tracePt t="19070" x="7458075" y="622300"/>
          <p14:tracePt t="19104" x="8247063" y="0"/>
          <p14:tracePt t="19137" x="8383588" y="0"/>
          <p14:tracePt t="19171" x="8486775" y="0"/>
          <p14:tracePt t="19203" x="8486775" y="107950"/>
          <p14:tracePt t="19237" x="8286750" y="485775"/>
          <p14:tracePt t="19270" x="8126413" y="617538"/>
          <p14:tracePt t="19303" x="7840663" y="817563"/>
          <p14:tracePt t="19337" x="7515225" y="1063625"/>
          <p14:tracePt t="19342" x="7451725" y="1131888"/>
          <p14:tracePt t="19372" x="7194550" y="1382713"/>
          <p14:tracePt t="19403" x="6983413" y="1565275"/>
          <p14:tracePt t="19436" x="6708775" y="1800225"/>
          <p14:tracePt t="19470" x="6623050" y="1908175"/>
          <p14:tracePt t="19504" x="6383338" y="2125663"/>
          <p14:tracePt t="19537" x="6183313" y="2274888"/>
          <p14:tracePt t="19572" x="5961063" y="2463800"/>
          <p14:tracePt t="19603" x="5851525" y="2593975"/>
          <p14:tracePt t="19637" x="5675313" y="2749550"/>
          <p14:tracePt t="19670" x="5418138" y="2874963"/>
          <p14:tracePt t="19703" x="5189538" y="2994025"/>
          <p14:tracePt t="19737" x="5097463" y="3051175"/>
          <p14:tracePt t="19771" x="4960938" y="3121025"/>
          <p14:tracePt t="19774" x="4914900" y="3136900"/>
          <p14:tracePt t="19803" x="4778375" y="3160713"/>
          <p14:tracePt t="19837" x="4629150" y="3160713"/>
          <p14:tracePt t="19870" x="4446588" y="3189288"/>
          <p14:tracePt t="19903" x="4286250" y="3217863"/>
          <p14:tracePt t="19937" x="4143375" y="3194050"/>
          <p14:tracePt t="19970" x="4057650" y="3178175"/>
          <p14:tracePt t="20004" x="3932238" y="3160713"/>
          <p14:tracePt t="20037" x="3778250" y="3171825"/>
          <p14:tracePt t="20070" x="3635375" y="3189288"/>
          <p14:tracePt t="20103" x="3543300" y="3178175"/>
          <p14:tracePt t="20137" x="3468688" y="3165475"/>
          <p14:tracePt t="20171" x="3332163" y="3178175"/>
          <p14:tracePt t="20203" x="3268663" y="3165475"/>
          <p14:tracePt t="20237" x="3171825" y="3079750"/>
          <p14:tracePt t="20270" x="3051175" y="3035300"/>
          <p14:tracePt t="20303" x="2932113" y="3035300"/>
          <p14:tracePt t="20337" x="2868613" y="3011488"/>
          <p14:tracePt t="20343" x="2851150" y="3000375"/>
          <p14:tracePt t="20371" x="2800350" y="2960688"/>
          <p14:tracePt t="20403" x="2754313" y="2943225"/>
          <p14:tracePt t="20406" x="2736850" y="2943225"/>
          <p14:tracePt t="20437" x="2651125" y="2965450"/>
          <p14:tracePt t="20470" x="2560638" y="2965450"/>
          <p14:tracePt t="20503" x="2468563" y="2932113"/>
          <p14:tracePt t="20536" x="2400300" y="2897188"/>
          <p14:tracePt t="20571" x="2314575" y="2879725"/>
          <p14:tracePt t="20604" x="2251075" y="2846388"/>
          <p14:tracePt t="20636" x="2189163" y="2794000"/>
          <p14:tracePt t="20670" x="2125663" y="2778125"/>
          <p14:tracePt t="20703" x="2046288" y="2778125"/>
          <p14:tracePt t="20737" x="1982788" y="2749550"/>
          <p14:tracePt t="20771" x="1903413" y="2697163"/>
          <p14:tracePt t="20803" x="1839913" y="2674938"/>
          <p14:tracePt t="20836" x="1771650" y="2611438"/>
          <p14:tracePt t="20870" x="1754188" y="2543175"/>
          <p14:tracePt t="20903" x="1731963" y="2479675"/>
          <p14:tracePt t="20937" x="1725613" y="2422525"/>
          <p14:tracePt t="20971" x="1708150" y="2325688"/>
          <p14:tracePt t="21003" x="1668463" y="2251075"/>
          <p14:tracePt t="21036" x="1635125" y="2206625"/>
          <p14:tracePt t="21069" x="1635125" y="2154238"/>
          <p14:tracePt t="21103" x="1635125" y="2092325"/>
          <p14:tracePt t="21136" x="1635125" y="2039938"/>
          <p14:tracePt t="21171" x="1646238" y="2022475"/>
          <p14:tracePt t="21204" x="1657350" y="2022475"/>
          <p14:tracePt t="21236" x="1635125" y="2046288"/>
          <p14:tracePt t="21270" x="1606550" y="2063750"/>
          <p14:tracePt t="21303" x="1611313" y="2057400"/>
          <p14:tracePt t="21336" x="1622425" y="2051050"/>
          <p14:tracePt t="21341" x="1628775" y="2051050"/>
          <p14:tracePt t="21371" x="1639888" y="2051050"/>
          <p14:tracePt t="21404" x="1635125" y="2063750"/>
          <p14:tracePt t="21436" x="1646238" y="2068513"/>
          <p14:tracePt t="21470" x="1651000" y="2068513"/>
          <p14:tracePt t="21549" x="1651000" y="2074863"/>
          <p14:tracePt t="21570" x="1635125" y="2079625"/>
          <p14:tracePt t="21603" x="1611313" y="2079625"/>
          <p14:tracePt t="21606" x="1611313" y="2068513"/>
          <p14:tracePt t="21636" x="1628775" y="2028825"/>
          <p14:tracePt t="21670" x="1635125" y="2011363"/>
          <p14:tracePt t="21740" x="1635125" y="2017713"/>
          <p14:tracePt t="21770" x="1628775" y="2022475"/>
          <p14:tracePt t="21804" x="1635125" y="2000250"/>
          <p14:tracePt t="21870" x="1646238" y="2006600"/>
          <p14:tracePt t="21903" x="1651000" y="1989138"/>
          <p14:tracePt t="21936" x="1651000" y="1982788"/>
          <p14:tracePt t="21970" x="1646238" y="1982788"/>
          <p14:tracePt t="22003" x="1646238" y="1971675"/>
          <p14:tracePt t="22036" x="1657350" y="1954213"/>
          <p14:tracePt t="22070" x="1657350" y="1943100"/>
          <p14:tracePt t="22103" x="1651000" y="1931988"/>
          <p14:tracePt t="22136" x="1657350" y="1903413"/>
          <p14:tracePt t="22170" x="1674813" y="1879600"/>
          <p14:tracePt t="22253" x="1674813" y="1874838"/>
          <p14:tracePt t="22270" x="1674813" y="1868488"/>
          <p14:tracePt t="22309" x="1674813" y="1874838"/>
          <p14:tracePt t="22336" x="1685925" y="1885950"/>
          <p14:tracePt t="22370" x="1703388" y="1892300"/>
          <p14:tracePt t="22374" x="1708150" y="1892300"/>
          <p14:tracePt t="22403" x="1714500" y="1892300"/>
          <p14:tracePt t="22460" x="1720850" y="1892300"/>
          <p14:tracePt t="22469" x="1725613" y="1892300"/>
          <p14:tracePt t="22503" x="1736725" y="1892300"/>
          <p14:tracePt t="22536" x="1754188" y="1892300"/>
          <p14:tracePt t="22569" x="1771650" y="1892300"/>
          <p14:tracePt t="22603" x="1782763" y="1892300"/>
          <p14:tracePt t="22636" x="1789113" y="1892300"/>
          <p14:tracePt t="22669" x="1771650" y="1879600"/>
          <p14:tracePt t="22702" x="1782763" y="1868488"/>
          <p14:tracePt t="22736" x="1800225" y="1863725"/>
          <p14:tracePt t="22804" x="1811338" y="1839913"/>
          <p14:tracePt t="22836" x="1817688" y="1835150"/>
          <p14:tracePt t="22869" x="1811338" y="1828800"/>
          <p14:tracePt t="22903" x="1811338" y="1817688"/>
          <p14:tracePt t="22936" x="1793875" y="1817688"/>
          <p14:tracePt t="22969" x="1778000" y="1835150"/>
          <p14:tracePt t="23003" x="1778000" y="1851025"/>
          <p14:tracePt t="23036" x="1778000" y="1863725"/>
          <p14:tracePt t="23102" x="1782763" y="1863725"/>
          <p14:tracePt t="23136" x="1793875" y="1897063"/>
          <p14:tracePt t="23169" x="1789113" y="1914525"/>
          <p14:tracePt t="23236" x="1789113" y="1903413"/>
          <p14:tracePt t="23308" x="1789113" y="1897063"/>
          <p14:tracePt t="23336" x="1789113" y="1885950"/>
          <p14:tracePt t="23369" x="1800225" y="1868488"/>
          <p14:tracePt t="23402" x="1811338" y="1868488"/>
          <p14:tracePt t="23484" x="1800225" y="1868488"/>
          <p14:tracePt t="23502" x="1793875" y="1868488"/>
          <p14:tracePt t="23536" x="1760538" y="1857375"/>
          <p14:tracePt t="23569" x="1749425" y="1839913"/>
          <p14:tracePt t="23603" x="1782763" y="1835150"/>
          <p14:tracePt t="23635" x="1793875" y="1822450"/>
          <p14:tracePt t="23669" x="1811338" y="1806575"/>
          <p14:tracePt t="23702" x="1811338" y="1789113"/>
          <p14:tracePt t="23736" x="1811338" y="1782763"/>
          <p14:tracePt t="23769" x="1811338" y="1793875"/>
          <p14:tracePt t="23908" x="1817688" y="1793875"/>
          <p14:tracePt t="23916" x="1822450" y="1793875"/>
          <p14:tracePt t="23925" x="1828800" y="1793875"/>
          <p14:tracePt t="23964" x="1828800" y="1789113"/>
          <p14:tracePt t="23985" x="1817688" y="1782763"/>
          <p14:tracePt t="24019" x="1806575" y="1765300"/>
          <p14:tracePt t="24052" x="1806575" y="1760538"/>
          <p14:tracePt t="24085" x="1793875" y="1760538"/>
          <p14:tracePt t="24119" x="1778000" y="1760538"/>
          <p14:tracePt t="24152" x="1760538" y="1760538"/>
          <p14:tracePt t="24186" x="1760538" y="1749425"/>
          <p14:tracePt t="24219" x="1749425" y="1749425"/>
          <p14:tracePt t="24252" x="1731963" y="1754188"/>
          <p14:tracePt t="24285" x="1725613" y="1754188"/>
          <p14:tracePt t="24352" x="1725613" y="1760538"/>
          <p14:tracePt t="24385" x="1736725" y="1778000"/>
          <p14:tracePt t="24419" x="1749425" y="1793875"/>
          <p14:tracePt t="24452" x="1743075" y="1806575"/>
          <p14:tracePt t="24485" x="1731963" y="1806575"/>
          <p14:tracePt t="24620" x="1731963" y="1800225"/>
          <p14:tracePt t="24636" x="1731963" y="1793875"/>
          <p14:tracePt t="24644" x="1731963" y="1789113"/>
          <p14:tracePt t="24669" x="1731963" y="1782763"/>
          <p14:tracePt t="24702" x="1743075" y="1782763"/>
          <p14:tracePt t="24735" x="1760538" y="1782763"/>
          <p14:tracePt t="24769" x="1778000" y="1765300"/>
          <p14:tracePt t="24804" x="1793875" y="1760538"/>
          <p14:tracePt t="24884" x="1793875" y="1754188"/>
          <p14:tracePt t="24902" x="1789113" y="1743075"/>
          <p14:tracePt t="24935" x="1789113" y="1731963"/>
          <p14:tracePt t="24969" x="1793875" y="1725613"/>
          <p14:tracePt t="25002" x="1800225" y="1725613"/>
          <p14:tracePt t="25035" x="1789113" y="1725613"/>
          <p14:tracePt t="25069" x="1778000" y="1720850"/>
          <p14:tracePt t="25102" x="1765300" y="1708150"/>
          <p14:tracePt t="25169" x="1760538" y="1708150"/>
          <p14:tracePt t="25206" x="1760538" y="1714500"/>
          <p14:tracePt t="25235" x="1760538" y="1725613"/>
          <p14:tracePt t="25269" x="1749425" y="1731963"/>
          <p14:tracePt t="25302" x="1754188" y="1731963"/>
          <p14:tracePt t="25335" x="1765300" y="1731963"/>
          <p14:tracePt t="25368" x="1765300" y="1725613"/>
          <p14:tracePt t="25404" x="1765300" y="1703388"/>
          <p14:tracePt t="25606" x="1760538" y="1703388"/>
          <p14:tracePt t="25628" x="1754188" y="1703388"/>
          <p14:tracePt t="25636" x="1749425" y="1703388"/>
          <p14:tracePt t="25716" x="1749425" y="1697038"/>
          <p14:tracePt t="25724" x="1754188" y="1692275"/>
          <p14:tracePt t="25735" x="1760538" y="1685925"/>
          <p14:tracePt t="25768" x="1789113" y="1685925"/>
          <p14:tracePt t="25803" x="1782763" y="1685925"/>
          <p14:tracePt t="25835" x="1771650" y="1685925"/>
          <p14:tracePt t="25838" x="1765300" y="1685925"/>
          <p14:tracePt t="25868" x="1754188" y="1685925"/>
          <p14:tracePt t="25903" x="1736725" y="1685925"/>
          <p14:tracePt t="25935" x="1720850" y="1685925"/>
          <p14:tracePt t="26002" x="1725613" y="1685925"/>
          <p14:tracePt t="26034" x="1725613" y="1679575"/>
          <p14:tracePt t="26068" x="1703388" y="1668463"/>
          <p14:tracePt t="26102" x="1692275" y="1668463"/>
          <p14:tracePt t="26135" x="1674813" y="1668463"/>
          <p14:tracePt t="26205" x="1674813" y="1663700"/>
          <p14:tracePt t="26235" x="1674813" y="1646238"/>
          <p14:tracePt t="26268" x="1697038" y="1622425"/>
          <p14:tracePt t="26302" x="1736725" y="1622425"/>
          <p14:tracePt t="26335" x="1760538" y="1617663"/>
          <p14:tracePt t="26339" x="1760538" y="1611313"/>
          <p14:tracePt t="26402" x="1771650" y="1611313"/>
          <p14:tracePt t="26435" x="1822450" y="1611313"/>
          <p14:tracePt t="26468" x="1908175" y="1611313"/>
          <p14:tracePt t="26501" x="1914525" y="1639888"/>
          <p14:tracePt t="26535" x="1885950" y="1697038"/>
          <p14:tracePt t="26568" x="1879600" y="1720850"/>
          <p14:tracePt t="26604" x="1879600" y="1743075"/>
          <p14:tracePt t="26635" x="1863725" y="1778000"/>
          <p14:tracePt t="26668" x="1851025" y="1789113"/>
          <p14:tracePt t="26701" x="1857375" y="1789113"/>
          <p14:tracePt t="26735" x="1874838" y="1789113"/>
          <p14:tracePt t="26768" x="1879600" y="1789113"/>
          <p14:tracePt t="26803" x="1879600" y="1806575"/>
          <p14:tracePt t="26835" x="1885950" y="1817688"/>
          <p14:tracePt t="26868" x="1874838" y="1835150"/>
          <p14:tracePt t="26901" x="1835150" y="1857375"/>
          <p14:tracePt t="26935" x="1822450" y="1868488"/>
          <p14:tracePt t="26968" x="1822450" y="1879600"/>
          <p14:tracePt t="27003" x="1806575" y="1879600"/>
          <p14:tracePt t="27068" x="1793875" y="1879600"/>
          <p14:tracePt t="27102" x="1782763" y="1879600"/>
          <p14:tracePt t="27135" x="1778000" y="1863725"/>
          <p14:tracePt t="27168" x="1789113" y="1863725"/>
          <p14:tracePt t="27236" x="1771650" y="1863725"/>
          <p14:tracePt t="27268" x="1760538" y="1846263"/>
          <p14:tracePt t="27302" x="1760538" y="1839913"/>
          <p14:tracePt t="27335" x="1743075" y="1822450"/>
          <p14:tracePt t="27341" x="1736725" y="1822450"/>
          <p14:tracePt t="27368" x="1703388" y="1806575"/>
          <p14:tracePt t="27402" x="1668463" y="1789113"/>
          <p14:tracePt t="27405" x="1663700" y="1782763"/>
          <p14:tracePt t="27435" x="1657350" y="1771650"/>
          <p14:tracePt t="27468" x="1651000" y="1771650"/>
          <p14:tracePt t="27501" x="1635125" y="1771650"/>
          <p14:tracePt t="27535" x="1617663" y="1771650"/>
          <p14:tracePt t="27568" x="1611313" y="1771650"/>
          <p14:tracePt t="27659" x="1606550" y="1771650"/>
          <p14:tracePt t="27669" x="1600200" y="1771650"/>
          <p14:tracePt t="27702" x="1593850" y="1771650"/>
          <p14:tracePt t="27734" x="1606550" y="1771650"/>
          <p14:tracePt t="27768" x="1611313" y="1771650"/>
          <p14:tracePt t="27803" x="1600200" y="1771650"/>
          <p14:tracePt t="27834" x="1593850" y="1771650"/>
          <p14:tracePt t="27868" x="1582738" y="1771650"/>
          <p14:tracePt t="27901" x="1571625" y="1771650"/>
          <p14:tracePt t="27934" x="1565275" y="1749425"/>
          <p14:tracePt t="27968" x="1577975" y="1714500"/>
          <p14:tracePt t="28001" x="1582738" y="1703388"/>
          <p14:tracePt t="28076" x="1589088" y="1703388"/>
          <p14:tracePt t="28116" x="1582738" y="1703388"/>
          <p14:tracePt t="28134" x="1577975" y="1703388"/>
          <p14:tracePt t="28168" x="1571625" y="1725613"/>
          <p14:tracePt t="28201" x="1565275" y="1749425"/>
          <p14:tracePt t="28235" x="1543050" y="1731963"/>
          <p14:tracePt t="28268" x="1543050" y="1714500"/>
          <p14:tracePt t="28302" x="1549400" y="1714500"/>
          <p14:tracePt t="28334" x="1536700" y="1714500"/>
          <p14:tracePt t="28368" x="1536700" y="1708150"/>
          <p14:tracePt t="28401" x="1554163" y="1708150"/>
          <p14:tracePt t="28434" x="1554163" y="1720850"/>
          <p14:tracePt t="28501" x="1565275" y="1725613"/>
          <p14:tracePt t="28534" x="1565275" y="1731963"/>
          <p14:tracePt t="28568" x="1577975" y="1731963"/>
          <p14:tracePt t="28601" x="1589088" y="1731963"/>
          <p14:tracePt t="28635" x="1582738" y="1731963"/>
          <p14:tracePt t="28668" x="1549400" y="1725613"/>
          <p14:tracePt t="28701" x="1536700" y="1714500"/>
          <p14:tracePt t="28734" x="1543050" y="1714500"/>
          <p14:tracePt t="28767" x="1560513" y="1714500"/>
          <p14:tracePt t="28801" x="1577975" y="1714500"/>
          <p14:tracePt t="28835" x="1565275" y="1714500"/>
          <p14:tracePt t="28868" x="1531938" y="1714500"/>
          <p14:tracePt t="28902" x="1525588" y="1714500"/>
          <p14:tracePt t="28934" x="1531938" y="1714500"/>
          <p14:tracePt t="29001" x="1520825" y="1714500"/>
          <p14:tracePt t="29036" x="1520825" y="1708150"/>
          <p14:tracePt t="29067" x="1520825" y="1697038"/>
          <p14:tracePt t="29101" x="1536700" y="1679575"/>
          <p14:tracePt t="29134" x="1543050" y="1679575"/>
          <p14:tracePt t="29201" x="1525588" y="1679575"/>
          <p14:tracePt t="29234" x="1525588" y="1674813"/>
          <p14:tracePt t="29300" x="1525588" y="1679575"/>
          <p14:tracePt t="29334" x="1514475" y="1679575"/>
          <p14:tracePt t="29367" x="1514475" y="1674813"/>
          <p14:tracePt t="29401" x="1514475" y="1668463"/>
          <p14:tracePt t="29433" x="1520825" y="1663700"/>
          <p14:tracePt t="29468" x="1525588" y="1646238"/>
          <p14:tracePt t="29501" x="1525588" y="1635125"/>
          <p14:tracePt t="29534" x="1514475" y="1622425"/>
          <p14:tracePt t="29710" x="1508125" y="1622425"/>
          <p14:tracePt t="29715" x="1503363" y="1622425"/>
          <p14:tracePt t="29724" x="1497013" y="1622425"/>
          <p14:tracePt t="29750" x="1492250" y="1622425"/>
          <p14:tracePt t="29784" x="1485900" y="1622425"/>
          <p14:tracePt t="29884" x="1479550" y="1622425"/>
          <p14:tracePt t="29900" x="1474788" y="1622425"/>
          <p14:tracePt t="29908" x="1468438" y="1622425"/>
          <p14:tracePt t="29934" x="1463675" y="1622425"/>
          <p14:tracePt t="29967" x="1457325" y="1611313"/>
          <p14:tracePt t="30001" x="1463675" y="1600200"/>
          <p14:tracePt t="30034" x="1474788" y="1593850"/>
          <p14:tracePt t="30038" x="1479550" y="1593850"/>
          <p14:tracePt t="30067" x="1497013" y="1593850"/>
          <p14:tracePt t="30071" x="1508125" y="1593850"/>
          <p14:tracePt t="30101" x="1560513" y="1606550"/>
          <p14:tracePt t="30134" x="1571625" y="1606550"/>
          <p14:tracePt t="30200" x="1582738" y="1611313"/>
          <p14:tracePt t="30234" x="1589088" y="1617663"/>
          <p14:tracePt t="30300" x="1589088" y="1635125"/>
          <p14:tracePt t="30367" x="1589088" y="1617663"/>
          <p14:tracePt t="30400" x="1582738" y="1617663"/>
          <p14:tracePt t="30434" x="1589088" y="1651000"/>
          <p14:tracePt t="30437" x="1589088" y="1657350"/>
          <p14:tracePt t="30467" x="1589088" y="1679575"/>
          <p14:tracePt t="30502" x="1611313" y="1714500"/>
          <p14:tracePt t="30533" x="1611313" y="1749425"/>
          <p14:tracePt t="30567" x="1593850" y="1771650"/>
          <p14:tracePt t="30600" x="1582738" y="1771650"/>
          <p14:tracePt t="30667" x="1589088" y="1760538"/>
          <p14:tracePt t="30700" x="1593850" y="1743075"/>
          <p14:tracePt t="30796" x="1600200" y="1743075"/>
          <p14:tracePt t="30804" x="1606550" y="1743075"/>
          <p14:tracePt t="30833" x="1611313" y="1743075"/>
          <p14:tracePt t="30867" x="1611313" y="1754188"/>
          <p14:tracePt t="30900" x="1600200" y="1800225"/>
          <p14:tracePt t="30933" x="1589088" y="1828800"/>
          <p14:tracePt t="30967" x="1582738" y="1839913"/>
          <p14:tracePt t="31000" x="1571625" y="1839913"/>
          <p14:tracePt t="31033" x="1571625" y="1835150"/>
          <p14:tracePt t="31067" x="1571625" y="1828800"/>
          <p14:tracePt t="31100" x="1577975" y="1828800"/>
          <p14:tracePt t="31133" x="1577975" y="1851025"/>
          <p14:tracePt t="31167" x="1565275" y="1885950"/>
          <p14:tracePt t="31202" x="1554163" y="1892300"/>
          <p14:tracePt t="31268" x="1543050" y="1892300"/>
          <p14:tracePt t="31300" x="1525588" y="1892300"/>
          <p14:tracePt t="31367" x="1531938" y="1892300"/>
          <p14:tracePt t="31405" x="1525588" y="1892300"/>
          <p14:tracePt t="31433" x="1525588" y="1897063"/>
          <p14:tracePt t="31466" x="1525588" y="1908175"/>
          <p14:tracePt t="31540" x="1525588" y="1914525"/>
          <p14:tracePt t="31567" x="1520825" y="1920875"/>
          <p14:tracePt t="31600" x="1508125" y="1920875"/>
          <p14:tracePt t="31773" x="1503363" y="1920875"/>
          <p14:tracePt t="31780" x="1497013" y="1920875"/>
          <p14:tracePt t="31788" x="1485900" y="1920875"/>
          <p14:tracePt t="31817" x="1463675" y="1920875"/>
          <p14:tracePt t="31821" x="1450975" y="1920875"/>
          <p14:tracePt t="31850" x="1446213" y="1920875"/>
          <p14:tracePt t="31924" x="1439863" y="1920875"/>
          <p14:tracePt t="31932" x="1435100" y="1920875"/>
          <p14:tracePt t="31950" x="1428750" y="1920875"/>
          <p14:tracePt t="31983" x="1411288" y="1920875"/>
          <p14:tracePt t="32016" x="1393825" y="1920875"/>
          <p14:tracePt t="32051" x="1371600" y="1903413"/>
          <p14:tracePt t="32134" x="1365250" y="1897063"/>
          <p14:tracePt t="32150" x="1360488" y="1892300"/>
          <p14:tracePt t="32183" x="1343025" y="1892300"/>
          <p14:tracePt t="32216" x="1325563" y="1892300"/>
          <p14:tracePt t="32250" x="1308100" y="1892300"/>
          <p14:tracePt t="32283" x="1292225" y="1892300"/>
          <p14:tracePt t="32316" x="1274763" y="1892300"/>
          <p14:tracePt t="32350" x="1274763" y="1897063"/>
          <p14:tracePt t="32398" x="1274763" y="1892300"/>
          <p14:tracePt t="32416" x="1274763" y="1885950"/>
          <p14:tracePt t="32452" x="1274763" y="1892300"/>
          <p14:tracePt t="32483" x="1257300" y="1920875"/>
          <p14:tracePt t="32516" x="1222375" y="1936750"/>
          <p14:tracePt t="32550" x="1211263" y="1954213"/>
          <p14:tracePt t="32583" x="1211263" y="1971675"/>
          <p14:tracePt t="32616" x="1217613" y="1989138"/>
          <p14:tracePt t="32650" x="1239838" y="2017713"/>
          <p14:tracePt t="32683" x="1246188" y="2046288"/>
          <p14:tracePt t="32716" x="1246188" y="2074863"/>
          <p14:tracePt t="32749" x="1246188" y="2085975"/>
          <p14:tracePt t="32783" x="1263650" y="2085975"/>
          <p14:tracePt t="32816" x="1292225" y="2092325"/>
          <p14:tracePt t="32820" x="1303338" y="2092325"/>
          <p14:tracePt t="32850" x="1308100" y="2103438"/>
          <p14:tracePt t="32883" x="1303338" y="2108200"/>
          <p14:tracePt t="32916" x="1303338" y="2097088"/>
          <p14:tracePt t="32983" x="1296988" y="2097088"/>
          <p14:tracePt t="33016" x="1296988" y="2085975"/>
          <p14:tracePt t="33049" x="1303338" y="2085975"/>
          <p14:tracePt t="33053" x="1308100" y="2085975"/>
          <p14:tracePt t="33085" x="1314450" y="2085975"/>
          <p14:tracePt t="33189" x="1308100" y="2085975"/>
          <p14:tracePt t="33196" x="1303338" y="2085975"/>
          <p14:tracePt t="33260" x="1308100" y="2092325"/>
          <p14:tracePt t="33276" x="1314450" y="2097088"/>
          <p14:tracePt t="33284" x="1320800" y="2108200"/>
          <p14:tracePt t="33301" x="1320800" y="2114550"/>
          <p14:tracePt t="33333" x="1292225" y="2125663"/>
          <p14:tracePt t="33366" x="1268413" y="2108200"/>
          <p14:tracePt t="33400" x="1279525" y="2097088"/>
          <p14:tracePt t="33433" x="1303338" y="2092325"/>
          <p14:tracePt t="33467" x="1320800" y="2092325"/>
          <p14:tracePt t="33500" x="1325563" y="2092325"/>
          <p14:tracePt t="33533" x="1320800" y="2092325"/>
          <p14:tracePt t="33566" x="1292225" y="2092325"/>
          <p14:tracePt t="33599" x="1274763" y="2092325"/>
          <p14:tracePt t="33633" x="1285875" y="2085975"/>
          <p14:tracePt t="33666" x="1308100" y="2085975"/>
          <p14:tracePt t="33699" x="1320800" y="2068513"/>
          <p14:tracePt t="33732" x="1320800" y="2057400"/>
          <p14:tracePt t="33799" x="1314450" y="2035175"/>
          <p14:tracePt t="33833" x="1314450" y="2000250"/>
          <p14:tracePt t="33837" x="1314450" y="1993900"/>
          <p14:tracePt t="33867" x="1331913" y="1978025"/>
          <p14:tracePt t="33932" x="1360488" y="2000250"/>
          <p14:tracePt t="33966" x="1400175" y="2057400"/>
          <p14:tracePt t="33999" x="1422400" y="2103438"/>
          <p14:tracePt t="34033" x="1422400" y="2114550"/>
          <p14:tracePt t="34066" x="1422400" y="2120900"/>
          <p14:tracePt t="34133" x="1428750" y="2120900"/>
          <p14:tracePt t="34148" x="1435100" y="2120900"/>
          <p14:tracePt t="34166" x="1439863" y="2114550"/>
          <p14:tracePt t="34199" x="1457325" y="2103438"/>
          <p14:tracePt t="34232" x="1468438" y="2092325"/>
          <p14:tracePt t="34266" x="1479550" y="2085975"/>
          <p14:tracePt t="34300" x="1497013" y="2079625"/>
          <p14:tracePt t="34332" x="1497013" y="2068513"/>
          <p14:tracePt t="34366" x="1508125" y="2057400"/>
          <p14:tracePt t="34399" x="1525588" y="2039938"/>
          <p14:tracePt t="34432" x="1565275" y="2006600"/>
          <p14:tracePt t="34466" x="1582738" y="1965325"/>
          <p14:tracePt t="34499" x="1611313" y="1914525"/>
          <p14:tracePt t="34532" x="1639888" y="1846263"/>
          <p14:tracePt t="34566" x="1679575" y="1806575"/>
          <p14:tracePt t="34599" x="1743075" y="1765300"/>
          <p14:tracePt t="34632" x="1806575" y="1725613"/>
          <p14:tracePt t="34666" x="1868488" y="1703388"/>
          <p14:tracePt t="34701" x="1908175" y="1703388"/>
          <p14:tracePt t="34765" x="1914525" y="1703388"/>
          <p14:tracePt t="34799" x="1936750" y="1685925"/>
          <p14:tracePt t="34832" x="1971675" y="1685925"/>
          <p14:tracePt t="34836" x="1982788" y="1685925"/>
          <p14:tracePt t="34866" x="2011363" y="1697038"/>
          <p14:tracePt t="34900" x="2057400" y="1708150"/>
          <p14:tracePt t="34932" x="2068513" y="1720850"/>
          <p14:tracePt t="34966" x="2063750" y="1736725"/>
          <p14:tracePt t="34999" x="2057400" y="1736725"/>
          <p14:tracePt t="35032" x="2074863" y="1736725"/>
          <p14:tracePt t="35066" x="2085975" y="1736725"/>
          <p14:tracePt t="35069" x="2092325" y="1736725"/>
          <p14:tracePt t="35100" x="2108200" y="1736725"/>
          <p14:tracePt t="35132" x="2114550" y="1760538"/>
          <p14:tracePt t="35166" x="2114550" y="1782763"/>
          <p14:tracePt t="35199" x="2114550" y="1789113"/>
          <p14:tracePt t="35232" x="2132013" y="1789113"/>
          <p14:tracePt t="35265" x="2149475" y="1793875"/>
          <p14:tracePt t="35299" x="2171700" y="1806575"/>
          <p14:tracePt t="35332" x="2193925" y="1811338"/>
          <p14:tracePt t="35366" x="2193925" y="1806575"/>
          <p14:tracePt t="35399" x="2193925" y="1789113"/>
          <p14:tracePt t="35432" x="2193925" y="1782763"/>
          <p14:tracePt t="35484" x="2193925" y="1789113"/>
          <p14:tracePt t="35500" x="2200275" y="1800225"/>
          <p14:tracePt t="35532" x="2239963" y="1793875"/>
          <p14:tracePt t="35565" x="2303463" y="1749425"/>
          <p14:tracePt t="35599" x="2343150" y="1731963"/>
          <p14:tracePt t="35632" x="2378075" y="1736725"/>
          <p14:tracePt t="35665" x="2400300" y="1778000"/>
          <p14:tracePt t="35699" x="2382838" y="1811338"/>
          <p14:tracePt t="35732" x="2336800" y="1835150"/>
          <p14:tracePt t="35765" x="2314575" y="1835150"/>
          <p14:tracePt t="35799" x="2308225" y="1835150"/>
          <p14:tracePt t="35832" x="2297113" y="1828800"/>
          <p14:tracePt t="35865" x="2292350" y="1822450"/>
          <p14:tracePt t="35940" x="2286000" y="1822450"/>
          <p14:tracePt t="35948" x="2279650" y="1822450"/>
          <p14:tracePt t="35965" x="2274888" y="1822450"/>
          <p14:tracePt t="35999" x="2257425" y="1822450"/>
          <p14:tracePt t="36065" x="2251075" y="1822450"/>
          <p14:tracePt t="36099" x="2239963" y="1822450"/>
          <p14:tracePt t="36180" x="2235200" y="1817688"/>
          <p14:tracePt t="36199" x="2235200" y="1811338"/>
          <p14:tracePt t="36232" x="2235200" y="1806575"/>
          <p14:tracePt t="36265" x="2228850" y="1806575"/>
          <p14:tracePt t="36299" x="2217738" y="1806575"/>
          <p14:tracePt t="36332" x="2211388" y="1806575"/>
          <p14:tracePt t="36365" x="2200275" y="1789113"/>
          <p14:tracePt t="36399" x="2200275" y="1771650"/>
          <p14:tracePt t="36432" x="2206625" y="1771650"/>
          <p14:tracePt t="36465" x="2222500" y="1771650"/>
          <p14:tracePt t="36498" x="2235200" y="1771650"/>
          <p14:tracePt t="36532" x="2246313" y="1771650"/>
          <p14:tracePt t="36599" x="2239963" y="1771650"/>
          <p14:tracePt t="36636" x="2239963" y="1778000"/>
          <p14:tracePt t="36665" x="2246313" y="1778000"/>
          <p14:tracePt t="36700" x="2239963" y="1778000"/>
          <p14:tracePt t="36732" x="2239963" y="1760538"/>
          <p14:tracePt t="36765" x="2257425" y="1760538"/>
          <p14:tracePt t="36799" x="2263775" y="1760538"/>
          <p14:tracePt t="36832" x="2251075" y="1754188"/>
          <p14:tracePt t="36865" x="2257425" y="1754188"/>
          <p14:tracePt t="36900" x="2263775" y="1754188"/>
          <p14:tracePt t="36932" x="2251075" y="1754188"/>
          <p14:tracePt t="36965" x="2239963" y="1754188"/>
          <p14:tracePt t="37032" x="2228850" y="1743075"/>
          <p14:tracePt t="37065" x="2222500" y="1731963"/>
          <p14:tracePt t="37099" x="2228850" y="1731963"/>
          <p14:tracePt t="37132" x="2222500" y="1731963"/>
          <p14:tracePt t="37165" x="2211388" y="1714500"/>
          <p14:tracePt t="37232" x="2206625" y="1714500"/>
          <p14:tracePt t="37265" x="2189163" y="1714500"/>
          <p14:tracePt t="37298" x="2182813" y="1714500"/>
          <p14:tracePt t="37332" x="2189163" y="1708150"/>
          <p14:tracePt t="37365" x="2200275" y="1708150"/>
          <p14:tracePt t="37398" x="2211388" y="1731963"/>
          <p14:tracePt t="37432" x="2228850" y="1760538"/>
          <p14:tracePt t="37465" x="2257425" y="1760538"/>
          <p14:tracePt t="37469" x="2268538" y="1760538"/>
          <p14:tracePt t="37498" x="2274888" y="1760538"/>
          <p14:tracePt t="37556" x="2274888" y="1754188"/>
          <p14:tracePt t="37565" x="2279650" y="1749425"/>
          <p14:tracePt t="37598" x="2297113" y="1749425"/>
          <p14:tracePt t="37632" x="2308225" y="1736725"/>
          <p14:tracePt t="37665" x="2314575" y="1731963"/>
          <p14:tracePt t="37699" x="2325688" y="1749425"/>
          <p14:tracePt t="37732" x="2332038" y="1778000"/>
          <p14:tracePt t="37765" x="2325688" y="1806575"/>
          <p14:tracePt t="37798" x="2303463" y="1828800"/>
          <p14:tracePt t="37832" x="2297113" y="1846263"/>
          <p14:tracePt t="37865" x="2297113" y="1863725"/>
          <p14:tracePt t="37900" x="2297113" y="1879600"/>
          <p14:tracePt t="37932" x="2297113" y="1897063"/>
          <p14:tracePt t="37965" x="2303463" y="1914525"/>
          <p14:tracePt t="37998" x="2308225" y="1914525"/>
          <p14:tracePt t="38085" x="2314575" y="1914525"/>
          <p14:tracePt t="38099" x="2332038" y="1914525"/>
          <p14:tracePt t="38131" x="2360613" y="1914525"/>
          <p14:tracePt t="38134" x="2371725" y="1914525"/>
          <p14:tracePt t="38165" x="2393950" y="1914525"/>
          <p14:tracePt t="38198" x="2422525" y="1914525"/>
          <p14:tracePt t="38231" x="2451100" y="1914525"/>
          <p14:tracePt t="38265" x="2514600" y="1908175"/>
          <p14:tracePt t="38299" x="2617788" y="1868488"/>
          <p14:tracePt t="38331" x="2668588" y="1835150"/>
          <p14:tracePt t="38335" x="2679700" y="1822450"/>
          <p14:tracePt t="38365" x="2749550" y="1782763"/>
          <p14:tracePt t="38398" x="2811463" y="1736725"/>
          <p14:tracePt t="38432" x="2874963" y="1720850"/>
          <p14:tracePt t="38465" x="2943225" y="1674813"/>
          <p14:tracePt t="38500" x="3063875" y="1617663"/>
          <p14:tracePt t="38532" x="3154363" y="1577975"/>
          <p14:tracePt t="38564" x="3228975" y="1554163"/>
          <p14:tracePt t="38597" x="3325813" y="1531938"/>
          <p14:tracePt t="38631" x="3475038" y="1520825"/>
          <p14:tracePt t="38664" x="3611563" y="1520825"/>
          <p14:tracePt t="38699" x="3736975" y="1536700"/>
          <p14:tracePt t="38731" x="3806825" y="1543050"/>
          <p14:tracePt t="38734" x="3822700" y="1543050"/>
          <p14:tracePt t="38764" x="3943350" y="1543050"/>
          <p14:tracePt t="38798" x="4057650" y="1543050"/>
          <p14:tracePt t="38831" x="4189413" y="1543050"/>
          <p14:tracePt t="38835" x="4217988" y="1543050"/>
          <p14:tracePt t="38864" x="4303713" y="1543050"/>
          <p14:tracePt t="38899" x="4394200" y="1543050"/>
          <p14:tracePt t="38931" x="4503738" y="1543050"/>
          <p14:tracePt t="38964" x="4618038" y="1577975"/>
          <p14:tracePt t="38998" x="4686300" y="1611313"/>
          <p14:tracePt t="39031" x="4732338" y="1651000"/>
          <p14:tracePt t="39064" x="4732338" y="1692275"/>
          <p14:tracePt t="39098" x="4737100" y="1708150"/>
          <p14:tracePt t="39102" x="4749800" y="1714500"/>
          <p14:tracePt t="39131" x="4778375" y="1743075"/>
          <p14:tracePt t="39164" x="4754563" y="1851025"/>
          <p14:tracePt t="39198" x="4725988" y="1863725"/>
          <p14:tracePt t="39231" x="4675188" y="1885950"/>
          <p14:tracePt t="39264" x="4646613" y="1936750"/>
          <p14:tracePt t="39298" x="4589463" y="1989138"/>
          <p14:tracePt t="39331" x="4543425" y="2035175"/>
          <p14:tracePt t="39335" x="4532313" y="2039938"/>
          <p14:tracePt t="39364" x="4479925" y="2074863"/>
          <p14:tracePt t="39398" x="4406900" y="2079625"/>
          <p14:tracePt t="39431" x="4360863" y="2079625"/>
          <p14:tracePt t="39464" x="4325938" y="2085975"/>
          <p14:tracePt t="39497" x="4264025" y="2125663"/>
          <p14:tracePt t="39502" x="4246563" y="2136775"/>
          <p14:tracePt t="39531" x="4194175" y="2149475"/>
          <p14:tracePt t="39564" x="4178300" y="2149475"/>
          <p14:tracePt t="39597" x="4160838" y="2160588"/>
          <p14:tracePt t="39631" x="4137025" y="2160588"/>
          <p14:tracePt t="39664" x="4114800" y="2149475"/>
          <p14:tracePt t="39697" x="4108450" y="2132013"/>
          <p14:tracePt t="39731" x="4114800" y="2092325"/>
          <p14:tracePt t="39764" x="4121150" y="2051050"/>
          <p14:tracePt t="39797" x="4097338" y="2035175"/>
          <p14:tracePt t="39831" x="4075113" y="2017713"/>
          <p14:tracePt t="39837" x="4068763" y="2011363"/>
          <p14:tracePt t="39864" x="4064000" y="2000250"/>
          <p14:tracePt t="39898" x="4057650" y="1982788"/>
          <p14:tracePt t="39931" x="4057650" y="1965325"/>
          <p14:tracePt t="39964" x="4068763" y="1949450"/>
          <p14:tracePt t="39997" x="4086225" y="1920875"/>
          <p14:tracePt t="40031" x="4103688" y="1892300"/>
          <p14:tracePt t="40064" x="4108450" y="1874838"/>
          <p14:tracePt t="40097" x="4108450" y="1857375"/>
          <p14:tracePt t="40131" x="4108450" y="1846263"/>
          <p14:tracePt t="40164" x="4121150" y="1839913"/>
          <p14:tracePt t="40197" x="4121150" y="1828800"/>
          <p14:tracePt t="40231" x="4121150" y="1811338"/>
          <p14:tracePt t="40264" x="4137025" y="1811338"/>
          <p14:tracePt t="40297" x="4165600" y="1800225"/>
          <p14:tracePt t="40364" x="4178300" y="1793875"/>
          <p14:tracePt t="40397" x="4189413" y="1793875"/>
          <p14:tracePt t="40431" x="4194175" y="1806575"/>
          <p14:tracePt t="40540" x="4194175" y="1811338"/>
          <p14:tracePt t="40548" x="4194175" y="1817688"/>
          <p14:tracePt t="40565" x="4194175" y="1822450"/>
          <p14:tracePt t="40597" x="4194175" y="1839913"/>
          <p14:tracePt t="40631" x="4194175" y="1857375"/>
          <p14:tracePt t="40697" x="4211638" y="1857375"/>
          <p14:tracePt t="40731" x="4217988" y="1857375"/>
          <p14:tracePt t="40804" x="4211638" y="1857375"/>
          <p14:tracePt t="40820" x="4206875" y="1857375"/>
          <p14:tracePt t="40869" x="4206875" y="1851025"/>
          <p14:tracePt t="40876" x="4211638" y="1851025"/>
          <p14:tracePt t="40897" x="4217988" y="1851025"/>
          <p14:tracePt t="40931" x="4222750" y="1851025"/>
          <p14:tracePt t="41004" x="4229100" y="1851025"/>
          <p14:tracePt t="41012" x="4235450" y="1851025"/>
          <p14:tracePt t="41031" x="4240213" y="1851025"/>
          <p14:tracePt t="41064" x="4246563" y="1851025"/>
          <p14:tracePt t="41108" x="4246563" y="1846263"/>
          <p14:tracePt t="41131" x="4246563" y="1839913"/>
          <p14:tracePt t="41164" x="4251325" y="1839913"/>
          <p14:tracePt t="41197" x="4240213" y="1846263"/>
          <p14:tracePt t="41231" x="4229100" y="1846263"/>
          <p14:tracePt t="41297" x="4222750" y="1846263"/>
          <p14:tracePt t="41330" x="4211638" y="1846263"/>
          <p14:tracePt t="41334" x="4206875" y="1846263"/>
          <p14:tracePt t="41364" x="4194175" y="1846263"/>
          <p14:tracePt t="41436" x="4189413" y="1839913"/>
          <p14:tracePt t="41464" x="4178300" y="1828800"/>
          <p14:tracePt t="41497" x="4178300" y="1822450"/>
          <p14:tracePt t="41580" x="4178300" y="1817688"/>
          <p14:tracePt t="41588" x="4178300" y="1811338"/>
          <p14:tracePt t="41645" x="4183063" y="1811338"/>
          <p14:tracePt t="41780" x="4189413" y="1811338"/>
          <p14:tracePt t="41796" x="4194175" y="1811338"/>
          <p14:tracePt t="41804" x="4200525" y="1811338"/>
          <p14:tracePt t="41830" x="4229100" y="1811338"/>
          <p14:tracePt t="41835" x="4240213" y="1811338"/>
          <p14:tracePt t="41863" x="4279900" y="1811338"/>
          <p14:tracePt t="41897" x="4303713" y="1811338"/>
          <p14:tracePt t="41931" x="4321175" y="1811338"/>
          <p14:tracePt t="41963" x="4406900" y="1800225"/>
          <p14:tracePt t="41997" x="4532313" y="1800225"/>
          <p14:tracePt t="42030" x="4692650" y="1778000"/>
          <p14:tracePt t="42063" x="4868863" y="1731963"/>
          <p14:tracePt t="42097" x="5064125" y="1674813"/>
          <p14:tracePt t="42131" x="5303838" y="1611313"/>
          <p14:tracePt t="42163" x="5549900" y="1543050"/>
          <p14:tracePt t="42197" x="5783263" y="1468438"/>
          <p14:tracePt t="42230" x="6057900" y="1417638"/>
          <p14:tracePt t="42263" x="6326188" y="1389063"/>
          <p14:tracePt t="42297" x="6594475" y="1360488"/>
          <p14:tracePt t="42332" x="6886575" y="1360488"/>
          <p14:tracePt t="42363" x="7115175" y="1382713"/>
          <p14:tracePt t="42397" x="7350125" y="1389063"/>
          <p14:tracePt t="42430" x="7561263" y="1393825"/>
          <p14:tracePt t="42463" x="7704138" y="1435100"/>
          <p14:tracePt t="42497" x="7794625" y="1492250"/>
          <p14:tracePt t="42531" x="7897813" y="1582738"/>
          <p14:tracePt t="42564" x="7961313" y="1668463"/>
          <p14:tracePt t="42597" x="8001000" y="1754188"/>
          <p14:tracePt t="42630" x="7994650" y="1857375"/>
          <p14:tracePt t="42663" x="7954963" y="1954213"/>
          <p14:tracePt t="42697" x="7908925" y="2035175"/>
          <p14:tracePt t="42731" x="7800975" y="2097088"/>
          <p14:tracePt t="42763" x="7693025" y="2165350"/>
          <p14:tracePt t="42797" x="7589838" y="2228850"/>
          <p14:tracePt t="42830" x="7475538" y="2239963"/>
          <p14:tracePt t="42863" x="7389813" y="2239963"/>
          <p14:tracePt t="42897" x="7326313" y="2257425"/>
          <p14:tracePt t="42932" x="7165975" y="2263775"/>
          <p14:tracePt t="42963" x="7011988" y="2222500"/>
          <p14:tracePt t="42996" x="6915150" y="2178050"/>
          <p14:tracePt t="43030" x="6864350" y="2154238"/>
          <p14:tracePt t="43063" x="6800850" y="2136775"/>
          <p14:tracePt t="43097" x="6743700" y="2136775"/>
          <p14:tracePt t="43131" x="6708775" y="2136775"/>
          <p14:tracePt t="43163" x="6675438" y="2136775"/>
          <p14:tracePt t="43196" x="6635750" y="2136775"/>
          <p14:tracePt t="43230" x="6623050" y="2136775"/>
          <p14:tracePt t="43264" x="6607175" y="2120900"/>
          <p14:tracePt t="43297" x="6589713" y="2103438"/>
          <p14:tracePt t="43332" x="6583363" y="2039938"/>
          <p14:tracePt t="43363" x="6600825" y="2006600"/>
          <p14:tracePt t="43396" x="6651625" y="1982788"/>
          <p14:tracePt t="43430" x="6697663" y="1965325"/>
          <p14:tracePt t="43463" x="6743700" y="1954213"/>
          <p14:tracePt t="43496" x="6754813" y="1954213"/>
          <p14:tracePt t="43529" x="6750050" y="1954213"/>
          <p14:tracePt t="43563" x="6737350" y="1954213"/>
          <p14:tracePt t="43596" x="6743700" y="1936750"/>
          <p14:tracePt t="43630" x="6743700" y="1920875"/>
          <p14:tracePt t="43663" x="6761163" y="1914525"/>
          <p14:tracePt t="43696" x="6765925" y="1914525"/>
          <p14:tracePt t="43731" x="6761163" y="1920875"/>
          <p14:tracePt t="43763" x="6754813" y="1920875"/>
          <p14:tracePt t="43796" x="6761163" y="1920875"/>
          <p14:tracePt t="43830" x="6772275" y="1920875"/>
          <p14:tracePt t="43896" x="6754813" y="1920875"/>
          <p14:tracePt t="43930" x="6750050" y="1920875"/>
          <p14:tracePt t="44052" x="6750050" y="1914525"/>
          <p14:tracePt t="44068" x="6750050" y="1908175"/>
          <p14:tracePt t="44075" x="6750050" y="1903413"/>
          <p14:tracePt t="44180" x="6750050" y="1908175"/>
          <p14:tracePt t="44220" x="6754813" y="1908175"/>
          <p14:tracePt t="44229" x="6761163" y="1908175"/>
          <p14:tracePt t="44252" x="6765925" y="1908175"/>
          <p14:tracePt t="44263" x="6772275" y="1908175"/>
          <p14:tracePt t="44420" x="6772275" y="1903413"/>
          <p14:tracePt t="44428" x="6772275" y="1897063"/>
          <p14:tracePt t="44452" x="6778625" y="1897063"/>
          <p14:tracePt t="44463" x="6783388" y="1897063"/>
          <p14:tracePt t="44496" x="6789738" y="1897063"/>
          <p14:tracePt t="44540" x="6789738" y="1892300"/>
          <p14:tracePt t="44563" x="6789738" y="1885950"/>
          <p14:tracePt t="44596" x="6800850" y="1885950"/>
          <p14:tracePt t="44663" x="6811963" y="1885950"/>
          <p14:tracePt t="44696" x="6823075" y="1885950"/>
          <p14:tracePt t="44730" x="6829425" y="1885950"/>
          <p14:tracePt t="44763" x="6818313" y="1885950"/>
          <p14:tracePt t="44829" x="6835775" y="1885950"/>
          <p14:tracePt t="44863" x="6851650" y="1885950"/>
          <p14:tracePt t="44896" x="6864350" y="1885950"/>
          <p14:tracePt t="45068" x="6869113" y="1885950"/>
          <p14:tracePt t="45085" x="6875463" y="1885950"/>
          <p14:tracePt t="45108" x="6875463" y="1892300"/>
          <p14:tracePt t="45116" x="6869113" y="1892300"/>
          <p14:tracePt t="45146" x="6858000" y="1897063"/>
          <p14:tracePt t="45179" x="6840538" y="1897063"/>
          <p14:tracePt t="45213" x="6829425" y="1897063"/>
          <p14:tracePt t="45279" x="6829425" y="1892300"/>
          <p14:tracePt t="45316" x="6823075" y="1892300"/>
          <p14:tracePt t="45346" x="6811963" y="1892300"/>
          <p14:tracePt t="45379" x="6818313" y="1892300"/>
          <p14:tracePt t="45412" x="6829425" y="1892300"/>
          <p14:tracePt t="45446" x="6811963" y="1879600"/>
          <p14:tracePt t="45479" x="6818313" y="1868488"/>
          <p14:tracePt t="45513" x="6858000" y="1846263"/>
          <p14:tracePt t="45546" x="6875463" y="1846263"/>
          <p14:tracePt t="45613" x="6875463" y="1839913"/>
          <p14:tracePt t="45646" x="6875463" y="1822450"/>
          <p14:tracePt t="45679" x="6864350" y="1806575"/>
          <p14:tracePt t="45712" x="6875463" y="1806575"/>
          <p14:tracePt t="45745" x="6886575" y="1806575"/>
          <p14:tracePt t="45779" x="6886575" y="1817688"/>
          <p14:tracePt t="45813" x="6864350" y="1817688"/>
          <p14:tracePt t="45981" x="6858000" y="1817688"/>
          <p14:tracePt t="45988" x="6851650" y="1817688"/>
          <p14:tracePt t="46005" x="6851650" y="1811338"/>
          <p14:tracePt t="46029" x="6851650" y="1800225"/>
          <p14:tracePt t="46062" x="6864350" y="1800225"/>
          <p14:tracePt t="46096" x="6858000" y="1800225"/>
          <p14:tracePt t="46129" x="6851650" y="1789113"/>
          <p14:tracePt t="46163" x="6864350" y="1771650"/>
          <p14:tracePt t="46195" x="6886575" y="1771650"/>
          <p14:tracePt t="46259" x="6892925" y="1771650"/>
          <p14:tracePt t="46268" x="6897688" y="1771650"/>
          <p14:tracePt t="46295" x="6904038" y="1771650"/>
          <p14:tracePt t="46356" x="6904038" y="1765300"/>
          <p14:tracePt t="46380" x="6908800" y="1760538"/>
          <p14:tracePt t="46396" x="6915150" y="1749425"/>
          <p14:tracePt t="46429" x="6932613" y="1743075"/>
          <p14:tracePt t="46496" x="6943725" y="1736725"/>
          <p14:tracePt t="46529" x="6972300" y="1703388"/>
          <p14:tracePt t="46563" x="7000875" y="1674813"/>
          <p14:tracePt t="46595" x="7011988" y="1674813"/>
          <p14:tracePt t="46629" x="7018338" y="1674813"/>
          <p14:tracePt t="46662" x="7018338" y="1663700"/>
          <p14:tracePt t="46695" x="7040563" y="1646238"/>
          <p14:tracePt t="46729" x="7126288" y="1617663"/>
          <p14:tracePt t="46763" x="7189788" y="1600200"/>
          <p14:tracePt t="46795" x="7235825" y="1577975"/>
          <p14:tracePt t="46828" x="7258050" y="1571625"/>
          <p14:tracePt t="46863" x="7258050" y="1582738"/>
          <p14:tracePt t="46895" x="7269163" y="1582738"/>
          <p14:tracePt t="46929" x="7280275" y="1582738"/>
          <p14:tracePt t="46995" x="7275513" y="1577975"/>
          <p14:tracePt t="47029" x="7258050" y="1560513"/>
          <p14:tracePt t="47062" x="7258050" y="1565275"/>
          <p14:tracePt t="47095" x="7258050" y="1577975"/>
          <p14:tracePt t="47163" x="7240588" y="1577975"/>
          <p14:tracePt t="47195" x="7218363" y="1577975"/>
          <p14:tracePt t="47229" x="7178675" y="1577975"/>
          <p14:tracePt t="47264" x="7137400" y="1560513"/>
          <p14:tracePt t="47295" x="7269163" y="1497013"/>
          <p14:tracePt t="47329" x="7400925" y="1239838"/>
          <p14:tracePt t="47362" x="7308850" y="982663"/>
          <p14:tracePt t="47395" x="7240588" y="720725"/>
          <p14:tracePt t="47429" x="7126288" y="417513"/>
          <p14:tracePt t="47462" x="6526213" y="0"/>
          <p14:tracePt t="47495" x="6223000" y="0"/>
          <p14:tracePt t="47529" x="6108700" y="57150"/>
          <p14:tracePt t="47563" x="6165850" y="274638"/>
          <p14:tracePt t="47595" x="6211888" y="417513"/>
          <p14:tracePt t="47628" x="5972175" y="508000"/>
          <p14:tracePt t="47662" x="5794375" y="463550"/>
          <p14:tracePt t="47696" x="5594350" y="377825"/>
          <p14:tracePt t="47729" x="5514975" y="354013"/>
          <p14:tracePt t="47762" x="5280025" y="188913"/>
          <p14:tracePt t="47795" x="5057775" y="0"/>
          <p14:tracePt t="47828" x="5000625" y="6350"/>
          <p14:tracePt t="47862" x="4800600" y="136525"/>
          <p14:tracePt t="47895" x="4714875" y="292100"/>
          <p14:tracePt t="47928" x="4565650" y="234950"/>
          <p14:tracePt t="47963" x="5046663" y="0"/>
          <p14:tracePt t="47995" x="5411788" y="0"/>
          <p14:tracePt t="48028" x="5321300" y="28575"/>
          <p14:tracePt t="48062" x="4994275" y="303213"/>
          <p14:tracePt t="48096" x="4765675" y="496888"/>
          <p14:tracePt t="48129" x="4543425" y="492125"/>
          <p14:tracePt t="48163" x="4092575" y="463550"/>
          <p14:tracePt t="48195" x="3868738" y="565150"/>
          <p14:tracePt t="48228" x="3811588" y="703263"/>
          <p14:tracePt t="48262" x="3771900" y="714375"/>
          <p14:tracePt t="48295" x="3732213" y="685800"/>
          <p14:tracePt t="48328" x="3675063" y="731838"/>
          <p14:tracePt t="48363" x="3663950" y="749300"/>
          <p14:tracePt t="48395" x="3560763" y="736600"/>
          <p14:tracePt t="48428" x="3492500" y="725488"/>
          <p14:tracePt t="48461" x="3486150" y="725488"/>
          <p14:tracePt t="48528" x="3514725" y="725488"/>
          <p14:tracePt t="48562" x="3549650" y="725488"/>
          <p14:tracePt t="48595" x="3549650" y="742950"/>
          <p14:tracePt t="48628" x="3578225" y="806450"/>
          <p14:tracePt t="48662" x="3606800" y="874713"/>
          <p14:tracePt t="49036" x="3600450" y="868363"/>
          <p14:tracePt t="49044" x="3582988" y="868363"/>
          <p14:tracePt t="49052" x="3571875" y="868363"/>
          <p14:tracePt t="49078" x="3536950" y="868363"/>
          <p14:tracePt t="49111" x="3578225" y="868363"/>
          <p14:tracePt t="49145" x="3635375" y="868363"/>
          <p14:tracePt t="49178" x="3629025" y="879475"/>
          <p14:tracePt t="49212" x="3635375" y="879475"/>
          <p14:tracePt t="49245" x="3646488" y="885825"/>
          <p14:tracePt t="49278" x="3646488" y="903288"/>
          <p14:tracePt t="49315" x="3640138" y="908050"/>
          <p14:tracePt t="49345" x="3651250" y="896938"/>
          <p14:tracePt t="49379" x="3703638" y="892175"/>
          <p14:tracePt t="49411" x="3760788" y="914400"/>
          <p14:tracePt t="49445" x="3897313" y="903288"/>
          <p14:tracePt t="49478" x="3949700" y="868363"/>
          <p14:tracePt t="49511" x="3954463" y="846138"/>
          <p14:tracePt t="49544" x="4000500" y="839788"/>
          <p14:tracePt t="49578" x="4097338" y="811213"/>
          <p14:tracePt t="49612" x="4097338" y="754063"/>
          <p14:tracePt t="49645" x="4079875" y="731838"/>
          <p14:tracePt t="49678" x="4075113" y="731838"/>
          <p14:tracePt t="49712" x="4121150" y="765175"/>
          <p14:tracePt t="49745" x="4143375" y="754063"/>
          <p14:tracePt t="49779" x="4097338" y="685800"/>
          <p14:tracePt t="49812" x="4103688" y="679450"/>
          <p14:tracePt t="49844" x="4189413" y="720725"/>
          <p14:tracePt t="49878" x="4200525" y="760413"/>
          <p14:tracePt t="49911" x="3925888" y="771525"/>
          <p14:tracePt t="49944" x="3736975" y="736600"/>
          <p14:tracePt t="49979" x="3725863" y="635000"/>
          <p14:tracePt t="50011" x="3697288" y="639763"/>
          <p14:tracePt t="50014" x="3679825" y="657225"/>
          <p14:tracePt t="50044" x="3675063" y="708025"/>
          <p14:tracePt t="50078" x="3606800" y="742950"/>
          <p14:tracePt t="50111" x="3279775" y="788988"/>
          <p14:tracePt t="50144" x="3051175" y="822325"/>
          <p14:tracePt t="50178" x="2846388" y="800100"/>
          <p14:tracePt t="50211" x="2692400" y="817563"/>
          <p14:tracePt t="50244" x="2532063" y="800100"/>
          <p14:tracePt t="50278" x="2486025" y="760413"/>
          <p14:tracePt t="50311" x="2417763" y="742950"/>
          <p14:tracePt t="50344" x="2332038" y="731838"/>
          <p14:tracePt t="50379" x="2178050" y="754063"/>
          <p14:tracePt t="50411" x="2079625" y="725488"/>
          <p14:tracePt t="50444" x="2000250" y="668338"/>
          <p14:tracePt t="50478" x="1982788" y="663575"/>
          <p14:tracePt t="50511" x="1971675" y="668338"/>
          <p14:tracePt t="50544" x="1993900" y="635000"/>
          <p14:tracePt t="50578" x="2028825" y="617538"/>
          <p14:tracePt t="50611" x="2085975" y="617538"/>
          <p14:tracePt t="50612" x="2097088" y="611188"/>
          <p14:tracePt t="50644" x="2125663" y="593725"/>
          <p14:tracePt t="50677" x="2165350" y="565150"/>
          <p14:tracePt t="50711" x="2206625" y="536575"/>
          <p14:tracePt t="50744" x="2235200" y="508000"/>
          <p14:tracePt t="50777" x="2274888" y="492125"/>
          <p14:tracePt t="50781" x="2286000" y="485775"/>
          <p14:tracePt t="50811" x="2314575" y="468313"/>
          <p14:tracePt t="50844" x="2382838" y="446088"/>
          <p14:tracePt t="50878" x="2435225" y="417513"/>
          <p14:tracePt t="50911" x="2457450" y="411163"/>
          <p14:tracePt t="50978" x="2486025" y="400050"/>
          <p14:tracePt t="51011" x="2525713" y="377825"/>
          <p14:tracePt t="51013" x="2536825" y="371475"/>
          <p14:tracePt t="51044" x="2571750" y="371475"/>
          <p14:tracePt t="51077" x="2600325" y="365125"/>
          <p14:tracePt t="51111" x="2593975" y="342900"/>
          <p14:tracePt t="51144" x="2578100" y="325438"/>
          <p14:tracePt t="51212" x="2600325" y="314325"/>
          <p14:tracePt t="51244" x="2622550" y="296863"/>
          <p14:tracePt t="51277" x="2703513" y="274638"/>
          <p14:tracePt t="51311" x="2822575" y="268288"/>
          <p14:tracePt t="51344" x="2857500" y="268288"/>
          <p14:tracePt t="51377" x="2851150" y="257175"/>
          <p14:tracePt t="51382" x="2840038" y="257175"/>
          <p14:tracePt t="51411" x="2794000" y="239713"/>
          <p14:tracePt t="51444" x="2679700" y="182563"/>
          <p14:tracePt t="51477" x="2622550" y="125413"/>
          <p14:tracePt t="51511" x="2622550" y="85725"/>
          <p14:tracePt t="51544" x="2703513" y="79375"/>
          <p14:tracePt t="51577" x="2749550" y="79375"/>
          <p14:tracePt t="51611" x="2794000" y="68263"/>
          <p14:tracePt t="51644" x="2846388" y="46038"/>
          <p14:tracePt t="51678" x="2903538" y="46038"/>
          <p14:tracePt t="51711" x="2925763" y="39688"/>
          <p14:tracePt t="51744" x="2932113" y="22225"/>
          <p14:tracePt t="51777" x="2949575" y="22225"/>
          <p14:tracePt t="51811" x="2965450" y="22225"/>
          <p14:tracePt t="51815" x="2971800" y="22225"/>
          <p14:tracePt t="51844" x="2978150" y="39688"/>
          <p14:tracePt t="51877" x="2978150" y="50800"/>
          <p14:tracePt t="51911" x="2989263" y="50800"/>
          <p14:tracePt t="51983" x="2994025" y="50800"/>
          <p14:tracePt t="52011" x="3006725" y="50800"/>
          <p14:tracePt t="52044" x="3022600" y="28575"/>
          <p14:tracePt t="52077" x="3040063" y="28575"/>
          <p14:tracePt t="52110" x="3051175" y="34925"/>
          <p14:tracePt t="52144" x="3046413" y="50800"/>
          <p14:tracePt t="52177" x="3017838" y="68263"/>
          <p14:tracePt t="52211" x="3000375" y="68263"/>
          <p14:tracePt t="52213" x="2994025" y="68263"/>
          <p14:tracePt t="52244" x="2982913" y="68263"/>
          <p14:tracePt t="52310" x="2989263" y="68263"/>
          <p14:tracePt t="52344" x="3000375" y="57150"/>
          <p14:tracePt t="52377" x="3000375" y="50800"/>
          <p14:tracePt t="52411" x="2994025" y="50800"/>
          <p14:tracePt t="52444" x="2943225" y="50800"/>
          <p14:tracePt t="52477" x="2932113" y="39688"/>
          <p14:tracePt t="52544" x="2925763" y="39688"/>
          <p14:tracePt t="52577" x="2925763" y="28575"/>
          <p14:tracePt t="52611" x="2921000" y="28575"/>
          <p14:tracePt t="52614" x="2914650" y="28575"/>
          <p14:tracePt t="52644" x="2886075" y="46038"/>
          <p14:tracePt t="52677" x="2874963" y="50800"/>
          <p14:tracePt t="52781" x="2874963" y="57150"/>
          <p14:tracePt t="52884" x="2868613" y="57150"/>
          <p14:tracePt t="52892" x="2863850" y="57150"/>
          <p14:tracePt t="52916" x="2868613" y="50800"/>
          <p14:tracePt t="52927" x="2874963" y="50800"/>
          <p14:tracePt t="52960" x="2914650" y="50800"/>
          <p14:tracePt t="52994" x="2925763" y="50800"/>
          <p14:tracePt t="52999" x="2932113" y="50800"/>
          <p14:tracePt t="53027" x="2960688" y="50800"/>
          <p14:tracePt t="53060" x="3022600" y="11113"/>
          <p14:tracePt t="53093" x="3068638" y="0"/>
          <p14:tracePt t="53127" x="3103563" y="0"/>
          <p14:tracePt t="53160" x="3132138" y="0"/>
          <p14:tracePt t="53193" x="3143250" y="0"/>
          <p14:tracePt t="53260" x="3165475" y="0"/>
          <p14:tracePt t="53293" x="3178175" y="0"/>
          <p14:tracePt t="53360" x="3165475" y="0"/>
          <p14:tracePt t="53393" x="3143250" y="0"/>
          <p14:tracePt t="53399" x="3136900" y="0"/>
          <p14:tracePt t="53427" x="3125788" y="0"/>
          <p14:tracePt t="53460" x="3121025" y="0"/>
          <p14:tracePt t="53493" x="3114675" y="0"/>
          <p14:tracePt t="53527" x="3108325" y="0"/>
          <p14:tracePt t="53560" x="3079750" y="0"/>
          <p14:tracePt t="53593" x="3057525" y="0"/>
          <p14:tracePt t="53627" x="3051175" y="0"/>
          <p14:tracePt t="53660" x="3057525" y="11113"/>
          <p14:tracePt t="53693" x="3051175" y="28575"/>
          <p14:tracePt t="53727" x="3046413" y="28575"/>
          <p14:tracePt t="53844" x="3046413" y="22225"/>
          <p14:tracePt t="53852" x="3051175" y="22225"/>
          <p14:tracePt t="53862" x="3057525" y="22225"/>
          <p14:tracePt t="53893" x="3068638" y="22225"/>
          <p14:tracePt t="53926" x="3086100" y="22225"/>
          <p14:tracePt t="53960" x="3079750" y="39688"/>
          <p14:tracePt t="53993" x="3063875" y="39688"/>
          <p14:tracePt t="54027" x="3051175" y="39688"/>
          <p14:tracePt t="54060" x="3035300" y="39688"/>
          <p14:tracePt t="54093" x="3035300" y="34925"/>
          <p14:tracePt t="54127" x="3035300" y="22225"/>
          <p14:tracePt t="54160" x="3017838" y="22225"/>
          <p14:tracePt t="54227" x="3028950" y="6350"/>
          <p14:tracePt t="54260" x="3040063" y="0"/>
          <p14:tracePt t="54356" x="3035300" y="0"/>
          <p14:tracePt t="54372" x="3022600" y="0"/>
          <p14:tracePt t="54393" x="3006725" y="0"/>
          <p14:tracePt t="54427" x="2965450" y="0"/>
          <p14:tracePt t="54460" x="2954338" y="17463"/>
          <p14:tracePt t="54493" x="2954338" y="28575"/>
          <p14:tracePt t="54526" x="2936875" y="28575"/>
          <p14:tracePt t="54560" x="2936875" y="34925"/>
          <p14:tracePt t="54593" x="2932113" y="39688"/>
          <p14:tracePt t="54626" x="2925763" y="39688"/>
          <p14:tracePt t="54693" x="2925763" y="28575"/>
          <p14:tracePt t="54726" x="2932113" y="22225"/>
          <p14:tracePt t="54760" x="2932113" y="17463"/>
          <p14:tracePt t="54793" x="2925763" y="17463"/>
          <p14:tracePt t="54828" x="2921000" y="17463"/>
          <p14:tracePt t="54860" x="2897188" y="17463"/>
          <p14:tracePt t="54893" x="2868613" y="17463"/>
          <p14:tracePt t="54926" x="2863850" y="17463"/>
          <p14:tracePt t="54960" x="2874963" y="17463"/>
          <p14:tracePt t="54993" x="2892425" y="0"/>
          <p14:tracePt t="55164" x="2897188" y="0"/>
          <p14:tracePt t="55180" x="2903538" y="0"/>
          <p14:tracePt t="55188" x="2908300" y="0"/>
          <p14:tracePt t="55220" x="2903538" y="0"/>
          <p14:tracePt t="55243" x="2897188" y="0"/>
          <p14:tracePt t="55276" x="2892425" y="6350"/>
          <p14:tracePt t="55310" x="2897188" y="17463"/>
          <p14:tracePt t="55343" x="2903538" y="34925"/>
          <p14:tracePt t="55376" x="2851150" y="57150"/>
          <p14:tracePt t="55382" x="2840038" y="57150"/>
          <p14:tracePt t="55410" x="2835275" y="50800"/>
          <p14:tracePt t="55443" x="2846388" y="34925"/>
          <p14:tracePt t="55476" x="2857500" y="22225"/>
          <p14:tracePt t="55510" x="2879725" y="22225"/>
          <p14:tracePt t="55576" x="2874963" y="6350"/>
          <p14:tracePt t="55609" x="2857500" y="6350"/>
          <p14:tracePt t="55643" x="2846388" y="28575"/>
          <p14:tracePt t="55676" x="2851150" y="28575"/>
          <p14:tracePt t="55709" x="2874963" y="28575"/>
          <p14:tracePt t="55743" x="2886075" y="28575"/>
          <p14:tracePt t="55776" x="2879725" y="28575"/>
          <p14:tracePt t="55810" x="2840038" y="28575"/>
          <p14:tracePt t="55843" x="2817813" y="28575"/>
          <p14:tracePt t="55876" x="2822575" y="39688"/>
          <p14:tracePt t="55909" x="2835275" y="39688"/>
          <p14:tracePt t="55943" x="2835275" y="34925"/>
          <p14:tracePt t="55976" x="2828925" y="28575"/>
          <p14:tracePt t="56010" x="2840038" y="34925"/>
          <p14:tracePt t="56043" x="2857500" y="50800"/>
          <p14:tracePt t="56111" x="2857500" y="57150"/>
          <p14:tracePt t="56117" x="2857500" y="63500"/>
          <p14:tracePt t="56143" x="2857500" y="74613"/>
          <p14:tracePt t="56176" x="2857500" y="79375"/>
          <p14:tracePt t="56209" x="2840038" y="79375"/>
          <p14:tracePt t="56243" x="2828925" y="79375"/>
          <p14:tracePt t="56245" x="2822575" y="79375"/>
          <p14:tracePt t="56276" x="2822575" y="63500"/>
          <p14:tracePt t="56309" x="2822575" y="46038"/>
          <p14:tracePt t="56343" x="2822575" y="34925"/>
          <p14:tracePt t="56409" x="2822575" y="22225"/>
          <p14:tracePt t="56414" x="2822575" y="17463"/>
          <p14:tracePt t="56443" x="2822575" y="6350"/>
          <p14:tracePt t="56476" x="2811463" y="0"/>
          <p14:tracePt t="56509" x="2817813" y="0"/>
          <p14:tracePt t="56543" x="2835275" y="0"/>
          <p14:tracePt t="56609" x="2828925" y="0"/>
          <p14:tracePt t="56642" x="2811463" y="0"/>
          <p14:tracePt t="56710" x="2828925" y="0"/>
          <p14:tracePt t="56742" x="2846388" y="22225"/>
          <p14:tracePt t="56776" x="2846388" y="50800"/>
          <p14:tracePt t="56810" x="2811463" y="63500"/>
          <p14:tracePt t="56812" x="2806700" y="63500"/>
          <p14:tracePt t="56843" x="2800350" y="63500"/>
          <p14:tracePt t="56876" x="2789238" y="79375"/>
          <p14:tracePt t="56909" x="2778125" y="79375"/>
          <p14:tracePt t="56976" x="2789238" y="79375"/>
          <p14:tracePt t="57043" x="2749550" y="74613"/>
          <p14:tracePt t="57076" x="2736850" y="57150"/>
          <p14:tracePt t="57109" x="2736850" y="39688"/>
          <p14:tracePt t="57142" x="2736850" y="28575"/>
          <p14:tracePt t="57176" x="2736850" y="17463"/>
          <p14:tracePt t="57209" x="2754313" y="17463"/>
          <p14:tracePt t="57242" x="2754313" y="6350"/>
          <p14:tracePt t="57245" x="2754313" y="0"/>
          <p14:tracePt t="57388" x="2754313" y="6350"/>
          <p14:tracePt t="57396" x="2754313" y="11113"/>
          <p14:tracePt t="57409" x="2749550" y="11113"/>
          <p14:tracePt t="57442" x="2743200" y="22225"/>
          <p14:tracePt t="57509" x="2743200" y="34925"/>
          <p14:tracePt t="57542" x="2743200" y="46038"/>
          <p14:tracePt t="57576" x="2743200" y="39688"/>
          <p14:tracePt t="57609" x="2754313" y="22225"/>
          <p14:tracePt t="57643" x="2754313" y="17463"/>
          <p14:tracePt t="57675" x="2743200" y="17463"/>
          <p14:tracePt t="57709" x="2736850" y="6350"/>
          <p14:tracePt t="57742" x="2778125" y="22225"/>
          <p14:tracePt t="57776" x="2835275" y="79375"/>
          <p14:tracePt t="57809" x="2857500" y="120650"/>
          <p14:tracePt t="57843" x="2886075" y="125413"/>
          <p14:tracePt t="57875" x="2914650" y="125413"/>
          <p14:tracePt t="57909" x="2954338" y="142875"/>
          <p14:tracePt t="57942" x="3028950" y="149225"/>
          <p14:tracePt t="57975" x="3097213" y="149225"/>
          <p14:tracePt t="58009" x="3125788" y="177800"/>
          <p14:tracePt t="58043" x="3132138" y="206375"/>
          <p14:tracePt t="58075" x="3136900" y="206375"/>
          <p14:tracePt t="58109" x="3154363" y="211138"/>
          <p14:tracePt t="58142" x="3171825" y="228600"/>
          <p14:tracePt t="58175" x="3171825" y="268288"/>
          <p14:tracePt t="58209" x="3189288" y="296863"/>
          <p14:tracePt t="58243" x="3217863" y="371475"/>
          <p14:tracePt t="58275" x="3211513" y="434975"/>
          <p14:tracePt t="58309" x="3189288" y="496888"/>
          <p14:tracePt t="58342" x="3165475" y="571500"/>
          <p14:tracePt t="58375" x="3114675" y="736600"/>
          <p14:tracePt t="58409" x="3022600" y="954088"/>
          <p14:tracePt t="58413" x="3000375" y="1017588"/>
          <p14:tracePt t="58442" x="2903538" y="1182688"/>
          <p14:tracePt t="58475" x="2778125" y="1365250"/>
          <p14:tracePt t="58509" x="2611438" y="1703388"/>
          <p14:tracePt t="58542" x="2457450" y="2028825"/>
          <p14:tracePt t="58575" x="2406650" y="2320925"/>
          <p14:tracePt t="58609" x="2389188" y="2617788"/>
          <p14:tracePt t="58643" x="2446338" y="2943225"/>
          <p14:tracePt t="58675" x="2435225" y="3114675"/>
          <p14:tracePt t="58709" x="2389188" y="3314700"/>
          <p14:tracePt t="58742" x="2365375" y="3536950"/>
          <p14:tracePt t="58775" x="2303463" y="3789363"/>
          <p14:tracePt t="58809" x="2246313" y="3983038"/>
          <p14:tracePt t="58843" x="2268538" y="4108450"/>
          <p14:tracePt t="58875" x="2297113" y="4160838"/>
          <p14:tracePt t="58909" x="2325688" y="4240213"/>
          <p14:tracePt t="58942" x="2354263" y="4286250"/>
          <p14:tracePt t="58975" x="2365375" y="4314825"/>
          <p14:tracePt t="59009" x="2378075" y="4371975"/>
          <p14:tracePt t="59042" x="2382838" y="4486275"/>
          <p14:tracePt t="59075" x="2378075" y="4611688"/>
          <p14:tracePt t="59108" x="2378075" y="4629150"/>
          <p14:tracePt t="59142" x="2389188" y="4664075"/>
          <p14:tracePt t="59175" x="2378075" y="4703763"/>
          <p14:tracePt t="59209" x="2336800" y="4708525"/>
          <p14:tracePt t="59242" x="2251075" y="4703763"/>
          <p14:tracePt t="59275" x="2193925" y="4703763"/>
          <p14:tracePt t="59309" x="2165350" y="4703763"/>
          <p14:tracePt t="59342" x="2132013" y="4721225"/>
          <p14:tracePt t="59375" x="2068513" y="4743450"/>
          <p14:tracePt t="59408" x="2022475" y="4760913"/>
          <p14:tracePt t="59412" x="2006600" y="4765675"/>
          <p14:tracePt t="59441" x="1982788" y="4783138"/>
          <p14:tracePt t="59475" x="1857375" y="4829175"/>
          <p14:tracePt t="59508" x="1749425" y="4868863"/>
          <p14:tracePt t="59542" x="1646238" y="4903788"/>
          <p14:tracePt t="59575" x="1560513" y="4932363"/>
          <p14:tracePt t="59608" x="1508125" y="4908550"/>
          <p14:tracePt t="59643" x="1406525" y="4840288"/>
          <p14:tracePt t="59675" x="1349375" y="4829175"/>
          <p14:tracePt t="59708" x="1308100" y="4789488"/>
          <p14:tracePt t="59742" x="1246188" y="4692650"/>
          <p14:tracePt t="59775" x="1246188" y="4651375"/>
          <p14:tracePt t="59808" x="1222375" y="4618038"/>
          <p14:tracePt t="59842" x="1206500" y="4578350"/>
          <p14:tracePt t="59875" x="1200150" y="4508500"/>
          <p14:tracePt t="59909" x="1200150" y="4451350"/>
          <p14:tracePt t="59941" x="1182688" y="4406900"/>
          <p14:tracePt t="59975" x="1177925" y="4378325"/>
          <p14:tracePt t="60008" x="1211263" y="4337050"/>
          <p14:tracePt t="60042" x="1263650" y="4268788"/>
          <p14:tracePt t="60075" x="1279525" y="4240213"/>
          <p14:tracePt t="60108" x="1314450" y="4143375"/>
          <p14:tracePt t="60142" x="1371600" y="4057650"/>
          <p14:tracePt t="60175" x="1417638" y="4006850"/>
          <p14:tracePt t="60208" x="1439863" y="3971925"/>
          <p14:tracePt t="60242" x="1439863" y="3925888"/>
          <p14:tracePt t="60275" x="1417638" y="3879850"/>
          <p14:tracePt t="60308" x="1393825" y="3829050"/>
          <p14:tracePt t="60341" x="1411288" y="3771900"/>
          <p14:tracePt t="60375" x="1406525" y="3743325"/>
          <p14:tracePt t="60408" x="1400175" y="3732213"/>
          <p14:tracePt t="60442" x="1393825" y="3714750"/>
          <p14:tracePt t="60475" x="1354138" y="3675063"/>
          <p14:tracePt t="60475" x="1343025" y="3668713"/>
          <p14:tracePt t="60508" x="1303338" y="3629025"/>
          <p14:tracePt t="60541" x="1274763" y="3611563"/>
          <p14:tracePt t="60575" x="1246188" y="3594100"/>
          <p14:tracePt t="60608" x="1228725" y="3560763"/>
          <p14:tracePt t="60642" x="1217613" y="3525838"/>
          <p14:tracePt t="60675" x="1200150" y="3514725"/>
          <p14:tracePt t="60708" x="1200150" y="3497263"/>
          <p14:tracePt t="60742" x="1200150" y="3486150"/>
          <p14:tracePt t="60808" x="1246188" y="3475038"/>
          <p14:tracePt t="60841" x="1308100" y="3440113"/>
          <p14:tracePt t="60875" x="1336675" y="3435350"/>
          <p14:tracePt t="60908" x="1343025" y="3435350"/>
          <p14:tracePt t="60941" x="1365250" y="3417888"/>
          <p14:tracePt t="60974" x="1406525" y="3394075"/>
          <p14:tracePt t="61008" x="1446213" y="3382963"/>
          <p14:tracePt t="61041" x="1457325" y="3382963"/>
          <p14:tracePt t="61074" x="1492250" y="3382963"/>
          <p14:tracePt t="61108" x="1531938" y="3371850"/>
          <p14:tracePt t="61141" x="1560513" y="3360738"/>
          <p14:tracePt t="61174" x="1571625" y="3360738"/>
          <p14:tracePt t="61208" x="1589088" y="3349625"/>
          <p14:tracePt t="61241" x="1600200" y="3336925"/>
          <p14:tracePt t="61275" x="1617663" y="3325813"/>
          <p14:tracePt t="61308" x="1651000" y="3321050"/>
          <p14:tracePt t="61341" x="1685925" y="3303588"/>
          <p14:tracePt t="61374" x="1714500" y="3292475"/>
          <p14:tracePt t="61408" x="1736725" y="3292475"/>
          <p14:tracePt t="61441" x="1754188" y="3292475"/>
          <p14:tracePt t="61445" x="1760538" y="3297238"/>
          <p14:tracePt t="61475" x="1765300" y="3325813"/>
          <p14:tracePt t="61508" x="1754188" y="3349625"/>
          <p14:tracePt t="61541" x="1725613" y="3349625"/>
          <p14:tracePt t="61574" x="1679575" y="3371850"/>
          <p14:tracePt t="61608" x="1617663" y="3417888"/>
          <p14:tracePt t="61641" x="1531938" y="3440113"/>
          <p14:tracePt t="61645" x="1514475" y="3440113"/>
          <p14:tracePt t="61675" x="1450975" y="3440113"/>
          <p14:tracePt t="61677" x="1439863" y="3440113"/>
          <p14:tracePt t="61708" x="1400175" y="3440113"/>
          <p14:tracePt t="61741" x="1354138" y="3440113"/>
          <p14:tracePt t="61774" x="1292225" y="3440113"/>
          <p14:tracePt t="61808" x="1235075" y="3440113"/>
          <p14:tracePt t="61841" x="1217613" y="3440113"/>
          <p14:tracePt t="61874" x="1206500" y="3440113"/>
          <p14:tracePt t="61932" x="1206500" y="3446463"/>
          <p14:tracePt t="61948" x="1211263" y="3446463"/>
          <p14:tracePt t="61974" x="1222375" y="3446463"/>
          <p14:tracePt t="62008" x="1239838" y="3429000"/>
          <p14:tracePt t="62041" x="1250950" y="3429000"/>
          <p14:tracePt t="62075" x="1292225" y="3429000"/>
          <p14:tracePt t="62107" x="1325563" y="3411538"/>
          <p14:tracePt t="62141" x="1349375" y="3400425"/>
          <p14:tracePt t="62174" x="1360488" y="3411538"/>
          <p14:tracePt t="62208" x="1360488" y="3417888"/>
          <p14:tracePt t="62242" x="1354138" y="3417888"/>
          <p14:tracePt t="62275" x="1354138" y="3400425"/>
          <p14:tracePt t="62308" x="1377950" y="3400425"/>
          <p14:tracePt t="62341" x="1382713" y="3400425"/>
          <p14:tracePt t="62414" x="1389063" y="3400425"/>
          <p14:tracePt t="62441" x="1400175" y="3400425"/>
          <p14:tracePt t="62475" x="1406525" y="3400425"/>
          <p14:tracePt t="62507" x="1400175" y="3400425"/>
          <p14:tracePt t="62541" x="1435100" y="3389313"/>
          <p14:tracePt t="62574" x="1463675" y="3378200"/>
          <p14:tracePt t="62642" x="1463675" y="3382963"/>
          <p14:tracePt t="62674" x="1468438" y="3382963"/>
          <p14:tracePt t="62716" x="1474788" y="3382963"/>
          <p14:tracePt t="62741" x="1485900" y="3378200"/>
          <p14:tracePt t="62774" x="1503363" y="3360738"/>
          <p14:tracePt t="62807" x="1531938" y="3343275"/>
          <p14:tracePt t="62841" x="1549400" y="3343275"/>
          <p14:tracePt t="62875" x="1565275" y="3336925"/>
          <p14:tracePt t="62907" x="1589088" y="3325813"/>
          <p14:tracePt t="62941" x="1611313" y="3308350"/>
          <p14:tracePt t="62974" x="1628775" y="3308350"/>
          <p14:tracePt t="63007" x="1651000" y="3308350"/>
          <p14:tracePt t="63041" x="1685925" y="3308350"/>
          <p14:tracePt t="63074" x="1697038" y="3308350"/>
          <p14:tracePt t="63107" x="1720850" y="3308350"/>
          <p14:tracePt t="63140" x="1760538" y="3308350"/>
          <p14:tracePt t="63174" x="1793875" y="3308350"/>
          <p14:tracePt t="63207" x="1846263" y="3292475"/>
          <p14:tracePt t="63240" x="1897063" y="3275013"/>
          <p14:tracePt t="63274" x="1920875" y="3275013"/>
          <p14:tracePt t="63307" x="1936750" y="3275013"/>
          <p14:tracePt t="63340" x="1982788" y="3275013"/>
          <p14:tracePt t="63374" x="2046288" y="3257550"/>
          <p14:tracePt t="63407" x="2120900" y="3240088"/>
          <p14:tracePt t="63440" x="2178050" y="3240088"/>
          <p14:tracePt t="63474" x="2239963" y="3251200"/>
          <p14:tracePt t="63507" x="2314575" y="3251200"/>
          <p14:tracePt t="63540" x="2354263" y="3251200"/>
          <p14:tracePt t="63574" x="2382838" y="3257550"/>
          <p14:tracePt t="63607" x="2422525" y="3275013"/>
          <p14:tracePt t="63641" x="2474913" y="3286125"/>
          <p14:tracePt t="63674" x="2536825" y="3292475"/>
          <p14:tracePt t="63707" x="2578100" y="3325813"/>
          <p14:tracePt t="63740" x="2600325" y="3378200"/>
          <p14:tracePt t="63773" x="2657475" y="3394075"/>
          <p14:tracePt t="63807" x="2725738" y="3417888"/>
          <p14:tracePt t="63840" x="2743200" y="3429000"/>
          <p14:tracePt t="63874" x="2765425" y="3463925"/>
          <p14:tracePt t="63907" x="2765425" y="3497263"/>
          <p14:tracePt t="63940" x="2789238" y="3492500"/>
          <p14:tracePt t="63974" x="2828925" y="3486150"/>
          <p14:tracePt t="64007" x="2857500" y="3497263"/>
          <p14:tracePt t="64040" x="2897188" y="3492500"/>
          <p14:tracePt t="64074" x="2932113" y="3475038"/>
          <p14:tracePt t="64078" x="2943225" y="3468688"/>
          <p14:tracePt t="64107" x="2971800" y="3451225"/>
          <p14:tracePt t="64140" x="3022600" y="3429000"/>
          <p14:tracePt t="64173" x="3040063" y="3394075"/>
          <p14:tracePt t="64207" x="3057525" y="3365500"/>
          <p14:tracePt t="64240" x="3063875" y="3354388"/>
          <p14:tracePt t="64273" x="3057525" y="3354388"/>
          <p14:tracePt t="64308" x="3022600" y="3354388"/>
          <p14:tracePt t="64340" x="3006725" y="3354388"/>
          <p14:tracePt t="64373" x="2989263" y="3343275"/>
          <p14:tracePt t="64407" x="2971800" y="3336925"/>
          <p14:tracePt t="64440" x="2932113" y="3336925"/>
          <p14:tracePt t="64444" x="2921000" y="3336925"/>
          <p14:tracePt t="64473" x="2897188" y="3336925"/>
          <p14:tracePt t="64507" x="2886075" y="3332163"/>
          <p14:tracePt t="64540" x="2874963" y="3332163"/>
          <p14:tracePt t="64573" x="2846388" y="3332163"/>
          <p14:tracePt t="64607" x="2828925" y="3321050"/>
          <p14:tracePt t="64640" x="2822575" y="3308350"/>
          <p14:tracePt t="64708" x="2811463" y="3308350"/>
          <p14:tracePt t="64805" x="2811463" y="3314700"/>
          <p14:tracePt t="64820" x="2811463" y="3321050"/>
          <p14:tracePt t="64840" x="2806700" y="3321050"/>
          <p14:tracePt t="64891" x="2806700" y="3325813"/>
          <p14:tracePt t="64906" x="2806700" y="3332163"/>
          <p14:tracePt t="64940" x="2806700" y="3343275"/>
          <p14:tracePt t="65006" x="2817813" y="3343275"/>
          <p14:tracePt t="65040" x="2822575" y="3343275"/>
          <p14:tracePt t="65164" x="2817813" y="3343275"/>
          <p14:tracePt t="65173" x="2811463" y="3349625"/>
          <p14:tracePt t="65180" x="2811463" y="3354388"/>
          <p14:tracePt t="65236" x="2811463" y="3349625"/>
          <p14:tracePt t="65253" x="2811463" y="3343275"/>
          <p14:tracePt t="65284" x="2811463" y="3349625"/>
          <p14:tracePt t="65307" x="2800350" y="3349625"/>
          <p14:tracePt t="65340" x="2794000" y="3349625"/>
          <p14:tracePt t="65373" x="2789238" y="3349625"/>
          <p14:tracePt t="65406" x="2771775" y="3349625"/>
          <p14:tracePt t="65440" x="2760663" y="3349625"/>
          <p14:tracePt t="65473" x="2743200" y="3349625"/>
          <p14:tracePt t="65540" x="2732088" y="3349625"/>
          <p14:tracePt t="65573" x="2714625" y="3349625"/>
          <p14:tracePt t="65607" x="2708275" y="3349625"/>
          <p14:tracePt t="65640" x="2697163" y="3349625"/>
          <p14:tracePt t="65673" x="2679700" y="3349625"/>
          <p14:tracePt t="65706" x="2674938" y="3349625"/>
          <p14:tracePt t="65740" x="2663825" y="3354388"/>
          <p14:tracePt t="65773" x="2640013" y="3360738"/>
          <p14:tracePt t="65840" x="2640013" y="3354388"/>
          <p14:tracePt t="65884" x="2640013" y="3360738"/>
          <p14:tracePt t="65927" x="2635250" y="3360738"/>
          <p14:tracePt t="65940" x="2628900" y="3360738"/>
          <p14:tracePt t="65973" x="2611438" y="3360738"/>
          <p14:tracePt t="66006" x="2606675" y="3360738"/>
          <p14:tracePt t="66040" x="2611438" y="3354388"/>
          <p14:tracePt t="66108" x="2589213" y="3378200"/>
          <p14:tracePt t="66140" x="2571750" y="3389313"/>
          <p14:tracePt t="66173" x="2525713" y="3406775"/>
          <p14:tracePt t="66206" x="2479675" y="3429000"/>
          <p14:tracePt t="66240" x="2479675" y="3440113"/>
          <p14:tracePt t="66273" x="2479675" y="3446463"/>
          <p14:tracePt t="66324" x="2486025" y="3446463"/>
          <p14:tracePt t="66339" x="2497138" y="3457575"/>
          <p14:tracePt t="66373" x="2514600" y="3468688"/>
          <p14:tracePt t="66406" x="2525713" y="3479800"/>
          <p14:tracePt t="66440" x="2525713" y="3497263"/>
          <p14:tracePt t="66443" x="2525713" y="3503613"/>
          <p14:tracePt t="66473" x="2525713" y="3514725"/>
          <p14:tracePt t="66508" x="2525713" y="3532188"/>
          <p14:tracePt t="66539" x="2525713" y="3543300"/>
          <p14:tracePt t="66573" x="2532063" y="3554413"/>
          <p14:tracePt t="66606" x="2554288" y="3554413"/>
          <p14:tracePt t="66639" x="2578100" y="3554413"/>
          <p14:tracePt t="66673" x="2578100" y="3571875"/>
          <p14:tracePt t="66706" x="2593975" y="3571875"/>
          <p14:tracePt t="66739" x="2611438" y="3571875"/>
          <p14:tracePt t="66773" x="2606675" y="3600450"/>
          <p14:tracePt t="66806" x="2578100" y="3640138"/>
          <p14:tracePt t="66840" x="2578100" y="3646488"/>
          <p14:tracePt t="66873" x="2582863" y="3651250"/>
          <p14:tracePt t="66907" x="2571750" y="3697288"/>
          <p14:tracePt t="66939" x="2560638" y="3714750"/>
          <p14:tracePt t="66973" x="2554288" y="3732213"/>
          <p14:tracePt t="67006" x="2536825" y="3754438"/>
          <p14:tracePt t="67040" x="2479675" y="3794125"/>
          <p14:tracePt t="67072" x="2451100" y="3811588"/>
          <p14:tracePt t="67107" x="2422525" y="3822700"/>
          <p14:tracePt t="67139" x="2382838" y="3840163"/>
          <p14:tracePt t="67173" x="2354263" y="3857625"/>
          <p14:tracePt t="67206" x="2349500" y="3851275"/>
          <p14:tracePt t="67239" x="2349500" y="3840163"/>
          <p14:tracePt t="67307" x="2336800" y="3857625"/>
          <p14:tracePt t="67339" x="2325688" y="3863975"/>
          <p14:tracePt t="67412" x="2320925" y="3863975"/>
          <p14:tracePt t="67439" x="2314575" y="3863975"/>
          <p14:tracePt t="67473" x="2308225" y="3879850"/>
          <p14:tracePt t="67507" x="2320925" y="3886200"/>
          <p14:tracePt t="67539" x="2314575" y="3886200"/>
          <p14:tracePt t="67573" x="2308225" y="3892550"/>
          <p14:tracePt t="67606" x="2320925" y="3897313"/>
          <p14:tracePt t="67639" x="2343150" y="3897313"/>
          <p14:tracePt t="67673" x="2360613" y="3897313"/>
          <p14:tracePt t="67706" x="2389188" y="3886200"/>
          <p14:tracePt t="67709" x="2393950" y="3875088"/>
          <p14:tracePt t="67739" x="2463800" y="3835400"/>
          <p14:tracePt t="67772" x="2520950" y="3811588"/>
          <p14:tracePt t="67806" x="2554288" y="3800475"/>
          <p14:tracePt t="67839" x="2565400" y="3800475"/>
          <p14:tracePt t="67873" x="2565400" y="3811588"/>
          <p14:tracePt t="67907" x="2463800" y="3840163"/>
          <p14:tracePt t="67939" x="2417763" y="3863975"/>
          <p14:tracePt t="67943" x="2406650" y="3868738"/>
          <p14:tracePt t="67973" x="2378075" y="3875088"/>
          <p14:tracePt t="68006" x="2365375" y="3875088"/>
          <p14:tracePt t="68072" x="2343150" y="3875088"/>
          <p14:tracePt t="68106" x="2320925" y="3875088"/>
          <p14:tracePt t="68139" x="2303463" y="3875088"/>
          <p14:tracePt t="68172" x="2286000" y="3875088"/>
          <p14:tracePt t="68207" x="2274888" y="3868738"/>
          <p14:tracePt t="68239" x="2257425" y="3868738"/>
          <p14:tracePt t="68272" x="2257425" y="3863975"/>
          <p14:tracePt t="68307" x="2246313" y="3857625"/>
          <p14:tracePt t="68339" x="2228850" y="3863975"/>
          <p14:tracePt t="68342" x="2222500" y="3868738"/>
          <p14:tracePt t="68372" x="2211388" y="3868738"/>
          <p14:tracePt t="68406" x="2189163" y="3868738"/>
          <p14:tracePt t="68439" x="2154238" y="3875088"/>
          <p14:tracePt t="68472" x="2114550" y="3908425"/>
          <p14:tracePt t="68506" x="2108200" y="3914775"/>
          <p14:tracePt t="68539" x="2120900" y="3897313"/>
          <p14:tracePt t="68543" x="2132013" y="3886200"/>
          <p14:tracePt t="68572" x="2154238" y="3863975"/>
          <p14:tracePt t="68605" x="2178050" y="3863975"/>
          <p14:tracePt t="68639" x="2228850" y="3863975"/>
          <p14:tracePt t="68672" x="2246313" y="3863975"/>
          <p14:tracePt t="68705" x="2239963" y="3863975"/>
          <p14:tracePt t="68739" x="2228850" y="3863975"/>
          <p14:tracePt t="68772" x="2235200" y="3857625"/>
          <p14:tracePt t="68806" x="2246313" y="3857625"/>
          <p14:tracePt t="68839" x="2239963" y="3857625"/>
          <p14:tracePt t="68872" x="2222500" y="3857625"/>
          <p14:tracePt t="68906" x="2206625" y="3857625"/>
          <p14:tracePt t="68940" x="2178050" y="3857625"/>
          <p14:tracePt t="68972" x="2136775" y="3857625"/>
          <p14:tracePt t="69005" x="2092325" y="3857625"/>
          <p14:tracePt t="69039" x="2057400" y="3857625"/>
          <p14:tracePt t="69072" x="2035175" y="3857625"/>
          <p14:tracePt t="69105" x="2006600" y="3857625"/>
          <p14:tracePt t="69139" x="1971675" y="3857625"/>
          <p14:tracePt t="69172" x="1954213" y="3840163"/>
          <p14:tracePt t="69205" x="1936750" y="3822700"/>
          <p14:tracePt t="69239" x="1920875" y="3806825"/>
          <p14:tracePt t="69272" x="1903413" y="3806825"/>
          <p14:tracePt t="69339" x="1879600" y="3806825"/>
          <p14:tracePt t="69372" x="1857375" y="3789363"/>
          <p14:tracePt t="69405" x="1857375" y="3771900"/>
          <p14:tracePt t="69439" x="1874838" y="3754438"/>
          <p14:tracePt t="69476" x="1868488" y="3754438"/>
          <p14:tracePt t="69505" x="1857375" y="3765550"/>
          <p14:tracePt t="69539" x="1846263" y="3765550"/>
          <p14:tracePt t="69572" x="1839913" y="3778250"/>
          <p14:tracePt t="69605" x="1828800" y="3789363"/>
          <p14:tracePt t="69639" x="1789113" y="3794125"/>
          <p14:tracePt t="69672" x="1760538" y="3794125"/>
          <p14:tracePt t="69705" x="1754188" y="3783013"/>
          <p14:tracePt t="69739" x="1749425" y="3783013"/>
          <p14:tracePt t="69742" x="1743075" y="3783013"/>
          <p14:tracePt t="69772" x="1731963" y="3783013"/>
          <p14:tracePt t="69805" x="1731963" y="3778250"/>
          <p14:tracePt t="69838" x="1731963" y="3760788"/>
          <p14:tracePt t="69872" x="1714500" y="3771900"/>
          <p14:tracePt t="69905" x="1674813" y="3778250"/>
          <p14:tracePt t="69938" x="1668463" y="3765550"/>
          <p14:tracePt t="69972" x="1657350" y="3765550"/>
          <p14:tracePt t="70005" x="1646238" y="3765550"/>
          <p14:tracePt t="70072" x="1657350" y="3765550"/>
          <p14:tracePt t="70105" x="1639888" y="3765550"/>
          <p14:tracePt t="70139" x="1622425" y="3765550"/>
          <p14:tracePt t="70172" x="1606550" y="3765550"/>
          <p14:tracePt t="70205" x="1577975" y="3783013"/>
          <p14:tracePt t="70238" x="1543050" y="3806825"/>
          <p14:tracePt t="70272" x="1531938" y="3811588"/>
          <p14:tracePt t="70305" x="1503363" y="3811588"/>
          <p14:tracePt t="70339" x="1446213" y="3811588"/>
          <p14:tracePt t="70372" x="1439863" y="3811588"/>
          <p14:tracePt t="70405" x="1468438" y="3806825"/>
          <p14:tracePt t="70438" x="1485900" y="3806825"/>
          <p14:tracePt t="70505" x="1479550" y="3817938"/>
          <p14:tracePt t="70572" x="1474788" y="3817938"/>
          <p14:tracePt t="70605" x="1457325" y="3817938"/>
          <p14:tracePt t="70638" x="1450975" y="3822700"/>
          <p14:tracePt t="70672" x="1450975" y="3840163"/>
          <p14:tracePt t="70706" x="1435100" y="3857625"/>
          <p14:tracePt t="70739" x="1417638" y="3868738"/>
          <p14:tracePt t="70771" x="1400175" y="3875088"/>
          <p14:tracePt t="70805" x="1389063" y="3886200"/>
          <p14:tracePt t="70872" x="1377950" y="3886200"/>
          <p14:tracePt t="70904" x="1389063" y="3879850"/>
          <p14:tracePt t="70939" x="1428750" y="3863975"/>
          <p14:tracePt t="70971" x="1428750" y="3846513"/>
          <p14:tracePt t="71005" x="1428750" y="3835400"/>
          <p14:tracePt t="71038" x="1439863" y="3817938"/>
          <p14:tracePt t="71072" x="1450975" y="3817938"/>
          <p14:tracePt t="71105" x="1439863" y="3817938"/>
          <p14:tracePt t="71139" x="1439863" y="3829050"/>
          <p14:tracePt t="71171" x="1439863" y="3846513"/>
          <p14:tracePt t="71205" x="1389063" y="3846513"/>
          <p14:tracePt t="71238" x="1343025" y="3840163"/>
          <p14:tracePt t="71271" x="1331913" y="3829050"/>
          <p14:tracePt t="71305" x="1314450" y="3811588"/>
          <p14:tracePt t="71340" x="1331913" y="3789363"/>
          <p14:tracePt t="71371" x="1377950" y="3743325"/>
          <p14:tracePt t="71405" x="1377950" y="3708400"/>
          <p14:tracePt t="71438" x="1377950" y="3692525"/>
          <p14:tracePt t="71471" x="1377950" y="3686175"/>
          <p14:tracePt t="71505" x="1360488" y="3686175"/>
          <p14:tracePt t="71539" x="1343025" y="3679825"/>
          <p14:tracePt t="71572" x="1331913" y="3668713"/>
          <p14:tracePt t="71605" x="1320800" y="3657600"/>
          <p14:tracePt t="71638" x="1314450" y="3640138"/>
          <p14:tracePt t="71672" x="1296988" y="3622675"/>
          <p14:tracePt t="71705" x="1296988" y="3606800"/>
          <p14:tracePt t="71738" x="1303338" y="3606800"/>
          <p14:tracePt t="71771" x="1320800" y="3606800"/>
          <p14:tracePt t="71805" x="1325563" y="3629025"/>
          <p14:tracePt t="71838" x="1292225" y="3663950"/>
          <p14:tracePt t="71871" x="1263650" y="3668713"/>
          <p14:tracePt t="71905" x="1250950" y="3663950"/>
          <p14:tracePt t="71939" x="1228725" y="3663950"/>
          <p14:tracePt t="71972" x="1217613" y="3663950"/>
          <p14:tracePt t="72004" x="1217613" y="3657600"/>
          <p14:tracePt t="72037" x="1235075" y="3640138"/>
          <p14:tracePt t="72071" x="1246188" y="3622675"/>
          <p14:tracePt t="72104" x="1246188" y="3606800"/>
          <p14:tracePt t="72139" x="1263650" y="3594100"/>
          <p14:tracePt t="72172" x="1292225" y="3594100"/>
          <p14:tracePt t="72204" x="1292225" y="3611563"/>
          <p14:tracePt t="72238" x="1274763" y="3611563"/>
          <p14:tracePt t="72271" x="1285875" y="3611563"/>
          <p14:tracePt t="72304" x="1296988" y="3622675"/>
          <p14:tracePt t="72339" x="1296988" y="3640138"/>
          <p14:tracePt t="72371" x="1303338" y="3640138"/>
          <p14:tracePt t="72404" x="1336675" y="3640138"/>
          <p14:tracePt t="72438" x="1349375" y="3640138"/>
          <p14:tracePt t="72668" x="1343025" y="3640138"/>
          <p14:tracePt t="72684" x="1336675" y="3640138"/>
          <p14:tracePt t="72692" x="1331913" y="3640138"/>
          <p14:tracePt t="72721" x="1325563" y="3640138"/>
          <p14:tracePt t="72853" x="1320800" y="3640138"/>
          <p14:tracePt t="72860" x="1314450" y="3640138"/>
          <p14:tracePt t="72876" x="1308100" y="3640138"/>
          <p14:tracePt t="72904" x="1296988" y="3640138"/>
          <p14:tracePt t="72938" x="1285875" y="3640138"/>
          <p14:tracePt t="72996" x="1285875" y="3635375"/>
          <p14:tracePt t="73006" x="1285875" y="3629025"/>
          <p14:tracePt t="73038" x="1274763" y="3629025"/>
          <p14:tracePt t="73071" x="1268413" y="3617913"/>
          <p14:tracePt t="73105" x="1268413" y="3600450"/>
          <p14:tracePt t="73137" x="1263650" y="3594100"/>
          <p14:tracePt t="73171" x="1257300" y="3594100"/>
          <p14:tracePt t="73206" x="1274763" y="3582988"/>
          <p14:tracePt t="73238" x="1279525" y="3571875"/>
          <p14:tracePt t="73271" x="1268413" y="3571875"/>
          <p14:tracePt t="73304" x="1257300" y="3571875"/>
          <p14:tracePt t="73337" x="1263650" y="3571875"/>
          <p14:tracePt t="73371" x="1268413" y="3571875"/>
          <p14:tracePt t="73404" x="1246188" y="3582988"/>
          <p14:tracePt t="73437" x="1250950" y="3594100"/>
          <p14:tracePt t="73471" x="1263650" y="3606800"/>
          <p14:tracePt t="73504" x="1250950" y="3617913"/>
          <p14:tracePt t="73537" x="1263650" y="3622675"/>
          <p14:tracePt t="73541" x="1274763" y="3622675"/>
          <p14:tracePt t="73571" x="1308100" y="3640138"/>
          <p14:tracePt t="73604" x="1393825" y="3679825"/>
          <p14:tracePt t="73637" x="1450975" y="3708400"/>
          <p14:tracePt t="73670" x="1497013" y="3754438"/>
          <p14:tracePt t="73704" x="1514475" y="3771900"/>
          <p14:tracePt t="73737" x="1549400" y="3794125"/>
          <p14:tracePt t="73771" x="1606550" y="3806825"/>
          <p14:tracePt t="73772" x="1622425" y="3806825"/>
          <p14:tracePt t="73804" x="1692275" y="3806825"/>
          <p14:tracePt t="73837" x="1720850" y="3835400"/>
          <p14:tracePt t="73871" x="1703388" y="3897313"/>
          <p14:tracePt t="73904" x="1692275" y="3943350"/>
          <p14:tracePt t="73937" x="1725613" y="3954463"/>
          <p14:tracePt t="73971" x="1749425" y="3965575"/>
          <p14:tracePt t="74004" x="1778000" y="4000500"/>
          <p14:tracePt t="74037" x="1800225" y="4064000"/>
          <p14:tracePt t="74071" x="1793875" y="4114800"/>
          <p14:tracePt t="74104" x="1765300" y="4149725"/>
          <p14:tracePt t="74137" x="1736725" y="4211638"/>
          <p14:tracePt t="74171" x="1731963" y="4264025"/>
          <p14:tracePt t="74174" x="1731963" y="4279900"/>
          <p14:tracePt t="74204" x="1749425" y="4321175"/>
          <p14:tracePt t="74237" x="1760538" y="4343400"/>
          <p14:tracePt t="74270" x="1749425" y="4394200"/>
          <p14:tracePt t="74304" x="1749425" y="4435475"/>
          <p14:tracePt t="74337" x="1760538" y="4451350"/>
          <p14:tracePt t="74371" x="1771650" y="4464050"/>
          <p14:tracePt t="74405" x="1778000" y="4468813"/>
          <p14:tracePt t="74437" x="1782763" y="4468813"/>
          <p14:tracePt t="74471" x="1800225" y="4468813"/>
          <p14:tracePt t="74504" x="1800225" y="4475163"/>
          <p14:tracePt t="74537" x="1800225" y="4508500"/>
          <p14:tracePt t="74570" x="1817688" y="4532313"/>
          <p14:tracePt t="74604" x="1817688" y="4525963"/>
          <p14:tracePt t="74637" x="1822450" y="4508500"/>
          <p14:tracePt t="74670" x="1879600" y="4492625"/>
          <p14:tracePt t="74704" x="1936750" y="4479925"/>
          <p14:tracePt t="74737" x="1949450" y="4486275"/>
          <p14:tracePt t="74770" x="1960563" y="4492625"/>
          <p14:tracePt t="74804" x="1993900" y="4475163"/>
          <p14:tracePt t="74837" x="2017713" y="4457700"/>
          <p14:tracePt t="74904" x="2022475" y="4479925"/>
          <p14:tracePt t="74937" x="2046288" y="4514850"/>
          <p14:tracePt t="74941" x="2046288" y="4521200"/>
          <p14:tracePt t="74973" x="2039938" y="4521200"/>
          <p14:tracePt t="75004" x="2035175" y="4554538"/>
          <p14:tracePt t="75037" x="2017713" y="4611688"/>
          <p14:tracePt t="75070" x="2000250" y="4651375"/>
          <p14:tracePt t="75104" x="1971675" y="4692650"/>
          <p14:tracePt t="75137" x="1931988" y="4732338"/>
          <p14:tracePt t="75171" x="1908175" y="4772025"/>
          <p14:tracePt t="75173" x="1903413" y="4783138"/>
          <p14:tracePt t="75203" x="1874838" y="4811713"/>
          <p14:tracePt t="75237" x="1851025" y="4818063"/>
          <p14:tracePt t="75270" x="1839913" y="4818063"/>
          <p14:tracePt t="75303" x="1835150" y="4818063"/>
          <p14:tracePt t="75337" x="1835150" y="4765675"/>
          <p14:tracePt t="75371" x="1835150" y="4679950"/>
          <p14:tracePt t="75403" x="1868488" y="4606925"/>
          <p14:tracePt t="75437" x="1879600" y="4525963"/>
          <p14:tracePt t="75470" x="1863725" y="4411663"/>
          <p14:tracePt t="75503" x="1846263" y="4354513"/>
          <p14:tracePt t="75537" x="1835150" y="4314825"/>
          <p14:tracePt t="75570" x="1879600" y="4206875"/>
          <p14:tracePt t="75603" x="2097088" y="3932238"/>
          <p14:tracePt t="75637" x="2211388" y="3783013"/>
          <p14:tracePt t="75670" x="2314575" y="3679825"/>
          <p14:tracePt t="75703" x="2371725" y="3646488"/>
          <p14:tracePt t="75737" x="2382838" y="3646488"/>
          <p14:tracePt t="75772" x="2400300" y="3692525"/>
          <p14:tracePt t="75803" x="2406650" y="3778250"/>
          <p14:tracePt t="75836" x="2474913" y="3908425"/>
          <p14:tracePt t="75870" x="2514600" y="4017963"/>
          <p14:tracePt t="75903" x="2486025" y="4114800"/>
          <p14:tracePt t="75937" x="2406650" y="4189413"/>
          <p14:tracePt t="75943" x="2389188" y="4200525"/>
          <p14:tracePt t="75971" x="2371725" y="4229100"/>
          <p14:tracePt t="76003" x="2286000" y="4429125"/>
          <p14:tracePt t="76037" x="2211388" y="4600575"/>
          <p14:tracePt t="76070" x="2136775" y="4811713"/>
          <p14:tracePt t="76103" x="2222500" y="5000625"/>
          <p14:tracePt t="76138" x="2349500" y="5183188"/>
          <p14:tracePt t="76170" x="2428875" y="5378450"/>
          <p14:tracePt t="76204" x="2371725" y="5468938"/>
          <p14:tracePt t="76237" x="2336800" y="5503863"/>
          <p14:tracePt t="76270" x="2239963" y="5611813"/>
          <p14:tracePt t="76303" x="1965325" y="5921375"/>
          <p14:tracePt t="76337" x="1760538" y="6075363"/>
          <p14:tracePt t="76370" x="1674813" y="6194425"/>
          <p14:tracePt t="76403" x="1622425" y="6321425"/>
          <p14:tracePt t="76437" x="1554163" y="6378575"/>
          <p14:tracePt t="76470" x="1463675" y="6411913"/>
          <p14:tracePt t="76503" x="1371600" y="6400800"/>
          <p14:tracePt t="76537" x="1239838" y="6350000"/>
          <p14:tracePt t="76571" x="1200150" y="6332538"/>
          <p14:tracePt t="76604" x="1154113" y="6326188"/>
          <p14:tracePt t="76637" x="1085850" y="6251575"/>
          <p14:tracePt t="76670" x="1050925" y="6126163"/>
          <p14:tracePt t="76703" x="1017588" y="6046788"/>
          <p14:tracePt t="76737" x="960438" y="6011863"/>
          <p14:tracePt t="76771" x="903288" y="5897563"/>
          <p14:tracePt t="76803" x="925513" y="5800725"/>
          <p14:tracePt t="76806" x="931863" y="5783263"/>
          <p14:tracePt t="76836" x="914400" y="5743575"/>
          <p14:tracePt t="76870" x="863600" y="5715000"/>
          <p14:tracePt t="76903" x="835025" y="5657850"/>
          <p14:tracePt t="76936" x="839788" y="5589588"/>
          <p14:tracePt t="76971" x="828675" y="5561013"/>
          <p14:tracePt t="77004" x="793750" y="5532438"/>
          <p14:tracePt t="77036" x="788988" y="5480050"/>
          <p14:tracePt t="77070" x="800100" y="5464175"/>
          <p14:tracePt t="77103" x="800100" y="5435600"/>
          <p14:tracePt t="77136" x="800100" y="5400675"/>
          <p14:tracePt t="77170" x="817563" y="5383213"/>
          <p14:tracePt t="77203" x="857250" y="5337175"/>
          <p14:tracePt t="77236" x="879475" y="5326063"/>
          <p14:tracePt t="77270" x="885825" y="5354638"/>
          <p14:tracePt t="77303" x="908050" y="5349875"/>
          <p14:tracePt t="77336" x="942975" y="5308600"/>
          <p14:tracePt t="77371" x="936625" y="5303838"/>
          <p14:tracePt t="77403" x="936625" y="5308600"/>
          <p14:tracePt t="77436" x="949325" y="5286375"/>
          <p14:tracePt t="77470" x="977900" y="5275263"/>
          <p14:tracePt t="77503" x="965200" y="5275263"/>
          <p14:tracePt t="77536" x="949325" y="5280025"/>
          <p14:tracePt t="77570" x="960438" y="5257800"/>
          <p14:tracePt t="77604" x="954088" y="5235575"/>
          <p14:tracePt t="77636" x="925513" y="5235575"/>
          <p14:tracePt t="77670" x="925513" y="5222875"/>
          <p14:tracePt t="77703" x="942975" y="5211763"/>
          <p14:tracePt t="77737" x="954088" y="5211763"/>
          <p14:tracePt t="77770" x="971550" y="5194300"/>
          <p14:tracePt t="77804" x="982663" y="5183188"/>
          <p14:tracePt t="77836" x="982663" y="5178425"/>
          <p14:tracePt t="77870" x="982663" y="5165725"/>
          <p14:tracePt t="77936" x="960438" y="5189538"/>
          <p14:tracePt t="77969" x="931863" y="5218113"/>
          <p14:tracePt t="78004" x="908050" y="5222875"/>
          <p14:tracePt t="78036" x="868363" y="5246688"/>
          <p14:tracePt t="78069" x="835025" y="5257800"/>
          <p14:tracePt t="78103" x="828675" y="5257800"/>
          <p14:tracePt t="78136" x="835025" y="5229225"/>
          <p14:tracePt t="78170" x="863600" y="5194300"/>
          <p14:tracePt t="78203" x="868363" y="5183188"/>
          <p14:tracePt t="78236" x="879475" y="5183188"/>
          <p14:tracePt t="78270" x="896938" y="5183188"/>
          <p14:tracePt t="78303" x="885825" y="5194300"/>
          <p14:tracePt t="78336" x="857250" y="5200650"/>
          <p14:tracePt t="78370" x="857250" y="5194300"/>
          <p14:tracePt t="78374" x="868363" y="5189538"/>
          <p14:tracePt t="78404" x="885825" y="5189538"/>
          <p14:tracePt t="78436" x="879475" y="5194300"/>
          <p14:tracePt t="78469" x="868363" y="5194300"/>
          <p14:tracePt t="78503" x="868363" y="5189538"/>
          <p14:tracePt t="78535" x="850900" y="5194300"/>
          <p14:tracePt t="78569" x="835025" y="5200650"/>
          <p14:tracePt t="78603" x="811213" y="5200650"/>
          <p14:tracePt t="78636" x="793750" y="5218113"/>
          <p14:tracePt t="78670" x="793750" y="5222875"/>
          <p14:tracePt t="78736" x="788988" y="5235575"/>
          <p14:tracePt t="78770" x="749300" y="5264150"/>
          <p14:tracePt t="78803" x="742950" y="5268913"/>
          <p14:tracePt t="78837" x="736600" y="5268913"/>
          <p14:tracePt t="78869" x="703263" y="5297488"/>
          <p14:tracePt t="78903" x="692150" y="5308600"/>
          <p14:tracePt t="78936" x="696913" y="5297488"/>
          <p14:tracePt t="78970" x="696913" y="5292725"/>
          <p14:tracePt t="79003" x="692150" y="5286375"/>
          <p14:tracePt t="79036" x="714375" y="5240338"/>
          <p14:tracePt t="79069" x="742950" y="5207000"/>
          <p14:tracePt t="79102" x="742950" y="5189538"/>
          <p14:tracePt t="79169" x="754063" y="5189538"/>
          <p14:tracePt t="79203" x="760413" y="5172075"/>
          <p14:tracePt t="79270" x="771525" y="5172075"/>
          <p14:tracePt t="79277" x="777875" y="5172075"/>
          <p14:tracePt t="79303" x="793750" y="5160963"/>
          <p14:tracePt t="79336" x="800100" y="5132388"/>
          <p14:tracePt t="79369" x="800100" y="5126038"/>
          <p14:tracePt t="79403" x="817563" y="5121275"/>
          <p14:tracePt t="79436" x="828675" y="5103813"/>
          <p14:tracePt t="79469" x="863600" y="5068888"/>
          <p14:tracePt t="79502" x="892175" y="5040313"/>
          <p14:tracePt t="79536" x="896938" y="5040313"/>
          <p14:tracePt t="79603" x="896938" y="5035550"/>
          <p14:tracePt t="79635" x="896938" y="5022850"/>
          <p14:tracePt t="79735" x="896938" y="5029200"/>
          <p14:tracePt t="79756" x="896938" y="5035550"/>
          <p14:tracePt t="79769" x="896938" y="5040313"/>
          <p14:tracePt t="79828" x="892175" y="5040313"/>
          <p14:tracePt t="79837" x="885825" y="5040313"/>
          <p14:tracePt t="79869" x="857250" y="5040313"/>
          <p14:tracePt t="79902" x="835025" y="5051425"/>
          <p14:tracePt t="79936" x="839788" y="5064125"/>
          <p14:tracePt t="79969" x="879475" y="5035550"/>
          <p14:tracePt t="79974" x="892175" y="5022850"/>
          <p14:tracePt t="80003" x="892175" y="5018088"/>
          <p14:tracePt t="80035" x="885825" y="5018088"/>
          <p14:tracePt t="80069" x="885825" y="5022850"/>
          <p14:tracePt t="80108" x="879475" y="5022850"/>
          <p14:tracePt t="80136" x="868363" y="5022850"/>
          <p14:tracePt t="80268" x="874713" y="5022850"/>
          <p14:tracePt t="80275" x="879475" y="5022850"/>
          <p14:tracePt t="80285" x="879475" y="5018088"/>
          <p14:tracePt t="80318" x="896938" y="5006975"/>
          <p14:tracePt t="80352" x="908050" y="5006975"/>
          <p14:tracePt t="80385" x="925513" y="4983163"/>
          <p14:tracePt t="80390" x="931863" y="4978400"/>
          <p14:tracePt t="80420" x="942975" y="4954588"/>
          <p14:tracePt t="80452" x="949325" y="4937125"/>
          <p14:tracePt t="80485" x="960438" y="4937125"/>
          <p14:tracePt t="80519" x="965200" y="4943475"/>
          <p14:tracePt t="80552" x="971550" y="4943475"/>
          <p14:tracePt t="80585" x="960438" y="4943475"/>
          <p14:tracePt t="80619" x="960438" y="4937125"/>
          <p14:tracePt t="80653" x="971550" y="4921250"/>
          <p14:tracePt t="80685" x="989013" y="4886325"/>
          <p14:tracePt t="80752" x="982663" y="4897438"/>
          <p14:tracePt t="80785" x="993775" y="4897438"/>
          <p14:tracePt t="80819" x="1035050" y="4897438"/>
          <p14:tracePt t="80852" x="1050925" y="4897438"/>
          <p14:tracePt t="80885" x="1068388" y="4897438"/>
          <p14:tracePt t="80919" x="1108075" y="4892675"/>
          <p14:tracePt t="80953" x="1136650" y="4886325"/>
          <p14:tracePt t="80957" x="1154113" y="4875213"/>
          <p14:tracePt t="80985" x="1177925" y="4864100"/>
          <p14:tracePt t="81019" x="1217613" y="4846638"/>
          <p14:tracePt t="81021" x="1228725" y="4846638"/>
          <p14:tracePt t="81052" x="1279525" y="4840288"/>
          <p14:tracePt t="81085" x="1320800" y="4829175"/>
          <p14:tracePt t="81119" x="1354138" y="4829175"/>
          <p14:tracePt t="81152" x="1406525" y="4829175"/>
          <p14:tracePt t="81185" x="1468438" y="4829175"/>
          <p14:tracePt t="81189" x="1479550" y="4829175"/>
          <p14:tracePt t="81219" x="1531938" y="4829175"/>
          <p14:tracePt t="81252" x="1617663" y="4829175"/>
          <p14:tracePt t="81285" x="1685925" y="4822825"/>
          <p14:tracePt t="81319" x="1754188" y="4800600"/>
          <p14:tracePt t="81352" x="1828800" y="4800600"/>
          <p14:tracePt t="81385" x="1903413" y="4800600"/>
          <p14:tracePt t="81419" x="1965325" y="4800600"/>
          <p14:tracePt t="81452" x="2074863" y="4811713"/>
          <p14:tracePt t="81485" x="2154238" y="4829175"/>
          <p14:tracePt t="81518" x="2217738" y="4835525"/>
          <p14:tracePt t="81552" x="2263775" y="4840288"/>
          <p14:tracePt t="81585" x="2349500" y="4840288"/>
          <p14:tracePt t="81620" x="2400300" y="4868863"/>
          <p14:tracePt t="81652" x="2417763" y="4903788"/>
          <p14:tracePt t="81685" x="2428875" y="4914900"/>
          <p14:tracePt t="81718" x="2457450" y="4932363"/>
          <p14:tracePt t="81752" x="2486025" y="4932363"/>
          <p14:tracePt t="81785" x="2508250" y="4914900"/>
          <p14:tracePt t="81818" x="2486025" y="4914900"/>
          <p14:tracePt t="81852" x="2446338" y="4926013"/>
          <p14:tracePt t="81885" x="2435225" y="4932363"/>
          <p14:tracePt t="81952" x="2428875" y="4932363"/>
          <p14:tracePt t="81985" x="2378075" y="4960938"/>
          <p14:tracePt t="82019" x="2257425" y="5075238"/>
          <p14:tracePt t="82052" x="2154238" y="5149850"/>
          <p14:tracePt t="82085" x="2022475" y="5229225"/>
          <p14:tracePt t="82118" x="1828800" y="5343525"/>
          <p14:tracePt t="82152" x="1674813" y="5435600"/>
          <p14:tracePt t="82185" x="1554163" y="5532438"/>
          <p14:tracePt t="82219" x="1450975" y="5635625"/>
          <p14:tracePt t="82251" x="1279525" y="5726113"/>
          <p14:tracePt t="82285" x="1068388" y="5818188"/>
          <p14:tracePt t="82318" x="960438" y="5829300"/>
          <p14:tracePt t="82351" x="874713" y="5829300"/>
          <p14:tracePt t="82384" x="754063" y="5851525"/>
          <p14:tracePt t="82418" x="703263" y="5840413"/>
          <p14:tracePt t="82451" x="663575" y="5800725"/>
          <p14:tracePt t="82485" x="646113" y="5754688"/>
          <p14:tracePt t="82518" x="650875" y="5675313"/>
          <p14:tracePt t="82552" x="685800" y="5611813"/>
          <p14:tracePt t="82585" x="720725" y="5565775"/>
          <p14:tracePt t="82619" x="822325" y="5480050"/>
          <p14:tracePt t="82651" x="949325" y="5429250"/>
          <p14:tracePt t="82685" x="1046163" y="5378450"/>
          <p14:tracePt t="82718" x="1131888" y="5343525"/>
          <p14:tracePt t="82752" x="1189038" y="5332413"/>
          <p14:tracePt t="82785" x="1274763" y="5332413"/>
          <p14:tracePt t="82819" x="1365250" y="5332413"/>
          <p14:tracePt t="82852" x="1406525" y="5332413"/>
          <p14:tracePt t="82885" x="1514475" y="5321300"/>
          <p14:tracePt t="82918" x="1674813" y="5314950"/>
          <p14:tracePt t="82951" x="1811338" y="5314950"/>
          <p14:tracePt t="82956" x="1839913" y="5314950"/>
          <p14:tracePt t="82985" x="1931988" y="5326063"/>
          <p14:tracePt t="83019" x="2039938" y="5349875"/>
          <p14:tracePt t="83051" x="2120900" y="5372100"/>
          <p14:tracePt t="83085" x="2182813" y="5383213"/>
          <p14:tracePt t="83118" x="2263775" y="5383213"/>
          <p14:tracePt t="83151" x="2343150" y="5389563"/>
          <p14:tracePt t="83185" x="2371725" y="5400675"/>
          <p14:tracePt t="83220" x="2365375" y="5418138"/>
          <p14:tracePt t="83253" x="2365375" y="5429250"/>
          <p14:tracePt t="83284" x="2365375" y="5440363"/>
          <p14:tracePt t="83318" x="2360613" y="5451475"/>
          <p14:tracePt t="83352" x="2336800" y="5480050"/>
          <p14:tracePt t="83385" x="2263775" y="5521325"/>
          <p14:tracePt t="83420" x="2063750" y="5611813"/>
          <p14:tracePt t="83451" x="1954213" y="5668963"/>
          <p14:tracePt t="83484" x="1846263" y="5703888"/>
          <p14:tracePt t="83518" x="1760538" y="5726113"/>
          <p14:tracePt t="83552" x="1646238" y="5749925"/>
          <p14:tracePt t="83585" x="1520825" y="5772150"/>
          <p14:tracePt t="83618" x="1417638" y="5789613"/>
          <p14:tracePt t="83651" x="1371600" y="5783263"/>
          <p14:tracePt t="83685" x="1257300" y="5743575"/>
          <p14:tracePt t="83718" x="1193800" y="5721350"/>
          <p14:tracePt t="83751" x="1143000" y="5697538"/>
          <p14:tracePt t="83785" x="1120775" y="5675313"/>
          <p14:tracePt t="83818" x="1103313" y="5635625"/>
          <p14:tracePt t="83851" x="1103313" y="5611813"/>
          <p14:tracePt t="83852" x="1103313" y="5607050"/>
          <p14:tracePt t="83884" x="1125538" y="5600700"/>
          <p14:tracePt t="83918" x="1177925" y="5578475"/>
          <p14:tracePt t="83951" x="1257300" y="5554663"/>
          <p14:tracePt t="83955" x="1268413" y="5549900"/>
          <p14:tracePt t="83984" x="1314450" y="5543550"/>
          <p14:tracePt t="84018" x="1377950" y="5543550"/>
          <p14:tracePt t="84052" x="1479550" y="5543550"/>
          <p14:tracePt t="84084" x="1560513" y="5537200"/>
          <p14:tracePt t="84118" x="1679575" y="5526088"/>
          <p14:tracePt t="84151" x="1800225" y="5526088"/>
          <p14:tracePt t="84184" x="1903413" y="5526088"/>
          <p14:tracePt t="84218" x="1982788" y="5526088"/>
          <p14:tracePt t="84251" x="2051050" y="5526088"/>
          <p14:tracePt t="84254" x="2068513" y="5526088"/>
          <p14:tracePt t="84284" x="2132013" y="5526088"/>
          <p14:tracePt t="84318" x="2182813" y="5526088"/>
          <p14:tracePt t="84351" x="2211388" y="5554663"/>
          <p14:tracePt t="84384" x="2228850" y="5565775"/>
          <p14:tracePt t="84418" x="2246313" y="5565775"/>
          <p14:tracePt t="84451" x="2257425" y="5565775"/>
          <p14:tracePt t="84484" x="2228850" y="5583238"/>
          <p14:tracePt t="84517" x="2189163" y="5607050"/>
          <p14:tracePt t="84550" x="2149475" y="5622925"/>
          <p14:tracePt t="84584" x="2068513" y="5657850"/>
          <p14:tracePt t="84618" x="2000250" y="5675313"/>
          <p14:tracePt t="84651" x="1943100" y="5675313"/>
          <p14:tracePt t="84652" x="1920875" y="5675313"/>
          <p14:tracePt t="84684" x="1771650" y="5703888"/>
          <p14:tracePt t="84717" x="1600200" y="5743575"/>
          <p14:tracePt t="84751" x="1497013" y="5749925"/>
          <p14:tracePt t="84784" x="1463675" y="5743575"/>
          <p14:tracePt t="84818" x="1382713" y="5743575"/>
          <p14:tracePt t="84851" x="1274763" y="5743575"/>
          <p14:tracePt t="84884" x="1193800" y="5743575"/>
          <p14:tracePt t="84917" x="1177925" y="5743575"/>
          <p14:tracePt t="84951" x="1143000" y="5737225"/>
          <p14:tracePt t="84984" x="1114425" y="5737225"/>
          <p14:tracePt t="85017" x="1085850" y="5737225"/>
          <p14:tracePt t="85022" x="1079500" y="5737225"/>
          <p14:tracePt t="85054" x="1085850" y="5737225"/>
          <p14:tracePt t="85084" x="1143000" y="5715000"/>
          <p14:tracePt t="85118" x="1193800" y="5697538"/>
          <p14:tracePt t="85151" x="1257300" y="5680075"/>
          <p14:tracePt t="85184" x="1325563" y="5657850"/>
          <p14:tracePt t="85217" x="1422400" y="5635625"/>
          <p14:tracePt t="85251" x="1560513" y="5607050"/>
          <p14:tracePt t="85254" x="1606550" y="5600700"/>
          <p14:tracePt t="85284" x="1760538" y="5583238"/>
          <p14:tracePt t="85317" x="1879600" y="5561013"/>
          <p14:tracePt t="85351" x="2022475" y="5526088"/>
          <p14:tracePt t="85384" x="2211388" y="5497513"/>
          <p14:tracePt t="85417" x="2349500" y="5497513"/>
          <p14:tracePt t="85451" x="2463800" y="5492750"/>
          <p14:tracePt t="85453" x="2503488" y="5486400"/>
          <p14:tracePt t="85484" x="2651125" y="5486400"/>
          <p14:tracePt t="85517" x="2720975" y="5486400"/>
          <p14:tracePt t="85551" x="2736850" y="5475288"/>
          <p14:tracePt t="85584" x="2743200" y="5464175"/>
          <p14:tracePt t="85617" x="2743200" y="5480050"/>
          <p14:tracePt t="85650" x="2703513" y="5508625"/>
          <p14:tracePt t="85651" x="2697163" y="5508625"/>
          <p14:tracePt t="85684" x="2657475" y="5508625"/>
          <p14:tracePt t="85717" x="2628900" y="5508625"/>
          <p14:tracePt t="85750" x="2611438" y="5508625"/>
          <p14:tracePt t="85784" x="2571750" y="5508625"/>
          <p14:tracePt t="85817" x="2536825" y="5508625"/>
          <p14:tracePt t="85851" x="2497138" y="5508625"/>
          <p14:tracePt t="85884" x="2474913" y="5508625"/>
          <p14:tracePt t="85917" x="2468563" y="5508625"/>
          <p14:tracePt t="85951" x="2463800" y="5508625"/>
          <p14:tracePt t="85984" x="2428875" y="5508625"/>
          <p14:tracePt t="86017" x="2417763" y="5492750"/>
          <p14:tracePt t="86084" x="2393950" y="5492750"/>
          <p14:tracePt t="86117" x="2382838" y="5492750"/>
          <p14:tracePt t="86196" x="2378075" y="5492750"/>
          <p14:tracePt t="86217" x="2365375" y="5492750"/>
          <p14:tracePt t="86251" x="2378075" y="5492750"/>
          <p14:tracePt t="86333" x="2371725" y="5492750"/>
          <p14:tracePt t="86351" x="2365375" y="5492750"/>
          <p14:tracePt t="86384" x="2360613" y="5503863"/>
          <p14:tracePt t="86417" x="2371725" y="5503863"/>
          <p14:tracePt t="86483" x="2360613" y="5508625"/>
          <p14:tracePt t="86517" x="2349500" y="5514975"/>
          <p14:tracePt t="86584" x="2336800" y="5514975"/>
          <p14:tracePt t="86617" x="2320925" y="5514975"/>
          <p14:tracePt t="86650" x="2297113" y="5514975"/>
          <p14:tracePt t="86683" x="2292350" y="5514975"/>
          <p14:tracePt t="86717" x="2297113" y="5514975"/>
          <p14:tracePt t="86750" x="2297113" y="5497513"/>
          <p14:tracePt t="86783" x="2297113" y="5486400"/>
          <p14:tracePt t="86851" x="2286000" y="5480050"/>
          <p14:tracePt t="86883" x="2274888" y="5475288"/>
          <p14:tracePt t="86917" x="2268538" y="5464175"/>
          <p14:tracePt t="86950" x="2268538" y="5457825"/>
          <p14:tracePt t="86983" x="2257425" y="5451475"/>
          <p14:tracePt t="87017" x="2239963" y="5435600"/>
          <p14:tracePt t="87051" x="2228850" y="5422900"/>
          <p14:tracePt t="87083" x="2228850" y="5411788"/>
          <p14:tracePt t="87117" x="2228850" y="5394325"/>
          <p14:tracePt t="87150" x="2257425" y="5394325"/>
          <p14:tracePt t="87183" x="2279650" y="5400675"/>
          <p14:tracePt t="87217" x="2286000" y="5418138"/>
          <p14:tracePt t="87250" x="2279650" y="5422900"/>
          <p14:tracePt t="87317" x="2286000" y="5422900"/>
          <p14:tracePt t="87350" x="2303463" y="5422900"/>
          <p14:tracePt t="87383" x="2320925" y="5422900"/>
          <p14:tracePt t="87460" x="2325688" y="5422900"/>
          <p14:tracePt t="87483" x="2336800" y="5422900"/>
          <p14:tracePt t="87590" x="2343150" y="5422900"/>
          <p14:tracePt t="87597" x="2349500" y="5422900"/>
          <p14:tracePt t="87617" x="2354263" y="5411788"/>
          <p14:tracePt t="87651" x="2349500" y="5394325"/>
          <p14:tracePt t="87683" x="2349500" y="5383213"/>
          <p14:tracePt t="87716" x="2349500" y="5378450"/>
          <p14:tracePt t="87964" x="2343150" y="5378450"/>
          <p14:tracePt t="87988" x="2336800" y="5378450"/>
          <p14:tracePt t="88052" x="2332038" y="5378450"/>
          <p14:tracePt t="88060" x="2325688" y="5378450"/>
          <p14:tracePt t="88076" x="2320925" y="5378450"/>
          <p14:tracePt t="88100" x="2308225" y="5378450"/>
          <p14:tracePt t="88167" x="2297113" y="5378450"/>
          <p14:tracePt t="88200" x="2263775" y="5378450"/>
          <p14:tracePt t="88233" x="2239963" y="5378450"/>
          <p14:tracePt t="88267" x="2228850" y="5378450"/>
          <p14:tracePt t="88300" x="2206625" y="5383213"/>
          <p14:tracePt t="88333" x="2200275" y="5400675"/>
          <p14:tracePt t="88366" x="2200275" y="5407025"/>
          <p14:tracePt t="88433" x="2200275" y="5394325"/>
          <p14:tracePt t="88524" x="2206625" y="5394325"/>
          <p14:tracePt t="88540" x="2211388" y="5394325"/>
          <p14:tracePt t="88566" x="2222500" y="5394325"/>
          <p14:tracePt t="88600" x="2239963" y="5383213"/>
          <p14:tracePt t="88633" x="2251075" y="5372100"/>
          <p14:tracePt t="88666" x="2239963" y="5365750"/>
          <p14:tracePt t="88733" x="2235200" y="5365750"/>
          <p14:tracePt t="88766" x="2217738" y="5365750"/>
          <p14:tracePt t="88800" x="2206625" y="5360988"/>
          <p14:tracePt t="88833" x="2206625" y="5343525"/>
          <p14:tracePt t="88867" x="2206625" y="5326063"/>
          <p14:tracePt t="88900" x="2206625" y="5297488"/>
          <p14:tracePt t="88933" x="2206625" y="5286375"/>
          <p14:tracePt t="88966" x="2193925" y="5275263"/>
          <p14:tracePt t="88971" x="2189163" y="5268913"/>
          <p14:tracePt t="89000" x="2178050" y="5240338"/>
          <p14:tracePt t="89033" x="2178050" y="5207000"/>
          <p14:tracePt t="89067" x="2189163" y="5154613"/>
          <p14:tracePt t="89099" x="2206625" y="5121275"/>
          <p14:tracePt t="89133" x="2217738" y="5103813"/>
          <p14:tracePt t="89200" x="2211388" y="5097463"/>
          <p14:tracePt t="89233" x="2235200" y="5092700"/>
          <p14:tracePt t="89266" x="2239963" y="5092700"/>
          <p14:tracePt t="89301" x="2239963" y="5075238"/>
          <p14:tracePt t="89333" x="2246313" y="5064125"/>
          <p14:tracePt t="89366" x="2263775" y="5046663"/>
          <p14:tracePt t="89399" x="2257425" y="5035550"/>
          <p14:tracePt t="89433" x="2246313" y="5035550"/>
          <p14:tracePt t="89466" x="2257425" y="5035550"/>
          <p14:tracePt t="89468" x="2268538" y="5035550"/>
          <p14:tracePt t="89499" x="2286000" y="5035550"/>
          <p14:tracePt t="89533" x="2292350" y="5035550"/>
          <p14:tracePt t="89566" x="2274888" y="5035550"/>
          <p14:tracePt t="89599" x="2268538" y="5075238"/>
          <p14:tracePt t="89633" x="2279650" y="5103813"/>
          <p14:tracePt t="89667" x="2268538" y="5143500"/>
          <p14:tracePt t="89700" x="2257425" y="5160963"/>
          <p14:tracePt t="89733" x="2257425" y="5178425"/>
          <p14:tracePt t="89766" x="2257425" y="5194300"/>
          <p14:tracePt t="89860" x="2257425" y="5200650"/>
          <p14:tracePt t="89876" x="2257425" y="5207000"/>
          <p14:tracePt t="89900" x="2251075" y="5218113"/>
          <p14:tracePt t="89933" x="2246313" y="5222875"/>
          <p14:tracePt t="89966" x="2274888" y="5222875"/>
          <p14:tracePt t="89999" x="2292350" y="5222875"/>
          <p14:tracePt t="90033" x="2279650" y="5222875"/>
          <p14:tracePt t="90067" x="2292350" y="5222875"/>
          <p14:tracePt t="90099" x="2303463" y="5222875"/>
          <p14:tracePt t="90103" x="2308225" y="5222875"/>
          <p14:tracePt t="90132" x="2308225" y="5218113"/>
          <p14:tracePt t="90166" x="2308225" y="5200650"/>
          <p14:tracePt t="90233" x="2308225" y="5207000"/>
          <p14:tracePt t="90267" x="2320925" y="5194300"/>
          <p14:tracePt t="90300" x="2332038" y="5165725"/>
          <p14:tracePt t="90332" x="2336800" y="5160963"/>
          <p14:tracePt t="90366" x="2336800" y="5172075"/>
          <p14:tracePt t="90399" x="2336800" y="5189538"/>
          <p14:tracePt t="90432" x="2308225" y="5200650"/>
          <p14:tracePt t="90466" x="2263775" y="5200650"/>
          <p14:tracePt t="90499" x="2251075" y="5200650"/>
          <p14:tracePt t="90566" x="2251075" y="5189538"/>
          <p14:tracePt t="90599" x="2251075" y="5154613"/>
          <p14:tracePt t="90632" x="2251075" y="5097463"/>
          <p14:tracePt t="90666" x="2268538" y="5035550"/>
          <p14:tracePt t="90699" x="2320925" y="4994275"/>
          <p14:tracePt t="90732" x="2325688" y="4983163"/>
          <p14:tracePt t="90788" x="2332038" y="4983163"/>
          <p14:tracePt t="90799" x="2336800" y="4983163"/>
          <p14:tracePt t="90860" x="2343150" y="4983163"/>
          <p14:tracePt t="90876" x="2349500" y="4983163"/>
          <p14:tracePt t="90899" x="2354263" y="4983163"/>
          <p14:tracePt t="90975" x="2360613" y="4983163"/>
          <p14:tracePt t="90981" x="2365375" y="4983163"/>
          <p14:tracePt t="90999" x="2371725" y="4983163"/>
          <p14:tracePt t="91033" x="2382838" y="4983163"/>
          <p14:tracePt t="91066" x="2382838" y="4989513"/>
          <p14:tracePt t="91099" x="2382838" y="5006975"/>
          <p14:tracePt t="91172" x="2382838" y="5011738"/>
          <p14:tracePt t="91180" x="2382838" y="5018088"/>
          <p14:tracePt t="91199" x="2382838" y="5022850"/>
          <p14:tracePt t="91233" x="2393950" y="5022850"/>
          <p14:tracePt t="91412" x="2389188" y="5022850"/>
          <p14:tracePt t="91439" x="2382838" y="5029200"/>
          <p14:tracePt t="91445" x="2378075" y="5029200"/>
          <p14:tracePt t="91465" x="2371725" y="5029200"/>
          <p14:tracePt t="91501" x="2378075" y="5029200"/>
          <p14:tracePt t="91532" x="2389188" y="5029200"/>
          <p14:tracePt t="91599" x="2393950" y="5029200"/>
          <p14:tracePt t="91820" x="2389188" y="5029200"/>
          <p14:tracePt t="91860" x="2389188" y="5022850"/>
          <p14:tracePt t="91868" x="2389188" y="5018088"/>
          <p14:tracePt t="91876" x="2389188" y="5011738"/>
          <p14:tracePt t="91909" x="2382838" y="5011738"/>
          <p14:tracePt t="91932" x="2371725" y="5011738"/>
          <p14:tracePt t="91965" x="2365375" y="5011738"/>
          <p14:tracePt t="92032" x="2349500" y="5018088"/>
          <p14:tracePt t="92065" x="2332038" y="5018088"/>
          <p14:tracePt t="92308" x="2325688" y="5018088"/>
          <p14:tracePt t="92316" x="2320925" y="5018088"/>
          <p14:tracePt t="92464" x="2314575" y="5018088"/>
          <p14:tracePt t="92477" x="2303463" y="5018088"/>
          <p14:tracePt t="92515" x="2297113" y="5018088"/>
          <p14:tracePt t="92556" x="2292350" y="5018088"/>
          <p14:tracePt t="92582" x="2268538" y="5018088"/>
          <p14:tracePt t="92615" x="2251075" y="5018088"/>
          <p14:tracePt t="92648" x="2257425" y="5018088"/>
          <p14:tracePt t="92682" x="2268538" y="5018088"/>
          <p14:tracePt t="92748" x="2279650" y="5018088"/>
          <p14:tracePt t="92782" x="2292350" y="5018088"/>
          <p14:tracePt t="92849" x="2303463" y="5000625"/>
          <p14:tracePt t="92883" x="2332038" y="4983163"/>
          <p14:tracePt t="92915" x="2371725" y="4965700"/>
          <p14:tracePt t="92948" x="2382838" y="4954588"/>
          <p14:tracePt t="92982" x="2371725" y="4954588"/>
          <p14:tracePt t="92987" x="2371725" y="4949825"/>
          <p14:tracePt t="93015" x="2371725" y="4937125"/>
          <p14:tracePt t="93048" x="2371725" y="4921250"/>
          <p14:tracePt t="93083" x="2378075" y="4897438"/>
          <p14:tracePt t="93115" x="2400300" y="4875213"/>
          <p14:tracePt t="93148" x="2406650" y="4879975"/>
          <p14:tracePt t="93182" x="2382838" y="4897438"/>
          <p14:tracePt t="93215" x="2349500" y="4914900"/>
          <p14:tracePt t="93248" x="2336800" y="4914900"/>
          <p14:tracePt t="93283" x="2314575" y="4937125"/>
          <p14:tracePt t="93316" x="2308225" y="4949825"/>
          <p14:tracePt t="93382" x="2297113" y="4949825"/>
          <p14:tracePt t="93415" x="2286000" y="4949825"/>
          <p14:tracePt t="93448" x="2279650" y="4949825"/>
          <p14:tracePt t="93484" x="2279650" y="4926013"/>
          <p14:tracePt t="93515" x="2292350" y="4897438"/>
          <p14:tracePt t="93518" x="2297113" y="4886325"/>
          <p14:tracePt t="93548" x="2308225" y="4879975"/>
          <p14:tracePt t="93581" x="2320925" y="4879975"/>
          <p14:tracePt t="93615" x="2308225" y="4897438"/>
          <p14:tracePt t="93648" x="2274888" y="4937125"/>
          <p14:tracePt t="93683" x="2274888" y="4949825"/>
          <p14:tracePt t="93715" x="2279650" y="4932363"/>
          <p14:tracePt t="93748" x="2279650" y="4926013"/>
          <p14:tracePt t="93781" x="2263775" y="4937125"/>
          <p14:tracePt t="93815" x="2257425" y="4937125"/>
          <p14:tracePt t="93848" x="2257425" y="4921250"/>
          <p14:tracePt t="93881" x="2257425" y="4908550"/>
          <p14:tracePt t="93915" x="2263775" y="4908550"/>
          <p14:tracePt t="93948" x="2292350" y="4908550"/>
          <p14:tracePt t="94015" x="2292350" y="4921250"/>
          <p14:tracePt t="94020" x="2292350" y="4926013"/>
          <p14:tracePt t="94048" x="2297113" y="4926013"/>
          <p14:tracePt t="94081" x="2308225" y="4926013"/>
          <p14:tracePt t="94115" x="2292350" y="4926013"/>
          <p14:tracePt t="94148" x="2332038" y="4914900"/>
          <p14:tracePt t="94182" x="2349500" y="4908550"/>
          <p14:tracePt t="94215" x="2343150" y="4908550"/>
          <p14:tracePt t="94248" x="2332038" y="4921250"/>
          <p14:tracePt t="94282" x="2336800" y="4914900"/>
          <p14:tracePt t="94285" x="2343150" y="4908550"/>
          <p14:tracePt t="94315" x="2343150" y="4897438"/>
          <p14:tracePt t="94388" x="2336800" y="4903788"/>
          <p14:tracePt t="94414" x="2297113" y="4921250"/>
          <p14:tracePt t="94448" x="2268538" y="4921250"/>
          <p14:tracePt t="94483" x="2263775" y="4914900"/>
          <p14:tracePt t="94580" x="2257425" y="4914900"/>
          <p14:tracePt t="94628" x="2263775" y="4914900"/>
          <p14:tracePt t="94701" x="2251075" y="4914900"/>
          <p14:tracePt t="94708" x="2246313" y="4914900"/>
          <p14:tracePt t="94719" x="2235200" y="4921250"/>
          <p14:tracePt t="94748" x="2211388" y="4932363"/>
          <p14:tracePt t="94814" x="2222500" y="4926013"/>
          <p14:tracePt t="94848" x="2211388" y="4926013"/>
          <p14:tracePt t="94882" x="2182813" y="4926013"/>
          <p14:tracePt t="94915" x="2200275" y="4926013"/>
          <p14:tracePt t="94948" x="2206625" y="4926013"/>
          <p14:tracePt t="94981" x="2154238" y="4937125"/>
          <p14:tracePt t="95014" x="2136775" y="4937125"/>
          <p14:tracePt t="95048" x="2143125" y="4937125"/>
          <p14:tracePt t="95081" x="2149475" y="4937125"/>
          <p14:tracePt t="95133" x="2149475" y="4943475"/>
          <p14:tracePt t="95157" x="2149475" y="4949825"/>
          <p14:tracePt t="95181" x="2136775" y="4960938"/>
          <p14:tracePt t="95214" x="2120900" y="4972050"/>
          <p14:tracePt t="95281" x="2120900" y="4989513"/>
          <p14:tracePt t="95314" x="2108200" y="5018088"/>
          <p14:tracePt t="95348" x="2108200" y="5035550"/>
          <p14:tracePt t="95381" x="2097088" y="5051425"/>
          <p14:tracePt t="95414" x="2085975" y="5064125"/>
          <p14:tracePt t="95481" x="2074863" y="5057775"/>
          <p14:tracePt t="95515" x="2035175" y="5051425"/>
          <p14:tracePt t="95548" x="2035175" y="5040313"/>
          <p14:tracePt t="95581" x="2028825" y="5022850"/>
          <p14:tracePt t="95614" x="2006600" y="5011738"/>
          <p14:tracePt t="95648" x="1993900" y="4994275"/>
          <p14:tracePt t="95681" x="2000250" y="4994275"/>
          <p14:tracePt t="95685" x="2006600" y="4994275"/>
          <p14:tracePt t="95716" x="2000250" y="5000625"/>
          <p14:tracePt t="95748" x="1982788" y="5006975"/>
          <p14:tracePt t="95781" x="1989138" y="5006975"/>
          <p14:tracePt t="95814" x="1993900" y="5006975"/>
          <p14:tracePt t="95847" x="1989138" y="5006975"/>
          <p14:tracePt t="95882" x="1989138" y="5000625"/>
          <p14:tracePt t="95914" x="1993900" y="4994275"/>
          <p14:tracePt t="95948" x="1960563" y="5011738"/>
          <p14:tracePt t="95981" x="1936750" y="5018088"/>
          <p14:tracePt t="96019" x="1943100" y="5018088"/>
          <p14:tracePt t="96080" x="1925638" y="5018088"/>
          <p14:tracePt t="96114" x="1903413" y="5011738"/>
          <p14:tracePt t="96147" x="1903413" y="5006975"/>
          <p14:tracePt t="96181" x="1897063" y="5006975"/>
          <p14:tracePt t="96214" x="1863725" y="5011738"/>
          <p14:tracePt t="96248" x="1863725" y="5000625"/>
          <p14:tracePt t="96281" x="1863725" y="5006975"/>
          <p14:tracePt t="96315" x="1828800" y="5022850"/>
          <p14:tracePt t="96347" x="1817688" y="5029200"/>
          <p14:tracePt t="96381" x="1828800" y="5029200"/>
          <p14:tracePt t="96414" x="1835150" y="5040313"/>
          <p14:tracePt t="96447" x="1822450" y="5057775"/>
          <p14:tracePt t="96481" x="1822450" y="5064125"/>
          <p14:tracePt t="96516" x="1835150" y="5064125"/>
          <p14:tracePt t="96557" x="1828800" y="5064125"/>
          <p14:tracePt t="96580" x="1822450" y="5064125"/>
          <p14:tracePt t="96620" x="1822450" y="5068888"/>
          <p14:tracePt t="96647" x="1811338" y="5080000"/>
          <p14:tracePt t="96681" x="1793875" y="5097463"/>
          <p14:tracePt t="96715" x="1789113" y="5092700"/>
          <p14:tracePt t="96747" x="1789113" y="5075238"/>
          <p14:tracePt t="96781" x="1789113" y="5064125"/>
          <p14:tracePt t="96814" x="1789113" y="5046663"/>
          <p14:tracePt t="96847" x="1789113" y="5035550"/>
          <p14:tracePt t="96881" x="1789113" y="5029200"/>
          <p14:tracePt t="96913" x="1778000" y="5029200"/>
          <p14:tracePt t="96947" x="1771650" y="5018088"/>
          <p14:tracePt t="96950" x="1771650" y="5011738"/>
          <p14:tracePt t="96981" x="1771650" y="5006975"/>
          <p14:tracePt t="97028" x="1765300" y="5006975"/>
          <p14:tracePt t="97109" x="1760538" y="5006975"/>
          <p14:tracePt t="97116" x="1754188" y="5006975"/>
          <p14:tracePt t="97132" x="1749425" y="5006975"/>
          <p14:tracePt t="97147" x="1743075" y="5006975"/>
          <p14:tracePt t="97181" x="1743075" y="5000625"/>
          <p14:tracePt t="97214" x="1743075" y="4994275"/>
          <p14:tracePt t="97292" x="1736725" y="4994275"/>
          <p14:tracePt t="97300" x="1731963" y="4994275"/>
          <p14:tracePt t="97314" x="1725613" y="4994275"/>
          <p14:tracePt t="97500" x="1720850" y="4994275"/>
          <p14:tracePt t="97508" x="1714500" y="4994275"/>
          <p14:tracePt t="97596" x="1708150" y="4994275"/>
          <p14:tracePt t="97604" x="1703388" y="4994275"/>
          <p14:tracePt t="97614" x="1697038" y="4994275"/>
          <p14:tracePt t="97647" x="1697038" y="4983163"/>
          <p14:tracePt t="97680" x="1697038" y="4965700"/>
          <p14:tracePt t="97781" x="1703388" y="4965700"/>
          <p14:tracePt t="97828" x="1697038" y="4965700"/>
          <p14:tracePt t="97844" x="1692275" y="4965700"/>
          <p14:tracePt t="97853" x="1685925" y="4965700"/>
          <p14:tracePt t="97880" x="1674813" y="4972050"/>
          <p14:tracePt t="97914" x="1668463" y="4978400"/>
          <p14:tracePt t="97947" x="1679575" y="4978400"/>
          <p14:tracePt t="97980" x="1668463" y="4978400"/>
          <p14:tracePt t="98047" x="1697038" y="4978400"/>
          <p14:tracePt t="98080" x="1685925" y="4978400"/>
          <p14:tracePt t="98114" x="1663700" y="4978400"/>
          <p14:tracePt t="98147" x="1674813" y="4978400"/>
          <p14:tracePt t="98180" x="1679575" y="4978400"/>
          <p14:tracePt t="98213" x="1663700" y="4978400"/>
          <p14:tracePt t="98246" x="1657350" y="4978400"/>
          <p14:tracePt t="98407" x="1651000" y="4978400"/>
          <p14:tracePt t="98412" x="1646238" y="4978400"/>
          <p14:tracePt t="98420" x="1639888" y="4972050"/>
          <p14:tracePt t="98493" x="1646238" y="4972050"/>
          <p14:tracePt t="98500" x="1651000" y="4972050"/>
          <p14:tracePt t="98572" x="1639888" y="4972050"/>
          <p14:tracePt t="98589" x="1635125" y="4972050"/>
          <p14:tracePt t="98596" x="1628775" y="4972050"/>
          <p14:tracePt t="98636" x="1635125" y="4972050"/>
          <p14:tracePt t="98647" x="1639888" y="4972050"/>
          <p14:tracePt t="98680" x="1646238" y="4972050"/>
          <p14:tracePt t="98749" x="1639888" y="4972050"/>
          <p14:tracePt t="98757" x="1635125" y="4972050"/>
          <p14:tracePt t="98780" x="1622425" y="4972050"/>
          <p14:tracePt t="98847" x="1617663" y="4972050"/>
          <p14:tracePt t="98880" x="1600200" y="4972050"/>
          <p14:tracePt t="98913" x="1593850" y="4960938"/>
          <p14:tracePt t="98947" x="1606550" y="4960938"/>
          <p14:tracePt t="98980" x="1617663" y="4960938"/>
          <p14:tracePt t="99013" x="1651000" y="4949825"/>
          <p14:tracePt t="99046" x="1692275" y="4937125"/>
          <p14:tracePt t="99080" x="1720850" y="4932363"/>
          <p14:tracePt t="99113" x="1754188" y="4914900"/>
          <p14:tracePt t="99147" x="1828800" y="4892675"/>
          <p14:tracePt t="99180" x="1982788" y="4822825"/>
          <p14:tracePt t="99213" x="2143125" y="4725988"/>
          <p14:tracePt t="99247" x="2332038" y="4622800"/>
          <p14:tracePt t="99280" x="2486025" y="4554538"/>
          <p14:tracePt t="99313" x="2720975" y="4446588"/>
          <p14:tracePt t="99347" x="3040063" y="4292600"/>
          <p14:tracePt t="99379" x="3325813" y="4183063"/>
          <p14:tracePt t="99413" x="3668713" y="4075113"/>
          <p14:tracePt t="99447" x="4064000" y="3932238"/>
          <p14:tracePt t="99480" x="4378325" y="3794125"/>
          <p14:tracePt t="99513" x="4789488" y="3651250"/>
          <p14:tracePt t="99546" x="5172075" y="3554413"/>
          <p14:tracePt t="99550" x="5268913" y="3532188"/>
          <p14:tracePt t="99580" x="5646738" y="3435350"/>
          <p14:tracePt t="99613" x="5943600" y="3389313"/>
          <p14:tracePt t="99646" x="6154738" y="3360738"/>
          <p14:tracePt t="99680" x="6521450" y="3297238"/>
          <p14:tracePt t="99713" x="6750050" y="3314700"/>
          <p14:tracePt t="99747" x="6737350" y="3422650"/>
          <p14:tracePt t="99780" x="6726238" y="3503613"/>
          <p14:tracePt t="99813" x="6818313" y="3578225"/>
          <p14:tracePt t="99846" x="6880225" y="3675063"/>
          <p14:tracePt t="99880" x="6904038" y="3743325"/>
          <p14:tracePt t="99913" x="6869113" y="3835400"/>
          <p14:tracePt t="99948" x="6669088" y="4046538"/>
          <p14:tracePt t="99980" x="6508750" y="4206875"/>
          <p14:tracePt t="100013" x="6303963" y="4389438"/>
          <p14:tracePt t="100046" x="5965825" y="4565650"/>
          <p14:tracePt t="100080" x="5664200" y="4692650"/>
          <p14:tracePt t="100113" x="5457825" y="4794250"/>
          <p14:tracePt t="100146" x="5303838" y="4857750"/>
          <p14:tracePt t="100179" x="4908550" y="5000625"/>
          <p14:tracePt t="100213" x="3960813" y="5337175"/>
          <p14:tracePt t="100246" x="3275013" y="5554663"/>
          <p14:tracePt t="100280" x="2960688" y="5715000"/>
          <p14:tracePt t="100313" x="2640013" y="5897563"/>
          <p14:tracePt t="100347" x="2308225" y="5972175"/>
          <p14:tracePt t="100379" x="2235200" y="5961063"/>
          <p14:tracePt t="100415" x="2228850" y="5961063"/>
          <p14:tracePt t="100446" x="2228850" y="5949950"/>
          <p14:tracePt t="100480" x="2239963" y="5926138"/>
          <p14:tracePt t="100513" x="2314575" y="5822950"/>
          <p14:tracePt t="100548" x="2554288" y="5565775"/>
          <p14:tracePt t="100579" x="2840038" y="5343525"/>
          <p14:tracePt t="100613" x="3160713" y="5149850"/>
          <p14:tracePt t="100646" x="3349625" y="5029200"/>
          <p14:tracePt t="100680" x="3446463" y="4937125"/>
          <p14:tracePt t="100713" x="3578225" y="4794250"/>
          <p14:tracePt t="100747" x="3771900" y="4578350"/>
          <p14:tracePt t="100779" x="4103688" y="4200525"/>
          <p14:tracePt t="100813" x="4618038" y="3508375"/>
          <p14:tracePt t="100846" x="4811713" y="3275013"/>
          <p14:tracePt t="100880" x="4965700" y="3057525"/>
          <p14:tracePt t="100913" x="5000625" y="3006725"/>
          <p14:tracePt t="100947" x="4978400" y="3086100"/>
          <p14:tracePt t="100979" x="4783138" y="3668713"/>
          <p14:tracePt t="101014" x="4737100" y="3937000"/>
          <p14:tracePt t="101046" x="4818063" y="4011613"/>
          <p14:tracePt t="101079" x="4835525" y="4011613"/>
          <p14:tracePt t="101084" x="4829175" y="4000500"/>
          <p14:tracePt t="101113" x="4811713" y="3954463"/>
          <p14:tracePt t="101147" x="4754563" y="3925888"/>
          <p14:tracePt t="101179" x="4646613" y="4149725"/>
          <p14:tracePt t="101213" x="4464050" y="4429125"/>
          <p14:tracePt t="101246" x="4286250" y="4703763"/>
          <p14:tracePt t="101279" x="4183063" y="4875213"/>
          <p14:tracePt t="101313" x="4171950" y="4886325"/>
          <p14:tracePt t="101347" x="4194175" y="4822825"/>
          <p14:tracePt t="101379" x="4194175" y="4811713"/>
          <p14:tracePt t="101382" x="4183063" y="4811713"/>
          <p14:tracePt t="101413" x="4154488" y="4829175"/>
          <p14:tracePt t="101446" x="4125913" y="4829175"/>
          <p14:tracePt t="101479" x="4125913" y="4840288"/>
          <p14:tracePt t="101513" x="4114800" y="4846638"/>
          <p14:tracePt t="101546" x="4114800" y="4829175"/>
          <p14:tracePt t="101579" x="4137025" y="4794250"/>
          <p14:tracePt t="101613" x="4178300" y="4754563"/>
          <p14:tracePt t="101646" x="4217988" y="4714875"/>
          <p14:tracePt t="101679" x="4257675" y="4692650"/>
          <p14:tracePt t="101713" x="4297363" y="4692650"/>
          <p14:tracePt t="101746" x="4325938" y="4708525"/>
          <p14:tracePt t="101779" x="4325938" y="4725988"/>
          <p14:tracePt t="101812" x="4332288" y="4743450"/>
          <p14:tracePt t="101846" x="4349750" y="4760913"/>
          <p14:tracePt t="101879" x="4343400" y="4778375"/>
          <p14:tracePt t="101913" x="4279900" y="4818063"/>
          <p14:tracePt t="101946" x="4268788" y="4840288"/>
          <p14:tracePt t="101979" x="4275138" y="4835525"/>
          <p14:tracePt t="102012" x="4279900" y="4822825"/>
          <p14:tracePt t="102046" x="4229100" y="4857750"/>
          <p14:tracePt t="102079" x="4211638" y="4879975"/>
          <p14:tracePt t="102113" x="4251325" y="4864100"/>
          <p14:tracePt t="102146" x="4279900" y="4829175"/>
          <p14:tracePt t="102179" x="4268788" y="4822825"/>
          <p14:tracePt t="102213" x="4257675" y="4835525"/>
          <p14:tracePt t="102246" x="4268788" y="4829175"/>
          <p14:tracePt t="102279" x="4275138" y="4818063"/>
          <p14:tracePt t="102346" x="4292600" y="4818063"/>
          <p14:tracePt t="102379" x="4321175" y="4818063"/>
          <p14:tracePt t="102412" x="4303713" y="4818063"/>
          <p14:tracePt t="102445" x="4279900" y="4818063"/>
          <p14:tracePt t="102479" x="4297363" y="4818063"/>
          <p14:tracePt t="102512" x="4321175" y="4806950"/>
          <p14:tracePt t="102580" x="4314825" y="4822825"/>
          <p14:tracePt t="102612" x="4314825" y="4829175"/>
          <p14:tracePt t="102645" x="4303713" y="4818063"/>
          <p14:tracePt t="102679" x="4286250" y="4818063"/>
          <p14:tracePt t="102749" x="4286250" y="4811713"/>
          <p14:tracePt t="102779" x="4268788" y="4806950"/>
          <p14:tracePt t="102812" x="4257675" y="4818063"/>
          <p14:tracePt t="102846" x="4257675" y="4822825"/>
          <p14:tracePt t="102879" x="4257675" y="4806950"/>
          <p14:tracePt t="102913" x="4246563" y="4794250"/>
          <p14:tracePt t="102945" x="4246563" y="4800600"/>
          <p14:tracePt t="102979" x="4251325" y="4800600"/>
          <p14:tracePt t="103045" x="4251325" y="4806950"/>
          <p14:tracePt t="103079" x="4251325" y="4822825"/>
          <p14:tracePt t="103083" x="4251325" y="4829175"/>
          <p14:tracePt t="103113" x="4268788" y="4829175"/>
          <p14:tracePt t="103145" x="4308475" y="4822825"/>
          <p14:tracePt t="103179" x="4371975" y="4800600"/>
          <p14:tracePt t="103212" x="4422775" y="4783138"/>
          <p14:tracePt t="103245" x="4464050" y="4772025"/>
          <p14:tracePt t="103279" x="4503738" y="4765675"/>
          <p14:tracePt t="103313" x="4514850" y="4765675"/>
          <p14:tracePt t="103345" x="4543425" y="4754563"/>
          <p14:tracePt t="103379" x="4594225" y="4714875"/>
          <p14:tracePt t="103381" x="4600575" y="4703763"/>
          <p14:tracePt t="103412" x="4606925" y="4686300"/>
          <p14:tracePt t="103556" x="4618038" y="4679950"/>
          <p14:tracePt t="103564" x="4629150" y="4675188"/>
          <p14:tracePt t="103573" x="4646613" y="4668838"/>
          <p14:tracePt t="103595" x="4657725" y="4668838"/>
          <p14:tracePt t="103629" x="4635500" y="4686300"/>
          <p14:tracePt t="103662" x="4578350" y="4697413"/>
          <p14:tracePt t="103695" x="4572000" y="4697413"/>
          <p14:tracePt t="103729" x="4565650" y="4686300"/>
          <p14:tracePt t="103764" x="4549775" y="4697413"/>
          <p14:tracePt t="103795" x="4549775" y="4686300"/>
          <p14:tracePt t="103862" x="4549775" y="4697413"/>
          <p14:tracePt t="103895" x="4514850" y="4708525"/>
          <p14:tracePt t="103928" x="4475163" y="4725988"/>
          <p14:tracePt t="103962" x="4464050" y="4743450"/>
          <p14:tracePt t="104028" x="4435475" y="4743450"/>
          <p14:tracePt t="104062" x="4422775" y="4743450"/>
          <p14:tracePt t="104108" x="4411663" y="4749800"/>
          <p14:tracePt t="104129" x="4394200" y="4760913"/>
          <p14:tracePt t="104162" x="4406900" y="4765675"/>
          <p14:tracePt t="104195" x="4457700" y="4772025"/>
          <p14:tracePt t="104228" x="4464050" y="4778375"/>
          <p14:tracePt t="104261" x="4457700" y="4794250"/>
          <p14:tracePt t="104329" x="4464050" y="4800600"/>
          <p14:tracePt t="104362" x="4446588" y="4818063"/>
          <p14:tracePt t="104395" x="4464050" y="4818063"/>
          <p14:tracePt t="104428" x="4497388" y="4818063"/>
          <p14:tracePt t="104462" x="4503738" y="4818063"/>
          <p14:tracePt t="104495" x="4492625" y="4818063"/>
          <p14:tracePt t="104528" x="4486275" y="4811713"/>
          <p14:tracePt t="104563" x="4486275" y="4806950"/>
          <p14:tracePt t="104595" x="4486275" y="4829175"/>
          <p14:tracePt t="104661" x="4479925" y="4829175"/>
          <p14:tracePt t="104695" x="4475163" y="4829175"/>
          <p14:tracePt t="104728" x="4486275" y="4822825"/>
          <p14:tracePt t="104762" x="4486275" y="4800600"/>
          <p14:tracePt t="104795" x="4479925" y="4789488"/>
          <p14:tracePt t="104828" x="4492625" y="4778375"/>
          <p14:tracePt t="104876" x="4486275" y="4778375"/>
          <p14:tracePt t="104895" x="4475163" y="4772025"/>
          <p14:tracePt t="104928" x="4446588" y="4772025"/>
          <p14:tracePt t="104962" x="4422775" y="4783138"/>
          <p14:tracePt t="104995" x="4406900" y="4789488"/>
          <p14:tracePt t="105028" x="4383088" y="4760913"/>
          <p14:tracePt t="105061" x="4337050" y="4765675"/>
          <p14:tracePt t="105095" x="4314825" y="4778375"/>
          <p14:tracePt t="105128" x="4321175" y="4765675"/>
          <p14:tracePt t="105162" x="4314825" y="4754563"/>
          <p14:tracePt t="105196" x="4297363" y="4737100"/>
          <p14:tracePt t="105228" x="4297363" y="4721225"/>
          <p14:tracePt t="105261" x="4292600" y="4714875"/>
          <p14:tracePt t="105295" x="4275138" y="4721225"/>
          <p14:tracePt t="105328" x="4257675" y="4737100"/>
          <p14:tracePt t="105361" x="4251325" y="4760913"/>
          <p14:tracePt t="105394" x="4251325" y="4783138"/>
          <p14:tracePt t="105428" x="4264025" y="4800600"/>
          <p14:tracePt t="105462" x="4268788" y="4818063"/>
          <p14:tracePt t="105495" x="4268788" y="4829175"/>
          <p14:tracePt t="105562" x="4268788" y="4835525"/>
          <p14:tracePt t="105565" x="4268788" y="4840288"/>
          <p14:tracePt t="105595" x="4264025" y="4851400"/>
          <p14:tracePt t="105598" x="4251325" y="4857750"/>
          <p14:tracePt t="105628" x="4222750" y="4864100"/>
          <p14:tracePt t="105662" x="4222750" y="4857750"/>
          <p14:tracePt t="105695" x="4222750" y="4851400"/>
          <p14:tracePt t="105728" x="4235450" y="4851400"/>
          <p14:tracePt t="105762" x="4246563" y="4840288"/>
          <p14:tracePt t="105795" x="4257675" y="4829175"/>
          <p14:tracePt t="105828" x="4235450" y="4835525"/>
          <p14:tracePt t="105862" x="4229100" y="4840288"/>
          <p14:tracePt t="105894" x="4264025" y="4840288"/>
          <p14:tracePt t="105963" x="4264025" y="4857750"/>
          <p14:tracePt t="106028" x="4279900" y="4857750"/>
          <p14:tracePt t="106061" x="4292600" y="4857750"/>
          <p14:tracePt t="106095" x="4286250" y="4868863"/>
          <p14:tracePt t="106128" x="4297363" y="4868863"/>
          <p14:tracePt t="106161" x="4332288" y="4846638"/>
          <p14:tracePt t="106229" x="4337050" y="4846638"/>
          <p14:tracePt t="106261" x="4383088" y="4846638"/>
          <p14:tracePt t="106294" x="4406900" y="4846638"/>
          <p14:tracePt t="106328" x="4406900" y="4835525"/>
          <p14:tracePt t="106361" x="4394200" y="4818063"/>
          <p14:tracePt t="106395" x="4378325" y="4829175"/>
          <p14:tracePt t="106428" x="4360863" y="4840288"/>
          <p14:tracePt t="106461" x="4360863" y="4829175"/>
          <p14:tracePt t="106494" x="4383088" y="4818063"/>
          <p14:tracePt t="106528" x="4418013" y="4794250"/>
          <p14:tracePt t="106562" x="4422775" y="4778375"/>
          <p14:tracePt t="106594" x="4422775" y="4772025"/>
          <p14:tracePt t="106653" x="4422775" y="4765675"/>
          <p14:tracePt t="106668" x="4422775" y="4760913"/>
          <p14:tracePt t="106694" x="4418013" y="4754563"/>
          <p14:tracePt t="106728" x="4406900" y="4754563"/>
          <p14:tracePt t="106761" x="4400550" y="4754563"/>
          <p14:tracePt t="106795" x="4383088" y="4754563"/>
          <p14:tracePt t="106828" x="4354513" y="4754563"/>
          <p14:tracePt t="106862" x="4349750" y="4754563"/>
          <p14:tracePt t="106928" x="4343400" y="4754563"/>
          <p14:tracePt t="106961" x="4325938" y="4754563"/>
          <p14:tracePt t="106994" x="4308475" y="4760913"/>
          <p14:tracePt t="107027" x="4292600" y="4765675"/>
          <p14:tracePt t="107061" x="4286250" y="4765675"/>
          <p14:tracePt t="107094" x="4279900" y="4765675"/>
          <p14:tracePt t="107099" x="4275138" y="4765675"/>
          <p14:tracePt t="107128" x="4264025" y="4765675"/>
          <p14:tracePt t="107194" x="4279900" y="4765675"/>
          <p14:tracePt t="107261" x="4297363" y="4754563"/>
          <p14:tracePt t="107294" x="4337050" y="4737100"/>
          <p14:tracePt t="107327" x="4343400" y="4737100"/>
          <p14:tracePt t="107361" x="4365625" y="4749800"/>
          <p14:tracePt t="107395" x="4406900" y="4749800"/>
          <p14:tracePt t="107427" x="4406900" y="4760913"/>
          <p14:tracePt t="107461" x="4418013" y="4772025"/>
          <p14:tracePt t="107494" x="4451350" y="4765675"/>
          <p14:tracePt t="107527" x="4479925" y="4754563"/>
          <p14:tracePt t="107560" x="4475163" y="4749800"/>
          <p14:tracePt t="107594" x="4468813" y="4749800"/>
          <p14:tracePt t="107628" x="4486275" y="4737100"/>
          <p14:tracePt t="107661" x="4514850" y="4721225"/>
          <p14:tracePt t="107694" x="4521200" y="4714875"/>
          <p14:tracePt t="107727" x="4514850" y="4721225"/>
          <p14:tracePt t="107795" x="4578350" y="4675188"/>
          <p14:tracePt t="107827" x="4583113" y="4668838"/>
          <p14:tracePt t="107894" x="4583113" y="4657725"/>
          <p14:tracePt t="107927" x="4578350" y="4651375"/>
          <p14:tracePt t="107961" x="4560888" y="4664075"/>
          <p14:tracePt t="107995" x="4549775" y="4692650"/>
          <p14:tracePt t="108029" x="4514850" y="4725988"/>
          <p14:tracePt t="108061" x="4486275" y="4743450"/>
          <p14:tracePt t="108094" x="4464050" y="4778375"/>
          <p14:tracePt t="108127" x="4446588" y="4794250"/>
          <p14:tracePt t="108161" x="4446588" y="4800600"/>
          <p14:tracePt t="108194" x="4411663" y="4811713"/>
          <p14:tracePt t="108227" x="4365625" y="4835525"/>
          <p14:tracePt t="108261" x="4349750" y="4835525"/>
          <p14:tracePt t="108294" x="4343400" y="4835525"/>
          <p14:tracePt t="108327" x="4314825" y="4835525"/>
          <p14:tracePt t="108361" x="4297363" y="4851400"/>
          <p14:tracePt t="108444" x="4297363" y="4857750"/>
          <p14:tracePt t="108460" x="4292600" y="4864100"/>
          <p14:tracePt t="108494" x="4251325" y="4886325"/>
          <p14:tracePt t="108527" x="4211638" y="4903788"/>
          <p14:tracePt t="108560" x="4194175" y="4914900"/>
          <p14:tracePt t="108594" x="4189413" y="4914900"/>
          <p14:tracePt t="108597" x="4183063" y="4914900"/>
          <p14:tracePt t="108627" x="4165600" y="4914900"/>
          <p14:tracePt t="108660" x="4154488" y="4914900"/>
          <p14:tracePt t="108693" x="4137025" y="4914900"/>
          <p14:tracePt t="108727" x="4114800" y="4921250"/>
          <p14:tracePt t="108760" x="4079875" y="4937125"/>
          <p14:tracePt t="108794" x="4064000" y="4954588"/>
          <p14:tracePt t="108797" x="4057650" y="4954588"/>
          <p14:tracePt t="108828" x="4029075" y="4943475"/>
          <p14:tracePt t="108860" x="4006850" y="4937125"/>
          <p14:tracePt t="108894" x="3983038" y="4943475"/>
          <p14:tracePt t="108927" x="3943350" y="4965700"/>
          <p14:tracePt t="108961" x="3914775" y="4978400"/>
          <p14:tracePt t="108994" x="3886200" y="4994275"/>
          <p14:tracePt t="109027" x="3875088" y="5006975"/>
          <p14:tracePt t="109060" x="3840163" y="5022850"/>
          <p14:tracePt t="109093" x="3811588" y="5022850"/>
          <p14:tracePt t="109127" x="3811588" y="5011738"/>
          <p14:tracePt t="109161" x="3822700" y="5011738"/>
          <p14:tracePt t="109227" x="3822700" y="5022850"/>
          <p14:tracePt t="109260" x="3817938" y="5029200"/>
          <p14:tracePt t="109293" x="3800475" y="5029200"/>
          <p14:tracePt t="109327" x="3800475" y="5035550"/>
          <p14:tracePt t="109361" x="3800475" y="5051425"/>
          <p14:tracePt t="109393" x="3800475" y="5064125"/>
          <p14:tracePt t="109427" x="3794125" y="5064125"/>
          <p14:tracePt t="109430" x="3789363" y="5064125"/>
          <p14:tracePt t="109461" x="3794125" y="5064125"/>
          <p14:tracePt t="109532" x="3794125" y="5057775"/>
          <p14:tracePt t="109548" x="3794125" y="5051425"/>
          <p14:tracePt t="109560" x="3794125" y="5046663"/>
          <p14:tracePt t="109593" x="3806825" y="5029200"/>
          <p14:tracePt t="109627" x="3811588" y="5018088"/>
          <p14:tracePt t="109660" x="3800475" y="5018088"/>
          <p14:tracePt t="109693" x="3800475" y="5006975"/>
          <p14:tracePt t="109727" x="3783013" y="4989513"/>
          <p14:tracePt t="109760" x="3771900" y="4978400"/>
          <p14:tracePt t="109793" x="3771900" y="4965700"/>
          <p14:tracePt t="109827" x="3765550" y="4960938"/>
          <p14:tracePt t="109830" x="3760788" y="4960938"/>
          <p14:tracePt t="109860" x="3736975" y="4960938"/>
          <p14:tracePt t="109893" x="3736975" y="4943475"/>
          <p14:tracePt t="109927" x="3725863" y="4932363"/>
          <p14:tracePt t="109960" x="3714750" y="4932363"/>
          <p14:tracePt t="109993" x="3697288" y="4932363"/>
          <p14:tracePt t="110027" x="3692525" y="4914900"/>
          <p14:tracePt t="110060" x="3668713" y="4892675"/>
          <p14:tracePt t="110093" x="3663950" y="4879975"/>
          <p14:tracePt t="110127" x="3657600" y="4868863"/>
          <p14:tracePt t="110131" x="3651250" y="4864100"/>
          <p14:tracePt t="110160" x="3640138" y="4851400"/>
          <p14:tracePt t="110193" x="3629025" y="4835525"/>
          <p14:tracePt t="110200" x="3629025" y="4829175"/>
          <p14:tracePt t="110227" x="3635375" y="4818063"/>
          <p14:tracePt t="110260" x="3635375" y="4806950"/>
          <p14:tracePt t="110293" x="3617913" y="4806950"/>
          <p14:tracePt t="110326" x="3606800" y="4806950"/>
          <p14:tracePt t="110393" x="3594100" y="4811713"/>
          <p14:tracePt t="110427" x="3578225" y="4822825"/>
          <p14:tracePt t="110460" x="3560763" y="4835525"/>
          <p14:tracePt t="110493" x="3543300" y="4835525"/>
          <p14:tracePt t="110526" x="3532188" y="4835525"/>
          <p14:tracePt t="110560" x="3532188" y="4846638"/>
          <p14:tracePt t="110593" x="3521075" y="4864100"/>
          <p14:tracePt t="110626" x="3503613" y="4864100"/>
          <p14:tracePt t="110660" x="3497263" y="4864100"/>
          <p14:tracePt t="110852" x="3497263" y="4857750"/>
          <p14:tracePt t="110876" x="3497263" y="4851400"/>
          <p14:tracePt t="110885" x="3497263" y="4846638"/>
          <p14:tracePt t="110932" x="3497263" y="4851400"/>
          <p14:tracePt t="111196" x="3503613" y="4851400"/>
          <p14:tracePt t="111470" x="3497263" y="4851400"/>
          <p14:tracePt t="111476" x="3492500" y="4851400"/>
          <p14:tracePt t="111605" x="3492500" y="4846638"/>
          <p14:tracePt t="111612" x="3497263" y="4846638"/>
          <p14:tracePt t="111627" x="3503613" y="4840288"/>
          <p14:tracePt t="111630" x="3514725" y="4835525"/>
          <p14:tracePt t="111659" x="3532188" y="4829175"/>
          <p14:tracePt t="111693" x="3549650" y="4829175"/>
          <p14:tracePt t="111726" x="3571875" y="4822825"/>
          <p14:tracePt t="111760" x="3651250" y="4806950"/>
          <p14:tracePt t="111793" x="3749675" y="4760913"/>
          <p14:tracePt t="111828" x="3879850" y="4708525"/>
          <p14:tracePt t="111859" x="4035425" y="4664075"/>
          <p14:tracePt t="111893" x="4194175" y="4629150"/>
          <p14:tracePt t="111926" x="4360863" y="4560888"/>
          <p14:tracePt t="111959" x="4532313" y="4479925"/>
          <p14:tracePt t="111993" x="4760913" y="4422775"/>
          <p14:tracePt t="112027" x="5080000" y="4349750"/>
          <p14:tracePt t="112059" x="5257800" y="4303713"/>
          <p14:tracePt t="112093" x="5497513" y="4246563"/>
          <p14:tracePt t="112126" x="5743575" y="4183063"/>
          <p14:tracePt t="112159" x="6018213" y="4125913"/>
          <p14:tracePt t="112193" x="6218238" y="4079875"/>
          <p14:tracePt t="112226" x="6543675" y="4017963"/>
          <p14:tracePt t="112259" x="6794500" y="3989388"/>
          <p14:tracePt t="112293" x="7058025" y="3937000"/>
          <p14:tracePt t="112326" x="7161213" y="3932238"/>
          <p14:tracePt t="112359" x="7315200" y="3949700"/>
          <p14:tracePt t="112393" x="7423150" y="3971925"/>
          <p14:tracePt t="112427" x="7504113" y="3989388"/>
          <p14:tracePt t="112459" x="7532688" y="4017963"/>
          <p14:tracePt t="112493" x="7532688" y="4046538"/>
          <p14:tracePt t="112526" x="7521575" y="4057650"/>
          <p14:tracePt t="112559" x="7480300" y="4097338"/>
          <p14:tracePt t="112593" x="7446963" y="4137025"/>
          <p14:tracePt t="112626" x="7446963" y="4149725"/>
          <p14:tracePt t="112629" x="7440613" y="4149725"/>
          <p14:tracePt t="112659" x="7407275" y="4160838"/>
          <p14:tracePt t="112692" x="7343775" y="4194175"/>
          <p14:tracePt t="112726" x="7258050" y="4240213"/>
          <p14:tracePt t="112759" x="7207250" y="4275138"/>
          <p14:tracePt t="112793" x="7143750" y="4297363"/>
          <p14:tracePt t="112826" x="7097713" y="4308475"/>
          <p14:tracePt t="112859" x="7092950" y="4308475"/>
          <p14:tracePt t="112893" x="7075488" y="4297363"/>
          <p14:tracePt t="112926" x="7046913" y="4297363"/>
          <p14:tracePt t="112959" x="7040563" y="4297363"/>
          <p14:tracePt t="112992" x="7040563" y="4292600"/>
          <p14:tracePt t="113026" x="7023100" y="4275138"/>
          <p14:tracePt t="113059" x="7011988" y="4268788"/>
          <p14:tracePt t="113062" x="7007225" y="4268788"/>
          <p14:tracePt t="113093" x="6989763" y="4268788"/>
          <p14:tracePt t="113126" x="6989763" y="4240213"/>
          <p14:tracePt t="113159" x="7023100" y="4178300"/>
          <p14:tracePt t="113164" x="7035800" y="4160838"/>
          <p14:tracePt t="113192" x="7075488" y="4137025"/>
          <p14:tracePt t="113226" x="7115175" y="4143375"/>
          <p14:tracePt t="113259" x="7154863" y="4143375"/>
          <p14:tracePt t="113292" x="7212013" y="4114800"/>
          <p14:tracePt t="113326" x="7240588" y="4075113"/>
          <p14:tracePt t="113359" x="7286625" y="4051300"/>
          <p14:tracePt t="113392" x="7350125" y="4051300"/>
          <p14:tracePt t="113426" x="7383463" y="4051300"/>
          <p14:tracePt t="113459" x="7400925" y="4040188"/>
          <p14:tracePt t="113492" x="7418388" y="4046538"/>
          <p14:tracePt t="113526" x="7440613" y="4064000"/>
          <p14:tracePt t="113559" x="7469188" y="4068763"/>
          <p14:tracePt t="113626" x="7469188" y="4079875"/>
          <p14:tracePt t="113659" x="7480300" y="4079875"/>
          <p14:tracePt t="113692" x="7497763" y="4092575"/>
          <p14:tracePt t="113726" x="7497763" y="4097338"/>
          <p14:tracePt t="113759" x="7504113" y="4108450"/>
          <p14:tracePt t="113792" x="7504113" y="4121150"/>
          <p14:tracePt t="113825" x="7493000" y="4121150"/>
          <p14:tracePt t="113859" x="7493000" y="4137025"/>
          <p14:tracePt t="113892" x="7497763" y="4154488"/>
          <p14:tracePt t="113959" x="7486650" y="4143375"/>
          <p14:tracePt t="113992" x="7469188" y="4143375"/>
          <p14:tracePt t="114025" x="7458075" y="4143375"/>
          <p14:tracePt t="114061" x="7435850" y="4143375"/>
          <p14:tracePt t="114093" x="7429500" y="4143375"/>
          <p14:tracePt t="114126" x="7423150" y="4137025"/>
          <p14:tracePt t="114158" x="7423150" y="4125913"/>
          <p14:tracePt t="114225" x="7423150" y="4137025"/>
          <p14:tracePt t="114259" x="7412038" y="4137025"/>
          <p14:tracePt t="114292" x="7407275" y="4137025"/>
          <p14:tracePt t="114325" x="7418388" y="4137025"/>
          <p14:tracePt t="114359" x="7418388" y="4149725"/>
          <p14:tracePt t="114392" x="7423150" y="4149725"/>
          <p14:tracePt t="114425" x="7458075" y="4114800"/>
          <p14:tracePt t="114459" x="7486650" y="4075113"/>
          <p14:tracePt t="114461" x="7497763" y="4064000"/>
          <p14:tracePt t="114492" x="7532688" y="4046538"/>
          <p14:tracePt t="114525" x="7561263" y="4035425"/>
          <p14:tracePt t="114559" x="7640638" y="3994150"/>
          <p14:tracePt t="114592" x="7715250" y="3960813"/>
          <p14:tracePt t="114625" x="7743825" y="3949700"/>
          <p14:tracePt t="114630" x="7750175" y="3949700"/>
          <p14:tracePt t="114658" x="7754938" y="3949700"/>
          <p14:tracePt t="114691" x="7766050" y="3954463"/>
          <p14:tracePt t="114725" x="7754938" y="3994150"/>
          <p14:tracePt t="114759" x="7743825" y="4017963"/>
          <p14:tracePt t="114792" x="7743825" y="4035425"/>
          <p14:tracePt t="114825" x="7721600" y="4075113"/>
          <p14:tracePt t="114859" x="7704138" y="4108450"/>
          <p14:tracePt t="114892" x="7697788" y="4121150"/>
          <p14:tracePt t="114925" x="7680325" y="4121150"/>
          <p14:tracePt t="114959" x="7640638" y="4103688"/>
          <p14:tracePt t="114992" x="7629525" y="4092575"/>
          <p14:tracePt t="115025" x="7600950" y="4097338"/>
          <p14:tracePt t="115059" x="7561263" y="4114800"/>
          <p14:tracePt t="115092" x="7526338" y="4097338"/>
          <p14:tracePt t="115125" x="7521575" y="4057650"/>
          <p14:tracePt t="115159" x="7469188" y="4035425"/>
          <p14:tracePt t="115192" x="7412038" y="4022725"/>
          <p14:tracePt t="115225" x="7378700" y="4022725"/>
          <p14:tracePt t="115259" x="7350125" y="4022725"/>
          <p14:tracePt t="115292" x="7286625" y="4046538"/>
          <p14:tracePt t="115325" x="7235825" y="4064000"/>
          <p14:tracePt t="115358" x="7207250" y="4064000"/>
          <p14:tracePt t="115392" x="7161213" y="4068763"/>
          <p14:tracePt t="115425" x="7104063" y="4086225"/>
          <p14:tracePt t="115460" x="7058025" y="4097338"/>
          <p14:tracePt t="115492" x="7007225" y="4092575"/>
          <p14:tracePt t="115525" x="6972300" y="4075113"/>
          <p14:tracePt t="115558" x="6961188" y="4057650"/>
          <p14:tracePt t="115592" x="6961188" y="4040188"/>
          <p14:tracePt t="115625" x="6943725" y="4029075"/>
          <p14:tracePt t="115629" x="6943725" y="4022725"/>
          <p14:tracePt t="115659" x="6932613" y="4017963"/>
          <p14:tracePt t="115692" x="6932613" y="4000500"/>
          <p14:tracePt t="115725" x="6915150" y="3994150"/>
          <p14:tracePt t="115758" x="6886575" y="4000500"/>
          <p14:tracePt t="115791" x="6875463" y="4000500"/>
          <p14:tracePt t="115859" x="6864350" y="4006850"/>
          <p14:tracePt t="115891" x="6864350" y="4022725"/>
          <p14:tracePt t="115958" x="6869113" y="4022725"/>
          <p14:tracePt t="115991" x="6880225" y="4022725"/>
          <p14:tracePt t="116025" x="6892925" y="4022725"/>
          <p14:tracePt t="116058" x="6904038" y="4022725"/>
          <p14:tracePt t="116125" x="6921500" y="4022725"/>
          <p14:tracePt t="116158" x="6926263" y="4022725"/>
          <p14:tracePt t="116220" x="6932613" y="4022725"/>
          <p14:tracePt t="116228" x="6937375" y="4022725"/>
          <p14:tracePt t="116258" x="6943725" y="4022725"/>
          <p14:tracePt t="116301" x="6950075" y="4022725"/>
          <p14:tracePt t="116325" x="6972300" y="4022725"/>
          <p14:tracePt t="116358" x="6978650" y="4022725"/>
          <p14:tracePt t="116425" x="6983413" y="4017963"/>
          <p14:tracePt t="116458" x="6994525" y="4017963"/>
          <p14:tracePt t="116491" x="7018338" y="4006850"/>
          <p14:tracePt t="116525" x="7058025" y="3978275"/>
          <p14:tracePt t="116558" x="7075488" y="3949700"/>
          <p14:tracePt t="116592" x="7058025" y="3943350"/>
          <p14:tracePt t="116625" x="7011988" y="3943350"/>
          <p14:tracePt t="116629" x="7000875" y="3949700"/>
          <p14:tracePt t="116659" x="6994525" y="3965575"/>
          <p14:tracePt t="116691" x="6994525" y="3971925"/>
          <p14:tracePt t="116725" x="7000875" y="3971925"/>
          <p14:tracePt t="116758" x="7007225" y="3971925"/>
          <p14:tracePt t="116791" x="7035800" y="3983038"/>
          <p14:tracePt t="116825" x="7064375" y="3983038"/>
          <p14:tracePt t="116857" x="7092950" y="3983038"/>
          <p14:tracePt t="116925" x="7121525" y="3983038"/>
          <p14:tracePt t="116958" x="7126288" y="3983038"/>
          <p14:tracePt t="117025" x="7115175" y="3983038"/>
          <p14:tracePt t="117059" x="7092950" y="3983038"/>
          <p14:tracePt t="117091" x="7069138" y="3983038"/>
          <p14:tracePt t="117124" x="7058025" y="3965575"/>
          <p14:tracePt t="117158" x="7046913" y="3960813"/>
          <p14:tracePt t="117192" x="7011988" y="3960813"/>
          <p14:tracePt t="117224" x="6978650" y="3954463"/>
          <p14:tracePt t="117259" x="6978650" y="3932238"/>
          <p14:tracePt t="117291" x="6965950" y="3932238"/>
          <p14:tracePt t="117324" x="6926263" y="3925888"/>
          <p14:tracePt t="117358" x="6904038" y="3914775"/>
          <p14:tracePt t="117391" x="6864350" y="3914775"/>
          <p14:tracePt t="117424" x="6846888" y="3903663"/>
          <p14:tracePt t="117458" x="6846888" y="3892550"/>
          <p14:tracePt t="117491" x="6846888" y="3886200"/>
          <p14:tracePt t="117525" x="6851650" y="3886200"/>
          <p14:tracePt t="117558" x="6858000" y="3886200"/>
          <p14:tracePt t="117596" x="6864350" y="3886200"/>
          <p14:tracePt t="117624" x="6880225" y="3886200"/>
          <p14:tracePt t="117628" x="6886575" y="3886200"/>
          <p14:tracePt t="117659" x="6926263" y="3886200"/>
          <p14:tracePt t="117692" x="6926263" y="3897313"/>
          <p14:tracePt t="117724" x="6915150" y="3908425"/>
          <p14:tracePt t="117758" x="6904038" y="3921125"/>
          <p14:tracePt t="117792" x="6897688" y="3921125"/>
          <p14:tracePt t="117824" x="6904038" y="3921125"/>
          <p14:tracePt t="117858" x="6921500" y="3937000"/>
          <p14:tracePt t="117891" x="6908800" y="3949700"/>
          <p14:tracePt t="117924" x="6880225" y="3978275"/>
          <p14:tracePt t="117957" x="6858000" y="4011613"/>
          <p14:tracePt t="117991" x="6858000" y="4022725"/>
          <p14:tracePt t="118024" x="6858000" y="4017963"/>
          <p14:tracePt t="118058" x="6864350" y="3983038"/>
          <p14:tracePt t="118091" x="6892925" y="3943350"/>
          <p14:tracePt t="118124" x="6921500" y="3921125"/>
          <p14:tracePt t="118157" x="6915150" y="3903663"/>
          <p14:tracePt t="118191" x="6897688" y="3892550"/>
          <p14:tracePt t="118258" x="6892925" y="3892550"/>
          <p14:tracePt t="118291" x="6869113" y="3875088"/>
          <p14:tracePt t="118324" x="6829425" y="3851275"/>
          <p14:tracePt t="118357" x="6823075" y="3835400"/>
          <p14:tracePt t="118391" x="6846888" y="3829050"/>
          <p14:tracePt t="118424" x="6886575" y="3829050"/>
          <p14:tracePt t="118458" x="6897688" y="3835400"/>
          <p14:tracePt t="118491" x="6897688" y="3846513"/>
          <p14:tracePt t="118524" x="6875463" y="3897313"/>
          <p14:tracePt t="118557" x="6869113" y="3921125"/>
          <p14:tracePt t="118591" x="6875463" y="3937000"/>
          <p14:tracePt t="118624" x="6875463" y="3949700"/>
          <p14:tracePt t="118658" x="6864350" y="3960813"/>
          <p14:tracePt t="118691" x="6858000" y="3954463"/>
          <p14:tracePt t="118724" x="6846888" y="3954463"/>
          <p14:tracePt t="118757" x="6835775" y="3943350"/>
          <p14:tracePt t="118791" x="6823075" y="3921125"/>
          <p14:tracePt t="118824" x="6835775" y="3892550"/>
          <p14:tracePt t="118857" x="6829425" y="3886200"/>
          <p14:tracePt t="118891" x="6811963" y="3886200"/>
          <p14:tracePt t="118924" x="6811963" y="3868738"/>
          <p14:tracePt t="118957" x="6794500" y="3875088"/>
          <p14:tracePt t="118991" x="6778625" y="3886200"/>
          <p14:tracePt t="119057" x="6783388" y="3886200"/>
          <p14:tracePt t="119090" x="6778625" y="3897313"/>
          <p14:tracePt t="119124" x="6783388" y="3897313"/>
          <p14:tracePt t="119157" x="6789738" y="3897313"/>
          <p14:tracePt t="119228" x="6794500" y="3897313"/>
          <p14:tracePt t="119235" x="6800850" y="3897313"/>
          <p14:tracePt t="119257" x="6818313" y="3897313"/>
          <p14:tracePt t="119291" x="6823075" y="3897313"/>
          <p14:tracePt t="119405" x="6829425" y="3897313"/>
          <p14:tracePt t="119421" x="6835775" y="3897313"/>
          <p14:tracePt t="119428" x="6840538" y="3897313"/>
          <p14:tracePt t="119457" x="6846888" y="3897313"/>
          <p14:tracePt t="119500" x="6840538" y="3897313"/>
          <p14:tracePt t="119524" x="6835775" y="3897313"/>
          <p14:tracePt t="119557" x="6835775" y="3892550"/>
          <p14:tracePt t="119590" x="6846888" y="3886200"/>
          <p14:tracePt t="119657" x="6851650" y="3886200"/>
          <p14:tracePt t="119691" x="6864350" y="3886200"/>
          <p14:tracePt t="119695" x="6864350" y="3892550"/>
          <p14:tracePt t="119724" x="6864350" y="3897313"/>
          <p14:tracePt t="119797" x="6864350" y="3903663"/>
          <p14:tracePt t="119820" x="6869113" y="3903663"/>
          <p14:tracePt t="119828" x="6875463" y="3903663"/>
          <p14:tracePt t="119868" x="6869113" y="3903663"/>
          <p14:tracePt t="119891" x="6864350" y="3903663"/>
          <p14:tracePt t="119925" x="6869113" y="3903663"/>
          <p14:tracePt t="119957" x="6886575" y="3903663"/>
          <p14:tracePt t="119990" x="6904038" y="3908425"/>
          <p14:tracePt t="120024" x="6904038" y="3921125"/>
          <p14:tracePt t="120057" x="6904038" y="3932238"/>
          <p14:tracePt t="120091" x="6965950" y="3925888"/>
          <p14:tracePt t="120124" x="7058025" y="3886200"/>
          <p14:tracePt t="120157" x="7075488" y="3879850"/>
          <p14:tracePt t="120190" x="7115175" y="3879850"/>
          <p14:tracePt t="120223" x="7235825" y="3863975"/>
          <p14:tracePt t="120257" x="7280275" y="3846513"/>
          <p14:tracePt t="120290" x="7269163" y="3846513"/>
          <p14:tracePt t="120323" x="7304088" y="3846513"/>
          <p14:tracePt t="120357" x="7350125" y="3840163"/>
          <p14:tracePt t="120390" x="7332663" y="3840163"/>
          <p14:tracePt t="120423" x="7315200" y="3840163"/>
          <p14:tracePt t="120457" x="7337425" y="3840163"/>
          <p14:tracePt t="120491" x="7350125" y="3835400"/>
          <p14:tracePt t="120523" x="7372350" y="3800475"/>
          <p14:tracePt t="120557" x="7378700" y="3765550"/>
          <p14:tracePt t="120590" x="7378700" y="3749675"/>
          <p14:tracePt t="120623" x="7378700" y="3732213"/>
          <p14:tracePt t="120657" x="7378700" y="3725863"/>
          <p14:tracePt t="120723" x="7378700" y="3692525"/>
          <p14:tracePt t="120757" x="7343775" y="3686175"/>
          <p14:tracePt t="120790" x="7258050" y="3686175"/>
          <p14:tracePt t="120823" x="7189788" y="3703638"/>
          <p14:tracePt t="120857" x="7137400" y="3714750"/>
          <p14:tracePt t="120891" x="7064375" y="3732213"/>
          <p14:tracePt t="120923" x="7023100" y="3732213"/>
          <p14:tracePt t="120957" x="6972300" y="3725863"/>
          <p14:tracePt t="120990" x="6886575" y="3749675"/>
          <p14:tracePt t="121023" x="6818313" y="3754438"/>
          <p14:tracePt t="121057" x="6772275" y="3760788"/>
          <p14:tracePt t="121091" x="6629400" y="3789363"/>
          <p14:tracePt t="121123" x="6451600" y="3806825"/>
          <p14:tracePt t="121157" x="6378575" y="3811588"/>
          <p14:tracePt t="121190" x="6308725" y="3811588"/>
          <p14:tracePt t="121195" x="6286500" y="3811588"/>
          <p14:tracePt t="121224" x="6189663" y="3811588"/>
          <p14:tracePt t="121256" x="5961063" y="3811588"/>
          <p14:tracePt t="121291" x="5732463" y="3806825"/>
          <p14:tracePt t="121323" x="5697538" y="3675063"/>
          <p14:tracePt t="121357" x="5664200" y="3463925"/>
          <p14:tracePt t="121390" x="5583238" y="3263900"/>
          <p14:tracePt t="121423" x="5549900" y="3040063"/>
          <p14:tracePt t="121457" x="5697538" y="2468563"/>
          <p14:tracePt t="121490" x="5783263" y="1868488"/>
          <p14:tracePt t="121523" x="5708650" y="1468438"/>
          <p14:tracePt t="121557" x="5497513" y="822325"/>
          <p14:tracePt t="121590" x="5308600" y="0"/>
          <p14:tracePt t="121623" x="5400675" y="0"/>
          <p14:tracePt t="121656" x="5629275" y="0"/>
          <p14:tracePt t="121691" x="5800725" y="0"/>
          <p14:tracePt t="121723" x="5949950" y="0"/>
          <p14:tracePt t="121756" x="6022975" y="0"/>
          <p14:tracePt t="121790" x="6057900" y="0"/>
          <p14:tracePt t="121823" x="5961063" y="0"/>
          <p14:tracePt t="121857" x="5864225" y="0"/>
          <p14:tracePt t="121891" x="5737225" y="0"/>
          <p14:tracePt t="121923" x="5721350" y="0"/>
          <p14:tracePt t="121990" x="5668963" y="0"/>
          <p14:tracePt t="122023" x="5646738" y="0"/>
          <p14:tracePt t="122056" x="5657850" y="0"/>
          <p14:tracePt t="122090" x="5640388" y="0"/>
          <p14:tracePt t="122123" x="5561013" y="0"/>
          <p14:tracePt t="122156" x="5549900" y="0"/>
          <p14:tracePt t="122190" x="5543550" y="0"/>
          <p14:tracePt t="122228" x="5549900" y="0"/>
          <p14:tracePt t="122256" x="5561013" y="0"/>
          <p14:tracePt t="122323" x="5594350" y="17463"/>
          <p14:tracePt t="122356" x="5646738" y="39688"/>
          <p14:tracePt t="122390" x="5697538" y="74613"/>
          <p14:tracePt t="122423" x="5737225" y="92075"/>
          <p14:tracePt t="122456" x="5732463" y="50800"/>
          <p14:tracePt t="122491" x="5765800" y="0"/>
          <p14:tracePt t="122523" x="5818188" y="0"/>
          <p14:tracePt t="122556" x="5932488" y="0"/>
          <p14:tracePt t="122590" x="5994400" y="0"/>
          <p14:tracePt t="122623" x="6086475" y="0"/>
          <p14:tracePt t="122656" x="6097588" y="0"/>
          <p14:tracePt t="122690" x="6086475" y="0"/>
          <p14:tracePt t="122756" x="6092825" y="6350"/>
          <p14:tracePt t="122764" x="6103938" y="17463"/>
          <p14:tracePt t="122789" x="6121400" y="28575"/>
          <p14:tracePt t="122823" x="6143625" y="22225"/>
          <p14:tracePt t="122856" x="6161088" y="17463"/>
          <p14:tracePt t="122890" x="6154738" y="28575"/>
          <p14:tracePt t="122923" x="6165850" y="63500"/>
          <p14:tracePt t="122924" x="6165850" y="68263"/>
          <p14:tracePt t="122956" x="6161088" y="68263"/>
          <p14:tracePt t="122989" x="6143625" y="57150"/>
          <p14:tracePt t="123023" x="6143625" y="46038"/>
          <p14:tracePt t="123056" x="6165850" y="22225"/>
          <p14:tracePt t="123090" x="6211888" y="0"/>
          <p14:tracePt t="123123" x="6240463" y="0"/>
          <p14:tracePt t="123196" x="6246813" y="0"/>
          <p14:tracePt t="123204" x="6251575" y="0"/>
          <p14:tracePt t="123223" x="6257925" y="0"/>
          <p14:tracePt t="123256" x="6264275" y="0"/>
          <p14:tracePt t="123290" x="6269038" y="0"/>
          <p14:tracePt t="123380" x="6275388" y="0"/>
          <p14:tracePt t="123388" x="6280150" y="0"/>
          <p14:tracePt t="123429" x="6286500" y="0"/>
          <p14:tracePt t="123437" x="6292850" y="0"/>
          <p14:tracePt t="123456" x="6297613" y="0"/>
          <p14:tracePt t="123489" x="6303963" y="0"/>
          <p14:tracePt t="123523" x="6315075" y="0"/>
          <p14:tracePt t="123556" x="6332538" y="0"/>
          <p14:tracePt t="123589" x="6337300" y="0"/>
          <p14:tracePt t="123622" x="6361113" y="0"/>
          <p14:tracePt t="123656" x="6400800" y="0"/>
          <p14:tracePt t="123689" x="6411913" y="0"/>
          <p14:tracePt t="123748" x="6418263" y="0"/>
          <p14:tracePt t="123758" x="6423025" y="0"/>
          <p14:tracePt t="123789" x="6440488" y="0"/>
          <p14:tracePt t="123822" x="6446838" y="0"/>
          <p14:tracePt t="123856" x="6469063" y="0"/>
          <p14:tracePt t="123889" x="6508750" y="0"/>
          <p14:tracePt t="123923" x="6572250" y="0"/>
          <p14:tracePt t="123956" x="6607175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FC964E82-9E6F-4A62-B561-757993054E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27494" y="6273655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41F649-C3C4-C44F-BBAD-E75C91B6C88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2022/11/2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灯片编号占位符 2">
            <a:extLst>
              <a:ext uri="{FF2B5EF4-FFF2-40B4-BE49-F238E27FC236}">
                <a16:creationId xmlns:a16="http://schemas.microsoft.com/office/drawing/2014/main" id="{97C33426-A251-4D98-ACE7-FE931BB46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26694" y="6273655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E78BB7-A3EF-4029-87B4-EB730FB7C3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8">
            <a:extLst>
              <a:ext uri="{FF2B5EF4-FFF2-40B4-BE49-F238E27FC236}">
                <a16:creationId xmlns:a16="http://schemas.microsoft.com/office/drawing/2014/main" id="{B5AB4F27-F9A0-4AB8-900B-F190017A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基本语法（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5668985-AED8-4C41-88E3-E958A0719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0873"/>
              </p:ext>
            </p:extLst>
          </p:nvPr>
        </p:nvGraphicFramePr>
        <p:xfrm>
          <a:off x="464344" y="1808836"/>
          <a:ext cx="5298281" cy="445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09612">
                  <a:extLst>
                    <a:ext uri="{9D8B030D-6E8A-4147-A177-3AD203B41FA5}">
                      <a16:colId xmlns:a16="http://schemas.microsoft.com/office/drawing/2014/main" val="372085727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90562164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921743692"/>
                    </a:ext>
                  </a:extLst>
                </a:gridCol>
                <a:gridCol w="921544">
                  <a:extLst>
                    <a:ext uri="{9D8B030D-6E8A-4147-A177-3AD203B41FA5}">
                      <a16:colId xmlns:a16="http://schemas.microsoft.com/office/drawing/2014/main" val="201676307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1524795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048426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+mn-cs"/>
                        </a:rPr>
                        <a:t>类型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+mn-cs"/>
                        </a:rPr>
                        <a:t>符号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+mn-cs"/>
                        </a:rPr>
                        <a:t>使用方法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+mn-cs"/>
                        </a:rPr>
                        <a:t>类型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+mn-cs"/>
                        </a:rPr>
                        <a:t>符号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+mn-cs"/>
                        </a:rPr>
                        <a:t>使用方法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5865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算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术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运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算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a+b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逻辑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运算符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4486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a-b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a&amp;&amp;b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807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a*b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a||b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6689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/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a/b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位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运算符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901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%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a%b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a&amp;b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4114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关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系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运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算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a&gt;b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a|b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79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a&lt;b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a^b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88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a&gt;=b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移位</a:t>
                      </a:r>
                      <a:endPara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运算符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a&gt;&gt;b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801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a&lt;=b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a&lt;&lt;b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1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a==b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拼接符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{}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a,b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210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a!=b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条件符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a?b:c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18189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BD1B07B-FF77-47A9-9F69-8F6A512D5403}"/>
              </a:ext>
            </a:extLst>
          </p:cNvPr>
          <p:cNvGraphicFramePr>
            <a:graphicFrameLocks noGrp="1"/>
          </p:cNvGraphicFramePr>
          <p:nvPr/>
        </p:nvGraphicFramePr>
        <p:xfrm>
          <a:off x="6133306" y="1436116"/>
          <a:ext cx="2596356" cy="4820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62906">
                  <a:extLst>
                    <a:ext uri="{9D8B030D-6E8A-4147-A177-3AD203B41FA5}">
                      <a16:colId xmlns:a16="http://schemas.microsoft.com/office/drawing/2014/main" val="41430131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606742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运算符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优先级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5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！、</a:t>
                      </a:r>
                      <a:r>
                        <a:rPr lang="en-US" altLang="zh-CN" dirty="0"/>
                        <a:t>~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rowSpan="1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45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5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1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&lt;=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9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^~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5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2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2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8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5925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7D7BB4-58E7-43EE-8A9D-574AC605CC45}"/>
              </a:ext>
            </a:extLst>
          </p:cNvPr>
          <p:cNvCxnSpPr/>
          <p:nvPr/>
        </p:nvCxnSpPr>
        <p:spPr bwMode="auto">
          <a:xfrm>
            <a:off x="8267700" y="2103097"/>
            <a:ext cx="0" cy="3743153"/>
          </a:xfrm>
          <a:prstGeom prst="straightConnector1">
            <a:avLst/>
          </a:prstGeom>
          <a:noFill/>
          <a:ln w="22225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10">
            <a:extLst>
              <a:ext uri="{FF2B5EF4-FFF2-40B4-BE49-F238E27FC236}">
                <a16:creationId xmlns:a16="http://schemas.microsoft.com/office/drawing/2014/main" id="{984E4C57-994D-4576-BA05-6A0EDB77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46" y="1104463"/>
            <a:ext cx="852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常用运算符及优先级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30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5517" x="8521700" y="3897313"/>
          <p14:tracePt t="15749" x="8515350" y="3897313"/>
          <p14:tracePt t="15765" x="8509000" y="3897313"/>
          <p14:tracePt t="15772" x="8504238" y="3897313"/>
          <p14:tracePt t="15788" x="8497888" y="3897313"/>
          <p14:tracePt t="15891" x="8486775" y="3897313"/>
          <p14:tracePt t="15905" x="8480425" y="3897313"/>
          <p14:tracePt t="15938" x="8464550" y="3897313"/>
          <p14:tracePt t="16004" x="8464550" y="3908425"/>
          <p14:tracePt t="16038" x="8440738" y="3921125"/>
          <p14:tracePt t="16071" x="8407400" y="3921125"/>
          <p14:tracePt t="16104" x="8366125" y="3921125"/>
          <p14:tracePt t="16138" x="8247063" y="3989388"/>
          <p14:tracePt t="16171" x="7932738" y="4079875"/>
          <p14:tracePt t="16205" x="7326313" y="4308475"/>
          <p14:tracePt t="16238" x="6464300" y="4578350"/>
          <p14:tracePt t="16271" x="5064125" y="4235450"/>
          <p14:tracePt t="16304" x="4664075" y="3851275"/>
          <p14:tracePt t="16339" x="4160838" y="3892550"/>
          <p14:tracePt t="16371" x="2857500" y="4525963"/>
          <p14:tracePt t="16404" x="1606550" y="5572125"/>
          <p14:tracePt t="16438" x="1411288" y="5554663"/>
          <p14:tracePt t="16473" x="1035050" y="5422900"/>
          <p14:tracePt t="16504" x="571500" y="5303838"/>
          <p14:tracePt t="16539" x="485775" y="5189538"/>
          <p14:tracePt t="16571" x="428625" y="5246688"/>
          <p14:tracePt t="16604" x="536575" y="5303838"/>
          <p14:tracePt t="16638" x="1074738" y="5160963"/>
          <p14:tracePt t="16671" x="1720850" y="5189538"/>
          <p14:tracePt t="16704" x="1822450" y="5097463"/>
          <p14:tracePt t="16738" x="2332038" y="4772025"/>
          <p14:tracePt t="16771" x="4303713" y="4165600"/>
          <p14:tracePt t="16773" x="4606925" y="4114800"/>
          <p14:tracePt t="16804" x="4875213" y="4268788"/>
          <p14:tracePt t="16838" x="5789613" y="4160838"/>
          <p14:tracePt t="16871" x="7532688" y="2846388"/>
          <p14:tracePt t="16904" x="8823325" y="554038"/>
          <p14:tracePt t="17259" x="9097963" y="6303963"/>
          <p14:tracePt t="17267" x="8869363" y="6778625"/>
          <p14:tracePt t="17275" x="8869363" y="6851650"/>
          <p14:tracePt t="17287" x="8823325" y="6851650"/>
          <p14:tracePt t="17321" x="8526463" y="6851650"/>
          <p14:tracePt t="17355" x="8297863" y="6851650"/>
          <p14:tracePt t="17387" x="8469313" y="6851650"/>
          <p14:tracePt t="17421" x="8601075" y="6851650"/>
          <p14:tracePt t="17454" x="8378825" y="6750050"/>
          <p14:tracePt t="17487" x="8137525" y="6851650"/>
          <p14:tracePt t="17521" x="8343900" y="6851650"/>
          <p14:tracePt t="17555" x="8509000" y="6851650"/>
          <p14:tracePt t="17587" x="8697913" y="6851650"/>
          <p14:tracePt t="17621" x="8880475" y="6851650"/>
          <p14:tracePt t="17654" x="8990013" y="6851650"/>
          <p14:tracePt t="17688" x="9023350" y="6851650"/>
          <p14:tracePt t="17721" x="9036050" y="6835775"/>
          <p14:tracePt t="18420" x="8915400" y="6851650"/>
          <p14:tracePt t="18429" x="8550275" y="6851650"/>
          <p14:tracePt t="18437" x="8097838" y="6851650"/>
          <p14:tracePt t="18454" x="6972300" y="6851650"/>
          <p14:tracePt t="18471" x="5778500" y="6851650"/>
          <p14:tracePt t="18487" x="4651375" y="6851650"/>
          <p14:tracePt t="18521" x="3057525" y="6851650"/>
          <p14:tracePt t="18554" x="1011238" y="6554788"/>
          <p14:tracePt t="18796" x="57150" y="5383213"/>
          <p14:tracePt t="18805" x="320675" y="5137150"/>
          <p14:tracePt t="18823" x="611188" y="4818063"/>
          <p14:tracePt t="18837" x="1165225" y="4149725"/>
          <p14:tracePt t="18870" x="2063750" y="3125788"/>
          <p14:tracePt t="18904" x="3132138" y="2382838"/>
          <p14:tracePt t="18937" x="4703763" y="1743075"/>
          <p14:tracePt t="18971" x="5794375" y="1485900"/>
          <p14:tracePt t="19004" x="6275388" y="1463675"/>
          <p14:tracePt t="19037" x="6565900" y="1446213"/>
          <p14:tracePt t="19070" x="7458075" y="622300"/>
          <p14:tracePt t="19104" x="8247063" y="0"/>
          <p14:tracePt t="19137" x="8383588" y="0"/>
          <p14:tracePt t="19171" x="8486775" y="0"/>
          <p14:tracePt t="19203" x="8486775" y="107950"/>
          <p14:tracePt t="19237" x="8286750" y="485775"/>
          <p14:tracePt t="19270" x="8126413" y="617538"/>
          <p14:tracePt t="19303" x="7840663" y="817563"/>
          <p14:tracePt t="19337" x="7515225" y="1063625"/>
          <p14:tracePt t="19342" x="7451725" y="1131888"/>
          <p14:tracePt t="19372" x="7194550" y="1382713"/>
          <p14:tracePt t="19403" x="6983413" y="1565275"/>
          <p14:tracePt t="19436" x="6708775" y="1800225"/>
          <p14:tracePt t="19470" x="6623050" y="1908175"/>
          <p14:tracePt t="19504" x="6383338" y="2125663"/>
          <p14:tracePt t="19537" x="6183313" y="2274888"/>
          <p14:tracePt t="19572" x="5961063" y="2463800"/>
          <p14:tracePt t="19603" x="5851525" y="2593975"/>
          <p14:tracePt t="19637" x="5675313" y="2749550"/>
          <p14:tracePt t="19670" x="5418138" y="2874963"/>
          <p14:tracePt t="19703" x="5189538" y="2994025"/>
          <p14:tracePt t="19737" x="5097463" y="3051175"/>
          <p14:tracePt t="19771" x="4960938" y="3121025"/>
          <p14:tracePt t="19774" x="4914900" y="3136900"/>
          <p14:tracePt t="19803" x="4778375" y="3160713"/>
          <p14:tracePt t="19837" x="4629150" y="3160713"/>
          <p14:tracePt t="19870" x="4446588" y="3189288"/>
          <p14:tracePt t="19903" x="4286250" y="3217863"/>
          <p14:tracePt t="19937" x="4143375" y="3194050"/>
          <p14:tracePt t="19970" x="4057650" y="3178175"/>
          <p14:tracePt t="20004" x="3932238" y="3160713"/>
          <p14:tracePt t="20037" x="3778250" y="3171825"/>
          <p14:tracePt t="20070" x="3635375" y="3189288"/>
          <p14:tracePt t="20103" x="3543300" y="3178175"/>
          <p14:tracePt t="20137" x="3468688" y="3165475"/>
          <p14:tracePt t="20171" x="3332163" y="3178175"/>
          <p14:tracePt t="20203" x="3268663" y="3165475"/>
          <p14:tracePt t="20237" x="3171825" y="3079750"/>
          <p14:tracePt t="20270" x="3051175" y="3035300"/>
          <p14:tracePt t="20303" x="2932113" y="3035300"/>
          <p14:tracePt t="20337" x="2868613" y="3011488"/>
          <p14:tracePt t="20343" x="2851150" y="3000375"/>
          <p14:tracePt t="20371" x="2800350" y="2960688"/>
          <p14:tracePt t="20403" x="2754313" y="2943225"/>
          <p14:tracePt t="20406" x="2736850" y="2943225"/>
          <p14:tracePt t="20437" x="2651125" y="2965450"/>
          <p14:tracePt t="20470" x="2560638" y="2965450"/>
          <p14:tracePt t="20503" x="2468563" y="2932113"/>
          <p14:tracePt t="20536" x="2400300" y="2897188"/>
          <p14:tracePt t="20571" x="2314575" y="2879725"/>
          <p14:tracePt t="20604" x="2251075" y="2846388"/>
          <p14:tracePt t="20636" x="2189163" y="2794000"/>
          <p14:tracePt t="20670" x="2125663" y="2778125"/>
          <p14:tracePt t="20703" x="2046288" y="2778125"/>
          <p14:tracePt t="20737" x="1982788" y="2749550"/>
          <p14:tracePt t="20771" x="1903413" y="2697163"/>
          <p14:tracePt t="20803" x="1839913" y="2674938"/>
          <p14:tracePt t="20836" x="1771650" y="2611438"/>
          <p14:tracePt t="20870" x="1754188" y="2543175"/>
          <p14:tracePt t="20903" x="1731963" y="2479675"/>
          <p14:tracePt t="20937" x="1725613" y="2422525"/>
          <p14:tracePt t="20971" x="1708150" y="2325688"/>
          <p14:tracePt t="21003" x="1668463" y="2251075"/>
          <p14:tracePt t="21036" x="1635125" y="2206625"/>
          <p14:tracePt t="21069" x="1635125" y="2154238"/>
          <p14:tracePt t="21103" x="1635125" y="2092325"/>
          <p14:tracePt t="21136" x="1635125" y="2039938"/>
          <p14:tracePt t="21171" x="1646238" y="2022475"/>
          <p14:tracePt t="21204" x="1657350" y="2022475"/>
          <p14:tracePt t="21236" x="1635125" y="2046288"/>
          <p14:tracePt t="21270" x="1606550" y="2063750"/>
          <p14:tracePt t="21303" x="1611313" y="2057400"/>
          <p14:tracePt t="21336" x="1622425" y="2051050"/>
          <p14:tracePt t="21341" x="1628775" y="2051050"/>
          <p14:tracePt t="21371" x="1639888" y="2051050"/>
          <p14:tracePt t="21404" x="1635125" y="2063750"/>
          <p14:tracePt t="21436" x="1646238" y="2068513"/>
          <p14:tracePt t="21470" x="1651000" y="2068513"/>
          <p14:tracePt t="21549" x="1651000" y="2074863"/>
          <p14:tracePt t="21570" x="1635125" y="2079625"/>
          <p14:tracePt t="21603" x="1611313" y="2079625"/>
          <p14:tracePt t="21606" x="1611313" y="2068513"/>
          <p14:tracePt t="21636" x="1628775" y="2028825"/>
          <p14:tracePt t="21670" x="1635125" y="2011363"/>
          <p14:tracePt t="21740" x="1635125" y="2017713"/>
          <p14:tracePt t="21770" x="1628775" y="2022475"/>
          <p14:tracePt t="21804" x="1635125" y="2000250"/>
          <p14:tracePt t="21870" x="1646238" y="2006600"/>
          <p14:tracePt t="21903" x="1651000" y="1989138"/>
          <p14:tracePt t="21936" x="1651000" y="1982788"/>
          <p14:tracePt t="21970" x="1646238" y="1982788"/>
          <p14:tracePt t="22003" x="1646238" y="1971675"/>
          <p14:tracePt t="22036" x="1657350" y="1954213"/>
          <p14:tracePt t="22070" x="1657350" y="1943100"/>
          <p14:tracePt t="22103" x="1651000" y="1931988"/>
          <p14:tracePt t="22136" x="1657350" y="1903413"/>
          <p14:tracePt t="22170" x="1674813" y="1879600"/>
          <p14:tracePt t="22253" x="1674813" y="1874838"/>
          <p14:tracePt t="22270" x="1674813" y="1868488"/>
          <p14:tracePt t="22309" x="1674813" y="1874838"/>
          <p14:tracePt t="22336" x="1685925" y="1885950"/>
          <p14:tracePt t="22370" x="1703388" y="1892300"/>
          <p14:tracePt t="22374" x="1708150" y="1892300"/>
          <p14:tracePt t="22403" x="1714500" y="1892300"/>
          <p14:tracePt t="22460" x="1720850" y="1892300"/>
          <p14:tracePt t="22469" x="1725613" y="1892300"/>
          <p14:tracePt t="22503" x="1736725" y="1892300"/>
          <p14:tracePt t="22536" x="1754188" y="1892300"/>
          <p14:tracePt t="22569" x="1771650" y="1892300"/>
          <p14:tracePt t="22603" x="1782763" y="1892300"/>
          <p14:tracePt t="22636" x="1789113" y="1892300"/>
          <p14:tracePt t="22669" x="1771650" y="1879600"/>
          <p14:tracePt t="22702" x="1782763" y="1868488"/>
          <p14:tracePt t="22736" x="1800225" y="1863725"/>
          <p14:tracePt t="22804" x="1811338" y="1839913"/>
          <p14:tracePt t="22836" x="1817688" y="1835150"/>
          <p14:tracePt t="22869" x="1811338" y="1828800"/>
          <p14:tracePt t="22903" x="1811338" y="1817688"/>
          <p14:tracePt t="22936" x="1793875" y="1817688"/>
          <p14:tracePt t="22969" x="1778000" y="1835150"/>
          <p14:tracePt t="23003" x="1778000" y="1851025"/>
          <p14:tracePt t="23036" x="1778000" y="1863725"/>
          <p14:tracePt t="23102" x="1782763" y="1863725"/>
          <p14:tracePt t="23136" x="1793875" y="1897063"/>
          <p14:tracePt t="23169" x="1789113" y="1914525"/>
          <p14:tracePt t="23236" x="1789113" y="1903413"/>
          <p14:tracePt t="23308" x="1789113" y="1897063"/>
          <p14:tracePt t="23336" x="1789113" y="1885950"/>
          <p14:tracePt t="23369" x="1800225" y="1868488"/>
          <p14:tracePt t="23402" x="1811338" y="1868488"/>
          <p14:tracePt t="23484" x="1800225" y="1868488"/>
          <p14:tracePt t="23502" x="1793875" y="1868488"/>
          <p14:tracePt t="23536" x="1760538" y="1857375"/>
          <p14:tracePt t="23569" x="1749425" y="1839913"/>
          <p14:tracePt t="23603" x="1782763" y="1835150"/>
          <p14:tracePt t="23635" x="1793875" y="1822450"/>
          <p14:tracePt t="23669" x="1811338" y="1806575"/>
          <p14:tracePt t="23702" x="1811338" y="1789113"/>
          <p14:tracePt t="23736" x="1811338" y="1782763"/>
          <p14:tracePt t="23769" x="1811338" y="1793875"/>
          <p14:tracePt t="23908" x="1817688" y="1793875"/>
          <p14:tracePt t="23916" x="1822450" y="1793875"/>
          <p14:tracePt t="23925" x="1828800" y="1793875"/>
          <p14:tracePt t="23964" x="1828800" y="1789113"/>
          <p14:tracePt t="23985" x="1817688" y="1782763"/>
          <p14:tracePt t="24019" x="1806575" y="1765300"/>
          <p14:tracePt t="24052" x="1806575" y="1760538"/>
          <p14:tracePt t="24085" x="1793875" y="1760538"/>
          <p14:tracePt t="24119" x="1778000" y="1760538"/>
          <p14:tracePt t="24152" x="1760538" y="1760538"/>
          <p14:tracePt t="24186" x="1760538" y="1749425"/>
          <p14:tracePt t="24219" x="1749425" y="1749425"/>
          <p14:tracePt t="24252" x="1731963" y="1754188"/>
          <p14:tracePt t="24285" x="1725613" y="1754188"/>
          <p14:tracePt t="24352" x="1725613" y="1760538"/>
          <p14:tracePt t="24385" x="1736725" y="1778000"/>
          <p14:tracePt t="24419" x="1749425" y="1793875"/>
          <p14:tracePt t="24452" x="1743075" y="1806575"/>
          <p14:tracePt t="24485" x="1731963" y="1806575"/>
          <p14:tracePt t="24620" x="1731963" y="1800225"/>
          <p14:tracePt t="24636" x="1731963" y="1793875"/>
          <p14:tracePt t="24644" x="1731963" y="1789113"/>
          <p14:tracePt t="24669" x="1731963" y="1782763"/>
          <p14:tracePt t="24702" x="1743075" y="1782763"/>
          <p14:tracePt t="24735" x="1760538" y="1782763"/>
          <p14:tracePt t="24769" x="1778000" y="1765300"/>
          <p14:tracePt t="24804" x="1793875" y="1760538"/>
          <p14:tracePt t="24884" x="1793875" y="1754188"/>
          <p14:tracePt t="24902" x="1789113" y="1743075"/>
          <p14:tracePt t="24935" x="1789113" y="1731963"/>
          <p14:tracePt t="24969" x="1793875" y="1725613"/>
          <p14:tracePt t="25002" x="1800225" y="1725613"/>
          <p14:tracePt t="25035" x="1789113" y="1725613"/>
          <p14:tracePt t="25069" x="1778000" y="1720850"/>
          <p14:tracePt t="25102" x="1765300" y="1708150"/>
          <p14:tracePt t="25169" x="1760538" y="1708150"/>
          <p14:tracePt t="25206" x="1760538" y="1714500"/>
          <p14:tracePt t="25235" x="1760538" y="1725613"/>
          <p14:tracePt t="25269" x="1749425" y="1731963"/>
          <p14:tracePt t="25302" x="1754188" y="1731963"/>
          <p14:tracePt t="25335" x="1765300" y="1731963"/>
          <p14:tracePt t="25368" x="1765300" y="1725613"/>
          <p14:tracePt t="25404" x="1765300" y="1703388"/>
          <p14:tracePt t="25606" x="1760538" y="1703388"/>
          <p14:tracePt t="25628" x="1754188" y="1703388"/>
          <p14:tracePt t="25636" x="1749425" y="1703388"/>
          <p14:tracePt t="25716" x="1749425" y="1697038"/>
          <p14:tracePt t="25724" x="1754188" y="1692275"/>
          <p14:tracePt t="25735" x="1760538" y="1685925"/>
          <p14:tracePt t="25768" x="1789113" y="1685925"/>
          <p14:tracePt t="25803" x="1782763" y="1685925"/>
          <p14:tracePt t="25835" x="1771650" y="1685925"/>
          <p14:tracePt t="25838" x="1765300" y="1685925"/>
          <p14:tracePt t="25868" x="1754188" y="1685925"/>
          <p14:tracePt t="25903" x="1736725" y="1685925"/>
          <p14:tracePt t="25935" x="1720850" y="1685925"/>
          <p14:tracePt t="26002" x="1725613" y="1685925"/>
          <p14:tracePt t="26034" x="1725613" y="1679575"/>
          <p14:tracePt t="26068" x="1703388" y="1668463"/>
          <p14:tracePt t="26102" x="1692275" y="1668463"/>
          <p14:tracePt t="26135" x="1674813" y="1668463"/>
          <p14:tracePt t="26205" x="1674813" y="1663700"/>
          <p14:tracePt t="26235" x="1674813" y="1646238"/>
          <p14:tracePt t="26268" x="1697038" y="1622425"/>
          <p14:tracePt t="26302" x="1736725" y="1622425"/>
          <p14:tracePt t="26335" x="1760538" y="1617663"/>
          <p14:tracePt t="26339" x="1760538" y="1611313"/>
          <p14:tracePt t="26402" x="1771650" y="1611313"/>
          <p14:tracePt t="26435" x="1822450" y="1611313"/>
          <p14:tracePt t="26468" x="1908175" y="1611313"/>
          <p14:tracePt t="26501" x="1914525" y="1639888"/>
          <p14:tracePt t="26535" x="1885950" y="1697038"/>
          <p14:tracePt t="26568" x="1879600" y="1720850"/>
          <p14:tracePt t="26604" x="1879600" y="1743075"/>
          <p14:tracePt t="26635" x="1863725" y="1778000"/>
          <p14:tracePt t="26668" x="1851025" y="1789113"/>
          <p14:tracePt t="26701" x="1857375" y="1789113"/>
          <p14:tracePt t="26735" x="1874838" y="1789113"/>
          <p14:tracePt t="26768" x="1879600" y="1789113"/>
          <p14:tracePt t="26803" x="1879600" y="1806575"/>
          <p14:tracePt t="26835" x="1885950" y="1817688"/>
          <p14:tracePt t="26868" x="1874838" y="1835150"/>
          <p14:tracePt t="26901" x="1835150" y="1857375"/>
          <p14:tracePt t="26935" x="1822450" y="1868488"/>
          <p14:tracePt t="26968" x="1822450" y="1879600"/>
          <p14:tracePt t="27003" x="1806575" y="1879600"/>
          <p14:tracePt t="27068" x="1793875" y="1879600"/>
          <p14:tracePt t="27102" x="1782763" y="1879600"/>
          <p14:tracePt t="27135" x="1778000" y="1863725"/>
          <p14:tracePt t="27168" x="1789113" y="1863725"/>
          <p14:tracePt t="27236" x="1771650" y="1863725"/>
          <p14:tracePt t="27268" x="1760538" y="1846263"/>
          <p14:tracePt t="27302" x="1760538" y="1839913"/>
          <p14:tracePt t="27335" x="1743075" y="1822450"/>
          <p14:tracePt t="27341" x="1736725" y="1822450"/>
          <p14:tracePt t="27368" x="1703388" y="1806575"/>
          <p14:tracePt t="27402" x="1668463" y="1789113"/>
          <p14:tracePt t="27405" x="1663700" y="1782763"/>
          <p14:tracePt t="27435" x="1657350" y="1771650"/>
          <p14:tracePt t="27468" x="1651000" y="1771650"/>
          <p14:tracePt t="27501" x="1635125" y="1771650"/>
          <p14:tracePt t="27535" x="1617663" y="1771650"/>
          <p14:tracePt t="27568" x="1611313" y="1771650"/>
          <p14:tracePt t="27659" x="1606550" y="1771650"/>
          <p14:tracePt t="27669" x="1600200" y="1771650"/>
          <p14:tracePt t="27702" x="1593850" y="1771650"/>
          <p14:tracePt t="27734" x="1606550" y="1771650"/>
          <p14:tracePt t="27768" x="1611313" y="1771650"/>
          <p14:tracePt t="27803" x="1600200" y="1771650"/>
          <p14:tracePt t="27834" x="1593850" y="1771650"/>
          <p14:tracePt t="27868" x="1582738" y="1771650"/>
          <p14:tracePt t="27901" x="1571625" y="1771650"/>
          <p14:tracePt t="27934" x="1565275" y="1749425"/>
          <p14:tracePt t="27968" x="1577975" y="1714500"/>
          <p14:tracePt t="28001" x="1582738" y="1703388"/>
          <p14:tracePt t="28076" x="1589088" y="1703388"/>
          <p14:tracePt t="28116" x="1582738" y="1703388"/>
          <p14:tracePt t="28134" x="1577975" y="1703388"/>
          <p14:tracePt t="28168" x="1571625" y="1725613"/>
          <p14:tracePt t="28201" x="1565275" y="1749425"/>
          <p14:tracePt t="28235" x="1543050" y="1731963"/>
          <p14:tracePt t="28268" x="1543050" y="1714500"/>
          <p14:tracePt t="28302" x="1549400" y="1714500"/>
          <p14:tracePt t="28334" x="1536700" y="1714500"/>
          <p14:tracePt t="28368" x="1536700" y="1708150"/>
          <p14:tracePt t="28401" x="1554163" y="1708150"/>
          <p14:tracePt t="28434" x="1554163" y="1720850"/>
          <p14:tracePt t="28501" x="1565275" y="1725613"/>
          <p14:tracePt t="28534" x="1565275" y="1731963"/>
          <p14:tracePt t="28568" x="1577975" y="1731963"/>
          <p14:tracePt t="28601" x="1589088" y="1731963"/>
          <p14:tracePt t="28635" x="1582738" y="1731963"/>
          <p14:tracePt t="28668" x="1549400" y="1725613"/>
          <p14:tracePt t="28701" x="1536700" y="1714500"/>
          <p14:tracePt t="28734" x="1543050" y="1714500"/>
          <p14:tracePt t="28767" x="1560513" y="1714500"/>
          <p14:tracePt t="28801" x="1577975" y="1714500"/>
          <p14:tracePt t="28835" x="1565275" y="1714500"/>
          <p14:tracePt t="28868" x="1531938" y="1714500"/>
          <p14:tracePt t="28902" x="1525588" y="1714500"/>
          <p14:tracePt t="28934" x="1531938" y="1714500"/>
          <p14:tracePt t="29001" x="1520825" y="1714500"/>
          <p14:tracePt t="29036" x="1520825" y="1708150"/>
          <p14:tracePt t="29067" x="1520825" y="1697038"/>
          <p14:tracePt t="29101" x="1536700" y="1679575"/>
          <p14:tracePt t="29134" x="1543050" y="1679575"/>
          <p14:tracePt t="29201" x="1525588" y="1679575"/>
          <p14:tracePt t="29234" x="1525588" y="1674813"/>
          <p14:tracePt t="29300" x="1525588" y="1679575"/>
          <p14:tracePt t="29334" x="1514475" y="1679575"/>
          <p14:tracePt t="29367" x="1514475" y="1674813"/>
          <p14:tracePt t="29401" x="1514475" y="1668463"/>
          <p14:tracePt t="29433" x="1520825" y="1663700"/>
          <p14:tracePt t="29468" x="1525588" y="1646238"/>
          <p14:tracePt t="29501" x="1525588" y="1635125"/>
          <p14:tracePt t="29534" x="1514475" y="1622425"/>
          <p14:tracePt t="29710" x="1508125" y="1622425"/>
          <p14:tracePt t="29715" x="1503363" y="1622425"/>
          <p14:tracePt t="29724" x="1497013" y="1622425"/>
          <p14:tracePt t="29750" x="1492250" y="1622425"/>
          <p14:tracePt t="29784" x="1485900" y="1622425"/>
          <p14:tracePt t="29884" x="1479550" y="1622425"/>
          <p14:tracePt t="29900" x="1474788" y="1622425"/>
          <p14:tracePt t="29908" x="1468438" y="1622425"/>
          <p14:tracePt t="29934" x="1463675" y="1622425"/>
          <p14:tracePt t="29967" x="1457325" y="1611313"/>
          <p14:tracePt t="30001" x="1463675" y="1600200"/>
          <p14:tracePt t="30034" x="1474788" y="1593850"/>
          <p14:tracePt t="30038" x="1479550" y="1593850"/>
          <p14:tracePt t="30067" x="1497013" y="1593850"/>
          <p14:tracePt t="30071" x="1508125" y="1593850"/>
          <p14:tracePt t="30101" x="1560513" y="1606550"/>
          <p14:tracePt t="30134" x="1571625" y="1606550"/>
          <p14:tracePt t="30200" x="1582738" y="1611313"/>
          <p14:tracePt t="30234" x="1589088" y="1617663"/>
          <p14:tracePt t="30300" x="1589088" y="1635125"/>
          <p14:tracePt t="30367" x="1589088" y="1617663"/>
          <p14:tracePt t="30400" x="1582738" y="1617663"/>
          <p14:tracePt t="30434" x="1589088" y="1651000"/>
          <p14:tracePt t="30437" x="1589088" y="1657350"/>
          <p14:tracePt t="30467" x="1589088" y="1679575"/>
          <p14:tracePt t="30502" x="1611313" y="1714500"/>
          <p14:tracePt t="30533" x="1611313" y="1749425"/>
          <p14:tracePt t="30567" x="1593850" y="1771650"/>
          <p14:tracePt t="30600" x="1582738" y="1771650"/>
          <p14:tracePt t="30667" x="1589088" y="1760538"/>
          <p14:tracePt t="30700" x="1593850" y="1743075"/>
          <p14:tracePt t="30796" x="1600200" y="1743075"/>
          <p14:tracePt t="30804" x="1606550" y="1743075"/>
          <p14:tracePt t="30833" x="1611313" y="1743075"/>
          <p14:tracePt t="30867" x="1611313" y="1754188"/>
          <p14:tracePt t="30900" x="1600200" y="1800225"/>
          <p14:tracePt t="30933" x="1589088" y="1828800"/>
          <p14:tracePt t="30967" x="1582738" y="1839913"/>
          <p14:tracePt t="31000" x="1571625" y="1839913"/>
          <p14:tracePt t="31033" x="1571625" y="1835150"/>
          <p14:tracePt t="31067" x="1571625" y="1828800"/>
          <p14:tracePt t="31100" x="1577975" y="1828800"/>
          <p14:tracePt t="31133" x="1577975" y="1851025"/>
          <p14:tracePt t="31167" x="1565275" y="1885950"/>
          <p14:tracePt t="31202" x="1554163" y="1892300"/>
          <p14:tracePt t="31268" x="1543050" y="1892300"/>
          <p14:tracePt t="31300" x="1525588" y="1892300"/>
          <p14:tracePt t="31367" x="1531938" y="1892300"/>
          <p14:tracePt t="31405" x="1525588" y="1892300"/>
          <p14:tracePt t="31433" x="1525588" y="1897063"/>
          <p14:tracePt t="31466" x="1525588" y="1908175"/>
          <p14:tracePt t="31540" x="1525588" y="1914525"/>
          <p14:tracePt t="31567" x="1520825" y="1920875"/>
          <p14:tracePt t="31600" x="1508125" y="1920875"/>
          <p14:tracePt t="31773" x="1503363" y="1920875"/>
          <p14:tracePt t="31780" x="1497013" y="1920875"/>
          <p14:tracePt t="31788" x="1485900" y="1920875"/>
          <p14:tracePt t="31817" x="1463675" y="1920875"/>
          <p14:tracePt t="31821" x="1450975" y="1920875"/>
          <p14:tracePt t="31850" x="1446213" y="1920875"/>
          <p14:tracePt t="31924" x="1439863" y="1920875"/>
          <p14:tracePt t="31932" x="1435100" y="1920875"/>
          <p14:tracePt t="31950" x="1428750" y="1920875"/>
          <p14:tracePt t="31983" x="1411288" y="1920875"/>
          <p14:tracePt t="32016" x="1393825" y="1920875"/>
          <p14:tracePt t="32051" x="1371600" y="1903413"/>
          <p14:tracePt t="32134" x="1365250" y="1897063"/>
          <p14:tracePt t="32150" x="1360488" y="1892300"/>
          <p14:tracePt t="32183" x="1343025" y="1892300"/>
          <p14:tracePt t="32216" x="1325563" y="1892300"/>
          <p14:tracePt t="32250" x="1308100" y="1892300"/>
          <p14:tracePt t="32283" x="1292225" y="1892300"/>
          <p14:tracePt t="32316" x="1274763" y="1892300"/>
          <p14:tracePt t="32350" x="1274763" y="1897063"/>
          <p14:tracePt t="32398" x="1274763" y="1892300"/>
          <p14:tracePt t="32416" x="1274763" y="1885950"/>
          <p14:tracePt t="32452" x="1274763" y="1892300"/>
          <p14:tracePt t="32483" x="1257300" y="1920875"/>
          <p14:tracePt t="32516" x="1222375" y="1936750"/>
          <p14:tracePt t="32550" x="1211263" y="1954213"/>
          <p14:tracePt t="32583" x="1211263" y="1971675"/>
          <p14:tracePt t="32616" x="1217613" y="1989138"/>
          <p14:tracePt t="32650" x="1239838" y="2017713"/>
          <p14:tracePt t="32683" x="1246188" y="2046288"/>
          <p14:tracePt t="32716" x="1246188" y="2074863"/>
          <p14:tracePt t="32749" x="1246188" y="2085975"/>
          <p14:tracePt t="32783" x="1263650" y="2085975"/>
          <p14:tracePt t="32816" x="1292225" y="2092325"/>
          <p14:tracePt t="32820" x="1303338" y="2092325"/>
          <p14:tracePt t="32850" x="1308100" y="2103438"/>
          <p14:tracePt t="32883" x="1303338" y="2108200"/>
          <p14:tracePt t="32916" x="1303338" y="2097088"/>
          <p14:tracePt t="32983" x="1296988" y="2097088"/>
          <p14:tracePt t="33016" x="1296988" y="2085975"/>
          <p14:tracePt t="33049" x="1303338" y="2085975"/>
          <p14:tracePt t="33053" x="1308100" y="2085975"/>
          <p14:tracePt t="33085" x="1314450" y="2085975"/>
          <p14:tracePt t="33189" x="1308100" y="2085975"/>
          <p14:tracePt t="33196" x="1303338" y="2085975"/>
          <p14:tracePt t="33260" x="1308100" y="2092325"/>
          <p14:tracePt t="33276" x="1314450" y="2097088"/>
          <p14:tracePt t="33284" x="1320800" y="2108200"/>
          <p14:tracePt t="33301" x="1320800" y="2114550"/>
          <p14:tracePt t="33333" x="1292225" y="2125663"/>
          <p14:tracePt t="33366" x="1268413" y="2108200"/>
          <p14:tracePt t="33400" x="1279525" y="2097088"/>
          <p14:tracePt t="33433" x="1303338" y="2092325"/>
          <p14:tracePt t="33467" x="1320800" y="2092325"/>
          <p14:tracePt t="33500" x="1325563" y="2092325"/>
          <p14:tracePt t="33533" x="1320800" y="2092325"/>
          <p14:tracePt t="33566" x="1292225" y="2092325"/>
          <p14:tracePt t="33599" x="1274763" y="2092325"/>
          <p14:tracePt t="33633" x="1285875" y="2085975"/>
          <p14:tracePt t="33666" x="1308100" y="2085975"/>
          <p14:tracePt t="33699" x="1320800" y="2068513"/>
          <p14:tracePt t="33732" x="1320800" y="2057400"/>
          <p14:tracePt t="33799" x="1314450" y="2035175"/>
          <p14:tracePt t="33833" x="1314450" y="2000250"/>
          <p14:tracePt t="33837" x="1314450" y="1993900"/>
          <p14:tracePt t="33867" x="1331913" y="1978025"/>
          <p14:tracePt t="33932" x="1360488" y="2000250"/>
          <p14:tracePt t="33966" x="1400175" y="2057400"/>
          <p14:tracePt t="33999" x="1422400" y="2103438"/>
          <p14:tracePt t="34033" x="1422400" y="2114550"/>
          <p14:tracePt t="34066" x="1422400" y="2120900"/>
          <p14:tracePt t="34133" x="1428750" y="2120900"/>
          <p14:tracePt t="34148" x="1435100" y="2120900"/>
          <p14:tracePt t="34166" x="1439863" y="2114550"/>
          <p14:tracePt t="34199" x="1457325" y="2103438"/>
          <p14:tracePt t="34232" x="1468438" y="2092325"/>
          <p14:tracePt t="34266" x="1479550" y="2085975"/>
          <p14:tracePt t="34300" x="1497013" y="2079625"/>
          <p14:tracePt t="34332" x="1497013" y="2068513"/>
          <p14:tracePt t="34366" x="1508125" y="2057400"/>
          <p14:tracePt t="34399" x="1525588" y="2039938"/>
          <p14:tracePt t="34432" x="1565275" y="2006600"/>
          <p14:tracePt t="34466" x="1582738" y="1965325"/>
          <p14:tracePt t="34499" x="1611313" y="1914525"/>
          <p14:tracePt t="34532" x="1639888" y="1846263"/>
          <p14:tracePt t="34566" x="1679575" y="1806575"/>
          <p14:tracePt t="34599" x="1743075" y="1765300"/>
          <p14:tracePt t="34632" x="1806575" y="1725613"/>
          <p14:tracePt t="34666" x="1868488" y="1703388"/>
          <p14:tracePt t="34701" x="1908175" y="1703388"/>
          <p14:tracePt t="34765" x="1914525" y="1703388"/>
          <p14:tracePt t="34799" x="1936750" y="1685925"/>
          <p14:tracePt t="34832" x="1971675" y="1685925"/>
          <p14:tracePt t="34836" x="1982788" y="1685925"/>
          <p14:tracePt t="34866" x="2011363" y="1697038"/>
          <p14:tracePt t="34900" x="2057400" y="1708150"/>
          <p14:tracePt t="34932" x="2068513" y="1720850"/>
          <p14:tracePt t="34966" x="2063750" y="1736725"/>
          <p14:tracePt t="34999" x="2057400" y="1736725"/>
          <p14:tracePt t="35032" x="2074863" y="1736725"/>
          <p14:tracePt t="35066" x="2085975" y="1736725"/>
          <p14:tracePt t="35069" x="2092325" y="1736725"/>
          <p14:tracePt t="35100" x="2108200" y="1736725"/>
          <p14:tracePt t="35132" x="2114550" y="1760538"/>
          <p14:tracePt t="35166" x="2114550" y="1782763"/>
          <p14:tracePt t="35199" x="2114550" y="1789113"/>
          <p14:tracePt t="35232" x="2132013" y="1789113"/>
          <p14:tracePt t="35265" x="2149475" y="1793875"/>
          <p14:tracePt t="35299" x="2171700" y="1806575"/>
          <p14:tracePt t="35332" x="2193925" y="1811338"/>
          <p14:tracePt t="35366" x="2193925" y="1806575"/>
          <p14:tracePt t="35399" x="2193925" y="1789113"/>
          <p14:tracePt t="35432" x="2193925" y="1782763"/>
          <p14:tracePt t="35484" x="2193925" y="1789113"/>
          <p14:tracePt t="35500" x="2200275" y="1800225"/>
          <p14:tracePt t="35532" x="2239963" y="1793875"/>
          <p14:tracePt t="35565" x="2303463" y="1749425"/>
          <p14:tracePt t="35599" x="2343150" y="1731963"/>
          <p14:tracePt t="35632" x="2378075" y="1736725"/>
          <p14:tracePt t="35665" x="2400300" y="1778000"/>
          <p14:tracePt t="35699" x="2382838" y="1811338"/>
          <p14:tracePt t="35732" x="2336800" y="1835150"/>
          <p14:tracePt t="35765" x="2314575" y="1835150"/>
          <p14:tracePt t="35799" x="2308225" y="1835150"/>
          <p14:tracePt t="35832" x="2297113" y="1828800"/>
          <p14:tracePt t="35865" x="2292350" y="1822450"/>
          <p14:tracePt t="35940" x="2286000" y="1822450"/>
          <p14:tracePt t="35948" x="2279650" y="1822450"/>
          <p14:tracePt t="35965" x="2274888" y="1822450"/>
          <p14:tracePt t="35999" x="2257425" y="1822450"/>
          <p14:tracePt t="36065" x="2251075" y="1822450"/>
          <p14:tracePt t="36099" x="2239963" y="1822450"/>
          <p14:tracePt t="36180" x="2235200" y="1817688"/>
          <p14:tracePt t="36199" x="2235200" y="1811338"/>
          <p14:tracePt t="36232" x="2235200" y="1806575"/>
          <p14:tracePt t="36265" x="2228850" y="1806575"/>
          <p14:tracePt t="36299" x="2217738" y="1806575"/>
          <p14:tracePt t="36332" x="2211388" y="1806575"/>
          <p14:tracePt t="36365" x="2200275" y="1789113"/>
          <p14:tracePt t="36399" x="2200275" y="1771650"/>
          <p14:tracePt t="36432" x="2206625" y="1771650"/>
          <p14:tracePt t="36465" x="2222500" y="1771650"/>
          <p14:tracePt t="36498" x="2235200" y="1771650"/>
          <p14:tracePt t="36532" x="2246313" y="1771650"/>
          <p14:tracePt t="36599" x="2239963" y="1771650"/>
          <p14:tracePt t="36636" x="2239963" y="1778000"/>
          <p14:tracePt t="36665" x="2246313" y="1778000"/>
          <p14:tracePt t="36700" x="2239963" y="1778000"/>
          <p14:tracePt t="36732" x="2239963" y="1760538"/>
          <p14:tracePt t="36765" x="2257425" y="1760538"/>
          <p14:tracePt t="36799" x="2263775" y="1760538"/>
          <p14:tracePt t="36832" x="2251075" y="1754188"/>
          <p14:tracePt t="36865" x="2257425" y="1754188"/>
          <p14:tracePt t="36900" x="2263775" y="1754188"/>
          <p14:tracePt t="36932" x="2251075" y="1754188"/>
          <p14:tracePt t="36965" x="2239963" y="1754188"/>
          <p14:tracePt t="37032" x="2228850" y="1743075"/>
          <p14:tracePt t="37065" x="2222500" y="1731963"/>
          <p14:tracePt t="37099" x="2228850" y="1731963"/>
          <p14:tracePt t="37132" x="2222500" y="1731963"/>
          <p14:tracePt t="37165" x="2211388" y="1714500"/>
          <p14:tracePt t="37232" x="2206625" y="1714500"/>
          <p14:tracePt t="37265" x="2189163" y="1714500"/>
          <p14:tracePt t="37298" x="2182813" y="1714500"/>
          <p14:tracePt t="37332" x="2189163" y="1708150"/>
          <p14:tracePt t="37365" x="2200275" y="1708150"/>
          <p14:tracePt t="37398" x="2211388" y="1731963"/>
          <p14:tracePt t="37432" x="2228850" y="1760538"/>
          <p14:tracePt t="37465" x="2257425" y="1760538"/>
          <p14:tracePt t="37469" x="2268538" y="1760538"/>
          <p14:tracePt t="37498" x="2274888" y="1760538"/>
          <p14:tracePt t="37556" x="2274888" y="1754188"/>
          <p14:tracePt t="37565" x="2279650" y="1749425"/>
          <p14:tracePt t="37598" x="2297113" y="1749425"/>
          <p14:tracePt t="37632" x="2308225" y="1736725"/>
          <p14:tracePt t="37665" x="2314575" y="1731963"/>
          <p14:tracePt t="37699" x="2325688" y="1749425"/>
          <p14:tracePt t="37732" x="2332038" y="1778000"/>
          <p14:tracePt t="37765" x="2325688" y="1806575"/>
          <p14:tracePt t="37798" x="2303463" y="1828800"/>
          <p14:tracePt t="37832" x="2297113" y="1846263"/>
          <p14:tracePt t="37865" x="2297113" y="1863725"/>
          <p14:tracePt t="37900" x="2297113" y="1879600"/>
          <p14:tracePt t="37932" x="2297113" y="1897063"/>
          <p14:tracePt t="37965" x="2303463" y="1914525"/>
          <p14:tracePt t="37998" x="2308225" y="1914525"/>
          <p14:tracePt t="38085" x="2314575" y="1914525"/>
          <p14:tracePt t="38099" x="2332038" y="1914525"/>
          <p14:tracePt t="38131" x="2360613" y="1914525"/>
          <p14:tracePt t="38134" x="2371725" y="1914525"/>
          <p14:tracePt t="38165" x="2393950" y="1914525"/>
          <p14:tracePt t="38198" x="2422525" y="1914525"/>
          <p14:tracePt t="38231" x="2451100" y="1914525"/>
          <p14:tracePt t="38265" x="2514600" y="1908175"/>
          <p14:tracePt t="38299" x="2617788" y="1868488"/>
          <p14:tracePt t="38331" x="2668588" y="1835150"/>
          <p14:tracePt t="38335" x="2679700" y="1822450"/>
          <p14:tracePt t="38365" x="2749550" y="1782763"/>
          <p14:tracePt t="38398" x="2811463" y="1736725"/>
          <p14:tracePt t="38432" x="2874963" y="1720850"/>
          <p14:tracePt t="38465" x="2943225" y="1674813"/>
          <p14:tracePt t="38500" x="3063875" y="1617663"/>
          <p14:tracePt t="38532" x="3154363" y="1577975"/>
          <p14:tracePt t="38564" x="3228975" y="1554163"/>
          <p14:tracePt t="38597" x="3325813" y="1531938"/>
          <p14:tracePt t="38631" x="3475038" y="1520825"/>
          <p14:tracePt t="38664" x="3611563" y="1520825"/>
          <p14:tracePt t="38699" x="3736975" y="1536700"/>
          <p14:tracePt t="38731" x="3806825" y="1543050"/>
          <p14:tracePt t="38734" x="3822700" y="1543050"/>
          <p14:tracePt t="38764" x="3943350" y="1543050"/>
          <p14:tracePt t="38798" x="4057650" y="1543050"/>
          <p14:tracePt t="38831" x="4189413" y="1543050"/>
          <p14:tracePt t="38835" x="4217988" y="1543050"/>
          <p14:tracePt t="38864" x="4303713" y="1543050"/>
          <p14:tracePt t="38899" x="4394200" y="1543050"/>
          <p14:tracePt t="38931" x="4503738" y="1543050"/>
          <p14:tracePt t="38964" x="4618038" y="1577975"/>
          <p14:tracePt t="38998" x="4686300" y="1611313"/>
          <p14:tracePt t="39031" x="4732338" y="1651000"/>
          <p14:tracePt t="39064" x="4732338" y="1692275"/>
          <p14:tracePt t="39098" x="4737100" y="1708150"/>
          <p14:tracePt t="39102" x="4749800" y="1714500"/>
          <p14:tracePt t="39131" x="4778375" y="1743075"/>
          <p14:tracePt t="39164" x="4754563" y="1851025"/>
          <p14:tracePt t="39198" x="4725988" y="1863725"/>
          <p14:tracePt t="39231" x="4675188" y="1885950"/>
          <p14:tracePt t="39264" x="4646613" y="1936750"/>
          <p14:tracePt t="39298" x="4589463" y="1989138"/>
          <p14:tracePt t="39331" x="4543425" y="2035175"/>
          <p14:tracePt t="39335" x="4532313" y="2039938"/>
          <p14:tracePt t="39364" x="4479925" y="2074863"/>
          <p14:tracePt t="39398" x="4406900" y="2079625"/>
          <p14:tracePt t="39431" x="4360863" y="2079625"/>
          <p14:tracePt t="39464" x="4325938" y="2085975"/>
          <p14:tracePt t="39497" x="4264025" y="2125663"/>
          <p14:tracePt t="39502" x="4246563" y="2136775"/>
          <p14:tracePt t="39531" x="4194175" y="2149475"/>
          <p14:tracePt t="39564" x="4178300" y="2149475"/>
          <p14:tracePt t="39597" x="4160838" y="2160588"/>
          <p14:tracePt t="39631" x="4137025" y="2160588"/>
          <p14:tracePt t="39664" x="4114800" y="2149475"/>
          <p14:tracePt t="39697" x="4108450" y="2132013"/>
          <p14:tracePt t="39731" x="4114800" y="2092325"/>
          <p14:tracePt t="39764" x="4121150" y="2051050"/>
          <p14:tracePt t="39797" x="4097338" y="2035175"/>
          <p14:tracePt t="39831" x="4075113" y="2017713"/>
          <p14:tracePt t="39837" x="4068763" y="2011363"/>
          <p14:tracePt t="39864" x="4064000" y="2000250"/>
          <p14:tracePt t="39898" x="4057650" y="1982788"/>
          <p14:tracePt t="39931" x="4057650" y="1965325"/>
          <p14:tracePt t="39964" x="4068763" y="1949450"/>
          <p14:tracePt t="39997" x="4086225" y="1920875"/>
          <p14:tracePt t="40031" x="4103688" y="1892300"/>
          <p14:tracePt t="40064" x="4108450" y="1874838"/>
          <p14:tracePt t="40097" x="4108450" y="1857375"/>
          <p14:tracePt t="40131" x="4108450" y="1846263"/>
          <p14:tracePt t="40164" x="4121150" y="1839913"/>
          <p14:tracePt t="40197" x="4121150" y="1828800"/>
          <p14:tracePt t="40231" x="4121150" y="1811338"/>
          <p14:tracePt t="40264" x="4137025" y="1811338"/>
          <p14:tracePt t="40297" x="4165600" y="1800225"/>
          <p14:tracePt t="40364" x="4178300" y="1793875"/>
          <p14:tracePt t="40397" x="4189413" y="1793875"/>
          <p14:tracePt t="40431" x="4194175" y="1806575"/>
          <p14:tracePt t="40540" x="4194175" y="1811338"/>
          <p14:tracePt t="40548" x="4194175" y="1817688"/>
          <p14:tracePt t="40565" x="4194175" y="1822450"/>
          <p14:tracePt t="40597" x="4194175" y="1839913"/>
          <p14:tracePt t="40631" x="4194175" y="1857375"/>
          <p14:tracePt t="40697" x="4211638" y="1857375"/>
          <p14:tracePt t="40731" x="4217988" y="1857375"/>
          <p14:tracePt t="40804" x="4211638" y="1857375"/>
          <p14:tracePt t="40820" x="4206875" y="1857375"/>
          <p14:tracePt t="40869" x="4206875" y="1851025"/>
          <p14:tracePt t="40876" x="4211638" y="1851025"/>
          <p14:tracePt t="40897" x="4217988" y="1851025"/>
          <p14:tracePt t="40931" x="4222750" y="1851025"/>
          <p14:tracePt t="41004" x="4229100" y="1851025"/>
          <p14:tracePt t="41012" x="4235450" y="1851025"/>
          <p14:tracePt t="41031" x="4240213" y="1851025"/>
          <p14:tracePt t="41064" x="4246563" y="1851025"/>
          <p14:tracePt t="41108" x="4246563" y="1846263"/>
          <p14:tracePt t="41131" x="4246563" y="1839913"/>
          <p14:tracePt t="41164" x="4251325" y="1839913"/>
          <p14:tracePt t="41197" x="4240213" y="1846263"/>
          <p14:tracePt t="41231" x="4229100" y="1846263"/>
          <p14:tracePt t="41297" x="4222750" y="1846263"/>
          <p14:tracePt t="41330" x="4211638" y="1846263"/>
          <p14:tracePt t="41334" x="4206875" y="1846263"/>
          <p14:tracePt t="41364" x="4194175" y="1846263"/>
          <p14:tracePt t="41436" x="4189413" y="1839913"/>
          <p14:tracePt t="41464" x="4178300" y="1828800"/>
          <p14:tracePt t="41497" x="4178300" y="1822450"/>
          <p14:tracePt t="41580" x="4178300" y="1817688"/>
          <p14:tracePt t="41588" x="4178300" y="1811338"/>
          <p14:tracePt t="41645" x="4183063" y="1811338"/>
          <p14:tracePt t="41780" x="4189413" y="1811338"/>
          <p14:tracePt t="41796" x="4194175" y="1811338"/>
          <p14:tracePt t="41804" x="4200525" y="1811338"/>
          <p14:tracePt t="41830" x="4229100" y="1811338"/>
          <p14:tracePt t="41835" x="4240213" y="1811338"/>
          <p14:tracePt t="41863" x="4279900" y="1811338"/>
          <p14:tracePt t="41897" x="4303713" y="1811338"/>
          <p14:tracePt t="41931" x="4321175" y="1811338"/>
          <p14:tracePt t="41963" x="4406900" y="1800225"/>
          <p14:tracePt t="41997" x="4532313" y="1800225"/>
          <p14:tracePt t="42030" x="4692650" y="1778000"/>
          <p14:tracePt t="42063" x="4868863" y="1731963"/>
          <p14:tracePt t="42097" x="5064125" y="1674813"/>
          <p14:tracePt t="42131" x="5303838" y="1611313"/>
          <p14:tracePt t="42163" x="5549900" y="1543050"/>
          <p14:tracePt t="42197" x="5783263" y="1468438"/>
          <p14:tracePt t="42230" x="6057900" y="1417638"/>
          <p14:tracePt t="42263" x="6326188" y="1389063"/>
          <p14:tracePt t="42297" x="6594475" y="1360488"/>
          <p14:tracePt t="42332" x="6886575" y="1360488"/>
          <p14:tracePt t="42363" x="7115175" y="1382713"/>
          <p14:tracePt t="42397" x="7350125" y="1389063"/>
          <p14:tracePt t="42430" x="7561263" y="1393825"/>
          <p14:tracePt t="42463" x="7704138" y="1435100"/>
          <p14:tracePt t="42497" x="7794625" y="1492250"/>
          <p14:tracePt t="42531" x="7897813" y="1582738"/>
          <p14:tracePt t="42564" x="7961313" y="1668463"/>
          <p14:tracePt t="42597" x="8001000" y="1754188"/>
          <p14:tracePt t="42630" x="7994650" y="1857375"/>
          <p14:tracePt t="42663" x="7954963" y="1954213"/>
          <p14:tracePt t="42697" x="7908925" y="2035175"/>
          <p14:tracePt t="42731" x="7800975" y="2097088"/>
          <p14:tracePt t="42763" x="7693025" y="2165350"/>
          <p14:tracePt t="42797" x="7589838" y="2228850"/>
          <p14:tracePt t="42830" x="7475538" y="2239963"/>
          <p14:tracePt t="42863" x="7389813" y="2239963"/>
          <p14:tracePt t="42897" x="7326313" y="2257425"/>
          <p14:tracePt t="42932" x="7165975" y="2263775"/>
          <p14:tracePt t="42963" x="7011988" y="2222500"/>
          <p14:tracePt t="42996" x="6915150" y="2178050"/>
          <p14:tracePt t="43030" x="6864350" y="2154238"/>
          <p14:tracePt t="43063" x="6800850" y="2136775"/>
          <p14:tracePt t="43097" x="6743700" y="2136775"/>
          <p14:tracePt t="43131" x="6708775" y="2136775"/>
          <p14:tracePt t="43163" x="6675438" y="2136775"/>
          <p14:tracePt t="43196" x="6635750" y="2136775"/>
          <p14:tracePt t="43230" x="6623050" y="2136775"/>
          <p14:tracePt t="43264" x="6607175" y="2120900"/>
          <p14:tracePt t="43297" x="6589713" y="2103438"/>
          <p14:tracePt t="43332" x="6583363" y="2039938"/>
          <p14:tracePt t="43363" x="6600825" y="2006600"/>
          <p14:tracePt t="43396" x="6651625" y="1982788"/>
          <p14:tracePt t="43430" x="6697663" y="1965325"/>
          <p14:tracePt t="43463" x="6743700" y="1954213"/>
          <p14:tracePt t="43496" x="6754813" y="1954213"/>
          <p14:tracePt t="43529" x="6750050" y="1954213"/>
          <p14:tracePt t="43563" x="6737350" y="1954213"/>
          <p14:tracePt t="43596" x="6743700" y="1936750"/>
          <p14:tracePt t="43630" x="6743700" y="1920875"/>
          <p14:tracePt t="43663" x="6761163" y="1914525"/>
          <p14:tracePt t="43696" x="6765925" y="1914525"/>
          <p14:tracePt t="43731" x="6761163" y="1920875"/>
          <p14:tracePt t="43763" x="6754813" y="1920875"/>
          <p14:tracePt t="43796" x="6761163" y="1920875"/>
          <p14:tracePt t="43830" x="6772275" y="1920875"/>
          <p14:tracePt t="43896" x="6754813" y="1920875"/>
          <p14:tracePt t="43930" x="6750050" y="1920875"/>
          <p14:tracePt t="44052" x="6750050" y="1914525"/>
          <p14:tracePt t="44068" x="6750050" y="1908175"/>
          <p14:tracePt t="44075" x="6750050" y="1903413"/>
          <p14:tracePt t="44180" x="6750050" y="1908175"/>
          <p14:tracePt t="44220" x="6754813" y="1908175"/>
          <p14:tracePt t="44229" x="6761163" y="1908175"/>
          <p14:tracePt t="44252" x="6765925" y="1908175"/>
          <p14:tracePt t="44263" x="6772275" y="1908175"/>
          <p14:tracePt t="44420" x="6772275" y="1903413"/>
          <p14:tracePt t="44428" x="6772275" y="1897063"/>
          <p14:tracePt t="44452" x="6778625" y="1897063"/>
          <p14:tracePt t="44463" x="6783388" y="1897063"/>
          <p14:tracePt t="44496" x="6789738" y="1897063"/>
          <p14:tracePt t="44540" x="6789738" y="1892300"/>
          <p14:tracePt t="44563" x="6789738" y="1885950"/>
          <p14:tracePt t="44596" x="6800850" y="1885950"/>
          <p14:tracePt t="44663" x="6811963" y="1885950"/>
          <p14:tracePt t="44696" x="6823075" y="1885950"/>
          <p14:tracePt t="44730" x="6829425" y="1885950"/>
          <p14:tracePt t="44763" x="6818313" y="1885950"/>
          <p14:tracePt t="44829" x="6835775" y="1885950"/>
          <p14:tracePt t="44863" x="6851650" y="1885950"/>
          <p14:tracePt t="44896" x="6864350" y="1885950"/>
          <p14:tracePt t="45068" x="6869113" y="1885950"/>
          <p14:tracePt t="45085" x="6875463" y="1885950"/>
          <p14:tracePt t="45108" x="6875463" y="1892300"/>
          <p14:tracePt t="45116" x="6869113" y="1892300"/>
          <p14:tracePt t="45146" x="6858000" y="1897063"/>
          <p14:tracePt t="45179" x="6840538" y="1897063"/>
          <p14:tracePt t="45213" x="6829425" y="1897063"/>
          <p14:tracePt t="45279" x="6829425" y="1892300"/>
          <p14:tracePt t="45316" x="6823075" y="1892300"/>
          <p14:tracePt t="45346" x="6811963" y="1892300"/>
          <p14:tracePt t="45379" x="6818313" y="1892300"/>
          <p14:tracePt t="45412" x="6829425" y="1892300"/>
          <p14:tracePt t="45446" x="6811963" y="1879600"/>
          <p14:tracePt t="45479" x="6818313" y="1868488"/>
          <p14:tracePt t="45513" x="6858000" y="1846263"/>
          <p14:tracePt t="45546" x="6875463" y="1846263"/>
          <p14:tracePt t="45613" x="6875463" y="1839913"/>
          <p14:tracePt t="45646" x="6875463" y="1822450"/>
          <p14:tracePt t="45679" x="6864350" y="1806575"/>
          <p14:tracePt t="45712" x="6875463" y="1806575"/>
          <p14:tracePt t="45745" x="6886575" y="1806575"/>
          <p14:tracePt t="45779" x="6886575" y="1817688"/>
          <p14:tracePt t="45813" x="6864350" y="1817688"/>
          <p14:tracePt t="45981" x="6858000" y="1817688"/>
          <p14:tracePt t="45988" x="6851650" y="1817688"/>
          <p14:tracePt t="46005" x="6851650" y="1811338"/>
          <p14:tracePt t="46029" x="6851650" y="1800225"/>
          <p14:tracePt t="46062" x="6864350" y="1800225"/>
          <p14:tracePt t="46096" x="6858000" y="1800225"/>
          <p14:tracePt t="46129" x="6851650" y="1789113"/>
          <p14:tracePt t="46163" x="6864350" y="1771650"/>
          <p14:tracePt t="46195" x="6886575" y="1771650"/>
          <p14:tracePt t="46259" x="6892925" y="1771650"/>
          <p14:tracePt t="46268" x="6897688" y="1771650"/>
          <p14:tracePt t="46295" x="6904038" y="1771650"/>
          <p14:tracePt t="46356" x="6904038" y="1765300"/>
          <p14:tracePt t="46380" x="6908800" y="1760538"/>
          <p14:tracePt t="46396" x="6915150" y="1749425"/>
          <p14:tracePt t="46429" x="6932613" y="1743075"/>
          <p14:tracePt t="46496" x="6943725" y="1736725"/>
          <p14:tracePt t="46529" x="6972300" y="1703388"/>
          <p14:tracePt t="46563" x="7000875" y="1674813"/>
          <p14:tracePt t="46595" x="7011988" y="1674813"/>
          <p14:tracePt t="46629" x="7018338" y="1674813"/>
          <p14:tracePt t="46662" x="7018338" y="1663700"/>
          <p14:tracePt t="46695" x="7040563" y="1646238"/>
          <p14:tracePt t="46729" x="7126288" y="1617663"/>
          <p14:tracePt t="46763" x="7189788" y="1600200"/>
          <p14:tracePt t="46795" x="7235825" y="1577975"/>
          <p14:tracePt t="46828" x="7258050" y="1571625"/>
          <p14:tracePt t="46863" x="7258050" y="1582738"/>
          <p14:tracePt t="46895" x="7269163" y="1582738"/>
          <p14:tracePt t="46929" x="7280275" y="1582738"/>
          <p14:tracePt t="46995" x="7275513" y="1577975"/>
          <p14:tracePt t="47029" x="7258050" y="1560513"/>
          <p14:tracePt t="47062" x="7258050" y="1565275"/>
          <p14:tracePt t="47095" x="7258050" y="1577975"/>
          <p14:tracePt t="47163" x="7240588" y="1577975"/>
          <p14:tracePt t="47195" x="7218363" y="1577975"/>
          <p14:tracePt t="47229" x="7178675" y="1577975"/>
          <p14:tracePt t="47264" x="7137400" y="1560513"/>
          <p14:tracePt t="47295" x="7269163" y="1497013"/>
          <p14:tracePt t="47329" x="7400925" y="1239838"/>
          <p14:tracePt t="47362" x="7308850" y="982663"/>
          <p14:tracePt t="47395" x="7240588" y="720725"/>
          <p14:tracePt t="47429" x="7126288" y="417513"/>
          <p14:tracePt t="47462" x="6526213" y="0"/>
          <p14:tracePt t="47495" x="6223000" y="0"/>
          <p14:tracePt t="47529" x="6108700" y="57150"/>
          <p14:tracePt t="47563" x="6165850" y="274638"/>
          <p14:tracePt t="47595" x="6211888" y="417513"/>
          <p14:tracePt t="47628" x="5972175" y="508000"/>
          <p14:tracePt t="47662" x="5794375" y="463550"/>
          <p14:tracePt t="47696" x="5594350" y="377825"/>
          <p14:tracePt t="47729" x="5514975" y="354013"/>
          <p14:tracePt t="47762" x="5280025" y="188913"/>
          <p14:tracePt t="47795" x="5057775" y="0"/>
          <p14:tracePt t="47828" x="5000625" y="6350"/>
          <p14:tracePt t="47862" x="4800600" y="136525"/>
          <p14:tracePt t="47895" x="4714875" y="292100"/>
          <p14:tracePt t="47928" x="4565650" y="234950"/>
          <p14:tracePt t="47963" x="5046663" y="0"/>
          <p14:tracePt t="47995" x="5411788" y="0"/>
          <p14:tracePt t="48028" x="5321300" y="28575"/>
          <p14:tracePt t="48062" x="4994275" y="303213"/>
          <p14:tracePt t="48096" x="4765675" y="496888"/>
          <p14:tracePt t="48129" x="4543425" y="492125"/>
          <p14:tracePt t="48163" x="4092575" y="463550"/>
          <p14:tracePt t="48195" x="3868738" y="565150"/>
          <p14:tracePt t="48228" x="3811588" y="703263"/>
          <p14:tracePt t="48262" x="3771900" y="714375"/>
          <p14:tracePt t="48295" x="3732213" y="685800"/>
          <p14:tracePt t="48328" x="3675063" y="731838"/>
          <p14:tracePt t="48363" x="3663950" y="749300"/>
          <p14:tracePt t="48395" x="3560763" y="736600"/>
          <p14:tracePt t="48428" x="3492500" y="725488"/>
          <p14:tracePt t="48461" x="3486150" y="725488"/>
          <p14:tracePt t="48528" x="3514725" y="725488"/>
          <p14:tracePt t="48562" x="3549650" y="725488"/>
          <p14:tracePt t="48595" x="3549650" y="742950"/>
          <p14:tracePt t="48628" x="3578225" y="806450"/>
          <p14:tracePt t="48662" x="3606800" y="874713"/>
          <p14:tracePt t="49036" x="3600450" y="868363"/>
          <p14:tracePt t="49044" x="3582988" y="868363"/>
          <p14:tracePt t="49052" x="3571875" y="868363"/>
          <p14:tracePt t="49078" x="3536950" y="868363"/>
          <p14:tracePt t="49111" x="3578225" y="868363"/>
          <p14:tracePt t="49145" x="3635375" y="868363"/>
          <p14:tracePt t="49178" x="3629025" y="879475"/>
          <p14:tracePt t="49212" x="3635375" y="879475"/>
          <p14:tracePt t="49245" x="3646488" y="885825"/>
          <p14:tracePt t="49278" x="3646488" y="903288"/>
          <p14:tracePt t="49315" x="3640138" y="908050"/>
          <p14:tracePt t="49345" x="3651250" y="896938"/>
          <p14:tracePt t="49379" x="3703638" y="892175"/>
          <p14:tracePt t="49411" x="3760788" y="914400"/>
          <p14:tracePt t="49445" x="3897313" y="903288"/>
          <p14:tracePt t="49478" x="3949700" y="868363"/>
          <p14:tracePt t="49511" x="3954463" y="846138"/>
          <p14:tracePt t="49544" x="4000500" y="839788"/>
          <p14:tracePt t="49578" x="4097338" y="811213"/>
          <p14:tracePt t="49612" x="4097338" y="754063"/>
          <p14:tracePt t="49645" x="4079875" y="731838"/>
          <p14:tracePt t="49678" x="4075113" y="731838"/>
          <p14:tracePt t="49712" x="4121150" y="765175"/>
          <p14:tracePt t="49745" x="4143375" y="754063"/>
          <p14:tracePt t="49779" x="4097338" y="685800"/>
          <p14:tracePt t="49812" x="4103688" y="679450"/>
          <p14:tracePt t="49844" x="4189413" y="720725"/>
          <p14:tracePt t="49878" x="4200525" y="760413"/>
          <p14:tracePt t="49911" x="3925888" y="771525"/>
          <p14:tracePt t="49944" x="3736975" y="736600"/>
          <p14:tracePt t="49979" x="3725863" y="635000"/>
          <p14:tracePt t="50011" x="3697288" y="639763"/>
          <p14:tracePt t="50014" x="3679825" y="657225"/>
          <p14:tracePt t="50044" x="3675063" y="708025"/>
          <p14:tracePt t="50078" x="3606800" y="742950"/>
          <p14:tracePt t="50111" x="3279775" y="788988"/>
          <p14:tracePt t="50144" x="3051175" y="822325"/>
          <p14:tracePt t="50178" x="2846388" y="800100"/>
          <p14:tracePt t="50211" x="2692400" y="817563"/>
          <p14:tracePt t="50244" x="2532063" y="800100"/>
          <p14:tracePt t="50278" x="2486025" y="760413"/>
          <p14:tracePt t="50311" x="2417763" y="742950"/>
          <p14:tracePt t="50344" x="2332038" y="731838"/>
          <p14:tracePt t="50379" x="2178050" y="754063"/>
          <p14:tracePt t="50411" x="2079625" y="725488"/>
          <p14:tracePt t="50444" x="2000250" y="668338"/>
          <p14:tracePt t="50478" x="1982788" y="663575"/>
          <p14:tracePt t="50511" x="1971675" y="668338"/>
          <p14:tracePt t="50544" x="1993900" y="635000"/>
          <p14:tracePt t="50578" x="2028825" y="617538"/>
          <p14:tracePt t="50611" x="2085975" y="617538"/>
          <p14:tracePt t="50612" x="2097088" y="611188"/>
          <p14:tracePt t="50644" x="2125663" y="593725"/>
          <p14:tracePt t="50677" x="2165350" y="565150"/>
          <p14:tracePt t="50711" x="2206625" y="536575"/>
          <p14:tracePt t="50744" x="2235200" y="508000"/>
          <p14:tracePt t="50777" x="2274888" y="492125"/>
          <p14:tracePt t="50781" x="2286000" y="485775"/>
          <p14:tracePt t="50811" x="2314575" y="468313"/>
          <p14:tracePt t="50844" x="2382838" y="446088"/>
          <p14:tracePt t="50878" x="2435225" y="417513"/>
          <p14:tracePt t="50911" x="2457450" y="411163"/>
          <p14:tracePt t="50978" x="2486025" y="400050"/>
          <p14:tracePt t="51011" x="2525713" y="377825"/>
          <p14:tracePt t="51013" x="2536825" y="371475"/>
          <p14:tracePt t="51044" x="2571750" y="371475"/>
          <p14:tracePt t="51077" x="2600325" y="365125"/>
          <p14:tracePt t="51111" x="2593975" y="342900"/>
          <p14:tracePt t="51144" x="2578100" y="325438"/>
          <p14:tracePt t="51212" x="2600325" y="314325"/>
          <p14:tracePt t="51244" x="2622550" y="296863"/>
          <p14:tracePt t="51277" x="2703513" y="274638"/>
          <p14:tracePt t="51311" x="2822575" y="268288"/>
          <p14:tracePt t="51344" x="2857500" y="268288"/>
          <p14:tracePt t="51377" x="2851150" y="257175"/>
          <p14:tracePt t="51382" x="2840038" y="257175"/>
          <p14:tracePt t="51411" x="2794000" y="239713"/>
          <p14:tracePt t="51444" x="2679700" y="182563"/>
          <p14:tracePt t="51477" x="2622550" y="125413"/>
          <p14:tracePt t="51511" x="2622550" y="85725"/>
          <p14:tracePt t="51544" x="2703513" y="79375"/>
          <p14:tracePt t="51577" x="2749550" y="79375"/>
          <p14:tracePt t="51611" x="2794000" y="68263"/>
          <p14:tracePt t="51644" x="2846388" y="46038"/>
          <p14:tracePt t="51678" x="2903538" y="46038"/>
          <p14:tracePt t="51711" x="2925763" y="39688"/>
          <p14:tracePt t="51744" x="2932113" y="22225"/>
          <p14:tracePt t="51777" x="2949575" y="22225"/>
          <p14:tracePt t="51811" x="2965450" y="22225"/>
          <p14:tracePt t="51815" x="2971800" y="22225"/>
          <p14:tracePt t="51844" x="2978150" y="39688"/>
          <p14:tracePt t="51877" x="2978150" y="50800"/>
          <p14:tracePt t="51911" x="2989263" y="50800"/>
          <p14:tracePt t="51983" x="2994025" y="50800"/>
          <p14:tracePt t="52011" x="3006725" y="50800"/>
          <p14:tracePt t="52044" x="3022600" y="28575"/>
          <p14:tracePt t="52077" x="3040063" y="28575"/>
          <p14:tracePt t="52110" x="3051175" y="34925"/>
          <p14:tracePt t="52144" x="3046413" y="50800"/>
          <p14:tracePt t="52177" x="3017838" y="68263"/>
          <p14:tracePt t="52211" x="3000375" y="68263"/>
          <p14:tracePt t="52213" x="2994025" y="68263"/>
          <p14:tracePt t="52244" x="2982913" y="68263"/>
          <p14:tracePt t="52310" x="2989263" y="68263"/>
          <p14:tracePt t="52344" x="3000375" y="57150"/>
          <p14:tracePt t="52377" x="3000375" y="50800"/>
          <p14:tracePt t="52411" x="2994025" y="50800"/>
          <p14:tracePt t="52444" x="2943225" y="50800"/>
          <p14:tracePt t="52477" x="2932113" y="39688"/>
          <p14:tracePt t="52544" x="2925763" y="39688"/>
          <p14:tracePt t="52577" x="2925763" y="28575"/>
          <p14:tracePt t="52611" x="2921000" y="28575"/>
          <p14:tracePt t="52614" x="2914650" y="28575"/>
          <p14:tracePt t="52644" x="2886075" y="46038"/>
          <p14:tracePt t="52677" x="2874963" y="50800"/>
          <p14:tracePt t="52781" x="2874963" y="57150"/>
          <p14:tracePt t="52884" x="2868613" y="57150"/>
          <p14:tracePt t="52892" x="2863850" y="57150"/>
          <p14:tracePt t="52916" x="2868613" y="50800"/>
          <p14:tracePt t="52927" x="2874963" y="50800"/>
          <p14:tracePt t="52960" x="2914650" y="50800"/>
          <p14:tracePt t="52994" x="2925763" y="50800"/>
          <p14:tracePt t="52999" x="2932113" y="50800"/>
          <p14:tracePt t="53027" x="2960688" y="50800"/>
          <p14:tracePt t="53060" x="3022600" y="11113"/>
          <p14:tracePt t="53093" x="3068638" y="0"/>
          <p14:tracePt t="53127" x="3103563" y="0"/>
          <p14:tracePt t="53160" x="3132138" y="0"/>
          <p14:tracePt t="53193" x="3143250" y="0"/>
          <p14:tracePt t="53260" x="3165475" y="0"/>
          <p14:tracePt t="53293" x="3178175" y="0"/>
          <p14:tracePt t="53360" x="3165475" y="0"/>
          <p14:tracePt t="53393" x="3143250" y="0"/>
          <p14:tracePt t="53399" x="3136900" y="0"/>
          <p14:tracePt t="53427" x="3125788" y="0"/>
          <p14:tracePt t="53460" x="3121025" y="0"/>
          <p14:tracePt t="53493" x="3114675" y="0"/>
          <p14:tracePt t="53527" x="3108325" y="0"/>
          <p14:tracePt t="53560" x="3079750" y="0"/>
          <p14:tracePt t="53593" x="3057525" y="0"/>
          <p14:tracePt t="53627" x="3051175" y="0"/>
          <p14:tracePt t="53660" x="3057525" y="11113"/>
          <p14:tracePt t="53693" x="3051175" y="28575"/>
          <p14:tracePt t="53727" x="3046413" y="28575"/>
          <p14:tracePt t="53844" x="3046413" y="22225"/>
          <p14:tracePt t="53852" x="3051175" y="22225"/>
          <p14:tracePt t="53862" x="3057525" y="22225"/>
          <p14:tracePt t="53893" x="3068638" y="22225"/>
          <p14:tracePt t="53926" x="3086100" y="22225"/>
          <p14:tracePt t="53960" x="3079750" y="39688"/>
          <p14:tracePt t="53993" x="3063875" y="39688"/>
          <p14:tracePt t="54027" x="3051175" y="39688"/>
          <p14:tracePt t="54060" x="3035300" y="39688"/>
          <p14:tracePt t="54093" x="3035300" y="34925"/>
          <p14:tracePt t="54127" x="3035300" y="22225"/>
          <p14:tracePt t="54160" x="3017838" y="22225"/>
          <p14:tracePt t="54227" x="3028950" y="6350"/>
          <p14:tracePt t="54260" x="3040063" y="0"/>
          <p14:tracePt t="54356" x="3035300" y="0"/>
          <p14:tracePt t="54372" x="3022600" y="0"/>
          <p14:tracePt t="54393" x="3006725" y="0"/>
          <p14:tracePt t="54427" x="2965450" y="0"/>
          <p14:tracePt t="54460" x="2954338" y="17463"/>
          <p14:tracePt t="54493" x="2954338" y="28575"/>
          <p14:tracePt t="54526" x="2936875" y="28575"/>
          <p14:tracePt t="54560" x="2936875" y="34925"/>
          <p14:tracePt t="54593" x="2932113" y="39688"/>
          <p14:tracePt t="54626" x="2925763" y="39688"/>
          <p14:tracePt t="54693" x="2925763" y="28575"/>
          <p14:tracePt t="54726" x="2932113" y="22225"/>
          <p14:tracePt t="54760" x="2932113" y="17463"/>
          <p14:tracePt t="54793" x="2925763" y="17463"/>
          <p14:tracePt t="54828" x="2921000" y="17463"/>
          <p14:tracePt t="54860" x="2897188" y="17463"/>
          <p14:tracePt t="54893" x="2868613" y="17463"/>
          <p14:tracePt t="54926" x="2863850" y="17463"/>
          <p14:tracePt t="54960" x="2874963" y="17463"/>
          <p14:tracePt t="54993" x="2892425" y="0"/>
          <p14:tracePt t="55164" x="2897188" y="0"/>
          <p14:tracePt t="55180" x="2903538" y="0"/>
          <p14:tracePt t="55188" x="2908300" y="0"/>
          <p14:tracePt t="55220" x="2903538" y="0"/>
          <p14:tracePt t="55243" x="2897188" y="0"/>
          <p14:tracePt t="55276" x="2892425" y="6350"/>
          <p14:tracePt t="55310" x="2897188" y="17463"/>
          <p14:tracePt t="55343" x="2903538" y="34925"/>
          <p14:tracePt t="55376" x="2851150" y="57150"/>
          <p14:tracePt t="55382" x="2840038" y="57150"/>
          <p14:tracePt t="55410" x="2835275" y="50800"/>
          <p14:tracePt t="55443" x="2846388" y="34925"/>
          <p14:tracePt t="55476" x="2857500" y="22225"/>
          <p14:tracePt t="55510" x="2879725" y="22225"/>
          <p14:tracePt t="55576" x="2874963" y="6350"/>
          <p14:tracePt t="55609" x="2857500" y="6350"/>
          <p14:tracePt t="55643" x="2846388" y="28575"/>
          <p14:tracePt t="55676" x="2851150" y="28575"/>
          <p14:tracePt t="55709" x="2874963" y="28575"/>
          <p14:tracePt t="55743" x="2886075" y="28575"/>
          <p14:tracePt t="55776" x="2879725" y="28575"/>
          <p14:tracePt t="55810" x="2840038" y="28575"/>
          <p14:tracePt t="55843" x="2817813" y="28575"/>
          <p14:tracePt t="55876" x="2822575" y="39688"/>
          <p14:tracePt t="55909" x="2835275" y="39688"/>
          <p14:tracePt t="55943" x="2835275" y="34925"/>
          <p14:tracePt t="55976" x="2828925" y="28575"/>
          <p14:tracePt t="56010" x="2840038" y="34925"/>
          <p14:tracePt t="56043" x="2857500" y="50800"/>
          <p14:tracePt t="56111" x="2857500" y="57150"/>
          <p14:tracePt t="56117" x="2857500" y="63500"/>
          <p14:tracePt t="56143" x="2857500" y="74613"/>
          <p14:tracePt t="56176" x="2857500" y="79375"/>
          <p14:tracePt t="56209" x="2840038" y="79375"/>
          <p14:tracePt t="56243" x="2828925" y="79375"/>
          <p14:tracePt t="56245" x="2822575" y="79375"/>
          <p14:tracePt t="56276" x="2822575" y="63500"/>
          <p14:tracePt t="56309" x="2822575" y="46038"/>
          <p14:tracePt t="56343" x="2822575" y="34925"/>
          <p14:tracePt t="56409" x="2822575" y="22225"/>
          <p14:tracePt t="56414" x="2822575" y="17463"/>
          <p14:tracePt t="56443" x="2822575" y="6350"/>
          <p14:tracePt t="56476" x="2811463" y="0"/>
          <p14:tracePt t="56509" x="2817813" y="0"/>
          <p14:tracePt t="56543" x="2835275" y="0"/>
          <p14:tracePt t="56609" x="2828925" y="0"/>
          <p14:tracePt t="56642" x="2811463" y="0"/>
          <p14:tracePt t="56710" x="2828925" y="0"/>
          <p14:tracePt t="56742" x="2846388" y="22225"/>
          <p14:tracePt t="56776" x="2846388" y="50800"/>
          <p14:tracePt t="56810" x="2811463" y="63500"/>
          <p14:tracePt t="56812" x="2806700" y="63500"/>
          <p14:tracePt t="56843" x="2800350" y="63500"/>
          <p14:tracePt t="56876" x="2789238" y="79375"/>
          <p14:tracePt t="56909" x="2778125" y="79375"/>
          <p14:tracePt t="56976" x="2789238" y="79375"/>
          <p14:tracePt t="57043" x="2749550" y="74613"/>
          <p14:tracePt t="57076" x="2736850" y="57150"/>
          <p14:tracePt t="57109" x="2736850" y="39688"/>
          <p14:tracePt t="57142" x="2736850" y="28575"/>
          <p14:tracePt t="57176" x="2736850" y="17463"/>
          <p14:tracePt t="57209" x="2754313" y="17463"/>
          <p14:tracePt t="57242" x="2754313" y="6350"/>
          <p14:tracePt t="57245" x="2754313" y="0"/>
          <p14:tracePt t="57388" x="2754313" y="6350"/>
          <p14:tracePt t="57396" x="2754313" y="11113"/>
          <p14:tracePt t="57409" x="2749550" y="11113"/>
          <p14:tracePt t="57442" x="2743200" y="22225"/>
          <p14:tracePt t="57509" x="2743200" y="34925"/>
          <p14:tracePt t="57542" x="2743200" y="46038"/>
          <p14:tracePt t="57576" x="2743200" y="39688"/>
          <p14:tracePt t="57609" x="2754313" y="22225"/>
          <p14:tracePt t="57643" x="2754313" y="17463"/>
          <p14:tracePt t="57675" x="2743200" y="17463"/>
          <p14:tracePt t="57709" x="2736850" y="6350"/>
          <p14:tracePt t="57742" x="2778125" y="22225"/>
          <p14:tracePt t="57776" x="2835275" y="79375"/>
          <p14:tracePt t="57809" x="2857500" y="120650"/>
          <p14:tracePt t="57843" x="2886075" y="125413"/>
          <p14:tracePt t="57875" x="2914650" y="125413"/>
          <p14:tracePt t="57909" x="2954338" y="142875"/>
          <p14:tracePt t="57942" x="3028950" y="149225"/>
          <p14:tracePt t="57975" x="3097213" y="149225"/>
          <p14:tracePt t="58009" x="3125788" y="177800"/>
          <p14:tracePt t="58043" x="3132138" y="206375"/>
          <p14:tracePt t="58075" x="3136900" y="206375"/>
          <p14:tracePt t="58109" x="3154363" y="211138"/>
          <p14:tracePt t="58142" x="3171825" y="228600"/>
          <p14:tracePt t="58175" x="3171825" y="268288"/>
          <p14:tracePt t="58209" x="3189288" y="296863"/>
          <p14:tracePt t="58243" x="3217863" y="371475"/>
          <p14:tracePt t="58275" x="3211513" y="434975"/>
          <p14:tracePt t="58309" x="3189288" y="496888"/>
          <p14:tracePt t="58342" x="3165475" y="571500"/>
          <p14:tracePt t="58375" x="3114675" y="736600"/>
          <p14:tracePt t="58409" x="3022600" y="954088"/>
          <p14:tracePt t="58413" x="3000375" y="1017588"/>
          <p14:tracePt t="58442" x="2903538" y="1182688"/>
          <p14:tracePt t="58475" x="2778125" y="1365250"/>
          <p14:tracePt t="58509" x="2611438" y="1703388"/>
          <p14:tracePt t="58542" x="2457450" y="2028825"/>
          <p14:tracePt t="58575" x="2406650" y="2320925"/>
          <p14:tracePt t="58609" x="2389188" y="2617788"/>
          <p14:tracePt t="58643" x="2446338" y="2943225"/>
          <p14:tracePt t="58675" x="2435225" y="3114675"/>
          <p14:tracePt t="58709" x="2389188" y="3314700"/>
          <p14:tracePt t="58742" x="2365375" y="3536950"/>
          <p14:tracePt t="58775" x="2303463" y="3789363"/>
          <p14:tracePt t="58809" x="2246313" y="3983038"/>
          <p14:tracePt t="58843" x="2268538" y="4108450"/>
          <p14:tracePt t="58875" x="2297113" y="4160838"/>
          <p14:tracePt t="58909" x="2325688" y="4240213"/>
          <p14:tracePt t="58942" x="2354263" y="4286250"/>
          <p14:tracePt t="58975" x="2365375" y="4314825"/>
          <p14:tracePt t="59009" x="2378075" y="4371975"/>
          <p14:tracePt t="59042" x="2382838" y="4486275"/>
          <p14:tracePt t="59075" x="2378075" y="4611688"/>
          <p14:tracePt t="59108" x="2378075" y="4629150"/>
          <p14:tracePt t="59142" x="2389188" y="4664075"/>
          <p14:tracePt t="59175" x="2378075" y="4703763"/>
          <p14:tracePt t="59209" x="2336800" y="4708525"/>
          <p14:tracePt t="59242" x="2251075" y="4703763"/>
          <p14:tracePt t="59275" x="2193925" y="4703763"/>
          <p14:tracePt t="59309" x="2165350" y="4703763"/>
          <p14:tracePt t="59342" x="2132013" y="4721225"/>
          <p14:tracePt t="59375" x="2068513" y="4743450"/>
          <p14:tracePt t="59408" x="2022475" y="4760913"/>
          <p14:tracePt t="59412" x="2006600" y="4765675"/>
          <p14:tracePt t="59441" x="1982788" y="4783138"/>
          <p14:tracePt t="59475" x="1857375" y="4829175"/>
          <p14:tracePt t="59508" x="1749425" y="4868863"/>
          <p14:tracePt t="59542" x="1646238" y="4903788"/>
          <p14:tracePt t="59575" x="1560513" y="4932363"/>
          <p14:tracePt t="59608" x="1508125" y="4908550"/>
          <p14:tracePt t="59643" x="1406525" y="4840288"/>
          <p14:tracePt t="59675" x="1349375" y="4829175"/>
          <p14:tracePt t="59708" x="1308100" y="4789488"/>
          <p14:tracePt t="59742" x="1246188" y="4692650"/>
          <p14:tracePt t="59775" x="1246188" y="4651375"/>
          <p14:tracePt t="59808" x="1222375" y="4618038"/>
          <p14:tracePt t="59842" x="1206500" y="4578350"/>
          <p14:tracePt t="59875" x="1200150" y="4508500"/>
          <p14:tracePt t="59909" x="1200150" y="4451350"/>
          <p14:tracePt t="59941" x="1182688" y="4406900"/>
          <p14:tracePt t="59975" x="1177925" y="4378325"/>
          <p14:tracePt t="60008" x="1211263" y="4337050"/>
          <p14:tracePt t="60042" x="1263650" y="4268788"/>
          <p14:tracePt t="60075" x="1279525" y="4240213"/>
          <p14:tracePt t="60108" x="1314450" y="4143375"/>
          <p14:tracePt t="60142" x="1371600" y="4057650"/>
          <p14:tracePt t="60175" x="1417638" y="4006850"/>
          <p14:tracePt t="60208" x="1439863" y="3971925"/>
          <p14:tracePt t="60242" x="1439863" y="3925888"/>
          <p14:tracePt t="60275" x="1417638" y="3879850"/>
          <p14:tracePt t="60308" x="1393825" y="3829050"/>
          <p14:tracePt t="60341" x="1411288" y="3771900"/>
          <p14:tracePt t="60375" x="1406525" y="3743325"/>
          <p14:tracePt t="60408" x="1400175" y="3732213"/>
          <p14:tracePt t="60442" x="1393825" y="3714750"/>
          <p14:tracePt t="60475" x="1354138" y="3675063"/>
          <p14:tracePt t="60475" x="1343025" y="3668713"/>
          <p14:tracePt t="60508" x="1303338" y="3629025"/>
          <p14:tracePt t="60541" x="1274763" y="3611563"/>
          <p14:tracePt t="60575" x="1246188" y="3594100"/>
          <p14:tracePt t="60608" x="1228725" y="3560763"/>
          <p14:tracePt t="60642" x="1217613" y="3525838"/>
          <p14:tracePt t="60675" x="1200150" y="3514725"/>
          <p14:tracePt t="60708" x="1200150" y="3497263"/>
          <p14:tracePt t="60742" x="1200150" y="3486150"/>
          <p14:tracePt t="60808" x="1246188" y="3475038"/>
          <p14:tracePt t="60841" x="1308100" y="3440113"/>
          <p14:tracePt t="60875" x="1336675" y="3435350"/>
          <p14:tracePt t="60908" x="1343025" y="3435350"/>
          <p14:tracePt t="60941" x="1365250" y="3417888"/>
          <p14:tracePt t="60974" x="1406525" y="3394075"/>
          <p14:tracePt t="61008" x="1446213" y="3382963"/>
          <p14:tracePt t="61041" x="1457325" y="3382963"/>
          <p14:tracePt t="61074" x="1492250" y="3382963"/>
          <p14:tracePt t="61108" x="1531938" y="3371850"/>
          <p14:tracePt t="61141" x="1560513" y="3360738"/>
          <p14:tracePt t="61174" x="1571625" y="3360738"/>
          <p14:tracePt t="61208" x="1589088" y="3349625"/>
          <p14:tracePt t="61241" x="1600200" y="3336925"/>
          <p14:tracePt t="61275" x="1617663" y="3325813"/>
          <p14:tracePt t="61308" x="1651000" y="3321050"/>
          <p14:tracePt t="61341" x="1685925" y="3303588"/>
          <p14:tracePt t="61374" x="1714500" y="3292475"/>
          <p14:tracePt t="61408" x="1736725" y="3292475"/>
          <p14:tracePt t="61441" x="1754188" y="3292475"/>
          <p14:tracePt t="61445" x="1760538" y="3297238"/>
          <p14:tracePt t="61475" x="1765300" y="3325813"/>
          <p14:tracePt t="61508" x="1754188" y="3349625"/>
          <p14:tracePt t="61541" x="1725613" y="3349625"/>
          <p14:tracePt t="61574" x="1679575" y="3371850"/>
          <p14:tracePt t="61608" x="1617663" y="3417888"/>
          <p14:tracePt t="61641" x="1531938" y="3440113"/>
          <p14:tracePt t="61645" x="1514475" y="3440113"/>
          <p14:tracePt t="61675" x="1450975" y="3440113"/>
          <p14:tracePt t="61677" x="1439863" y="3440113"/>
          <p14:tracePt t="61708" x="1400175" y="3440113"/>
          <p14:tracePt t="61741" x="1354138" y="3440113"/>
          <p14:tracePt t="61774" x="1292225" y="3440113"/>
          <p14:tracePt t="61808" x="1235075" y="3440113"/>
          <p14:tracePt t="61841" x="1217613" y="3440113"/>
          <p14:tracePt t="61874" x="1206500" y="3440113"/>
          <p14:tracePt t="61932" x="1206500" y="3446463"/>
          <p14:tracePt t="61948" x="1211263" y="3446463"/>
          <p14:tracePt t="61974" x="1222375" y="3446463"/>
          <p14:tracePt t="62008" x="1239838" y="3429000"/>
          <p14:tracePt t="62041" x="1250950" y="3429000"/>
          <p14:tracePt t="62075" x="1292225" y="3429000"/>
          <p14:tracePt t="62107" x="1325563" y="3411538"/>
          <p14:tracePt t="62141" x="1349375" y="3400425"/>
          <p14:tracePt t="62174" x="1360488" y="3411538"/>
          <p14:tracePt t="62208" x="1360488" y="3417888"/>
          <p14:tracePt t="62242" x="1354138" y="3417888"/>
          <p14:tracePt t="62275" x="1354138" y="3400425"/>
          <p14:tracePt t="62308" x="1377950" y="3400425"/>
          <p14:tracePt t="62341" x="1382713" y="3400425"/>
          <p14:tracePt t="62414" x="1389063" y="3400425"/>
          <p14:tracePt t="62441" x="1400175" y="3400425"/>
          <p14:tracePt t="62475" x="1406525" y="3400425"/>
          <p14:tracePt t="62507" x="1400175" y="3400425"/>
          <p14:tracePt t="62541" x="1435100" y="3389313"/>
          <p14:tracePt t="62574" x="1463675" y="3378200"/>
          <p14:tracePt t="62642" x="1463675" y="3382963"/>
          <p14:tracePt t="62674" x="1468438" y="3382963"/>
          <p14:tracePt t="62716" x="1474788" y="3382963"/>
          <p14:tracePt t="62741" x="1485900" y="3378200"/>
          <p14:tracePt t="62774" x="1503363" y="3360738"/>
          <p14:tracePt t="62807" x="1531938" y="3343275"/>
          <p14:tracePt t="62841" x="1549400" y="3343275"/>
          <p14:tracePt t="62875" x="1565275" y="3336925"/>
          <p14:tracePt t="62907" x="1589088" y="3325813"/>
          <p14:tracePt t="62941" x="1611313" y="3308350"/>
          <p14:tracePt t="62974" x="1628775" y="3308350"/>
          <p14:tracePt t="63007" x="1651000" y="3308350"/>
          <p14:tracePt t="63041" x="1685925" y="3308350"/>
          <p14:tracePt t="63074" x="1697038" y="3308350"/>
          <p14:tracePt t="63107" x="1720850" y="3308350"/>
          <p14:tracePt t="63140" x="1760538" y="3308350"/>
          <p14:tracePt t="63174" x="1793875" y="3308350"/>
          <p14:tracePt t="63207" x="1846263" y="3292475"/>
          <p14:tracePt t="63240" x="1897063" y="3275013"/>
          <p14:tracePt t="63274" x="1920875" y="3275013"/>
          <p14:tracePt t="63307" x="1936750" y="3275013"/>
          <p14:tracePt t="63340" x="1982788" y="3275013"/>
          <p14:tracePt t="63374" x="2046288" y="3257550"/>
          <p14:tracePt t="63407" x="2120900" y="3240088"/>
          <p14:tracePt t="63440" x="2178050" y="3240088"/>
          <p14:tracePt t="63474" x="2239963" y="3251200"/>
          <p14:tracePt t="63507" x="2314575" y="3251200"/>
          <p14:tracePt t="63540" x="2354263" y="3251200"/>
          <p14:tracePt t="63574" x="2382838" y="3257550"/>
          <p14:tracePt t="63607" x="2422525" y="3275013"/>
          <p14:tracePt t="63641" x="2474913" y="3286125"/>
          <p14:tracePt t="63674" x="2536825" y="3292475"/>
          <p14:tracePt t="63707" x="2578100" y="3325813"/>
          <p14:tracePt t="63740" x="2600325" y="3378200"/>
          <p14:tracePt t="63773" x="2657475" y="3394075"/>
          <p14:tracePt t="63807" x="2725738" y="3417888"/>
          <p14:tracePt t="63840" x="2743200" y="3429000"/>
          <p14:tracePt t="63874" x="2765425" y="3463925"/>
          <p14:tracePt t="63907" x="2765425" y="3497263"/>
          <p14:tracePt t="63940" x="2789238" y="3492500"/>
          <p14:tracePt t="63974" x="2828925" y="3486150"/>
          <p14:tracePt t="64007" x="2857500" y="3497263"/>
          <p14:tracePt t="64040" x="2897188" y="3492500"/>
          <p14:tracePt t="64074" x="2932113" y="3475038"/>
          <p14:tracePt t="64078" x="2943225" y="3468688"/>
          <p14:tracePt t="64107" x="2971800" y="3451225"/>
          <p14:tracePt t="64140" x="3022600" y="3429000"/>
          <p14:tracePt t="64173" x="3040063" y="3394075"/>
          <p14:tracePt t="64207" x="3057525" y="3365500"/>
          <p14:tracePt t="64240" x="3063875" y="3354388"/>
          <p14:tracePt t="64273" x="3057525" y="3354388"/>
          <p14:tracePt t="64308" x="3022600" y="3354388"/>
          <p14:tracePt t="64340" x="3006725" y="3354388"/>
          <p14:tracePt t="64373" x="2989263" y="3343275"/>
          <p14:tracePt t="64407" x="2971800" y="3336925"/>
          <p14:tracePt t="64440" x="2932113" y="3336925"/>
          <p14:tracePt t="64444" x="2921000" y="3336925"/>
          <p14:tracePt t="64473" x="2897188" y="3336925"/>
          <p14:tracePt t="64507" x="2886075" y="3332163"/>
          <p14:tracePt t="64540" x="2874963" y="3332163"/>
          <p14:tracePt t="64573" x="2846388" y="3332163"/>
          <p14:tracePt t="64607" x="2828925" y="3321050"/>
          <p14:tracePt t="64640" x="2822575" y="3308350"/>
          <p14:tracePt t="64708" x="2811463" y="3308350"/>
          <p14:tracePt t="64805" x="2811463" y="3314700"/>
          <p14:tracePt t="64820" x="2811463" y="3321050"/>
          <p14:tracePt t="64840" x="2806700" y="3321050"/>
          <p14:tracePt t="64891" x="2806700" y="3325813"/>
          <p14:tracePt t="64906" x="2806700" y="3332163"/>
          <p14:tracePt t="64940" x="2806700" y="3343275"/>
          <p14:tracePt t="65006" x="2817813" y="3343275"/>
          <p14:tracePt t="65040" x="2822575" y="3343275"/>
          <p14:tracePt t="65164" x="2817813" y="3343275"/>
          <p14:tracePt t="65173" x="2811463" y="3349625"/>
          <p14:tracePt t="65180" x="2811463" y="3354388"/>
          <p14:tracePt t="65236" x="2811463" y="3349625"/>
          <p14:tracePt t="65253" x="2811463" y="3343275"/>
          <p14:tracePt t="65284" x="2811463" y="3349625"/>
          <p14:tracePt t="65307" x="2800350" y="3349625"/>
          <p14:tracePt t="65340" x="2794000" y="3349625"/>
          <p14:tracePt t="65373" x="2789238" y="3349625"/>
          <p14:tracePt t="65406" x="2771775" y="3349625"/>
          <p14:tracePt t="65440" x="2760663" y="3349625"/>
          <p14:tracePt t="65473" x="2743200" y="3349625"/>
          <p14:tracePt t="65540" x="2732088" y="3349625"/>
          <p14:tracePt t="65573" x="2714625" y="3349625"/>
          <p14:tracePt t="65607" x="2708275" y="3349625"/>
          <p14:tracePt t="65640" x="2697163" y="3349625"/>
          <p14:tracePt t="65673" x="2679700" y="3349625"/>
          <p14:tracePt t="65706" x="2674938" y="3349625"/>
          <p14:tracePt t="65740" x="2663825" y="3354388"/>
          <p14:tracePt t="65773" x="2640013" y="3360738"/>
          <p14:tracePt t="65840" x="2640013" y="3354388"/>
          <p14:tracePt t="65884" x="2640013" y="3360738"/>
          <p14:tracePt t="65927" x="2635250" y="3360738"/>
          <p14:tracePt t="65940" x="2628900" y="3360738"/>
          <p14:tracePt t="65973" x="2611438" y="3360738"/>
          <p14:tracePt t="66006" x="2606675" y="3360738"/>
          <p14:tracePt t="66040" x="2611438" y="3354388"/>
          <p14:tracePt t="66108" x="2589213" y="3378200"/>
          <p14:tracePt t="66140" x="2571750" y="3389313"/>
          <p14:tracePt t="66173" x="2525713" y="3406775"/>
          <p14:tracePt t="66206" x="2479675" y="3429000"/>
          <p14:tracePt t="66240" x="2479675" y="3440113"/>
          <p14:tracePt t="66273" x="2479675" y="3446463"/>
          <p14:tracePt t="66324" x="2486025" y="3446463"/>
          <p14:tracePt t="66339" x="2497138" y="3457575"/>
          <p14:tracePt t="66373" x="2514600" y="3468688"/>
          <p14:tracePt t="66406" x="2525713" y="3479800"/>
          <p14:tracePt t="66440" x="2525713" y="3497263"/>
          <p14:tracePt t="66443" x="2525713" y="3503613"/>
          <p14:tracePt t="66473" x="2525713" y="3514725"/>
          <p14:tracePt t="66508" x="2525713" y="3532188"/>
          <p14:tracePt t="66539" x="2525713" y="3543300"/>
          <p14:tracePt t="66573" x="2532063" y="3554413"/>
          <p14:tracePt t="66606" x="2554288" y="3554413"/>
          <p14:tracePt t="66639" x="2578100" y="3554413"/>
          <p14:tracePt t="66673" x="2578100" y="3571875"/>
          <p14:tracePt t="66706" x="2593975" y="3571875"/>
          <p14:tracePt t="66739" x="2611438" y="3571875"/>
          <p14:tracePt t="66773" x="2606675" y="3600450"/>
          <p14:tracePt t="66806" x="2578100" y="3640138"/>
          <p14:tracePt t="66840" x="2578100" y="3646488"/>
          <p14:tracePt t="66873" x="2582863" y="3651250"/>
          <p14:tracePt t="66907" x="2571750" y="3697288"/>
          <p14:tracePt t="66939" x="2560638" y="3714750"/>
          <p14:tracePt t="66973" x="2554288" y="3732213"/>
          <p14:tracePt t="67006" x="2536825" y="3754438"/>
          <p14:tracePt t="67040" x="2479675" y="3794125"/>
          <p14:tracePt t="67072" x="2451100" y="3811588"/>
          <p14:tracePt t="67107" x="2422525" y="3822700"/>
          <p14:tracePt t="67139" x="2382838" y="3840163"/>
          <p14:tracePt t="67173" x="2354263" y="3857625"/>
          <p14:tracePt t="67206" x="2349500" y="3851275"/>
          <p14:tracePt t="67239" x="2349500" y="3840163"/>
          <p14:tracePt t="67307" x="2336800" y="3857625"/>
          <p14:tracePt t="67339" x="2325688" y="3863975"/>
          <p14:tracePt t="67412" x="2320925" y="3863975"/>
          <p14:tracePt t="67439" x="2314575" y="3863975"/>
          <p14:tracePt t="67473" x="2308225" y="3879850"/>
          <p14:tracePt t="67507" x="2320925" y="3886200"/>
          <p14:tracePt t="67539" x="2314575" y="3886200"/>
          <p14:tracePt t="67573" x="2308225" y="3892550"/>
          <p14:tracePt t="67606" x="2320925" y="3897313"/>
          <p14:tracePt t="67639" x="2343150" y="3897313"/>
          <p14:tracePt t="67673" x="2360613" y="3897313"/>
          <p14:tracePt t="67706" x="2389188" y="3886200"/>
          <p14:tracePt t="67709" x="2393950" y="3875088"/>
          <p14:tracePt t="67739" x="2463800" y="3835400"/>
          <p14:tracePt t="67772" x="2520950" y="3811588"/>
          <p14:tracePt t="67806" x="2554288" y="3800475"/>
          <p14:tracePt t="67839" x="2565400" y="3800475"/>
          <p14:tracePt t="67873" x="2565400" y="3811588"/>
          <p14:tracePt t="67907" x="2463800" y="3840163"/>
          <p14:tracePt t="67939" x="2417763" y="3863975"/>
          <p14:tracePt t="67943" x="2406650" y="3868738"/>
          <p14:tracePt t="67973" x="2378075" y="3875088"/>
          <p14:tracePt t="68006" x="2365375" y="3875088"/>
          <p14:tracePt t="68072" x="2343150" y="3875088"/>
          <p14:tracePt t="68106" x="2320925" y="3875088"/>
          <p14:tracePt t="68139" x="2303463" y="3875088"/>
          <p14:tracePt t="68172" x="2286000" y="3875088"/>
          <p14:tracePt t="68207" x="2274888" y="3868738"/>
          <p14:tracePt t="68239" x="2257425" y="3868738"/>
          <p14:tracePt t="68272" x="2257425" y="3863975"/>
          <p14:tracePt t="68307" x="2246313" y="3857625"/>
          <p14:tracePt t="68339" x="2228850" y="3863975"/>
          <p14:tracePt t="68342" x="2222500" y="3868738"/>
          <p14:tracePt t="68372" x="2211388" y="3868738"/>
          <p14:tracePt t="68406" x="2189163" y="3868738"/>
          <p14:tracePt t="68439" x="2154238" y="3875088"/>
          <p14:tracePt t="68472" x="2114550" y="3908425"/>
          <p14:tracePt t="68506" x="2108200" y="3914775"/>
          <p14:tracePt t="68539" x="2120900" y="3897313"/>
          <p14:tracePt t="68543" x="2132013" y="3886200"/>
          <p14:tracePt t="68572" x="2154238" y="3863975"/>
          <p14:tracePt t="68605" x="2178050" y="3863975"/>
          <p14:tracePt t="68639" x="2228850" y="3863975"/>
          <p14:tracePt t="68672" x="2246313" y="3863975"/>
          <p14:tracePt t="68705" x="2239963" y="3863975"/>
          <p14:tracePt t="68739" x="2228850" y="3863975"/>
          <p14:tracePt t="68772" x="2235200" y="3857625"/>
          <p14:tracePt t="68806" x="2246313" y="3857625"/>
          <p14:tracePt t="68839" x="2239963" y="3857625"/>
          <p14:tracePt t="68872" x="2222500" y="3857625"/>
          <p14:tracePt t="68906" x="2206625" y="3857625"/>
          <p14:tracePt t="68940" x="2178050" y="3857625"/>
          <p14:tracePt t="68972" x="2136775" y="3857625"/>
          <p14:tracePt t="69005" x="2092325" y="3857625"/>
          <p14:tracePt t="69039" x="2057400" y="3857625"/>
          <p14:tracePt t="69072" x="2035175" y="3857625"/>
          <p14:tracePt t="69105" x="2006600" y="3857625"/>
          <p14:tracePt t="69139" x="1971675" y="3857625"/>
          <p14:tracePt t="69172" x="1954213" y="3840163"/>
          <p14:tracePt t="69205" x="1936750" y="3822700"/>
          <p14:tracePt t="69239" x="1920875" y="3806825"/>
          <p14:tracePt t="69272" x="1903413" y="3806825"/>
          <p14:tracePt t="69339" x="1879600" y="3806825"/>
          <p14:tracePt t="69372" x="1857375" y="3789363"/>
          <p14:tracePt t="69405" x="1857375" y="3771900"/>
          <p14:tracePt t="69439" x="1874838" y="3754438"/>
          <p14:tracePt t="69476" x="1868488" y="3754438"/>
          <p14:tracePt t="69505" x="1857375" y="3765550"/>
          <p14:tracePt t="69539" x="1846263" y="3765550"/>
          <p14:tracePt t="69572" x="1839913" y="3778250"/>
          <p14:tracePt t="69605" x="1828800" y="3789363"/>
          <p14:tracePt t="69639" x="1789113" y="3794125"/>
          <p14:tracePt t="69672" x="1760538" y="3794125"/>
          <p14:tracePt t="69705" x="1754188" y="3783013"/>
          <p14:tracePt t="69739" x="1749425" y="3783013"/>
          <p14:tracePt t="69742" x="1743075" y="3783013"/>
          <p14:tracePt t="69772" x="1731963" y="3783013"/>
          <p14:tracePt t="69805" x="1731963" y="3778250"/>
          <p14:tracePt t="69838" x="1731963" y="3760788"/>
          <p14:tracePt t="69872" x="1714500" y="3771900"/>
          <p14:tracePt t="69905" x="1674813" y="3778250"/>
          <p14:tracePt t="69938" x="1668463" y="3765550"/>
          <p14:tracePt t="69972" x="1657350" y="3765550"/>
          <p14:tracePt t="70005" x="1646238" y="3765550"/>
          <p14:tracePt t="70072" x="1657350" y="3765550"/>
          <p14:tracePt t="70105" x="1639888" y="3765550"/>
          <p14:tracePt t="70139" x="1622425" y="3765550"/>
          <p14:tracePt t="70172" x="1606550" y="3765550"/>
          <p14:tracePt t="70205" x="1577975" y="3783013"/>
          <p14:tracePt t="70238" x="1543050" y="3806825"/>
          <p14:tracePt t="70272" x="1531938" y="3811588"/>
          <p14:tracePt t="70305" x="1503363" y="3811588"/>
          <p14:tracePt t="70339" x="1446213" y="3811588"/>
          <p14:tracePt t="70372" x="1439863" y="3811588"/>
          <p14:tracePt t="70405" x="1468438" y="3806825"/>
          <p14:tracePt t="70438" x="1485900" y="3806825"/>
          <p14:tracePt t="70505" x="1479550" y="3817938"/>
          <p14:tracePt t="70572" x="1474788" y="3817938"/>
          <p14:tracePt t="70605" x="1457325" y="3817938"/>
          <p14:tracePt t="70638" x="1450975" y="3822700"/>
          <p14:tracePt t="70672" x="1450975" y="3840163"/>
          <p14:tracePt t="70706" x="1435100" y="3857625"/>
          <p14:tracePt t="70739" x="1417638" y="3868738"/>
          <p14:tracePt t="70771" x="1400175" y="3875088"/>
          <p14:tracePt t="70805" x="1389063" y="3886200"/>
          <p14:tracePt t="70872" x="1377950" y="3886200"/>
          <p14:tracePt t="70904" x="1389063" y="3879850"/>
          <p14:tracePt t="70939" x="1428750" y="3863975"/>
          <p14:tracePt t="70971" x="1428750" y="3846513"/>
          <p14:tracePt t="71005" x="1428750" y="3835400"/>
          <p14:tracePt t="71038" x="1439863" y="3817938"/>
          <p14:tracePt t="71072" x="1450975" y="3817938"/>
          <p14:tracePt t="71105" x="1439863" y="3817938"/>
          <p14:tracePt t="71139" x="1439863" y="3829050"/>
          <p14:tracePt t="71171" x="1439863" y="3846513"/>
          <p14:tracePt t="71205" x="1389063" y="3846513"/>
          <p14:tracePt t="71238" x="1343025" y="3840163"/>
          <p14:tracePt t="71271" x="1331913" y="3829050"/>
          <p14:tracePt t="71305" x="1314450" y="3811588"/>
          <p14:tracePt t="71340" x="1331913" y="3789363"/>
          <p14:tracePt t="71371" x="1377950" y="3743325"/>
          <p14:tracePt t="71405" x="1377950" y="3708400"/>
          <p14:tracePt t="71438" x="1377950" y="3692525"/>
          <p14:tracePt t="71471" x="1377950" y="3686175"/>
          <p14:tracePt t="71505" x="1360488" y="3686175"/>
          <p14:tracePt t="71539" x="1343025" y="3679825"/>
          <p14:tracePt t="71572" x="1331913" y="3668713"/>
          <p14:tracePt t="71605" x="1320800" y="3657600"/>
          <p14:tracePt t="71638" x="1314450" y="3640138"/>
          <p14:tracePt t="71672" x="1296988" y="3622675"/>
          <p14:tracePt t="71705" x="1296988" y="3606800"/>
          <p14:tracePt t="71738" x="1303338" y="3606800"/>
          <p14:tracePt t="71771" x="1320800" y="3606800"/>
          <p14:tracePt t="71805" x="1325563" y="3629025"/>
          <p14:tracePt t="71838" x="1292225" y="3663950"/>
          <p14:tracePt t="71871" x="1263650" y="3668713"/>
          <p14:tracePt t="71905" x="1250950" y="3663950"/>
          <p14:tracePt t="71939" x="1228725" y="3663950"/>
          <p14:tracePt t="71972" x="1217613" y="3663950"/>
          <p14:tracePt t="72004" x="1217613" y="3657600"/>
          <p14:tracePt t="72037" x="1235075" y="3640138"/>
          <p14:tracePt t="72071" x="1246188" y="3622675"/>
          <p14:tracePt t="72104" x="1246188" y="3606800"/>
          <p14:tracePt t="72139" x="1263650" y="3594100"/>
          <p14:tracePt t="72172" x="1292225" y="3594100"/>
          <p14:tracePt t="72204" x="1292225" y="3611563"/>
          <p14:tracePt t="72238" x="1274763" y="3611563"/>
          <p14:tracePt t="72271" x="1285875" y="3611563"/>
          <p14:tracePt t="72304" x="1296988" y="3622675"/>
          <p14:tracePt t="72339" x="1296988" y="3640138"/>
          <p14:tracePt t="72371" x="1303338" y="3640138"/>
          <p14:tracePt t="72404" x="1336675" y="3640138"/>
          <p14:tracePt t="72438" x="1349375" y="3640138"/>
          <p14:tracePt t="72668" x="1343025" y="3640138"/>
          <p14:tracePt t="72684" x="1336675" y="3640138"/>
          <p14:tracePt t="72692" x="1331913" y="3640138"/>
          <p14:tracePt t="72721" x="1325563" y="3640138"/>
          <p14:tracePt t="72853" x="1320800" y="3640138"/>
          <p14:tracePt t="72860" x="1314450" y="3640138"/>
          <p14:tracePt t="72876" x="1308100" y="3640138"/>
          <p14:tracePt t="72904" x="1296988" y="3640138"/>
          <p14:tracePt t="72938" x="1285875" y="3640138"/>
          <p14:tracePt t="72996" x="1285875" y="3635375"/>
          <p14:tracePt t="73006" x="1285875" y="3629025"/>
          <p14:tracePt t="73038" x="1274763" y="3629025"/>
          <p14:tracePt t="73071" x="1268413" y="3617913"/>
          <p14:tracePt t="73105" x="1268413" y="3600450"/>
          <p14:tracePt t="73137" x="1263650" y="3594100"/>
          <p14:tracePt t="73171" x="1257300" y="3594100"/>
          <p14:tracePt t="73206" x="1274763" y="3582988"/>
          <p14:tracePt t="73238" x="1279525" y="3571875"/>
          <p14:tracePt t="73271" x="1268413" y="3571875"/>
          <p14:tracePt t="73304" x="1257300" y="3571875"/>
          <p14:tracePt t="73337" x="1263650" y="3571875"/>
          <p14:tracePt t="73371" x="1268413" y="3571875"/>
          <p14:tracePt t="73404" x="1246188" y="3582988"/>
          <p14:tracePt t="73437" x="1250950" y="3594100"/>
          <p14:tracePt t="73471" x="1263650" y="3606800"/>
          <p14:tracePt t="73504" x="1250950" y="3617913"/>
          <p14:tracePt t="73537" x="1263650" y="3622675"/>
          <p14:tracePt t="73541" x="1274763" y="3622675"/>
          <p14:tracePt t="73571" x="1308100" y="3640138"/>
          <p14:tracePt t="73604" x="1393825" y="3679825"/>
          <p14:tracePt t="73637" x="1450975" y="3708400"/>
          <p14:tracePt t="73670" x="1497013" y="3754438"/>
          <p14:tracePt t="73704" x="1514475" y="3771900"/>
          <p14:tracePt t="73737" x="1549400" y="3794125"/>
          <p14:tracePt t="73771" x="1606550" y="3806825"/>
          <p14:tracePt t="73772" x="1622425" y="3806825"/>
          <p14:tracePt t="73804" x="1692275" y="3806825"/>
          <p14:tracePt t="73837" x="1720850" y="3835400"/>
          <p14:tracePt t="73871" x="1703388" y="3897313"/>
          <p14:tracePt t="73904" x="1692275" y="3943350"/>
          <p14:tracePt t="73937" x="1725613" y="3954463"/>
          <p14:tracePt t="73971" x="1749425" y="3965575"/>
          <p14:tracePt t="74004" x="1778000" y="4000500"/>
          <p14:tracePt t="74037" x="1800225" y="4064000"/>
          <p14:tracePt t="74071" x="1793875" y="4114800"/>
          <p14:tracePt t="74104" x="1765300" y="4149725"/>
          <p14:tracePt t="74137" x="1736725" y="4211638"/>
          <p14:tracePt t="74171" x="1731963" y="4264025"/>
          <p14:tracePt t="74174" x="1731963" y="4279900"/>
          <p14:tracePt t="74204" x="1749425" y="4321175"/>
          <p14:tracePt t="74237" x="1760538" y="4343400"/>
          <p14:tracePt t="74270" x="1749425" y="4394200"/>
          <p14:tracePt t="74304" x="1749425" y="4435475"/>
          <p14:tracePt t="74337" x="1760538" y="4451350"/>
          <p14:tracePt t="74371" x="1771650" y="4464050"/>
          <p14:tracePt t="74405" x="1778000" y="4468813"/>
          <p14:tracePt t="74437" x="1782763" y="4468813"/>
          <p14:tracePt t="74471" x="1800225" y="4468813"/>
          <p14:tracePt t="74504" x="1800225" y="4475163"/>
          <p14:tracePt t="74537" x="1800225" y="4508500"/>
          <p14:tracePt t="74570" x="1817688" y="4532313"/>
          <p14:tracePt t="74604" x="1817688" y="4525963"/>
          <p14:tracePt t="74637" x="1822450" y="4508500"/>
          <p14:tracePt t="74670" x="1879600" y="4492625"/>
          <p14:tracePt t="74704" x="1936750" y="4479925"/>
          <p14:tracePt t="74737" x="1949450" y="4486275"/>
          <p14:tracePt t="74770" x="1960563" y="4492625"/>
          <p14:tracePt t="74804" x="1993900" y="4475163"/>
          <p14:tracePt t="74837" x="2017713" y="4457700"/>
          <p14:tracePt t="74904" x="2022475" y="4479925"/>
          <p14:tracePt t="74937" x="2046288" y="4514850"/>
          <p14:tracePt t="74941" x="2046288" y="4521200"/>
          <p14:tracePt t="74973" x="2039938" y="4521200"/>
          <p14:tracePt t="75004" x="2035175" y="4554538"/>
          <p14:tracePt t="75037" x="2017713" y="4611688"/>
          <p14:tracePt t="75070" x="2000250" y="4651375"/>
          <p14:tracePt t="75104" x="1971675" y="4692650"/>
          <p14:tracePt t="75137" x="1931988" y="4732338"/>
          <p14:tracePt t="75171" x="1908175" y="4772025"/>
          <p14:tracePt t="75173" x="1903413" y="4783138"/>
          <p14:tracePt t="75203" x="1874838" y="4811713"/>
          <p14:tracePt t="75237" x="1851025" y="4818063"/>
          <p14:tracePt t="75270" x="1839913" y="4818063"/>
          <p14:tracePt t="75303" x="1835150" y="4818063"/>
          <p14:tracePt t="75337" x="1835150" y="4765675"/>
          <p14:tracePt t="75371" x="1835150" y="4679950"/>
          <p14:tracePt t="75403" x="1868488" y="4606925"/>
          <p14:tracePt t="75437" x="1879600" y="4525963"/>
          <p14:tracePt t="75470" x="1863725" y="4411663"/>
          <p14:tracePt t="75503" x="1846263" y="4354513"/>
          <p14:tracePt t="75537" x="1835150" y="4314825"/>
          <p14:tracePt t="75570" x="1879600" y="4206875"/>
          <p14:tracePt t="75603" x="2097088" y="3932238"/>
          <p14:tracePt t="75637" x="2211388" y="3783013"/>
          <p14:tracePt t="75670" x="2314575" y="3679825"/>
          <p14:tracePt t="75703" x="2371725" y="3646488"/>
          <p14:tracePt t="75737" x="2382838" y="3646488"/>
          <p14:tracePt t="75772" x="2400300" y="3692525"/>
          <p14:tracePt t="75803" x="2406650" y="3778250"/>
          <p14:tracePt t="75836" x="2474913" y="3908425"/>
          <p14:tracePt t="75870" x="2514600" y="4017963"/>
          <p14:tracePt t="75903" x="2486025" y="4114800"/>
          <p14:tracePt t="75937" x="2406650" y="4189413"/>
          <p14:tracePt t="75943" x="2389188" y="4200525"/>
          <p14:tracePt t="75971" x="2371725" y="4229100"/>
          <p14:tracePt t="76003" x="2286000" y="4429125"/>
          <p14:tracePt t="76037" x="2211388" y="4600575"/>
          <p14:tracePt t="76070" x="2136775" y="4811713"/>
          <p14:tracePt t="76103" x="2222500" y="5000625"/>
          <p14:tracePt t="76138" x="2349500" y="5183188"/>
          <p14:tracePt t="76170" x="2428875" y="5378450"/>
          <p14:tracePt t="76204" x="2371725" y="5468938"/>
          <p14:tracePt t="76237" x="2336800" y="5503863"/>
          <p14:tracePt t="76270" x="2239963" y="5611813"/>
          <p14:tracePt t="76303" x="1965325" y="5921375"/>
          <p14:tracePt t="76337" x="1760538" y="6075363"/>
          <p14:tracePt t="76370" x="1674813" y="6194425"/>
          <p14:tracePt t="76403" x="1622425" y="6321425"/>
          <p14:tracePt t="76437" x="1554163" y="6378575"/>
          <p14:tracePt t="76470" x="1463675" y="6411913"/>
          <p14:tracePt t="76503" x="1371600" y="6400800"/>
          <p14:tracePt t="76537" x="1239838" y="6350000"/>
          <p14:tracePt t="76571" x="1200150" y="6332538"/>
          <p14:tracePt t="76604" x="1154113" y="6326188"/>
          <p14:tracePt t="76637" x="1085850" y="6251575"/>
          <p14:tracePt t="76670" x="1050925" y="6126163"/>
          <p14:tracePt t="76703" x="1017588" y="6046788"/>
          <p14:tracePt t="76737" x="960438" y="6011863"/>
          <p14:tracePt t="76771" x="903288" y="5897563"/>
          <p14:tracePt t="76803" x="925513" y="5800725"/>
          <p14:tracePt t="76806" x="931863" y="5783263"/>
          <p14:tracePt t="76836" x="914400" y="5743575"/>
          <p14:tracePt t="76870" x="863600" y="5715000"/>
          <p14:tracePt t="76903" x="835025" y="5657850"/>
          <p14:tracePt t="76936" x="839788" y="5589588"/>
          <p14:tracePt t="76971" x="828675" y="5561013"/>
          <p14:tracePt t="77004" x="793750" y="5532438"/>
          <p14:tracePt t="77036" x="788988" y="5480050"/>
          <p14:tracePt t="77070" x="800100" y="5464175"/>
          <p14:tracePt t="77103" x="800100" y="5435600"/>
          <p14:tracePt t="77136" x="800100" y="5400675"/>
          <p14:tracePt t="77170" x="817563" y="5383213"/>
          <p14:tracePt t="77203" x="857250" y="5337175"/>
          <p14:tracePt t="77236" x="879475" y="5326063"/>
          <p14:tracePt t="77270" x="885825" y="5354638"/>
          <p14:tracePt t="77303" x="908050" y="5349875"/>
          <p14:tracePt t="77336" x="942975" y="5308600"/>
          <p14:tracePt t="77371" x="936625" y="5303838"/>
          <p14:tracePt t="77403" x="936625" y="5308600"/>
          <p14:tracePt t="77436" x="949325" y="5286375"/>
          <p14:tracePt t="77470" x="977900" y="5275263"/>
          <p14:tracePt t="77503" x="965200" y="5275263"/>
          <p14:tracePt t="77536" x="949325" y="5280025"/>
          <p14:tracePt t="77570" x="960438" y="5257800"/>
          <p14:tracePt t="77604" x="954088" y="5235575"/>
          <p14:tracePt t="77636" x="925513" y="5235575"/>
          <p14:tracePt t="77670" x="925513" y="5222875"/>
          <p14:tracePt t="77703" x="942975" y="5211763"/>
          <p14:tracePt t="77737" x="954088" y="5211763"/>
          <p14:tracePt t="77770" x="971550" y="5194300"/>
          <p14:tracePt t="77804" x="982663" y="5183188"/>
          <p14:tracePt t="77836" x="982663" y="5178425"/>
          <p14:tracePt t="77870" x="982663" y="5165725"/>
          <p14:tracePt t="77936" x="960438" y="5189538"/>
          <p14:tracePt t="77969" x="931863" y="5218113"/>
          <p14:tracePt t="78004" x="908050" y="5222875"/>
          <p14:tracePt t="78036" x="868363" y="5246688"/>
          <p14:tracePt t="78069" x="835025" y="5257800"/>
          <p14:tracePt t="78103" x="828675" y="5257800"/>
          <p14:tracePt t="78136" x="835025" y="5229225"/>
          <p14:tracePt t="78170" x="863600" y="5194300"/>
          <p14:tracePt t="78203" x="868363" y="5183188"/>
          <p14:tracePt t="78236" x="879475" y="5183188"/>
          <p14:tracePt t="78270" x="896938" y="5183188"/>
          <p14:tracePt t="78303" x="885825" y="5194300"/>
          <p14:tracePt t="78336" x="857250" y="5200650"/>
          <p14:tracePt t="78370" x="857250" y="5194300"/>
          <p14:tracePt t="78374" x="868363" y="5189538"/>
          <p14:tracePt t="78404" x="885825" y="5189538"/>
          <p14:tracePt t="78436" x="879475" y="5194300"/>
          <p14:tracePt t="78469" x="868363" y="5194300"/>
          <p14:tracePt t="78503" x="868363" y="5189538"/>
          <p14:tracePt t="78535" x="850900" y="5194300"/>
          <p14:tracePt t="78569" x="835025" y="5200650"/>
          <p14:tracePt t="78603" x="811213" y="5200650"/>
          <p14:tracePt t="78636" x="793750" y="5218113"/>
          <p14:tracePt t="78670" x="793750" y="5222875"/>
          <p14:tracePt t="78736" x="788988" y="5235575"/>
          <p14:tracePt t="78770" x="749300" y="5264150"/>
          <p14:tracePt t="78803" x="742950" y="5268913"/>
          <p14:tracePt t="78837" x="736600" y="5268913"/>
          <p14:tracePt t="78869" x="703263" y="5297488"/>
          <p14:tracePt t="78903" x="692150" y="5308600"/>
          <p14:tracePt t="78936" x="696913" y="5297488"/>
          <p14:tracePt t="78970" x="696913" y="5292725"/>
          <p14:tracePt t="79003" x="692150" y="5286375"/>
          <p14:tracePt t="79036" x="714375" y="5240338"/>
          <p14:tracePt t="79069" x="742950" y="5207000"/>
          <p14:tracePt t="79102" x="742950" y="5189538"/>
          <p14:tracePt t="79169" x="754063" y="5189538"/>
          <p14:tracePt t="79203" x="760413" y="5172075"/>
          <p14:tracePt t="79270" x="771525" y="5172075"/>
          <p14:tracePt t="79277" x="777875" y="5172075"/>
          <p14:tracePt t="79303" x="793750" y="5160963"/>
          <p14:tracePt t="79336" x="800100" y="5132388"/>
          <p14:tracePt t="79369" x="800100" y="5126038"/>
          <p14:tracePt t="79403" x="817563" y="5121275"/>
          <p14:tracePt t="79436" x="828675" y="5103813"/>
          <p14:tracePt t="79469" x="863600" y="5068888"/>
          <p14:tracePt t="79502" x="892175" y="5040313"/>
          <p14:tracePt t="79536" x="896938" y="5040313"/>
          <p14:tracePt t="79603" x="896938" y="5035550"/>
          <p14:tracePt t="79635" x="896938" y="5022850"/>
          <p14:tracePt t="79735" x="896938" y="5029200"/>
          <p14:tracePt t="79756" x="896938" y="5035550"/>
          <p14:tracePt t="79769" x="896938" y="5040313"/>
          <p14:tracePt t="79828" x="892175" y="5040313"/>
          <p14:tracePt t="79837" x="885825" y="5040313"/>
          <p14:tracePt t="79869" x="857250" y="5040313"/>
          <p14:tracePt t="79902" x="835025" y="5051425"/>
          <p14:tracePt t="79936" x="839788" y="5064125"/>
          <p14:tracePt t="79969" x="879475" y="5035550"/>
          <p14:tracePt t="79974" x="892175" y="5022850"/>
          <p14:tracePt t="80003" x="892175" y="5018088"/>
          <p14:tracePt t="80035" x="885825" y="5018088"/>
          <p14:tracePt t="80069" x="885825" y="5022850"/>
          <p14:tracePt t="80108" x="879475" y="5022850"/>
          <p14:tracePt t="80136" x="868363" y="5022850"/>
          <p14:tracePt t="80268" x="874713" y="5022850"/>
          <p14:tracePt t="80275" x="879475" y="5022850"/>
          <p14:tracePt t="80285" x="879475" y="5018088"/>
          <p14:tracePt t="80318" x="896938" y="5006975"/>
          <p14:tracePt t="80352" x="908050" y="5006975"/>
          <p14:tracePt t="80385" x="925513" y="4983163"/>
          <p14:tracePt t="80390" x="931863" y="4978400"/>
          <p14:tracePt t="80420" x="942975" y="4954588"/>
          <p14:tracePt t="80452" x="949325" y="4937125"/>
          <p14:tracePt t="80485" x="960438" y="4937125"/>
          <p14:tracePt t="80519" x="965200" y="4943475"/>
          <p14:tracePt t="80552" x="971550" y="4943475"/>
          <p14:tracePt t="80585" x="960438" y="4943475"/>
          <p14:tracePt t="80619" x="960438" y="4937125"/>
          <p14:tracePt t="80653" x="971550" y="4921250"/>
          <p14:tracePt t="80685" x="989013" y="4886325"/>
          <p14:tracePt t="80752" x="982663" y="4897438"/>
          <p14:tracePt t="80785" x="993775" y="4897438"/>
          <p14:tracePt t="80819" x="1035050" y="4897438"/>
          <p14:tracePt t="80852" x="1050925" y="4897438"/>
          <p14:tracePt t="80885" x="1068388" y="4897438"/>
          <p14:tracePt t="80919" x="1108075" y="4892675"/>
          <p14:tracePt t="80953" x="1136650" y="4886325"/>
          <p14:tracePt t="80957" x="1154113" y="4875213"/>
          <p14:tracePt t="80985" x="1177925" y="4864100"/>
          <p14:tracePt t="81019" x="1217613" y="4846638"/>
          <p14:tracePt t="81021" x="1228725" y="4846638"/>
          <p14:tracePt t="81052" x="1279525" y="4840288"/>
          <p14:tracePt t="81085" x="1320800" y="4829175"/>
          <p14:tracePt t="81119" x="1354138" y="4829175"/>
          <p14:tracePt t="81152" x="1406525" y="4829175"/>
          <p14:tracePt t="81185" x="1468438" y="4829175"/>
          <p14:tracePt t="81189" x="1479550" y="4829175"/>
          <p14:tracePt t="81219" x="1531938" y="4829175"/>
          <p14:tracePt t="81252" x="1617663" y="4829175"/>
          <p14:tracePt t="81285" x="1685925" y="4822825"/>
          <p14:tracePt t="81319" x="1754188" y="4800600"/>
          <p14:tracePt t="81352" x="1828800" y="4800600"/>
          <p14:tracePt t="81385" x="1903413" y="4800600"/>
          <p14:tracePt t="81419" x="1965325" y="4800600"/>
          <p14:tracePt t="81452" x="2074863" y="4811713"/>
          <p14:tracePt t="81485" x="2154238" y="4829175"/>
          <p14:tracePt t="81518" x="2217738" y="4835525"/>
          <p14:tracePt t="81552" x="2263775" y="4840288"/>
          <p14:tracePt t="81585" x="2349500" y="4840288"/>
          <p14:tracePt t="81620" x="2400300" y="4868863"/>
          <p14:tracePt t="81652" x="2417763" y="4903788"/>
          <p14:tracePt t="81685" x="2428875" y="4914900"/>
          <p14:tracePt t="81718" x="2457450" y="4932363"/>
          <p14:tracePt t="81752" x="2486025" y="4932363"/>
          <p14:tracePt t="81785" x="2508250" y="4914900"/>
          <p14:tracePt t="81818" x="2486025" y="4914900"/>
          <p14:tracePt t="81852" x="2446338" y="4926013"/>
          <p14:tracePt t="81885" x="2435225" y="4932363"/>
          <p14:tracePt t="81952" x="2428875" y="4932363"/>
          <p14:tracePt t="81985" x="2378075" y="4960938"/>
          <p14:tracePt t="82019" x="2257425" y="5075238"/>
          <p14:tracePt t="82052" x="2154238" y="5149850"/>
          <p14:tracePt t="82085" x="2022475" y="5229225"/>
          <p14:tracePt t="82118" x="1828800" y="5343525"/>
          <p14:tracePt t="82152" x="1674813" y="5435600"/>
          <p14:tracePt t="82185" x="1554163" y="5532438"/>
          <p14:tracePt t="82219" x="1450975" y="5635625"/>
          <p14:tracePt t="82251" x="1279525" y="5726113"/>
          <p14:tracePt t="82285" x="1068388" y="5818188"/>
          <p14:tracePt t="82318" x="960438" y="5829300"/>
          <p14:tracePt t="82351" x="874713" y="5829300"/>
          <p14:tracePt t="82384" x="754063" y="5851525"/>
          <p14:tracePt t="82418" x="703263" y="5840413"/>
          <p14:tracePt t="82451" x="663575" y="5800725"/>
          <p14:tracePt t="82485" x="646113" y="5754688"/>
          <p14:tracePt t="82518" x="650875" y="5675313"/>
          <p14:tracePt t="82552" x="685800" y="5611813"/>
          <p14:tracePt t="82585" x="720725" y="5565775"/>
          <p14:tracePt t="82619" x="822325" y="5480050"/>
          <p14:tracePt t="82651" x="949325" y="5429250"/>
          <p14:tracePt t="82685" x="1046163" y="5378450"/>
          <p14:tracePt t="82718" x="1131888" y="5343525"/>
          <p14:tracePt t="82752" x="1189038" y="5332413"/>
          <p14:tracePt t="82785" x="1274763" y="5332413"/>
          <p14:tracePt t="82819" x="1365250" y="5332413"/>
          <p14:tracePt t="82852" x="1406525" y="5332413"/>
          <p14:tracePt t="82885" x="1514475" y="5321300"/>
          <p14:tracePt t="82918" x="1674813" y="5314950"/>
          <p14:tracePt t="82951" x="1811338" y="5314950"/>
          <p14:tracePt t="82956" x="1839913" y="5314950"/>
          <p14:tracePt t="82985" x="1931988" y="5326063"/>
          <p14:tracePt t="83019" x="2039938" y="5349875"/>
          <p14:tracePt t="83051" x="2120900" y="5372100"/>
          <p14:tracePt t="83085" x="2182813" y="5383213"/>
          <p14:tracePt t="83118" x="2263775" y="5383213"/>
          <p14:tracePt t="83151" x="2343150" y="5389563"/>
          <p14:tracePt t="83185" x="2371725" y="5400675"/>
          <p14:tracePt t="83220" x="2365375" y="5418138"/>
          <p14:tracePt t="83253" x="2365375" y="5429250"/>
          <p14:tracePt t="83284" x="2365375" y="5440363"/>
          <p14:tracePt t="83318" x="2360613" y="5451475"/>
          <p14:tracePt t="83352" x="2336800" y="5480050"/>
          <p14:tracePt t="83385" x="2263775" y="5521325"/>
          <p14:tracePt t="83420" x="2063750" y="5611813"/>
          <p14:tracePt t="83451" x="1954213" y="5668963"/>
          <p14:tracePt t="83484" x="1846263" y="5703888"/>
          <p14:tracePt t="83518" x="1760538" y="5726113"/>
          <p14:tracePt t="83552" x="1646238" y="5749925"/>
          <p14:tracePt t="83585" x="1520825" y="5772150"/>
          <p14:tracePt t="83618" x="1417638" y="5789613"/>
          <p14:tracePt t="83651" x="1371600" y="5783263"/>
          <p14:tracePt t="83685" x="1257300" y="5743575"/>
          <p14:tracePt t="83718" x="1193800" y="5721350"/>
          <p14:tracePt t="83751" x="1143000" y="5697538"/>
          <p14:tracePt t="83785" x="1120775" y="5675313"/>
          <p14:tracePt t="83818" x="1103313" y="5635625"/>
          <p14:tracePt t="83851" x="1103313" y="5611813"/>
          <p14:tracePt t="83852" x="1103313" y="5607050"/>
          <p14:tracePt t="83884" x="1125538" y="5600700"/>
          <p14:tracePt t="83918" x="1177925" y="5578475"/>
          <p14:tracePt t="83951" x="1257300" y="5554663"/>
          <p14:tracePt t="83955" x="1268413" y="5549900"/>
          <p14:tracePt t="83984" x="1314450" y="5543550"/>
          <p14:tracePt t="84018" x="1377950" y="5543550"/>
          <p14:tracePt t="84052" x="1479550" y="5543550"/>
          <p14:tracePt t="84084" x="1560513" y="5537200"/>
          <p14:tracePt t="84118" x="1679575" y="5526088"/>
          <p14:tracePt t="84151" x="1800225" y="5526088"/>
          <p14:tracePt t="84184" x="1903413" y="5526088"/>
          <p14:tracePt t="84218" x="1982788" y="5526088"/>
          <p14:tracePt t="84251" x="2051050" y="5526088"/>
          <p14:tracePt t="84254" x="2068513" y="5526088"/>
          <p14:tracePt t="84284" x="2132013" y="5526088"/>
          <p14:tracePt t="84318" x="2182813" y="5526088"/>
          <p14:tracePt t="84351" x="2211388" y="5554663"/>
          <p14:tracePt t="84384" x="2228850" y="5565775"/>
          <p14:tracePt t="84418" x="2246313" y="5565775"/>
          <p14:tracePt t="84451" x="2257425" y="5565775"/>
          <p14:tracePt t="84484" x="2228850" y="5583238"/>
          <p14:tracePt t="84517" x="2189163" y="5607050"/>
          <p14:tracePt t="84550" x="2149475" y="5622925"/>
          <p14:tracePt t="84584" x="2068513" y="5657850"/>
          <p14:tracePt t="84618" x="2000250" y="5675313"/>
          <p14:tracePt t="84651" x="1943100" y="5675313"/>
          <p14:tracePt t="84652" x="1920875" y="5675313"/>
          <p14:tracePt t="84684" x="1771650" y="5703888"/>
          <p14:tracePt t="84717" x="1600200" y="5743575"/>
          <p14:tracePt t="84751" x="1497013" y="5749925"/>
          <p14:tracePt t="84784" x="1463675" y="5743575"/>
          <p14:tracePt t="84818" x="1382713" y="5743575"/>
          <p14:tracePt t="84851" x="1274763" y="5743575"/>
          <p14:tracePt t="84884" x="1193800" y="5743575"/>
          <p14:tracePt t="84917" x="1177925" y="5743575"/>
          <p14:tracePt t="84951" x="1143000" y="5737225"/>
          <p14:tracePt t="84984" x="1114425" y="5737225"/>
          <p14:tracePt t="85017" x="1085850" y="5737225"/>
          <p14:tracePt t="85022" x="1079500" y="5737225"/>
          <p14:tracePt t="85054" x="1085850" y="5737225"/>
          <p14:tracePt t="85084" x="1143000" y="5715000"/>
          <p14:tracePt t="85118" x="1193800" y="5697538"/>
          <p14:tracePt t="85151" x="1257300" y="5680075"/>
          <p14:tracePt t="85184" x="1325563" y="5657850"/>
          <p14:tracePt t="85217" x="1422400" y="5635625"/>
          <p14:tracePt t="85251" x="1560513" y="5607050"/>
          <p14:tracePt t="85254" x="1606550" y="5600700"/>
          <p14:tracePt t="85284" x="1760538" y="5583238"/>
          <p14:tracePt t="85317" x="1879600" y="5561013"/>
          <p14:tracePt t="85351" x="2022475" y="5526088"/>
          <p14:tracePt t="85384" x="2211388" y="5497513"/>
          <p14:tracePt t="85417" x="2349500" y="5497513"/>
          <p14:tracePt t="85451" x="2463800" y="5492750"/>
          <p14:tracePt t="85453" x="2503488" y="5486400"/>
          <p14:tracePt t="85484" x="2651125" y="5486400"/>
          <p14:tracePt t="85517" x="2720975" y="5486400"/>
          <p14:tracePt t="85551" x="2736850" y="5475288"/>
          <p14:tracePt t="85584" x="2743200" y="5464175"/>
          <p14:tracePt t="85617" x="2743200" y="5480050"/>
          <p14:tracePt t="85650" x="2703513" y="5508625"/>
          <p14:tracePt t="85651" x="2697163" y="5508625"/>
          <p14:tracePt t="85684" x="2657475" y="5508625"/>
          <p14:tracePt t="85717" x="2628900" y="5508625"/>
          <p14:tracePt t="85750" x="2611438" y="5508625"/>
          <p14:tracePt t="85784" x="2571750" y="5508625"/>
          <p14:tracePt t="85817" x="2536825" y="5508625"/>
          <p14:tracePt t="85851" x="2497138" y="5508625"/>
          <p14:tracePt t="85884" x="2474913" y="5508625"/>
          <p14:tracePt t="85917" x="2468563" y="5508625"/>
          <p14:tracePt t="85951" x="2463800" y="5508625"/>
          <p14:tracePt t="85984" x="2428875" y="5508625"/>
          <p14:tracePt t="86017" x="2417763" y="5492750"/>
          <p14:tracePt t="86084" x="2393950" y="5492750"/>
          <p14:tracePt t="86117" x="2382838" y="5492750"/>
          <p14:tracePt t="86196" x="2378075" y="5492750"/>
          <p14:tracePt t="86217" x="2365375" y="5492750"/>
          <p14:tracePt t="86251" x="2378075" y="5492750"/>
          <p14:tracePt t="86333" x="2371725" y="5492750"/>
          <p14:tracePt t="86351" x="2365375" y="5492750"/>
          <p14:tracePt t="86384" x="2360613" y="5503863"/>
          <p14:tracePt t="86417" x="2371725" y="5503863"/>
          <p14:tracePt t="86483" x="2360613" y="5508625"/>
          <p14:tracePt t="86517" x="2349500" y="5514975"/>
          <p14:tracePt t="86584" x="2336800" y="5514975"/>
          <p14:tracePt t="86617" x="2320925" y="5514975"/>
          <p14:tracePt t="86650" x="2297113" y="5514975"/>
          <p14:tracePt t="86683" x="2292350" y="5514975"/>
          <p14:tracePt t="86717" x="2297113" y="5514975"/>
          <p14:tracePt t="86750" x="2297113" y="5497513"/>
          <p14:tracePt t="86783" x="2297113" y="5486400"/>
          <p14:tracePt t="86851" x="2286000" y="5480050"/>
          <p14:tracePt t="86883" x="2274888" y="5475288"/>
          <p14:tracePt t="86917" x="2268538" y="5464175"/>
          <p14:tracePt t="86950" x="2268538" y="5457825"/>
          <p14:tracePt t="86983" x="2257425" y="5451475"/>
          <p14:tracePt t="87017" x="2239963" y="5435600"/>
          <p14:tracePt t="87051" x="2228850" y="5422900"/>
          <p14:tracePt t="87083" x="2228850" y="5411788"/>
          <p14:tracePt t="87117" x="2228850" y="5394325"/>
          <p14:tracePt t="87150" x="2257425" y="5394325"/>
          <p14:tracePt t="87183" x="2279650" y="5400675"/>
          <p14:tracePt t="87217" x="2286000" y="5418138"/>
          <p14:tracePt t="87250" x="2279650" y="5422900"/>
          <p14:tracePt t="87317" x="2286000" y="5422900"/>
          <p14:tracePt t="87350" x="2303463" y="5422900"/>
          <p14:tracePt t="87383" x="2320925" y="5422900"/>
          <p14:tracePt t="87460" x="2325688" y="5422900"/>
          <p14:tracePt t="87483" x="2336800" y="5422900"/>
          <p14:tracePt t="87590" x="2343150" y="5422900"/>
          <p14:tracePt t="87597" x="2349500" y="5422900"/>
          <p14:tracePt t="87617" x="2354263" y="5411788"/>
          <p14:tracePt t="87651" x="2349500" y="5394325"/>
          <p14:tracePt t="87683" x="2349500" y="5383213"/>
          <p14:tracePt t="87716" x="2349500" y="5378450"/>
          <p14:tracePt t="87964" x="2343150" y="5378450"/>
          <p14:tracePt t="87988" x="2336800" y="5378450"/>
          <p14:tracePt t="88052" x="2332038" y="5378450"/>
          <p14:tracePt t="88060" x="2325688" y="5378450"/>
          <p14:tracePt t="88076" x="2320925" y="5378450"/>
          <p14:tracePt t="88100" x="2308225" y="5378450"/>
          <p14:tracePt t="88167" x="2297113" y="5378450"/>
          <p14:tracePt t="88200" x="2263775" y="5378450"/>
          <p14:tracePt t="88233" x="2239963" y="5378450"/>
          <p14:tracePt t="88267" x="2228850" y="5378450"/>
          <p14:tracePt t="88300" x="2206625" y="5383213"/>
          <p14:tracePt t="88333" x="2200275" y="5400675"/>
          <p14:tracePt t="88366" x="2200275" y="5407025"/>
          <p14:tracePt t="88433" x="2200275" y="5394325"/>
          <p14:tracePt t="88524" x="2206625" y="5394325"/>
          <p14:tracePt t="88540" x="2211388" y="5394325"/>
          <p14:tracePt t="88566" x="2222500" y="5394325"/>
          <p14:tracePt t="88600" x="2239963" y="5383213"/>
          <p14:tracePt t="88633" x="2251075" y="5372100"/>
          <p14:tracePt t="88666" x="2239963" y="5365750"/>
          <p14:tracePt t="88733" x="2235200" y="5365750"/>
          <p14:tracePt t="88766" x="2217738" y="5365750"/>
          <p14:tracePt t="88800" x="2206625" y="5360988"/>
          <p14:tracePt t="88833" x="2206625" y="5343525"/>
          <p14:tracePt t="88867" x="2206625" y="5326063"/>
          <p14:tracePt t="88900" x="2206625" y="5297488"/>
          <p14:tracePt t="88933" x="2206625" y="5286375"/>
          <p14:tracePt t="88966" x="2193925" y="5275263"/>
          <p14:tracePt t="88971" x="2189163" y="5268913"/>
          <p14:tracePt t="89000" x="2178050" y="5240338"/>
          <p14:tracePt t="89033" x="2178050" y="5207000"/>
          <p14:tracePt t="89067" x="2189163" y="5154613"/>
          <p14:tracePt t="89099" x="2206625" y="5121275"/>
          <p14:tracePt t="89133" x="2217738" y="5103813"/>
          <p14:tracePt t="89200" x="2211388" y="5097463"/>
          <p14:tracePt t="89233" x="2235200" y="5092700"/>
          <p14:tracePt t="89266" x="2239963" y="5092700"/>
          <p14:tracePt t="89301" x="2239963" y="5075238"/>
          <p14:tracePt t="89333" x="2246313" y="5064125"/>
          <p14:tracePt t="89366" x="2263775" y="5046663"/>
          <p14:tracePt t="89399" x="2257425" y="5035550"/>
          <p14:tracePt t="89433" x="2246313" y="5035550"/>
          <p14:tracePt t="89466" x="2257425" y="5035550"/>
          <p14:tracePt t="89468" x="2268538" y="5035550"/>
          <p14:tracePt t="89499" x="2286000" y="5035550"/>
          <p14:tracePt t="89533" x="2292350" y="5035550"/>
          <p14:tracePt t="89566" x="2274888" y="5035550"/>
          <p14:tracePt t="89599" x="2268538" y="5075238"/>
          <p14:tracePt t="89633" x="2279650" y="5103813"/>
          <p14:tracePt t="89667" x="2268538" y="5143500"/>
          <p14:tracePt t="89700" x="2257425" y="5160963"/>
          <p14:tracePt t="89733" x="2257425" y="5178425"/>
          <p14:tracePt t="89766" x="2257425" y="5194300"/>
          <p14:tracePt t="89860" x="2257425" y="5200650"/>
          <p14:tracePt t="89876" x="2257425" y="5207000"/>
          <p14:tracePt t="89900" x="2251075" y="5218113"/>
          <p14:tracePt t="89933" x="2246313" y="5222875"/>
          <p14:tracePt t="89966" x="2274888" y="5222875"/>
          <p14:tracePt t="89999" x="2292350" y="5222875"/>
          <p14:tracePt t="90033" x="2279650" y="5222875"/>
          <p14:tracePt t="90067" x="2292350" y="5222875"/>
          <p14:tracePt t="90099" x="2303463" y="5222875"/>
          <p14:tracePt t="90103" x="2308225" y="5222875"/>
          <p14:tracePt t="90132" x="2308225" y="5218113"/>
          <p14:tracePt t="90166" x="2308225" y="5200650"/>
          <p14:tracePt t="90233" x="2308225" y="5207000"/>
          <p14:tracePt t="90267" x="2320925" y="5194300"/>
          <p14:tracePt t="90300" x="2332038" y="5165725"/>
          <p14:tracePt t="90332" x="2336800" y="5160963"/>
          <p14:tracePt t="90366" x="2336800" y="5172075"/>
          <p14:tracePt t="90399" x="2336800" y="5189538"/>
          <p14:tracePt t="90432" x="2308225" y="5200650"/>
          <p14:tracePt t="90466" x="2263775" y="5200650"/>
          <p14:tracePt t="90499" x="2251075" y="5200650"/>
          <p14:tracePt t="90566" x="2251075" y="5189538"/>
          <p14:tracePt t="90599" x="2251075" y="5154613"/>
          <p14:tracePt t="90632" x="2251075" y="5097463"/>
          <p14:tracePt t="90666" x="2268538" y="5035550"/>
          <p14:tracePt t="90699" x="2320925" y="4994275"/>
          <p14:tracePt t="90732" x="2325688" y="4983163"/>
          <p14:tracePt t="90788" x="2332038" y="4983163"/>
          <p14:tracePt t="90799" x="2336800" y="4983163"/>
          <p14:tracePt t="90860" x="2343150" y="4983163"/>
          <p14:tracePt t="90876" x="2349500" y="4983163"/>
          <p14:tracePt t="90899" x="2354263" y="4983163"/>
          <p14:tracePt t="90975" x="2360613" y="4983163"/>
          <p14:tracePt t="90981" x="2365375" y="4983163"/>
          <p14:tracePt t="90999" x="2371725" y="4983163"/>
          <p14:tracePt t="91033" x="2382838" y="4983163"/>
          <p14:tracePt t="91066" x="2382838" y="4989513"/>
          <p14:tracePt t="91099" x="2382838" y="5006975"/>
          <p14:tracePt t="91172" x="2382838" y="5011738"/>
          <p14:tracePt t="91180" x="2382838" y="5018088"/>
          <p14:tracePt t="91199" x="2382838" y="5022850"/>
          <p14:tracePt t="91233" x="2393950" y="5022850"/>
          <p14:tracePt t="91412" x="2389188" y="5022850"/>
          <p14:tracePt t="91439" x="2382838" y="5029200"/>
          <p14:tracePt t="91445" x="2378075" y="5029200"/>
          <p14:tracePt t="91465" x="2371725" y="5029200"/>
          <p14:tracePt t="91501" x="2378075" y="5029200"/>
          <p14:tracePt t="91532" x="2389188" y="5029200"/>
          <p14:tracePt t="91599" x="2393950" y="5029200"/>
          <p14:tracePt t="91820" x="2389188" y="5029200"/>
          <p14:tracePt t="91860" x="2389188" y="5022850"/>
          <p14:tracePt t="91868" x="2389188" y="5018088"/>
          <p14:tracePt t="91876" x="2389188" y="5011738"/>
          <p14:tracePt t="91909" x="2382838" y="5011738"/>
          <p14:tracePt t="91932" x="2371725" y="5011738"/>
          <p14:tracePt t="91965" x="2365375" y="5011738"/>
          <p14:tracePt t="92032" x="2349500" y="5018088"/>
          <p14:tracePt t="92065" x="2332038" y="5018088"/>
          <p14:tracePt t="92308" x="2325688" y="5018088"/>
          <p14:tracePt t="92316" x="2320925" y="5018088"/>
          <p14:tracePt t="92464" x="2314575" y="5018088"/>
          <p14:tracePt t="92477" x="2303463" y="5018088"/>
          <p14:tracePt t="92515" x="2297113" y="5018088"/>
          <p14:tracePt t="92556" x="2292350" y="5018088"/>
          <p14:tracePt t="92582" x="2268538" y="5018088"/>
          <p14:tracePt t="92615" x="2251075" y="5018088"/>
          <p14:tracePt t="92648" x="2257425" y="5018088"/>
          <p14:tracePt t="92682" x="2268538" y="5018088"/>
          <p14:tracePt t="92748" x="2279650" y="5018088"/>
          <p14:tracePt t="92782" x="2292350" y="5018088"/>
          <p14:tracePt t="92849" x="2303463" y="5000625"/>
          <p14:tracePt t="92883" x="2332038" y="4983163"/>
          <p14:tracePt t="92915" x="2371725" y="4965700"/>
          <p14:tracePt t="92948" x="2382838" y="4954588"/>
          <p14:tracePt t="92982" x="2371725" y="4954588"/>
          <p14:tracePt t="92987" x="2371725" y="4949825"/>
          <p14:tracePt t="93015" x="2371725" y="4937125"/>
          <p14:tracePt t="93048" x="2371725" y="4921250"/>
          <p14:tracePt t="93083" x="2378075" y="4897438"/>
          <p14:tracePt t="93115" x="2400300" y="4875213"/>
          <p14:tracePt t="93148" x="2406650" y="4879975"/>
          <p14:tracePt t="93182" x="2382838" y="4897438"/>
          <p14:tracePt t="93215" x="2349500" y="4914900"/>
          <p14:tracePt t="93248" x="2336800" y="4914900"/>
          <p14:tracePt t="93283" x="2314575" y="4937125"/>
          <p14:tracePt t="93316" x="2308225" y="4949825"/>
          <p14:tracePt t="93382" x="2297113" y="4949825"/>
          <p14:tracePt t="93415" x="2286000" y="4949825"/>
          <p14:tracePt t="93448" x="2279650" y="4949825"/>
          <p14:tracePt t="93484" x="2279650" y="4926013"/>
          <p14:tracePt t="93515" x="2292350" y="4897438"/>
          <p14:tracePt t="93518" x="2297113" y="4886325"/>
          <p14:tracePt t="93548" x="2308225" y="4879975"/>
          <p14:tracePt t="93581" x="2320925" y="4879975"/>
          <p14:tracePt t="93615" x="2308225" y="4897438"/>
          <p14:tracePt t="93648" x="2274888" y="4937125"/>
          <p14:tracePt t="93683" x="2274888" y="4949825"/>
          <p14:tracePt t="93715" x="2279650" y="4932363"/>
          <p14:tracePt t="93748" x="2279650" y="4926013"/>
          <p14:tracePt t="93781" x="2263775" y="4937125"/>
          <p14:tracePt t="93815" x="2257425" y="4937125"/>
          <p14:tracePt t="93848" x="2257425" y="4921250"/>
          <p14:tracePt t="93881" x="2257425" y="4908550"/>
          <p14:tracePt t="93915" x="2263775" y="4908550"/>
          <p14:tracePt t="93948" x="2292350" y="4908550"/>
          <p14:tracePt t="94015" x="2292350" y="4921250"/>
          <p14:tracePt t="94020" x="2292350" y="4926013"/>
          <p14:tracePt t="94048" x="2297113" y="4926013"/>
          <p14:tracePt t="94081" x="2308225" y="4926013"/>
          <p14:tracePt t="94115" x="2292350" y="4926013"/>
          <p14:tracePt t="94148" x="2332038" y="4914900"/>
          <p14:tracePt t="94182" x="2349500" y="4908550"/>
          <p14:tracePt t="94215" x="2343150" y="4908550"/>
          <p14:tracePt t="94248" x="2332038" y="4921250"/>
          <p14:tracePt t="94282" x="2336800" y="4914900"/>
          <p14:tracePt t="94285" x="2343150" y="4908550"/>
          <p14:tracePt t="94315" x="2343150" y="4897438"/>
          <p14:tracePt t="94388" x="2336800" y="4903788"/>
          <p14:tracePt t="94414" x="2297113" y="4921250"/>
          <p14:tracePt t="94448" x="2268538" y="4921250"/>
          <p14:tracePt t="94483" x="2263775" y="4914900"/>
          <p14:tracePt t="94580" x="2257425" y="4914900"/>
          <p14:tracePt t="94628" x="2263775" y="4914900"/>
          <p14:tracePt t="94701" x="2251075" y="4914900"/>
          <p14:tracePt t="94708" x="2246313" y="4914900"/>
          <p14:tracePt t="94719" x="2235200" y="4921250"/>
          <p14:tracePt t="94748" x="2211388" y="4932363"/>
          <p14:tracePt t="94814" x="2222500" y="4926013"/>
          <p14:tracePt t="94848" x="2211388" y="4926013"/>
          <p14:tracePt t="94882" x="2182813" y="4926013"/>
          <p14:tracePt t="94915" x="2200275" y="4926013"/>
          <p14:tracePt t="94948" x="2206625" y="4926013"/>
          <p14:tracePt t="94981" x="2154238" y="4937125"/>
          <p14:tracePt t="95014" x="2136775" y="4937125"/>
          <p14:tracePt t="95048" x="2143125" y="4937125"/>
          <p14:tracePt t="95081" x="2149475" y="4937125"/>
          <p14:tracePt t="95133" x="2149475" y="4943475"/>
          <p14:tracePt t="95157" x="2149475" y="4949825"/>
          <p14:tracePt t="95181" x="2136775" y="4960938"/>
          <p14:tracePt t="95214" x="2120900" y="4972050"/>
          <p14:tracePt t="95281" x="2120900" y="4989513"/>
          <p14:tracePt t="95314" x="2108200" y="5018088"/>
          <p14:tracePt t="95348" x="2108200" y="5035550"/>
          <p14:tracePt t="95381" x="2097088" y="5051425"/>
          <p14:tracePt t="95414" x="2085975" y="5064125"/>
          <p14:tracePt t="95481" x="2074863" y="5057775"/>
          <p14:tracePt t="95515" x="2035175" y="5051425"/>
          <p14:tracePt t="95548" x="2035175" y="5040313"/>
          <p14:tracePt t="95581" x="2028825" y="5022850"/>
          <p14:tracePt t="95614" x="2006600" y="5011738"/>
          <p14:tracePt t="95648" x="1993900" y="4994275"/>
          <p14:tracePt t="95681" x="2000250" y="4994275"/>
          <p14:tracePt t="95685" x="2006600" y="4994275"/>
          <p14:tracePt t="95716" x="2000250" y="5000625"/>
          <p14:tracePt t="95748" x="1982788" y="5006975"/>
          <p14:tracePt t="95781" x="1989138" y="5006975"/>
          <p14:tracePt t="95814" x="1993900" y="5006975"/>
          <p14:tracePt t="95847" x="1989138" y="5006975"/>
          <p14:tracePt t="95882" x="1989138" y="5000625"/>
          <p14:tracePt t="95914" x="1993900" y="4994275"/>
          <p14:tracePt t="95948" x="1960563" y="5011738"/>
          <p14:tracePt t="95981" x="1936750" y="5018088"/>
          <p14:tracePt t="96019" x="1943100" y="5018088"/>
          <p14:tracePt t="96080" x="1925638" y="5018088"/>
          <p14:tracePt t="96114" x="1903413" y="5011738"/>
          <p14:tracePt t="96147" x="1903413" y="5006975"/>
          <p14:tracePt t="96181" x="1897063" y="5006975"/>
          <p14:tracePt t="96214" x="1863725" y="5011738"/>
          <p14:tracePt t="96248" x="1863725" y="5000625"/>
          <p14:tracePt t="96281" x="1863725" y="5006975"/>
          <p14:tracePt t="96315" x="1828800" y="5022850"/>
          <p14:tracePt t="96347" x="1817688" y="5029200"/>
          <p14:tracePt t="96381" x="1828800" y="5029200"/>
          <p14:tracePt t="96414" x="1835150" y="5040313"/>
          <p14:tracePt t="96447" x="1822450" y="5057775"/>
          <p14:tracePt t="96481" x="1822450" y="5064125"/>
          <p14:tracePt t="96516" x="1835150" y="5064125"/>
          <p14:tracePt t="96557" x="1828800" y="5064125"/>
          <p14:tracePt t="96580" x="1822450" y="5064125"/>
          <p14:tracePt t="96620" x="1822450" y="5068888"/>
          <p14:tracePt t="96647" x="1811338" y="5080000"/>
          <p14:tracePt t="96681" x="1793875" y="5097463"/>
          <p14:tracePt t="96715" x="1789113" y="5092700"/>
          <p14:tracePt t="96747" x="1789113" y="5075238"/>
          <p14:tracePt t="96781" x="1789113" y="5064125"/>
          <p14:tracePt t="96814" x="1789113" y="5046663"/>
          <p14:tracePt t="96847" x="1789113" y="5035550"/>
          <p14:tracePt t="96881" x="1789113" y="5029200"/>
          <p14:tracePt t="96913" x="1778000" y="5029200"/>
          <p14:tracePt t="96947" x="1771650" y="5018088"/>
          <p14:tracePt t="96950" x="1771650" y="5011738"/>
          <p14:tracePt t="96981" x="1771650" y="5006975"/>
          <p14:tracePt t="97028" x="1765300" y="5006975"/>
          <p14:tracePt t="97109" x="1760538" y="5006975"/>
          <p14:tracePt t="97116" x="1754188" y="5006975"/>
          <p14:tracePt t="97132" x="1749425" y="5006975"/>
          <p14:tracePt t="97147" x="1743075" y="5006975"/>
          <p14:tracePt t="97181" x="1743075" y="5000625"/>
          <p14:tracePt t="97214" x="1743075" y="4994275"/>
          <p14:tracePt t="97292" x="1736725" y="4994275"/>
          <p14:tracePt t="97300" x="1731963" y="4994275"/>
          <p14:tracePt t="97314" x="1725613" y="4994275"/>
          <p14:tracePt t="97500" x="1720850" y="4994275"/>
          <p14:tracePt t="97508" x="1714500" y="4994275"/>
          <p14:tracePt t="97596" x="1708150" y="4994275"/>
          <p14:tracePt t="97604" x="1703388" y="4994275"/>
          <p14:tracePt t="97614" x="1697038" y="4994275"/>
          <p14:tracePt t="97647" x="1697038" y="4983163"/>
          <p14:tracePt t="97680" x="1697038" y="4965700"/>
          <p14:tracePt t="97781" x="1703388" y="4965700"/>
          <p14:tracePt t="97828" x="1697038" y="4965700"/>
          <p14:tracePt t="97844" x="1692275" y="4965700"/>
          <p14:tracePt t="97853" x="1685925" y="4965700"/>
          <p14:tracePt t="97880" x="1674813" y="4972050"/>
          <p14:tracePt t="97914" x="1668463" y="4978400"/>
          <p14:tracePt t="97947" x="1679575" y="4978400"/>
          <p14:tracePt t="97980" x="1668463" y="4978400"/>
          <p14:tracePt t="98047" x="1697038" y="4978400"/>
          <p14:tracePt t="98080" x="1685925" y="4978400"/>
          <p14:tracePt t="98114" x="1663700" y="4978400"/>
          <p14:tracePt t="98147" x="1674813" y="4978400"/>
          <p14:tracePt t="98180" x="1679575" y="4978400"/>
          <p14:tracePt t="98213" x="1663700" y="4978400"/>
          <p14:tracePt t="98246" x="1657350" y="4978400"/>
          <p14:tracePt t="98407" x="1651000" y="4978400"/>
          <p14:tracePt t="98412" x="1646238" y="4978400"/>
          <p14:tracePt t="98420" x="1639888" y="4972050"/>
          <p14:tracePt t="98493" x="1646238" y="4972050"/>
          <p14:tracePt t="98500" x="1651000" y="4972050"/>
          <p14:tracePt t="98572" x="1639888" y="4972050"/>
          <p14:tracePt t="98589" x="1635125" y="4972050"/>
          <p14:tracePt t="98596" x="1628775" y="4972050"/>
          <p14:tracePt t="98636" x="1635125" y="4972050"/>
          <p14:tracePt t="98647" x="1639888" y="4972050"/>
          <p14:tracePt t="98680" x="1646238" y="4972050"/>
          <p14:tracePt t="98749" x="1639888" y="4972050"/>
          <p14:tracePt t="98757" x="1635125" y="4972050"/>
          <p14:tracePt t="98780" x="1622425" y="4972050"/>
          <p14:tracePt t="98847" x="1617663" y="4972050"/>
          <p14:tracePt t="98880" x="1600200" y="4972050"/>
          <p14:tracePt t="98913" x="1593850" y="4960938"/>
          <p14:tracePt t="98947" x="1606550" y="4960938"/>
          <p14:tracePt t="98980" x="1617663" y="4960938"/>
          <p14:tracePt t="99013" x="1651000" y="4949825"/>
          <p14:tracePt t="99046" x="1692275" y="4937125"/>
          <p14:tracePt t="99080" x="1720850" y="4932363"/>
          <p14:tracePt t="99113" x="1754188" y="4914900"/>
          <p14:tracePt t="99147" x="1828800" y="4892675"/>
          <p14:tracePt t="99180" x="1982788" y="4822825"/>
          <p14:tracePt t="99213" x="2143125" y="4725988"/>
          <p14:tracePt t="99247" x="2332038" y="4622800"/>
          <p14:tracePt t="99280" x="2486025" y="4554538"/>
          <p14:tracePt t="99313" x="2720975" y="4446588"/>
          <p14:tracePt t="99347" x="3040063" y="4292600"/>
          <p14:tracePt t="99379" x="3325813" y="4183063"/>
          <p14:tracePt t="99413" x="3668713" y="4075113"/>
          <p14:tracePt t="99447" x="4064000" y="3932238"/>
          <p14:tracePt t="99480" x="4378325" y="3794125"/>
          <p14:tracePt t="99513" x="4789488" y="3651250"/>
          <p14:tracePt t="99546" x="5172075" y="3554413"/>
          <p14:tracePt t="99550" x="5268913" y="3532188"/>
          <p14:tracePt t="99580" x="5646738" y="3435350"/>
          <p14:tracePt t="99613" x="5943600" y="3389313"/>
          <p14:tracePt t="99646" x="6154738" y="3360738"/>
          <p14:tracePt t="99680" x="6521450" y="3297238"/>
          <p14:tracePt t="99713" x="6750050" y="3314700"/>
          <p14:tracePt t="99747" x="6737350" y="3422650"/>
          <p14:tracePt t="99780" x="6726238" y="3503613"/>
          <p14:tracePt t="99813" x="6818313" y="3578225"/>
          <p14:tracePt t="99846" x="6880225" y="3675063"/>
          <p14:tracePt t="99880" x="6904038" y="3743325"/>
          <p14:tracePt t="99913" x="6869113" y="3835400"/>
          <p14:tracePt t="99948" x="6669088" y="4046538"/>
          <p14:tracePt t="99980" x="6508750" y="4206875"/>
          <p14:tracePt t="100013" x="6303963" y="4389438"/>
          <p14:tracePt t="100046" x="5965825" y="4565650"/>
          <p14:tracePt t="100080" x="5664200" y="4692650"/>
          <p14:tracePt t="100113" x="5457825" y="4794250"/>
          <p14:tracePt t="100146" x="5303838" y="4857750"/>
          <p14:tracePt t="100179" x="4908550" y="5000625"/>
          <p14:tracePt t="100213" x="3960813" y="5337175"/>
          <p14:tracePt t="100246" x="3275013" y="5554663"/>
          <p14:tracePt t="100280" x="2960688" y="5715000"/>
          <p14:tracePt t="100313" x="2640013" y="5897563"/>
          <p14:tracePt t="100347" x="2308225" y="5972175"/>
          <p14:tracePt t="100379" x="2235200" y="5961063"/>
          <p14:tracePt t="100415" x="2228850" y="5961063"/>
          <p14:tracePt t="100446" x="2228850" y="5949950"/>
          <p14:tracePt t="100480" x="2239963" y="5926138"/>
          <p14:tracePt t="100513" x="2314575" y="5822950"/>
          <p14:tracePt t="100548" x="2554288" y="5565775"/>
          <p14:tracePt t="100579" x="2840038" y="5343525"/>
          <p14:tracePt t="100613" x="3160713" y="5149850"/>
          <p14:tracePt t="100646" x="3349625" y="5029200"/>
          <p14:tracePt t="100680" x="3446463" y="4937125"/>
          <p14:tracePt t="100713" x="3578225" y="4794250"/>
          <p14:tracePt t="100747" x="3771900" y="4578350"/>
          <p14:tracePt t="100779" x="4103688" y="4200525"/>
          <p14:tracePt t="100813" x="4618038" y="3508375"/>
          <p14:tracePt t="100846" x="4811713" y="3275013"/>
          <p14:tracePt t="100880" x="4965700" y="3057525"/>
          <p14:tracePt t="100913" x="5000625" y="3006725"/>
          <p14:tracePt t="100947" x="4978400" y="3086100"/>
          <p14:tracePt t="100979" x="4783138" y="3668713"/>
          <p14:tracePt t="101014" x="4737100" y="3937000"/>
          <p14:tracePt t="101046" x="4818063" y="4011613"/>
          <p14:tracePt t="101079" x="4835525" y="4011613"/>
          <p14:tracePt t="101084" x="4829175" y="4000500"/>
          <p14:tracePt t="101113" x="4811713" y="3954463"/>
          <p14:tracePt t="101147" x="4754563" y="3925888"/>
          <p14:tracePt t="101179" x="4646613" y="4149725"/>
          <p14:tracePt t="101213" x="4464050" y="4429125"/>
          <p14:tracePt t="101246" x="4286250" y="4703763"/>
          <p14:tracePt t="101279" x="4183063" y="4875213"/>
          <p14:tracePt t="101313" x="4171950" y="4886325"/>
          <p14:tracePt t="101347" x="4194175" y="4822825"/>
          <p14:tracePt t="101379" x="4194175" y="4811713"/>
          <p14:tracePt t="101382" x="4183063" y="4811713"/>
          <p14:tracePt t="101413" x="4154488" y="4829175"/>
          <p14:tracePt t="101446" x="4125913" y="4829175"/>
          <p14:tracePt t="101479" x="4125913" y="4840288"/>
          <p14:tracePt t="101513" x="4114800" y="4846638"/>
          <p14:tracePt t="101546" x="4114800" y="4829175"/>
          <p14:tracePt t="101579" x="4137025" y="4794250"/>
          <p14:tracePt t="101613" x="4178300" y="4754563"/>
          <p14:tracePt t="101646" x="4217988" y="4714875"/>
          <p14:tracePt t="101679" x="4257675" y="4692650"/>
          <p14:tracePt t="101713" x="4297363" y="4692650"/>
          <p14:tracePt t="101746" x="4325938" y="4708525"/>
          <p14:tracePt t="101779" x="4325938" y="4725988"/>
          <p14:tracePt t="101812" x="4332288" y="4743450"/>
          <p14:tracePt t="101846" x="4349750" y="4760913"/>
          <p14:tracePt t="101879" x="4343400" y="4778375"/>
          <p14:tracePt t="101913" x="4279900" y="4818063"/>
          <p14:tracePt t="101946" x="4268788" y="4840288"/>
          <p14:tracePt t="101979" x="4275138" y="4835525"/>
          <p14:tracePt t="102012" x="4279900" y="4822825"/>
          <p14:tracePt t="102046" x="4229100" y="4857750"/>
          <p14:tracePt t="102079" x="4211638" y="4879975"/>
          <p14:tracePt t="102113" x="4251325" y="4864100"/>
          <p14:tracePt t="102146" x="4279900" y="4829175"/>
          <p14:tracePt t="102179" x="4268788" y="4822825"/>
          <p14:tracePt t="102213" x="4257675" y="4835525"/>
          <p14:tracePt t="102246" x="4268788" y="4829175"/>
          <p14:tracePt t="102279" x="4275138" y="4818063"/>
          <p14:tracePt t="102346" x="4292600" y="4818063"/>
          <p14:tracePt t="102379" x="4321175" y="4818063"/>
          <p14:tracePt t="102412" x="4303713" y="4818063"/>
          <p14:tracePt t="102445" x="4279900" y="4818063"/>
          <p14:tracePt t="102479" x="4297363" y="4818063"/>
          <p14:tracePt t="102512" x="4321175" y="4806950"/>
          <p14:tracePt t="102580" x="4314825" y="4822825"/>
          <p14:tracePt t="102612" x="4314825" y="4829175"/>
          <p14:tracePt t="102645" x="4303713" y="4818063"/>
          <p14:tracePt t="102679" x="4286250" y="4818063"/>
          <p14:tracePt t="102749" x="4286250" y="4811713"/>
          <p14:tracePt t="102779" x="4268788" y="4806950"/>
          <p14:tracePt t="102812" x="4257675" y="4818063"/>
          <p14:tracePt t="102846" x="4257675" y="4822825"/>
          <p14:tracePt t="102879" x="4257675" y="4806950"/>
          <p14:tracePt t="102913" x="4246563" y="4794250"/>
          <p14:tracePt t="102945" x="4246563" y="4800600"/>
          <p14:tracePt t="102979" x="4251325" y="4800600"/>
          <p14:tracePt t="103045" x="4251325" y="4806950"/>
          <p14:tracePt t="103079" x="4251325" y="4822825"/>
          <p14:tracePt t="103083" x="4251325" y="4829175"/>
          <p14:tracePt t="103113" x="4268788" y="4829175"/>
          <p14:tracePt t="103145" x="4308475" y="4822825"/>
          <p14:tracePt t="103179" x="4371975" y="4800600"/>
          <p14:tracePt t="103212" x="4422775" y="4783138"/>
          <p14:tracePt t="103245" x="4464050" y="4772025"/>
          <p14:tracePt t="103279" x="4503738" y="4765675"/>
          <p14:tracePt t="103313" x="4514850" y="4765675"/>
          <p14:tracePt t="103345" x="4543425" y="4754563"/>
          <p14:tracePt t="103379" x="4594225" y="4714875"/>
          <p14:tracePt t="103381" x="4600575" y="4703763"/>
          <p14:tracePt t="103412" x="4606925" y="4686300"/>
          <p14:tracePt t="103556" x="4618038" y="4679950"/>
          <p14:tracePt t="103564" x="4629150" y="4675188"/>
          <p14:tracePt t="103573" x="4646613" y="4668838"/>
          <p14:tracePt t="103595" x="4657725" y="4668838"/>
          <p14:tracePt t="103629" x="4635500" y="4686300"/>
          <p14:tracePt t="103662" x="4578350" y="4697413"/>
          <p14:tracePt t="103695" x="4572000" y="4697413"/>
          <p14:tracePt t="103729" x="4565650" y="4686300"/>
          <p14:tracePt t="103764" x="4549775" y="4697413"/>
          <p14:tracePt t="103795" x="4549775" y="4686300"/>
          <p14:tracePt t="103862" x="4549775" y="4697413"/>
          <p14:tracePt t="103895" x="4514850" y="4708525"/>
          <p14:tracePt t="103928" x="4475163" y="4725988"/>
          <p14:tracePt t="103962" x="4464050" y="4743450"/>
          <p14:tracePt t="104028" x="4435475" y="4743450"/>
          <p14:tracePt t="104062" x="4422775" y="4743450"/>
          <p14:tracePt t="104108" x="4411663" y="4749800"/>
          <p14:tracePt t="104129" x="4394200" y="4760913"/>
          <p14:tracePt t="104162" x="4406900" y="4765675"/>
          <p14:tracePt t="104195" x="4457700" y="4772025"/>
          <p14:tracePt t="104228" x="4464050" y="4778375"/>
          <p14:tracePt t="104261" x="4457700" y="4794250"/>
          <p14:tracePt t="104329" x="4464050" y="4800600"/>
          <p14:tracePt t="104362" x="4446588" y="4818063"/>
          <p14:tracePt t="104395" x="4464050" y="4818063"/>
          <p14:tracePt t="104428" x="4497388" y="4818063"/>
          <p14:tracePt t="104462" x="4503738" y="4818063"/>
          <p14:tracePt t="104495" x="4492625" y="4818063"/>
          <p14:tracePt t="104528" x="4486275" y="4811713"/>
          <p14:tracePt t="104563" x="4486275" y="4806950"/>
          <p14:tracePt t="104595" x="4486275" y="4829175"/>
          <p14:tracePt t="104661" x="4479925" y="4829175"/>
          <p14:tracePt t="104695" x="4475163" y="4829175"/>
          <p14:tracePt t="104728" x="4486275" y="4822825"/>
          <p14:tracePt t="104762" x="4486275" y="4800600"/>
          <p14:tracePt t="104795" x="4479925" y="4789488"/>
          <p14:tracePt t="104828" x="4492625" y="4778375"/>
          <p14:tracePt t="104876" x="4486275" y="4778375"/>
          <p14:tracePt t="104895" x="4475163" y="4772025"/>
          <p14:tracePt t="104928" x="4446588" y="4772025"/>
          <p14:tracePt t="104962" x="4422775" y="4783138"/>
          <p14:tracePt t="104995" x="4406900" y="4789488"/>
          <p14:tracePt t="105028" x="4383088" y="4760913"/>
          <p14:tracePt t="105061" x="4337050" y="4765675"/>
          <p14:tracePt t="105095" x="4314825" y="4778375"/>
          <p14:tracePt t="105128" x="4321175" y="4765675"/>
          <p14:tracePt t="105162" x="4314825" y="4754563"/>
          <p14:tracePt t="105196" x="4297363" y="4737100"/>
          <p14:tracePt t="105228" x="4297363" y="4721225"/>
          <p14:tracePt t="105261" x="4292600" y="4714875"/>
          <p14:tracePt t="105295" x="4275138" y="4721225"/>
          <p14:tracePt t="105328" x="4257675" y="4737100"/>
          <p14:tracePt t="105361" x="4251325" y="4760913"/>
          <p14:tracePt t="105394" x="4251325" y="4783138"/>
          <p14:tracePt t="105428" x="4264025" y="4800600"/>
          <p14:tracePt t="105462" x="4268788" y="4818063"/>
          <p14:tracePt t="105495" x="4268788" y="4829175"/>
          <p14:tracePt t="105562" x="4268788" y="4835525"/>
          <p14:tracePt t="105565" x="4268788" y="4840288"/>
          <p14:tracePt t="105595" x="4264025" y="4851400"/>
          <p14:tracePt t="105598" x="4251325" y="4857750"/>
          <p14:tracePt t="105628" x="4222750" y="4864100"/>
          <p14:tracePt t="105662" x="4222750" y="4857750"/>
          <p14:tracePt t="105695" x="4222750" y="4851400"/>
          <p14:tracePt t="105728" x="4235450" y="4851400"/>
          <p14:tracePt t="105762" x="4246563" y="4840288"/>
          <p14:tracePt t="105795" x="4257675" y="4829175"/>
          <p14:tracePt t="105828" x="4235450" y="4835525"/>
          <p14:tracePt t="105862" x="4229100" y="4840288"/>
          <p14:tracePt t="105894" x="4264025" y="4840288"/>
          <p14:tracePt t="105963" x="4264025" y="4857750"/>
          <p14:tracePt t="106028" x="4279900" y="4857750"/>
          <p14:tracePt t="106061" x="4292600" y="4857750"/>
          <p14:tracePt t="106095" x="4286250" y="4868863"/>
          <p14:tracePt t="106128" x="4297363" y="4868863"/>
          <p14:tracePt t="106161" x="4332288" y="4846638"/>
          <p14:tracePt t="106229" x="4337050" y="4846638"/>
          <p14:tracePt t="106261" x="4383088" y="4846638"/>
          <p14:tracePt t="106294" x="4406900" y="4846638"/>
          <p14:tracePt t="106328" x="4406900" y="4835525"/>
          <p14:tracePt t="106361" x="4394200" y="4818063"/>
          <p14:tracePt t="106395" x="4378325" y="4829175"/>
          <p14:tracePt t="106428" x="4360863" y="4840288"/>
          <p14:tracePt t="106461" x="4360863" y="4829175"/>
          <p14:tracePt t="106494" x="4383088" y="4818063"/>
          <p14:tracePt t="106528" x="4418013" y="4794250"/>
          <p14:tracePt t="106562" x="4422775" y="4778375"/>
          <p14:tracePt t="106594" x="4422775" y="4772025"/>
          <p14:tracePt t="106653" x="4422775" y="4765675"/>
          <p14:tracePt t="106668" x="4422775" y="4760913"/>
          <p14:tracePt t="106694" x="4418013" y="4754563"/>
          <p14:tracePt t="106728" x="4406900" y="4754563"/>
          <p14:tracePt t="106761" x="4400550" y="4754563"/>
          <p14:tracePt t="106795" x="4383088" y="4754563"/>
          <p14:tracePt t="106828" x="4354513" y="4754563"/>
          <p14:tracePt t="106862" x="4349750" y="4754563"/>
          <p14:tracePt t="106928" x="4343400" y="4754563"/>
          <p14:tracePt t="106961" x="4325938" y="4754563"/>
          <p14:tracePt t="106994" x="4308475" y="4760913"/>
          <p14:tracePt t="107027" x="4292600" y="4765675"/>
          <p14:tracePt t="107061" x="4286250" y="4765675"/>
          <p14:tracePt t="107094" x="4279900" y="4765675"/>
          <p14:tracePt t="107099" x="4275138" y="4765675"/>
          <p14:tracePt t="107128" x="4264025" y="4765675"/>
          <p14:tracePt t="107194" x="4279900" y="4765675"/>
          <p14:tracePt t="107261" x="4297363" y="4754563"/>
          <p14:tracePt t="107294" x="4337050" y="4737100"/>
          <p14:tracePt t="107327" x="4343400" y="4737100"/>
          <p14:tracePt t="107361" x="4365625" y="4749800"/>
          <p14:tracePt t="107395" x="4406900" y="4749800"/>
          <p14:tracePt t="107427" x="4406900" y="4760913"/>
          <p14:tracePt t="107461" x="4418013" y="4772025"/>
          <p14:tracePt t="107494" x="4451350" y="4765675"/>
          <p14:tracePt t="107527" x="4479925" y="4754563"/>
          <p14:tracePt t="107560" x="4475163" y="4749800"/>
          <p14:tracePt t="107594" x="4468813" y="4749800"/>
          <p14:tracePt t="107628" x="4486275" y="4737100"/>
          <p14:tracePt t="107661" x="4514850" y="4721225"/>
          <p14:tracePt t="107694" x="4521200" y="4714875"/>
          <p14:tracePt t="107727" x="4514850" y="4721225"/>
          <p14:tracePt t="107795" x="4578350" y="4675188"/>
          <p14:tracePt t="107827" x="4583113" y="4668838"/>
          <p14:tracePt t="107894" x="4583113" y="4657725"/>
          <p14:tracePt t="107927" x="4578350" y="4651375"/>
          <p14:tracePt t="107961" x="4560888" y="4664075"/>
          <p14:tracePt t="107995" x="4549775" y="4692650"/>
          <p14:tracePt t="108029" x="4514850" y="4725988"/>
          <p14:tracePt t="108061" x="4486275" y="4743450"/>
          <p14:tracePt t="108094" x="4464050" y="4778375"/>
          <p14:tracePt t="108127" x="4446588" y="4794250"/>
          <p14:tracePt t="108161" x="4446588" y="4800600"/>
          <p14:tracePt t="108194" x="4411663" y="4811713"/>
          <p14:tracePt t="108227" x="4365625" y="4835525"/>
          <p14:tracePt t="108261" x="4349750" y="4835525"/>
          <p14:tracePt t="108294" x="4343400" y="4835525"/>
          <p14:tracePt t="108327" x="4314825" y="4835525"/>
          <p14:tracePt t="108361" x="4297363" y="4851400"/>
          <p14:tracePt t="108444" x="4297363" y="4857750"/>
          <p14:tracePt t="108460" x="4292600" y="4864100"/>
          <p14:tracePt t="108494" x="4251325" y="4886325"/>
          <p14:tracePt t="108527" x="4211638" y="4903788"/>
          <p14:tracePt t="108560" x="4194175" y="4914900"/>
          <p14:tracePt t="108594" x="4189413" y="4914900"/>
          <p14:tracePt t="108597" x="4183063" y="4914900"/>
          <p14:tracePt t="108627" x="4165600" y="4914900"/>
          <p14:tracePt t="108660" x="4154488" y="4914900"/>
          <p14:tracePt t="108693" x="4137025" y="4914900"/>
          <p14:tracePt t="108727" x="4114800" y="4921250"/>
          <p14:tracePt t="108760" x="4079875" y="4937125"/>
          <p14:tracePt t="108794" x="4064000" y="4954588"/>
          <p14:tracePt t="108797" x="4057650" y="4954588"/>
          <p14:tracePt t="108828" x="4029075" y="4943475"/>
          <p14:tracePt t="108860" x="4006850" y="4937125"/>
          <p14:tracePt t="108894" x="3983038" y="4943475"/>
          <p14:tracePt t="108927" x="3943350" y="4965700"/>
          <p14:tracePt t="108961" x="3914775" y="4978400"/>
          <p14:tracePt t="108994" x="3886200" y="4994275"/>
          <p14:tracePt t="109027" x="3875088" y="5006975"/>
          <p14:tracePt t="109060" x="3840163" y="5022850"/>
          <p14:tracePt t="109093" x="3811588" y="5022850"/>
          <p14:tracePt t="109127" x="3811588" y="5011738"/>
          <p14:tracePt t="109161" x="3822700" y="5011738"/>
          <p14:tracePt t="109227" x="3822700" y="5022850"/>
          <p14:tracePt t="109260" x="3817938" y="5029200"/>
          <p14:tracePt t="109293" x="3800475" y="5029200"/>
          <p14:tracePt t="109327" x="3800475" y="5035550"/>
          <p14:tracePt t="109361" x="3800475" y="5051425"/>
          <p14:tracePt t="109393" x="3800475" y="5064125"/>
          <p14:tracePt t="109427" x="3794125" y="5064125"/>
          <p14:tracePt t="109430" x="3789363" y="5064125"/>
          <p14:tracePt t="109461" x="3794125" y="5064125"/>
          <p14:tracePt t="109532" x="3794125" y="5057775"/>
          <p14:tracePt t="109548" x="3794125" y="5051425"/>
          <p14:tracePt t="109560" x="3794125" y="5046663"/>
          <p14:tracePt t="109593" x="3806825" y="5029200"/>
          <p14:tracePt t="109627" x="3811588" y="5018088"/>
          <p14:tracePt t="109660" x="3800475" y="5018088"/>
          <p14:tracePt t="109693" x="3800475" y="5006975"/>
          <p14:tracePt t="109727" x="3783013" y="4989513"/>
          <p14:tracePt t="109760" x="3771900" y="4978400"/>
          <p14:tracePt t="109793" x="3771900" y="4965700"/>
          <p14:tracePt t="109827" x="3765550" y="4960938"/>
          <p14:tracePt t="109830" x="3760788" y="4960938"/>
          <p14:tracePt t="109860" x="3736975" y="4960938"/>
          <p14:tracePt t="109893" x="3736975" y="4943475"/>
          <p14:tracePt t="109927" x="3725863" y="4932363"/>
          <p14:tracePt t="109960" x="3714750" y="4932363"/>
          <p14:tracePt t="109993" x="3697288" y="4932363"/>
          <p14:tracePt t="110027" x="3692525" y="4914900"/>
          <p14:tracePt t="110060" x="3668713" y="4892675"/>
          <p14:tracePt t="110093" x="3663950" y="4879975"/>
          <p14:tracePt t="110127" x="3657600" y="4868863"/>
          <p14:tracePt t="110131" x="3651250" y="4864100"/>
          <p14:tracePt t="110160" x="3640138" y="4851400"/>
          <p14:tracePt t="110193" x="3629025" y="4835525"/>
          <p14:tracePt t="110200" x="3629025" y="4829175"/>
          <p14:tracePt t="110227" x="3635375" y="4818063"/>
          <p14:tracePt t="110260" x="3635375" y="4806950"/>
          <p14:tracePt t="110293" x="3617913" y="4806950"/>
          <p14:tracePt t="110326" x="3606800" y="4806950"/>
          <p14:tracePt t="110393" x="3594100" y="4811713"/>
          <p14:tracePt t="110427" x="3578225" y="4822825"/>
          <p14:tracePt t="110460" x="3560763" y="4835525"/>
          <p14:tracePt t="110493" x="3543300" y="4835525"/>
          <p14:tracePt t="110526" x="3532188" y="4835525"/>
          <p14:tracePt t="110560" x="3532188" y="4846638"/>
          <p14:tracePt t="110593" x="3521075" y="4864100"/>
          <p14:tracePt t="110626" x="3503613" y="4864100"/>
          <p14:tracePt t="110660" x="3497263" y="4864100"/>
          <p14:tracePt t="110852" x="3497263" y="4857750"/>
          <p14:tracePt t="110876" x="3497263" y="4851400"/>
          <p14:tracePt t="110885" x="3497263" y="4846638"/>
          <p14:tracePt t="110932" x="3497263" y="4851400"/>
          <p14:tracePt t="111196" x="3503613" y="4851400"/>
          <p14:tracePt t="111470" x="3497263" y="4851400"/>
          <p14:tracePt t="111476" x="3492500" y="4851400"/>
          <p14:tracePt t="111605" x="3492500" y="4846638"/>
          <p14:tracePt t="111612" x="3497263" y="4846638"/>
          <p14:tracePt t="111627" x="3503613" y="4840288"/>
          <p14:tracePt t="111630" x="3514725" y="4835525"/>
          <p14:tracePt t="111659" x="3532188" y="4829175"/>
          <p14:tracePt t="111693" x="3549650" y="4829175"/>
          <p14:tracePt t="111726" x="3571875" y="4822825"/>
          <p14:tracePt t="111760" x="3651250" y="4806950"/>
          <p14:tracePt t="111793" x="3749675" y="4760913"/>
          <p14:tracePt t="111828" x="3879850" y="4708525"/>
          <p14:tracePt t="111859" x="4035425" y="4664075"/>
          <p14:tracePt t="111893" x="4194175" y="4629150"/>
          <p14:tracePt t="111926" x="4360863" y="4560888"/>
          <p14:tracePt t="111959" x="4532313" y="4479925"/>
          <p14:tracePt t="111993" x="4760913" y="4422775"/>
          <p14:tracePt t="112027" x="5080000" y="4349750"/>
          <p14:tracePt t="112059" x="5257800" y="4303713"/>
          <p14:tracePt t="112093" x="5497513" y="4246563"/>
          <p14:tracePt t="112126" x="5743575" y="4183063"/>
          <p14:tracePt t="112159" x="6018213" y="4125913"/>
          <p14:tracePt t="112193" x="6218238" y="4079875"/>
          <p14:tracePt t="112226" x="6543675" y="4017963"/>
          <p14:tracePt t="112259" x="6794500" y="3989388"/>
          <p14:tracePt t="112293" x="7058025" y="3937000"/>
          <p14:tracePt t="112326" x="7161213" y="3932238"/>
          <p14:tracePt t="112359" x="7315200" y="3949700"/>
          <p14:tracePt t="112393" x="7423150" y="3971925"/>
          <p14:tracePt t="112427" x="7504113" y="3989388"/>
          <p14:tracePt t="112459" x="7532688" y="4017963"/>
          <p14:tracePt t="112493" x="7532688" y="4046538"/>
          <p14:tracePt t="112526" x="7521575" y="4057650"/>
          <p14:tracePt t="112559" x="7480300" y="4097338"/>
          <p14:tracePt t="112593" x="7446963" y="4137025"/>
          <p14:tracePt t="112626" x="7446963" y="4149725"/>
          <p14:tracePt t="112629" x="7440613" y="4149725"/>
          <p14:tracePt t="112659" x="7407275" y="4160838"/>
          <p14:tracePt t="112692" x="7343775" y="4194175"/>
          <p14:tracePt t="112726" x="7258050" y="4240213"/>
          <p14:tracePt t="112759" x="7207250" y="4275138"/>
          <p14:tracePt t="112793" x="7143750" y="4297363"/>
          <p14:tracePt t="112826" x="7097713" y="4308475"/>
          <p14:tracePt t="112859" x="7092950" y="4308475"/>
          <p14:tracePt t="112893" x="7075488" y="4297363"/>
          <p14:tracePt t="112926" x="7046913" y="4297363"/>
          <p14:tracePt t="112959" x="7040563" y="4297363"/>
          <p14:tracePt t="112992" x="7040563" y="4292600"/>
          <p14:tracePt t="113026" x="7023100" y="4275138"/>
          <p14:tracePt t="113059" x="7011988" y="4268788"/>
          <p14:tracePt t="113062" x="7007225" y="4268788"/>
          <p14:tracePt t="113093" x="6989763" y="4268788"/>
          <p14:tracePt t="113126" x="6989763" y="4240213"/>
          <p14:tracePt t="113159" x="7023100" y="4178300"/>
          <p14:tracePt t="113164" x="7035800" y="4160838"/>
          <p14:tracePt t="113192" x="7075488" y="4137025"/>
          <p14:tracePt t="113226" x="7115175" y="4143375"/>
          <p14:tracePt t="113259" x="7154863" y="4143375"/>
          <p14:tracePt t="113292" x="7212013" y="4114800"/>
          <p14:tracePt t="113326" x="7240588" y="4075113"/>
          <p14:tracePt t="113359" x="7286625" y="4051300"/>
          <p14:tracePt t="113392" x="7350125" y="4051300"/>
          <p14:tracePt t="113426" x="7383463" y="4051300"/>
          <p14:tracePt t="113459" x="7400925" y="4040188"/>
          <p14:tracePt t="113492" x="7418388" y="4046538"/>
          <p14:tracePt t="113526" x="7440613" y="4064000"/>
          <p14:tracePt t="113559" x="7469188" y="4068763"/>
          <p14:tracePt t="113626" x="7469188" y="4079875"/>
          <p14:tracePt t="113659" x="7480300" y="4079875"/>
          <p14:tracePt t="113692" x="7497763" y="4092575"/>
          <p14:tracePt t="113726" x="7497763" y="4097338"/>
          <p14:tracePt t="113759" x="7504113" y="4108450"/>
          <p14:tracePt t="113792" x="7504113" y="4121150"/>
          <p14:tracePt t="113825" x="7493000" y="4121150"/>
          <p14:tracePt t="113859" x="7493000" y="4137025"/>
          <p14:tracePt t="113892" x="7497763" y="4154488"/>
          <p14:tracePt t="113959" x="7486650" y="4143375"/>
          <p14:tracePt t="113992" x="7469188" y="4143375"/>
          <p14:tracePt t="114025" x="7458075" y="4143375"/>
          <p14:tracePt t="114061" x="7435850" y="4143375"/>
          <p14:tracePt t="114093" x="7429500" y="4143375"/>
          <p14:tracePt t="114126" x="7423150" y="4137025"/>
          <p14:tracePt t="114158" x="7423150" y="4125913"/>
          <p14:tracePt t="114225" x="7423150" y="4137025"/>
          <p14:tracePt t="114259" x="7412038" y="4137025"/>
          <p14:tracePt t="114292" x="7407275" y="4137025"/>
          <p14:tracePt t="114325" x="7418388" y="4137025"/>
          <p14:tracePt t="114359" x="7418388" y="4149725"/>
          <p14:tracePt t="114392" x="7423150" y="4149725"/>
          <p14:tracePt t="114425" x="7458075" y="4114800"/>
          <p14:tracePt t="114459" x="7486650" y="4075113"/>
          <p14:tracePt t="114461" x="7497763" y="4064000"/>
          <p14:tracePt t="114492" x="7532688" y="4046538"/>
          <p14:tracePt t="114525" x="7561263" y="4035425"/>
          <p14:tracePt t="114559" x="7640638" y="3994150"/>
          <p14:tracePt t="114592" x="7715250" y="3960813"/>
          <p14:tracePt t="114625" x="7743825" y="3949700"/>
          <p14:tracePt t="114630" x="7750175" y="3949700"/>
          <p14:tracePt t="114658" x="7754938" y="3949700"/>
          <p14:tracePt t="114691" x="7766050" y="3954463"/>
          <p14:tracePt t="114725" x="7754938" y="3994150"/>
          <p14:tracePt t="114759" x="7743825" y="4017963"/>
          <p14:tracePt t="114792" x="7743825" y="4035425"/>
          <p14:tracePt t="114825" x="7721600" y="4075113"/>
          <p14:tracePt t="114859" x="7704138" y="4108450"/>
          <p14:tracePt t="114892" x="7697788" y="4121150"/>
          <p14:tracePt t="114925" x="7680325" y="4121150"/>
          <p14:tracePt t="114959" x="7640638" y="4103688"/>
          <p14:tracePt t="114992" x="7629525" y="4092575"/>
          <p14:tracePt t="115025" x="7600950" y="4097338"/>
          <p14:tracePt t="115059" x="7561263" y="4114800"/>
          <p14:tracePt t="115092" x="7526338" y="4097338"/>
          <p14:tracePt t="115125" x="7521575" y="4057650"/>
          <p14:tracePt t="115159" x="7469188" y="4035425"/>
          <p14:tracePt t="115192" x="7412038" y="4022725"/>
          <p14:tracePt t="115225" x="7378700" y="4022725"/>
          <p14:tracePt t="115259" x="7350125" y="4022725"/>
          <p14:tracePt t="115292" x="7286625" y="4046538"/>
          <p14:tracePt t="115325" x="7235825" y="4064000"/>
          <p14:tracePt t="115358" x="7207250" y="4064000"/>
          <p14:tracePt t="115392" x="7161213" y="4068763"/>
          <p14:tracePt t="115425" x="7104063" y="4086225"/>
          <p14:tracePt t="115460" x="7058025" y="4097338"/>
          <p14:tracePt t="115492" x="7007225" y="4092575"/>
          <p14:tracePt t="115525" x="6972300" y="4075113"/>
          <p14:tracePt t="115558" x="6961188" y="4057650"/>
          <p14:tracePt t="115592" x="6961188" y="4040188"/>
          <p14:tracePt t="115625" x="6943725" y="4029075"/>
          <p14:tracePt t="115629" x="6943725" y="4022725"/>
          <p14:tracePt t="115659" x="6932613" y="4017963"/>
          <p14:tracePt t="115692" x="6932613" y="4000500"/>
          <p14:tracePt t="115725" x="6915150" y="3994150"/>
          <p14:tracePt t="115758" x="6886575" y="4000500"/>
          <p14:tracePt t="115791" x="6875463" y="4000500"/>
          <p14:tracePt t="115859" x="6864350" y="4006850"/>
          <p14:tracePt t="115891" x="6864350" y="4022725"/>
          <p14:tracePt t="115958" x="6869113" y="4022725"/>
          <p14:tracePt t="115991" x="6880225" y="4022725"/>
          <p14:tracePt t="116025" x="6892925" y="4022725"/>
          <p14:tracePt t="116058" x="6904038" y="4022725"/>
          <p14:tracePt t="116125" x="6921500" y="4022725"/>
          <p14:tracePt t="116158" x="6926263" y="4022725"/>
          <p14:tracePt t="116220" x="6932613" y="4022725"/>
          <p14:tracePt t="116228" x="6937375" y="4022725"/>
          <p14:tracePt t="116258" x="6943725" y="4022725"/>
          <p14:tracePt t="116301" x="6950075" y="4022725"/>
          <p14:tracePt t="116325" x="6972300" y="4022725"/>
          <p14:tracePt t="116358" x="6978650" y="4022725"/>
          <p14:tracePt t="116425" x="6983413" y="4017963"/>
          <p14:tracePt t="116458" x="6994525" y="4017963"/>
          <p14:tracePt t="116491" x="7018338" y="4006850"/>
          <p14:tracePt t="116525" x="7058025" y="3978275"/>
          <p14:tracePt t="116558" x="7075488" y="3949700"/>
          <p14:tracePt t="116592" x="7058025" y="3943350"/>
          <p14:tracePt t="116625" x="7011988" y="3943350"/>
          <p14:tracePt t="116629" x="7000875" y="3949700"/>
          <p14:tracePt t="116659" x="6994525" y="3965575"/>
          <p14:tracePt t="116691" x="6994525" y="3971925"/>
          <p14:tracePt t="116725" x="7000875" y="3971925"/>
          <p14:tracePt t="116758" x="7007225" y="3971925"/>
          <p14:tracePt t="116791" x="7035800" y="3983038"/>
          <p14:tracePt t="116825" x="7064375" y="3983038"/>
          <p14:tracePt t="116857" x="7092950" y="3983038"/>
          <p14:tracePt t="116925" x="7121525" y="3983038"/>
          <p14:tracePt t="116958" x="7126288" y="3983038"/>
          <p14:tracePt t="117025" x="7115175" y="3983038"/>
          <p14:tracePt t="117059" x="7092950" y="3983038"/>
          <p14:tracePt t="117091" x="7069138" y="3983038"/>
          <p14:tracePt t="117124" x="7058025" y="3965575"/>
          <p14:tracePt t="117158" x="7046913" y="3960813"/>
          <p14:tracePt t="117192" x="7011988" y="3960813"/>
          <p14:tracePt t="117224" x="6978650" y="3954463"/>
          <p14:tracePt t="117259" x="6978650" y="3932238"/>
          <p14:tracePt t="117291" x="6965950" y="3932238"/>
          <p14:tracePt t="117324" x="6926263" y="3925888"/>
          <p14:tracePt t="117358" x="6904038" y="3914775"/>
          <p14:tracePt t="117391" x="6864350" y="3914775"/>
          <p14:tracePt t="117424" x="6846888" y="3903663"/>
          <p14:tracePt t="117458" x="6846888" y="3892550"/>
          <p14:tracePt t="117491" x="6846888" y="3886200"/>
          <p14:tracePt t="117525" x="6851650" y="3886200"/>
          <p14:tracePt t="117558" x="6858000" y="3886200"/>
          <p14:tracePt t="117596" x="6864350" y="3886200"/>
          <p14:tracePt t="117624" x="6880225" y="3886200"/>
          <p14:tracePt t="117628" x="6886575" y="3886200"/>
          <p14:tracePt t="117659" x="6926263" y="3886200"/>
          <p14:tracePt t="117692" x="6926263" y="3897313"/>
          <p14:tracePt t="117724" x="6915150" y="3908425"/>
          <p14:tracePt t="117758" x="6904038" y="3921125"/>
          <p14:tracePt t="117792" x="6897688" y="3921125"/>
          <p14:tracePt t="117824" x="6904038" y="3921125"/>
          <p14:tracePt t="117858" x="6921500" y="3937000"/>
          <p14:tracePt t="117891" x="6908800" y="3949700"/>
          <p14:tracePt t="117924" x="6880225" y="3978275"/>
          <p14:tracePt t="117957" x="6858000" y="4011613"/>
          <p14:tracePt t="117991" x="6858000" y="4022725"/>
          <p14:tracePt t="118024" x="6858000" y="4017963"/>
          <p14:tracePt t="118058" x="6864350" y="3983038"/>
          <p14:tracePt t="118091" x="6892925" y="3943350"/>
          <p14:tracePt t="118124" x="6921500" y="3921125"/>
          <p14:tracePt t="118157" x="6915150" y="3903663"/>
          <p14:tracePt t="118191" x="6897688" y="3892550"/>
          <p14:tracePt t="118258" x="6892925" y="3892550"/>
          <p14:tracePt t="118291" x="6869113" y="3875088"/>
          <p14:tracePt t="118324" x="6829425" y="3851275"/>
          <p14:tracePt t="118357" x="6823075" y="3835400"/>
          <p14:tracePt t="118391" x="6846888" y="3829050"/>
          <p14:tracePt t="118424" x="6886575" y="3829050"/>
          <p14:tracePt t="118458" x="6897688" y="3835400"/>
          <p14:tracePt t="118491" x="6897688" y="3846513"/>
          <p14:tracePt t="118524" x="6875463" y="3897313"/>
          <p14:tracePt t="118557" x="6869113" y="3921125"/>
          <p14:tracePt t="118591" x="6875463" y="3937000"/>
          <p14:tracePt t="118624" x="6875463" y="3949700"/>
          <p14:tracePt t="118658" x="6864350" y="3960813"/>
          <p14:tracePt t="118691" x="6858000" y="3954463"/>
          <p14:tracePt t="118724" x="6846888" y="3954463"/>
          <p14:tracePt t="118757" x="6835775" y="3943350"/>
          <p14:tracePt t="118791" x="6823075" y="3921125"/>
          <p14:tracePt t="118824" x="6835775" y="3892550"/>
          <p14:tracePt t="118857" x="6829425" y="3886200"/>
          <p14:tracePt t="118891" x="6811963" y="3886200"/>
          <p14:tracePt t="118924" x="6811963" y="3868738"/>
          <p14:tracePt t="118957" x="6794500" y="3875088"/>
          <p14:tracePt t="118991" x="6778625" y="3886200"/>
          <p14:tracePt t="119057" x="6783388" y="3886200"/>
          <p14:tracePt t="119090" x="6778625" y="3897313"/>
          <p14:tracePt t="119124" x="6783388" y="3897313"/>
          <p14:tracePt t="119157" x="6789738" y="3897313"/>
          <p14:tracePt t="119228" x="6794500" y="3897313"/>
          <p14:tracePt t="119235" x="6800850" y="3897313"/>
          <p14:tracePt t="119257" x="6818313" y="3897313"/>
          <p14:tracePt t="119291" x="6823075" y="3897313"/>
          <p14:tracePt t="119405" x="6829425" y="3897313"/>
          <p14:tracePt t="119421" x="6835775" y="3897313"/>
          <p14:tracePt t="119428" x="6840538" y="3897313"/>
          <p14:tracePt t="119457" x="6846888" y="3897313"/>
          <p14:tracePt t="119500" x="6840538" y="3897313"/>
          <p14:tracePt t="119524" x="6835775" y="3897313"/>
          <p14:tracePt t="119557" x="6835775" y="3892550"/>
          <p14:tracePt t="119590" x="6846888" y="3886200"/>
          <p14:tracePt t="119657" x="6851650" y="3886200"/>
          <p14:tracePt t="119691" x="6864350" y="3886200"/>
          <p14:tracePt t="119695" x="6864350" y="3892550"/>
          <p14:tracePt t="119724" x="6864350" y="3897313"/>
          <p14:tracePt t="119797" x="6864350" y="3903663"/>
          <p14:tracePt t="119820" x="6869113" y="3903663"/>
          <p14:tracePt t="119828" x="6875463" y="3903663"/>
          <p14:tracePt t="119868" x="6869113" y="3903663"/>
          <p14:tracePt t="119891" x="6864350" y="3903663"/>
          <p14:tracePt t="119925" x="6869113" y="3903663"/>
          <p14:tracePt t="119957" x="6886575" y="3903663"/>
          <p14:tracePt t="119990" x="6904038" y="3908425"/>
          <p14:tracePt t="120024" x="6904038" y="3921125"/>
          <p14:tracePt t="120057" x="6904038" y="3932238"/>
          <p14:tracePt t="120091" x="6965950" y="3925888"/>
          <p14:tracePt t="120124" x="7058025" y="3886200"/>
          <p14:tracePt t="120157" x="7075488" y="3879850"/>
          <p14:tracePt t="120190" x="7115175" y="3879850"/>
          <p14:tracePt t="120223" x="7235825" y="3863975"/>
          <p14:tracePt t="120257" x="7280275" y="3846513"/>
          <p14:tracePt t="120290" x="7269163" y="3846513"/>
          <p14:tracePt t="120323" x="7304088" y="3846513"/>
          <p14:tracePt t="120357" x="7350125" y="3840163"/>
          <p14:tracePt t="120390" x="7332663" y="3840163"/>
          <p14:tracePt t="120423" x="7315200" y="3840163"/>
          <p14:tracePt t="120457" x="7337425" y="3840163"/>
          <p14:tracePt t="120491" x="7350125" y="3835400"/>
          <p14:tracePt t="120523" x="7372350" y="3800475"/>
          <p14:tracePt t="120557" x="7378700" y="3765550"/>
          <p14:tracePt t="120590" x="7378700" y="3749675"/>
          <p14:tracePt t="120623" x="7378700" y="3732213"/>
          <p14:tracePt t="120657" x="7378700" y="3725863"/>
          <p14:tracePt t="120723" x="7378700" y="3692525"/>
          <p14:tracePt t="120757" x="7343775" y="3686175"/>
          <p14:tracePt t="120790" x="7258050" y="3686175"/>
          <p14:tracePt t="120823" x="7189788" y="3703638"/>
          <p14:tracePt t="120857" x="7137400" y="3714750"/>
          <p14:tracePt t="120891" x="7064375" y="3732213"/>
          <p14:tracePt t="120923" x="7023100" y="3732213"/>
          <p14:tracePt t="120957" x="6972300" y="3725863"/>
          <p14:tracePt t="120990" x="6886575" y="3749675"/>
          <p14:tracePt t="121023" x="6818313" y="3754438"/>
          <p14:tracePt t="121057" x="6772275" y="3760788"/>
          <p14:tracePt t="121091" x="6629400" y="3789363"/>
          <p14:tracePt t="121123" x="6451600" y="3806825"/>
          <p14:tracePt t="121157" x="6378575" y="3811588"/>
          <p14:tracePt t="121190" x="6308725" y="3811588"/>
          <p14:tracePt t="121195" x="6286500" y="3811588"/>
          <p14:tracePt t="121224" x="6189663" y="3811588"/>
          <p14:tracePt t="121256" x="5961063" y="3811588"/>
          <p14:tracePt t="121291" x="5732463" y="3806825"/>
          <p14:tracePt t="121323" x="5697538" y="3675063"/>
          <p14:tracePt t="121357" x="5664200" y="3463925"/>
          <p14:tracePt t="121390" x="5583238" y="3263900"/>
          <p14:tracePt t="121423" x="5549900" y="3040063"/>
          <p14:tracePt t="121457" x="5697538" y="2468563"/>
          <p14:tracePt t="121490" x="5783263" y="1868488"/>
          <p14:tracePt t="121523" x="5708650" y="1468438"/>
          <p14:tracePt t="121557" x="5497513" y="822325"/>
          <p14:tracePt t="121590" x="5308600" y="0"/>
          <p14:tracePt t="121623" x="5400675" y="0"/>
          <p14:tracePt t="121656" x="5629275" y="0"/>
          <p14:tracePt t="121691" x="5800725" y="0"/>
          <p14:tracePt t="121723" x="5949950" y="0"/>
          <p14:tracePt t="121756" x="6022975" y="0"/>
          <p14:tracePt t="121790" x="6057900" y="0"/>
          <p14:tracePt t="121823" x="5961063" y="0"/>
          <p14:tracePt t="121857" x="5864225" y="0"/>
          <p14:tracePt t="121891" x="5737225" y="0"/>
          <p14:tracePt t="121923" x="5721350" y="0"/>
          <p14:tracePt t="121990" x="5668963" y="0"/>
          <p14:tracePt t="122023" x="5646738" y="0"/>
          <p14:tracePt t="122056" x="5657850" y="0"/>
          <p14:tracePt t="122090" x="5640388" y="0"/>
          <p14:tracePt t="122123" x="5561013" y="0"/>
          <p14:tracePt t="122156" x="5549900" y="0"/>
          <p14:tracePt t="122190" x="5543550" y="0"/>
          <p14:tracePt t="122228" x="5549900" y="0"/>
          <p14:tracePt t="122256" x="5561013" y="0"/>
          <p14:tracePt t="122323" x="5594350" y="17463"/>
          <p14:tracePt t="122356" x="5646738" y="39688"/>
          <p14:tracePt t="122390" x="5697538" y="74613"/>
          <p14:tracePt t="122423" x="5737225" y="92075"/>
          <p14:tracePt t="122456" x="5732463" y="50800"/>
          <p14:tracePt t="122491" x="5765800" y="0"/>
          <p14:tracePt t="122523" x="5818188" y="0"/>
          <p14:tracePt t="122556" x="5932488" y="0"/>
          <p14:tracePt t="122590" x="5994400" y="0"/>
          <p14:tracePt t="122623" x="6086475" y="0"/>
          <p14:tracePt t="122656" x="6097588" y="0"/>
          <p14:tracePt t="122690" x="6086475" y="0"/>
          <p14:tracePt t="122756" x="6092825" y="6350"/>
          <p14:tracePt t="122764" x="6103938" y="17463"/>
          <p14:tracePt t="122789" x="6121400" y="28575"/>
          <p14:tracePt t="122823" x="6143625" y="22225"/>
          <p14:tracePt t="122856" x="6161088" y="17463"/>
          <p14:tracePt t="122890" x="6154738" y="28575"/>
          <p14:tracePt t="122923" x="6165850" y="63500"/>
          <p14:tracePt t="122924" x="6165850" y="68263"/>
          <p14:tracePt t="122956" x="6161088" y="68263"/>
          <p14:tracePt t="122989" x="6143625" y="57150"/>
          <p14:tracePt t="123023" x="6143625" y="46038"/>
          <p14:tracePt t="123056" x="6165850" y="22225"/>
          <p14:tracePt t="123090" x="6211888" y="0"/>
          <p14:tracePt t="123123" x="6240463" y="0"/>
          <p14:tracePt t="123196" x="6246813" y="0"/>
          <p14:tracePt t="123204" x="6251575" y="0"/>
          <p14:tracePt t="123223" x="6257925" y="0"/>
          <p14:tracePt t="123256" x="6264275" y="0"/>
          <p14:tracePt t="123290" x="6269038" y="0"/>
          <p14:tracePt t="123380" x="6275388" y="0"/>
          <p14:tracePt t="123388" x="6280150" y="0"/>
          <p14:tracePt t="123429" x="6286500" y="0"/>
          <p14:tracePt t="123437" x="6292850" y="0"/>
          <p14:tracePt t="123456" x="6297613" y="0"/>
          <p14:tracePt t="123489" x="6303963" y="0"/>
          <p14:tracePt t="123523" x="6315075" y="0"/>
          <p14:tracePt t="123556" x="6332538" y="0"/>
          <p14:tracePt t="123589" x="6337300" y="0"/>
          <p14:tracePt t="123622" x="6361113" y="0"/>
          <p14:tracePt t="123656" x="6400800" y="0"/>
          <p14:tracePt t="123689" x="6411913" y="0"/>
          <p14:tracePt t="123748" x="6418263" y="0"/>
          <p14:tracePt t="123758" x="6423025" y="0"/>
          <p14:tracePt t="123789" x="6440488" y="0"/>
          <p14:tracePt t="123822" x="6446838" y="0"/>
          <p14:tracePt t="123856" x="6469063" y="0"/>
          <p14:tracePt t="123889" x="6508750" y="0"/>
          <p14:tracePt t="123923" x="6572250" y="0"/>
          <p14:tracePt t="123956" x="6607175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F6D1D661-E043-CD4E-3A54-6A4B86B1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15900"/>
            <a:ext cx="922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Verilog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HDL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的常用语句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14DBB6-26E6-1E2E-FC9F-FF32A90D5F42}"/>
              </a:ext>
            </a:extLst>
          </p:cNvPr>
          <p:cNvSpPr txBox="1"/>
          <p:nvPr/>
        </p:nvSpPr>
        <p:spPr>
          <a:xfrm>
            <a:off x="696730" y="923786"/>
            <a:ext cx="5353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kumimoji="0" b="0">
                <a:ea typeface="华文新魏" panose="02010800040101010101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always</a:t>
            </a:r>
            <a:r>
              <a:rPr lang="zh-CN" altLang="en-US" dirty="0"/>
              <a:t>语句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B648EA-B7AD-895D-CEF7-2298CFCD035C}"/>
              </a:ext>
            </a:extLst>
          </p:cNvPr>
          <p:cNvSpPr txBox="1"/>
          <p:nvPr/>
        </p:nvSpPr>
        <p:spPr>
          <a:xfrm>
            <a:off x="1481372" y="1418431"/>
            <a:ext cx="5429250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always @</a:t>
            </a: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（敏感信号表达式）</a:t>
            </a:r>
            <a:endParaRPr lang="en-US" altLang="zh-CN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begin</a:t>
            </a: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过程赋值</a:t>
            </a:r>
            <a:endParaRPr lang="en-US" altLang="zh-CN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//if-</a:t>
            </a:r>
            <a:r>
              <a:rPr lang="en-US" altLang="zh-CN" sz="2400" b="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else,case</a:t>
            </a: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</a:t>
            </a:r>
            <a:endParaRPr lang="en-US" altLang="zh-CN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400" b="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for,while</a:t>
            </a: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</a:t>
            </a:r>
            <a:endParaRPr lang="en-US" altLang="zh-CN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400" b="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task,function</a:t>
            </a: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endParaRPr lang="en-US" altLang="zh-CN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end</a:t>
            </a:r>
            <a:endParaRPr lang="zh-CN" altLang="en-US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DC74BC-1EA3-F7B7-FA95-994C6704DEA2}"/>
              </a:ext>
            </a:extLst>
          </p:cNvPr>
          <p:cNvSpPr txBox="1"/>
          <p:nvPr/>
        </p:nvSpPr>
        <p:spPr>
          <a:xfrm>
            <a:off x="696730" y="4124662"/>
            <a:ext cx="488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、敏感信号表达式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7D79F3-2716-A1CE-0873-98A5EC03B683}"/>
              </a:ext>
            </a:extLst>
          </p:cNvPr>
          <p:cNvSpPr txBox="1"/>
          <p:nvPr/>
        </p:nvSpPr>
        <p:spPr>
          <a:xfrm>
            <a:off x="1333812" y="4560938"/>
            <a:ext cx="457200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always </a:t>
            </a:r>
            <a:r>
              <a:rPr lang="en-US" altLang="zh-CN"/>
              <a:t>@</a:t>
            </a:r>
            <a:r>
              <a:rPr lang="zh-CN" altLang="en-US"/>
              <a:t>（</a:t>
            </a:r>
            <a:r>
              <a:rPr lang="en-US" altLang="zh-CN" dirty="0"/>
              <a:t>a or </a:t>
            </a:r>
            <a:r>
              <a:rPr lang="en-US" altLang="zh-CN"/>
              <a:t>b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DF8F2B-4843-15F0-DB71-DC7DED4EA5CF}"/>
              </a:ext>
            </a:extLst>
          </p:cNvPr>
          <p:cNvSpPr txBox="1"/>
          <p:nvPr/>
        </p:nvSpPr>
        <p:spPr>
          <a:xfrm>
            <a:off x="1333812" y="5080092"/>
            <a:ext cx="688751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always @</a:t>
            </a:r>
            <a:r>
              <a:rPr lang="zh-CN" altLang="en-US" dirty="0"/>
              <a:t>（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A87104-E983-311C-A0FA-DF8577D8E50F}"/>
              </a:ext>
            </a:extLst>
          </p:cNvPr>
          <p:cNvSpPr txBox="1"/>
          <p:nvPr/>
        </p:nvSpPr>
        <p:spPr>
          <a:xfrm>
            <a:off x="696730" y="5512302"/>
            <a:ext cx="457200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/>
              <a:t> </a:t>
            </a:r>
            <a:r>
              <a:rPr lang="en-US" altLang="zh-CN" dirty="0" err="1"/>
              <a:t>negedge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D371B8-3B63-8460-165E-7E3637DCD2C9}"/>
              </a:ext>
            </a:extLst>
          </p:cNvPr>
          <p:cNvSpPr txBox="1"/>
          <p:nvPr/>
        </p:nvSpPr>
        <p:spPr>
          <a:xfrm>
            <a:off x="696730" y="6035522"/>
            <a:ext cx="762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、用</a:t>
            </a:r>
            <a:r>
              <a:rPr lang="en-US" altLang="zh-CN" dirty="0"/>
              <a:t>always</a:t>
            </a:r>
            <a:r>
              <a:rPr lang="zh-CN" altLang="en-US" dirty="0"/>
              <a:t>过程语句功能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66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3" grpId="0"/>
      <p:bldP spid="14" grpId="0"/>
      <p:bldP spid="15" grpId="0"/>
    </p:bldLst>
  </p:timing>
  <p:extLst>
    <p:ext uri="{3A86A75C-4F4B-4683-9AE1-C65F6400EC91}">
      <p14:laserTraceLst xmlns:p14="http://schemas.microsoft.com/office/powerpoint/2010/main">
        <p14:tracePtLst>
          <p14:tracePt t="15517" x="8521700" y="3897313"/>
          <p14:tracePt t="15749" x="8515350" y="3897313"/>
          <p14:tracePt t="15765" x="8509000" y="3897313"/>
          <p14:tracePt t="15772" x="8504238" y="3897313"/>
          <p14:tracePt t="15788" x="8497888" y="3897313"/>
          <p14:tracePt t="15891" x="8486775" y="3897313"/>
          <p14:tracePt t="15905" x="8480425" y="3897313"/>
          <p14:tracePt t="15938" x="8464550" y="3897313"/>
          <p14:tracePt t="16004" x="8464550" y="3908425"/>
          <p14:tracePt t="16038" x="8440738" y="3921125"/>
          <p14:tracePt t="16071" x="8407400" y="3921125"/>
          <p14:tracePt t="16104" x="8366125" y="3921125"/>
          <p14:tracePt t="16138" x="8247063" y="3989388"/>
          <p14:tracePt t="16171" x="7932738" y="4079875"/>
          <p14:tracePt t="16205" x="7326313" y="4308475"/>
          <p14:tracePt t="16238" x="6464300" y="4578350"/>
          <p14:tracePt t="16271" x="5064125" y="4235450"/>
          <p14:tracePt t="16304" x="4664075" y="3851275"/>
          <p14:tracePt t="16339" x="4160838" y="3892550"/>
          <p14:tracePt t="16371" x="2857500" y="4525963"/>
          <p14:tracePt t="16404" x="1606550" y="5572125"/>
          <p14:tracePt t="16438" x="1411288" y="5554663"/>
          <p14:tracePt t="16473" x="1035050" y="5422900"/>
          <p14:tracePt t="16504" x="571500" y="5303838"/>
          <p14:tracePt t="16539" x="485775" y="5189538"/>
          <p14:tracePt t="16571" x="428625" y="5246688"/>
          <p14:tracePt t="16604" x="536575" y="5303838"/>
          <p14:tracePt t="16638" x="1074738" y="5160963"/>
          <p14:tracePt t="16671" x="1720850" y="5189538"/>
          <p14:tracePt t="16704" x="1822450" y="5097463"/>
          <p14:tracePt t="16738" x="2332038" y="4772025"/>
          <p14:tracePt t="16771" x="4303713" y="4165600"/>
          <p14:tracePt t="16773" x="4606925" y="4114800"/>
          <p14:tracePt t="16804" x="4875213" y="4268788"/>
          <p14:tracePt t="16838" x="5789613" y="4160838"/>
          <p14:tracePt t="16871" x="7532688" y="2846388"/>
          <p14:tracePt t="16904" x="8823325" y="554038"/>
          <p14:tracePt t="17259" x="9097963" y="6303963"/>
          <p14:tracePt t="17267" x="8869363" y="6778625"/>
          <p14:tracePt t="17275" x="8869363" y="6851650"/>
          <p14:tracePt t="17287" x="8823325" y="6851650"/>
          <p14:tracePt t="17321" x="8526463" y="6851650"/>
          <p14:tracePt t="17355" x="8297863" y="6851650"/>
          <p14:tracePt t="17387" x="8469313" y="6851650"/>
          <p14:tracePt t="17421" x="8601075" y="6851650"/>
          <p14:tracePt t="17454" x="8378825" y="6750050"/>
          <p14:tracePt t="17487" x="8137525" y="6851650"/>
          <p14:tracePt t="17521" x="8343900" y="6851650"/>
          <p14:tracePt t="17555" x="8509000" y="6851650"/>
          <p14:tracePt t="17587" x="8697913" y="6851650"/>
          <p14:tracePt t="17621" x="8880475" y="6851650"/>
          <p14:tracePt t="17654" x="8990013" y="6851650"/>
          <p14:tracePt t="17688" x="9023350" y="6851650"/>
          <p14:tracePt t="17721" x="9036050" y="6835775"/>
          <p14:tracePt t="18420" x="8915400" y="6851650"/>
          <p14:tracePt t="18429" x="8550275" y="6851650"/>
          <p14:tracePt t="18437" x="8097838" y="6851650"/>
          <p14:tracePt t="18454" x="6972300" y="6851650"/>
          <p14:tracePt t="18471" x="5778500" y="6851650"/>
          <p14:tracePt t="18487" x="4651375" y="6851650"/>
          <p14:tracePt t="18521" x="3057525" y="6851650"/>
          <p14:tracePt t="18554" x="1011238" y="6554788"/>
          <p14:tracePt t="18796" x="57150" y="5383213"/>
          <p14:tracePt t="18805" x="320675" y="5137150"/>
          <p14:tracePt t="18823" x="611188" y="4818063"/>
          <p14:tracePt t="18837" x="1165225" y="4149725"/>
          <p14:tracePt t="18870" x="2063750" y="3125788"/>
          <p14:tracePt t="18904" x="3132138" y="2382838"/>
          <p14:tracePt t="18937" x="4703763" y="1743075"/>
          <p14:tracePt t="18971" x="5794375" y="1485900"/>
          <p14:tracePt t="19004" x="6275388" y="1463675"/>
          <p14:tracePt t="19037" x="6565900" y="1446213"/>
          <p14:tracePt t="19070" x="7458075" y="622300"/>
          <p14:tracePt t="19104" x="8247063" y="0"/>
          <p14:tracePt t="19137" x="8383588" y="0"/>
          <p14:tracePt t="19171" x="8486775" y="0"/>
          <p14:tracePt t="19203" x="8486775" y="107950"/>
          <p14:tracePt t="19237" x="8286750" y="485775"/>
          <p14:tracePt t="19270" x="8126413" y="617538"/>
          <p14:tracePt t="19303" x="7840663" y="817563"/>
          <p14:tracePt t="19337" x="7515225" y="1063625"/>
          <p14:tracePt t="19342" x="7451725" y="1131888"/>
          <p14:tracePt t="19372" x="7194550" y="1382713"/>
          <p14:tracePt t="19403" x="6983413" y="1565275"/>
          <p14:tracePt t="19436" x="6708775" y="1800225"/>
          <p14:tracePt t="19470" x="6623050" y="1908175"/>
          <p14:tracePt t="19504" x="6383338" y="2125663"/>
          <p14:tracePt t="19537" x="6183313" y="2274888"/>
          <p14:tracePt t="19572" x="5961063" y="2463800"/>
          <p14:tracePt t="19603" x="5851525" y="2593975"/>
          <p14:tracePt t="19637" x="5675313" y="2749550"/>
          <p14:tracePt t="19670" x="5418138" y="2874963"/>
          <p14:tracePt t="19703" x="5189538" y="2994025"/>
          <p14:tracePt t="19737" x="5097463" y="3051175"/>
          <p14:tracePt t="19771" x="4960938" y="3121025"/>
          <p14:tracePt t="19774" x="4914900" y="3136900"/>
          <p14:tracePt t="19803" x="4778375" y="3160713"/>
          <p14:tracePt t="19837" x="4629150" y="3160713"/>
          <p14:tracePt t="19870" x="4446588" y="3189288"/>
          <p14:tracePt t="19903" x="4286250" y="3217863"/>
          <p14:tracePt t="19937" x="4143375" y="3194050"/>
          <p14:tracePt t="19970" x="4057650" y="3178175"/>
          <p14:tracePt t="20004" x="3932238" y="3160713"/>
          <p14:tracePt t="20037" x="3778250" y="3171825"/>
          <p14:tracePt t="20070" x="3635375" y="3189288"/>
          <p14:tracePt t="20103" x="3543300" y="3178175"/>
          <p14:tracePt t="20137" x="3468688" y="3165475"/>
          <p14:tracePt t="20171" x="3332163" y="3178175"/>
          <p14:tracePt t="20203" x="3268663" y="3165475"/>
          <p14:tracePt t="20237" x="3171825" y="3079750"/>
          <p14:tracePt t="20270" x="3051175" y="3035300"/>
          <p14:tracePt t="20303" x="2932113" y="3035300"/>
          <p14:tracePt t="20337" x="2868613" y="3011488"/>
          <p14:tracePt t="20343" x="2851150" y="3000375"/>
          <p14:tracePt t="20371" x="2800350" y="2960688"/>
          <p14:tracePt t="20403" x="2754313" y="2943225"/>
          <p14:tracePt t="20406" x="2736850" y="2943225"/>
          <p14:tracePt t="20437" x="2651125" y="2965450"/>
          <p14:tracePt t="20470" x="2560638" y="2965450"/>
          <p14:tracePt t="20503" x="2468563" y="2932113"/>
          <p14:tracePt t="20536" x="2400300" y="2897188"/>
          <p14:tracePt t="20571" x="2314575" y="2879725"/>
          <p14:tracePt t="20604" x="2251075" y="2846388"/>
          <p14:tracePt t="20636" x="2189163" y="2794000"/>
          <p14:tracePt t="20670" x="2125663" y="2778125"/>
          <p14:tracePt t="20703" x="2046288" y="2778125"/>
          <p14:tracePt t="20737" x="1982788" y="2749550"/>
          <p14:tracePt t="20771" x="1903413" y="2697163"/>
          <p14:tracePt t="20803" x="1839913" y="2674938"/>
          <p14:tracePt t="20836" x="1771650" y="2611438"/>
          <p14:tracePt t="20870" x="1754188" y="2543175"/>
          <p14:tracePt t="20903" x="1731963" y="2479675"/>
          <p14:tracePt t="20937" x="1725613" y="2422525"/>
          <p14:tracePt t="20971" x="1708150" y="2325688"/>
          <p14:tracePt t="21003" x="1668463" y="2251075"/>
          <p14:tracePt t="21036" x="1635125" y="2206625"/>
          <p14:tracePt t="21069" x="1635125" y="2154238"/>
          <p14:tracePt t="21103" x="1635125" y="2092325"/>
          <p14:tracePt t="21136" x="1635125" y="2039938"/>
          <p14:tracePt t="21171" x="1646238" y="2022475"/>
          <p14:tracePt t="21204" x="1657350" y="2022475"/>
          <p14:tracePt t="21236" x="1635125" y="2046288"/>
          <p14:tracePt t="21270" x="1606550" y="2063750"/>
          <p14:tracePt t="21303" x="1611313" y="2057400"/>
          <p14:tracePt t="21336" x="1622425" y="2051050"/>
          <p14:tracePt t="21341" x="1628775" y="2051050"/>
          <p14:tracePt t="21371" x="1639888" y="2051050"/>
          <p14:tracePt t="21404" x="1635125" y="2063750"/>
          <p14:tracePt t="21436" x="1646238" y="2068513"/>
          <p14:tracePt t="21470" x="1651000" y="2068513"/>
          <p14:tracePt t="21549" x="1651000" y="2074863"/>
          <p14:tracePt t="21570" x="1635125" y="2079625"/>
          <p14:tracePt t="21603" x="1611313" y="2079625"/>
          <p14:tracePt t="21606" x="1611313" y="2068513"/>
          <p14:tracePt t="21636" x="1628775" y="2028825"/>
          <p14:tracePt t="21670" x="1635125" y="2011363"/>
          <p14:tracePt t="21740" x="1635125" y="2017713"/>
          <p14:tracePt t="21770" x="1628775" y="2022475"/>
          <p14:tracePt t="21804" x="1635125" y="2000250"/>
          <p14:tracePt t="21870" x="1646238" y="2006600"/>
          <p14:tracePt t="21903" x="1651000" y="1989138"/>
          <p14:tracePt t="21936" x="1651000" y="1982788"/>
          <p14:tracePt t="21970" x="1646238" y="1982788"/>
          <p14:tracePt t="22003" x="1646238" y="1971675"/>
          <p14:tracePt t="22036" x="1657350" y="1954213"/>
          <p14:tracePt t="22070" x="1657350" y="1943100"/>
          <p14:tracePt t="22103" x="1651000" y="1931988"/>
          <p14:tracePt t="22136" x="1657350" y="1903413"/>
          <p14:tracePt t="22170" x="1674813" y="1879600"/>
          <p14:tracePt t="22253" x="1674813" y="1874838"/>
          <p14:tracePt t="22270" x="1674813" y="1868488"/>
          <p14:tracePt t="22309" x="1674813" y="1874838"/>
          <p14:tracePt t="22336" x="1685925" y="1885950"/>
          <p14:tracePt t="22370" x="1703388" y="1892300"/>
          <p14:tracePt t="22374" x="1708150" y="1892300"/>
          <p14:tracePt t="22403" x="1714500" y="1892300"/>
          <p14:tracePt t="22460" x="1720850" y="1892300"/>
          <p14:tracePt t="22469" x="1725613" y="1892300"/>
          <p14:tracePt t="22503" x="1736725" y="1892300"/>
          <p14:tracePt t="22536" x="1754188" y="1892300"/>
          <p14:tracePt t="22569" x="1771650" y="1892300"/>
          <p14:tracePt t="22603" x="1782763" y="1892300"/>
          <p14:tracePt t="22636" x="1789113" y="1892300"/>
          <p14:tracePt t="22669" x="1771650" y="1879600"/>
          <p14:tracePt t="22702" x="1782763" y="1868488"/>
          <p14:tracePt t="22736" x="1800225" y="1863725"/>
          <p14:tracePt t="22804" x="1811338" y="1839913"/>
          <p14:tracePt t="22836" x="1817688" y="1835150"/>
          <p14:tracePt t="22869" x="1811338" y="1828800"/>
          <p14:tracePt t="22903" x="1811338" y="1817688"/>
          <p14:tracePt t="22936" x="1793875" y="1817688"/>
          <p14:tracePt t="22969" x="1778000" y="1835150"/>
          <p14:tracePt t="23003" x="1778000" y="1851025"/>
          <p14:tracePt t="23036" x="1778000" y="1863725"/>
          <p14:tracePt t="23102" x="1782763" y="1863725"/>
          <p14:tracePt t="23136" x="1793875" y="1897063"/>
          <p14:tracePt t="23169" x="1789113" y="1914525"/>
          <p14:tracePt t="23236" x="1789113" y="1903413"/>
          <p14:tracePt t="23308" x="1789113" y="1897063"/>
          <p14:tracePt t="23336" x="1789113" y="1885950"/>
          <p14:tracePt t="23369" x="1800225" y="1868488"/>
          <p14:tracePt t="23402" x="1811338" y="1868488"/>
          <p14:tracePt t="23484" x="1800225" y="1868488"/>
          <p14:tracePt t="23502" x="1793875" y="1868488"/>
          <p14:tracePt t="23536" x="1760538" y="1857375"/>
          <p14:tracePt t="23569" x="1749425" y="1839913"/>
          <p14:tracePt t="23603" x="1782763" y="1835150"/>
          <p14:tracePt t="23635" x="1793875" y="1822450"/>
          <p14:tracePt t="23669" x="1811338" y="1806575"/>
          <p14:tracePt t="23702" x="1811338" y="1789113"/>
          <p14:tracePt t="23736" x="1811338" y="1782763"/>
          <p14:tracePt t="23769" x="1811338" y="1793875"/>
          <p14:tracePt t="23908" x="1817688" y="1793875"/>
          <p14:tracePt t="23916" x="1822450" y="1793875"/>
          <p14:tracePt t="23925" x="1828800" y="1793875"/>
          <p14:tracePt t="23964" x="1828800" y="1789113"/>
          <p14:tracePt t="23985" x="1817688" y="1782763"/>
          <p14:tracePt t="24019" x="1806575" y="1765300"/>
          <p14:tracePt t="24052" x="1806575" y="1760538"/>
          <p14:tracePt t="24085" x="1793875" y="1760538"/>
          <p14:tracePt t="24119" x="1778000" y="1760538"/>
          <p14:tracePt t="24152" x="1760538" y="1760538"/>
          <p14:tracePt t="24186" x="1760538" y="1749425"/>
          <p14:tracePt t="24219" x="1749425" y="1749425"/>
          <p14:tracePt t="24252" x="1731963" y="1754188"/>
          <p14:tracePt t="24285" x="1725613" y="1754188"/>
          <p14:tracePt t="24352" x="1725613" y="1760538"/>
          <p14:tracePt t="24385" x="1736725" y="1778000"/>
          <p14:tracePt t="24419" x="1749425" y="1793875"/>
          <p14:tracePt t="24452" x="1743075" y="1806575"/>
          <p14:tracePt t="24485" x="1731963" y="1806575"/>
          <p14:tracePt t="24620" x="1731963" y="1800225"/>
          <p14:tracePt t="24636" x="1731963" y="1793875"/>
          <p14:tracePt t="24644" x="1731963" y="1789113"/>
          <p14:tracePt t="24669" x="1731963" y="1782763"/>
          <p14:tracePt t="24702" x="1743075" y="1782763"/>
          <p14:tracePt t="24735" x="1760538" y="1782763"/>
          <p14:tracePt t="24769" x="1778000" y="1765300"/>
          <p14:tracePt t="24804" x="1793875" y="1760538"/>
          <p14:tracePt t="24884" x="1793875" y="1754188"/>
          <p14:tracePt t="24902" x="1789113" y="1743075"/>
          <p14:tracePt t="24935" x="1789113" y="1731963"/>
          <p14:tracePt t="24969" x="1793875" y="1725613"/>
          <p14:tracePt t="25002" x="1800225" y="1725613"/>
          <p14:tracePt t="25035" x="1789113" y="1725613"/>
          <p14:tracePt t="25069" x="1778000" y="1720850"/>
          <p14:tracePt t="25102" x="1765300" y="1708150"/>
          <p14:tracePt t="25169" x="1760538" y="1708150"/>
          <p14:tracePt t="25206" x="1760538" y="1714500"/>
          <p14:tracePt t="25235" x="1760538" y="1725613"/>
          <p14:tracePt t="25269" x="1749425" y="1731963"/>
          <p14:tracePt t="25302" x="1754188" y="1731963"/>
          <p14:tracePt t="25335" x="1765300" y="1731963"/>
          <p14:tracePt t="25368" x="1765300" y="1725613"/>
          <p14:tracePt t="25404" x="1765300" y="1703388"/>
          <p14:tracePt t="25606" x="1760538" y="1703388"/>
          <p14:tracePt t="25628" x="1754188" y="1703388"/>
          <p14:tracePt t="25636" x="1749425" y="1703388"/>
          <p14:tracePt t="25716" x="1749425" y="1697038"/>
          <p14:tracePt t="25724" x="1754188" y="1692275"/>
          <p14:tracePt t="25735" x="1760538" y="1685925"/>
          <p14:tracePt t="25768" x="1789113" y="1685925"/>
          <p14:tracePt t="25803" x="1782763" y="1685925"/>
          <p14:tracePt t="25835" x="1771650" y="1685925"/>
          <p14:tracePt t="25838" x="1765300" y="1685925"/>
          <p14:tracePt t="25868" x="1754188" y="1685925"/>
          <p14:tracePt t="25903" x="1736725" y="1685925"/>
          <p14:tracePt t="25935" x="1720850" y="1685925"/>
          <p14:tracePt t="26002" x="1725613" y="1685925"/>
          <p14:tracePt t="26034" x="1725613" y="1679575"/>
          <p14:tracePt t="26068" x="1703388" y="1668463"/>
          <p14:tracePt t="26102" x="1692275" y="1668463"/>
          <p14:tracePt t="26135" x="1674813" y="1668463"/>
          <p14:tracePt t="26205" x="1674813" y="1663700"/>
          <p14:tracePt t="26235" x="1674813" y="1646238"/>
          <p14:tracePt t="26268" x="1697038" y="1622425"/>
          <p14:tracePt t="26302" x="1736725" y="1622425"/>
          <p14:tracePt t="26335" x="1760538" y="1617663"/>
          <p14:tracePt t="26339" x="1760538" y="1611313"/>
          <p14:tracePt t="26402" x="1771650" y="1611313"/>
          <p14:tracePt t="26435" x="1822450" y="1611313"/>
          <p14:tracePt t="26468" x="1908175" y="1611313"/>
          <p14:tracePt t="26501" x="1914525" y="1639888"/>
          <p14:tracePt t="26535" x="1885950" y="1697038"/>
          <p14:tracePt t="26568" x="1879600" y="1720850"/>
          <p14:tracePt t="26604" x="1879600" y="1743075"/>
          <p14:tracePt t="26635" x="1863725" y="1778000"/>
          <p14:tracePt t="26668" x="1851025" y="1789113"/>
          <p14:tracePt t="26701" x="1857375" y="1789113"/>
          <p14:tracePt t="26735" x="1874838" y="1789113"/>
          <p14:tracePt t="26768" x="1879600" y="1789113"/>
          <p14:tracePt t="26803" x="1879600" y="1806575"/>
          <p14:tracePt t="26835" x="1885950" y="1817688"/>
          <p14:tracePt t="26868" x="1874838" y="1835150"/>
          <p14:tracePt t="26901" x="1835150" y="1857375"/>
          <p14:tracePt t="26935" x="1822450" y="1868488"/>
          <p14:tracePt t="26968" x="1822450" y="1879600"/>
          <p14:tracePt t="27003" x="1806575" y="1879600"/>
          <p14:tracePt t="27068" x="1793875" y="1879600"/>
          <p14:tracePt t="27102" x="1782763" y="1879600"/>
          <p14:tracePt t="27135" x="1778000" y="1863725"/>
          <p14:tracePt t="27168" x="1789113" y="1863725"/>
          <p14:tracePt t="27236" x="1771650" y="1863725"/>
          <p14:tracePt t="27268" x="1760538" y="1846263"/>
          <p14:tracePt t="27302" x="1760538" y="1839913"/>
          <p14:tracePt t="27335" x="1743075" y="1822450"/>
          <p14:tracePt t="27341" x="1736725" y="1822450"/>
          <p14:tracePt t="27368" x="1703388" y="1806575"/>
          <p14:tracePt t="27402" x="1668463" y="1789113"/>
          <p14:tracePt t="27405" x="1663700" y="1782763"/>
          <p14:tracePt t="27435" x="1657350" y="1771650"/>
          <p14:tracePt t="27468" x="1651000" y="1771650"/>
          <p14:tracePt t="27501" x="1635125" y="1771650"/>
          <p14:tracePt t="27535" x="1617663" y="1771650"/>
          <p14:tracePt t="27568" x="1611313" y="1771650"/>
          <p14:tracePt t="27659" x="1606550" y="1771650"/>
          <p14:tracePt t="27669" x="1600200" y="1771650"/>
          <p14:tracePt t="27702" x="1593850" y="1771650"/>
          <p14:tracePt t="27734" x="1606550" y="1771650"/>
          <p14:tracePt t="27768" x="1611313" y="1771650"/>
          <p14:tracePt t="27803" x="1600200" y="1771650"/>
          <p14:tracePt t="27834" x="1593850" y="1771650"/>
          <p14:tracePt t="27868" x="1582738" y="1771650"/>
          <p14:tracePt t="27901" x="1571625" y="1771650"/>
          <p14:tracePt t="27934" x="1565275" y="1749425"/>
          <p14:tracePt t="27968" x="1577975" y="1714500"/>
          <p14:tracePt t="28001" x="1582738" y="1703388"/>
          <p14:tracePt t="28076" x="1589088" y="1703388"/>
          <p14:tracePt t="28116" x="1582738" y="1703388"/>
          <p14:tracePt t="28134" x="1577975" y="1703388"/>
          <p14:tracePt t="28168" x="1571625" y="1725613"/>
          <p14:tracePt t="28201" x="1565275" y="1749425"/>
          <p14:tracePt t="28235" x="1543050" y="1731963"/>
          <p14:tracePt t="28268" x="1543050" y="1714500"/>
          <p14:tracePt t="28302" x="1549400" y="1714500"/>
          <p14:tracePt t="28334" x="1536700" y="1714500"/>
          <p14:tracePt t="28368" x="1536700" y="1708150"/>
          <p14:tracePt t="28401" x="1554163" y="1708150"/>
          <p14:tracePt t="28434" x="1554163" y="1720850"/>
          <p14:tracePt t="28501" x="1565275" y="1725613"/>
          <p14:tracePt t="28534" x="1565275" y="1731963"/>
          <p14:tracePt t="28568" x="1577975" y="1731963"/>
          <p14:tracePt t="28601" x="1589088" y="1731963"/>
          <p14:tracePt t="28635" x="1582738" y="1731963"/>
          <p14:tracePt t="28668" x="1549400" y="1725613"/>
          <p14:tracePt t="28701" x="1536700" y="1714500"/>
          <p14:tracePt t="28734" x="1543050" y="1714500"/>
          <p14:tracePt t="28767" x="1560513" y="1714500"/>
          <p14:tracePt t="28801" x="1577975" y="1714500"/>
          <p14:tracePt t="28835" x="1565275" y="1714500"/>
          <p14:tracePt t="28868" x="1531938" y="1714500"/>
          <p14:tracePt t="28902" x="1525588" y="1714500"/>
          <p14:tracePt t="28934" x="1531938" y="1714500"/>
          <p14:tracePt t="29001" x="1520825" y="1714500"/>
          <p14:tracePt t="29036" x="1520825" y="1708150"/>
          <p14:tracePt t="29067" x="1520825" y="1697038"/>
          <p14:tracePt t="29101" x="1536700" y="1679575"/>
          <p14:tracePt t="29134" x="1543050" y="1679575"/>
          <p14:tracePt t="29201" x="1525588" y="1679575"/>
          <p14:tracePt t="29234" x="1525588" y="1674813"/>
          <p14:tracePt t="29300" x="1525588" y="1679575"/>
          <p14:tracePt t="29334" x="1514475" y="1679575"/>
          <p14:tracePt t="29367" x="1514475" y="1674813"/>
          <p14:tracePt t="29401" x="1514475" y="1668463"/>
          <p14:tracePt t="29433" x="1520825" y="1663700"/>
          <p14:tracePt t="29468" x="1525588" y="1646238"/>
          <p14:tracePt t="29501" x="1525588" y="1635125"/>
          <p14:tracePt t="29534" x="1514475" y="1622425"/>
          <p14:tracePt t="29710" x="1508125" y="1622425"/>
          <p14:tracePt t="29715" x="1503363" y="1622425"/>
          <p14:tracePt t="29724" x="1497013" y="1622425"/>
          <p14:tracePt t="29750" x="1492250" y="1622425"/>
          <p14:tracePt t="29784" x="1485900" y="1622425"/>
          <p14:tracePt t="29884" x="1479550" y="1622425"/>
          <p14:tracePt t="29900" x="1474788" y="1622425"/>
          <p14:tracePt t="29908" x="1468438" y="1622425"/>
          <p14:tracePt t="29934" x="1463675" y="1622425"/>
          <p14:tracePt t="29967" x="1457325" y="1611313"/>
          <p14:tracePt t="30001" x="1463675" y="1600200"/>
          <p14:tracePt t="30034" x="1474788" y="1593850"/>
          <p14:tracePt t="30038" x="1479550" y="1593850"/>
          <p14:tracePt t="30067" x="1497013" y="1593850"/>
          <p14:tracePt t="30071" x="1508125" y="1593850"/>
          <p14:tracePt t="30101" x="1560513" y="1606550"/>
          <p14:tracePt t="30134" x="1571625" y="1606550"/>
          <p14:tracePt t="30200" x="1582738" y="1611313"/>
          <p14:tracePt t="30234" x="1589088" y="1617663"/>
          <p14:tracePt t="30300" x="1589088" y="1635125"/>
          <p14:tracePt t="30367" x="1589088" y="1617663"/>
          <p14:tracePt t="30400" x="1582738" y="1617663"/>
          <p14:tracePt t="30434" x="1589088" y="1651000"/>
          <p14:tracePt t="30437" x="1589088" y="1657350"/>
          <p14:tracePt t="30467" x="1589088" y="1679575"/>
          <p14:tracePt t="30502" x="1611313" y="1714500"/>
          <p14:tracePt t="30533" x="1611313" y="1749425"/>
          <p14:tracePt t="30567" x="1593850" y="1771650"/>
          <p14:tracePt t="30600" x="1582738" y="1771650"/>
          <p14:tracePt t="30667" x="1589088" y="1760538"/>
          <p14:tracePt t="30700" x="1593850" y="1743075"/>
          <p14:tracePt t="30796" x="1600200" y="1743075"/>
          <p14:tracePt t="30804" x="1606550" y="1743075"/>
          <p14:tracePt t="30833" x="1611313" y="1743075"/>
          <p14:tracePt t="30867" x="1611313" y="1754188"/>
          <p14:tracePt t="30900" x="1600200" y="1800225"/>
          <p14:tracePt t="30933" x="1589088" y="1828800"/>
          <p14:tracePt t="30967" x="1582738" y="1839913"/>
          <p14:tracePt t="31000" x="1571625" y="1839913"/>
          <p14:tracePt t="31033" x="1571625" y="1835150"/>
          <p14:tracePt t="31067" x="1571625" y="1828800"/>
          <p14:tracePt t="31100" x="1577975" y="1828800"/>
          <p14:tracePt t="31133" x="1577975" y="1851025"/>
          <p14:tracePt t="31167" x="1565275" y="1885950"/>
          <p14:tracePt t="31202" x="1554163" y="1892300"/>
          <p14:tracePt t="31268" x="1543050" y="1892300"/>
          <p14:tracePt t="31300" x="1525588" y="1892300"/>
          <p14:tracePt t="31367" x="1531938" y="1892300"/>
          <p14:tracePt t="31405" x="1525588" y="1892300"/>
          <p14:tracePt t="31433" x="1525588" y="1897063"/>
          <p14:tracePt t="31466" x="1525588" y="1908175"/>
          <p14:tracePt t="31540" x="1525588" y="1914525"/>
          <p14:tracePt t="31567" x="1520825" y="1920875"/>
          <p14:tracePt t="31600" x="1508125" y="1920875"/>
          <p14:tracePt t="31773" x="1503363" y="1920875"/>
          <p14:tracePt t="31780" x="1497013" y="1920875"/>
          <p14:tracePt t="31788" x="1485900" y="1920875"/>
          <p14:tracePt t="31817" x="1463675" y="1920875"/>
          <p14:tracePt t="31821" x="1450975" y="1920875"/>
          <p14:tracePt t="31850" x="1446213" y="1920875"/>
          <p14:tracePt t="31924" x="1439863" y="1920875"/>
          <p14:tracePt t="31932" x="1435100" y="1920875"/>
          <p14:tracePt t="31950" x="1428750" y="1920875"/>
          <p14:tracePt t="31983" x="1411288" y="1920875"/>
          <p14:tracePt t="32016" x="1393825" y="1920875"/>
          <p14:tracePt t="32051" x="1371600" y="1903413"/>
          <p14:tracePt t="32134" x="1365250" y="1897063"/>
          <p14:tracePt t="32150" x="1360488" y="1892300"/>
          <p14:tracePt t="32183" x="1343025" y="1892300"/>
          <p14:tracePt t="32216" x="1325563" y="1892300"/>
          <p14:tracePt t="32250" x="1308100" y="1892300"/>
          <p14:tracePt t="32283" x="1292225" y="1892300"/>
          <p14:tracePt t="32316" x="1274763" y="1892300"/>
          <p14:tracePt t="32350" x="1274763" y="1897063"/>
          <p14:tracePt t="32398" x="1274763" y="1892300"/>
          <p14:tracePt t="32416" x="1274763" y="1885950"/>
          <p14:tracePt t="32452" x="1274763" y="1892300"/>
          <p14:tracePt t="32483" x="1257300" y="1920875"/>
          <p14:tracePt t="32516" x="1222375" y="1936750"/>
          <p14:tracePt t="32550" x="1211263" y="1954213"/>
          <p14:tracePt t="32583" x="1211263" y="1971675"/>
          <p14:tracePt t="32616" x="1217613" y="1989138"/>
          <p14:tracePt t="32650" x="1239838" y="2017713"/>
          <p14:tracePt t="32683" x="1246188" y="2046288"/>
          <p14:tracePt t="32716" x="1246188" y="2074863"/>
          <p14:tracePt t="32749" x="1246188" y="2085975"/>
          <p14:tracePt t="32783" x="1263650" y="2085975"/>
          <p14:tracePt t="32816" x="1292225" y="2092325"/>
          <p14:tracePt t="32820" x="1303338" y="2092325"/>
          <p14:tracePt t="32850" x="1308100" y="2103438"/>
          <p14:tracePt t="32883" x="1303338" y="2108200"/>
          <p14:tracePt t="32916" x="1303338" y="2097088"/>
          <p14:tracePt t="32983" x="1296988" y="2097088"/>
          <p14:tracePt t="33016" x="1296988" y="2085975"/>
          <p14:tracePt t="33049" x="1303338" y="2085975"/>
          <p14:tracePt t="33053" x="1308100" y="2085975"/>
          <p14:tracePt t="33085" x="1314450" y="2085975"/>
          <p14:tracePt t="33189" x="1308100" y="2085975"/>
          <p14:tracePt t="33196" x="1303338" y="2085975"/>
          <p14:tracePt t="33260" x="1308100" y="2092325"/>
          <p14:tracePt t="33276" x="1314450" y="2097088"/>
          <p14:tracePt t="33284" x="1320800" y="2108200"/>
          <p14:tracePt t="33301" x="1320800" y="2114550"/>
          <p14:tracePt t="33333" x="1292225" y="2125663"/>
          <p14:tracePt t="33366" x="1268413" y="2108200"/>
          <p14:tracePt t="33400" x="1279525" y="2097088"/>
          <p14:tracePt t="33433" x="1303338" y="2092325"/>
          <p14:tracePt t="33467" x="1320800" y="2092325"/>
          <p14:tracePt t="33500" x="1325563" y="2092325"/>
          <p14:tracePt t="33533" x="1320800" y="2092325"/>
          <p14:tracePt t="33566" x="1292225" y="2092325"/>
          <p14:tracePt t="33599" x="1274763" y="2092325"/>
          <p14:tracePt t="33633" x="1285875" y="2085975"/>
          <p14:tracePt t="33666" x="1308100" y="2085975"/>
          <p14:tracePt t="33699" x="1320800" y="2068513"/>
          <p14:tracePt t="33732" x="1320800" y="2057400"/>
          <p14:tracePt t="33799" x="1314450" y="2035175"/>
          <p14:tracePt t="33833" x="1314450" y="2000250"/>
          <p14:tracePt t="33837" x="1314450" y="1993900"/>
          <p14:tracePt t="33867" x="1331913" y="1978025"/>
          <p14:tracePt t="33932" x="1360488" y="2000250"/>
          <p14:tracePt t="33966" x="1400175" y="2057400"/>
          <p14:tracePt t="33999" x="1422400" y="2103438"/>
          <p14:tracePt t="34033" x="1422400" y="2114550"/>
          <p14:tracePt t="34066" x="1422400" y="2120900"/>
          <p14:tracePt t="34133" x="1428750" y="2120900"/>
          <p14:tracePt t="34148" x="1435100" y="2120900"/>
          <p14:tracePt t="34166" x="1439863" y="2114550"/>
          <p14:tracePt t="34199" x="1457325" y="2103438"/>
          <p14:tracePt t="34232" x="1468438" y="2092325"/>
          <p14:tracePt t="34266" x="1479550" y="2085975"/>
          <p14:tracePt t="34300" x="1497013" y="2079625"/>
          <p14:tracePt t="34332" x="1497013" y="2068513"/>
          <p14:tracePt t="34366" x="1508125" y="2057400"/>
          <p14:tracePt t="34399" x="1525588" y="2039938"/>
          <p14:tracePt t="34432" x="1565275" y="2006600"/>
          <p14:tracePt t="34466" x="1582738" y="1965325"/>
          <p14:tracePt t="34499" x="1611313" y="1914525"/>
          <p14:tracePt t="34532" x="1639888" y="1846263"/>
          <p14:tracePt t="34566" x="1679575" y="1806575"/>
          <p14:tracePt t="34599" x="1743075" y="1765300"/>
          <p14:tracePt t="34632" x="1806575" y="1725613"/>
          <p14:tracePt t="34666" x="1868488" y="1703388"/>
          <p14:tracePt t="34701" x="1908175" y="1703388"/>
          <p14:tracePt t="34765" x="1914525" y="1703388"/>
          <p14:tracePt t="34799" x="1936750" y="1685925"/>
          <p14:tracePt t="34832" x="1971675" y="1685925"/>
          <p14:tracePt t="34836" x="1982788" y="1685925"/>
          <p14:tracePt t="34866" x="2011363" y="1697038"/>
          <p14:tracePt t="34900" x="2057400" y="1708150"/>
          <p14:tracePt t="34932" x="2068513" y="1720850"/>
          <p14:tracePt t="34966" x="2063750" y="1736725"/>
          <p14:tracePt t="34999" x="2057400" y="1736725"/>
          <p14:tracePt t="35032" x="2074863" y="1736725"/>
          <p14:tracePt t="35066" x="2085975" y="1736725"/>
          <p14:tracePt t="35069" x="2092325" y="1736725"/>
          <p14:tracePt t="35100" x="2108200" y="1736725"/>
          <p14:tracePt t="35132" x="2114550" y="1760538"/>
          <p14:tracePt t="35166" x="2114550" y="1782763"/>
          <p14:tracePt t="35199" x="2114550" y="1789113"/>
          <p14:tracePt t="35232" x="2132013" y="1789113"/>
          <p14:tracePt t="35265" x="2149475" y="1793875"/>
          <p14:tracePt t="35299" x="2171700" y="1806575"/>
          <p14:tracePt t="35332" x="2193925" y="1811338"/>
          <p14:tracePt t="35366" x="2193925" y="1806575"/>
          <p14:tracePt t="35399" x="2193925" y="1789113"/>
          <p14:tracePt t="35432" x="2193925" y="1782763"/>
          <p14:tracePt t="35484" x="2193925" y="1789113"/>
          <p14:tracePt t="35500" x="2200275" y="1800225"/>
          <p14:tracePt t="35532" x="2239963" y="1793875"/>
          <p14:tracePt t="35565" x="2303463" y="1749425"/>
          <p14:tracePt t="35599" x="2343150" y="1731963"/>
          <p14:tracePt t="35632" x="2378075" y="1736725"/>
          <p14:tracePt t="35665" x="2400300" y="1778000"/>
          <p14:tracePt t="35699" x="2382838" y="1811338"/>
          <p14:tracePt t="35732" x="2336800" y="1835150"/>
          <p14:tracePt t="35765" x="2314575" y="1835150"/>
          <p14:tracePt t="35799" x="2308225" y="1835150"/>
          <p14:tracePt t="35832" x="2297113" y="1828800"/>
          <p14:tracePt t="35865" x="2292350" y="1822450"/>
          <p14:tracePt t="35940" x="2286000" y="1822450"/>
          <p14:tracePt t="35948" x="2279650" y="1822450"/>
          <p14:tracePt t="35965" x="2274888" y="1822450"/>
          <p14:tracePt t="35999" x="2257425" y="1822450"/>
          <p14:tracePt t="36065" x="2251075" y="1822450"/>
          <p14:tracePt t="36099" x="2239963" y="1822450"/>
          <p14:tracePt t="36180" x="2235200" y="1817688"/>
          <p14:tracePt t="36199" x="2235200" y="1811338"/>
          <p14:tracePt t="36232" x="2235200" y="1806575"/>
          <p14:tracePt t="36265" x="2228850" y="1806575"/>
          <p14:tracePt t="36299" x="2217738" y="1806575"/>
          <p14:tracePt t="36332" x="2211388" y="1806575"/>
          <p14:tracePt t="36365" x="2200275" y="1789113"/>
          <p14:tracePt t="36399" x="2200275" y="1771650"/>
          <p14:tracePt t="36432" x="2206625" y="1771650"/>
          <p14:tracePt t="36465" x="2222500" y="1771650"/>
          <p14:tracePt t="36498" x="2235200" y="1771650"/>
          <p14:tracePt t="36532" x="2246313" y="1771650"/>
          <p14:tracePt t="36599" x="2239963" y="1771650"/>
          <p14:tracePt t="36636" x="2239963" y="1778000"/>
          <p14:tracePt t="36665" x="2246313" y="1778000"/>
          <p14:tracePt t="36700" x="2239963" y="1778000"/>
          <p14:tracePt t="36732" x="2239963" y="1760538"/>
          <p14:tracePt t="36765" x="2257425" y="1760538"/>
          <p14:tracePt t="36799" x="2263775" y="1760538"/>
          <p14:tracePt t="36832" x="2251075" y="1754188"/>
          <p14:tracePt t="36865" x="2257425" y="1754188"/>
          <p14:tracePt t="36900" x="2263775" y="1754188"/>
          <p14:tracePt t="36932" x="2251075" y="1754188"/>
          <p14:tracePt t="36965" x="2239963" y="1754188"/>
          <p14:tracePt t="37032" x="2228850" y="1743075"/>
          <p14:tracePt t="37065" x="2222500" y="1731963"/>
          <p14:tracePt t="37099" x="2228850" y="1731963"/>
          <p14:tracePt t="37132" x="2222500" y="1731963"/>
          <p14:tracePt t="37165" x="2211388" y="1714500"/>
          <p14:tracePt t="37232" x="2206625" y="1714500"/>
          <p14:tracePt t="37265" x="2189163" y="1714500"/>
          <p14:tracePt t="37298" x="2182813" y="1714500"/>
          <p14:tracePt t="37332" x="2189163" y="1708150"/>
          <p14:tracePt t="37365" x="2200275" y="1708150"/>
          <p14:tracePt t="37398" x="2211388" y="1731963"/>
          <p14:tracePt t="37432" x="2228850" y="1760538"/>
          <p14:tracePt t="37465" x="2257425" y="1760538"/>
          <p14:tracePt t="37469" x="2268538" y="1760538"/>
          <p14:tracePt t="37498" x="2274888" y="1760538"/>
          <p14:tracePt t="37556" x="2274888" y="1754188"/>
          <p14:tracePt t="37565" x="2279650" y="1749425"/>
          <p14:tracePt t="37598" x="2297113" y="1749425"/>
          <p14:tracePt t="37632" x="2308225" y="1736725"/>
          <p14:tracePt t="37665" x="2314575" y="1731963"/>
          <p14:tracePt t="37699" x="2325688" y="1749425"/>
          <p14:tracePt t="37732" x="2332038" y="1778000"/>
          <p14:tracePt t="37765" x="2325688" y="1806575"/>
          <p14:tracePt t="37798" x="2303463" y="1828800"/>
          <p14:tracePt t="37832" x="2297113" y="1846263"/>
          <p14:tracePt t="37865" x="2297113" y="1863725"/>
          <p14:tracePt t="37900" x="2297113" y="1879600"/>
          <p14:tracePt t="37932" x="2297113" y="1897063"/>
          <p14:tracePt t="37965" x="2303463" y="1914525"/>
          <p14:tracePt t="37998" x="2308225" y="1914525"/>
          <p14:tracePt t="38085" x="2314575" y="1914525"/>
          <p14:tracePt t="38099" x="2332038" y="1914525"/>
          <p14:tracePt t="38131" x="2360613" y="1914525"/>
          <p14:tracePt t="38134" x="2371725" y="1914525"/>
          <p14:tracePt t="38165" x="2393950" y="1914525"/>
          <p14:tracePt t="38198" x="2422525" y="1914525"/>
          <p14:tracePt t="38231" x="2451100" y="1914525"/>
          <p14:tracePt t="38265" x="2514600" y="1908175"/>
          <p14:tracePt t="38299" x="2617788" y="1868488"/>
          <p14:tracePt t="38331" x="2668588" y="1835150"/>
          <p14:tracePt t="38335" x="2679700" y="1822450"/>
          <p14:tracePt t="38365" x="2749550" y="1782763"/>
          <p14:tracePt t="38398" x="2811463" y="1736725"/>
          <p14:tracePt t="38432" x="2874963" y="1720850"/>
          <p14:tracePt t="38465" x="2943225" y="1674813"/>
          <p14:tracePt t="38500" x="3063875" y="1617663"/>
          <p14:tracePt t="38532" x="3154363" y="1577975"/>
          <p14:tracePt t="38564" x="3228975" y="1554163"/>
          <p14:tracePt t="38597" x="3325813" y="1531938"/>
          <p14:tracePt t="38631" x="3475038" y="1520825"/>
          <p14:tracePt t="38664" x="3611563" y="1520825"/>
          <p14:tracePt t="38699" x="3736975" y="1536700"/>
          <p14:tracePt t="38731" x="3806825" y="1543050"/>
          <p14:tracePt t="38734" x="3822700" y="1543050"/>
          <p14:tracePt t="38764" x="3943350" y="1543050"/>
          <p14:tracePt t="38798" x="4057650" y="1543050"/>
          <p14:tracePt t="38831" x="4189413" y="1543050"/>
          <p14:tracePt t="38835" x="4217988" y="1543050"/>
          <p14:tracePt t="38864" x="4303713" y="1543050"/>
          <p14:tracePt t="38899" x="4394200" y="1543050"/>
          <p14:tracePt t="38931" x="4503738" y="1543050"/>
          <p14:tracePt t="38964" x="4618038" y="1577975"/>
          <p14:tracePt t="38998" x="4686300" y="1611313"/>
          <p14:tracePt t="39031" x="4732338" y="1651000"/>
          <p14:tracePt t="39064" x="4732338" y="1692275"/>
          <p14:tracePt t="39098" x="4737100" y="1708150"/>
          <p14:tracePt t="39102" x="4749800" y="1714500"/>
          <p14:tracePt t="39131" x="4778375" y="1743075"/>
          <p14:tracePt t="39164" x="4754563" y="1851025"/>
          <p14:tracePt t="39198" x="4725988" y="1863725"/>
          <p14:tracePt t="39231" x="4675188" y="1885950"/>
          <p14:tracePt t="39264" x="4646613" y="1936750"/>
          <p14:tracePt t="39298" x="4589463" y="1989138"/>
          <p14:tracePt t="39331" x="4543425" y="2035175"/>
          <p14:tracePt t="39335" x="4532313" y="2039938"/>
          <p14:tracePt t="39364" x="4479925" y="2074863"/>
          <p14:tracePt t="39398" x="4406900" y="2079625"/>
          <p14:tracePt t="39431" x="4360863" y="2079625"/>
          <p14:tracePt t="39464" x="4325938" y="2085975"/>
          <p14:tracePt t="39497" x="4264025" y="2125663"/>
          <p14:tracePt t="39502" x="4246563" y="2136775"/>
          <p14:tracePt t="39531" x="4194175" y="2149475"/>
          <p14:tracePt t="39564" x="4178300" y="2149475"/>
          <p14:tracePt t="39597" x="4160838" y="2160588"/>
          <p14:tracePt t="39631" x="4137025" y="2160588"/>
          <p14:tracePt t="39664" x="4114800" y="2149475"/>
          <p14:tracePt t="39697" x="4108450" y="2132013"/>
          <p14:tracePt t="39731" x="4114800" y="2092325"/>
          <p14:tracePt t="39764" x="4121150" y="2051050"/>
          <p14:tracePt t="39797" x="4097338" y="2035175"/>
          <p14:tracePt t="39831" x="4075113" y="2017713"/>
          <p14:tracePt t="39837" x="4068763" y="2011363"/>
          <p14:tracePt t="39864" x="4064000" y="2000250"/>
          <p14:tracePt t="39898" x="4057650" y="1982788"/>
          <p14:tracePt t="39931" x="4057650" y="1965325"/>
          <p14:tracePt t="39964" x="4068763" y="1949450"/>
          <p14:tracePt t="39997" x="4086225" y="1920875"/>
          <p14:tracePt t="40031" x="4103688" y="1892300"/>
          <p14:tracePt t="40064" x="4108450" y="1874838"/>
          <p14:tracePt t="40097" x="4108450" y="1857375"/>
          <p14:tracePt t="40131" x="4108450" y="1846263"/>
          <p14:tracePt t="40164" x="4121150" y="1839913"/>
          <p14:tracePt t="40197" x="4121150" y="1828800"/>
          <p14:tracePt t="40231" x="4121150" y="1811338"/>
          <p14:tracePt t="40264" x="4137025" y="1811338"/>
          <p14:tracePt t="40297" x="4165600" y="1800225"/>
          <p14:tracePt t="40364" x="4178300" y="1793875"/>
          <p14:tracePt t="40397" x="4189413" y="1793875"/>
          <p14:tracePt t="40431" x="4194175" y="1806575"/>
          <p14:tracePt t="40540" x="4194175" y="1811338"/>
          <p14:tracePt t="40548" x="4194175" y="1817688"/>
          <p14:tracePt t="40565" x="4194175" y="1822450"/>
          <p14:tracePt t="40597" x="4194175" y="1839913"/>
          <p14:tracePt t="40631" x="4194175" y="1857375"/>
          <p14:tracePt t="40697" x="4211638" y="1857375"/>
          <p14:tracePt t="40731" x="4217988" y="1857375"/>
          <p14:tracePt t="40804" x="4211638" y="1857375"/>
          <p14:tracePt t="40820" x="4206875" y="1857375"/>
          <p14:tracePt t="40869" x="4206875" y="1851025"/>
          <p14:tracePt t="40876" x="4211638" y="1851025"/>
          <p14:tracePt t="40897" x="4217988" y="1851025"/>
          <p14:tracePt t="40931" x="4222750" y="1851025"/>
          <p14:tracePt t="41004" x="4229100" y="1851025"/>
          <p14:tracePt t="41012" x="4235450" y="1851025"/>
          <p14:tracePt t="41031" x="4240213" y="1851025"/>
          <p14:tracePt t="41064" x="4246563" y="1851025"/>
          <p14:tracePt t="41108" x="4246563" y="1846263"/>
          <p14:tracePt t="41131" x="4246563" y="1839913"/>
          <p14:tracePt t="41164" x="4251325" y="1839913"/>
          <p14:tracePt t="41197" x="4240213" y="1846263"/>
          <p14:tracePt t="41231" x="4229100" y="1846263"/>
          <p14:tracePt t="41297" x="4222750" y="1846263"/>
          <p14:tracePt t="41330" x="4211638" y="1846263"/>
          <p14:tracePt t="41334" x="4206875" y="1846263"/>
          <p14:tracePt t="41364" x="4194175" y="1846263"/>
          <p14:tracePt t="41436" x="4189413" y="1839913"/>
          <p14:tracePt t="41464" x="4178300" y="1828800"/>
          <p14:tracePt t="41497" x="4178300" y="1822450"/>
          <p14:tracePt t="41580" x="4178300" y="1817688"/>
          <p14:tracePt t="41588" x="4178300" y="1811338"/>
          <p14:tracePt t="41645" x="4183063" y="1811338"/>
          <p14:tracePt t="41780" x="4189413" y="1811338"/>
          <p14:tracePt t="41796" x="4194175" y="1811338"/>
          <p14:tracePt t="41804" x="4200525" y="1811338"/>
          <p14:tracePt t="41830" x="4229100" y="1811338"/>
          <p14:tracePt t="41835" x="4240213" y="1811338"/>
          <p14:tracePt t="41863" x="4279900" y="1811338"/>
          <p14:tracePt t="41897" x="4303713" y="1811338"/>
          <p14:tracePt t="41931" x="4321175" y="1811338"/>
          <p14:tracePt t="41963" x="4406900" y="1800225"/>
          <p14:tracePt t="41997" x="4532313" y="1800225"/>
          <p14:tracePt t="42030" x="4692650" y="1778000"/>
          <p14:tracePt t="42063" x="4868863" y="1731963"/>
          <p14:tracePt t="42097" x="5064125" y="1674813"/>
          <p14:tracePt t="42131" x="5303838" y="1611313"/>
          <p14:tracePt t="42163" x="5549900" y="1543050"/>
          <p14:tracePt t="42197" x="5783263" y="1468438"/>
          <p14:tracePt t="42230" x="6057900" y="1417638"/>
          <p14:tracePt t="42263" x="6326188" y="1389063"/>
          <p14:tracePt t="42297" x="6594475" y="1360488"/>
          <p14:tracePt t="42332" x="6886575" y="1360488"/>
          <p14:tracePt t="42363" x="7115175" y="1382713"/>
          <p14:tracePt t="42397" x="7350125" y="1389063"/>
          <p14:tracePt t="42430" x="7561263" y="1393825"/>
          <p14:tracePt t="42463" x="7704138" y="1435100"/>
          <p14:tracePt t="42497" x="7794625" y="1492250"/>
          <p14:tracePt t="42531" x="7897813" y="1582738"/>
          <p14:tracePt t="42564" x="7961313" y="1668463"/>
          <p14:tracePt t="42597" x="8001000" y="1754188"/>
          <p14:tracePt t="42630" x="7994650" y="1857375"/>
          <p14:tracePt t="42663" x="7954963" y="1954213"/>
          <p14:tracePt t="42697" x="7908925" y="2035175"/>
          <p14:tracePt t="42731" x="7800975" y="2097088"/>
          <p14:tracePt t="42763" x="7693025" y="2165350"/>
          <p14:tracePt t="42797" x="7589838" y="2228850"/>
          <p14:tracePt t="42830" x="7475538" y="2239963"/>
          <p14:tracePt t="42863" x="7389813" y="2239963"/>
          <p14:tracePt t="42897" x="7326313" y="2257425"/>
          <p14:tracePt t="42932" x="7165975" y="2263775"/>
          <p14:tracePt t="42963" x="7011988" y="2222500"/>
          <p14:tracePt t="42996" x="6915150" y="2178050"/>
          <p14:tracePt t="43030" x="6864350" y="2154238"/>
          <p14:tracePt t="43063" x="6800850" y="2136775"/>
          <p14:tracePt t="43097" x="6743700" y="2136775"/>
          <p14:tracePt t="43131" x="6708775" y="2136775"/>
          <p14:tracePt t="43163" x="6675438" y="2136775"/>
          <p14:tracePt t="43196" x="6635750" y="2136775"/>
          <p14:tracePt t="43230" x="6623050" y="2136775"/>
          <p14:tracePt t="43264" x="6607175" y="2120900"/>
          <p14:tracePt t="43297" x="6589713" y="2103438"/>
          <p14:tracePt t="43332" x="6583363" y="2039938"/>
          <p14:tracePt t="43363" x="6600825" y="2006600"/>
          <p14:tracePt t="43396" x="6651625" y="1982788"/>
          <p14:tracePt t="43430" x="6697663" y="1965325"/>
          <p14:tracePt t="43463" x="6743700" y="1954213"/>
          <p14:tracePt t="43496" x="6754813" y="1954213"/>
          <p14:tracePt t="43529" x="6750050" y="1954213"/>
          <p14:tracePt t="43563" x="6737350" y="1954213"/>
          <p14:tracePt t="43596" x="6743700" y="1936750"/>
          <p14:tracePt t="43630" x="6743700" y="1920875"/>
          <p14:tracePt t="43663" x="6761163" y="1914525"/>
          <p14:tracePt t="43696" x="6765925" y="1914525"/>
          <p14:tracePt t="43731" x="6761163" y="1920875"/>
          <p14:tracePt t="43763" x="6754813" y="1920875"/>
          <p14:tracePt t="43796" x="6761163" y="1920875"/>
          <p14:tracePt t="43830" x="6772275" y="1920875"/>
          <p14:tracePt t="43896" x="6754813" y="1920875"/>
          <p14:tracePt t="43930" x="6750050" y="1920875"/>
          <p14:tracePt t="44052" x="6750050" y="1914525"/>
          <p14:tracePt t="44068" x="6750050" y="1908175"/>
          <p14:tracePt t="44075" x="6750050" y="1903413"/>
          <p14:tracePt t="44180" x="6750050" y="1908175"/>
          <p14:tracePt t="44220" x="6754813" y="1908175"/>
          <p14:tracePt t="44229" x="6761163" y="1908175"/>
          <p14:tracePt t="44252" x="6765925" y="1908175"/>
          <p14:tracePt t="44263" x="6772275" y="1908175"/>
          <p14:tracePt t="44420" x="6772275" y="1903413"/>
          <p14:tracePt t="44428" x="6772275" y="1897063"/>
          <p14:tracePt t="44452" x="6778625" y="1897063"/>
          <p14:tracePt t="44463" x="6783388" y="1897063"/>
          <p14:tracePt t="44496" x="6789738" y="1897063"/>
          <p14:tracePt t="44540" x="6789738" y="1892300"/>
          <p14:tracePt t="44563" x="6789738" y="1885950"/>
          <p14:tracePt t="44596" x="6800850" y="1885950"/>
          <p14:tracePt t="44663" x="6811963" y="1885950"/>
          <p14:tracePt t="44696" x="6823075" y="1885950"/>
          <p14:tracePt t="44730" x="6829425" y="1885950"/>
          <p14:tracePt t="44763" x="6818313" y="1885950"/>
          <p14:tracePt t="44829" x="6835775" y="1885950"/>
          <p14:tracePt t="44863" x="6851650" y="1885950"/>
          <p14:tracePt t="44896" x="6864350" y="1885950"/>
          <p14:tracePt t="45068" x="6869113" y="1885950"/>
          <p14:tracePt t="45085" x="6875463" y="1885950"/>
          <p14:tracePt t="45108" x="6875463" y="1892300"/>
          <p14:tracePt t="45116" x="6869113" y="1892300"/>
          <p14:tracePt t="45146" x="6858000" y="1897063"/>
          <p14:tracePt t="45179" x="6840538" y="1897063"/>
          <p14:tracePt t="45213" x="6829425" y="1897063"/>
          <p14:tracePt t="45279" x="6829425" y="1892300"/>
          <p14:tracePt t="45316" x="6823075" y="1892300"/>
          <p14:tracePt t="45346" x="6811963" y="1892300"/>
          <p14:tracePt t="45379" x="6818313" y="1892300"/>
          <p14:tracePt t="45412" x="6829425" y="1892300"/>
          <p14:tracePt t="45446" x="6811963" y="1879600"/>
          <p14:tracePt t="45479" x="6818313" y="1868488"/>
          <p14:tracePt t="45513" x="6858000" y="1846263"/>
          <p14:tracePt t="45546" x="6875463" y="1846263"/>
          <p14:tracePt t="45613" x="6875463" y="1839913"/>
          <p14:tracePt t="45646" x="6875463" y="1822450"/>
          <p14:tracePt t="45679" x="6864350" y="1806575"/>
          <p14:tracePt t="45712" x="6875463" y="1806575"/>
          <p14:tracePt t="45745" x="6886575" y="1806575"/>
          <p14:tracePt t="45779" x="6886575" y="1817688"/>
          <p14:tracePt t="45813" x="6864350" y="1817688"/>
          <p14:tracePt t="45981" x="6858000" y="1817688"/>
          <p14:tracePt t="45988" x="6851650" y="1817688"/>
          <p14:tracePt t="46005" x="6851650" y="1811338"/>
          <p14:tracePt t="46029" x="6851650" y="1800225"/>
          <p14:tracePt t="46062" x="6864350" y="1800225"/>
          <p14:tracePt t="46096" x="6858000" y="1800225"/>
          <p14:tracePt t="46129" x="6851650" y="1789113"/>
          <p14:tracePt t="46163" x="6864350" y="1771650"/>
          <p14:tracePt t="46195" x="6886575" y="1771650"/>
          <p14:tracePt t="46259" x="6892925" y="1771650"/>
          <p14:tracePt t="46268" x="6897688" y="1771650"/>
          <p14:tracePt t="46295" x="6904038" y="1771650"/>
          <p14:tracePt t="46356" x="6904038" y="1765300"/>
          <p14:tracePt t="46380" x="6908800" y="1760538"/>
          <p14:tracePt t="46396" x="6915150" y="1749425"/>
          <p14:tracePt t="46429" x="6932613" y="1743075"/>
          <p14:tracePt t="46496" x="6943725" y="1736725"/>
          <p14:tracePt t="46529" x="6972300" y="1703388"/>
          <p14:tracePt t="46563" x="7000875" y="1674813"/>
          <p14:tracePt t="46595" x="7011988" y="1674813"/>
          <p14:tracePt t="46629" x="7018338" y="1674813"/>
          <p14:tracePt t="46662" x="7018338" y="1663700"/>
          <p14:tracePt t="46695" x="7040563" y="1646238"/>
          <p14:tracePt t="46729" x="7126288" y="1617663"/>
          <p14:tracePt t="46763" x="7189788" y="1600200"/>
          <p14:tracePt t="46795" x="7235825" y="1577975"/>
          <p14:tracePt t="46828" x="7258050" y="1571625"/>
          <p14:tracePt t="46863" x="7258050" y="1582738"/>
          <p14:tracePt t="46895" x="7269163" y="1582738"/>
          <p14:tracePt t="46929" x="7280275" y="1582738"/>
          <p14:tracePt t="46995" x="7275513" y="1577975"/>
          <p14:tracePt t="47029" x="7258050" y="1560513"/>
          <p14:tracePt t="47062" x="7258050" y="1565275"/>
          <p14:tracePt t="47095" x="7258050" y="1577975"/>
          <p14:tracePt t="47163" x="7240588" y="1577975"/>
          <p14:tracePt t="47195" x="7218363" y="1577975"/>
          <p14:tracePt t="47229" x="7178675" y="1577975"/>
          <p14:tracePt t="47264" x="7137400" y="1560513"/>
          <p14:tracePt t="47295" x="7269163" y="1497013"/>
          <p14:tracePt t="47329" x="7400925" y="1239838"/>
          <p14:tracePt t="47362" x="7308850" y="982663"/>
          <p14:tracePt t="47395" x="7240588" y="720725"/>
          <p14:tracePt t="47429" x="7126288" y="417513"/>
          <p14:tracePt t="47462" x="6526213" y="0"/>
          <p14:tracePt t="47495" x="6223000" y="0"/>
          <p14:tracePt t="47529" x="6108700" y="57150"/>
          <p14:tracePt t="47563" x="6165850" y="274638"/>
          <p14:tracePt t="47595" x="6211888" y="417513"/>
          <p14:tracePt t="47628" x="5972175" y="508000"/>
          <p14:tracePt t="47662" x="5794375" y="463550"/>
          <p14:tracePt t="47696" x="5594350" y="377825"/>
          <p14:tracePt t="47729" x="5514975" y="354013"/>
          <p14:tracePt t="47762" x="5280025" y="188913"/>
          <p14:tracePt t="47795" x="5057775" y="0"/>
          <p14:tracePt t="47828" x="5000625" y="6350"/>
          <p14:tracePt t="47862" x="4800600" y="136525"/>
          <p14:tracePt t="47895" x="4714875" y="292100"/>
          <p14:tracePt t="47928" x="4565650" y="234950"/>
          <p14:tracePt t="47963" x="5046663" y="0"/>
          <p14:tracePt t="47995" x="5411788" y="0"/>
          <p14:tracePt t="48028" x="5321300" y="28575"/>
          <p14:tracePt t="48062" x="4994275" y="303213"/>
          <p14:tracePt t="48096" x="4765675" y="496888"/>
          <p14:tracePt t="48129" x="4543425" y="492125"/>
          <p14:tracePt t="48163" x="4092575" y="463550"/>
          <p14:tracePt t="48195" x="3868738" y="565150"/>
          <p14:tracePt t="48228" x="3811588" y="703263"/>
          <p14:tracePt t="48262" x="3771900" y="714375"/>
          <p14:tracePt t="48295" x="3732213" y="685800"/>
          <p14:tracePt t="48328" x="3675063" y="731838"/>
          <p14:tracePt t="48363" x="3663950" y="749300"/>
          <p14:tracePt t="48395" x="3560763" y="736600"/>
          <p14:tracePt t="48428" x="3492500" y="725488"/>
          <p14:tracePt t="48461" x="3486150" y="725488"/>
          <p14:tracePt t="48528" x="3514725" y="725488"/>
          <p14:tracePt t="48562" x="3549650" y="725488"/>
          <p14:tracePt t="48595" x="3549650" y="742950"/>
          <p14:tracePt t="48628" x="3578225" y="806450"/>
          <p14:tracePt t="48662" x="3606800" y="874713"/>
          <p14:tracePt t="49036" x="3600450" y="868363"/>
          <p14:tracePt t="49044" x="3582988" y="868363"/>
          <p14:tracePt t="49052" x="3571875" y="868363"/>
          <p14:tracePt t="49078" x="3536950" y="868363"/>
          <p14:tracePt t="49111" x="3578225" y="868363"/>
          <p14:tracePt t="49145" x="3635375" y="868363"/>
          <p14:tracePt t="49178" x="3629025" y="879475"/>
          <p14:tracePt t="49212" x="3635375" y="879475"/>
          <p14:tracePt t="49245" x="3646488" y="885825"/>
          <p14:tracePt t="49278" x="3646488" y="903288"/>
          <p14:tracePt t="49315" x="3640138" y="908050"/>
          <p14:tracePt t="49345" x="3651250" y="896938"/>
          <p14:tracePt t="49379" x="3703638" y="892175"/>
          <p14:tracePt t="49411" x="3760788" y="914400"/>
          <p14:tracePt t="49445" x="3897313" y="903288"/>
          <p14:tracePt t="49478" x="3949700" y="868363"/>
          <p14:tracePt t="49511" x="3954463" y="846138"/>
          <p14:tracePt t="49544" x="4000500" y="839788"/>
          <p14:tracePt t="49578" x="4097338" y="811213"/>
          <p14:tracePt t="49612" x="4097338" y="754063"/>
          <p14:tracePt t="49645" x="4079875" y="731838"/>
          <p14:tracePt t="49678" x="4075113" y="731838"/>
          <p14:tracePt t="49712" x="4121150" y="765175"/>
          <p14:tracePt t="49745" x="4143375" y="754063"/>
          <p14:tracePt t="49779" x="4097338" y="685800"/>
          <p14:tracePt t="49812" x="4103688" y="679450"/>
          <p14:tracePt t="49844" x="4189413" y="720725"/>
          <p14:tracePt t="49878" x="4200525" y="760413"/>
          <p14:tracePt t="49911" x="3925888" y="771525"/>
          <p14:tracePt t="49944" x="3736975" y="736600"/>
          <p14:tracePt t="49979" x="3725863" y="635000"/>
          <p14:tracePt t="50011" x="3697288" y="639763"/>
          <p14:tracePt t="50014" x="3679825" y="657225"/>
          <p14:tracePt t="50044" x="3675063" y="708025"/>
          <p14:tracePt t="50078" x="3606800" y="742950"/>
          <p14:tracePt t="50111" x="3279775" y="788988"/>
          <p14:tracePt t="50144" x="3051175" y="822325"/>
          <p14:tracePt t="50178" x="2846388" y="800100"/>
          <p14:tracePt t="50211" x="2692400" y="817563"/>
          <p14:tracePt t="50244" x="2532063" y="800100"/>
          <p14:tracePt t="50278" x="2486025" y="760413"/>
          <p14:tracePt t="50311" x="2417763" y="742950"/>
          <p14:tracePt t="50344" x="2332038" y="731838"/>
          <p14:tracePt t="50379" x="2178050" y="754063"/>
          <p14:tracePt t="50411" x="2079625" y="725488"/>
          <p14:tracePt t="50444" x="2000250" y="668338"/>
          <p14:tracePt t="50478" x="1982788" y="663575"/>
          <p14:tracePt t="50511" x="1971675" y="668338"/>
          <p14:tracePt t="50544" x="1993900" y="635000"/>
          <p14:tracePt t="50578" x="2028825" y="617538"/>
          <p14:tracePt t="50611" x="2085975" y="617538"/>
          <p14:tracePt t="50612" x="2097088" y="611188"/>
          <p14:tracePt t="50644" x="2125663" y="593725"/>
          <p14:tracePt t="50677" x="2165350" y="565150"/>
          <p14:tracePt t="50711" x="2206625" y="536575"/>
          <p14:tracePt t="50744" x="2235200" y="508000"/>
          <p14:tracePt t="50777" x="2274888" y="492125"/>
          <p14:tracePt t="50781" x="2286000" y="485775"/>
          <p14:tracePt t="50811" x="2314575" y="468313"/>
          <p14:tracePt t="50844" x="2382838" y="446088"/>
          <p14:tracePt t="50878" x="2435225" y="417513"/>
          <p14:tracePt t="50911" x="2457450" y="411163"/>
          <p14:tracePt t="50978" x="2486025" y="400050"/>
          <p14:tracePt t="51011" x="2525713" y="377825"/>
          <p14:tracePt t="51013" x="2536825" y="371475"/>
          <p14:tracePt t="51044" x="2571750" y="371475"/>
          <p14:tracePt t="51077" x="2600325" y="365125"/>
          <p14:tracePt t="51111" x="2593975" y="342900"/>
          <p14:tracePt t="51144" x="2578100" y="325438"/>
          <p14:tracePt t="51212" x="2600325" y="314325"/>
          <p14:tracePt t="51244" x="2622550" y="296863"/>
          <p14:tracePt t="51277" x="2703513" y="274638"/>
          <p14:tracePt t="51311" x="2822575" y="268288"/>
          <p14:tracePt t="51344" x="2857500" y="268288"/>
          <p14:tracePt t="51377" x="2851150" y="257175"/>
          <p14:tracePt t="51382" x="2840038" y="257175"/>
          <p14:tracePt t="51411" x="2794000" y="239713"/>
          <p14:tracePt t="51444" x="2679700" y="182563"/>
          <p14:tracePt t="51477" x="2622550" y="125413"/>
          <p14:tracePt t="51511" x="2622550" y="85725"/>
          <p14:tracePt t="51544" x="2703513" y="79375"/>
          <p14:tracePt t="51577" x="2749550" y="79375"/>
          <p14:tracePt t="51611" x="2794000" y="68263"/>
          <p14:tracePt t="51644" x="2846388" y="46038"/>
          <p14:tracePt t="51678" x="2903538" y="46038"/>
          <p14:tracePt t="51711" x="2925763" y="39688"/>
          <p14:tracePt t="51744" x="2932113" y="22225"/>
          <p14:tracePt t="51777" x="2949575" y="22225"/>
          <p14:tracePt t="51811" x="2965450" y="22225"/>
          <p14:tracePt t="51815" x="2971800" y="22225"/>
          <p14:tracePt t="51844" x="2978150" y="39688"/>
          <p14:tracePt t="51877" x="2978150" y="50800"/>
          <p14:tracePt t="51911" x="2989263" y="50800"/>
          <p14:tracePt t="51983" x="2994025" y="50800"/>
          <p14:tracePt t="52011" x="3006725" y="50800"/>
          <p14:tracePt t="52044" x="3022600" y="28575"/>
          <p14:tracePt t="52077" x="3040063" y="28575"/>
          <p14:tracePt t="52110" x="3051175" y="34925"/>
          <p14:tracePt t="52144" x="3046413" y="50800"/>
          <p14:tracePt t="52177" x="3017838" y="68263"/>
          <p14:tracePt t="52211" x="3000375" y="68263"/>
          <p14:tracePt t="52213" x="2994025" y="68263"/>
          <p14:tracePt t="52244" x="2982913" y="68263"/>
          <p14:tracePt t="52310" x="2989263" y="68263"/>
          <p14:tracePt t="52344" x="3000375" y="57150"/>
          <p14:tracePt t="52377" x="3000375" y="50800"/>
          <p14:tracePt t="52411" x="2994025" y="50800"/>
          <p14:tracePt t="52444" x="2943225" y="50800"/>
          <p14:tracePt t="52477" x="2932113" y="39688"/>
          <p14:tracePt t="52544" x="2925763" y="39688"/>
          <p14:tracePt t="52577" x="2925763" y="28575"/>
          <p14:tracePt t="52611" x="2921000" y="28575"/>
          <p14:tracePt t="52614" x="2914650" y="28575"/>
          <p14:tracePt t="52644" x="2886075" y="46038"/>
          <p14:tracePt t="52677" x="2874963" y="50800"/>
          <p14:tracePt t="52781" x="2874963" y="57150"/>
          <p14:tracePt t="52884" x="2868613" y="57150"/>
          <p14:tracePt t="52892" x="2863850" y="57150"/>
          <p14:tracePt t="52916" x="2868613" y="50800"/>
          <p14:tracePt t="52927" x="2874963" y="50800"/>
          <p14:tracePt t="52960" x="2914650" y="50800"/>
          <p14:tracePt t="52994" x="2925763" y="50800"/>
          <p14:tracePt t="52999" x="2932113" y="50800"/>
          <p14:tracePt t="53027" x="2960688" y="50800"/>
          <p14:tracePt t="53060" x="3022600" y="11113"/>
          <p14:tracePt t="53093" x="3068638" y="0"/>
          <p14:tracePt t="53127" x="3103563" y="0"/>
          <p14:tracePt t="53160" x="3132138" y="0"/>
          <p14:tracePt t="53193" x="3143250" y="0"/>
          <p14:tracePt t="53260" x="3165475" y="0"/>
          <p14:tracePt t="53293" x="3178175" y="0"/>
          <p14:tracePt t="53360" x="3165475" y="0"/>
          <p14:tracePt t="53393" x="3143250" y="0"/>
          <p14:tracePt t="53399" x="3136900" y="0"/>
          <p14:tracePt t="53427" x="3125788" y="0"/>
          <p14:tracePt t="53460" x="3121025" y="0"/>
          <p14:tracePt t="53493" x="3114675" y="0"/>
          <p14:tracePt t="53527" x="3108325" y="0"/>
          <p14:tracePt t="53560" x="3079750" y="0"/>
          <p14:tracePt t="53593" x="3057525" y="0"/>
          <p14:tracePt t="53627" x="3051175" y="0"/>
          <p14:tracePt t="53660" x="3057525" y="11113"/>
          <p14:tracePt t="53693" x="3051175" y="28575"/>
          <p14:tracePt t="53727" x="3046413" y="28575"/>
          <p14:tracePt t="53844" x="3046413" y="22225"/>
          <p14:tracePt t="53852" x="3051175" y="22225"/>
          <p14:tracePt t="53862" x="3057525" y="22225"/>
          <p14:tracePt t="53893" x="3068638" y="22225"/>
          <p14:tracePt t="53926" x="3086100" y="22225"/>
          <p14:tracePt t="53960" x="3079750" y="39688"/>
          <p14:tracePt t="53993" x="3063875" y="39688"/>
          <p14:tracePt t="54027" x="3051175" y="39688"/>
          <p14:tracePt t="54060" x="3035300" y="39688"/>
          <p14:tracePt t="54093" x="3035300" y="34925"/>
          <p14:tracePt t="54127" x="3035300" y="22225"/>
          <p14:tracePt t="54160" x="3017838" y="22225"/>
          <p14:tracePt t="54227" x="3028950" y="6350"/>
          <p14:tracePt t="54260" x="3040063" y="0"/>
          <p14:tracePt t="54356" x="3035300" y="0"/>
          <p14:tracePt t="54372" x="3022600" y="0"/>
          <p14:tracePt t="54393" x="3006725" y="0"/>
          <p14:tracePt t="54427" x="2965450" y="0"/>
          <p14:tracePt t="54460" x="2954338" y="17463"/>
          <p14:tracePt t="54493" x="2954338" y="28575"/>
          <p14:tracePt t="54526" x="2936875" y="28575"/>
          <p14:tracePt t="54560" x="2936875" y="34925"/>
          <p14:tracePt t="54593" x="2932113" y="39688"/>
          <p14:tracePt t="54626" x="2925763" y="39688"/>
          <p14:tracePt t="54693" x="2925763" y="28575"/>
          <p14:tracePt t="54726" x="2932113" y="22225"/>
          <p14:tracePt t="54760" x="2932113" y="17463"/>
          <p14:tracePt t="54793" x="2925763" y="17463"/>
          <p14:tracePt t="54828" x="2921000" y="17463"/>
          <p14:tracePt t="54860" x="2897188" y="17463"/>
          <p14:tracePt t="54893" x="2868613" y="17463"/>
          <p14:tracePt t="54926" x="2863850" y="17463"/>
          <p14:tracePt t="54960" x="2874963" y="17463"/>
          <p14:tracePt t="54993" x="2892425" y="0"/>
          <p14:tracePt t="55164" x="2897188" y="0"/>
          <p14:tracePt t="55180" x="2903538" y="0"/>
          <p14:tracePt t="55188" x="2908300" y="0"/>
          <p14:tracePt t="55220" x="2903538" y="0"/>
          <p14:tracePt t="55243" x="2897188" y="0"/>
          <p14:tracePt t="55276" x="2892425" y="6350"/>
          <p14:tracePt t="55310" x="2897188" y="17463"/>
          <p14:tracePt t="55343" x="2903538" y="34925"/>
          <p14:tracePt t="55376" x="2851150" y="57150"/>
          <p14:tracePt t="55382" x="2840038" y="57150"/>
          <p14:tracePt t="55410" x="2835275" y="50800"/>
          <p14:tracePt t="55443" x="2846388" y="34925"/>
          <p14:tracePt t="55476" x="2857500" y="22225"/>
          <p14:tracePt t="55510" x="2879725" y="22225"/>
          <p14:tracePt t="55576" x="2874963" y="6350"/>
          <p14:tracePt t="55609" x="2857500" y="6350"/>
          <p14:tracePt t="55643" x="2846388" y="28575"/>
          <p14:tracePt t="55676" x="2851150" y="28575"/>
          <p14:tracePt t="55709" x="2874963" y="28575"/>
          <p14:tracePt t="55743" x="2886075" y="28575"/>
          <p14:tracePt t="55776" x="2879725" y="28575"/>
          <p14:tracePt t="55810" x="2840038" y="28575"/>
          <p14:tracePt t="55843" x="2817813" y="28575"/>
          <p14:tracePt t="55876" x="2822575" y="39688"/>
          <p14:tracePt t="55909" x="2835275" y="39688"/>
          <p14:tracePt t="55943" x="2835275" y="34925"/>
          <p14:tracePt t="55976" x="2828925" y="28575"/>
          <p14:tracePt t="56010" x="2840038" y="34925"/>
          <p14:tracePt t="56043" x="2857500" y="50800"/>
          <p14:tracePt t="56111" x="2857500" y="57150"/>
          <p14:tracePt t="56117" x="2857500" y="63500"/>
          <p14:tracePt t="56143" x="2857500" y="74613"/>
          <p14:tracePt t="56176" x="2857500" y="79375"/>
          <p14:tracePt t="56209" x="2840038" y="79375"/>
          <p14:tracePt t="56243" x="2828925" y="79375"/>
          <p14:tracePt t="56245" x="2822575" y="79375"/>
          <p14:tracePt t="56276" x="2822575" y="63500"/>
          <p14:tracePt t="56309" x="2822575" y="46038"/>
          <p14:tracePt t="56343" x="2822575" y="34925"/>
          <p14:tracePt t="56409" x="2822575" y="22225"/>
          <p14:tracePt t="56414" x="2822575" y="17463"/>
          <p14:tracePt t="56443" x="2822575" y="6350"/>
          <p14:tracePt t="56476" x="2811463" y="0"/>
          <p14:tracePt t="56509" x="2817813" y="0"/>
          <p14:tracePt t="56543" x="2835275" y="0"/>
          <p14:tracePt t="56609" x="2828925" y="0"/>
          <p14:tracePt t="56642" x="2811463" y="0"/>
          <p14:tracePt t="56710" x="2828925" y="0"/>
          <p14:tracePt t="56742" x="2846388" y="22225"/>
          <p14:tracePt t="56776" x="2846388" y="50800"/>
          <p14:tracePt t="56810" x="2811463" y="63500"/>
          <p14:tracePt t="56812" x="2806700" y="63500"/>
          <p14:tracePt t="56843" x="2800350" y="63500"/>
          <p14:tracePt t="56876" x="2789238" y="79375"/>
          <p14:tracePt t="56909" x="2778125" y="79375"/>
          <p14:tracePt t="56976" x="2789238" y="79375"/>
          <p14:tracePt t="57043" x="2749550" y="74613"/>
          <p14:tracePt t="57076" x="2736850" y="57150"/>
          <p14:tracePt t="57109" x="2736850" y="39688"/>
          <p14:tracePt t="57142" x="2736850" y="28575"/>
          <p14:tracePt t="57176" x="2736850" y="17463"/>
          <p14:tracePt t="57209" x="2754313" y="17463"/>
          <p14:tracePt t="57242" x="2754313" y="6350"/>
          <p14:tracePt t="57245" x="2754313" y="0"/>
          <p14:tracePt t="57388" x="2754313" y="6350"/>
          <p14:tracePt t="57396" x="2754313" y="11113"/>
          <p14:tracePt t="57409" x="2749550" y="11113"/>
          <p14:tracePt t="57442" x="2743200" y="22225"/>
          <p14:tracePt t="57509" x="2743200" y="34925"/>
          <p14:tracePt t="57542" x="2743200" y="46038"/>
          <p14:tracePt t="57576" x="2743200" y="39688"/>
          <p14:tracePt t="57609" x="2754313" y="22225"/>
          <p14:tracePt t="57643" x="2754313" y="17463"/>
          <p14:tracePt t="57675" x="2743200" y="17463"/>
          <p14:tracePt t="57709" x="2736850" y="6350"/>
          <p14:tracePt t="57742" x="2778125" y="22225"/>
          <p14:tracePt t="57776" x="2835275" y="79375"/>
          <p14:tracePt t="57809" x="2857500" y="120650"/>
          <p14:tracePt t="57843" x="2886075" y="125413"/>
          <p14:tracePt t="57875" x="2914650" y="125413"/>
          <p14:tracePt t="57909" x="2954338" y="142875"/>
          <p14:tracePt t="57942" x="3028950" y="149225"/>
          <p14:tracePt t="57975" x="3097213" y="149225"/>
          <p14:tracePt t="58009" x="3125788" y="177800"/>
          <p14:tracePt t="58043" x="3132138" y="206375"/>
          <p14:tracePt t="58075" x="3136900" y="206375"/>
          <p14:tracePt t="58109" x="3154363" y="211138"/>
          <p14:tracePt t="58142" x="3171825" y="228600"/>
          <p14:tracePt t="58175" x="3171825" y="268288"/>
          <p14:tracePt t="58209" x="3189288" y="296863"/>
          <p14:tracePt t="58243" x="3217863" y="371475"/>
          <p14:tracePt t="58275" x="3211513" y="434975"/>
          <p14:tracePt t="58309" x="3189288" y="496888"/>
          <p14:tracePt t="58342" x="3165475" y="571500"/>
          <p14:tracePt t="58375" x="3114675" y="736600"/>
          <p14:tracePt t="58409" x="3022600" y="954088"/>
          <p14:tracePt t="58413" x="3000375" y="1017588"/>
          <p14:tracePt t="58442" x="2903538" y="1182688"/>
          <p14:tracePt t="58475" x="2778125" y="1365250"/>
          <p14:tracePt t="58509" x="2611438" y="1703388"/>
          <p14:tracePt t="58542" x="2457450" y="2028825"/>
          <p14:tracePt t="58575" x="2406650" y="2320925"/>
          <p14:tracePt t="58609" x="2389188" y="2617788"/>
          <p14:tracePt t="58643" x="2446338" y="2943225"/>
          <p14:tracePt t="58675" x="2435225" y="3114675"/>
          <p14:tracePt t="58709" x="2389188" y="3314700"/>
          <p14:tracePt t="58742" x="2365375" y="3536950"/>
          <p14:tracePt t="58775" x="2303463" y="3789363"/>
          <p14:tracePt t="58809" x="2246313" y="3983038"/>
          <p14:tracePt t="58843" x="2268538" y="4108450"/>
          <p14:tracePt t="58875" x="2297113" y="4160838"/>
          <p14:tracePt t="58909" x="2325688" y="4240213"/>
          <p14:tracePt t="58942" x="2354263" y="4286250"/>
          <p14:tracePt t="58975" x="2365375" y="4314825"/>
          <p14:tracePt t="59009" x="2378075" y="4371975"/>
          <p14:tracePt t="59042" x="2382838" y="4486275"/>
          <p14:tracePt t="59075" x="2378075" y="4611688"/>
          <p14:tracePt t="59108" x="2378075" y="4629150"/>
          <p14:tracePt t="59142" x="2389188" y="4664075"/>
          <p14:tracePt t="59175" x="2378075" y="4703763"/>
          <p14:tracePt t="59209" x="2336800" y="4708525"/>
          <p14:tracePt t="59242" x="2251075" y="4703763"/>
          <p14:tracePt t="59275" x="2193925" y="4703763"/>
          <p14:tracePt t="59309" x="2165350" y="4703763"/>
          <p14:tracePt t="59342" x="2132013" y="4721225"/>
          <p14:tracePt t="59375" x="2068513" y="4743450"/>
          <p14:tracePt t="59408" x="2022475" y="4760913"/>
          <p14:tracePt t="59412" x="2006600" y="4765675"/>
          <p14:tracePt t="59441" x="1982788" y="4783138"/>
          <p14:tracePt t="59475" x="1857375" y="4829175"/>
          <p14:tracePt t="59508" x="1749425" y="4868863"/>
          <p14:tracePt t="59542" x="1646238" y="4903788"/>
          <p14:tracePt t="59575" x="1560513" y="4932363"/>
          <p14:tracePt t="59608" x="1508125" y="4908550"/>
          <p14:tracePt t="59643" x="1406525" y="4840288"/>
          <p14:tracePt t="59675" x="1349375" y="4829175"/>
          <p14:tracePt t="59708" x="1308100" y="4789488"/>
          <p14:tracePt t="59742" x="1246188" y="4692650"/>
          <p14:tracePt t="59775" x="1246188" y="4651375"/>
          <p14:tracePt t="59808" x="1222375" y="4618038"/>
          <p14:tracePt t="59842" x="1206500" y="4578350"/>
          <p14:tracePt t="59875" x="1200150" y="4508500"/>
          <p14:tracePt t="59909" x="1200150" y="4451350"/>
          <p14:tracePt t="59941" x="1182688" y="4406900"/>
          <p14:tracePt t="59975" x="1177925" y="4378325"/>
          <p14:tracePt t="60008" x="1211263" y="4337050"/>
          <p14:tracePt t="60042" x="1263650" y="4268788"/>
          <p14:tracePt t="60075" x="1279525" y="4240213"/>
          <p14:tracePt t="60108" x="1314450" y="4143375"/>
          <p14:tracePt t="60142" x="1371600" y="4057650"/>
          <p14:tracePt t="60175" x="1417638" y="4006850"/>
          <p14:tracePt t="60208" x="1439863" y="3971925"/>
          <p14:tracePt t="60242" x="1439863" y="3925888"/>
          <p14:tracePt t="60275" x="1417638" y="3879850"/>
          <p14:tracePt t="60308" x="1393825" y="3829050"/>
          <p14:tracePt t="60341" x="1411288" y="3771900"/>
          <p14:tracePt t="60375" x="1406525" y="3743325"/>
          <p14:tracePt t="60408" x="1400175" y="3732213"/>
          <p14:tracePt t="60442" x="1393825" y="3714750"/>
          <p14:tracePt t="60475" x="1354138" y="3675063"/>
          <p14:tracePt t="60475" x="1343025" y="3668713"/>
          <p14:tracePt t="60508" x="1303338" y="3629025"/>
          <p14:tracePt t="60541" x="1274763" y="3611563"/>
          <p14:tracePt t="60575" x="1246188" y="3594100"/>
          <p14:tracePt t="60608" x="1228725" y="3560763"/>
          <p14:tracePt t="60642" x="1217613" y="3525838"/>
          <p14:tracePt t="60675" x="1200150" y="3514725"/>
          <p14:tracePt t="60708" x="1200150" y="3497263"/>
          <p14:tracePt t="60742" x="1200150" y="3486150"/>
          <p14:tracePt t="60808" x="1246188" y="3475038"/>
          <p14:tracePt t="60841" x="1308100" y="3440113"/>
          <p14:tracePt t="60875" x="1336675" y="3435350"/>
          <p14:tracePt t="60908" x="1343025" y="3435350"/>
          <p14:tracePt t="60941" x="1365250" y="3417888"/>
          <p14:tracePt t="60974" x="1406525" y="3394075"/>
          <p14:tracePt t="61008" x="1446213" y="3382963"/>
          <p14:tracePt t="61041" x="1457325" y="3382963"/>
          <p14:tracePt t="61074" x="1492250" y="3382963"/>
          <p14:tracePt t="61108" x="1531938" y="3371850"/>
          <p14:tracePt t="61141" x="1560513" y="3360738"/>
          <p14:tracePt t="61174" x="1571625" y="3360738"/>
          <p14:tracePt t="61208" x="1589088" y="3349625"/>
          <p14:tracePt t="61241" x="1600200" y="3336925"/>
          <p14:tracePt t="61275" x="1617663" y="3325813"/>
          <p14:tracePt t="61308" x="1651000" y="3321050"/>
          <p14:tracePt t="61341" x="1685925" y="3303588"/>
          <p14:tracePt t="61374" x="1714500" y="3292475"/>
          <p14:tracePt t="61408" x="1736725" y="3292475"/>
          <p14:tracePt t="61441" x="1754188" y="3292475"/>
          <p14:tracePt t="61445" x="1760538" y="3297238"/>
          <p14:tracePt t="61475" x="1765300" y="3325813"/>
          <p14:tracePt t="61508" x="1754188" y="3349625"/>
          <p14:tracePt t="61541" x="1725613" y="3349625"/>
          <p14:tracePt t="61574" x="1679575" y="3371850"/>
          <p14:tracePt t="61608" x="1617663" y="3417888"/>
          <p14:tracePt t="61641" x="1531938" y="3440113"/>
          <p14:tracePt t="61645" x="1514475" y="3440113"/>
          <p14:tracePt t="61675" x="1450975" y="3440113"/>
          <p14:tracePt t="61677" x="1439863" y="3440113"/>
          <p14:tracePt t="61708" x="1400175" y="3440113"/>
          <p14:tracePt t="61741" x="1354138" y="3440113"/>
          <p14:tracePt t="61774" x="1292225" y="3440113"/>
          <p14:tracePt t="61808" x="1235075" y="3440113"/>
          <p14:tracePt t="61841" x="1217613" y="3440113"/>
          <p14:tracePt t="61874" x="1206500" y="3440113"/>
          <p14:tracePt t="61932" x="1206500" y="3446463"/>
          <p14:tracePt t="61948" x="1211263" y="3446463"/>
          <p14:tracePt t="61974" x="1222375" y="3446463"/>
          <p14:tracePt t="62008" x="1239838" y="3429000"/>
          <p14:tracePt t="62041" x="1250950" y="3429000"/>
          <p14:tracePt t="62075" x="1292225" y="3429000"/>
          <p14:tracePt t="62107" x="1325563" y="3411538"/>
          <p14:tracePt t="62141" x="1349375" y="3400425"/>
          <p14:tracePt t="62174" x="1360488" y="3411538"/>
          <p14:tracePt t="62208" x="1360488" y="3417888"/>
          <p14:tracePt t="62242" x="1354138" y="3417888"/>
          <p14:tracePt t="62275" x="1354138" y="3400425"/>
          <p14:tracePt t="62308" x="1377950" y="3400425"/>
          <p14:tracePt t="62341" x="1382713" y="3400425"/>
          <p14:tracePt t="62414" x="1389063" y="3400425"/>
          <p14:tracePt t="62441" x="1400175" y="3400425"/>
          <p14:tracePt t="62475" x="1406525" y="3400425"/>
          <p14:tracePt t="62507" x="1400175" y="3400425"/>
          <p14:tracePt t="62541" x="1435100" y="3389313"/>
          <p14:tracePt t="62574" x="1463675" y="3378200"/>
          <p14:tracePt t="62642" x="1463675" y="3382963"/>
          <p14:tracePt t="62674" x="1468438" y="3382963"/>
          <p14:tracePt t="62716" x="1474788" y="3382963"/>
          <p14:tracePt t="62741" x="1485900" y="3378200"/>
          <p14:tracePt t="62774" x="1503363" y="3360738"/>
          <p14:tracePt t="62807" x="1531938" y="3343275"/>
          <p14:tracePt t="62841" x="1549400" y="3343275"/>
          <p14:tracePt t="62875" x="1565275" y="3336925"/>
          <p14:tracePt t="62907" x="1589088" y="3325813"/>
          <p14:tracePt t="62941" x="1611313" y="3308350"/>
          <p14:tracePt t="62974" x="1628775" y="3308350"/>
          <p14:tracePt t="63007" x="1651000" y="3308350"/>
          <p14:tracePt t="63041" x="1685925" y="3308350"/>
          <p14:tracePt t="63074" x="1697038" y="3308350"/>
          <p14:tracePt t="63107" x="1720850" y="3308350"/>
          <p14:tracePt t="63140" x="1760538" y="3308350"/>
          <p14:tracePt t="63174" x="1793875" y="3308350"/>
          <p14:tracePt t="63207" x="1846263" y="3292475"/>
          <p14:tracePt t="63240" x="1897063" y="3275013"/>
          <p14:tracePt t="63274" x="1920875" y="3275013"/>
          <p14:tracePt t="63307" x="1936750" y="3275013"/>
          <p14:tracePt t="63340" x="1982788" y="3275013"/>
          <p14:tracePt t="63374" x="2046288" y="3257550"/>
          <p14:tracePt t="63407" x="2120900" y="3240088"/>
          <p14:tracePt t="63440" x="2178050" y="3240088"/>
          <p14:tracePt t="63474" x="2239963" y="3251200"/>
          <p14:tracePt t="63507" x="2314575" y="3251200"/>
          <p14:tracePt t="63540" x="2354263" y="3251200"/>
          <p14:tracePt t="63574" x="2382838" y="3257550"/>
          <p14:tracePt t="63607" x="2422525" y="3275013"/>
          <p14:tracePt t="63641" x="2474913" y="3286125"/>
          <p14:tracePt t="63674" x="2536825" y="3292475"/>
          <p14:tracePt t="63707" x="2578100" y="3325813"/>
          <p14:tracePt t="63740" x="2600325" y="3378200"/>
          <p14:tracePt t="63773" x="2657475" y="3394075"/>
          <p14:tracePt t="63807" x="2725738" y="3417888"/>
          <p14:tracePt t="63840" x="2743200" y="3429000"/>
          <p14:tracePt t="63874" x="2765425" y="3463925"/>
          <p14:tracePt t="63907" x="2765425" y="3497263"/>
          <p14:tracePt t="63940" x="2789238" y="3492500"/>
          <p14:tracePt t="63974" x="2828925" y="3486150"/>
          <p14:tracePt t="64007" x="2857500" y="3497263"/>
          <p14:tracePt t="64040" x="2897188" y="3492500"/>
          <p14:tracePt t="64074" x="2932113" y="3475038"/>
          <p14:tracePt t="64078" x="2943225" y="3468688"/>
          <p14:tracePt t="64107" x="2971800" y="3451225"/>
          <p14:tracePt t="64140" x="3022600" y="3429000"/>
          <p14:tracePt t="64173" x="3040063" y="3394075"/>
          <p14:tracePt t="64207" x="3057525" y="3365500"/>
          <p14:tracePt t="64240" x="3063875" y="3354388"/>
          <p14:tracePt t="64273" x="3057525" y="3354388"/>
          <p14:tracePt t="64308" x="3022600" y="3354388"/>
          <p14:tracePt t="64340" x="3006725" y="3354388"/>
          <p14:tracePt t="64373" x="2989263" y="3343275"/>
          <p14:tracePt t="64407" x="2971800" y="3336925"/>
          <p14:tracePt t="64440" x="2932113" y="3336925"/>
          <p14:tracePt t="64444" x="2921000" y="3336925"/>
          <p14:tracePt t="64473" x="2897188" y="3336925"/>
          <p14:tracePt t="64507" x="2886075" y="3332163"/>
          <p14:tracePt t="64540" x="2874963" y="3332163"/>
          <p14:tracePt t="64573" x="2846388" y="3332163"/>
          <p14:tracePt t="64607" x="2828925" y="3321050"/>
          <p14:tracePt t="64640" x="2822575" y="3308350"/>
          <p14:tracePt t="64708" x="2811463" y="3308350"/>
          <p14:tracePt t="64805" x="2811463" y="3314700"/>
          <p14:tracePt t="64820" x="2811463" y="3321050"/>
          <p14:tracePt t="64840" x="2806700" y="3321050"/>
          <p14:tracePt t="64891" x="2806700" y="3325813"/>
          <p14:tracePt t="64906" x="2806700" y="3332163"/>
          <p14:tracePt t="64940" x="2806700" y="3343275"/>
          <p14:tracePt t="65006" x="2817813" y="3343275"/>
          <p14:tracePt t="65040" x="2822575" y="3343275"/>
          <p14:tracePt t="65164" x="2817813" y="3343275"/>
          <p14:tracePt t="65173" x="2811463" y="3349625"/>
          <p14:tracePt t="65180" x="2811463" y="3354388"/>
          <p14:tracePt t="65236" x="2811463" y="3349625"/>
          <p14:tracePt t="65253" x="2811463" y="3343275"/>
          <p14:tracePt t="65284" x="2811463" y="3349625"/>
          <p14:tracePt t="65307" x="2800350" y="3349625"/>
          <p14:tracePt t="65340" x="2794000" y="3349625"/>
          <p14:tracePt t="65373" x="2789238" y="3349625"/>
          <p14:tracePt t="65406" x="2771775" y="3349625"/>
          <p14:tracePt t="65440" x="2760663" y="3349625"/>
          <p14:tracePt t="65473" x="2743200" y="3349625"/>
          <p14:tracePt t="65540" x="2732088" y="3349625"/>
          <p14:tracePt t="65573" x="2714625" y="3349625"/>
          <p14:tracePt t="65607" x="2708275" y="3349625"/>
          <p14:tracePt t="65640" x="2697163" y="3349625"/>
          <p14:tracePt t="65673" x="2679700" y="3349625"/>
          <p14:tracePt t="65706" x="2674938" y="3349625"/>
          <p14:tracePt t="65740" x="2663825" y="3354388"/>
          <p14:tracePt t="65773" x="2640013" y="3360738"/>
          <p14:tracePt t="65840" x="2640013" y="3354388"/>
          <p14:tracePt t="65884" x="2640013" y="3360738"/>
          <p14:tracePt t="65927" x="2635250" y="3360738"/>
          <p14:tracePt t="65940" x="2628900" y="3360738"/>
          <p14:tracePt t="65973" x="2611438" y="3360738"/>
          <p14:tracePt t="66006" x="2606675" y="3360738"/>
          <p14:tracePt t="66040" x="2611438" y="3354388"/>
          <p14:tracePt t="66108" x="2589213" y="3378200"/>
          <p14:tracePt t="66140" x="2571750" y="3389313"/>
          <p14:tracePt t="66173" x="2525713" y="3406775"/>
          <p14:tracePt t="66206" x="2479675" y="3429000"/>
          <p14:tracePt t="66240" x="2479675" y="3440113"/>
          <p14:tracePt t="66273" x="2479675" y="3446463"/>
          <p14:tracePt t="66324" x="2486025" y="3446463"/>
          <p14:tracePt t="66339" x="2497138" y="3457575"/>
          <p14:tracePt t="66373" x="2514600" y="3468688"/>
          <p14:tracePt t="66406" x="2525713" y="3479800"/>
          <p14:tracePt t="66440" x="2525713" y="3497263"/>
          <p14:tracePt t="66443" x="2525713" y="3503613"/>
          <p14:tracePt t="66473" x="2525713" y="3514725"/>
          <p14:tracePt t="66508" x="2525713" y="3532188"/>
          <p14:tracePt t="66539" x="2525713" y="3543300"/>
          <p14:tracePt t="66573" x="2532063" y="3554413"/>
          <p14:tracePt t="66606" x="2554288" y="3554413"/>
          <p14:tracePt t="66639" x="2578100" y="3554413"/>
          <p14:tracePt t="66673" x="2578100" y="3571875"/>
          <p14:tracePt t="66706" x="2593975" y="3571875"/>
          <p14:tracePt t="66739" x="2611438" y="3571875"/>
          <p14:tracePt t="66773" x="2606675" y="3600450"/>
          <p14:tracePt t="66806" x="2578100" y="3640138"/>
          <p14:tracePt t="66840" x="2578100" y="3646488"/>
          <p14:tracePt t="66873" x="2582863" y="3651250"/>
          <p14:tracePt t="66907" x="2571750" y="3697288"/>
          <p14:tracePt t="66939" x="2560638" y="3714750"/>
          <p14:tracePt t="66973" x="2554288" y="3732213"/>
          <p14:tracePt t="67006" x="2536825" y="3754438"/>
          <p14:tracePt t="67040" x="2479675" y="3794125"/>
          <p14:tracePt t="67072" x="2451100" y="3811588"/>
          <p14:tracePt t="67107" x="2422525" y="3822700"/>
          <p14:tracePt t="67139" x="2382838" y="3840163"/>
          <p14:tracePt t="67173" x="2354263" y="3857625"/>
          <p14:tracePt t="67206" x="2349500" y="3851275"/>
          <p14:tracePt t="67239" x="2349500" y="3840163"/>
          <p14:tracePt t="67307" x="2336800" y="3857625"/>
          <p14:tracePt t="67339" x="2325688" y="3863975"/>
          <p14:tracePt t="67412" x="2320925" y="3863975"/>
          <p14:tracePt t="67439" x="2314575" y="3863975"/>
          <p14:tracePt t="67473" x="2308225" y="3879850"/>
          <p14:tracePt t="67507" x="2320925" y="3886200"/>
          <p14:tracePt t="67539" x="2314575" y="3886200"/>
          <p14:tracePt t="67573" x="2308225" y="3892550"/>
          <p14:tracePt t="67606" x="2320925" y="3897313"/>
          <p14:tracePt t="67639" x="2343150" y="3897313"/>
          <p14:tracePt t="67673" x="2360613" y="3897313"/>
          <p14:tracePt t="67706" x="2389188" y="3886200"/>
          <p14:tracePt t="67709" x="2393950" y="3875088"/>
          <p14:tracePt t="67739" x="2463800" y="3835400"/>
          <p14:tracePt t="67772" x="2520950" y="3811588"/>
          <p14:tracePt t="67806" x="2554288" y="3800475"/>
          <p14:tracePt t="67839" x="2565400" y="3800475"/>
          <p14:tracePt t="67873" x="2565400" y="3811588"/>
          <p14:tracePt t="67907" x="2463800" y="3840163"/>
          <p14:tracePt t="67939" x="2417763" y="3863975"/>
          <p14:tracePt t="67943" x="2406650" y="3868738"/>
          <p14:tracePt t="67973" x="2378075" y="3875088"/>
          <p14:tracePt t="68006" x="2365375" y="3875088"/>
          <p14:tracePt t="68072" x="2343150" y="3875088"/>
          <p14:tracePt t="68106" x="2320925" y="3875088"/>
          <p14:tracePt t="68139" x="2303463" y="3875088"/>
          <p14:tracePt t="68172" x="2286000" y="3875088"/>
          <p14:tracePt t="68207" x="2274888" y="3868738"/>
          <p14:tracePt t="68239" x="2257425" y="3868738"/>
          <p14:tracePt t="68272" x="2257425" y="3863975"/>
          <p14:tracePt t="68307" x="2246313" y="3857625"/>
          <p14:tracePt t="68339" x="2228850" y="3863975"/>
          <p14:tracePt t="68342" x="2222500" y="3868738"/>
          <p14:tracePt t="68372" x="2211388" y="3868738"/>
          <p14:tracePt t="68406" x="2189163" y="3868738"/>
          <p14:tracePt t="68439" x="2154238" y="3875088"/>
          <p14:tracePt t="68472" x="2114550" y="3908425"/>
          <p14:tracePt t="68506" x="2108200" y="3914775"/>
          <p14:tracePt t="68539" x="2120900" y="3897313"/>
          <p14:tracePt t="68543" x="2132013" y="3886200"/>
          <p14:tracePt t="68572" x="2154238" y="3863975"/>
          <p14:tracePt t="68605" x="2178050" y="3863975"/>
          <p14:tracePt t="68639" x="2228850" y="3863975"/>
          <p14:tracePt t="68672" x="2246313" y="3863975"/>
          <p14:tracePt t="68705" x="2239963" y="3863975"/>
          <p14:tracePt t="68739" x="2228850" y="3863975"/>
          <p14:tracePt t="68772" x="2235200" y="3857625"/>
          <p14:tracePt t="68806" x="2246313" y="3857625"/>
          <p14:tracePt t="68839" x="2239963" y="3857625"/>
          <p14:tracePt t="68872" x="2222500" y="3857625"/>
          <p14:tracePt t="68906" x="2206625" y="3857625"/>
          <p14:tracePt t="68940" x="2178050" y="3857625"/>
          <p14:tracePt t="68972" x="2136775" y="3857625"/>
          <p14:tracePt t="69005" x="2092325" y="3857625"/>
          <p14:tracePt t="69039" x="2057400" y="3857625"/>
          <p14:tracePt t="69072" x="2035175" y="3857625"/>
          <p14:tracePt t="69105" x="2006600" y="3857625"/>
          <p14:tracePt t="69139" x="1971675" y="3857625"/>
          <p14:tracePt t="69172" x="1954213" y="3840163"/>
          <p14:tracePt t="69205" x="1936750" y="3822700"/>
          <p14:tracePt t="69239" x="1920875" y="3806825"/>
          <p14:tracePt t="69272" x="1903413" y="3806825"/>
          <p14:tracePt t="69339" x="1879600" y="3806825"/>
          <p14:tracePt t="69372" x="1857375" y="3789363"/>
          <p14:tracePt t="69405" x="1857375" y="3771900"/>
          <p14:tracePt t="69439" x="1874838" y="3754438"/>
          <p14:tracePt t="69476" x="1868488" y="3754438"/>
          <p14:tracePt t="69505" x="1857375" y="3765550"/>
          <p14:tracePt t="69539" x="1846263" y="3765550"/>
          <p14:tracePt t="69572" x="1839913" y="3778250"/>
          <p14:tracePt t="69605" x="1828800" y="3789363"/>
          <p14:tracePt t="69639" x="1789113" y="3794125"/>
          <p14:tracePt t="69672" x="1760538" y="3794125"/>
          <p14:tracePt t="69705" x="1754188" y="3783013"/>
          <p14:tracePt t="69739" x="1749425" y="3783013"/>
          <p14:tracePt t="69742" x="1743075" y="3783013"/>
          <p14:tracePt t="69772" x="1731963" y="3783013"/>
          <p14:tracePt t="69805" x="1731963" y="3778250"/>
          <p14:tracePt t="69838" x="1731963" y="3760788"/>
          <p14:tracePt t="69872" x="1714500" y="3771900"/>
          <p14:tracePt t="69905" x="1674813" y="3778250"/>
          <p14:tracePt t="69938" x="1668463" y="3765550"/>
          <p14:tracePt t="69972" x="1657350" y="3765550"/>
          <p14:tracePt t="70005" x="1646238" y="3765550"/>
          <p14:tracePt t="70072" x="1657350" y="3765550"/>
          <p14:tracePt t="70105" x="1639888" y="3765550"/>
          <p14:tracePt t="70139" x="1622425" y="3765550"/>
          <p14:tracePt t="70172" x="1606550" y="3765550"/>
          <p14:tracePt t="70205" x="1577975" y="3783013"/>
          <p14:tracePt t="70238" x="1543050" y="3806825"/>
          <p14:tracePt t="70272" x="1531938" y="3811588"/>
          <p14:tracePt t="70305" x="1503363" y="3811588"/>
          <p14:tracePt t="70339" x="1446213" y="3811588"/>
          <p14:tracePt t="70372" x="1439863" y="3811588"/>
          <p14:tracePt t="70405" x="1468438" y="3806825"/>
          <p14:tracePt t="70438" x="1485900" y="3806825"/>
          <p14:tracePt t="70505" x="1479550" y="3817938"/>
          <p14:tracePt t="70572" x="1474788" y="3817938"/>
          <p14:tracePt t="70605" x="1457325" y="3817938"/>
          <p14:tracePt t="70638" x="1450975" y="3822700"/>
          <p14:tracePt t="70672" x="1450975" y="3840163"/>
          <p14:tracePt t="70706" x="1435100" y="3857625"/>
          <p14:tracePt t="70739" x="1417638" y="3868738"/>
          <p14:tracePt t="70771" x="1400175" y="3875088"/>
          <p14:tracePt t="70805" x="1389063" y="3886200"/>
          <p14:tracePt t="70872" x="1377950" y="3886200"/>
          <p14:tracePt t="70904" x="1389063" y="3879850"/>
          <p14:tracePt t="70939" x="1428750" y="3863975"/>
          <p14:tracePt t="70971" x="1428750" y="3846513"/>
          <p14:tracePt t="71005" x="1428750" y="3835400"/>
          <p14:tracePt t="71038" x="1439863" y="3817938"/>
          <p14:tracePt t="71072" x="1450975" y="3817938"/>
          <p14:tracePt t="71105" x="1439863" y="3817938"/>
          <p14:tracePt t="71139" x="1439863" y="3829050"/>
          <p14:tracePt t="71171" x="1439863" y="3846513"/>
          <p14:tracePt t="71205" x="1389063" y="3846513"/>
          <p14:tracePt t="71238" x="1343025" y="3840163"/>
          <p14:tracePt t="71271" x="1331913" y="3829050"/>
          <p14:tracePt t="71305" x="1314450" y="3811588"/>
          <p14:tracePt t="71340" x="1331913" y="3789363"/>
          <p14:tracePt t="71371" x="1377950" y="3743325"/>
          <p14:tracePt t="71405" x="1377950" y="3708400"/>
          <p14:tracePt t="71438" x="1377950" y="3692525"/>
          <p14:tracePt t="71471" x="1377950" y="3686175"/>
          <p14:tracePt t="71505" x="1360488" y="3686175"/>
          <p14:tracePt t="71539" x="1343025" y="3679825"/>
          <p14:tracePt t="71572" x="1331913" y="3668713"/>
          <p14:tracePt t="71605" x="1320800" y="3657600"/>
          <p14:tracePt t="71638" x="1314450" y="3640138"/>
          <p14:tracePt t="71672" x="1296988" y="3622675"/>
          <p14:tracePt t="71705" x="1296988" y="3606800"/>
          <p14:tracePt t="71738" x="1303338" y="3606800"/>
          <p14:tracePt t="71771" x="1320800" y="3606800"/>
          <p14:tracePt t="71805" x="1325563" y="3629025"/>
          <p14:tracePt t="71838" x="1292225" y="3663950"/>
          <p14:tracePt t="71871" x="1263650" y="3668713"/>
          <p14:tracePt t="71905" x="1250950" y="3663950"/>
          <p14:tracePt t="71939" x="1228725" y="3663950"/>
          <p14:tracePt t="71972" x="1217613" y="3663950"/>
          <p14:tracePt t="72004" x="1217613" y="3657600"/>
          <p14:tracePt t="72037" x="1235075" y="3640138"/>
          <p14:tracePt t="72071" x="1246188" y="3622675"/>
          <p14:tracePt t="72104" x="1246188" y="3606800"/>
          <p14:tracePt t="72139" x="1263650" y="3594100"/>
          <p14:tracePt t="72172" x="1292225" y="3594100"/>
          <p14:tracePt t="72204" x="1292225" y="3611563"/>
          <p14:tracePt t="72238" x="1274763" y="3611563"/>
          <p14:tracePt t="72271" x="1285875" y="3611563"/>
          <p14:tracePt t="72304" x="1296988" y="3622675"/>
          <p14:tracePt t="72339" x="1296988" y="3640138"/>
          <p14:tracePt t="72371" x="1303338" y="3640138"/>
          <p14:tracePt t="72404" x="1336675" y="3640138"/>
          <p14:tracePt t="72438" x="1349375" y="3640138"/>
          <p14:tracePt t="72668" x="1343025" y="3640138"/>
          <p14:tracePt t="72684" x="1336675" y="3640138"/>
          <p14:tracePt t="72692" x="1331913" y="3640138"/>
          <p14:tracePt t="72721" x="1325563" y="3640138"/>
          <p14:tracePt t="72853" x="1320800" y="3640138"/>
          <p14:tracePt t="72860" x="1314450" y="3640138"/>
          <p14:tracePt t="72876" x="1308100" y="3640138"/>
          <p14:tracePt t="72904" x="1296988" y="3640138"/>
          <p14:tracePt t="72938" x="1285875" y="3640138"/>
          <p14:tracePt t="72996" x="1285875" y="3635375"/>
          <p14:tracePt t="73006" x="1285875" y="3629025"/>
          <p14:tracePt t="73038" x="1274763" y="3629025"/>
          <p14:tracePt t="73071" x="1268413" y="3617913"/>
          <p14:tracePt t="73105" x="1268413" y="3600450"/>
          <p14:tracePt t="73137" x="1263650" y="3594100"/>
          <p14:tracePt t="73171" x="1257300" y="3594100"/>
          <p14:tracePt t="73206" x="1274763" y="3582988"/>
          <p14:tracePt t="73238" x="1279525" y="3571875"/>
          <p14:tracePt t="73271" x="1268413" y="3571875"/>
          <p14:tracePt t="73304" x="1257300" y="3571875"/>
          <p14:tracePt t="73337" x="1263650" y="3571875"/>
          <p14:tracePt t="73371" x="1268413" y="3571875"/>
          <p14:tracePt t="73404" x="1246188" y="3582988"/>
          <p14:tracePt t="73437" x="1250950" y="3594100"/>
          <p14:tracePt t="73471" x="1263650" y="3606800"/>
          <p14:tracePt t="73504" x="1250950" y="3617913"/>
          <p14:tracePt t="73537" x="1263650" y="3622675"/>
          <p14:tracePt t="73541" x="1274763" y="3622675"/>
          <p14:tracePt t="73571" x="1308100" y="3640138"/>
          <p14:tracePt t="73604" x="1393825" y="3679825"/>
          <p14:tracePt t="73637" x="1450975" y="3708400"/>
          <p14:tracePt t="73670" x="1497013" y="3754438"/>
          <p14:tracePt t="73704" x="1514475" y="3771900"/>
          <p14:tracePt t="73737" x="1549400" y="3794125"/>
          <p14:tracePt t="73771" x="1606550" y="3806825"/>
          <p14:tracePt t="73772" x="1622425" y="3806825"/>
          <p14:tracePt t="73804" x="1692275" y="3806825"/>
          <p14:tracePt t="73837" x="1720850" y="3835400"/>
          <p14:tracePt t="73871" x="1703388" y="3897313"/>
          <p14:tracePt t="73904" x="1692275" y="3943350"/>
          <p14:tracePt t="73937" x="1725613" y="3954463"/>
          <p14:tracePt t="73971" x="1749425" y="3965575"/>
          <p14:tracePt t="74004" x="1778000" y="4000500"/>
          <p14:tracePt t="74037" x="1800225" y="4064000"/>
          <p14:tracePt t="74071" x="1793875" y="4114800"/>
          <p14:tracePt t="74104" x="1765300" y="4149725"/>
          <p14:tracePt t="74137" x="1736725" y="4211638"/>
          <p14:tracePt t="74171" x="1731963" y="4264025"/>
          <p14:tracePt t="74174" x="1731963" y="4279900"/>
          <p14:tracePt t="74204" x="1749425" y="4321175"/>
          <p14:tracePt t="74237" x="1760538" y="4343400"/>
          <p14:tracePt t="74270" x="1749425" y="4394200"/>
          <p14:tracePt t="74304" x="1749425" y="4435475"/>
          <p14:tracePt t="74337" x="1760538" y="4451350"/>
          <p14:tracePt t="74371" x="1771650" y="4464050"/>
          <p14:tracePt t="74405" x="1778000" y="4468813"/>
          <p14:tracePt t="74437" x="1782763" y="4468813"/>
          <p14:tracePt t="74471" x="1800225" y="4468813"/>
          <p14:tracePt t="74504" x="1800225" y="4475163"/>
          <p14:tracePt t="74537" x="1800225" y="4508500"/>
          <p14:tracePt t="74570" x="1817688" y="4532313"/>
          <p14:tracePt t="74604" x="1817688" y="4525963"/>
          <p14:tracePt t="74637" x="1822450" y="4508500"/>
          <p14:tracePt t="74670" x="1879600" y="4492625"/>
          <p14:tracePt t="74704" x="1936750" y="4479925"/>
          <p14:tracePt t="74737" x="1949450" y="4486275"/>
          <p14:tracePt t="74770" x="1960563" y="4492625"/>
          <p14:tracePt t="74804" x="1993900" y="4475163"/>
          <p14:tracePt t="74837" x="2017713" y="4457700"/>
          <p14:tracePt t="74904" x="2022475" y="4479925"/>
          <p14:tracePt t="74937" x="2046288" y="4514850"/>
          <p14:tracePt t="74941" x="2046288" y="4521200"/>
          <p14:tracePt t="74973" x="2039938" y="4521200"/>
          <p14:tracePt t="75004" x="2035175" y="4554538"/>
          <p14:tracePt t="75037" x="2017713" y="4611688"/>
          <p14:tracePt t="75070" x="2000250" y="4651375"/>
          <p14:tracePt t="75104" x="1971675" y="4692650"/>
          <p14:tracePt t="75137" x="1931988" y="4732338"/>
          <p14:tracePt t="75171" x="1908175" y="4772025"/>
          <p14:tracePt t="75173" x="1903413" y="4783138"/>
          <p14:tracePt t="75203" x="1874838" y="4811713"/>
          <p14:tracePt t="75237" x="1851025" y="4818063"/>
          <p14:tracePt t="75270" x="1839913" y="4818063"/>
          <p14:tracePt t="75303" x="1835150" y="4818063"/>
          <p14:tracePt t="75337" x="1835150" y="4765675"/>
          <p14:tracePt t="75371" x="1835150" y="4679950"/>
          <p14:tracePt t="75403" x="1868488" y="4606925"/>
          <p14:tracePt t="75437" x="1879600" y="4525963"/>
          <p14:tracePt t="75470" x="1863725" y="4411663"/>
          <p14:tracePt t="75503" x="1846263" y="4354513"/>
          <p14:tracePt t="75537" x="1835150" y="4314825"/>
          <p14:tracePt t="75570" x="1879600" y="4206875"/>
          <p14:tracePt t="75603" x="2097088" y="3932238"/>
          <p14:tracePt t="75637" x="2211388" y="3783013"/>
          <p14:tracePt t="75670" x="2314575" y="3679825"/>
          <p14:tracePt t="75703" x="2371725" y="3646488"/>
          <p14:tracePt t="75737" x="2382838" y="3646488"/>
          <p14:tracePt t="75772" x="2400300" y="3692525"/>
          <p14:tracePt t="75803" x="2406650" y="3778250"/>
          <p14:tracePt t="75836" x="2474913" y="3908425"/>
          <p14:tracePt t="75870" x="2514600" y="4017963"/>
          <p14:tracePt t="75903" x="2486025" y="4114800"/>
          <p14:tracePt t="75937" x="2406650" y="4189413"/>
          <p14:tracePt t="75943" x="2389188" y="4200525"/>
          <p14:tracePt t="75971" x="2371725" y="4229100"/>
          <p14:tracePt t="76003" x="2286000" y="4429125"/>
          <p14:tracePt t="76037" x="2211388" y="4600575"/>
          <p14:tracePt t="76070" x="2136775" y="4811713"/>
          <p14:tracePt t="76103" x="2222500" y="5000625"/>
          <p14:tracePt t="76138" x="2349500" y="5183188"/>
          <p14:tracePt t="76170" x="2428875" y="5378450"/>
          <p14:tracePt t="76204" x="2371725" y="5468938"/>
          <p14:tracePt t="76237" x="2336800" y="5503863"/>
          <p14:tracePt t="76270" x="2239963" y="5611813"/>
          <p14:tracePt t="76303" x="1965325" y="5921375"/>
          <p14:tracePt t="76337" x="1760538" y="6075363"/>
          <p14:tracePt t="76370" x="1674813" y="6194425"/>
          <p14:tracePt t="76403" x="1622425" y="6321425"/>
          <p14:tracePt t="76437" x="1554163" y="6378575"/>
          <p14:tracePt t="76470" x="1463675" y="6411913"/>
          <p14:tracePt t="76503" x="1371600" y="6400800"/>
          <p14:tracePt t="76537" x="1239838" y="6350000"/>
          <p14:tracePt t="76571" x="1200150" y="6332538"/>
          <p14:tracePt t="76604" x="1154113" y="6326188"/>
          <p14:tracePt t="76637" x="1085850" y="6251575"/>
          <p14:tracePt t="76670" x="1050925" y="6126163"/>
          <p14:tracePt t="76703" x="1017588" y="6046788"/>
          <p14:tracePt t="76737" x="960438" y="6011863"/>
          <p14:tracePt t="76771" x="903288" y="5897563"/>
          <p14:tracePt t="76803" x="925513" y="5800725"/>
          <p14:tracePt t="76806" x="931863" y="5783263"/>
          <p14:tracePt t="76836" x="914400" y="5743575"/>
          <p14:tracePt t="76870" x="863600" y="5715000"/>
          <p14:tracePt t="76903" x="835025" y="5657850"/>
          <p14:tracePt t="76936" x="839788" y="5589588"/>
          <p14:tracePt t="76971" x="828675" y="5561013"/>
          <p14:tracePt t="77004" x="793750" y="5532438"/>
          <p14:tracePt t="77036" x="788988" y="5480050"/>
          <p14:tracePt t="77070" x="800100" y="5464175"/>
          <p14:tracePt t="77103" x="800100" y="5435600"/>
          <p14:tracePt t="77136" x="800100" y="5400675"/>
          <p14:tracePt t="77170" x="817563" y="5383213"/>
          <p14:tracePt t="77203" x="857250" y="5337175"/>
          <p14:tracePt t="77236" x="879475" y="5326063"/>
          <p14:tracePt t="77270" x="885825" y="5354638"/>
          <p14:tracePt t="77303" x="908050" y="5349875"/>
          <p14:tracePt t="77336" x="942975" y="5308600"/>
          <p14:tracePt t="77371" x="936625" y="5303838"/>
          <p14:tracePt t="77403" x="936625" y="5308600"/>
          <p14:tracePt t="77436" x="949325" y="5286375"/>
          <p14:tracePt t="77470" x="977900" y="5275263"/>
          <p14:tracePt t="77503" x="965200" y="5275263"/>
          <p14:tracePt t="77536" x="949325" y="5280025"/>
          <p14:tracePt t="77570" x="960438" y="5257800"/>
          <p14:tracePt t="77604" x="954088" y="5235575"/>
          <p14:tracePt t="77636" x="925513" y="5235575"/>
          <p14:tracePt t="77670" x="925513" y="5222875"/>
          <p14:tracePt t="77703" x="942975" y="5211763"/>
          <p14:tracePt t="77737" x="954088" y="5211763"/>
          <p14:tracePt t="77770" x="971550" y="5194300"/>
          <p14:tracePt t="77804" x="982663" y="5183188"/>
          <p14:tracePt t="77836" x="982663" y="5178425"/>
          <p14:tracePt t="77870" x="982663" y="5165725"/>
          <p14:tracePt t="77936" x="960438" y="5189538"/>
          <p14:tracePt t="77969" x="931863" y="5218113"/>
          <p14:tracePt t="78004" x="908050" y="5222875"/>
          <p14:tracePt t="78036" x="868363" y="5246688"/>
          <p14:tracePt t="78069" x="835025" y="5257800"/>
          <p14:tracePt t="78103" x="828675" y="5257800"/>
          <p14:tracePt t="78136" x="835025" y="5229225"/>
          <p14:tracePt t="78170" x="863600" y="5194300"/>
          <p14:tracePt t="78203" x="868363" y="5183188"/>
          <p14:tracePt t="78236" x="879475" y="5183188"/>
          <p14:tracePt t="78270" x="896938" y="5183188"/>
          <p14:tracePt t="78303" x="885825" y="5194300"/>
          <p14:tracePt t="78336" x="857250" y="5200650"/>
          <p14:tracePt t="78370" x="857250" y="5194300"/>
          <p14:tracePt t="78374" x="868363" y="5189538"/>
          <p14:tracePt t="78404" x="885825" y="5189538"/>
          <p14:tracePt t="78436" x="879475" y="5194300"/>
          <p14:tracePt t="78469" x="868363" y="5194300"/>
          <p14:tracePt t="78503" x="868363" y="5189538"/>
          <p14:tracePt t="78535" x="850900" y="5194300"/>
          <p14:tracePt t="78569" x="835025" y="5200650"/>
          <p14:tracePt t="78603" x="811213" y="5200650"/>
          <p14:tracePt t="78636" x="793750" y="5218113"/>
          <p14:tracePt t="78670" x="793750" y="5222875"/>
          <p14:tracePt t="78736" x="788988" y="5235575"/>
          <p14:tracePt t="78770" x="749300" y="5264150"/>
          <p14:tracePt t="78803" x="742950" y="5268913"/>
          <p14:tracePt t="78837" x="736600" y="5268913"/>
          <p14:tracePt t="78869" x="703263" y="5297488"/>
          <p14:tracePt t="78903" x="692150" y="5308600"/>
          <p14:tracePt t="78936" x="696913" y="5297488"/>
          <p14:tracePt t="78970" x="696913" y="5292725"/>
          <p14:tracePt t="79003" x="692150" y="5286375"/>
          <p14:tracePt t="79036" x="714375" y="5240338"/>
          <p14:tracePt t="79069" x="742950" y="5207000"/>
          <p14:tracePt t="79102" x="742950" y="5189538"/>
          <p14:tracePt t="79169" x="754063" y="5189538"/>
          <p14:tracePt t="79203" x="760413" y="5172075"/>
          <p14:tracePt t="79270" x="771525" y="5172075"/>
          <p14:tracePt t="79277" x="777875" y="5172075"/>
          <p14:tracePt t="79303" x="793750" y="5160963"/>
          <p14:tracePt t="79336" x="800100" y="5132388"/>
          <p14:tracePt t="79369" x="800100" y="5126038"/>
          <p14:tracePt t="79403" x="817563" y="5121275"/>
          <p14:tracePt t="79436" x="828675" y="5103813"/>
          <p14:tracePt t="79469" x="863600" y="5068888"/>
          <p14:tracePt t="79502" x="892175" y="5040313"/>
          <p14:tracePt t="79536" x="896938" y="5040313"/>
          <p14:tracePt t="79603" x="896938" y="5035550"/>
          <p14:tracePt t="79635" x="896938" y="5022850"/>
          <p14:tracePt t="79735" x="896938" y="5029200"/>
          <p14:tracePt t="79756" x="896938" y="5035550"/>
          <p14:tracePt t="79769" x="896938" y="5040313"/>
          <p14:tracePt t="79828" x="892175" y="5040313"/>
          <p14:tracePt t="79837" x="885825" y="5040313"/>
          <p14:tracePt t="79869" x="857250" y="5040313"/>
          <p14:tracePt t="79902" x="835025" y="5051425"/>
          <p14:tracePt t="79936" x="839788" y="5064125"/>
          <p14:tracePt t="79969" x="879475" y="5035550"/>
          <p14:tracePt t="79974" x="892175" y="5022850"/>
          <p14:tracePt t="80003" x="892175" y="5018088"/>
          <p14:tracePt t="80035" x="885825" y="5018088"/>
          <p14:tracePt t="80069" x="885825" y="5022850"/>
          <p14:tracePt t="80108" x="879475" y="5022850"/>
          <p14:tracePt t="80136" x="868363" y="5022850"/>
          <p14:tracePt t="80268" x="874713" y="5022850"/>
          <p14:tracePt t="80275" x="879475" y="5022850"/>
          <p14:tracePt t="80285" x="879475" y="5018088"/>
          <p14:tracePt t="80318" x="896938" y="5006975"/>
          <p14:tracePt t="80352" x="908050" y="5006975"/>
          <p14:tracePt t="80385" x="925513" y="4983163"/>
          <p14:tracePt t="80390" x="931863" y="4978400"/>
          <p14:tracePt t="80420" x="942975" y="4954588"/>
          <p14:tracePt t="80452" x="949325" y="4937125"/>
          <p14:tracePt t="80485" x="960438" y="4937125"/>
          <p14:tracePt t="80519" x="965200" y="4943475"/>
          <p14:tracePt t="80552" x="971550" y="4943475"/>
          <p14:tracePt t="80585" x="960438" y="4943475"/>
          <p14:tracePt t="80619" x="960438" y="4937125"/>
          <p14:tracePt t="80653" x="971550" y="4921250"/>
          <p14:tracePt t="80685" x="989013" y="4886325"/>
          <p14:tracePt t="80752" x="982663" y="4897438"/>
          <p14:tracePt t="80785" x="993775" y="4897438"/>
          <p14:tracePt t="80819" x="1035050" y="4897438"/>
          <p14:tracePt t="80852" x="1050925" y="4897438"/>
          <p14:tracePt t="80885" x="1068388" y="4897438"/>
          <p14:tracePt t="80919" x="1108075" y="4892675"/>
          <p14:tracePt t="80953" x="1136650" y="4886325"/>
          <p14:tracePt t="80957" x="1154113" y="4875213"/>
          <p14:tracePt t="80985" x="1177925" y="4864100"/>
          <p14:tracePt t="81019" x="1217613" y="4846638"/>
          <p14:tracePt t="81021" x="1228725" y="4846638"/>
          <p14:tracePt t="81052" x="1279525" y="4840288"/>
          <p14:tracePt t="81085" x="1320800" y="4829175"/>
          <p14:tracePt t="81119" x="1354138" y="4829175"/>
          <p14:tracePt t="81152" x="1406525" y="4829175"/>
          <p14:tracePt t="81185" x="1468438" y="4829175"/>
          <p14:tracePt t="81189" x="1479550" y="4829175"/>
          <p14:tracePt t="81219" x="1531938" y="4829175"/>
          <p14:tracePt t="81252" x="1617663" y="4829175"/>
          <p14:tracePt t="81285" x="1685925" y="4822825"/>
          <p14:tracePt t="81319" x="1754188" y="4800600"/>
          <p14:tracePt t="81352" x="1828800" y="4800600"/>
          <p14:tracePt t="81385" x="1903413" y="4800600"/>
          <p14:tracePt t="81419" x="1965325" y="4800600"/>
          <p14:tracePt t="81452" x="2074863" y="4811713"/>
          <p14:tracePt t="81485" x="2154238" y="4829175"/>
          <p14:tracePt t="81518" x="2217738" y="4835525"/>
          <p14:tracePt t="81552" x="2263775" y="4840288"/>
          <p14:tracePt t="81585" x="2349500" y="4840288"/>
          <p14:tracePt t="81620" x="2400300" y="4868863"/>
          <p14:tracePt t="81652" x="2417763" y="4903788"/>
          <p14:tracePt t="81685" x="2428875" y="4914900"/>
          <p14:tracePt t="81718" x="2457450" y="4932363"/>
          <p14:tracePt t="81752" x="2486025" y="4932363"/>
          <p14:tracePt t="81785" x="2508250" y="4914900"/>
          <p14:tracePt t="81818" x="2486025" y="4914900"/>
          <p14:tracePt t="81852" x="2446338" y="4926013"/>
          <p14:tracePt t="81885" x="2435225" y="4932363"/>
          <p14:tracePt t="81952" x="2428875" y="4932363"/>
          <p14:tracePt t="81985" x="2378075" y="4960938"/>
          <p14:tracePt t="82019" x="2257425" y="5075238"/>
          <p14:tracePt t="82052" x="2154238" y="5149850"/>
          <p14:tracePt t="82085" x="2022475" y="5229225"/>
          <p14:tracePt t="82118" x="1828800" y="5343525"/>
          <p14:tracePt t="82152" x="1674813" y="5435600"/>
          <p14:tracePt t="82185" x="1554163" y="5532438"/>
          <p14:tracePt t="82219" x="1450975" y="5635625"/>
          <p14:tracePt t="82251" x="1279525" y="5726113"/>
          <p14:tracePt t="82285" x="1068388" y="5818188"/>
          <p14:tracePt t="82318" x="960438" y="5829300"/>
          <p14:tracePt t="82351" x="874713" y="5829300"/>
          <p14:tracePt t="82384" x="754063" y="5851525"/>
          <p14:tracePt t="82418" x="703263" y="5840413"/>
          <p14:tracePt t="82451" x="663575" y="5800725"/>
          <p14:tracePt t="82485" x="646113" y="5754688"/>
          <p14:tracePt t="82518" x="650875" y="5675313"/>
          <p14:tracePt t="82552" x="685800" y="5611813"/>
          <p14:tracePt t="82585" x="720725" y="5565775"/>
          <p14:tracePt t="82619" x="822325" y="5480050"/>
          <p14:tracePt t="82651" x="949325" y="5429250"/>
          <p14:tracePt t="82685" x="1046163" y="5378450"/>
          <p14:tracePt t="82718" x="1131888" y="5343525"/>
          <p14:tracePt t="82752" x="1189038" y="5332413"/>
          <p14:tracePt t="82785" x="1274763" y="5332413"/>
          <p14:tracePt t="82819" x="1365250" y="5332413"/>
          <p14:tracePt t="82852" x="1406525" y="5332413"/>
          <p14:tracePt t="82885" x="1514475" y="5321300"/>
          <p14:tracePt t="82918" x="1674813" y="5314950"/>
          <p14:tracePt t="82951" x="1811338" y="5314950"/>
          <p14:tracePt t="82956" x="1839913" y="5314950"/>
          <p14:tracePt t="82985" x="1931988" y="5326063"/>
          <p14:tracePt t="83019" x="2039938" y="5349875"/>
          <p14:tracePt t="83051" x="2120900" y="5372100"/>
          <p14:tracePt t="83085" x="2182813" y="5383213"/>
          <p14:tracePt t="83118" x="2263775" y="5383213"/>
          <p14:tracePt t="83151" x="2343150" y="5389563"/>
          <p14:tracePt t="83185" x="2371725" y="5400675"/>
          <p14:tracePt t="83220" x="2365375" y="5418138"/>
          <p14:tracePt t="83253" x="2365375" y="5429250"/>
          <p14:tracePt t="83284" x="2365375" y="5440363"/>
          <p14:tracePt t="83318" x="2360613" y="5451475"/>
          <p14:tracePt t="83352" x="2336800" y="5480050"/>
          <p14:tracePt t="83385" x="2263775" y="5521325"/>
          <p14:tracePt t="83420" x="2063750" y="5611813"/>
          <p14:tracePt t="83451" x="1954213" y="5668963"/>
          <p14:tracePt t="83484" x="1846263" y="5703888"/>
          <p14:tracePt t="83518" x="1760538" y="5726113"/>
          <p14:tracePt t="83552" x="1646238" y="5749925"/>
          <p14:tracePt t="83585" x="1520825" y="5772150"/>
          <p14:tracePt t="83618" x="1417638" y="5789613"/>
          <p14:tracePt t="83651" x="1371600" y="5783263"/>
          <p14:tracePt t="83685" x="1257300" y="5743575"/>
          <p14:tracePt t="83718" x="1193800" y="5721350"/>
          <p14:tracePt t="83751" x="1143000" y="5697538"/>
          <p14:tracePt t="83785" x="1120775" y="5675313"/>
          <p14:tracePt t="83818" x="1103313" y="5635625"/>
          <p14:tracePt t="83851" x="1103313" y="5611813"/>
          <p14:tracePt t="83852" x="1103313" y="5607050"/>
          <p14:tracePt t="83884" x="1125538" y="5600700"/>
          <p14:tracePt t="83918" x="1177925" y="5578475"/>
          <p14:tracePt t="83951" x="1257300" y="5554663"/>
          <p14:tracePt t="83955" x="1268413" y="5549900"/>
          <p14:tracePt t="83984" x="1314450" y="5543550"/>
          <p14:tracePt t="84018" x="1377950" y="5543550"/>
          <p14:tracePt t="84052" x="1479550" y="5543550"/>
          <p14:tracePt t="84084" x="1560513" y="5537200"/>
          <p14:tracePt t="84118" x="1679575" y="5526088"/>
          <p14:tracePt t="84151" x="1800225" y="5526088"/>
          <p14:tracePt t="84184" x="1903413" y="5526088"/>
          <p14:tracePt t="84218" x="1982788" y="5526088"/>
          <p14:tracePt t="84251" x="2051050" y="5526088"/>
          <p14:tracePt t="84254" x="2068513" y="5526088"/>
          <p14:tracePt t="84284" x="2132013" y="5526088"/>
          <p14:tracePt t="84318" x="2182813" y="5526088"/>
          <p14:tracePt t="84351" x="2211388" y="5554663"/>
          <p14:tracePt t="84384" x="2228850" y="5565775"/>
          <p14:tracePt t="84418" x="2246313" y="5565775"/>
          <p14:tracePt t="84451" x="2257425" y="5565775"/>
          <p14:tracePt t="84484" x="2228850" y="5583238"/>
          <p14:tracePt t="84517" x="2189163" y="5607050"/>
          <p14:tracePt t="84550" x="2149475" y="5622925"/>
          <p14:tracePt t="84584" x="2068513" y="5657850"/>
          <p14:tracePt t="84618" x="2000250" y="5675313"/>
          <p14:tracePt t="84651" x="1943100" y="5675313"/>
          <p14:tracePt t="84652" x="1920875" y="5675313"/>
          <p14:tracePt t="84684" x="1771650" y="5703888"/>
          <p14:tracePt t="84717" x="1600200" y="5743575"/>
          <p14:tracePt t="84751" x="1497013" y="5749925"/>
          <p14:tracePt t="84784" x="1463675" y="5743575"/>
          <p14:tracePt t="84818" x="1382713" y="5743575"/>
          <p14:tracePt t="84851" x="1274763" y="5743575"/>
          <p14:tracePt t="84884" x="1193800" y="5743575"/>
          <p14:tracePt t="84917" x="1177925" y="5743575"/>
          <p14:tracePt t="84951" x="1143000" y="5737225"/>
          <p14:tracePt t="84984" x="1114425" y="5737225"/>
          <p14:tracePt t="85017" x="1085850" y="5737225"/>
          <p14:tracePt t="85022" x="1079500" y="5737225"/>
          <p14:tracePt t="85054" x="1085850" y="5737225"/>
          <p14:tracePt t="85084" x="1143000" y="5715000"/>
          <p14:tracePt t="85118" x="1193800" y="5697538"/>
          <p14:tracePt t="85151" x="1257300" y="5680075"/>
          <p14:tracePt t="85184" x="1325563" y="5657850"/>
          <p14:tracePt t="85217" x="1422400" y="5635625"/>
          <p14:tracePt t="85251" x="1560513" y="5607050"/>
          <p14:tracePt t="85254" x="1606550" y="5600700"/>
          <p14:tracePt t="85284" x="1760538" y="5583238"/>
          <p14:tracePt t="85317" x="1879600" y="5561013"/>
          <p14:tracePt t="85351" x="2022475" y="5526088"/>
          <p14:tracePt t="85384" x="2211388" y="5497513"/>
          <p14:tracePt t="85417" x="2349500" y="5497513"/>
          <p14:tracePt t="85451" x="2463800" y="5492750"/>
          <p14:tracePt t="85453" x="2503488" y="5486400"/>
          <p14:tracePt t="85484" x="2651125" y="5486400"/>
          <p14:tracePt t="85517" x="2720975" y="5486400"/>
          <p14:tracePt t="85551" x="2736850" y="5475288"/>
          <p14:tracePt t="85584" x="2743200" y="5464175"/>
          <p14:tracePt t="85617" x="2743200" y="5480050"/>
          <p14:tracePt t="85650" x="2703513" y="5508625"/>
          <p14:tracePt t="85651" x="2697163" y="5508625"/>
          <p14:tracePt t="85684" x="2657475" y="5508625"/>
          <p14:tracePt t="85717" x="2628900" y="5508625"/>
          <p14:tracePt t="85750" x="2611438" y="5508625"/>
          <p14:tracePt t="85784" x="2571750" y="5508625"/>
          <p14:tracePt t="85817" x="2536825" y="5508625"/>
          <p14:tracePt t="85851" x="2497138" y="5508625"/>
          <p14:tracePt t="85884" x="2474913" y="5508625"/>
          <p14:tracePt t="85917" x="2468563" y="5508625"/>
          <p14:tracePt t="85951" x="2463800" y="5508625"/>
          <p14:tracePt t="85984" x="2428875" y="5508625"/>
          <p14:tracePt t="86017" x="2417763" y="5492750"/>
          <p14:tracePt t="86084" x="2393950" y="5492750"/>
          <p14:tracePt t="86117" x="2382838" y="5492750"/>
          <p14:tracePt t="86196" x="2378075" y="5492750"/>
          <p14:tracePt t="86217" x="2365375" y="5492750"/>
          <p14:tracePt t="86251" x="2378075" y="5492750"/>
          <p14:tracePt t="86333" x="2371725" y="5492750"/>
          <p14:tracePt t="86351" x="2365375" y="5492750"/>
          <p14:tracePt t="86384" x="2360613" y="5503863"/>
          <p14:tracePt t="86417" x="2371725" y="5503863"/>
          <p14:tracePt t="86483" x="2360613" y="5508625"/>
          <p14:tracePt t="86517" x="2349500" y="5514975"/>
          <p14:tracePt t="86584" x="2336800" y="5514975"/>
          <p14:tracePt t="86617" x="2320925" y="5514975"/>
          <p14:tracePt t="86650" x="2297113" y="5514975"/>
          <p14:tracePt t="86683" x="2292350" y="5514975"/>
          <p14:tracePt t="86717" x="2297113" y="5514975"/>
          <p14:tracePt t="86750" x="2297113" y="5497513"/>
          <p14:tracePt t="86783" x="2297113" y="5486400"/>
          <p14:tracePt t="86851" x="2286000" y="5480050"/>
          <p14:tracePt t="86883" x="2274888" y="5475288"/>
          <p14:tracePt t="86917" x="2268538" y="5464175"/>
          <p14:tracePt t="86950" x="2268538" y="5457825"/>
          <p14:tracePt t="86983" x="2257425" y="5451475"/>
          <p14:tracePt t="87017" x="2239963" y="5435600"/>
          <p14:tracePt t="87051" x="2228850" y="5422900"/>
          <p14:tracePt t="87083" x="2228850" y="5411788"/>
          <p14:tracePt t="87117" x="2228850" y="5394325"/>
          <p14:tracePt t="87150" x="2257425" y="5394325"/>
          <p14:tracePt t="87183" x="2279650" y="5400675"/>
          <p14:tracePt t="87217" x="2286000" y="5418138"/>
          <p14:tracePt t="87250" x="2279650" y="5422900"/>
          <p14:tracePt t="87317" x="2286000" y="5422900"/>
          <p14:tracePt t="87350" x="2303463" y="5422900"/>
          <p14:tracePt t="87383" x="2320925" y="5422900"/>
          <p14:tracePt t="87460" x="2325688" y="5422900"/>
          <p14:tracePt t="87483" x="2336800" y="5422900"/>
          <p14:tracePt t="87590" x="2343150" y="5422900"/>
          <p14:tracePt t="87597" x="2349500" y="5422900"/>
          <p14:tracePt t="87617" x="2354263" y="5411788"/>
          <p14:tracePt t="87651" x="2349500" y="5394325"/>
          <p14:tracePt t="87683" x="2349500" y="5383213"/>
          <p14:tracePt t="87716" x="2349500" y="5378450"/>
          <p14:tracePt t="87964" x="2343150" y="5378450"/>
          <p14:tracePt t="87988" x="2336800" y="5378450"/>
          <p14:tracePt t="88052" x="2332038" y="5378450"/>
          <p14:tracePt t="88060" x="2325688" y="5378450"/>
          <p14:tracePt t="88076" x="2320925" y="5378450"/>
          <p14:tracePt t="88100" x="2308225" y="5378450"/>
          <p14:tracePt t="88167" x="2297113" y="5378450"/>
          <p14:tracePt t="88200" x="2263775" y="5378450"/>
          <p14:tracePt t="88233" x="2239963" y="5378450"/>
          <p14:tracePt t="88267" x="2228850" y="5378450"/>
          <p14:tracePt t="88300" x="2206625" y="5383213"/>
          <p14:tracePt t="88333" x="2200275" y="5400675"/>
          <p14:tracePt t="88366" x="2200275" y="5407025"/>
          <p14:tracePt t="88433" x="2200275" y="5394325"/>
          <p14:tracePt t="88524" x="2206625" y="5394325"/>
          <p14:tracePt t="88540" x="2211388" y="5394325"/>
          <p14:tracePt t="88566" x="2222500" y="5394325"/>
          <p14:tracePt t="88600" x="2239963" y="5383213"/>
          <p14:tracePt t="88633" x="2251075" y="5372100"/>
          <p14:tracePt t="88666" x="2239963" y="5365750"/>
          <p14:tracePt t="88733" x="2235200" y="5365750"/>
          <p14:tracePt t="88766" x="2217738" y="5365750"/>
          <p14:tracePt t="88800" x="2206625" y="5360988"/>
          <p14:tracePt t="88833" x="2206625" y="5343525"/>
          <p14:tracePt t="88867" x="2206625" y="5326063"/>
          <p14:tracePt t="88900" x="2206625" y="5297488"/>
          <p14:tracePt t="88933" x="2206625" y="5286375"/>
          <p14:tracePt t="88966" x="2193925" y="5275263"/>
          <p14:tracePt t="88971" x="2189163" y="5268913"/>
          <p14:tracePt t="89000" x="2178050" y="5240338"/>
          <p14:tracePt t="89033" x="2178050" y="5207000"/>
          <p14:tracePt t="89067" x="2189163" y="5154613"/>
          <p14:tracePt t="89099" x="2206625" y="5121275"/>
          <p14:tracePt t="89133" x="2217738" y="5103813"/>
          <p14:tracePt t="89200" x="2211388" y="5097463"/>
          <p14:tracePt t="89233" x="2235200" y="5092700"/>
          <p14:tracePt t="89266" x="2239963" y="5092700"/>
          <p14:tracePt t="89301" x="2239963" y="5075238"/>
          <p14:tracePt t="89333" x="2246313" y="5064125"/>
          <p14:tracePt t="89366" x="2263775" y="5046663"/>
          <p14:tracePt t="89399" x="2257425" y="5035550"/>
          <p14:tracePt t="89433" x="2246313" y="5035550"/>
          <p14:tracePt t="89466" x="2257425" y="5035550"/>
          <p14:tracePt t="89468" x="2268538" y="5035550"/>
          <p14:tracePt t="89499" x="2286000" y="5035550"/>
          <p14:tracePt t="89533" x="2292350" y="5035550"/>
          <p14:tracePt t="89566" x="2274888" y="5035550"/>
          <p14:tracePt t="89599" x="2268538" y="5075238"/>
          <p14:tracePt t="89633" x="2279650" y="5103813"/>
          <p14:tracePt t="89667" x="2268538" y="5143500"/>
          <p14:tracePt t="89700" x="2257425" y="5160963"/>
          <p14:tracePt t="89733" x="2257425" y="5178425"/>
          <p14:tracePt t="89766" x="2257425" y="5194300"/>
          <p14:tracePt t="89860" x="2257425" y="5200650"/>
          <p14:tracePt t="89876" x="2257425" y="5207000"/>
          <p14:tracePt t="89900" x="2251075" y="5218113"/>
          <p14:tracePt t="89933" x="2246313" y="5222875"/>
          <p14:tracePt t="89966" x="2274888" y="5222875"/>
          <p14:tracePt t="89999" x="2292350" y="5222875"/>
          <p14:tracePt t="90033" x="2279650" y="5222875"/>
          <p14:tracePt t="90067" x="2292350" y="5222875"/>
          <p14:tracePt t="90099" x="2303463" y="5222875"/>
          <p14:tracePt t="90103" x="2308225" y="5222875"/>
          <p14:tracePt t="90132" x="2308225" y="5218113"/>
          <p14:tracePt t="90166" x="2308225" y="5200650"/>
          <p14:tracePt t="90233" x="2308225" y="5207000"/>
          <p14:tracePt t="90267" x="2320925" y="5194300"/>
          <p14:tracePt t="90300" x="2332038" y="5165725"/>
          <p14:tracePt t="90332" x="2336800" y="5160963"/>
          <p14:tracePt t="90366" x="2336800" y="5172075"/>
          <p14:tracePt t="90399" x="2336800" y="5189538"/>
          <p14:tracePt t="90432" x="2308225" y="5200650"/>
          <p14:tracePt t="90466" x="2263775" y="5200650"/>
          <p14:tracePt t="90499" x="2251075" y="5200650"/>
          <p14:tracePt t="90566" x="2251075" y="5189538"/>
          <p14:tracePt t="90599" x="2251075" y="5154613"/>
          <p14:tracePt t="90632" x="2251075" y="5097463"/>
          <p14:tracePt t="90666" x="2268538" y="5035550"/>
          <p14:tracePt t="90699" x="2320925" y="4994275"/>
          <p14:tracePt t="90732" x="2325688" y="4983163"/>
          <p14:tracePt t="90788" x="2332038" y="4983163"/>
          <p14:tracePt t="90799" x="2336800" y="4983163"/>
          <p14:tracePt t="90860" x="2343150" y="4983163"/>
          <p14:tracePt t="90876" x="2349500" y="4983163"/>
          <p14:tracePt t="90899" x="2354263" y="4983163"/>
          <p14:tracePt t="90975" x="2360613" y="4983163"/>
          <p14:tracePt t="90981" x="2365375" y="4983163"/>
          <p14:tracePt t="90999" x="2371725" y="4983163"/>
          <p14:tracePt t="91033" x="2382838" y="4983163"/>
          <p14:tracePt t="91066" x="2382838" y="4989513"/>
          <p14:tracePt t="91099" x="2382838" y="5006975"/>
          <p14:tracePt t="91172" x="2382838" y="5011738"/>
          <p14:tracePt t="91180" x="2382838" y="5018088"/>
          <p14:tracePt t="91199" x="2382838" y="5022850"/>
          <p14:tracePt t="91233" x="2393950" y="5022850"/>
          <p14:tracePt t="91412" x="2389188" y="5022850"/>
          <p14:tracePt t="91439" x="2382838" y="5029200"/>
          <p14:tracePt t="91445" x="2378075" y="5029200"/>
          <p14:tracePt t="91465" x="2371725" y="5029200"/>
          <p14:tracePt t="91501" x="2378075" y="5029200"/>
          <p14:tracePt t="91532" x="2389188" y="5029200"/>
          <p14:tracePt t="91599" x="2393950" y="5029200"/>
          <p14:tracePt t="91820" x="2389188" y="5029200"/>
          <p14:tracePt t="91860" x="2389188" y="5022850"/>
          <p14:tracePt t="91868" x="2389188" y="5018088"/>
          <p14:tracePt t="91876" x="2389188" y="5011738"/>
          <p14:tracePt t="91909" x="2382838" y="5011738"/>
          <p14:tracePt t="91932" x="2371725" y="5011738"/>
          <p14:tracePt t="91965" x="2365375" y="5011738"/>
          <p14:tracePt t="92032" x="2349500" y="5018088"/>
          <p14:tracePt t="92065" x="2332038" y="5018088"/>
          <p14:tracePt t="92308" x="2325688" y="5018088"/>
          <p14:tracePt t="92316" x="2320925" y="5018088"/>
          <p14:tracePt t="92464" x="2314575" y="5018088"/>
          <p14:tracePt t="92477" x="2303463" y="5018088"/>
          <p14:tracePt t="92515" x="2297113" y="5018088"/>
          <p14:tracePt t="92556" x="2292350" y="5018088"/>
          <p14:tracePt t="92582" x="2268538" y="5018088"/>
          <p14:tracePt t="92615" x="2251075" y="5018088"/>
          <p14:tracePt t="92648" x="2257425" y="5018088"/>
          <p14:tracePt t="92682" x="2268538" y="5018088"/>
          <p14:tracePt t="92748" x="2279650" y="5018088"/>
          <p14:tracePt t="92782" x="2292350" y="5018088"/>
          <p14:tracePt t="92849" x="2303463" y="5000625"/>
          <p14:tracePt t="92883" x="2332038" y="4983163"/>
          <p14:tracePt t="92915" x="2371725" y="4965700"/>
          <p14:tracePt t="92948" x="2382838" y="4954588"/>
          <p14:tracePt t="92982" x="2371725" y="4954588"/>
          <p14:tracePt t="92987" x="2371725" y="4949825"/>
          <p14:tracePt t="93015" x="2371725" y="4937125"/>
          <p14:tracePt t="93048" x="2371725" y="4921250"/>
          <p14:tracePt t="93083" x="2378075" y="4897438"/>
          <p14:tracePt t="93115" x="2400300" y="4875213"/>
          <p14:tracePt t="93148" x="2406650" y="4879975"/>
          <p14:tracePt t="93182" x="2382838" y="4897438"/>
          <p14:tracePt t="93215" x="2349500" y="4914900"/>
          <p14:tracePt t="93248" x="2336800" y="4914900"/>
          <p14:tracePt t="93283" x="2314575" y="4937125"/>
          <p14:tracePt t="93316" x="2308225" y="4949825"/>
          <p14:tracePt t="93382" x="2297113" y="4949825"/>
          <p14:tracePt t="93415" x="2286000" y="4949825"/>
          <p14:tracePt t="93448" x="2279650" y="4949825"/>
          <p14:tracePt t="93484" x="2279650" y="4926013"/>
          <p14:tracePt t="93515" x="2292350" y="4897438"/>
          <p14:tracePt t="93518" x="2297113" y="4886325"/>
          <p14:tracePt t="93548" x="2308225" y="4879975"/>
          <p14:tracePt t="93581" x="2320925" y="4879975"/>
          <p14:tracePt t="93615" x="2308225" y="4897438"/>
          <p14:tracePt t="93648" x="2274888" y="4937125"/>
          <p14:tracePt t="93683" x="2274888" y="4949825"/>
          <p14:tracePt t="93715" x="2279650" y="4932363"/>
          <p14:tracePt t="93748" x="2279650" y="4926013"/>
          <p14:tracePt t="93781" x="2263775" y="4937125"/>
          <p14:tracePt t="93815" x="2257425" y="4937125"/>
          <p14:tracePt t="93848" x="2257425" y="4921250"/>
          <p14:tracePt t="93881" x="2257425" y="4908550"/>
          <p14:tracePt t="93915" x="2263775" y="4908550"/>
          <p14:tracePt t="93948" x="2292350" y="4908550"/>
          <p14:tracePt t="94015" x="2292350" y="4921250"/>
          <p14:tracePt t="94020" x="2292350" y="4926013"/>
          <p14:tracePt t="94048" x="2297113" y="4926013"/>
          <p14:tracePt t="94081" x="2308225" y="4926013"/>
          <p14:tracePt t="94115" x="2292350" y="4926013"/>
          <p14:tracePt t="94148" x="2332038" y="4914900"/>
          <p14:tracePt t="94182" x="2349500" y="4908550"/>
          <p14:tracePt t="94215" x="2343150" y="4908550"/>
          <p14:tracePt t="94248" x="2332038" y="4921250"/>
          <p14:tracePt t="94282" x="2336800" y="4914900"/>
          <p14:tracePt t="94285" x="2343150" y="4908550"/>
          <p14:tracePt t="94315" x="2343150" y="4897438"/>
          <p14:tracePt t="94388" x="2336800" y="4903788"/>
          <p14:tracePt t="94414" x="2297113" y="4921250"/>
          <p14:tracePt t="94448" x="2268538" y="4921250"/>
          <p14:tracePt t="94483" x="2263775" y="4914900"/>
          <p14:tracePt t="94580" x="2257425" y="4914900"/>
          <p14:tracePt t="94628" x="2263775" y="4914900"/>
          <p14:tracePt t="94701" x="2251075" y="4914900"/>
          <p14:tracePt t="94708" x="2246313" y="4914900"/>
          <p14:tracePt t="94719" x="2235200" y="4921250"/>
          <p14:tracePt t="94748" x="2211388" y="4932363"/>
          <p14:tracePt t="94814" x="2222500" y="4926013"/>
          <p14:tracePt t="94848" x="2211388" y="4926013"/>
          <p14:tracePt t="94882" x="2182813" y="4926013"/>
          <p14:tracePt t="94915" x="2200275" y="4926013"/>
          <p14:tracePt t="94948" x="2206625" y="4926013"/>
          <p14:tracePt t="94981" x="2154238" y="4937125"/>
          <p14:tracePt t="95014" x="2136775" y="4937125"/>
          <p14:tracePt t="95048" x="2143125" y="4937125"/>
          <p14:tracePt t="95081" x="2149475" y="4937125"/>
          <p14:tracePt t="95133" x="2149475" y="4943475"/>
          <p14:tracePt t="95157" x="2149475" y="4949825"/>
          <p14:tracePt t="95181" x="2136775" y="4960938"/>
          <p14:tracePt t="95214" x="2120900" y="4972050"/>
          <p14:tracePt t="95281" x="2120900" y="4989513"/>
          <p14:tracePt t="95314" x="2108200" y="5018088"/>
          <p14:tracePt t="95348" x="2108200" y="5035550"/>
          <p14:tracePt t="95381" x="2097088" y="5051425"/>
          <p14:tracePt t="95414" x="2085975" y="5064125"/>
          <p14:tracePt t="95481" x="2074863" y="5057775"/>
          <p14:tracePt t="95515" x="2035175" y="5051425"/>
          <p14:tracePt t="95548" x="2035175" y="5040313"/>
          <p14:tracePt t="95581" x="2028825" y="5022850"/>
          <p14:tracePt t="95614" x="2006600" y="5011738"/>
          <p14:tracePt t="95648" x="1993900" y="4994275"/>
          <p14:tracePt t="95681" x="2000250" y="4994275"/>
          <p14:tracePt t="95685" x="2006600" y="4994275"/>
          <p14:tracePt t="95716" x="2000250" y="5000625"/>
          <p14:tracePt t="95748" x="1982788" y="5006975"/>
          <p14:tracePt t="95781" x="1989138" y="5006975"/>
          <p14:tracePt t="95814" x="1993900" y="5006975"/>
          <p14:tracePt t="95847" x="1989138" y="5006975"/>
          <p14:tracePt t="95882" x="1989138" y="5000625"/>
          <p14:tracePt t="95914" x="1993900" y="4994275"/>
          <p14:tracePt t="95948" x="1960563" y="5011738"/>
          <p14:tracePt t="95981" x="1936750" y="5018088"/>
          <p14:tracePt t="96019" x="1943100" y="5018088"/>
          <p14:tracePt t="96080" x="1925638" y="5018088"/>
          <p14:tracePt t="96114" x="1903413" y="5011738"/>
          <p14:tracePt t="96147" x="1903413" y="5006975"/>
          <p14:tracePt t="96181" x="1897063" y="5006975"/>
          <p14:tracePt t="96214" x="1863725" y="5011738"/>
          <p14:tracePt t="96248" x="1863725" y="5000625"/>
          <p14:tracePt t="96281" x="1863725" y="5006975"/>
          <p14:tracePt t="96315" x="1828800" y="5022850"/>
          <p14:tracePt t="96347" x="1817688" y="5029200"/>
          <p14:tracePt t="96381" x="1828800" y="5029200"/>
          <p14:tracePt t="96414" x="1835150" y="5040313"/>
          <p14:tracePt t="96447" x="1822450" y="5057775"/>
          <p14:tracePt t="96481" x="1822450" y="5064125"/>
          <p14:tracePt t="96516" x="1835150" y="5064125"/>
          <p14:tracePt t="96557" x="1828800" y="5064125"/>
          <p14:tracePt t="96580" x="1822450" y="5064125"/>
          <p14:tracePt t="96620" x="1822450" y="5068888"/>
          <p14:tracePt t="96647" x="1811338" y="5080000"/>
          <p14:tracePt t="96681" x="1793875" y="5097463"/>
          <p14:tracePt t="96715" x="1789113" y="5092700"/>
          <p14:tracePt t="96747" x="1789113" y="5075238"/>
          <p14:tracePt t="96781" x="1789113" y="5064125"/>
          <p14:tracePt t="96814" x="1789113" y="5046663"/>
          <p14:tracePt t="96847" x="1789113" y="5035550"/>
          <p14:tracePt t="96881" x="1789113" y="5029200"/>
          <p14:tracePt t="96913" x="1778000" y="5029200"/>
          <p14:tracePt t="96947" x="1771650" y="5018088"/>
          <p14:tracePt t="96950" x="1771650" y="5011738"/>
          <p14:tracePt t="96981" x="1771650" y="5006975"/>
          <p14:tracePt t="97028" x="1765300" y="5006975"/>
          <p14:tracePt t="97109" x="1760538" y="5006975"/>
          <p14:tracePt t="97116" x="1754188" y="5006975"/>
          <p14:tracePt t="97132" x="1749425" y="5006975"/>
          <p14:tracePt t="97147" x="1743075" y="5006975"/>
          <p14:tracePt t="97181" x="1743075" y="5000625"/>
          <p14:tracePt t="97214" x="1743075" y="4994275"/>
          <p14:tracePt t="97292" x="1736725" y="4994275"/>
          <p14:tracePt t="97300" x="1731963" y="4994275"/>
          <p14:tracePt t="97314" x="1725613" y="4994275"/>
          <p14:tracePt t="97500" x="1720850" y="4994275"/>
          <p14:tracePt t="97508" x="1714500" y="4994275"/>
          <p14:tracePt t="97596" x="1708150" y="4994275"/>
          <p14:tracePt t="97604" x="1703388" y="4994275"/>
          <p14:tracePt t="97614" x="1697038" y="4994275"/>
          <p14:tracePt t="97647" x="1697038" y="4983163"/>
          <p14:tracePt t="97680" x="1697038" y="4965700"/>
          <p14:tracePt t="97781" x="1703388" y="4965700"/>
          <p14:tracePt t="97828" x="1697038" y="4965700"/>
          <p14:tracePt t="97844" x="1692275" y="4965700"/>
          <p14:tracePt t="97853" x="1685925" y="4965700"/>
          <p14:tracePt t="97880" x="1674813" y="4972050"/>
          <p14:tracePt t="97914" x="1668463" y="4978400"/>
          <p14:tracePt t="97947" x="1679575" y="4978400"/>
          <p14:tracePt t="97980" x="1668463" y="4978400"/>
          <p14:tracePt t="98047" x="1697038" y="4978400"/>
          <p14:tracePt t="98080" x="1685925" y="4978400"/>
          <p14:tracePt t="98114" x="1663700" y="4978400"/>
          <p14:tracePt t="98147" x="1674813" y="4978400"/>
          <p14:tracePt t="98180" x="1679575" y="4978400"/>
          <p14:tracePt t="98213" x="1663700" y="4978400"/>
          <p14:tracePt t="98246" x="1657350" y="4978400"/>
          <p14:tracePt t="98407" x="1651000" y="4978400"/>
          <p14:tracePt t="98412" x="1646238" y="4978400"/>
          <p14:tracePt t="98420" x="1639888" y="4972050"/>
          <p14:tracePt t="98493" x="1646238" y="4972050"/>
          <p14:tracePt t="98500" x="1651000" y="4972050"/>
          <p14:tracePt t="98572" x="1639888" y="4972050"/>
          <p14:tracePt t="98589" x="1635125" y="4972050"/>
          <p14:tracePt t="98596" x="1628775" y="4972050"/>
          <p14:tracePt t="98636" x="1635125" y="4972050"/>
          <p14:tracePt t="98647" x="1639888" y="4972050"/>
          <p14:tracePt t="98680" x="1646238" y="4972050"/>
          <p14:tracePt t="98749" x="1639888" y="4972050"/>
          <p14:tracePt t="98757" x="1635125" y="4972050"/>
          <p14:tracePt t="98780" x="1622425" y="4972050"/>
          <p14:tracePt t="98847" x="1617663" y="4972050"/>
          <p14:tracePt t="98880" x="1600200" y="4972050"/>
          <p14:tracePt t="98913" x="1593850" y="4960938"/>
          <p14:tracePt t="98947" x="1606550" y="4960938"/>
          <p14:tracePt t="98980" x="1617663" y="4960938"/>
          <p14:tracePt t="99013" x="1651000" y="4949825"/>
          <p14:tracePt t="99046" x="1692275" y="4937125"/>
          <p14:tracePt t="99080" x="1720850" y="4932363"/>
          <p14:tracePt t="99113" x="1754188" y="4914900"/>
          <p14:tracePt t="99147" x="1828800" y="4892675"/>
          <p14:tracePt t="99180" x="1982788" y="4822825"/>
          <p14:tracePt t="99213" x="2143125" y="4725988"/>
          <p14:tracePt t="99247" x="2332038" y="4622800"/>
          <p14:tracePt t="99280" x="2486025" y="4554538"/>
          <p14:tracePt t="99313" x="2720975" y="4446588"/>
          <p14:tracePt t="99347" x="3040063" y="4292600"/>
          <p14:tracePt t="99379" x="3325813" y="4183063"/>
          <p14:tracePt t="99413" x="3668713" y="4075113"/>
          <p14:tracePt t="99447" x="4064000" y="3932238"/>
          <p14:tracePt t="99480" x="4378325" y="3794125"/>
          <p14:tracePt t="99513" x="4789488" y="3651250"/>
          <p14:tracePt t="99546" x="5172075" y="3554413"/>
          <p14:tracePt t="99550" x="5268913" y="3532188"/>
          <p14:tracePt t="99580" x="5646738" y="3435350"/>
          <p14:tracePt t="99613" x="5943600" y="3389313"/>
          <p14:tracePt t="99646" x="6154738" y="3360738"/>
          <p14:tracePt t="99680" x="6521450" y="3297238"/>
          <p14:tracePt t="99713" x="6750050" y="3314700"/>
          <p14:tracePt t="99747" x="6737350" y="3422650"/>
          <p14:tracePt t="99780" x="6726238" y="3503613"/>
          <p14:tracePt t="99813" x="6818313" y="3578225"/>
          <p14:tracePt t="99846" x="6880225" y="3675063"/>
          <p14:tracePt t="99880" x="6904038" y="3743325"/>
          <p14:tracePt t="99913" x="6869113" y="3835400"/>
          <p14:tracePt t="99948" x="6669088" y="4046538"/>
          <p14:tracePt t="99980" x="6508750" y="4206875"/>
          <p14:tracePt t="100013" x="6303963" y="4389438"/>
          <p14:tracePt t="100046" x="5965825" y="4565650"/>
          <p14:tracePt t="100080" x="5664200" y="4692650"/>
          <p14:tracePt t="100113" x="5457825" y="4794250"/>
          <p14:tracePt t="100146" x="5303838" y="4857750"/>
          <p14:tracePt t="100179" x="4908550" y="5000625"/>
          <p14:tracePt t="100213" x="3960813" y="5337175"/>
          <p14:tracePt t="100246" x="3275013" y="5554663"/>
          <p14:tracePt t="100280" x="2960688" y="5715000"/>
          <p14:tracePt t="100313" x="2640013" y="5897563"/>
          <p14:tracePt t="100347" x="2308225" y="5972175"/>
          <p14:tracePt t="100379" x="2235200" y="5961063"/>
          <p14:tracePt t="100415" x="2228850" y="5961063"/>
          <p14:tracePt t="100446" x="2228850" y="5949950"/>
          <p14:tracePt t="100480" x="2239963" y="5926138"/>
          <p14:tracePt t="100513" x="2314575" y="5822950"/>
          <p14:tracePt t="100548" x="2554288" y="5565775"/>
          <p14:tracePt t="100579" x="2840038" y="5343525"/>
          <p14:tracePt t="100613" x="3160713" y="5149850"/>
          <p14:tracePt t="100646" x="3349625" y="5029200"/>
          <p14:tracePt t="100680" x="3446463" y="4937125"/>
          <p14:tracePt t="100713" x="3578225" y="4794250"/>
          <p14:tracePt t="100747" x="3771900" y="4578350"/>
          <p14:tracePt t="100779" x="4103688" y="4200525"/>
          <p14:tracePt t="100813" x="4618038" y="3508375"/>
          <p14:tracePt t="100846" x="4811713" y="3275013"/>
          <p14:tracePt t="100880" x="4965700" y="3057525"/>
          <p14:tracePt t="100913" x="5000625" y="3006725"/>
          <p14:tracePt t="100947" x="4978400" y="3086100"/>
          <p14:tracePt t="100979" x="4783138" y="3668713"/>
          <p14:tracePt t="101014" x="4737100" y="3937000"/>
          <p14:tracePt t="101046" x="4818063" y="4011613"/>
          <p14:tracePt t="101079" x="4835525" y="4011613"/>
          <p14:tracePt t="101084" x="4829175" y="4000500"/>
          <p14:tracePt t="101113" x="4811713" y="3954463"/>
          <p14:tracePt t="101147" x="4754563" y="3925888"/>
          <p14:tracePt t="101179" x="4646613" y="4149725"/>
          <p14:tracePt t="101213" x="4464050" y="4429125"/>
          <p14:tracePt t="101246" x="4286250" y="4703763"/>
          <p14:tracePt t="101279" x="4183063" y="4875213"/>
          <p14:tracePt t="101313" x="4171950" y="4886325"/>
          <p14:tracePt t="101347" x="4194175" y="4822825"/>
          <p14:tracePt t="101379" x="4194175" y="4811713"/>
          <p14:tracePt t="101382" x="4183063" y="4811713"/>
          <p14:tracePt t="101413" x="4154488" y="4829175"/>
          <p14:tracePt t="101446" x="4125913" y="4829175"/>
          <p14:tracePt t="101479" x="4125913" y="4840288"/>
          <p14:tracePt t="101513" x="4114800" y="4846638"/>
          <p14:tracePt t="101546" x="4114800" y="4829175"/>
          <p14:tracePt t="101579" x="4137025" y="4794250"/>
          <p14:tracePt t="101613" x="4178300" y="4754563"/>
          <p14:tracePt t="101646" x="4217988" y="4714875"/>
          <p14:tracePt t="101679" x="4257675" y="4692650"/>
          <p14:tracePt t="101713" x="4297363" y="4692650"/>
          <p14:tracePt t="101746" x="4325938" y="4708525"/>
          <p14:tracePt t="101779" x="4325938" y="4725988"/>
          <p14:tracePt t="101812" x="4332288" y="4743450"/>
          <p14:tracePt t="101846" x="4349750" y="4760913"/>
          <p14:tracePt t="101879" x="4343400" y="4778375"/>
          <p14:tracePt t="101913" x="4279900" y="4818063"/>
          <p14:tracePt t="101946" x="4268788" y="4840288"/>
          <p14:tracePt t="101979" x="4275138" y="4835525"/>
          <p14:tracePt t="102012" x="4279900" y="4822825"/>
          <p14:tracePt t="102046" x="4229100" y="4857750"/>
          <p14:tracePt t="102079" x="4211638" y="4879975"/>
          <p14:tracePt t="102113" x="4251325" y="4864100"/>
          <p14:tracePt t="102146" x="4279900" y="4829175"/>
          <p14:tracePt t="102179" x="4268788" y="4822825"/>
          <p14:tracePt t="102213" x="4257675" y="4835525"/>
          <p14:tracePt t="102246" x="4268788" y="4829175"/>
          <p14:tracePt t="102279" x="4275138" y="4818063"/>
          <p14:tracePt t="102346" x="4292600" y="4818063"/>
          <p14:tracePt t="102379" x="4321175" y="4818063"/>
          <p14:tracePt t="102412" x="4303713" y="4818063"/>
          <p14:tracePt t="102445" x="4279900" y="4818063"/>
          <p14:tracePt t="102479" x="4297363" y="4818063"/>
          <p14:tracePt t="102512" x="4321175" y="4806950"/>
          <p14:tracePt t="102580" x="4314825" y="4822825"/>
          <p14:tracePt t="102612" x="4314825" y="4829175"/>
          <p14:tracePt t="102645" x="4303713" y="4818063"/>
          <p14:tracePt t="102679" x="4286250" y="4818063"/>
          <p14:tracePt t="102749" x="4286250" y="4811713"/>
          <p14:tracePt t="102779" x="4268788" y="4806950"/>
          <p14:tracePt t="102812" x="4257675" y="4818063"/>
          <p14:tracePt t="102846" x="4257675" y="4822825"/>
          <p14:tracePt t="102879" x="4257675" y="4806950"/>
          <p14:tracePt t="102913" x="4246563" y="4794250"/>
          <p14:tracePt t="102945" x="4246563" y="4800600"/>
          <p14:tracePt t="102979" x="4251325" y="4800600"/>
          <p14:tracePt t="103045" x="4251325" y="4806950"/>
          <p14:tracePt t="103079" x="4251325" y="4822825"/>
          <p14:tracePt t="103083" x="4251325" y="4829175"/>
          <p14:tracePt t="103113" x="4268788" y="4829175"/>
          <p14:tracePt t="103145" x="4308475" y="4822825"/>
          <p14:tracePt t="103179" x="4371975" y="4800600"/>
          <p14:tracePt t="103212" x="4422775" y="4783138"/>
          <p14:tracePt t="103245" x="4464050" y="4772025"/>
          <p14:tracePt t="103279" x="4503738" y="4765675"/>
          <p14:tracePt t="103313" x="4514850" y="4765675"/>
          <p14:tracePt t="103345" x="4543425" y="4754563"/>
          <p14:tracePt t="103379" x="4594225" y="4714875"/>
          <p14:tracePt t="103381" x="4600575" y="4703763"/>
          <p14:tracePt t="103412" x="4606925" y="4686300"/>
          <p14:tracePt t="103556" x="4618038" y="4679950"/>
          <p14:tracePt t="103564" x="4629150" y="4675188"/>
          <p14:tracePt t="103573" x="4646613" y="4668838"/>
          <p14:tracePt t="103595" x="4657725" y="4668838"/>
          <p14:tracePt t="103629" x="4635500" y="4686300"/>
          <p14:tracePt t="103662" x="4578350" y="4697413"/>
          <p14:tracePt t="103695" x="4572000" y="4697413"/>
          <p14:tracePt t="103729" x="4565650" y="4686300"/>
          <p14:tracePt t="103764" x="4549775" y="4697413"/>
          <p14:tracePt t="103795" x="4549775" y="4686300"/>
          <p14:tracePt t="103862" x="4549775" y="4697413"/>
          <p14:tracePt t="103895" x="4514850" y="4708525"/>
          <p14:tracePt t="103928" x="4475163" y="4725988"/>
          <p14:tracePt t="103962" x="4464050" y="4743450"/>
          <p14:tracePt t="104028" x="4435475" y="4743450"/>
          <p14:tracePt t="104062" x="4422775" y="4743450"/>
          <p14:tracePt t="104108" x="4411663" y="4749800"/>
          <p14:tracePt t="104129" x="4394200" y="4760913"/>
          <p14:tracePt t="104162" x="4406900" y="4765675"/>
          <p14:tracePt t="104195" x="4457700" y="4772025"/>
          <p14:tracePt t="104228" x="4464050" y="4778375"/>
          <p14:tracePt t="104261" x="4457700" y="4794250"/>
          <p14:tracePt t="104329" x="4464050" y="4800600"/>
          <p14:tracePt t="104362" x="4446588" y="4818063"/>
          <p14:tracePt t="104395" x="4464050" y="4818063"/>
          <p14:tracePt t="104428" x="4497388" y="4818063"/>
          <p14:tracePt t="104462" x="4503738" y="4818063"/>
          <p14:tracePt t="104495" x="4492625" y="4818063"/>
          <p14:tracePt t="104528" x="4486275" y="4811713"/>
          <p14:tracePt t="104563" x="4486275" y="4806950"/>
          <p14:tracePt t="104595" x="4486275" y="4829175"/>
          <p14:tracePt t="104661" x="4479925" y="4829175"/>
          <p14:tracePt t="104695" x="4475163" y="4829175"/>
          <p14:tracePt t="104728" x="4486275" y="4822825"/>
          <p14:tracePt t="104762" x="4486275" y="4800600"/>
          <p14:tracePt t="104795" x="4479925" y="4789488"/>
          <p14:tracePt t="104828" x="4492625" y="4778375"/>
          <p14:tracePt t="104876" x="4486275" y="4778375"/>
          <p14:tracePt t="104895" x="4475163" y="4772025"/>
          <p14:tracePt t="104928" x="4446588" y="4772025"/>
          <p14:tracePt t="104962" x="4422775" y="4783138"/>
          <p14:tracePt t="104995" x="4406900" y="4789488"/>
          <p14:tracePt t="105028" x="4383088" y="4760913"/>
          <p14:tracePt t="105061" x="4337050" y="4765675"/>
          <p14:tracePt t="105095" x="4314825" y="4778375"/>
          <p14:tracePt t="105128" x="4321175" y="4765675"/>
          <p14:tracePt t="105162" x="4314825" y="4754563"/>
          <p14:tracePt t="105196" x="4297363" y="4737100"/>
          <p14:tracePt t="105228" x="4297363" y="4721225"/>
          <p14:tracePt t="105261" x="4292600" y="4714875"/>
          <p14:tracePt t="105295" x="4275138" y="4721225"/>
          <p14:tracePt t="105328" x="4257675" y="4737100"/>
          <p14:tracePt t="105361" x="4251325" y="4760913"/>
          <p14:tracePt t="105394" x="4251325" y="4783138"/>
          <p14:tracePt t="105428" x="4264025" y="4800600"/>
          <p14:tracePt t="105462" x="4268788" y="4818063"/>
          <p14:tracePt t="105495" x="4268788" y="4829175"/>
          <p14:tracePt t="105562" x="4268788" y="4835525"/>
          <p14:tracePt t="105565" x="4268788" y="4840288"/>
          <p14:tracePt t="105595" x="4264025" y="4851400"/>
          <p14:tracePt t="105598" x="4251325" y="4857750"/>
          <p14:tracePt t="105628" x="4222750" y="4864100"/>
          <p14:tracePt t="105662" x="4222750" y="4857750"/>
          <p14:tracePt t="105695" x="4222750" y="4851400"/>
          <p14:tracePt t="105728" x="4235450" y="4851400"/>
          <p14:tracePt t="105762" x="4246563" y="4840288"/>
          <p14:tracePt t="105795" x="4257675" y="4829175"/>
          <p14:tracePt t="105828" x="4235450" y="4835525"/>
          <p14:tracePt t="105862" x="4229100" y="4840288"/>
          <p14:tracePt t="105894" x="4264025" y="4840288"/>
          <p14:tracePt t="105963" x="4264025" y="4857750"/>
          <p14:tracePt t="106028" x="4279900" y="4857750"/>
          <p14:tracePt t="106061" x="4292600" y="4857750"/>
          <p14:tracePt t="106095" x="4286250" y="4868863"/>
          <p14:tracePt t="106128" x="4297363" y="4868863"/>
          <p14:tracePt t="106161" x="4332288" y="4846638"/>
          <p14:tracePt t="106229" x="4337050" y="4846638"/>
          <p14:tracePt t="106261" x="4383088" y="4846638"/>
          <p14:tracePt t="106294" x="4406900" y="4846638"/>
          <p14:tracePt t="106328" x="4406900" y="4835525"/>
          <p14:tracePt t="106361" x="4394200" y="4818063"/>
          <p14:tracePt t="106395" x="4378325" y="4829175"/>
          <p14:tracePt t="106428" x="4360863" y="4840288"/>
          <p14:tracePt t="106461" x="4360863" y="4829175"/>
          <p14:tracePt t="106494" x="4383088" y="4818063"/>
          <p14:tracePt t="106528" x="4418013" y="4794250"/>
          <p14:tracePt t="106562" x="4422775" y="4778375"/>
          <p14:tracePt t="106594" x="4422775" y="4772025"/>
          <p14:tracePt t="106653" x="4422775" y="4765675"/>
          <p14:tracePt t="106668" x="4422775" y="4760913"/>
          <p14:tracePt t="106694" x="4418013" y="4754563"/>
          <p14:tracePt t="106728" x="4406900" y="4754563"/>
          <p14:tracePt t="106761" x="4400550" y="4754563"/>
          <p14:tracePt t="106795" x="4383088" y="4754563"/>
          <p14:tracePt t="106828" x="4354513" y="4754563"/>
          <p14:tracePt t="106862" x="4349750" y="4754563"/>
          <p14:tracePt t="106928" x="4343400" y="4754563"/>
          <p14:tracePt t="106961" x="4325938" y="4754563"/>
          <p14:tracePt t="106994" x="4308475" y="4760913"/>
          <p14:tracePt t="107027" x="4292600" y="4765675"/>
          <p14:tracePt t="107061" x="4286250" y="4765675"/>
          <p14:tracePt t="107094" x="4279900" y="4765675"/>
          <p14:tracePt t="107099" x="4275138" y="4765675"/>
          <p14:tracePt t="107128" x="4264025" y="4765675"/>
          <p14:tracePt t="107194" x="4279900" y="4765675"/>
          <p14:tracePt t="107261" x="4297363" y="4754563"/>
          <p14:tracePt t="107294" x="4337050" y="4737100"/>
          <p14:tracePt t="107327" x="4343400" y="4737100"/>
          <p14:tracePt t="107361" x="4365625" y="4749800"/>
          <p14:tracePt t="107395" x="4406900" y="4749800"/>
          <p14:tracePt t="107427" x="4406900" y="4760913"/>
          <p14:tracePt t="107461" x="4418013" y="4772025"/>
          <p14:tracePt t="107494" x="4451350" y="4765675"/>
          <p14:tracePt t="107527" x="4479925" y="4754563"/>
          <p14:tracePt t="107560" x="4475163" y="4749800"/>
          <p14:tracePt t="107594" x="4468813" y="4749800"/>
          <p14:tracePt t="107628" x="4486275" y="4737100"/>
          <p14:tracePt t="107661" x="4514850" y="4721225"/>
          <p14:tracePt t="107694" x="4521200" y="4714875"/>
          <p14:tracePt t="107727" x="4514850" y="4721225"/>
          <p14:tracePt t="107795" x="4578350" y="4675188"/>
          <p14:tracePt t="107827" x="4583113" y="4668838"/>
          <p14:tracePt t="107894" x="4583113" y="4657725"/>
          <p14:tracePt t="107927" x="4578350" y="4651375"/>
          <p14:tracePt t="107961" x="4560888" y="4664075"/>
          <p14:tracePt t="107995" x="4549775" y="4692650"/>
          <p14:tracePt t="108029" x="4514850" y="4725988"/>
          <p14:tracePt t="108061" x="4486275" y="4743450"/>
          <p14:tracePt t="108094" x="4464050" y="4778375"/>
          <p14:tracePt t="108127" x="4446588" y="4794250"/>
          <p14:tracePt t="108161" x="4446588" y="4800600"/>
          <p14:tracePt t="108194" x="4411663" y="4811713"/>
          <p14:tracePt t="108227" x="4365625" y="4835525"/>
          <p14:tracePt t="108261" x="4349750" y="4835525"/>
          <p14:tracePt t="108294" x="4343400" y="4835525"/>
          <p14:tracePt t="108327" x="4314825" y="4835525"/>
          <p14:tracePt t="108361" x="4297363" y="4851400"/>
          <p14:tracePt t="108444" x="4297363" y="4857750"/>
          <p14:tracePt t="108460" x="4292600" y="4864100"/>
          <p14:tracePt t="108494" x="4251325" y="4886325"/>
          <p14:tracePt t="108527" x="4211638" y="4903788"/>
          <p14:tracePt t="108560" x="4194175" y="4914900"/>
          <p14:tracePt t="108594" x="4189413" y="4914900"/>
          <p14:tracePt t="108597" x="4183063" y="4914900"/>
          <p14:tracePt t="108627" x="4165600" y="4914900"/>
          <p14:tracePt t="108660" x="4154488" y="4914900"/>
          <p14:tracePt t="108693" x="4137025" y="4914900"/>
          <p14:tracePt t="108727" x="4114800" y="4921250"/>
          <p14:tracePt t="108760" x="4079875" y="4937125"/>
          <p14:tracePt t="108794" x="4064000" y="4954588"/>
          <p14:tracePt t="108797" x="4057650" y="4954588"/>
          <p14:tracePt t="108828" x="4029075" y="4943475"/>
          <p14:tracePt t="108860" x="4006850" y="4937125"/>
          <p14:tracePt t="108894" x="3983038" y="4943475"/>
          <p14:tracePt t="108927" x="3943350" y="4965700"/>
          <p14:tracePt t="108961" x="3914775" y="4978400"/>
          <p14:tracePt t="108994" x="3886200" y="4994275"/>
          <p14:tracePt t="109027" x="3875088" y="5006975"/>
          <p14:tracePt t="109060" x="3840163" y="5022850"/>
          <p14:tracePt t="109093" x="3811588" y="5022850"/>
          <p14:tracePt t="109127" x="3811588" y="5011738"/>
          <p14:tracePt t="109161" x="3822700" y="5011738"/>
          <p14:tracePt t="109227" x="3822700" y="5022850"/>
          <p14:tracePt t="109260" x="3817938" y="5029200"/>
          <p14:tracePt t="109293" x="3800475" y="5029200"/>
          <p14:tracePt t="109327" x="3800475" y="5035550"/>
          <p14:tracePt t="109361" x="3800475" y="5051425"/>
          <p14:tracePt t="109393" x="3800475" y="5064125"/>
          <p14:tracePt t="109427" x="3794125" y="5064125"/>
          <p14:tracePt t="109430" x="3789363" y="5064125"/>
          <p14:tracePt t="109461" x="3794125" y="5064125"/>
          <p14:tracePt t="109532" x="3794125" y="5057775"/>
          <p14:tracePt t="109548" x="3794125" y="5051425"/>
          <p14:tracePt t="109560" x="3794125" y="5046663"/>
          <p14:tracePt t="109593" x="3806825" y="5029200"/>
          <p14:tracePt t="109627" x="3811588" y="5018088"/>
          <p14:tracePt t="109660" x="3800475" y="5018088"/>
          <p14:tracePt t="109693" x="3800475" y="5006975"/>
          <p14:tracePt t="109727" x="3783013" y="4989513"/>
          <p14:tracePt t="109760" x="3771900" y="4978400"/>
          <p14:tracePt t="109793" x="3771900" y="4965700"/>
          <p14:tracePt t="109827" x="3765550" y="4960938"/>
          <p14:tracePt t="109830" x="3760788" y="4960938"/>
          <p14:tracePt t="109860" x="3736975" y="4960938"/>
          <p14:tracePt t="109893" x="3736975" y="4943475"/>
          <p14:tracePt t="109927" x="3725863" y="4932363"/>
          <p14:tracePt t="109960" x="3714750" y="4932363"/>
          <p14:tracePt t="109993" x="3697288" y="4932363"/>
          <p14:tracePt t="110027" x="3692525" y="4914900"/>
          <p14:tracePt t="110060" x="3668713" y="4892675"/>
          <p14:tracePt t="110093" x="3663950" y="4879975"/>
          <p14:tracePt t="110127" x="3657600" y="4868863"/>
          <p14:tracePt t="110131" x="3651250" y="4864100"/>
          <p14:tracePt t="110160" x="3640138" y="4851400"/>
          <p14:tracePt t="110193" x="3629025" y="4835525"/>
          <p14:tracePt t="110200" x="3629025" y="4829175"/>
          <p14:tracePt t="110227" x="3635375" y="4818063"/>
          <p14:tracePt t="110260" x="3635375" y="4806950"/>
          <p14:tracePt t="110293" x="3617913" y="4806950"/>
          <p14:tracePt t="110326" x="3606800" y="4806950"/>
          <p14:tracePt t="110393" x="3594100" y="4811713"/>
          <p14:tracePt t="110427" x="3578225" y="4822825"/>
          <p14:tracePt t="110460" x="3560763" y="4835525"/>
          <p14:tracePt t="110493" x="3543300" y="4835525"/>
          <p14:tracePt t="110526" x="3532188" y="4835525"/>
          <p14:tracePt t="110560" x="3532188" y="4846638"/>
          <p14:tracePt t="110593" x="3521075" y="4864100"/>
          <p14:tracePt t="110626" x="3503613" y="4864100"/>
          <p14:tracePt t="110660" x="3497263" y="4864100"/>
          <p14:tracePt t="110852" x="3497263" y="4857750"/>
          <p14:tracePt t="110876" x="3497263" y="4851400"/>
          <p14:tracePt t="110885" x="3497263" y="4846638"/>
          <p14:tracePt t="110932" x="3497263" y="4851400"/>
          <p14:tracePt t="111196" x="3503613" y="4851400"/>
          <p14:tracePt t="111470" x="3497263" y="4851400"/>
          <p14:tracePt t="111476" x="3492500" y="4851400"/>
          <p14:tracePt t="111605" x="3492500" y="4846638"/>
          <p14:tracePt t="111612" x="3497263" y="4846638"/>
          <p14:tracePt t="111627" x="3503613" y="4840288"/>
          <p14:tracePt t="111630" x="3514725" y="4835525"/>
          <p14:tracePt t="111659" x="3532188" y="4829175"/>
          <p14:tracePt t="111693" x="3549650" y="4829175"/>
          <p14:tracePt t="111726" x="3571875" y="4822825"/>
          <p14:tracePt t="111760" x="3651250" y="4806950"/>
          <p14:tracePt t="111793" x="3749675" y="4760913"/>
          <p14:tracePt t="111828" x="3879850" y="4708525"/>
          <p14:tracePt t="111859" x="4035425" y="4664075"/>
          <p14:tracePt t="111893" x="4194175" y="4629150"/>
          <p14:tracePt t="111926" x="4360863" y="4560888"/>
          <p14:tracePt t="111959" x="4532313" y="4479925"/>
          <p14:tracePt t="111993" x="4760913" y="4422775"/>
          <p14:tracePt t="112027" x="5080000" y="4349750"/>
          <p14:tracePt t="112059" x="5257800" y="4303713"/>
          <p14:tracePt t="112093" x="5497513" y="4246563"/>
          <p14:tracePt t="112126" x="5743575" y="4183063"/>
          <p14:tracePt t="112159" x="6018213" y="4125913"/>
          <p14:tracePt t="112193" x="6218238" y="4079875"/>
          <p14:tracePt t="112226" x="6543675" y="4017963"/>
          <p14:tracePt t="112259" x="6794500" y="3989388"/>
          <p14:tracePt t="112293" x="7058025" y="3937000"/>
          <p14:tracePt t="112326" x="7161213" y="3932238"/>
          <p14:tracePt t="112359" x="7315200" y="3949700"/>
          <p14:tracePt t="112393" x="7423150" y="3971925"/>
          <p14:tracePt t="112427" x="7504113" y="3989388"/>
          <p14:tracePt t="112459" x="7532688" y="4017963"/>
          <p14:tracePt t="112493" x="7532688" y="4046538"/>
          <p14:tracePt t="112526" x="7521575" y="4057650"/>
          <p14:tracePt t="112559" x="7480300" y="4097338"/>
          <p14:tracePt t="112593" x="7446963" y="4137025"/>
          <p14:tracePt t="112626" x="7446963" y="4149725"/>
          <p14:tracePt t="112629" x="7440613" y="4149725"/>
          <p14:tracePt t="112659" x="7407275" y="4160838"/>
          <p14:tracePt t="112692" x="7343775" y="4194175"/>
          <p14:tracePt t="112726" x="7258050" y="4240213"/>
          <p14:tracePt t="112759" x="7207250" y="4275138"/>
          <p14:tracePt t="112793" x="7143750" y="4297363"/>
          <p14:tracePt t="112826" x="7097713" y="4308475"/>
          <p14:tracePt t="112859" x="7092950" y="4308475"/>
          <p14:tracePt t="112893" x="7075488" y="4297363"/>
          <p14:tracePt t="112926" x="7046913" y="4297363"/>
          <p14:tracePt t="112959" x="7040563" y="4297363"/>
          <p14:tracePt t="112992" x="7040563" y="4292600"/>
          <p14:tracePt t="113026" x="7023100" y="4275138"/>
          <p14:tracePt t="113059" x="7011988" y="4268788"/>
          <p14:tracePt t="113062" x="7007225" y="4268788"/>
          <p14:tracePt t="113093" x="6989763" y="4268788"/>
          <p14:tracePt t="113126" x="6989763" y="4240213"/>
          <p14:tracePt t="113159" x="7023100" y="4178300"/>
          <p14:tracePt t="113164" x="7035800" y="4160838"/>
          <p14:tracePt t="113192" x="7075488" y="4137025"/>
          <p14:tracePt t="113226" x="7115175" y="4143375"/>
          <p14:tracePt t="113259" x="7154863" y="4143375"/>
          <p14:tracePt t="113292" x="7212013" y="4114800"/>
          <p14:tracePt t="113326" x="7240588" y="4075113"/>
          <p14:tracePt t="113359" x="7286625" y="4051300"/>
          <p14:tracePt t="113392" x="7350125" y="4051300"/>
          <p14:tracePt t="113426" x="7383463" y="4051300"/>
          <p14:tracePt t="113459" x="7400925" y="4040188"/>
          <p14:tracePt t="113492" x="7418388" y="4046538"/>
          <p14:tracePt t="113526" x="7440613" y="4064000"/>
          <p14:tracePt t="113559" x="7469188" y="4068763"/>
          <p14:tracePt t="113626" x="7469188" y="4079875"/>
          <p14:tracePt t="113659" x="7480300" y="4079875"/>
          <p14:tracePt t="113692" x="7497763" y="4092575"/>
          <p14:tracePt t="113726" x="7497763" y="4097338"/>
          <p14:tracePt t="113759" x="7504113" y="4108450"/>
          <p14:tracePt t="113792" x="7504113" y="4121150"/>
          <p14:tracePt t="113825" x="7493000" y="4121150"/>
          <p14:tracePt t="113859" x="7493000" y="4137025"/>
          <p14:tracePt t="113892" x="7497763" y="4154488"/>
          <p14:tracePt t="113959" x="7486650" y="4143375"/>
          <p14:tracePt t="113992" x="7469188" y="4143375"/>
          <p14:tracePt t="114025" x="7458075" y="4143375"/>
          <p14:tracePt t="114061" x="7435850" y="4143375"/>
          <p14:tracePt t="114093" x="7429500" y="4143375"/>
          <p14:tracePt t="114126" x="7423150" y="4137025"/>
          <p14:tracePt t="114158" x="7423150" y="4125913"/>
          <p14:tracePt t="114225" x="7423150" y="4137025"/>
          <p14:tracePt t="114259" x="7412038" y="4137025"/>
          <p14:tracePt t="114292" x="7407275" y="4137025"/>
          <p14:tracePt t="114325" x="7418388" y="4137025"/>
          <p14:tracePt t="114359" x="7418388" y="4149725"/>
          <p14:tracePt t="114392" x="7423150" y="4149725"/>
          <p14:tracePt t="114425" x="7458075" y="4114800"/>
          <p14:tracePt t="114459" x="7486650" y="4075113"/>
          <p14:tracePt t="114461" x="7497763" y="4064000"/>
          <p14:tracePt t="114492" x="7532688" y="4046538"/>
          <p14:tracePt t="114525" x="7561263" y="4035425"/>
          <p14:tracePt t="114559" x="7640638" y="3994150"/>
          <p14:tracePt t="114592" x="7715250" y="3960813"/>
          <p14:tracePt t="114625" x="7743825" y="3949700"/>
          <p14:tracePt t="114630" x="7750175" y="3949700"/>
          <p14:tracePt t="114658" x="7754938" y="3949700"/>
          <p14:tracePt t="114691" x="7766050" y="3954463"/>
          <p14:tracePt t="114725" x="7754938" y="3994150"/>
          <p14:tracePt t="114759" x="7743825" y="4017963"/>
          <p14:tracePt t="114792" x="7743825" y="4035425"/>
          <p14:tracePt t="114825" x="7721600" y="4075113"/>
          <p14:tracePt t="114859" x="7704138" y="4108450"/>
          <p14:tracePt t="114892" x="7697788" y="4121150"/>
          <p14:tracePt t="114925" x="7680325" y="4121150"/>
          <p14:tracePt t="114959" x="7640638" y="4103688"/>
          <p14:tracePt t="114992" x="7629525" y="4092575"/>
          <p14:tracePt t="115025" x="7600950" y="4097338"/>
          <p14:tracePt t="115059" x="7561263" y="4114800"/>
          <p14:tracePt t="115092" x="7526338" y="4097338"/>
          <p14:tracePt t="115125" x="7521575" y="4057650"/>
          <p14:tracePt t="115159" x="7469188" y="4035425"/>
          <p14:tracePt t="115192" x="7412038" y="4022725"/>
          <p14:tracePt t="115225" x="7378700" y="4022725"/>
          <p14:tracePt t="115259" x="7350125" y="4022725"/>
          <p14:tracePt t="115292" x="7286625" y="4046538"/>
          <p14:tracePt t="115325" x="7235825" y="4064000"/>
          <p14:tracePt t="115358" x="7207250" y="4064000"/>
          <p14:tracePt t="115392" x="7161213" y="4068763"/>
          <p14:tracePt t="115425" x="7104063" y="4086225"/>
          <p14:tracePt t="115460" x="7058025" y="4097338"/>
          <p14:tracePt t="115492" x="7007225" y="4092575"/>
          <p14:tracePt t="115525" x="6972300" y="4075113"/>
          <p14:tracePt t="115558" x="6961188" y="4057650"/>
          <p14:tracePt t="115592" x="6961188" y="4040188"/>
          <p14:tracePt t="115625" x="6943725" y="4029075"/>
          <p14:tracePt t="115629" x="6943725" y="4022725"/>
          <p14:tracePt t="115659" x="6932613" y="4017963"/>
          <p14:tracePt t="115692" x="6932613" y="4000500"/>
          <p14:tracePt t="115725" x="6915150" y="3994150"/>
          <p14:tracePt t="115758" x="6886575" y="4000500"/>
          <p14:tracePt t="115791" x="6875463" y="4000500"/>
          <p14:tracePt t="115859" x="6864350" y="4006850"/>
          <p14:tracePt t="115891" x="6864350" y="4022725"/>
          <p14:tracePt t="115958" x="6869113" y="4022725"/>
          <p14:tracePt t="115991" x="6880225" y="4022725"/>
          <p14:tracePt t="116025" x="6892925" y="4022725"/>
          <p14:tracePt t="116058" x="6904038" y="4022725"/>
          <p14:tracePt t="116125" x="6921500" y="4022725"/>
          <p14:tracePt t="116158" x="6926263" y="4022725"/>
          <p14:tracePt t="116220" x="6932613" y="4022725"/>
          <p14:tracePt t="116228" x="6937375" y="4022725"/>
          <p14:tracePt t="116258" x="6943725" y="4022725"/>
          <p14:tracePt t="116301" x="6950075" y="4022725"/>
          <p14:tracePt t="116325" x="6972300" y="4022725"/>
          <p14:tracePt t="116358" x="6978650" y="4022725"/>
          <p14:tracePt t="116425" x="6983413" y="4017963"/>
          <p14:tracePt t="116458" x="6994525" y="4017963"/>
          <p14:tracePt t="116491" x="7018338" y="4006850"/>
          <p14:tracePt t="116525" x="7058025" y="3978275"/>
          <p14:tracePt t="116558" x="7075488" y="3949700"/>
          <p14:tracePt t="116592" x="7058025" y="3943350"/>
          <p14:tracePt t="116625" x="7011988" y="3943350"/>
          <p14:tracePt t="116629" x="7000875" y="3949700"/>
          <p14:tracePt t="116659" x="6994525" y="3965575"/>
          <p14:tracePt t="116691" x="6994525" y="3971925"/>
          <p14:tracePt t="116725" x="7000875" y="3971925"/>
          <p14:tracePt t="116758" x="7007225" y="3971925"/>
          <p14:tracePt t="116791" x="7035800" y="3983038"/>
          <p14:tracePt t="116825" x="7064375" y="3983038"/>
          <p14:tracePt t="116857" x="7092950" y="3983038"/>
          <p14:tracePt t="116925" x="7121525" y="3983038"/>
          <p14:tracePt t="116958" x="7126288" y="3983038"/>
          <p14:tracePt t="117025" x="7115175" y="3983038"/>
          <p14:tracePt t="117059" x="7092950" y="3983038"/>
          <p14:tracePt t="117091" x="7069138" y="3983038"/>
          <p14:tracePt t="117124" x="7058025" y="3965575"/>
          <p14:tracePt t="117158" x="7046913" y="3960813"/>
          <p14:tracePt t="117192" x="7011988" y="3960813"/>
          <p14:tracePt t="117224" x="6978650" y="3954463"/>
          <p14:tracePt t="117259" x="6978650" y="3932238"/>
          <p14:tracePt t="117291" x="6965950" y="3932238"/>
          <p14:tracePt t="117324" x="6926263" y="3925888"/>
          <p14:tracePt t="117358" x="6904038" y="3914775"/>
          <p14:tracePt t="117391" x="6864350" y="3914775"/>
          <p14:tracePt t="117424" x="6846888" y="3903663"/>
          <p14:tracePt t="117458" x="6846888" y="3892550"/>
          <p14:tracePt t="117491" x="6846888" y="3886200"/>
          <p14:tracePt t="117525" x="6851650" y="3886200"/>
          <p14:tracePt t="117558" x="6858000" y="3886200"/>
          <p14:tracePt t="117596" x="6864350" y="3886200"/>
          <p14:tracePt t="117624" x="6880225" y="3886200"/>
          <p14:tracePt t="117628" x="6886575" y="3886200"/>
          <p14:tracePt t="117659" x="6926263" y="3886200"/>
          <p14:tracePt t="117692" x="6926263" y="3897313"/>
          <p14:tracePt t="117724" x="6915150" y="3908425"/>
          <p14:tracePt t="117758" x="6904038" y="3921125"/>
          <p14:tracePt t="117792" x="6897688" y="3921125"/>
          <p14:tracePt t="117824" x="6904038" y="3921125"/>
          <p14:tracePt t="117858" x="6921500" y="3937000"/>
          <p14:tracePt t="117891" x="6908800" y="3949700"/>
          <p14:tracePt t="117924" x="6880225" y="3978275"/>
          <p14:tracePt t="117957" x="6858000" y="4011613"/>
          <p14:tracePt t="117991" x="6858000" y="4022725"/>
          <p14:tracePt t="118024" x="6858000" y="4017963"/>
          <p14:tracePt t="118058" x="6864350" y="3983038"/>
          <p14:tracePt t="118091" x="6892925" y="3943350"/>
          <p14:tracePt t="118124" x="6921500" y="3921125"/>
          <p14:tracePt t="118157" x="6915150" y="3903663"/>
          <p14:tracePt t="118191" x="6897688" y="3892550"/>
          <p14:tracePt t="118258" x="6892925" y="3892550"/>
          <p14:tracePt t="118291" x="6869113" y="3875088"/>
          <p14:tracePt t="118324" x="6829425" y="3851275"/>
          <p14:tracePt t="118357" x="6823075" y="3835400"/>
          <p14:tracePt t="118391" x="6846888" y="3829050"/>
          <p14:tracePt t="118424" x="6886575" y="3829050"/>
          <p14:tracePt t="118458" x="6897688" y="3835400"/>
          <p14:tracePt t="118491" x="6897688" y="3846513"/>
          <p14:tracePt t="118524" x="6875463" y="3897313"/>
          <p14:tracePt t="118557" x="6869113" y="3921125"/>
          <p14:tracePt t="118591" x="6875463" y="3937000"/>
          <p14:tracePt t="118624" x="6875463" y="3949700"/>
          <p14:tracePt t="118658" x="6864350" y="3960813"/>
          <p14:tracePt t="118691" x="6858000" y="3954463"/>
          <p14:tracePt t="118724" x="6846888" y="3954463"/>
          <p14:tracePt t="118757" x="6835775" y="3943350"/>
          <p14:tracePt t="118791" x="6823075" y="3921125"/>
          <p14:tracePt t="118824" x="6835775" y="3892550"/>
          <p14:tracePt t="118857" x="6829425" y="3886200"/>
          <p14:tracePt t="118891" x="6811963" y="3886200"/>
          <p14:tracePt t="118924" x="6811963" y="3868738"/>
          <p14:tracePt t="118957" x="6794500" y="3875088"/>
          <p14:tracePt t="118991" x="6778625" y="3886200"/>
          <p14:tracePt t="119057" x="6783388" y="3886200"/>
          <p14:tracePt t="119090" x="6778625" y="3897313"/>
          <p14:tracePt t="119124" x="6783388" y="3897313"/>
          <p14:tracePt t="119157" x="6789738" y="3897313"/>
          <p14:tracePt t="119228" x="6794500" y="3897313"/>
          <p14:tracePt t="119235" x="6800850" y="3897313"/>
          <p14:tracePt t="119257" x="6818313" y="3897313"/>
          <p14:tracePt t="119291" x="6823075" y="3897313"/>
          <p14:tracePt t="119405" x="6829425" y="3897313"/>
          <p14:tracePt t="119421" x="6835775" y="3897313"/>
          <p14:tracePt t="119428" x="6840538" y="3897313"/>
          <p14:tracePt t="119457" x="6846888" y="3897313"/>
          <p14:tracePt t="119500" x="6840538" y="3897313"/>
          <p14:tracePt t="119524" x="6835775" y="3897313"/>
          <p14:tracePt t="119557" x="6835775" y="3892550"/>
          <p14:tracePt t="119590" x="6846888" y="3886200"/>
          <p14:tracePt t="119657" x="6851650" y="3886200"/>
          <p14:tracePt t="119691" x="6864350" y="3886200"/>
          <p14:tracePt t="119695" x="6864350" y="3892550"/>
          <p14:tracePt t="119724" x="6864350" y="3897313"/>
          <p14:tracePt t="119797" x="6864350" y="3903663"/>
          <p14:tracePt t="119820" x="6869113" y="3903663"/>
          <p14:tracePt t="119828" x="6875463" y="3903663"/>
          <p14:tracePt t="119868" x="6869113" y="3903663"/>
          <p14:tracePt t="119891" x="6864350" y="3903663"/>
          <p14:tracePt t="119925" x="6869113" y="3903663"/>
          <p14:tracePt t="119957" x="6886575" y="3903663"/>
          <p14:tracePt t="119990" x="6904038" y="3908425"/>
          <p14:tracePt t="120024" x="6904038" y="3921125"/>
          <p14:tracePt t="120057" x="6904038" y="3932238"/>
          <p14:tracePt t="120091" x="6965950" y="3925888"/>
          <p14:tracePt t="120124" x="7058025" y="3886200"/>
          <p14:tracePt t="120157" x="7075488" y="3879850"/>
          <p14:tracePt t="120190" x="7115175" y="3879850"/>
          <p14:tracePt t="120223" x="7235825" y="3863975"/>
          <p14:tracePt t="120257" x="7280275" y="3846513"/>
          <p14:tracePt t="120290" x="7269163" y="3846513"/>
          <p14:tracePt t="120323" x="7304088" y="3846513"/>
          <p14:tracePt t="120357" x="7350125" y="3840163"/>
          <p14:tracePt t="120390" x="7332663" y="3840163"/>
          <p14:tracePt t="120423" x="7315200" y="3840163"/>
          <p14:tracePt t="120457" x="7337425" y="3840163"/>
          <p14:tracePt t="120491" x="7350125" y="3835400"/>
          <p14:tracePt t="120523" x="7372350" y="3800475"/>
          <p14:tracePt t="120557" x="7378700" y="3765550"/>
          <p14:tracePt t="120590" x="7378700" y="3749675"/>
          <p14:tracePt t="120623" x="7378700" y="3732213"/>
          <p14:tracePt t="120657" x="7378700" y="3725863"/>
          <p14:tracePt t="120723" x="7378700" y="3692525"/>
          <p14:tracePt t="120757" x="7343775" y="3686175"/>
          <p14:tracePt t="120790" x="7258050" y="3686175"/>
          <p14:tracePt t="120823" x="7189788" y="3703638"/>
          <p14:tracePt t="120857" x="7137400" y="3714750"/>
          <p14:tracePt t="120891" x="7064375" y="3732213"/>
          <p14:tracePt t="120923" x="7023100" y="3732213"/>
          <p14:tracePt t="120957" x="6972300" y="3725863"/>
          <p14:tracePt t="120990" x="6886575" y="3749675"/>
          <p14:tracePt t="121023" x="6818313" y="3754438"/>
          <p14:tracePt t="121057" x="6772275" y="3760788"/>
          <p14:tracePt t="121091" x="6629400" y="3789363"/>
          <p14:tracePt t="121123" x="6451600" y="3806825"/>
          <p14:tracePt t="121157" x="6378575" y="3811588"/>
          <p14:tracePt t="121190" x="6308725" y="3811588"/>
          <p14:tracePt t="121195" x="6286500" y="3811588"/>
          <p14:tracePt t="121224" x="6189663" y="3811588"/>
          <p14:tracePt t="121256" x="5961063" y="3811588"/>
          <p14:tracePt t="121291" x="5732463" y="3806825"/>
          <p14:tracePt t="121323" x="5697538" y="3675063"/>
          <p14:tracePt t="121357" x="5664200" y="3463925"/>
          <p14:tracePt t="121390" x="5583238" y="3263900"/>
          <p14:tracePt t="121423" x="5549900" y="3040063"/>
          <p14:tracePt t="121457" x="5697538" y="2468563"/>
          <p14:tracePt t="121490" x="5783263" y="1868488"/>
          <p14:tracePt t="121523" x="5708650" y="1468438"/>
          <p14:tracePt t="121557" x="5497513" y="822325"/>
          <p14:tracePt t="121590" x="5308600" y="0"/>
          <p14:tracePt t="121623" x="5400675" y="0"/>
          <p14:tracePt t="121656" x="5629275" y="0"/>
          <p14:tracePt t="121691" x="5800725" y="0"/>
          <p14:tracePt t="121723" x="5949950" y="0"/>
          <p14:tracePt t="121756" x="6022975" y="0"/>
          <p14:tracePt t="121790" x="6057900" y="0"/>
          <p14:tracePt t="121823" x="5961063" y="0"/>
          <p14:tracePt t="121857" x="5864225" y="0"/>
          <p14:tracePt t="121891" x="5737225" y="0"/>
          <p14:tracePt t="121923" x="5721350" y="0"/>
          <p14:tracePt t="121990" x="5668963" y="0"/>
          <p14:tracePt t="122023" x="5646738" y="0"/>
          <p14:tracePt t="122056" x="5657850" y="0"/>
          <p14:tracePt t="122090" x="5640388" y="0"/>
          <p14:tracePt t="122123" x="5561013" y="0"/>
          <p14:tracePt t="122156" x="5549900" y="0"/>
          <p14:tracePt t="122190" x="5543550" y="0"/>
          <p14:tracePt t="122228" x="5549900" y="0"/>
          <p14:tracePt t="122256" x="5561013" y="0"/>
          <p14:tracePt t="122323" x="5594350" y="17463"/>
          <p14:tracePt t="122356" x="5646738" y="39688"/>
          <p14:tracePt t="122390" x="5697538" y="74613"/>
          <p14:tracePt t="122423" x="5737225" y="92075"/>
          <p14:tracePt t="122456" x="5732463" y="50800"/>
          <p14:tracePt t="122491" x="5765800" y="0"/>
          <p14:tracePt t="122523" x="5818188" y="0"/>
          <p14:tracePt t="122556" x="5932488" y="0"/>
          <p14:tracePt t="122590" x="5994400" y="0"/>
          <p14:tracePt t="122623" x="6086475" y="0"/>
          <p14:tracePt t="122656" x="6097588" y="0"/>
          <p14:tracePt t="122690" x="6086475" y="0"/>
          <p14:tracePt t="122756" x="6092825" y="6350"/>
          <p14:tracePt t="122764" x="6103938" y="17463"/>
          <p14:tracePt t="122789" x="6121400" y="28575"/>
          <p14:tracePt t="122823" x="6143625" y="22225"/>
          <p14:tracePt t="122856" x="6161088" y="17463"/>
          <p14:tracePt t="122890" x="6154738" y="28575"/>
          <p14:tracePt t="122923" x="6165850" y="63500"/>
          <p14:tracePt t="122924" x="6165850" y="68263"/>
          <p14:tracePt t="122956" x="6161088" y="68263"/>
          <p14:tracePt t="122989" x="6143625" y="57150"/>
          <p14:tracePt t="123023" x="6143625" y="46038"/>
          <p14:tracePt t="123056" x="6165850" y="22225"/>
          <p14:tracePt t="123090" x="6211888" y="0"/>
          <p14:tracePt t="123123" x="6240463" y="0"/>
          <p14:tracePt t="123196" x="6246813" y="0"/>
          <p14:tracePt t="123204" x="6251575" y="0"/>
          <p14:tracePt t="123223" x="6257925" y="0"/>
          <p14:tracePt t="123256" x="6264275" y="0"/>
          <p14:tracePt t="123290" x="6269038" y="0"/>
          <p14:tracePt t="123380" x="6275388" y="0"/>
          <p14:tracePt t="123388" x="6280150" y="0"/>
          <p14:tracePt t="123429" x="6286500" y="0"/>
          <p14:tracePt t="123437" x="6292850" y="0"/>
          <p14:tracePt t="123456" x="6297613" y="0"/>
          <p14:tracePt t="123489" x="6303963" y="0"/>
          <p14:tracePt t="123523" x="6315075" y="0"/>
          <p14:tracePt t="123556" x="6332538" y="0"/>
          <p14:tracePt t="123589" x="6337300" y="0"/>
          <p14:tracePt t="123622" x="6361113" y="0"/>
          <p14:tracePt t="123656" x="6400800" y="0"/>
          <p14:tracePt t="123689" x="6411913" y="0"/>
          <p14:tracePt t="123748" x="6418263" y="0"/>
          <p14:tracePt t="123758" x="6423025" y="0"/>
          <p14:tracePt t="123789" x="6440488" y="0"/>
          <p14:tracePt t="123822" x="6446838" y="0"/>
          <p14:tracePt t="123856" x="6469063" y="0"/>
          <p14:tracePt t="123889" x="6508750" y="0"/>
          <p14:tracePt t="123923" x="6572250" y="0"/>
          <p14:tracePt t="123956" x="6607175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5C1A284-B8CF-CBAD-71CA-B2AD484F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5450" y="6272213"/>
            <a:ext cx="1905000" cy="457200"/>
          </a:xfrm>
        </p:spPr>
        <p:txBody>
          <a:bodyPr/>
          <a:lstStyle/>
          <a:p>
            <a:pPr>
              <a:defRPr/>
            </a:pPr>
            <a:fld id="{151F322F-E0DE-4D5C-829B-07EB207AFCD2}" type="datetime1">
              <a:rPr lang="zh-CN" altLang="en-US" smtClean="0"/>
              <a:pPr>
                <a:defRPr/>
              </a:pPr>
              <a:t>2022/11/2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BA816D4-EAF5-07D6-A75E-3AA7A626B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24650" y="6272213"/>
            <a:ext cx="1905000" cy="457200"/>
          </a:xfrm>
        </p:spPr>
        <p:txBody>
          <a:bodyPr/>
          <a:lstStyle/>
          <a:p>
            <a:pPr>
              <a:defRPr/>
            </a:pPr>
            <a:fld id="{1C47A6EE-6FE4-48C5-8258-BFAACA9A594B}" type="slidenum">
              <a:rPr lang="en-US" altLang="zh-CN" smtClean="0"/>
              <a:pPr>
                <a:defRPr/>
              </a:pPr>
              <a:t>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D53150C-5370-68E5-7F01-5B4CBDEF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15900"/>
            <a:ext cx="922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Verilog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HDL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的常用语句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过程语句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6512F6-F665-63F8-C082-3DB52CF7EE06}"/>
              </a:ext>
            </a:extLst>
          </p:cNvPr>
          <p:cNvSpPr txBox="1"/>
          <p:nvPr/>
        </p:nvSpPr>
        <p:spPr>
          <a:xfrm>
            <a:off x="696730" y="923786"/>
            <a:ext cx="5353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kumimoji="0" b="0">
                <a:ea typeface="华文新魏" panose="02010800040101010101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initial</a:t>
            </a:r>
            <a:r>
              <a:rPr lang="zh-CN" altLang="en-US" dirty="0"/>
              <a:t>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7F7545-80A4-39DB-A786-F0C81D71F86E}"/>
              </a:ext>
            </a:extLst>
          </p:cNvPr>
          <p:cNvSpPr txBox="1"/>
          <p:nvPr/>
        </p:nvSpPr>
        <p:spPr>
          <a:xfrm>
            <a:off x="1295400" y="1683697"/>
            <a:ext cx="5429250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initial</a:t>
            </a: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begin</a:t>
            </a:r>
          </a:p>
          <a:p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</a:t>
            </a:r>
            <a:endParaRPr lang="en-US" altLang="zh-CN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end</a:t>
            </a:r>
            <a:endParaRPr lang="zh-CN" altLang="en-US" sz="24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D76D7A-C1D1-0C84-2E1B-CDEF05ED8500}"/>
              </a:ext>
            </a:extLst>
          </p:cNvPr>
          <p:cNvSpPr txBox="1"/>
          <p:nvPr/>
        </p:nvSpPr>
        <p:spPr>
          <a:xfrm>
            <a:off x="696730" y="4396277"/>
            <a:ext cx="488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、不带触发条件；只执行一次；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9F49D-19B2-460D-4657-244EB72668DF}"/>
              </a:ext>
            </a:extLst>
          </p:cNvPr>
          <p:cNvSpPr txBox="1"/>
          <p:nvPr/>
        </p:nvSpPr>
        <p:spPr>
          <a:xfrm>
            <a:off x="696730" y="4931662"/>
            <a:ext cx="814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、常用于仿真模块对激励向量进行描述或对</a:t>
            </a:r>
            <a:r>
              <a:rPr lang="en-US" altLang="zh-CN" dirty="0"/>
              <a:t>reg</a:t>
            </a:r>
            <a:r>
              <a:rPr lang="zh-CN" altLang="en-US" dirty="0"/>
              <a:t>变量赋初值</a:t>
            </a:r>
          </a:p>
        </p:txBody>
      </p:sp>
    </p:spTree>
    <p:extLst>
      <p:ext uri="{BB962C8B-B14F-4D97-AF65-F5344CB8AC3E}">
        <p14:creationId xmlns:p14="http://schemas.microsoft.com/office/powerpoint/2010/main" val="20011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6|55.4|47.3|23.9|7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6|55.4|47.3|23.9|7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17052</TotalTime>
  <Words>2420</Words>
  <Application>Microsoft Office PowerPoint</Application>
  <PresentationFormat>全屏显示(4:3)</PresentationFormat>
  <Paragraphs>643</Paragraphs>
  <Slides>24</Slides>
  <Notes>15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lastModifiedBy>孙照海</cp:lastModifiedBy>
  <cp:revision>1520</cp:revision>
  <cp:lastPrinted>1999-02-28T23:50:56Z</cp:lastPrinted>
  <dcterms:created xsi:type="dcterms:W3CDTF">1999-09-13T01:56:29Z</dcterms:created>
  <dcterms:modified xsi:type="dcterms:W3CDTF">2022-11-02T08:56:08Z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