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35" r:id="rId2"/>
    <p:sldId id="643" r:id="rId3"/>
    <p:sldId id="612" r:id="rId4"/>
    <p:sldId id="519" r:id="rId5"/>
    <p:sldId id="632" r:id="rId6"/>
    <p:sldId id="636" r:id="rId7"/>
    <p:sldId id="637" r:id="rId8"/>
    <p:sldId id="638" r:id="rId9"/>
    <p:sldId id="529" r:id="rId10"/>
    <p:sldId id="615" r:id="rId11"/>
    <p:sldId id="564" r:id="rId12"/>
    <p:sldId id="639" r:id="rId13"/>
    <p:sldId id="640" r:id="rId14"/>
    <p:sldId id="641" r:id="rId15"/>
    <p:sldId id="642" r:id="rId16"/>
    <p:sldId id="586" r:id="rId1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D66B00"/>
    <a:srgbClr val="FF7F00"/>
    <a:srgbClr val="33FF33"/>
    <a:srgbClr val="FF3300"/>
    <a:srgbClr val="FF00FF"/>
    <a:srgbClr val="FFCC66"/>
    <a:srgbClr val="99CCFF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76431" autoAdjust="0"/>
  </p:normalViewPr>
  <p:slideViewPr>
    <p:cSldViewPr snapToGrid="0">
      <p:cViewPr varScale="1">
        <p:scale>
          <a:sx n="113" d="100"/>
          <a:sy n="113" d="100"/>
        </p:scale>
        <p:origin x="9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853DF86-986C-406A-BEB8-F1F17ADEF9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E848CE9-1B96-416B-8547-E06ED65FB2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A22ADFA2-7BF3-45AA-9262-ACC589303A9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8BD83348-10AD-45FC-AB1E-8D5F4F65FA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272F79C9-C5CD-4762-AFB3-B754A6BF87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97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8:28:42.77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2810 9377 8187,'-8'0'-94,"0"0"0,1 1 1,-1 1 446,0 2-194,6 0-1,-3-4 0,5 1 184,0 3 117,0-3-366,0 4 0,5-5 63,3 0 1,-2 0-3,1 0 1,1 0-22,4 0 0,-1 0-17,0 0 1,1 0-6,-1 0 0,2 2 53,2 1 0,-2-1-25,2 2 1,3 1 33,1-2 1,2 2 12,2-1 0,0-1-40,0 4 1,4-3-49,-1 4 1,6-6 44,-2 2 0,0 1 1,0-1 0,-5 0 166,2-4 1,-4 0-160,-4 0 0,1-4-28,-4 0 48,-1-5 1,-5 7-129,-2-6-295,2 6-531,-9-3-465,4 5 45,-5 0 0,-5-5 0,-1-2 0</inkml:trace>
  <inkml:trace contextRef="#ctx0" brushRef="#br0" timeOffset="1">2010 9890 8456,'-6'-7'-1237,"2"-1"1,3 4 1172,1-3 164,0 4 24,-5-7-68,3 4 0,-3-2-22,5 1 0,-4 3 28,1-4 10,-1 6-65,4-9 65,0 5-72,0-5 0,-5-1 0,-2 1 0</inkml:trace>
  <inkml:trace contextRef="#ctx0" brushRef="#br0" timeOffset="2">1976 9765 7385,'0'-7'737,"0"2"-90,5 0-197,-4 4-21,4-4-190,-5 5 0,0 5-20,0 3 0,-4-1-172,1 5 1,-1-3 165,4 6 0,-4 3-247,0 1 0,-1-2 123,1 2 1,3-3-59,-3 3 0,-1-2 82,1 2 1,-1 2-195,1-6 1,3 0 112,-3-3 1,3-1-24,1 1-24,0-6 1,-1 3-27,-3-5-63,3-1 136,-4-3 0,5-5-80,0-2 1,4-5 59,-1-3 0,2 1-30,-1-5 1,1 4 35,3-4 1,-2 5-2,-2-1 1,-1 3 147,4 5 0,-3-4-145,4 4 0,-5 2 349,5 1 0,-5 4-100,0 4 1,2 3 24,-1 9 0,4 3-94,-4 7 0,-1 3-220,-3 6 0,0 3 40,0 0 1,0 4 49,0-4 0,-3 0-354,-1-4 1,0-3 109,4-1 0,-4-10 177,0-1-170,1-5-314,3-2 275,0-6 0,0-6-23,0-8 1,-4-3-57,0-4 0,0-3-2590,4-5 2875,0 0 0,5-5 0,2-1 0</inkml:trace>
  <inkml:trace contextRef="#ctx0" brushRef="#br0" timeOffset="3">2250 9696 8281,'0'8'-1,"0"0"-566,-5-6 538,4 8 384,-10-8-331,10 3 198,-4-5-176,5 0 76,5 0 1,-2-4-54,4 0 0,1-4 72,3 5 1,1-5-99,-1 4 72,1-5 0,-1 4-1,0-2 1,1-2 222,-1 5-226,1-5 1,-1 4-113,1-3 1,-5 2 122,1 2 1,-4 3-96,3-3 171,-4 3-69,2 1 0,-5 1-113,0 3 1,0 2-161,0 6 0,-1 4-8,-3 3 1,-3 4 50,-4 4 1,1-3-61,2 2 1,-2 0 141,2 0 1,-2-1 3,-1 1 0,3-5-31,1-2 0,3-6 189,-4 3 0,4-4 69,-3 0-74,4-1 190,-2 1-154,5-6-73,0-1 142,0-5-118,0-5-138,0-1 1,1-4 26,3 2 0,-1-2 6,4 2-91,-4-2 1,6-1 114,-5-1-117,5 1 1,-7-1 79,6 1 0,-5-1-34,5 1 0,-4 3 16,4 1 0,-6-1 53,2-3 0,1 3 31,-1 1 0,3 3 11,-3-4 1,4 4-11,-4-3 1,1 3-13,-2-4 235,-1 6-186,8-3 205,-4 0-239,1 3 1,-1-1 383,-2 6-269,-3 4 0,4 4-36,-5 1 1,0 3-114,0 0 0,0 1 70,0 0 0,0-4-119,0 4 0,0 0 122,0-1 0,0 2-323,0-2 1,0-2 62,0 2 1,-1-4-296,-3-3 1,3 2-19,-3-2 0,-1-2-206,1 2 0,-1-6-83,1 2 0,2-3-217,-6-1 488,0 0 0,-2-1 151,3-3 0,-4-2 324,4-5 0,1-2 0,-2-2 0,5 2 0,0-2 0,-3-2 0,3 2 0,-1 0 0,4-2 0,0-1 0</inkml:trace>
  <inkml:trace contextRef="#ctx0" brushRef="#br0" timeOffset="4">2341 9673 8209,'-4'-7'-592,"1"-1"1,-2 4 362,1-3 1,3 3 317,-3-4 0,2 5 30,2-5 1,0 4 186,0-3-35,0 4 244,0-7-364,0 9 1,2-8 115,2 5-258,-3 0 81,4 4 1,-1 1 62,-1 3 78,1-3-232,-4 10 0,4-5 94,0 5 0,0-3-92,-4 0 1,1-5 169,3 5-80,-3 0 1,4 3 208,-5 0-223,0 1 1,4-1 73,0 1 1,0-1-67,-4 1 0,1-1 30,3 0 0,-3 2-1,3 2 1,-3-2 39,-1 2 1,0 2-21,0-2 0,1 5 16,3-1 0,-3 2-34,3-2 0,-3 2 3,-1-2 1,0 2-32,0-2 0,0 2 23,0-2 1,0 2-175,0-2 1,0 1 112,0-5 1,-3 4-386,-1-4 1,-1 4-12,1-3 1,-1 4-161,-3-1 1,-2 3 81,2 0 0,-2-3 120,-1 0 1,-2-5-382,-2 2 1,1-1 184,-5-4 0,1 2-217,-1-9 717,-2 0 0,3-4 0,-5 0 0</inkml:trace>
  <inkml:trace contextRef="#ctx0" brushRef="#br0" timeOffset="5">2238 10085 8222,'18'6'0,"5"4"0,0-2 0,0 3 692,3 4 1,-1-1-145,-3 5 1,5 0-80,0 4 0,3-1-369,-3-3 0,-1-3 110,-3-4 1,-4-1-337,0 1 1,-5-5 178,2 1 1,-8-6-533,0 2 356,-5 3-2004,2-6 2127,-10 4 0,-7-5 0,-6 0 0</inkml:trace>
  <inkml:trace contextRef="#ctx0" brushRef="#br0" timeOffset="6">2889 9559 8109,'-11'0'-397,"3"4"353,1 0 1,3 1 88,-4-1 0,5 2 107,-5 6 1,4-1-17,-3 0 0,3 1-29,-4-1 1,4 4 44,-3 1 1,0 4-63,0-1 0,-3-1 39,2 1 0,2-5 167,-2 1 0,4 1-28,-3 0 114,4-1-157,-2-4-269,5 1-153,0-6 242,0-1 0,5-5-89,3 0 0,2-1 93,1-3 1,1-2-185,-1-6 0,1 1 53,-1 0 0,2-1-47,2 1 1,-2-1 103,2 1 1,-3-1-1,0 1 0,-2 0 41,-2-1 0,2 1-37,-3-1 1,2 5-28,-1-1 0,-2 4 13,-2-3 42,-3 4 54,4-2 72,-5 5 1,-1 0-189,-3 0 1,2 4-3,-6 0 0,2 5 32,-2-2 0,-1 3 21,6 2 1,-6-1 109,1 1 1,2-1-106,-2 0 0,6 1-8,-2-1 0,-1 4-18,1 1 0,-4-1 214,4-4 1,1 2 4,3 2 0,-4-1 107,0 5 1,0 0-70,4 4 0,-1 0-122,-3 0 1,3 5 32,-3 2 0,3 1-22,1 3 1,0-2-177,0 6 0,0-3 95,0 0 1,0-2-248,0-3 1,0-2-8,0-5 0,1-7-155,3-4-756,-3-1 750,4-10 1,-5 3-361,0-8 0,0-3 210,0-9 1,0 3 129,0-7 0,0-2 395,0-5 0,0-5 0,0 3 0</inkml:trace>
  <inkml:trace contextRef="#ctx0" brushRef="#br0" timeOffset="7">2867 9970 8134,'-5'-11'-1404,"3"3"1165,-2 1 1210,3-1-610,1-3 66,0-1-379,0 1 1,4 3 142,0 1 0,1 4-78,-1-1 0,-2-1-6,6 1 1,-4 1-1,3 3 0,-3 0 43,4 0 0,-4 0-26,3 0 0,-3 0 417,4 0-238,-1 0-82,5 5 0,-2 1-49,-3 5 0,4 1 156,-4-1 1,-2 1-38,-1-1 0,2 1-7,2-1 0,-2 4-48,2 0 1,-6 4-8,2-3 1,1 4-209,-1-1 1,1 0 69,-1 4 0,-3-7-349,3 7 1,-3-2 180,-1 1 1,0-3-205,0 0 0,0-5 82,0 2 0,-1-5-537,-3-3 1,2 1 65,-6-6 1,4 1-148,-3-4 1,-1 0 176,-3 0 1,-1-5 225,1-2 1,3-7 163,1-2 1,0-3 249,0 4 0,-2-4 0,5 4 0,-1-4 0,1 4 0,3-6 0,-4 3 0</inkml:trace>
  <inkml:trace contextRef="#ctx0" brushRef="#br0" timeOffset="8">2889 10050 8134,'-11'0'-39,"5"0"1,-3-1 1025,5-3-528,0 3 1,5-8-134,3 5 1,-2-5-76,1 2 1,4-2-148,0 1 0,2-2-173,-1 3 0,2-4 85,-2 0 1,2 1-178,1 2 1,-3-2-618,-1 2 0,1 0 395,3 0 0,-3-1-510,0 5 0,-5 0 62,5 4 831,-5 0 0,7 6 0,-4 0 0</inkml:trace>
  <inkml:trace contextRef="#ctx0" brushRef="#br0" timeOffset="9">2935 10130 8134,'-6'5'-1202,"-3"-2"902,5 5 0,-3-5 1464,3 5-378,0-6-581,4 4 1,1-12-85,3-1 0,-1-3-17,4-2 0,1 1-59,3-1 1,1-4 67,-1-3 1,0 1-306,1-1 0,-1 4 118,1-4 1,-1 4-369,1-4 0,-1 5 55,0-2 0,1 2-81,-1-1 0,-1 3 276,-2-4 0,2 4 192,-2 0 0,2 1 0,1-1 0</inkml:trace>
  <inkml:trace contextRef="#ctx0" brushRef="#br0" timeOffset="10">3152 9845 8134,'-5'-7'-42,"0"1"94,-3 2 1,3 2 356,5-6 1,0 4-53,0-3 0,5 0 56,3 0 0,2-3-106,2 2 1,-1-2-264,0-2 0,1 5 37,-1-1 0,1 1-98,-1-5 0,1 5-162,-1-1 1,0 2-1116,1-2-776,-1-2 1185,1 3 885,-1 1 0,0-4 0,1 4 0</inkml:trace>
  <inkml:trace contextRef="#ctx0" brushRef="#br0" timeOffset="11">3244 9559 8111,'-12'2'-476,"1"1"410,4 4 1,2 8 48,5 0 1,-4 2 64,1-2 1,-1-1 167,4 5 1,0 0 22,0 4 0,1 0-32,3-1 1,-3 0-109,3-3 0,1 1 16,-1-4 0,5 1 1,-2-5 0,0 2 167,0-7-268,1-2 0,3 0 69,1-5 0,-1 0-155,1 0 0,-5-3 40,1-1 1,-1-5 44,5 1 0,-2-2 20,-2-1 1,2-1 7,-3 1 1,0 3-58,0 1 0,-3-1 47,4-3 0,-6 3-205,2 0 0,1 5-43,-1-5 225,0 5-418,-4-7-486,0 9-36,0-4 351,0 15 0,0-2 580,0 7 0,-5 3 0,-2 0 0</inkml:trace>
  <inkml:trace contextRef="#ctx0" brushRef="#br0" timeOffset="12">3301 10085 8091,'-12'0'1900,"6"0"-1479,1 0-317,5 0 0,5-4 161,2 0 0,4-5-257,0 2 1,-3 0 105,-1 0 0,1-1-602,3-3 1,1 0 303,-1 4 1,-1-3-469,-2 2 1,2 2-263,-2-2 466,-3 0 1,4 1 40,-6-1 1,3 6 406,-3-2 0,-1-3 0,3 1 0</inkml:trace>
  <inkml:trace contextRef="#ctx0" brushRef="#br0" timeOffset="13">3346 9925 8091,'-11'1'-87,"-1"3"0,2-2 24,3 6 1,-2 0-1,5 3 223,1 0-127,2 1 1,1 3 113,0 0 0,0 4 34,0-3 1,4 3 128,0-4 0,1 1-84,-1 0 0,-2-4-93,6 3 1,-4 2 116,3-2 1,0 0-19,0-3 0,2-5 52,-5 1 0,5-2 129,-2 2 0,0-2-56,0-2 0,1-3-102,3 3 0,1-2 142,-1-2 1,1-4-113,-1 0 0,1-4 100,-1 4 1,0-4-151,1 0 0,-1 2-182,1-2 0,-5 2-108,1-2 1,-1-1-597,5 5 1,-1-3-551,1 3 845,-6 0-3403,4 4 3759,-3 0 0,4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8:28:42.79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10930 2958 8152,'-12'-11'-1432,"1"0"2050,0 4 944,-1-3-985,6 8-310,1-3 0,6 5-25,3 0 1,-2 0-2,6 0 0,0 0 105,3 0-209,-5 0 1,4 4 0,-2 0-24,2-2 1,2 0-132,-1-2 0,0 4 51,1-1 1,-1 1-15,1-4-10,-1 0 0,-1 1 1,-1 2 178,-1 1-167,-1 0 0,5-1-195,-1 1 231,-4 0-122,-2 1 1,-2 1-1,1 6-2,-1-1 1,-7 1-151,-4-1 0,-3 6 98,-4 2 1,-3 2 49,-5 2 178,0 0 1,0 0 0,1-2-100,-1-2 295,5 3 1,-2-6-47,4 3 1,1-2 328,4-6-127,-1-4 165,6-2-481,1-5 190,5 0-41,5 0-45,-4 0-48,9 0 0,-3 0 52,4 0-284,1 5 1,-1-4-1,1 3-182,-1-3 172,0-1 1,1 0-1,-1 0-1128,1 0 779,4 5 1,-3-3-212,2 1 1,-2-1-1,-2-2-634,1 0 736,-1-5 0,0 3 0,1-3-417,-1 0 558,1-1 1,-1-2 0,-1 1-493,-2-2 721,2-1 1,-7-2 127,4 1 0,1-1 0,3 1 0</inkml:trace>
  <inkml:trace contextRef="#ctx0" brushRef="#br0" timeOffset="1">11170 2787 8281,'-7'-12'225,"3"1"1,2-1 112,-2 1-22,3 5-134,-4-4 0,10 4 89,2-1-120,-1 2 1,4 5 112,-3 0 0,3 0-145,2 0 0,-1 0 0,1 0 343,-1 0-493,1 0 1,0 0-2,3 0 1,-2 0 64,2 0 0,-1 0 0,0 0 85,2 0-32,4 0 0,-7 0 1,2 0 177,-3 0-181,0 0 1,-1 0 0,1 0 59,-1 0 1,-3 0 41,-1 0-11,-4 0 0,6 1-27,-5 3 0,3-2 156,-3 6-214,0 0 0,-4 7 1,0 0-14,0-1 1,-1 5-113,-3 4 1,-3 5 201,-4 6-395,0 5 0,-2 8 80,-2 10 1,1 3-1,5-27 1,0 1-49,1 1 1,-1 0 104,-1-2 0,0 0 1,3 0-1,1-1 1,-8 26-533,6-2 149,-3-6 1,10-1 117,-3-7 1,3-9-495,1-10 1,0-2 296,0-5 0,5-2 554,3-7 0,2-2 0,1-5 0</inkml:trace>
  <inkml:trace contextRef="#ctx0" brushRef="#br0" timeOffset="2">12026 2935 8137,'0'-6'281,"-1"1"1,-2 3 244,0-1-249,-1 1 565,4-3 3651,0 5-4054,0 5-292,-5 2 0,0 5 0,-4 2-45,1 2 0,-1 4-866,-6-1 587,2 3 0,-4 2-296,1 2 1,0 0-440,-3 4 0,-3-1-393,3 2 0,-2-2 562,-2-2 1,5-5-78,3 1 1,2-6 819,2-10 0,-1-2 0,1-5 0,-1 0 0</inkml:trace>
  <inkml:trace contextRef="#ctx0" brushRef="#br0" timeOffset="3">11741 2947 8255,'6'-7'16,"-1"-3"0,-4 4-58,3-1 485,-3 2 0,8 7 1,-4 3 1424,2 6-1551,0 6 1,5 7 0,0 2 47,4 5 0,-4-2-269,4 1-138,-4 1 0,4-1 0,0 0-554,2-3 0,-3 0 553,4-4-828,0-5 0,3-2 1,-2-4 870,-1-1 0,0 0 0,4 1 0</inkml:trace>
  <inkml:trace contextRef="#ctx0" brushRef="#br0" timeOffset="4">12323 2878 8229,'12'0'501,"-2"-1"312,-3-3 0,3 3-987,-2-3 153,2 3-83,2 1 0,-1 0 195,0 0 81,1 0 0,-1 0 298,1 0-470,-1 5 119,1 1 1,-6 5-14,-2 1 0,1-3-280,-1 2 1,-2-2 206,-6 6 0,-2 3-73,-5 1 0,-2 3 106,-2 1 0,1-1 230,-5 1 1,1 0 0,-2 0 145,1 0-176,5 0 1,-4-4-1,4-2 860,-1 0-703,5-2 0,-1-3-156,4-1 1,2-3 169,1-1-722,3-4 0,2 2 0,3-5 153,3 0-556,9 0 1,3 0 0,7 0-263,5 0 0,2-5-1554,1-3 1720,0-2 693,0-1 1,6-1 0,0 1 0</inkml:trace>
  <inkml:trace contextRef="#ctx0" brushRef="#br0" timeOffset="5">12906 3061 8066,'0'-8'1390,"0"1"-925,0-1-217,5 2 1,-3 1 0,6 5 200,1 0 1,-3-4-168,2 0 1,1 0 163,6 4 0,-3 0-147,4 0 0,0 0-141,-1 0 0,2 0 56,-2 0 0,-2 0-126,2 0 1,-2-4 292,-2 0 58,6 1-333,0-2 1,1 2-249,-3-5 1,-6 5-321,-1-5 0,-4 4 124,3-3-512,-4 4 1,2-3 141,-5 2 1,1-1-1116,3-3 370,-3 3 1453,4 5 0,-10-5 0,-1-1 0</inkml:trace>
  <inkml:trace contextRef="#ctx0" brushRef="#br0" timeOffset="6">13134 2855 8005,'-1'-10'0,"-3"2"0,3-2 0,-4 10 0,5 0 1208,0 10 1,0 8-1,0 6 105,0 3-1295,-6-3 0,5 8 1,-3-4 389,3 1-1007,1 1 0,0 5 478,0-1 0,0-1-1175,0-3 0,0 2 1296,0-5 0,0 4 0,0-1 0</inkml:trace>
  <inkml:trace contextRef="#ctx0" brushRef="#br0" timeOffset="7">13591 2878 7955,'-7'0'0,"1"0"0,2 0 1086,3 5 1,-4 5-1,5 7-223,0 1 1,0 2-492,0 7 0,0-3-743,0 2 300,0 3 1,0-4-494,0 1 0,0-3 0,1-3-41,3-1 1,-1-5-399,4 2 0,-3-5-491,4-3 1494,-6-3 0,8 0 0,-3 1 0</inkml:trace>
  <inkml:trace contextRef="#ctx0" brushRef="#br0" timeOffset="8">13854 2878 8033,'11'1'-169,"0"3"1,-3-3 213,0 3 1,-5 1 318,5-1-254,0 5 0,-2-3-294,-2 6 0,1-1 244,-1 1 1,-1-5 42,-3 1 0,-1-1 38,-3 5-62,-2-1 0,-4 4 0,1 1 208,1-2 0,1-2 14,-5 0 1,0 0 197,-4 4 1,8-4-129,-4 4 92,3-4 0,-2 0 646,-1-1-117,1 1-736,0-1-50,4-5-334,2 4 1,6-8-501,3 2 0,6-3-292,6-1 1,0 0 449,-1 0 0,2-4-605,2 0 710,2 0 0,-3 4 0,5 0-405,0 0 1,0-3 398,0-1 0,-4-1 371,0 1 0,-2 1 0,2-4 0,3 4 0,-9-7 0,2 2 0,-2-2 0,-2 4 0,6-9 0,0 2 0</inkml:trace>
  <inkml:trace contextRef="#ctx0" brushRef="#br0" timeOffset="9">14253 3004 8033,'12'-8'0,"-1"2"0,1 1-117,-1-4 1,0 6 0,-1-4 299,-2-2 0,2-1 104,-2-2 1,-2 1 7,2-1 1,-2 1 358,2-1-426,2 1 1,-9 0 0,4-1 181,0 1 0,-3 3-89,1 1 1,-1-1-124,-2-3 1,0 3-102,0 0 43,0 6 1,-2-8-176,-1 2 0,0 3-74,-5 1 0,1 2-232,-5-2 0,1 3-165,0-3 348,-1 2 1,1 2 0,-1 0 59,1 0 0,0 4 67,-1 0 1,4 1 11,1-1 1,3-3-85,-4 3 195,6 2 1,-4-4 0,3 3-15,-1 0 0,0-3 341,4 6-323,0 0 0,0 3-35,0 0-44,0-4 0,5 3 0,2-3 42,-1 4 0,4 0 33,-2 0-27,-3 1 1,5-1 0,-2 2 511,2 2-502,1-2 1,1 7-1,-1-3 273,1 0 1,-1 1-14,0 1 0,1 3-115,-1-3 1,-3 1-160,0-1 71,-6 3 1,4-8-1,-3 4-48,1-2 1,-2-1-150,-6-3 0,2-1-222,-6 1 1,1-1 39,-5 0-8,-4-4 1,3-1 0,-2-3 2,2 0 1,-2 1 144,0-4 1,-2 0 333,2 0-158,2-5 0,-3-1 157,4-6 1,1 1 0,1 0-110,2-1 0,2 1-96,2-1 0,3 1-74,-3-1 0,4-3-417,4 0-132,2-5 1,6 6 0,0-4-448,3 1 0,-1-3-254,5 1 1,-3 1 1302,3-1 0,0 0 0,4-4 0</inkml:trace>
  <inkml:trace contextRef="#ctx0" brushRef="#br0" timeOffset="10">12049 1782 9164,'-4'7'726,"0"1"-633,1-1 1,3 6 0,0 2-166,0 4 116,0 3 1,1 1-403,3 0 1,-2 3 0,5 2 49,-2 1-218,4 2 0,-8-2 1,4-2 112,0-3 1,-3-3 412,6-2 0,-5 3 0,2-4 0</inkml:trace>
  <inkml:trace contextRef="#ctx0" brushRef="#br0" timeOffset="11">12175 1599 8029,'0'11'-1389,"0"-3"1041,0 0 1,0-1 915,0 5 1,5-1 0,1 0-879,0 1 1,5-1-142,-4 1 280,3-6 0,2 4 171,-1-2 0,1-3 0,-1 0 0</inkml:trace>
  <inkml:trace contextRef="#ctx0" brushRef="#br0" timeOffset="12">12437 1713 8029,'12'0'0,"-1"0"-10,1 0 1,-5 0-1,1 0 307,1 0-272,1 0 1,1 0 18,1 0 1,-1 0 0,1 0-67,-1 0 112,0 0 1,1-4 0,-1 1 66,1 0 0,-1 2 46,0 1-70,1 0 1,-1 0 15,1 0 62,-1 0-187,1 0 0,-5 0 38,1 0 45,-6 0 1,5 0 5,-4 0-9,-1 0-35,3 0-445,-5 0 377,5 0-13,-4 0 54,4 0 1,-5 1 21,0 3 14,0-3 50,0 9 1,4-3-67,0 4 1,0 0 111,-4 1 1,0 1-72,0 2 0,1-1 57,3 5 1,-3 0-84,3 4 0,-3-1 73,-1 1 1,4 0-32,0 0 0,0 0 0,-4-2 76,0-2 1,3-1 257,1-3-272,0-2 72,-4 4 0,-4-10 0,-1 0 154,-1-2-453,-2-2 0,-3-3 157,-1 0 1,-3 0-407,0 0 0,-4-1-125,4-3 1,-6-2-325,2-5 0,-2-5 271,-2 1 1,1-1-224,3 0 1,-1 4-1337,5-4 2032,-6 4 0,4-5 0,-6 0 0</inkml:trace>
  <inkml:trace contextRef="#ctx0" brushRef="#br0" timeOffset="13">13054 1633 8007,'-10'1'290,"2"3"165,3-2-84,5 3 1,5-5 0,3 0 284,2 0-387,1-5 0,1 3-14,-1-2 1,1 2-83,-1-2 0,1 3 0,-1-4-107,0 0 1,2 3 24,2-1-177,-7-4 0,7 5 129,-7-6 1,2 6-1157,1-2 831,1-3 0,-5 5-1317,1-6 1107,-5 6 0,3-7-1104,-2 5 1596,-3 0 0,-1 4 0,-6 0 0,-6 0 0</inkml:trace>
  <inkml:trace contextRef="#ctx0" brushRef="#br0" timeOffset="14">13168 1508 8007,'-6'5'22,"-3"-3"90,5 6 87,0-6 0,4 8 79,0-2 1,-3 2-124,-1 2 0,0-1 0,4 2 276,0 2-269,0 3 0,0 5 33,0-1 0,-4 0 0,0-2 291,2-1-345,1 0 0,1 0 0,0-1 157,0-1 0,0-2 29,0-4-192,0 1 1,0-5 136,0 1-75,0-5-87,0 2 1,1-5 267,3 0-435,2 0 0,2-2 87,-1-1 1,1-3-231,3-1 1,1-3 0,-1 2-39,1-2 0,-5-2-278,1 1 153,-1 0 1,4-1-371,-4 1 0,3 1-309,-2 2 1,-2-2-89,2 2 235,-6-2 895,9 4 0,-10 1 0,4 5 0,-6 0 0,-3 0 0,-3 0 0,-4 0 0,5 0 0,-4-5 0,3 3 0,0-7-7,-1 6 0,4-2 168,-3 1 85,4 3 198,-2-5 1,4 5 474,-3-3-107,3 3 143,-4-4-564,5 5 841,0 0-372,0 5-647,0 7 1,0 5 0,0 7 335,0 3-420,0 2 1,0 8-54,0 5 1,-4 6-124,0 13 1,0 1 0,4-29 0,0 0-726,0 32 629,0 0 1,0-12 10,0-7 1,0-13-831,0-7 574,0-7 60,0-7 1,0-8-839,0-8 871,0-3 0,0-4 0,-1 0-1112,-3-1 1479,-2 1 0,-6-2-456,1-2 1,-2 2 0,-1-2 383,-1 2 0,-5 2 0,2-1 0,-5 1 0,0 1 0,0 2 0,1 3 0,-1 5 0,0 1 0,0 3 0,0 4 293,5-3 0,2 5-67,4-2 0,1 2 537,0 1 0,4-3 19,3-1-505,3 1 0,6-2 98,3-2 1,7-4-150,4-4 0,4-2 0,5-8-414,6-5 144,0 0 1,6-15-1009,-6-1 1,0-4 642,1-7 0,3-3 0,0-1-1504,-1 2 1484,-2 1 429,-1 12 0,-2-5 0,0 9 0,-1 0 0,-3 10 0,-2 8 0</inkml:trace>
  <inkml:trace contextRef="#ctx0" brushRef="#br0" timeOffset="15">13648 1450 7787,'-6'-5'-373,"1"4"1,5-5 1043,0 2-33,0 3-243,0-9-142,0 8 1,0-4 564,0 2-86,0 3-220,0-4 531,0 5 1,0 5-438,0 2-398,-6 4 0,1 5 0,-4 3 43,2 3-81,-1 6 1,-8 1-321,-3 5 1,1 5 207,-1 3 0,0 1-398,-4-1 1,0-2 214,0-6 0,6-4-983,1 1 0,4-12-814,0-4-319,6-2 1674,1-12 0,5-1 567,0-8 0,4-7 0,-1-4 0,6-2 0,-2-2 0</inkml:trace>
  <inkml:trace contextRef="#ctx0" brushRef="#br0" timeOffset="16">13557 1508 8007,'11'0'237,"-3"0"1,-1 2 1253,2 6-1062,6-1 0,-2 11 1,4-3-67,-1 4 1,1 3-179,2 1 1,2 0-29,-2-1 0,3 0-404,1-3 1,-4-2 221,0-6-263,0 0 0,-2-4 0,-1-3-606,-4-3-152,-5-1 0,2-5-11,-6-3 513,1 3 0,-9-1 544,-2 2 0,-9 3 0,-7-10 0,-6 5 0</inkml:trace>
  <inkml:trace contextRef="#ctx0" brushRef="#br0" timeOffset="17">13340 1907 8974,'0'7'643,"6"-2"-567,5-5 1,2 0-18,6 0 0,4-4 0,5-1 104,1-2-171,-4-5 1,7-2-137,-5-5 0,-1 1 14,-3-1 0,0-1 63,0 4 0,-7 1-579,-4 4 144,-1-1 524,-9 6 1,1 1-129,-6 5 0,-1 0-52,-8 0 1,3 5 14,-6 3 0,3 6 0,0 2-138,1 2 239,-6-4 1,3 10 127,-5-5 1,5 9 185,-1-5 0,-2 3 239,2 1 0,-4 2 9,4 5 0,0 6 837,3 2 0,1 3-653,0 5 1,0-4-538,4-1 0,2-4 0,5-8-300,0-3 0,0-6-309,0-5 188,0-5 51,0 3 82,5-11-356,-4-1 0,4-6 156,-5-3 1,0-2-25,0-6 1,0 1 170,0 0 1,0-1-3,0 1 1,0-1 185,0 1 0,-1 3 0,-2 1-180,-1-2 302,1 4 0,1-4-56,-1 5 94,1-5-42,-3 3 27,0-6 1,4 5 80,-3-1 32,3 6-131,1-8-83,0 3 0,1-4 34,3-1 0,-2 5 0,6-1 28,1-1 0,-3-1 56,2-1-116,0-1 0,3 5 12,0-1 1,1 0-1,-1-3 71,1 0 1,0-1-14,4 1-140,-4 4 1,5-2 94,-6 6 0,-3-1-134,-1 4 1,1 0 112,3 0-123,1 0 0,-5 0 1,0 1 64,-2 3 10,4 2 0,-7 6 45,6-1 1,-6 1-6,2-1 1,1 0 99,-1 1-129,0-1 1,-4 1-14,0-1 0,0 0 0,0 1-25,0-1 0,0 5-313,0-1 241,0 0 0,0 0 1,-1 0-208,-3-1 160,3-1 1,-10 2-73,4 1 108,2-1 0,-5-8-78,2 1 333,3-5-326,-5 2 233,3-5 76,-4-5-161,0-2 0,4 0-85,3-1 94,3 5 1,0-5-36,-3 4-17,3-5 83,-4 3 0,5-2-65,0 0-9,0 6 55,0-8 1,0 7-12,0-5 25,0 6 0,0-4 2,0 2 12,0 3-31,0-10 0,0 9 4,0-6 1,1 6 9,3-2-8,-3-2 0,5 3-3,-2-5 1,-3 5-1,3-5 0,1 4 0,0-2-20,2 1 1,-5-4 17,2 1-135,2 3 0,-3-4 25,5 5 1,-5-4-149,5 0 230,-5 3 0,5-1-152,-4 2-24,0 2 96,1-8 0,-2 9 42,4-3 0,-4 2-71,1-2 212,2 3 1,-5-6-124,3 3 224,2 3-234,-4-4 92,8 0 1,-8 3-41,6-6 16,-5 5 1,5-3 28,-4 2-39,0 3 0,-3-4 7,3 5 1,-3-1-10,3-3 0,-1 3 13,1-3-10,-3 2 0,5 2 8,-2 0-5,-3 0 0,6-1 0,-4-3 82,-1 3 49,3-4 0,-4 5 237,3 0-234,-3 0 124,4 0 1,-4 1-35,3 3-33,-3 2 0,5 6-93,-6-1 1,0 2-61,0 2 0,0-2 7,0 2 0,0-1-3,0 1 1,0-2-539,0 2 372,0-2 1,0-2-266,0 1 1,0-5-92,0 1-216,5-5-150,-4 2 385,9-10 0,-5-3 157,3-7 1,1 2 0,-4-2-399,1 2 599,-3-3 0,7-1-127,-3-2 1,0-1 240,0 5 0,-3-5-72,4 5 0,-4 0 249,3 4 1,0-5 0,1 1 558,0 1-573,0 1 1,-1 3 0,0 1 531,-2 2-453,4-1 0,-4 1 29,2-1 1,0 5 0,-5-2 261,2 0-169,5 4-144,-8-4 1,5 5 61,-2 0-156,-3 0 0,6 0 165,-3 0-67,-3 0 70,4 0 109,-5 0-247,5 5 0,-4 1 73,3 6 0,-3-5-73,-1 1 0,4 3-14,0 5 1,0 5 0,-4 1 28,0 3 1,0 3 90,0-1-226,0 2 0,0 5-110,0 0 1,0-1-208,0-2 0,0 1 1,0-7-30,0-3-292,0 0 0,0-9-51,0 2-926,0-7 383,0-3 600,0-5 1,0-5 99,0-3 483,0-7 0,0-3 0,0-4 0</inkml:trace>
  <inkml:trace contextRef="#ctx0" brushRef="#br0" timeOffset="18">14482 1964 7155,'-5'7'295,"3"-2"0,-4-5 596,2 0 41,3 0-326,-4 5-113,5 1 1,-1 2 354,-3-1-560,2 1 0,-4 3-91,2 1 1,2 3-132,-6 0 1,4 4-179,-3-3 0,3 4 0,-4-1-169,-1 3 0,-1-3-1062,-1 0 1089,5-5 1,-5 6 0,4-4-1095,-3 2 804,-2-4 1,5 1 543,-1-7 0,0 2 0,-3-4 0</inkml:trace>
  <inkml:trace contextRef="#ctx0" brushRef="#br0" timeOffset="19">14436 1862 7270,'11'0'910,"-4"0"1,3 8-283,-2 4 0,2 8 1,1 3-26,0 6 1,2 4-149,2 1 1,-2 2-177,2 2 1,-2-2 52,-2 2-172,-4-8 0,3-2 0,-4-6 126,1-3 0,-1-4 157,-2-7-56,-3-3-55,4-5-332,0 0 0,-4-5 0,5-2 0</inkml:trace>
  <inkml:trace contextRef="#ctx0" brushRef="#br0" timeOffset="20">14973 1930 10734,'11'-5'369,"2"3"-336,2-6 1,-2 4 17,2-4-81,3 1 1,-6-5-1,4 1 29,-4 0 0,0-1-5,-1 1 0,-1 3-68,-2 1 0,1 3 124,-5-4-147,-1 6 0,-3-5 198,0 3-52,0 3 0,-1-4 49,-3 5 16,-2 5-28,-5 1 0,-1 7 0,0 1 118,-4 1 1,4 4-95,-4-3 0,4 4-22,0-1 1,1 4 59,-1 3-95,1 4 0,3 4 1,1 1 34,-2 4 0,3-3 7,-2 6 1,2-6-9,-2-2 1,3-5-239,5-6 199,0 0 0,0-5-155,0-3 104,0-8 1,1-1-22,3-6 73,-3 0-153,4 0 0,-5-2 159,0-2-16,5-2-82,-3-5 1,3-1 43,-5 1 25,0 5 1,1-3 0,2 4 8,0-2 1,1 3 54,-4-3-50,0-1 0,0 1 34,0-1-59,5 0 0,-3 1 25,1-1-62,-1 0 0,1-3 20,1 0 1,1 0-33,-1 4 34,-3-3 0,8 3 1,-4-5-15,2-4 1,-4 4 5,5-3 26,0 2 0,-1-2-20,1-1 1,0 1 2,3 4 0,-3-1 37,-1 1 0,1-1 39,3 1 1,-3 5 265,-1 2-290,1 3 100,3 1 1,-3 0 0,-2 1 20,0 3 1,-1-2 343,-2 6-398,-1-1 0,3 5 94,-5-1-223,0 1 0,0-1 0,0 2-128,0 2-228,0-2 0,-4 3 190,0-4 1,-3 0-408,3 4 0,-5-4-51,1 4-120,-2-4 1,-1-2 218,-1-2 1,5 1-872,-1-5 874,0-1 0,-3-3 1,0 0 0,3-3-61,0-1 591,6-5 0,-8-2 0,3-7 0</inkml:trace>
  <inkml:trace contextRef="#ctx0" brushRef="#br0" timeOffset="21">15110 1633 7948,'-5'-11'0,"3"-1"528,-8 1 36,9 0 177,-4-1-359,5 6-145,0 1 1,0 6 146,0 3 0,4 3-43,0 9 28,4 1 0,-1 7-107,4 3 1,6 2 0,0 7 155,1 2 1,5 2-134,0 6 1,1 1-1148,7 3 937,-14-20 1,1 2 0,1-2-1,1-1 1,2 4 0,0-1 151,-1-2 0,-1 0-303,-1-1 0,-1-1 0,20 21 0,-7-7-331,-5-10 1,-5-8-1568,-2-5 1234,-5-7-1207,2-2-399,-4-9 1753,-6 4 0,-1-10-119,-5-3 1971,0 3-1259,-5-10 0,-1 7 0,-6-8 0</inkml:trace>
  <inkml:trace contextRef="#ctx0" brushRef="#br0" timeOffset="22">15544 1919 7443,'-5'-7'2621,"3"-3"-1498,-3 9-716,5-4 1,0 6 84,0 3 1,0 2-101,0 6 0,0 4-227,0 3 1,-1 3-1,-3 2-334,-3 3 1,-3 2 163,-2 5-339,-4 0 1,2 1-451,-5-1 1,0-1-798,-4-3 1,0 1 193,0-8 1397,-5 2 0,4-17 0,-4 2 0</inkml:trace>
  <inkml:trace contextRef="#ctx0" brushRef="#br0" timeOffset="23">15327 1473 8105,'11'0'0,"1"0"0,0 2 0,4 3 515,3 6-409,2 6 0,3 7-592,3 2 0,-4 0 0,1 4-66,-4 2 1,-6-4 551,1-2 0,-2 4 0,-3-10 0,-2 3 0,2-8 0,-4 1 0,6-4 0</inkml:trace>
  <inkml:trace contextRef="#ctx0" brushRef="#br0" timeOffset="24">15247 1804 10896,'13'0'-707,"2"0"0,3-1 442,4-3 0,6 2-734,3-6 0,7 2 999,4-2 0,-3-7 0,0 2 0</inkml:trace>
  <inkml:trace contextRef="#ctx0" brushRef="#br0" timeOffset="25">15864 1793 7991,'-5'6'0,"2"1"-525,-5-3 1,5-3 411,-5 3 1403,5-3-629,-2 4 286,0-4 76,4 4-620,1-5 0,6 0 273,6 0-493,-1 0 1,4 0 9,1 0 0,4-1-52,-1-3 0,3 2 0,0-5-130,1 2 0,0-4-600,0 2 466,-5-3 0,3 0-227,-2 2 0,-1-2-258,1 2 0,-5-2 0,1 0-376,-2 2 0,-2-1 265,1 6-453,-6-1 1172,4-1 0,-8 3 0,3-3 0</inkml:trace>
  <inkml:trace contextRef="#ctx0" brushRef="#br0" timeOffset="26">16149 1496 7936,'0'-7'369,"0"-1"0,-1 4-49,-3-4 20,3 6-61,-4-3-20,5 5 155,0 0-162,0 5 0,1-3-74,3 6 0,-3-4 111,3 4-298,-3-6-51,-1 8 1,0-7 53,0 4 1,0-3-37,0 4 63,0-6 22,0 8 12,0-8-123,0 8 0,0-8 33,0 6 10,0-5 1,0 3-84,0-2 119,0-3 1,0 5-122,0-2 93,0-3 0,0 6-31,0-3 33,0-3-28,0 9 1,0-7 15,0 4 35,0-4 1,0 7 22,0-3 1,0 0-47,0 0 30,0-4 0,0 7-12,0-2 1,0-2 5,0 2-2,0-1-4,0 5-10,0-1 0,0 1-30,0-1 33,0 0 0,-1 0-1,-3-4 1,3 3-93,-3-2 92,3-3 0,1 5 0,0-2-8,0 2 0,0-2-12,0-1 0,0 1 0,0 3 0,0 1 3,0-1 19,0 0 1,0 1-1,0 1 15,0 2 0,0-1-25,0 5 0,-2-3 26,-1 7 0,1-3-19,-1 7 7,1 2 1,2 0 0,0 7-2,0 2 0,0-2 3,0 2 1,0-3-2,0-1 1,0-3-2,0-1-8,0-4 0,0-3 0,0-8-1,0-3 1,0 0-283,0-1-23,0-4-121,0-2 291,-5-5 0,4-5 1,-3-3-195,3-2 1,-3-3 46,0-2 1,-1 1-108,1-5 1,3 4-222,-3-4 468,3 0 0,-3-3 0,0 2 150,2 1 0,1 4 0,1-4 0,-4 5 0,0-2 0,0-1 0,4-1 0,0-5 0</inkml:trace>
  <inkml:trace contextRef="#ctx0" brushRef="#br0" timeOffset="27">16115 1873 7938,'0'-8'-1929,"0"1"1895,0 4 387,0-2 121,0 0-152,0 4 274,0-4 641,0 5-660,0 5 1,0 1-167,0 6 1,-4-4-61,0 4 0,-3-3 67,3 6-280,-5 3 0,3 1 1,-6 6 23,1 2 0,-2 8-248,-2 0 1,-3 3-22,-5 0 1,0 0-855,1 0 510,-1 0 0,1-14 0,3 1-351,4-4 1,2-1-156,2-5 0,3-5 957,1-6 0,4-2 0,-7-2 0,3 0 0</inkml:trace>
  <inkml:trace contextRef="#ctx0" brushRef="#br0" timeOffset="28">16046 1964 7938,'8'0'0,"0"0"0,-1 0 0,5 0 582,-1 0 1,2 0 98,2 0-432,3 0 1,5 4-210,-1 0 0,2 4 0,2-3-11,1 1 0,-2-3 11,-6 0 0,2-1-276,-1-2 180,-4 0 0,1 0 0,-6 0-813,0 0-75,1 0 558,-6 0-835,-1 0 562,-5 0 659,-5 0 0,-6 0 0,-7 0 0</inkml:trace>
  <inkml:trace contextRef="#ctx0" brushRef="#br0" timeOffset="29">16023 2273 7846,'-11'-13'338,"5"-2"0,10 12-398,7-4 1041,3 4 0,2-6 0,2 4-319,0-1-756,3 3 0,-3-6 0,5 4-389,0-1 1,-4 2-10,0-3 1,0 4-345,4-1 0,-2 3 336,-2 1 500,-2 0 0,-1 0 0,2 0 0</inkml:trace>
  <inkml:trace contextRef="#ctx0" brushRef="#br0" timeOffset="30">14367 1884 6007,'7'0'397,"-2"0"1685,-5 0-1854,-5 0 31,4 0-195,-5 0 3357,6 0-3640,6 0 175,0 0 1,1 0-1,1 0 137,1 0-93,1 0 0,2 11 0,-1 1 0</inkml:trace>
  <inkml:trace contextRef="#ctx0" brushRef="#br0" timeOffset="31">5482 17120 8577,'0'-6'989,"5"0"0,-4 5 79,3-3 81,-3 3-392,-1-4 281,0 5 1,-1 4-991,-3 0 1,2 3-96,-6-3 0,1 5-276,-5-1 1,1 2 92,-1 1 1,1-3-30,-1-1 1,1 1 209,0 3 1,-1-3-13,1 0 1,3-6 259,1 2-173,-1 2-65,2-4 75,-5 3 48,10-5-113,-4 0 0,6 0-60,3 0 55,-3 0 0,6 0-75,-3 0 310,-3 0-167,9 0 277,-9 0 0,8 1-54,-5 3 1,0 6 48,-4 5 0,4 5-45,-1-1 1,1 7 94,-4 0 1,1 5-390,3-4 0,-2 1 83,1-2 0,-1-3-170,-2 0 0,0-2 55,0-5 0,1-1-234,3-4 1,-3-3-273,3 0-159,-3-6 175,-1 3 146,0-5 224,0-5 1,0 3 33,0-6 1,0 4 35,0-4 0,0 5-187,0-5 365,0 0-59,0-3 1,0 0 80,0-1 0,0 5-17,0-1 1,0 4 284,0-3-31,0-1-256,0-3 0,0-1 147,0 1 1,4 3-26,0 0 0,1 5 86,-1-5-182,2 0 0,5-2-27,1 3 0,-5-2-34,1 5 0,0-4-12,3 5 0,-3-5-2,-1 4 0,0-1 8,0 1-319,3 3 0,-5-5 115,3 2 0,-2 3-1047,-2-3 12,-3 2-427,5 2 1045,-6 0 1,-6 0-126,-1 0 0,1 4 219,-2 0 1,0 4-203,-3-5 704,-1 6 0,1-2 0,0 4 0</inkml:trace>
  <inkml:trace contextRef="#ctx0" brushRef="#br0" timeOffset="32">5265 17360 6367,'-6'5'819,"1"-4"1,5 9-583,0-2 1,-4-2-56,0 2 1,0-1-1,4 5 1,0 1-195,0 2 0,0-1 58,0 5 0,0-5-206,0 1 0,0 1 125,0 0 1,0 0-109,0-1 1,1-2-38,3 2 0,-2-6 76,1-1-55,-1-1 28,-2 5 108,0-6-8,0-1 3656,0-5-3329,5 0 17,-4 0-154,9 0 20,-4 0-213,6 0 1,-1 0 76,1 0 1,-1-1-185,1-3 0,-1 3-202,0-3 113,1 3 0,-1 1-23,1 0 0,-2-1-263,-3-3 0,4 2 105,-4-1 1,0 1-136,0 2 0,-3-3 21,4-1 1,-6-1-199,2 1 723,2 3 0,-4-10 0,3 5 0</inkml:trace>
  <inkml:trace contextRef="#ctx0" brushRef="#br0" timeOffset="33">4991 17291 7858,'0'12'8,"-5"4"0,4-2 569,-3 5 0,2 0-163,2 4 0,4 4-374,0-1 0,5 1-103,-1-4 1,0 3-146,0 1 0,1-4-107,-5-4 0,1-1-348,-1 1 0,-3 1 663,3-5 0,2 0 0,0-3 0</inkml:trace>
  <inkml:trace contextRef="#ctx0" brushRef="#br0" timeOffset="34">4911 17679 7897,'-8'-6'-150,"1"2"159,4 3 102,-7 1 343,9 0-60,-4 0-63,5 5 34,0 1-300,0 6 0,4-1 122,-1 1 1,6-5-104,-1 1 1,2-2-21,1 2 1,1 2 58,-1-2 1,1-2-7,-1 2 0,0-5-25,1 5 0,1-4 27,2 4 1,-2-6 19,2 2 1,1 1 52,-1-1 1,5 0-68,-5-4 0,4 0 102,-4 0 1,2 1-70,-2 3 0,-3-3 0,4 3 0,-2-3 15,1-1 0,-2 0-17,2 0 1,-3 0-23,0 0 0,-1 0-5,1 0 1,0 0-370,4 0 1,-2 0 161,5 0 1,0-4-842,3 0 1,6-3-34,3 3 0,3-5-1411,4 1 2363,8 3 0,11-10 0,6 2 0</inkml:trace>
  <inkml:trace contextRef="#ctx0" brushRef="#br0" timeOffset="35">6167 17257 7776,'-6'6'-87,"-3"1"22,5-4 341,0-1 184,-1 3-98,4-5 35,-4 0 45,5 0-97,5 0-177,1 0 1,6-2 32,-1-1 0,-1 0-54,-2-4 0,2 3-75,-2-4 0,2 6 139,1-2 1,-3-1-170,0 1 12,-1-5 0,5 6-25,-1-4 34,0 4 0,0-3 30,-4 2 164,3 3-136,-3-4 0,0 5 43,1 0-61,-5 0 1,3 0 142,-2 0-42,-3 0-25,4 5-112,-5 1-230,0 6-403,0-1 401,0 1 1,0-1-281,0 0 1,-1-3 189,-3 0 0,-2-1-59,-6 5 1,1 0-23,-1 4 1,1-4-25,-1 3 0,0 2 233,-3-2 1,2 0 135,-2-3 1,2-5 27,2 1 0,-1-2 273,1 2 0,3 1 698,0-5-524,6 0 7,-3-4-133,5 0 1,5-2 92,3-2 0,2 2-106,1-6 0,1 1-85,-1-5 1,0 1-113,1-1 0,-1 2-158,1 3 1,-1-4-203,0 4 0,1-2 127,-1 1-631,1-2 1,-1 5-395,1-2-303,-6-4 738,4 5 1,-9-2-1185,3 1 1211,-3 4 648,-1-2 0,0 0 0,0-1 0</inkml:trace>
  <inkml:trace contextRef="#ctx0" brushRef="#br0" timeOffset="36">6213 17166 7776,'-11'0'106,"3"0"307,0 0-193,1 0-259,0 0 255,2 5 1,5-3 34,0 6 0,0-4 92,0 3 1,0 1-85,0 3 1,2 1-56,1-1 0,-1 2 110,1 2 0,0-1 101,1 5 1,-3 0-137,3 4 1,-3 4-17,-1-1 0,0 6-116,0-2 0,-1 0-1,-3 0 1,1-5-418,-4 2 1,-1 1 205,-3-1 0,-1-2-950,1-6 0,0 1 112,-1-4 903,6 4 0,-9-7 0,2 3 0</inkml:trace>
  <inkml:trace contextRef="#ctx0" brushRef="#br0" timeOffset="37">6281 17508 7789,'6'17'-307,"0"0"0,5 2 1189,1 1 0,4-7-677,3 3 0,2-4-801,-2 0 0,1-2 231,-5-2 1,4 0 364,-4-4 0,1 5 0,-5-3 0</inkml:trace>
  <inkml:trace contextRef="#ctx0" brushRef="#br0" timeOffset="38">5893 17325 7873,'0'35'-1337,"-4"-5"1069,1 1 1,0 0 1488,7 7 1,3-2-471,9 2 1,-4-8-614,4-3 1,-4-3-236,0-1 0,-5-4-369,1 0 0,-2-5-421,2 1-420,2-2 1307,-4-2 0,1-4 0,-2-2 0</inkml:trace>
  <inkml:trace contextRef="#ctx0" brushRef="#br0" timeOffset="39">5859 17645 6135,'0'7'1780,"1"1"-1348,3-4 0,-3 1 91,3-1-195,2-3 0,1 8-114,4-5 0,1 4 193,-1-4 1,0 1-62,1-2 1,3 0 43,0 5 0,4-5-89,-3 5 0,4-4 110,-1 3 0,-1-3 37,1 4 0,-4-6-155,4 2 0,-4 1 60,4-1 0,-5 4-98,1-5 1,-1 5-29,2-4 1,-4 1-96,4-1 0,0-3-157,-1 3 0,2-3-230,-2-1 1,3 0-605,5 0 0,-1 0 491,1 0 368,5 0 0,6 0 0,7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8:28:42.83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10532 7965 8030,'-18'5'0,"2"-4"0,10 9 701,-5-9 0,10 6 146,-3-3 539,3-3-768,1 4 1,1-5 43,3 0 0,-1 1-195,4 3 1,1-3-44,3 3 1,1-3-9,-1-1 1,2 0-47,2 0 1,-1 0 27,5 0 0,-5 0-113,1 0 1,2-3-141,-2-1 1,4-5 17,-4 1 0,0-1 37,-3 2 1,-1-3 6,1 2 1,-1-2 21,0-2 1,-3 2-274,0 3 0,-6-3 91,2 2 175,2 3-38,-4-5-2182,3 9 636,-5-5 153,-5 6 271,3 0-222,-8 0-20,9 0 541,-4 0-373,0 0 568,3 0 0,-3-1 9,5-3 0,-3 2-48,-1-6 291,0 1 1,4-5 56,0 1 0,0-1 177,0 1 1,0 0 352,0-1 0,-1-1-184,-3-2 56,3 3 0,-4-5 0,5 6 158,0-1 933,0 6-247,0-4 652,0 9-645,0-10-447,0 10 175,0-4 796,0 5-1738,0 5 98,0-4-23,0 10 0,0-9 175,0 6-211,0-6 199,0 8-129,0-3 1,0 0 26,0 1 1,0-4-3,0 3 0,0-3 36,0 4-14,0-6-30,0 8 11,0-3 1,0 0-39,0 1 0,0-4 38,0 3 1,0-3-91,0 4 0,0-4 66,0 3 0,0-3-3,0 4 1,0-5-48,0 5 19,0 0 0,0 3-7,0 0 0,0 1 24,0-1 1,0 1-15,0-1 0,0 0 12,0 1 0,0 4-113,0 3 1,0 3 60,0 1 0,0 5-96,0 2 1,-4 6 77,0 5 0,-1 6-91,1 10 1,3 6-285,-1-31 1,0 0 0,1 33 167,1-4 1,0-7-559,0-12 0,0-5 295,0-11 0,1-1-2186,3-14 1541,-3-2 1,4-10-1272,-5-3 2455,0 2 0,0-13 0,0 3 0</inkml:trace>
  <inkml:trace contextRef="#ctx0" brushRef="#br0" timeOffset="1">10738 8102 8080,'-7'0'-323,"-3"0"105,9 0 190,-9 0 0,8-2 138,-1-1-14,1 1 0,2-4 79,0 2 1,2-1-45,1-3 1,-1-2 0,3 3 472,0-3-380,-4 3 0,8-3 569,-5 3-334,0-4 1,-1 4 597,1-1-537,0 6-286,-4-3 1,0 6-105,0 3 1,-5 7 6,-3 8 1,-2 8-1,-3 6 161,-2 7-24,-3 2 1,-4 18-339,-1-3 0,0 2 473,0-2 0,5-1-103,3-3 1,3-8-162,0-11 0,6-6 91,2-9 1,4-6-219,4-6 0,-2-4 73,6 1 1,0-3-97,3-1 0,2-5-148,2-3 1,1-7 193,3-4 1,3-8-977,-3-3 1,2-4 392,2-4 1,0-3-814,0-5 1,0 1 434,0-1 1,3 2 97,1 2 1,-1 3 0,-3 6-411,0 2 1232,0 3 0,-5 5 0,3 4 0,-2 0 0,3 0 0</inkml:trace>
  <inkml:trace contextRef="#ctx0" brushRef="#br0" timeOffset="2">10966 8182 8080,'-5'11'0,"2"-1"275,-4-2-97,4 2 1,-1-9 268,8 3 1,1-4-1,4-3 482,-1 0-658,-1-6 1,5 2-51,-1-4 1,4 0-39,0-1 1,1 1 0,-4-1 44,4 1 0,-4-1-18,3 1 1,-1-4 35,2 0-112,-4-1 0,5 1 0,-7 0 78,-3 1 0,6 1-148,-5 2 1,3 3 73,-7 1-223,5 4 293,-8-7-17,9 9 30,-8-4-65,3 5 304,-5 0 8,0 5-185,0 1 1,0 2 260,0-1-282,0-4-29,0 7 1,0-7-4,0 4 0,0-3-7,0 4 1,0-5-90,0 5 0,0-4 191,0 3-223,0-4 1,0 7 158,0-2-288,0-3 0,0 5 96,0-2 1,0 2-285,0 1 257,0-5 0,0 5 1,-2-4-123,-1 3 0,1 2 96,-2-1 0,2 2-22,-2 2 1,3-2-137,-3 2 62,-2 3 1,3-1-43,-4 6 0,3 0-219,-4 0 1,4 0 0,-3 1-405,-2 2 0,-1-2 168,-2 3-643,1-3 1,0-2 544,-1-3 1,-1 1-488,-2-5 1,-1 4-1,-5-5-926,2-4 2088,5 2 0,-12-11 0,2 4 0</inkml:trace>
  <inkml:trace contextRef="#ctx0" brushRef="#br0" timeOffset="3">11057 8216 8080,'17'11'1230,"0"2"-965,6 2 1,5 3-1,2 6 114,3 3 1,3-3-144,2 2 230,2-2 1,9-1 0,-2-1 380,-3-3-671,-6-3 0,-4-8-842,-7-1 0,-4 0 175,-4 0-529,-8 4 812,-1-10 1,-10 4-1800,0-5 2007,-5 0 0,-11-10 0,-2-3 0</inkml:trace>
  <inkml:trace contextRef="#ctx0" brushRef="#br0" timeOffset="4">11696 7965 8080,'0'-12'-1906,"0"1"2573,0-1 288,5 6 268,-4-4-578,4 4 380,-5-6-390,0 6 215,0 1 2521,0 5-2952,0 5-243,-5 1 0,3 6-97,-6-1 1,4 6 43,-3 2 1,3 2-151,-4 2 0,2 0 0,-3 0-9,2-1 40,-1 1 0,-2 0 0,1-1-78,1-3 19,6 2 0,-7-4-42,5 2 1,-3-3 119,3-4 22,0-6 23,4-1 52,0-5 1,4-5 0,1-3 171,1-2-216,2-6 0,-1 3 1,1-2 110,1 2 2,-4 2 0,4-1 0,-4 2 233,1 3-82,-3-4-192,7 5-46,-4 0 48,1 1 0,1 14 1,-4 4 207,-1 8-310,-2 4 1,-1 14-1,0 3-114,0 3 0,0 4-546,0 1 513,0-1 1,-4-7-662,0 0 0,1-12-38,3-3-1798,0-8 555,0-13 1538,0-6 0,0-8-120,0-7 1,0-3 0,0-4-801,0-1 971,0 5 0,0-3 37,0 2 0,-4 1 415,0-1 0,0 0 0,4-4 0,0 0 0</inkml:trace>
  <inkml:trace contextRef="#ctx0" brushRef="#br0" timeOffset="5">11787 7999 9892,'12'0'680,"0"0"1,5-1 679,6-3-983,0-2 1,13-6-1,-1 1 90,0-1 0,6 0-432,0-4-10,-1 4 0,-1-9 0,-6 5-302,-3-2 1,-3 4 44,-8-1 0,1 4-309,-4 3 0,-1-1-542,-4 5 360,-4-5-1361,-2 8 1068,-5-4 1,-2 5 605,-1 0 1,0 4 409,-5 0 0,1 5 0,-5-8 0,1 9 0,0-4 0</inkml:trace>
  <inkml:trace contextRef="#ctx0" brushRef="#br0" timeOffset="6">12198 7714 8080,'-7'-7'363,"-1"4"0,4-3 111,-4 3-137,6-6 0,-3 6 367,5-4 0,-1 4 388,-3-1 193,3-2-661,-5 5 306,6-4-155,-5 5-526,4 0 1,-8 5-93,5 2 0,-3 3 195,3 2-262,-5 4 0,7 6 0,-5 7 168,2 4 1,-2 0-232,3 9 37,-5 0 0,4 8 1,-3 4-205,4 1-276,-2 2 1,5-1 187,-3-2 1,3-4 2,1-4 1,0-6 0,0-3-621,0-5 244,0-9 0,0-7 207,0-4 1,1-6-894,3-2 353,-3-3 219,4-1 1,-5-5 0,0-3-235,0-2 561,0-1 0,0-1 68,0 1 0,1 0 10,3-1 0,-2 1 219,1-1 0,-1 0 91,-2-4 0,0 4 0,0-3 0,0 2 0,0 1 0,0 1 0,0 0 0,5-1 0,1 1 0</inkml:trace>
  <inkml:trace contextRef="#ctx0" brushRef="#br0" timeOffset="7">12061 8227 8080,'0'12'137,"-5"-1"1,4 2-1,-3 2 511,3 4-472,1-3 0,0 6 191,0-3 1,0 4-119,0 3 1,0-3-134,0 0 1,4 0 15,-1-4 0,1-3 0,-4 0-451,0-4-75,0 0-572,5-6 619,-3-1 1,3-6 126,-5-3 0,0-2-412,0-6 1,1 0 176,3-4 0,-3 2 455,3-5 0,-3 4 0,-1-4 0,5 0 0,-4-4 0,4 1 0</inkml:trace>
  <inkml:trace contextRef="#ctx0" brushRef="#br0" timeOffset="8">12130 8090 6215,'-7'-6'2960,"2"1"-2608,5 0 86,0 3 1,5-3-162,3 5 0,-2-3-44,2-1 0,-4 0 148,3 4-228,-4 0 1,7 0 157,-2 0 1,-2 0 69,2 0-143,-6 0 0,7 5 1,-4 3 230,1 2-237,-3 6 0,6 0 2,-5 6 1,3 0-144,-3 8 1,0 1 124,-4 3 0,4 0-187,-1 0 1,1 3-205,-4-3 0,0 2-386,0-9 0,0-1-1805,0-3 1151,0-5-1197,0-2 1774,0-9 0,0-7 325,0-8 1,-1-6 0,-2-2 312,0-2 0,-6 4 0,2-3 0</inkml:trace>
  <inkml:trace contextRef="#ctx0" brushRef="#br0" timeOffset="9">12130 8261 8080,'-7'5'453,"-3"-3"126,3 2-145,1-3 294,1-1 313,5 0-613,5 0-244,2 0 0,0-1 1,1-3 303,1-4-626,1 3 0,1-5-72,1 2 1,-1-2 0,1 0-231,-1 2 1,-3-2 41,-1 3 1,0 0 53,0 0-309,3-1 0,-7 2 1,3 1-313,-1 0 965,-1 3 0,1-3 0,2 5 0</inkml:trace>
  <inkml:trace contextRef="#ctx0" brushRef="#br0" timeOffset="10">12141 8376 8080,'-11'5'-1648,"1"-3"2853,2 6-42,3-6-31,5 3-415,0-5-370,5 0-171,1 0 0,6-3-98,-1-1 1,0-5-1,0 1-26,-4-2 0,3 2-574,-2 1-913,2-1 978,2-3 1,-5 3-1723,1 1 2179,-6 4 0,8-2 0,-8 5 0,3 0 0</inkml:trace>
  <inkml:trace contextRef="#ctx0" brushRef="#br0" timeOffset="11">12164 8455 8080,'0'7'-20,"-4"3"69,0-3 83,-5-1 0,8 0 279,-3-2 59,3-3-477,6 4 0,-2-5 1,4-1 255,2-3-263,-4 3 0,5-9 0,-2 2-162,2-2 0,-2-2-35,-1 1-85,-4 5 1,6-5-20,-5 4-243,4-3-1,-6 3-109,3-3 395,-5 9 273,-5-4 0,2 10 0,-4 3 0,-6 2 0,-5 1 0</inkml:trace>
  <inkml:trace contextRef="#ctx0" brushRef="#br0" timeOffset="12">11970 8604 8080,'-12'11'2,"1"1"1,0-2 63,-1-3 1,5 2 773,-1-5-332,6 0-49,-4-4 125,6 0 0,6 0-115,1 0-342,3 0 1,-2 0 0,-1 0 141,2 0 1,1 0 82,2 0-185,4 0 0,-3-4 0,4 0 97,-1 2 0,-2-3-71,5 1 1,-4-4 11,4 4 1,-4-5 91,4 2-145,0 2 0,0-4 0,1 4 173,0-1 1,1 2 19,2-4 0,0 6-123,0-2 0,0-1-4,-1 1-95,1 0 1,-4 3 0,-1-2-61,-1-1 0,-2 1-50,-4 3-748,1 0 642,-1 0-2394,-5 0-1298,4 5 2320,-8-4 296,3 4 1,-5-4 1168,0 3 0,-5-3 0,-2 4 0</inkml:trace>
  <inkml:trace contextRef="#ctx0" brushRef="#br0" timeOffset="13">7321 16446 8067,'-7'11'-1021,"-3"1"0,9-1 2718,-3 1-376,3-1-426,1 1-550,0-1 1,5-1 42,3-2 0,2-3-80,1-5 1,6 0 11,2 0 0,2 0-43,2 0 0,1-5-36,3-3 0,1 2-98,2-2 0,3 2 58,-2-2 0,0-2-16,0 2 1,1 2 25,-6-1 0,1 0-105,-4 0 1,-5-2 44,-3 5 0,-6 0-54,-2 4-4,1-5 120,-2 4 74,-1-4-786,-5 5-4129,0 0 3968,-5 0 0,3 3-208,-6 1 0,4 4 210,-3-4 0,3 3 216,-4-3 1,4 4 441,-3-4 0,4 4 0,-12-1 0,2 4 0</inkml:trace>
  <inkml:trace contextRef="#ctx0" brushRef="#br0" timeOffset="14">7424 16320 8142,'0'-6'0,"0"1"257,0 0 225,0 4 476,0-4-26,0 5-316,0 10 1,5 0-258,2 13 1,0 2-108,0 9 0,1 6-7,3 2 1,-1 3-118,-2 5 1,2 2 116,-2 5 0,1-1 0,-2-3 0,2-3 31,-5-9 0,4-3-31,-5-7 0,5-4 0,-4-8 1,1-8-3568,-1-7 1117,-3-3 0,4-2 488,-5-3 1717,0-7 0,0-7 0,0-5 0</inkml:trace>
  <inkml:trace contextRef="#ctx0" brushRef="#br0" timeOffset="15">7789 16252 7985,'-5'-6'-921,"4"-5"1034,-4 5 344,5-5 1,0 3 26,0 0-204,0 6 1,0-4 92,0 2-34,0 2-64,0-3 144,0 5-214,0 5 0,0-1 33,0 8 0,0 2 32,0 8 1,0 6 32,0 3 1,0 7-99,0 4 0,0 9-182,0 6 1,0-25 0,0 2-136,0 2 0,0 0 0,-1 0 1,0 0-27,0-1 1,-1-1 0,-1 28-25,-5-5 0,6-4-128,-2-11 0,3-6-112,1-17-81,0-3-227,-5-4 185,3-11 0,-3-3-199,5-14 0,0-1 599,0-6 0,0-5-711,0-3 836,0-2 0,5-1 0,2 0 0</inkml:trace>
  <inkml:trace contextRef="#ctx0" brushRef="#br0" timeOffset="16">7686 16629 7985,'-11'0'9,"-1"0"0,1 0 92,0 0 425,4 0 638,-3 0-478,9 0-442,-4 0 0,6 0-168,3 0 0,2 4 83,6-1 0,-4 1-243,4-4 0,-3 0-124,6 0 1,-2 0-163,-2 0 0,1-4-11,-1 1 0,0-1-270,1 4 0,-5 0-24,1 0 0,-4 0 24,3 0 651,-4 0 0,2 5 0,-5 1 0,0 6 0</inkml:trace>
  <inkml:trace contextRef="#ctx0" brushRef="#br0" timeOffset="17">7698 16754 8012,'-12'17'-163,"-2"-4"44,3 2 1,-3 1 273,6 0 1,2-5 295,-2-3-119,6-1-157,-3 0 1,6-2-78,3-5 0,-2 0 112,6 0 1,1-5-269,6-3 1,-2 2-10,2-2 1,-2 0-45,-2-3 1,4 0 113,1-1 0,-5 4-70,-3 1 1,-1 3 34,5-4 1,-5 5-7,1-5 0,-4 4-370,3-3 138,-4 4 78,2-2 1,-5 4-64,0-3 0,-1 3-192,-3-3 1,0 6 446,-7 2 0,2 5 0,-8-3 0</inkml:trace>
  <inkml:trace contextRef="#ctx0" brushRef="#br0" timeOffset="18">7149 17200 8027,'-11'5'-26,"0"1"0,0 2 358,4-1-216,2-4 0,5 3 149,0-2 0,1-3 54,3 3 1,2-2 7,6-2 0,4 0 68,3 0 0,3 0-43,1 0 1,3-2-78,1-2 1,8-2 32,0-5 0,7-2-69,-1-2 1,9-2-331,3-2 1,3-2 201,1 2 0,-5 1-77,-2-1 1,-8 5 83,-4-1 0,0 2-165,-4 2 1,-6 3 95,-9 0 1,-5 6-48,1-2-88,-2-2 233,-7 4-651,-1-3 323,-5 5-138,0 0 1,-5 0-232,-3 0 1,-2 0-459,-1 0 0,-2 2 66,-2 1 0,-1 4 364,-4 4 1,-1 1 577,2-1 0,1 0 0,-1 1 0,5-2 0,-1-2 0,-3 2 0,0-4 0,-4 5 0</inkml:trace>
  <inkml:trace contextRef="#ctx0" brushRef="#br0" timeOffset="19">7344 17348 8125,'0'8'-128,"0"0"0,0-1 786,0 5 1,5-5-105,2 1 0,3-1 27,2 5 0,1-2-202,2-2 1,-3 2-54,4-3 1,0 0-346,-1 0 0,4-4 94,-3 1 1,-1 1-643,-4-1 0,2-1-59,2-3 0,-2 0-1293,2 0 1919,3 0 0,0-5 0,5-1 0</inkml:trace>
  <inkml:trace contextRef="#ctx0" brushRef="#br0" timeOffset="20">7812 17234 8109,'6'5'592,"4"-2"193,-2 4 1,2 1-199,2 3 1,3-3-185,0 0 1,0-2-140,-3 2 0,0 0-12,4-4 1,-8 4-16,4-4 1,-3-1-529,2-3 1,-3 0-1720,-1 0 1378,1 0 0,0 0 632,-1 0 0,-4-5 0,2-1 0</inkml:trace>
  <inkml:trace contextRef="#ctx0" brushRef="#br0" timeOffset="21">8611 16343 8003,'5'7'0,"2"4"1198,4 0 1,4 2-510,1 6 1,0 0-612,-1 4 0,-1-1-151,5-3 1,-5 1-116,2-5 0,-4 0-518,0-3-976,-1-6-108,0-1 1790,-4-5 0,-2 0 0,-5 0 0</inkml:trace>
  <inkml:trace contextRef="#ctx0" brushRef="#br0" timeOffset="22">8417 16537 8003,'-23'23'0,"0"5"379,1 3 1,5 2-135,6 1 0,4 0 184,7 0 0,0-1-15,0-2 0,0-2 299,0-2 1,2-3-615,1 2 0,4-5-1003,4-2-231,1-5 0,3 1 584,0-7 1,0-5-308,-3-6 0,-5-8 858,1-4 0,-4-5 0,3 1 0,-4-3 0,2-1 0</inkml:trace>
  <inkml:trace contextRef="#ctx0" brushRef="#br0" timeOffset="23">8451 16812 8003,'7'-7'54,"-2"-3"1,-4 7 61,3-4 1,2 3-151,6-4 0,0 1 233,4-5 1,3 1 29,7 0 0,0-1-11,4 1 1,1-1-2,3 1 1,-1 3-58,-3 1 1,-2 3 57,-5-4 0,0 6 121,0-2 1,-2-1-126,-2 1 1,-2 0 134,-6 4 0,1 0-115,-1 0 0,-3 4 201,-1 0-220,-4 5 0,2-7 158,-5 6-367,0-1 1,-4 6 73,0 2 1,-8-1-564,0 5 0,-6-1 10,3 1 1,-5 4-258,1 0 1,-3 1 296,-1 6 0,1-4-131,-1 0 1,0 2 325,0-1 1,2 3 435,2-3 1,-2-4 124,6-4 1,0-1-286,3 1 2126,1-3-565,-1-4-796,6-6 1,2-2-328,8-8 0,2 3-5,6-3 0,-1-2-177,1-2 1,0 2-77,4-2 0,-4 0-380,4-3 1,0 0 222,-1-1 0,1 1-365,-5-1 1,4 1-392,0 0 1,1-1-737,-5 1 0,0-5 385,1 1 0,-1-4-463,1 4 0,-2-2 1509,-2 2 0,2-3 0,-4-4 0</inkml:trace>
  <inkml:trace contextRef="#ctx0" brushRef="#br0" timeOffset="24">8646 16834 7997,'-12'12'-7,"5"-1"-234,-1 1 0,5 0 207,0 4 0,1 0 304,2 3 0,0 6 130,0-2 0,0 3 421,0-3 0,0 1-333,0 2 1,0-2 82,0 3 0,0-3-36,0-1 0,2 0-160,1 0 1,-1-2 52,1-2 0,4-2-4,0-6 1,0 1 4,0-1 0,1-5-146,3-2 1,1-3 13,-1-1 0,1 0-127,-1 0 1,2-1-153,2-3 0,-1-2-631,5-5 0,0-7 394,4-5 1,4-1-1625,-1-7 0,6 5 820,-2-5 0,5 1-1783,3-4 2453,2-1 1,6-4 0,0-2 0</inkml:trace>
  <inkml:trace contextRef="#ctx0" brushRef="#br0" timeOffset="25">9605 16309 7886,'-1'8'768,"-3"-1"1,3 2-295,-3 6 0,3 3 188,1 5 0,0 5 165,0 2 0,0 7-344,0 1 1,0 0-229,0-3 0,0-2-172,0-3 1,0-2-369,0-5-285,0-6-783,0-5 304,0-2 164,0-14 1,0-1 189,0-10 0,0-5 308,0 1 1,0-7 430,0 0 1,0-6-111,0 1 0,0 0 70,0 0 1,0 0 284,0 4 1,1 0 347,3 4 0,-2 2-142,6 2 0,-2 2 223,2 6 0,2 4-25,-3 4 1,7 1-278,2 2 0,-1 5-31,-4 3 0,1 7-220,-1 4 1,1-1-142,-1 1 0,-3-1 87,-1 1 0,-4 1-66,1-4 0,1 3-543,-2-4 0,1 4 279,-4-4 0,-4 0-452,1-3 0,-6-1 275,1 1 1,-3-1 13,-4 0 1,2-4 162,-2-3 0,-2-3 263,2-1 1,0 0 2,3 0 1,1-4 262,-1 0 1,5-5-138,-1 2 1,6 0 158,-2 0 0,3 3 138,1-4 1,0 1-126,0-5 1,5 5-197,2-1 0,3 0-67,2-3 0,-1 0-273,1-1 1,3 1 116,0-1 1,2 2-150,-2 3 0,-2-4 66,2 4 1,-3 0-42,0 0 1,-1 4-902,1-1 763,-1-2 0,-3 5-903,-1-3 647,-4 3 1,1 1-86,-8 0 0,-2 4 179,-6-1 0,-1 6 125,-2-1 0,-1 6 373,-3 1 0,-8 5 0,3-2 0</inkml:trace>
  <inkml:trace contextRef="#ctx0" brushRef="#br0" timeOffset="26">9205 16834 7886,'-11'12'1272,"-1"-6"-469,1 4-840,5-3 0,7-1 318,10-2 1,6-4 570,6-4 1,5-2-543,2-6 1,9 0-142,7-4 0,5-1-92,6-6 0,-27 10 0,1-1-191,-1 1 1,1-1 0,-1 1 0,1 0-42,26-10 0,-5 1 131,-3 3 1,-3 3 25,-4 4 0,-3 1-143,-5 0 0,-6 4-163,-5 3 1,-9 3-341,-6 1 210,-6 0 1,2 0 70,-8 0 1,-3 0-142,-9 0 0,-3 1-301,-7 3 0,-3 3-38,-6 4 843,1 0 0,0 1 0,0-1 0</inkml:trace>
  <inkml:trace contextRef="#ctx0" brushRef="#br0" timeOffset="27">9548 16732 7886,'-17'11'948,"5"0"1,-9 2-213,6 2 0,1 3-75,7 5 0,-2 4-146,5-1 0,-1 7 23,1 1 0,3 1-2,-3 3 0,3-4 195,1-3 1,1-1-1042,3-7 1,-2 1 234,6-9 1,-4-1-1098,3-6 1,1 1 24,3-6 0,1 0-614,-1-7 1,-3-3 538,-1-9 1222,1-1 0,3-6 0,1 0 0</inkml:trace>
  <inkml:trace contextRef="#ctx0" brushRef="#br0" timeOffset="28">9639 16754 13111,'0'12'918,"1"1"-443,3 2 0,-2-1-130,1 5 0,0 5 304,1 6 0,-3 3-174,3 2 0,1 4-17,-1 3 0,-1 2-226,-3 2 1,0 3-193,0 1 1,0-2-155,0-6 0,0 1-385,0-5 0,0-1-1092,0-7 1,0-3-53,0-8-674,0-2 1343,0-6 1,-3-10-186,-1-5 1,-1-9 1158,1-7 0,-7-11 0,-7-5 0</inkml:trace>
  <inkml:trace contextRef="#ctx0" brushRef="#br0" timeOffset="29">9445 17017 7886,'-11'0'398,"-1"-5"0,5 4 1582,-1-3-1282,5 3-551,-2 1-12,5 0 0,5-2 94,3-1 0,6 0-209,1-5 1,6 2-324,-2-2 0,2-2-417,2 3 1,-4-2 282,0 1 0,-5-1-402,1 6 1,-2-1 293,-2 4 1,-3 0 246,0 0 1,-6 6 214,2 5 0,-9 5 83,-7 3 0,-3 6 216,-4-2 0,-1 2 87,5-2 1,-4-4 362,3 0 1,0-5-335,1 1 0,6-2 65,-3-1 1,7-6 189,-2-2-329,4-3 0,-1-2-417,8-3 1,2-2 160,6-6 0,3-3-522,0 0 0,4-1 18,-3 5 1,-2 0-158,-7-1 1,3 6-50,-2 2 456,-3 3 1,0 2 251,-5 3 0,-10 7 0,-3 7 0</inkml:trace>
  <inkml:trace contextRef="#ctx0" brushRef="#br0" timeOffset="30">9388 17325 7886,'-23'35'0,"5"-1"16,3 0 0,2-5 99,2-2 1,5-7 234,2-1 125,3-10 107,1 7-375,0-15 1,5 3-1,2-8 0,5-4-90,3-7 0,3-4 111,5-8 1,1-2 0,2-5 0,-2 1-326,3 2 0,2-2-440,2 3 0,-2-4 451,1-4 1,0 6 102,0-2 1,2 7 300,-6 0 0,1 3-101,-4 1 1,-4 7 30,0 4 0,-5 1-47,1 3 1,2 2 118,-2-2 0,1 5-27,0-5 0,-2 4-58,5-3 1,-4 3-79,4-4 1,-5 4-27,1-3 1,-2 4-39,-2-1 0,1-1 156,-1 2 195,0-1-100,1 4-48,-1 0-1,-4 5-118,-2 1 1,-5 6-9,0-1 0,3-3 197,1-1-110,0 1 1,-4 3 250,0 1 1,0-1 497,0 1 0,0-1-516,0 0 0,0 1-236,0-1 0,0 2-198,0 2 0,-1-1-174,-3 5 1,-2 0-221,-6 4 1,1 0-493,-1 0 0,-4 0-1335,-3-1 1,-3 1 1072,-1 0 0,-5 0-889,-2 0 0,1-6 273,-2-1 1709,6-4 0,-8-10 0,4-4 0</inkml:trace>
  <inkml:trace contextRef="#ctx0" brushRef="#br0" timeOffset="31">9833 17166 7886,'4'7'0,"0"1"0,6-2 0,2 2 0,0 2 600,7-2 1,0 2 870,4 1 1,0 1-977,0-1 1,0 0-274,0 1 0,-2-1-380,-2 1 1,1-1-1120,-4 0 1277,4-4 0,-7 3 0,3-4 0</inkml:trace>
  <inkml:trace contextRef="#ctx0" brushRef="#br0" timeOffset="32">10667 16766 7886,'0'11'1297,"0"1"1,0 0-836,0 4 1,0-2-2,0 5 0,0 1 571,0 7 1,0-2-477,0 5 0,0 0 11,0 0 1,0 3-202,0-3 0,0-2-282,0-1 1,0-8-223,0-4 1,-1-2-1054,-3-2 502,3-4 0,-4-3-871,5-8 0,-5-8-316,-3-7 0,-2-2 1024,-2-2 1,1-4 851,0 1 0,-1-5 0,1 4 0,-5 1 0,1 3 0,0 1 0,4 3 0,-5 4 0,1 8 0,0 1 148,4 6 1,-1 3 352,1 5 1,1 2 204,2 13 0,2-3 359,2 7 1,2 2-388,-1 1 1,1-2-395,2-1 0,4-4-396,0-4 0,4-3 288,-5-4 1,10-2 38,-1-3 0,3-3-655,0-8 1,3-3-986,5-9 1,3-1 376,1-6 0,3 0 435,-3 0 0,0 4 583,-4 0 1,-1 6 303,1 2 1,-5 1 266,-3 6 0,-2 0-237,-2 4 1,1 2 341,-1 1 1,-3 4-373,-1 4 0,-4 1-2,1-1 1,-2-3-2078,2-1 1805,-3-4 0,9 2 0,-3-5 0</inkml:trace>
  <inkml:trace contextRef="#ctx0" brushRef="#br0" timeOffset="33">11044 16743 7886,'-6'6'4566,"6"-1"-4968,7-5 0,1 0 584,3 0 1,-2 0 267,6 0 0,-2 4-213,-1 0 0,3 1-47,0-1 1,0 2-155,-3 6 1,-5 0 84,1 4 1,-6 1-73,2 6 1,-3 5 88,-1 3 1,-5 2 131,-2 1 0,-3 1 25,-2 3 1,1-7 221,-1-1 1,2-4-175,3-3 0,-2-6 158,5-1-889,0-9 0,5-2 316,3-5 1,4-6-919,7-6 0,3-9 537,5-10 0,-1-8 249,1-7 0,5-6-397,-13 22 1,1-1 0,0 2 0,-1 0 600,1-1 0,-1-1 0,1 1 0,0-1 0,10-26 0,1 3 0</inkml:trace>
  <inkml:trace contextRef="#ctx0" brushRef="#br0" timeOffset="34">11455 16503 7886,'-18'12'361,"3"-1"0,6-3 1419,2-1-1961,4-4 0,3 2 175,8-5 0,3-1 269,4-3 1,-1-3-91,5-4 1,0 0-72,4-1 1,4 1 116,0-1 1,-5 1-19,-3-1 0,-1 1 48,1 0 0,-1-1-164,-3 1 1,-3 3 731,-1 1-113,0 4-441,-9-2 1,3 6-91,-5 3 0,-1 7-71,-3 8 0,-4 8 10,-7 4 0,1 7-203,-5 4 0,-4 3-105,-4 5 0,-4 3 246,15-23 1,1 1-1,-13 27-66,15-27 1,0-1 0,-10 29 235,4-2 1,0-4-222,7-7 1,3-6-60,9-17-61,0 2 0,2-13 24,2-1 1,-2-4-180,6-7 1,-1-2 325,5-1 1,-5 0-287,1-5 0,0 1 481,3-5 1,3 1-417,-3 0 0,7-2 238,-6-2 1,0 1-42,-4-5 0,2 3 228,-2-3 1,2 4 37,1-4 0,1 1-4,-1-1 1,0-2-61,1 2 0,3-3 22,0-1 1,1 0 21,-5 1 0,0 4-61,1 3 1,-1 2-13,1 2 1,-1 0 62,0 4-117,1 2 1,-1 6-11,1 3 1,-2 2-4,-2 6 1,-3 3-66,-5 0 1,3 5-191,1-1 1,-1 3-476,-7 1 0,1 0 346,-4-1 0,-1 1-217,-3 0 1,-2-4-74,-2 0 0,2-5-306,-2 1 1,2-3 321,2-5 1,-1-2-9,1-5 0,0-1 169,-1-3 0,1-6-28,-1-5 0,5-7 298,-1 0 1,4 0-149,-3-1 1,4 2 322,-1 5 0,3-3-33,1 4-94,0 0 0,0 3 117,0 1 0,0 3 321,0 1-85,0 4-147,0-2 805,0 5-680,5 5 0,-4-2 35,3 4 0,-1-3 133,1 4-156,-3-1 1,4 5 78,-5-1 0,1 2 148,3 2 0,-3-2-13,3 2 0,-3 3-153,-1 1 1,0-1-158,0 1 1,0 1-130,0 7 1,-5-2-197,-2 6 0,-4-5-228,0 5 0,-5-1-518,-4 4 1,-2-2 256,-5 2 1,2-7-456,-6 3 0,6-7-1785,-2-7 2854,3-6 0,1-10 0,0 0 0</inkml:trace>
  <inkml:trace contextRef="#ctx0" brushRef="#br0" timeOffset="35">11695 17131 7886,'13'13'0,"2"2"0,4-1 379,8 5 0,2 2 248,5 5 0,4-2 712,0 3 1,-1-3-970,-7-1 1,-5 0-326,-6 0 1,-5-6-796,1-1-400,-8-4 0,-2-7-742,-5-5 1892,0-5 0,-5-11 0,-1-2 0</inkml:trace>
  <inkml:trace contextRef="#ctx0" brushRef="#br0" timeOffset="36">12255 16754 7892,'0'-7'143,"0"-1"1,0 4 736,0-3 47,0 4-272,0-2 0,3 6 5,1 3 0,1 5-232,-1 10 0,-3 5-170,3 11 1,-3 8-44,-1 2 1,0 9-280,0-1 0,0 3-3,0 1 1,0-5-295,0-3 0,0-12-28,0-6 0,0-10-1436,0-2 1210,0-10 0,0 0-386,0-13 0,2-3 334,2-9 0,-3-1 306,3-6 0,-3 0 361,-1 0 0,0 0 0,0 0 0,0 1 0,0-1 0</inkml:trace>
  <inkml:trace contextRef="#ctx0" brushRef="#br0" timeOffset="37">12346 16800 7892,'6'-8'123,"-2"1"1,2 1 279,2-2 1,7-2-191,4 2 0,3-2-7,1-1 1,3-1 59,1 1 0,5 3-116,-2 0 0,2 1-5,-2-5 1,-2 5 35,-5-1 1,0 4-35,0-3 1,-5 4-76,-3-1 1,-2 3 78,-2 1 0,0 0 109,1 0 0,-2 1-123,-2 3 1,0 4 269,-4 7 0,4-1-10,-4 5 1,3 0 9,-3 4 0,1 5-50,-1 2 1,-1 5 47,4 3 1,-3 2-130,4 6 1,-2 0-11,2-1 0,2 0-353,-3-3-550,-2-3 696,0-5 1,-1-5-297,0-2 0,0-4 162,-4-4 1,0-6 13,0-6-756,0-4 1,-5 2-1096,-3-5 0,-6-5 914,-1-3 1,-5-3 248,1-4 0,-3 1 137,-1-5 0,0 3 612,1-3 0,-1 5 0,-5-7 0,-1 3 0</inkml:trace>
  <inkml:trace contextRef="#ctx0" brushRef="#br0" timeOffset="38">12346 17074 9448,'1'-6'1462,"3"2"1,6-1-955,5 1 0,7-5-67,1 2 0,0 0-8,3 0 1,4-1-234,0-3 1,2-2-200,-2-2 1,-2 2-431,-5-2 0,0 2 350,0 2 1,-6-1-1549,-1 1 1250,-4-1 1,-5 5-1653,-4-1 1277,-1 6 0,-7-3 104,-3 5 0,-6 6 19,-1 5 629,-5 1 0,2 9 0,-5-3 0</inkml:trace>
  <inkml:trace contextRef="#ctx0" brushRef="#br0" timeOffset="39">12380 17200 7892,'-7'11'1138,"-1"1"1,2-1-760,-2 1 1,3-5-305,5 1 0,1-4 397,3 3 0,2-4 304,6 0 0,3-1-207,0-2 0,6 0-164,-2 0 0,3-4-382,5 0 0,-2-9-239,6 2 1,-6-4-248,2 0 0,1 1 244,-1-5 0,-1 0-343,-3-4 0,0 1-1257,0 3 1,-6-2 1818,-1 2 0,1-3 0,1-1 0</inkml:trace>
  <inkml:trace contextRef="#ctx0" brushRef="#br0" timeOffset="40">12654 16789 7872,'-11'11'893,"1"1"218,2-1 1,-1 2-631,5 2 0,-3 8-97,3 7 1,0 4-45,4 4 1,0 6 170,0 9 1,0-4-621,0 9 0,0-5-70,0 0 0,0 3-390,0-3 1,4-7-73,0-4 1,5-7-842,-2-4 1,0-6 1481,0-10 0,1 1 0,3-10 0</inkml:trace>
  <inkml:trace contextRef="#ctx0" brushRef="#br0" timeOffset="41">13180 16663 8951,'6'1'1541,"-2"3"1,2-3-808,2 3 0,3-1 314,4 1 0,3-3-615,5 3 0,0-3-98,0-1 1,1-1-709,2-3 0,2-1 279,3-3 0,-3-2-1043,-5 2 1,-6-2 761,-1-1 0,-4-1-2506,0 1 1986,-6 0 0,-7 0 437,-11 4 0,-5 2 123,-10 5 0,-2 1-89,-5 3 0,-1 2 646,1 6 1,0 0-213,-1 3 1,5 3 759,0 5 1,4 1-428,0 3 1,3 2 719,4 5 1,3 2-319,9 2 0,2-1-270,5 5 0,0-6-374,0 2 1,1-6-238,3-1 1,1-10-146,2 2 1,4-8 218,-4 0-2002,3-7 1342,2-3 1,-6-6 83,-2-3 1,1-2 281,-1-6 0,0 5 298,-4-1 1,0 0 24,0-3 0,-2 3 236,-1 1 182,1 4 1,-4-6-44,2 6 180,3-1 79,-9-1 23,8 3-245,-3-8-61,5 9-120,0-9-16,0 4-178,0-6 1,2 1 56,1-1 1,0 5-33,5-1 1,-1-1 47,5-6 0,0 2 29,4-2 0,-4 2 30,4 2 0,1-4 9,2-1 1,-1 1-97,1 4 1,-5 3-59,1 1 1,-2 3-491,-2-4 351,-4 6 1,-2-1-151,-5 11 1,-1 1 92,-3 10 0,-4 0 21,-7 3 1,1 5 151,-5 0 0,4 1 106,-4-2 0,5-5 32,-2 1 0,4-6 357,0-1 0,5-2-96,-1-2 0,6-3 126,-2-1-507,3-4 0,2 1 126,3-8 1,-2-3-239,6-4 1,3 0-13,4-1 1,2-3-54,-2 0 1,-2-4-84,2 3 0,-1 0-140,1 1 1,-2 2-277,2-2 1,-6 3-233,-1 5-217,-6-3 702,3 8 0,-11 2 437,-6 8 0,-4 7 0,-7 4 0,0 7 0,0 0 0,1 6 0,-1-2 0,0 3 0,0 2 0,0 3-13,0 0 1,6 0 50,1-4 0,5-1 784,3-2 0,3-1 512,5-7-637,0-3 1,9-13-350,3-4 0,5-3-334,-1-3 0,4-10 107,-1-10 0,3-2-109,0-10 1,1 4-654,0-7 0,1-2 342,3 2 0,-3-6-705,3-2 0,0-5 516,0-6 1,-1 4-48,-7 0 1,-4 4 534,-8 0 0,2 3 0,-5 4 0,-1 8-195,-7 7 195,-3 3 0,-5 5 0,-3 0 0,-3 0 0</inkml:trace>
  <inkml:trace contextRef="#ctx0" brushRef="#br0" timeOffset="42">13385 16457 7850,'-6'-5'-128,"-4"-1"-101,3-5 602,-4-1 86,5 6 0,-1-3 269,3 5-233,3 0-297,-4 4 0,5 2-49,0 1 0,0 0 0,0 5 1,4-1 139,0 5 1,1 0 75,-1 4 1,2 5-78,5 6 0,6 6 139,2 1 1,3 5 139,0 7 1,5 10-592,-14-26 0,1 1 0,3 5 0,1 1 196,-1 5 1,0 0 0,4 1-1,-1 0-389,-1 5 1,0 0 0,0-2 0,0-1 268,-2-1 0,0 0 1,0-4-1,1-1-19,-1-2 0,0-1 1,12 21-272,-2-11 1,-4-12-67,-4-15 0,-3-4-1190,-4-7 1222,-6-3 1,-1-10 406,-5-3 0,-5-12-500,-3-7 1,-6-5-105,-1-2 0,-5-5-281,1-3 750,-3 3 0,-1-2 0,1 3 0,-1-3 0</inkml:trace>
  <inkml:trace contextRef="#ctx0" brushRef="#br0" timeOffset="43">13739 16789 7850,'0'11'1125,"-5"1"0,3 1-1012,-6 7 1,4-1-221,-3 7 1,-1 7 315,-3 1 0,-2 12 462,-2 0 0,-3 3-629,-5 1 0,-4-5 158,1 1 1,-5-7-998,5-8 1,0-8-76,7-8 1,-1-9 871,5-6 0,-6-15 0,4-9 0</inkml:trace>
  <inkml:trace contextRef="#ctx0" brushRef="#br0" timeOffset="44">13648 16480 7850,'6'0'0,"4"5"0,-7-2 63,5 5 0,3-1 23,4 5 1,4-1 60,-4 0 0,5 5-158,-5-1 0,4 4-443,-4-4 0,-1 4-28,-6-4 0,0 1 482,-4-5 0,0 6 0,-4 0 0</inkml:trace>
  <inkml:trace contextRef="#ctx0" brushRef="#br0" timeOffset="45">14139 16800 7850,'-6'0'0,"-4"5"0,7-4-1278,-5 3 962,6 3 0,-5-6 126,4 3 289,1-3 198,-3-1 3,5 0-28,0 5 393,0-4 269,0 4 1208,0-5-2070,5 0-78,-3 0 0,4 0-276,-2 0 1,-2 0 108,6 0 0,-4 0-77,3 0 0,-3 0-1456,4 0 1706,-1 0 0,5 0 0,-1 0 0</inkml:trace>
  <inkml:trace contextRef="#ctx0" brushRef="#br0" timeOffset="46">14082 17006 7870,'-11'5'546,"-1"-3"144,1 6 1,3-2-208,0 2-662,6-3 364,-3-5 0,10 0 28,3 0 1,2-1-183,1-3 0,1-1-230,-1-3 1,2-1-325,2 5 1,-2-3-83,2 3-14,-3 0 1,0 0 255,-1 1 0,-4 0 13,-4 7 0,3 0 400,-3 7 0,1-1-99,-4 9 1,-5-2 151,-3 6 1,-2-3 179,-1 7 1,-1-3 224,1-1 1,0-6-214,-1-1 0,5-2 462,-1 1-304,5-8-415,-2 4 0,7-13-67,1-2 1,4-3 29,4-8 0,1-3-221,-1-5 1,4-4 79,0 1 1,5-6 6,-5 2 0,1-2 196,-1 1 1,-1-2 218,5 3 0,-5-2 394,2 2 1,-5 2-289,-3 5 0,1 5 1177,-6 3-535,1 7-477,-4 3 1,0 7-137,0 1 1,0 4-101,0 4 0,0 6-118,0 2 0,-1 7-1,-3 5 1,3 2-82,-3 1 1,1-4-132,0 1 1,1-1-411,-1 5 1,1-6 267,2-3 1,0-7-661,0-3 1,2-4 38,1 0 1,0-6-214,5-2 1,-5-4 450,5-4 1,0-7 31,3-8 0,0-4-2,1-4 0,2-7-269,-3-8 0,6-2-20,-10-2 514,6-5 1,-7 4 0,6-3 0</inkml:trace>
  <inkml:trace contextRef="#ctx0" brushRef="#br0" timeOffset="47">14539 16412 7870,'0'-7'0,"0"1"0,0 2 0,0 2 818,0-6 145,0 6 121,5-3-675,-4 5 0,8 1-137,-5 3 1,1 2-152,-1 5 0,-3 1 119,3-1 1,-2 1-131,2-1 1,-3 0 68,3 1 1,-1-4-173,1-1-23,-3 1 141,4 3-285,-5 1-164,5-1 1,-4-3 74,3-1 210,-3-4-26,-1 2 1,0-4 55,0 3 24,0-3 25,0 4 5,0-5 8,0 5 0,0-2 66,0 4 67,0-4 1,0 7-92,0-2 1,0 2-46,0 1 0,0 6 134,0 2 0,-4 4 200,1 3 1,-1 10-160,4 10 0,0 6-130,0 9 1,0-28 0,0 2-258,0 3 1,0 0-1,0 1 1,0 1 34,0 0 0,0 0 0,0 0 0,0 0-140,0 0 1,0 0 0,0-4 0,0 0-915,0 29 0,0-7-55,0-16 1,4-6 169,-1-17 1066,6-8 0,-7-1 0,3-4 0</inkml:trace>
  <inkml:trace contextRef="#ctx0" brushRef="#br0" timeOffset="48">14664 16720 8630,'-6'0'2763,"1"1"-2251,5 3 11,0-3-294,0 5 1,5-6-554,3 0 1,2 0 264,1 0 0,1 0-1149,-1 0 1,4 0 323,1 0 1,-1 0 883,-4 0 0,1 0 0,-1 0 0</inkml:trace>
  <inkml:trace contextRef="#ctx0" brushRef="#br0" timeOffset="49">14630 16994 7887,'-6'5'0,"-4"2"0,8 0 116,-1 1-44,-4-6 397,6 4 1,1-6-162,8 0 0,2-7-260,1-4 1,2-2 45,2-6 1,2 4 19,2-4 1,1 5 0,-5-1 0,4 2 14,-4 1 1,1 2 73,-5 3 1,-3 2 106,-1 5 0,-4 2-382,1 6 0,-8 4-515,-4 11 0,-3 5-978,-4 3 0,-3 2 964,-5 1 0,4 4 478,0 0 1,5-1 341,-1-7 0,2 2 316,2-5 1,0-2 138,4-6-272,2-2 0,7-11-297,6-2 0,1-6 95,10-5 1,-3-3-465,7-13 0,-3 3 138,7-7 0,2 2-57,2-2 1,0 3 98,0-3 0,1-1 48,-6 2 1,5-4 176,-5 8 0,0-4 400,-7 7 1,-3 3 407,-4 0 0,-2 4 135,-3 0 427,-1 6-1016,-6 1 1,0 6 220,0 3 1,0 4-201,0 7 1,0 3 27,0 4 0,0 3-209,0 1 0,0 2 58,0 3 1,0 2-334,0-3 1,0 3 93,0 1 1,0-3-887,0-1 0,0-4-207,0 0 1,0-3-850,0-4 1,3-2-815,1-6-409,0 0 3011,1-4 0,1-12 0,6-8 0</inkml:trace>
  <inkml:trace contextRef="#ctx0" brushRef="#br0" timeOffset="50">15235 16629 7788,'-5'11'7312,"0"2"-7105,-2 2 1,2 2-1233,5 2 1,1-3 891,3-4 1,1-1 200,2 0 1,7 3-1239,-2-2 0,2 2 649,-3-7 0,1-2-1773,-1-1 2294,5-2 0,-3-2 0,4 0 0</inkml:trace>
  <inkml:trace contextRef="#ctx0" brushRef="#br0" timeOffset="51">15407 16800 8315,'11'0'618,"1"0"-394,-1 0 0,2-4 119,2 0 0,-1 1-30,5 3 0,-4 0-116,4 0 0,-5 0 24,1 0 1,-1 0 97,2 0 1,-8 0 146,4 0 340,-3 0-367,2 0-28,1 0 51,-6 0-129,4 0-156,-9 0 44,4 0 1,-5 1-39,0 3 1,4-2 40,0 6 0,0 0 103,-4 3 1,0 5 60,0 3 1,4 4-121,-1 4 0,1 3 38,-4 8 1,2 2-50,1 2 0,-1 1 116,1-5 1,-1 0-193,-2-4 0,-2-5-88,-1-2 1,0-4-100,-5-4 1,5-3-296,-5-4 0,4-6-1192,-3-2 0,-1-3 755,-3-1 0,-1 0-1618,1 0 1,-4-5 382,-1-2 1973,-4-4 0,2-5 0,-5-2 0</inkml:trace>
  <inkml:trace contextRef="#ctx0" brushRef="#br0" timeOffset="52">16126 16697 7788,'8'-6'554,"-1"2"1,1-1 783,4 1 0,3-1-206,0 1 0,5 3-541,-1-3 1,3 3-90,1 1 0,1-4-407,2 0 0,-1 1-459,1 3 0,-2-4-165,-1 0 1,-1-4-657,-3 5 0,-1-5 255,-3 4 0,-3-5 930,4 2 0,-4-3 0,0-2 0</inkml:trace>
  <inkml:trace contextRef="#ctx0" brushRef="#br0" timeOffset="53">16332 16480 7788,'-7'0'239,"-3"5"1,5-2 414,-2 5 1,-2-1-340,5 5 0,-1 4-141,1 3 0,2 4 163,-6 4 1,4 2 133,-3 5 0,3 4-46,-4 0 0,4 0-138,-3-3 0,3 1 270,-4-1 0,6-2-111,-2-7 0,3-5 34,1 1 1,0-6-131,0-1 0,0-6 533,0-2-441,0-4-295,5 2 1,2-5-201,9 0 0,-2-5 129,5-3 0,0-2-894,3-1 1,1-2-91,0-2 0,1 1-442,3-5 1,-3 1 597,3-1 0,-7-1 32,-1 4 0,-5-3 24,1 4 1,-2 0-208,-2 4 0,-4-1 903,-4 1 0,4-1 0,-1 1 0</inkml:trace>
  <inkml:trace contextRef="#ctx0" brushRef="#br0" timeOffset="54">16469 16720 7788,'-12'-6'130,"1"1"1,1 3 638,2-1 44,3 1 378,5-3 2023,0 5-2714,0 5 0,0 2-51,0 4 1,0 1-68,0-1 0,0 5-116,0 4 0,4 1 12,0 2 1,0 5-201,-4 2 0,0 7 81,0 1 0,0 4-166,0-4 0,0 5 90,0-1 0,0-4-1183,0-4 1,0-1-28,0-6 1,0-2-405,0-5 0,0-4-313,0-5-97,0-4 1941,0-2 0,0-15 0,0-3 0</inkml:trace>
  <inkml:trace contextRef="#ctx0" brushRef="#br0" timeOffset="55">16240 17188 7788,'-11'0'1627,"0"0"-869,-1 0 542,6 0-900,1 0 1,6 0-99,3 0 0,7 0-256,8 0 0,4-1-279,4-3 0,2-2 258,5-5 0,1-5 147,-1 1 1,-1-4-20,-3 4 1,2-4-154,-5 4 0,-1-6 0,-3 4 0</inkml:trace>
  <inkml:trace contextRef="#ctx0" brushRef="#br0" timeOffset="56">16001 16777 7788,'-12'18'827,"1"4"-485,-1-3 0,6 7 385,2 5 0,8 6-247,4 1 0,2 3 3,1-2 1,-1-1-521,-2-4 1,2-4 66,-2 1 1,-2-10-1311,2 2 0,-4-4 39,3 0 1241,-4-7 0,7-2 0,-4-4 0</inkml:trace>
  <inkml:trace contextRef="#ctx0" brushRef="#br0" timeOffset="57">15864 17177 9086,'0'8'573,"0"-1"1,5-4-323,2 1 1,3 1 233,2-2 1,-1 3 4,1-3 0,-1 0-8,1 4 1,-1-3-57,0 4 0,2-4 134,2 3 1,-2-3-9,2 4 1,-2-4-150,-2 3 1,2 1-211,2 3 1,-2-3 11,2-1 1,3 0-177,1 0 1,4 4-359,3-4 1,0-2-482,4-1 0,2 1-160,6-1 0,4 0-965,7-4 0,-2 0 1673,3 0 0,-3-5 0,-1-2 0</inkml:trace>
  <inkml:trace contextRef="#ctx0" brushRef="#br0" timeOffset="58">16960 16857 11788,'0'-6'1831,"5"1"-1902,3 5 0,2 0-339,1 0 0,4 0-417,1 0 1,3-4 160,-4 0 1,5 0-1420,-1 4 2085,-2 0 0,4-5 0,-3-1 0</inkml:trace>
  <inkml:trace contextRef="#ctx0" brushRef="#br0" timeOffset="59">17086 16686 7788,'-7'0'122,"-3"0"0,8-4 641,-6 0-207,5 0-93,-2 4 184,5 0-230,0 6-204,0-5 1,0 5 12,0-2 0,0-2 98,0 6-12,0-5 74,0 7-106,0-4-201,0 6 1,0-5 69,0 1 1,0-4-90,0 3 11,0 1 0,0 3 33,0 1 1,0-1 0,0 1 0,0-1 1,0 0 1,0 6 125,0 2 0,0 2-109,0 2 0,0 4 114,0 0 1,0 4-47,0 0 0,4 3 8,0 4 1,0-1-97,-4 5 0,4-5 1,-1 1 1,1-3 28,-4-1 0,0-1-93,0-2 0,0-4-163,0-8 0,0-3 63,0-4 0,0-5-627,0 1 488,0-6 0,-4 2-254,1-8 0,-6 2 141,1-6 0,-3 1 11,-5-5 0,2-3 111,-5 0 0,4-2 39,-4 2 0,5 6 450,-1-2 0,2 3-106,2 0 694,5-2-587,-5 9-291,10-9 1,-4 7-191,5-4 0,5-2-445,3-6 0,3-3 20,4-5 1,3-4-536,5 1 1,0-10 357,0 2 1,1-4 333,2 0 0,0 1-268,4-5 0,-3 5 717,3-1 0,-4 1 0,0 2 0,1 1 0,3 4 0,6 5 0</inkml:trace>
  <inkml:trace contextRef="#ctx0" brushRef="#br0" timeOffset="60">17337 16320 10613,'11'0'884,"1"0"-944,-1 0 18,1 0 1,-1 2-218,0 1 1,-4 0 111,-3 5 0,1 1 34,-2 6 0,1-3 187,-4 4 0,-5 1 4,-2 2 0,-4 2 89,0-2 1,0 1-19,-1-5 0,5 1 195,-1-5 1,4-1-65,-4-2-472,6 2 132,-3-9 0,10 0 41,3-4 1,2-6-114,1 1 1,2-2 74,2-1 1,-1-1-3,5 1 1,-6 3 63,-2 1 1,1 3 264,-5-4 0,0 6 49,0-2-88,-4 2 0,0 8-224,-6 1 0,-4 8 49,-4 4 1,-2 3-125,-2 1 0,-1 0 22,-4 0 1,0-2-92,5-2 0,0-1 35,3-3 1,2-6-241,3 2 218,-4-2 0,11-2 12,0-4 0,3-1 172,8-2 0,-2-5-75,6-3 0,3-6 53,1-1 0,2 0-34,-2 3 1,1-3 105,-5 0 1,2 0-47,-2 3 1,-2 2 127,2 2 1,-6-1-23,-2 6-24,-4-6 38,2 7 1,-5 2-71,0 8 0,-5 4-388,-3 3 1,-6 3 34,-1 4 0,-5 1-108,1 0 0,-7 1 156,0 3 0,-2-2 56,1 6 1,3-6 66,-3 2 0,8-4-3,4-4 1,4-3 160,3-5-44,-2 1 19,9-6 1,1-1 18,7-5 0,5-5 161,3-2 1,1-7-41,3-2 1,4 0-81,0 1 1,-1 1-7,0-5 1,1 3 13,-4-3 0,3 5 82,1-1 1,-4-1-69,0 1 1,-5 1 72,1 6 1,-2-1-130,-2 5 1,-3-3 71,-1 3-104,-4 0 0,2 5-109,-5 3 0,-4 4-61,0 7 1,-6-1-232,-1 5 0,-2 0-138,-6 4 1,4 0 222,-4 0 1,0 3-13,-4 1 0,4-1 137,0-3 1,5 0 28,-1 0 1,2-1 46,2-3 1,0 1 345,4-5 11,2 0 111,5-3 0,0-1-34,0 1 1,5-5 142,2 1 1,4-4 260,0 3 1,5 1-230,4 3 1,1 2-102,2 2 1,0-1-140,0 5 0,3-1-76,1 1 1,0 3-67,-5-3 0,1 2 25,0 2 1,2-1-422,-2-3 0,-2 1 215,-10-5 1,-1-3-1914,-2-5 286,-3-4 665,-5 2 1,-1-10 279,-3-3 0,-4-7-75,-7-4 0,1-3-5,-5-1 0,1-3-1107,-1-1 1879,-2-5 0,3 8 0,-5-4 0</inkml:trace>
  <inkml:trace contextRef="#ctx0" brushRef="#br0" timeOffset="61">17542 16834 9951,'7'7'2232,"-1"2"-1740,-2-6 0,-3 6 31,3-1 0,1 6-52,-1 1 0,4 5 132,-5-1 0,5 3-157,-4 1 0,0 1 55,-4 3 0,0-2-247,0 5 1,-2-3-50,-2 4 1,-2-1-318,-5 4 0,-2-1-169,-2-2 1,-3 0-337,-5-4 0,-5 1-154,-2-1 0,-4-5-873,-5 1 1,4-9 578,-3-6 0,1-6-176,-1 2 1,6-9-19,-2-6 1259,7-6 0,-1-11 0,6-1 0</inkml:trace>
  <inkml:trace contextRef="#ctx0" brushRef="#br0" timeOffset="62">17074 17200 10873,'0'-7'3616,"1"-3"-2954,3 3 0,8 0-27,7 0 1,9-1-255,6-3 0,12-2-228,11-2 0,-25 7 0,2-1-489,2 0 1,0-1 0,1-1-1,0 1-76,-1 0 0,0 1 0,-2 0 0,0 0-723,1-1 1,-1 1-1,0 0 1,1-1 1134,-3-1 0,0-1 0,-1 1 0,0-1 0,1 1 0,-1-1 0</inkml:trace>
  <inkml:trace contextRef="#ctx0" brushRef="#br0" timeOffset="63">13020 16674 7979,'-12'0'471,"6"0"0,0 0 88,2 0-70,3 0 386,-4 0-365,5 0 1,1 4-321,3 0 1,-2 1-102,6-1 1,-4-3-14,3 3 0,-3 1-219,4-1 0,-1 0 95,5-4-451,-1 0 1,2 0 0,1 0-177,1 0 1,1 0-372,0 0 1,-4 0 1045,4 0 0,1 0 0,1 0 0</inkml:trace>
  <inkml:trace contextRef="#ctx0" brushRef="#br0" timeOffset="64">13534 16629 7896,'-8'0'190,"0"0"516,1 0 61,1 0 357,-5 0-241,10 0 58,-4 0 423,5 0-1016,5 0 0,-2 0-141,4 0 1,1 0 12,3 0 1,1 0-184,-1 0 1,2 0-255,2 0 0,-1-4-290,5 0 0,-4-3-694,4 3 1,-3-4-1988,3 4 3188,-5 1 0,7-3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8:28:42.89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19187 7115 7896,'-11'-6'819,"4"1"0,2 7-382,5 6 1,5 0-34,3 7 0,-2 3 151,2 1 1,-2-2-267,2 2 1,2 0-53,-2 4 1,0-4-416,0 0 1,1-1 189,-5 1 1,3 1-614,-3-4 0,4-1 197,-4-4 0,1 1-82,-2-1 0,-1-3-492,2-1 139,-3-4 0,-2 2-180,-3-5 726,-3 0 0,0-5 293,-1-3 0,4-6 0,-3-1 0,4-5 0,-12 2 0,2-5 0</inkml:trace>
  <inkml:trace contextRef="#ctx0" brushRef="#br0" timeOffset="1">19210 7195 7896,'6'0'-847,"4"-5"1,-7 4 892,5-3 0,-5 1 1282,5 0-1050,0 1 0,3-7-122,0 6 1,1-1-72,-1 4 1,1-4 173,-1 0-140,1 0 1,-1 4 20,0 0 0,1 0 85,-1 0-107,1 0 0,-1 0 18,0 0 0,-3 0-62,0 0 0,-4 0 176,3 0-23,-4 0 66,7 6 4,-9-5 107,9 9 246,-9-9-29,5 9-109,-6-3-273,0 4 0,0 1-20,0-1 1,0-3-180,0-1 1,0 1-253,0 3 1,-4 1-305,0-1 1,-1 1 19,1-1 1,-1 4-539,-3 0 1,-2 1 295,3-5 1,-2 0-310,1 1 1,-2-1 1046,2 1 0,-2-6 0,-6 4 0,-2-3 0</inkml:trace>
  <inkml:trace contextRef="#ctx0" brushRef="#br0" timeOffset="2">19233 7355 7896,'-12'0'470,"1"0"-164,5 0 0,6 0-27,7 0 1,3 0-147,2 0 0,4-5-147,3-3 0,-1 2-324,1-2 0,-1 2 142,1-2 0,-1-2-294,-3 3 0,-2 2 242,2 1 1,-3-1-41,0 1 0,-4 0-11,-1 4 0,-4 1 299,0 3 0,-1 3 0,-2 4 0,-5 4 0,-3 0 0,-3 4-85,-5-3 0,4 3 65,-4-4 0,0 0 378,1-3 0,0-1-59,3 0 0,2 1 27,2-1 0,-1-3 52,6-1-13,-1-4-139,4 2 0,6-5 23,6 0 1,-1-1-18,4-3 1,-1-2-53,1-6 0,-2 1-166,2-1 1,-2 5-435,-2-1 1,1 1-594,-1-5 0,-1 5 250,-2-1 180,2 5 583,-9-2 0,5 5 0,-6 5 0,0 2 0</inkml:trace>
  <inkml:trace contextRef="#ctx0" brushRef="#br0" timeOffset="3">19050 7823 7896,'-11'12'-107,"0"-5"33,4 1 1,2-4 309,5 3-122,0-4 0,9-3 48,2-8 0,4-3-152,0-4 1,3-3 174,5-5 0,4 0 0,-1 0 0,5 1 39,-4-1 1,3-4 43,-3 0 0,3 5 139,-3 2 1,-1 3-160,-3-2 0,-1 2 10,-3 6 0,-3 1 90,-4 2-186,-6-2-127,-1 9 78,-5-4-193,0 5 209,0 5-183,0-4 1,0 9-154,0-2 1,-4 2 74,1 1 1,-1 1 75,4-1 0,0 0-16,0 1 1,0 3-148,0 0 1,-4 4-38,0-3 1,0 4 37,4-1 1,-3-1 138,-1 1 0,0-2 3,4 3 0,-4 0-37,0-5 0,0 4-40,4-4 215,0 1 0,0-5-64,0 0 314,0-4 9,0-2 1,6-6-143,1-3 1,3-3 115,2-4 1,-2-2-14,-3-2 0,7 1-89,-2-5 1,2 0 27,-3-4 1,1 4 105,-1 0 1,1 4-95,-1-4 1,0 5-48,1-1 0,-5 1-189,1-2 1,-2 8 61,2-4 0,2 5-200,-2-1-149,-3-2-485,0 9 315,0-5 91,-4 6 0,3 0-703,-8 0 0,2 0 433,-6 0 1,0 2-113,-3 2 0,1 2 265,2 5 1,-4-3 485,4 0 0,-5-1 0,6 5 0,-3-2 0,-2-3 0,1 3 0,-1-3 0,1 4 0</inkml:trace>
  <inkml:trace contextRef="#ctx0" brushRef="#br0" timeOffset="4">19336 7583 7896,'-7'-6'-1314,"-3"-4"986,4 9 0,-2-8 1757,0 5-363,6 0-496,-3 4-7,5 0 1,0 5-354,0 3 1,0-2-19,0 2 0,0-1 70,0 5 0,0-1 78,0 1 0,0-1-54,0 1 0,0-1 120,0 0 0,0 1-124,0-1 1,0 4 145,0 1 1,0 4-168,0-1 0,0 3-13,0 0 0,0 1-348,0 0 1,-1 1-8,-3 3 1,1-3-8,-4 3 1,3-3-382,-4-1 1,4 1-727,-3 2 1,0-3 310,0 0 0,-2 0-565,5-4 0,-1-4 1475,1-3 0,-2-6 0,-6-6 0</inkml:trace>
  <inkml:trace contextRef="#ctx0" brushRef="#br0" timeOffset="5">19404 7835 7862,'11'11'-34,"1"1"618,-1-1 1,7 9-151,5 3 0,1 8-1170,6-1 0,0-1 121,0 2 1,7-2-465,-3 1 840,-2-7 0,1-1 0,-4-5 0</inkml:trace>
  <inkml:trace contextRef="#ctx0" brushRef="#br0" timeOffset="6">19849 7469 7896,'7'-5'0,"5"3"-37,-4-6 1,9 4 25,-6-3 1,3 4 197,-3-1 1,5-1 10,-1 1 1,1-1 1,0 1 1,-4 3 20,4-3 1,-4-1 42,0 2 1,-5-1-61,1 4 1,-4-2 255,3-1-106,-4 1 79,2-3 266,-5 5 2541,0 0-2309,-5 0-586,4 5 0,-8 2-272,5 4 0,-5 1-16,1-1 0,-2 4-97,-1 0 1,3 6-147,1-2 1,-1-1-527,-3 1 0,-2 0-108,-2 3 0,2 3-690,-2 1 0,2-2-122,2 3 1,3-7 293,0-1 1338,6-5 0,-8 3 0,3-6 0</inkml:trace>
  <inkml:trace contextRef="#ctx0" brushRef="#br0" timeOffset="7">19998 7549 10242,'0'8'926,"0"-1"-1031,0 1 1,0 3 92,0 1 0,4-5-187,0 1 0,-1-4 44,-3 4 0,2-6-20,1 2 188,-1 2-69,8-5 134,-4 5 121,6-6 0,-1-2-60,0-2 1,0 2-26,-4-6 0,3 5 125,-2-5 1,2 2-22,2-2 1,-5-1-42,1 5-60,-1 0-76,5-1 1,-6 5-35,-2 0 0,-3 7-177,-1 8 1,-1 3 17,-3 5 1,-2 3 60,-6 1 1,-3 6-104,0 1 1,-4-1 18,4 1 1,-1-1 85,5-6 1,0 3 68,-1-3 1,2-5 6,2-7 0,2-2 4,2-2 298,3 0 133,-4-4-266,5-2 26,0-5-152,0-5 1,1 4 188,3-3-109,-3-3 1,6 2 0,-4-2 0,0-3-5,5 2 1,-5-1 86,5 1 1,-2-2-108,2 3 1,2-2 140,-2 1 1,2-2-35,1 2 0,1 2-5,-1-2 0,1 5 161,-1-5-93,0 5 0,1-2-58,-1 5 0,1 0-21,-1 0 0,-3 2-218,-1 1 0,-4 1 143,1 8 1,-3-3-413,-1 6 0,0 1 66,0 0 1,-1 3-67,-3-4 1,-2 1-119,-6 0 1,1-5-400,-1 0 1,1 1 177,-1-5 1,1-2-80,0-1 0,-1-2-80,1-2 1,-1-2 296,1-2 1,3-2 510,1-5 0,-1-6 0,-3-1 0</inkml:trace>
  <inkml:trace contextRef="#ctx0" brushRef="#br0" timeOffset="8">20615 7252 7896,'0'-11'0,"0"3"248,0 1 1,-2 4 1025,-1-1-780,1-2 0,-3 10 55,5 0 0,-1 6-192,-3 5 1,2 3-120,-6 5 0,0-1-536,-3 1 0,0 4 263,-1-1 1,-1 2 197,-2-1 1,3-3-843,-4 3 0,2 2-1289,-1 1 1,2-3 1967,-2-4 0,-3 0 0,1-5 0</inkml:trace>
  <inkml:trace contextRef="#ctx0" brushRef="#br0" timeOffset="9">20283 7366 7896,'0'-6'140,"6"-4"0,0 5 291,5-3 1,6-2 86,2 3 1,5 0-142,6 0 0,1 4-289,7-1 1,3 2 43,0-2 0,4 1-67,1-4 0,-1 3-145,1-4 1,-2 4-151,-2-3 0,-3 1 8,-4-2 0,-7-1-316,-5 5 1,-6-1-621,-5 1 376,-6 3 436,-1-4 1,-10 6 86,-3 3 0,-3 2 172,-4 6 1,2-5 51,-2 1 0,-2-2 35,2 2 0,-4 1 25,4-5-52,0 5 1,3-4 163,1 2 1,-1 2-55,1-5 1,3 1 79,1-1 1,3-3 243,-4 3-313,1 2 0,-1-3-21,0 4 0,5-3-2,-5 4 1,4-4 24,-3 3 1,4-3 83,-1 4 1,-1-1 239,1 5 1,-1 4-147,2 3 1,1 3 245,-2 1 0,3 5-60,1 2 0,0 4 9,0 4 1,0 4-239,0 8 1,0 2-253,0 5 1,4-1 108,0-3 1,3-4-193,-3-7 0,1-2-61,-1-6 1,-3-2 140,3-6 1,-3-4-1346,-1-11 153,0 1-310,0-6 444,0-1 423,0-15 1,-3-1 815,-1-8 0,-5-4-157,1 0 0,-2 0 0,-1-15 0,-1 2 0</inkml:trace>
  <inkml:trace contextRef="#ctx0" brushRef="#br0" timeOffset="10">20638 7572 7896,'0'-11'-157,"3"-1"212,1 1 1,4 3 32,-4 1 0,4 4 81,0-1 0,2-1 201,2 1-210,-1 1 0,0 3-97,1 0 0,-1 0 73,1 0 0,-5 3-9,1 1 0,-4 1 15,3-1 0,0-1 0,0 4 0,-2-3 256,-5 4-249,5-1 1,-2 5-3,5-1 0,-6 0-38,2 1 0,-1-5-8,0 1 0,-1 0 24,1 3 0,0-1-2,1-2 0,-3 2 143,3-2 1,-2 2-93,2 1 1,-3 4 211,3 1 1,1 0 27,-1-1 1,4 3 16,-4 5 0,1 1-131,-2 3 0,-1-2-47,1 6 1,3-5-98,-3 5 1,1-6-108,-4 2 1,1-3-347,3-1 1,-2-2 203,1-2 1,-1-2-820,-2-6 1,0 1 44,0-1 1,0-3-1481,0-1 1685,-5-4 0,-2 2 22,-4-5 1,-1-4 134,1 0 1,-4-8 92,-1 0 0,-4-8 412,1-3 0,-2-5 0,-2-6 0</inkml:trace>
  <inkml:trace contextRef="#ctx0" brushRef="#br0" timeOffset="11">20683 7846 7896,'-6'-11'-772,"1"-1"662,5 1 110,0-1 0,1 1 330,3 0 0,2-1-19,6 1 0,3 3-21,0 1 1,2 0-285,-2 0 1,-3 0-461,4 3 408,-4 3 1,0-3-101,-1 8 0,-4 3 229,-4 4 1,-3 4 44,-3 0 1,0 6 35,-5-2 1,1 1-110,-5-1 1,1 1-42,0-4 1,0 0 255,4-1 0,-2-2 361,5 2 1,0-6-235,4-1-621,0-6 1,5 3-659,3-5 0,7-6 473,4-5 1,3-6-905,1-6 1313,5-5 0,-4-6 0,4-7 0</inkml:trace>
  <inkml:trace contextRef="#ctx0" brushRef="#br0" timeOffset="12">21403 7229 7896,'-7'-6'113,"-3"-4"0,8 5 293,-6-3 1,6 2 215,-2 2 215,2 3 133,2-4-633,-5 5 0,3 6 2,-6 5 1,1 2-197,-5 6 1,1 4-177,-1 4 0,0 4-152,-4 0 1,4-2-426,-4 2 0,0-2 307,1 1 1,-4 2-238,4-5 1,-2-1-120,2-3 0,2-1-369,-2-3 1,2-4 1027,2-8 0,-1 4 0,1-5 0</inkml:trace>
  <inkml:trace contextRef="#ctx0" brushRef="#br0" timeOffset="13">21037 7424 7896,'-11'-18'0,"3"5"258,1 5 1,4 5-16,-1-5 0,3 4-27,1-3 1,5 4 36,3-1 0,3-1 102,4 1 0,3-3-190,5 3 0,6-5 0,5 2 0,2 0-250,6 0 1,3-1 103,5-3 1,-1 0-158,-3 4 0,-5-3-151,-3 2 1,-4-2-295,-3-2 1,-4 6-118,-4 2-301,-5-2 366,-1 5 440,-11-4 0,-6 10 205,-8 2 1,-2 0-52,-1 0 1,-1 1 33,1 3 0,-1 1-11,1-1 1,0-3 277,-1-1 0,1 0-58,-1 0 1,5 3 62,-1-2 1,0 1-134,-3-1 1,3 2 53,1-3 0,3 0-91,-4 0 0,2 1-2,-2 3 0,0 1 7,4-1 1,-1 2 10,1 2 1,1-1-3,-4 5 0,4-2 37,-1 5 1,-1 0 128,2 8 0,-3 1-118,3 3 0,1 2 127,-1 2 1,0 6-268,-1 6 0,3-1-21,-3-3 1,3-2-283,1-2 1,0-4-24,0-7 1,1-5-173,3-7 0,-2-3-139,6-9-138,-5-2 325,7-5 1,-8-1-18,6-3 0,-4-6 503,3-5 0,-4-6 1,2 4-1</inkml:trace>
  <inkml:trace contextRef="#ctx0" brushRef="#br0" timeOffset="14">21414 7538 7896,'0'-12'-480,"1"2"514,3 3-46,-3-4 0,8 9 10,-5-6 1,1 6 77,-1-2 0,-1 3-13,4 1 0,-3 0 20,4 0 1,-5 3 57,5 1 52,-5 5-111,7-2 1,-8 4 15,6 0 0,-6-3 14,2 0 1,1-5-10,-1 5 1,1-4 84,-1 3-9,-3 1 1,6 3-24,-4 1 1,-1-5 105,1 1 1,0 0-44,1 3 1,-3 2 148,3 2 0,1-1-107,-1 5 1,0 0 103,-4 4 1,1 5-236,3 2 0,-3-1 91,3 2 1,-3-2-121,-1 2 1,0 2 61,0-3 1,0-2-517,0-1 0,0-8-54,0-4 1,0 1-1011,0 0 354,0-6 198,0-5 0,-1-6 311,-3-3 0,1-3-22,-4-4 1,-1-4 575,-3 0 0,-1-6 0,1 2 0,-1-4 0,1-3 0,-4 0-34,0-4 0,-2 3 34,2-3 0,2 8 99,-2-1 0,4 4 206,3 0 0,-2 3 675,2 4-373,3 6-239,0-4-231,5 9 1,5-10-94,3 4 1,2 0 22,1 0 1,1-1-217,-1-3 0,2 1-6,2 2 0,-4-2-156,1 2 1,-1-1-685,-3 2 367,2 2 449,-4 5 0,3 1 54,-5 3 0,-1 3 235,-7 9 1,1-2-113,-4 5 0,-1 0 131,-3 4 1,3-4-123,0 0 0,2-2 27,-2 2 0,0 2 75,4-6 1,-4 0 321,4-3 119,1-1-273,3-5 1,1-2 109,3-8 0,2-3-86,5-9 1,1-1-812,-1-6 1,4-4 43,1 1 0,3-6 466,-4 1 0,5-2 0,-2-1 0</inkml:trace>
  <inkml:trace contextRef="#ctx0" brushRef="#br0" timeOffset="15">21837 7241 7896,'5'-18'-177,"1"-4"0,6 14 465,-1-4 1,0 5-35,1-1 0,0-1 195,4 5 0,-4 0-136,4 4-602,-4 0 0,0 0 96,-1 0 0,-4 6-130,-4 1 1,-1 5 63,-2 3 1,-2 3-399,-1 4 515,-4 6 0,-4-4 0,-1 3-120,1-3 0,-4 0 413,-1 3 0,1-3-74,4 3 0,-1-7 344,1-1 0,0-4-42,-1 4 1,1-6 118,-1-2 1,6-3 6,2-4-460,3-3 1,1 3-178,0-8 0,5-2 88,3-6 0,3-3-87,4 0 1,-2-2-57,2 2 1,-1 2-26,1-2 1,-2-1 155,2 1 1,-2-1 206,-2 5 0,1 3-62,-1 1 0,1 4 406,-1-1-248,-5-2 0,-1 10-110,-5 0 1,0 6-118,0 5 1,-2 4 13,-6 8 1,1-2-5,-9 5 0,0 1-29,1 3 0,-4-1-146,3-2 0,-3 0 295,4-4 0,0-4 151,4-4 0,-1-5 216,1 1-258,4-7 178,2-3-173,5-5 0,5-5 111,3-3 0,2-2-41,2-1 0,-1-5 32,0 1 1,5-1-144,-1 0 0,0 2-114,-4-5 0,1 5-94,-1-1 1,1 2 100,-1 2 1,1 0-781,-1-1 0,0 1-101,1-1 1,-2 5-447,-2-1 0,2 4 398,-3-3 0,0 4-189,0-1 0,-3 3 296,4 1 706,-6 0 0,3 5 0,-5 2 0</inkml:trace>
  <inkml:trace contextRef="#ctx0" brushRef="#br0" timeOffset="16">22042 7583 7678,'0'7'-110,"0"-1"488,0-2-197,0-3 1,0 6 287,0-4 264,0-1-387,0 8 1,0-8 537,0 6-584,0 0 0,0 3 49,0 0 0,0 1-172,0-1 1,-4 2-159,1 2 1,-5-1-396,4 5 1,-3 1 324,3 7 0,-5-3-351,1 3 1,-2-3 194,-1-1 1,-1 0-1073,1 0 0,-1 2 1279,1-2 0,-5 2 0,-2-7 0</inkml:trace>
  <inkml:trace contextRef="#ctx0" brushRef="#br0" timeOffset="17">21894 7732 7896,'11'0'1260,"1"4"-805,-1 0 0,0 4-371,1 0 1,1 7-254,2 4 0,-2 0-394,2 4 1,1-6 46,-1 6 0,1-4-291,-5 0 0,1 1 807,-1-5 0,0 0 0,1-3 0</inkml:trace>
  <inkml:trace contextRef="#ctx0" brushRef="#br0" timeOffset="18">22282 7321 7896,'-8'0'31,"1"0"0,4 1 385,0 3 1,1 2-137,2 6 0,0-1-243,0 0 0,-4 5 89,1-1 0,-1 5 17,4-1 1,-1-1-28,-3 1 0,2-5-102,-1 1 0,-2 2 99,1-2 1,0-4-80,4-3 144,0 0 18,0 3-50,0-5 113,0-1-144,0-5 1,5 0 40,3 0 1,2-5 28,1-2 0,1 0-55,-1 0 1,1-1 1,-1-3 0,0 3-92,1 1 0,3-1 81,0-3 1,0 3-237,-3 0 0,-2 1-63,-2-5 1,4 5-371,-4-1-439,5 0-967,-7-3 616,5 0 1338,-4 4 0,-2 12 0,-5 8 0</inkml:trace>
  <inkml:trace contextRef="#ctx0" brushRef="#br0" timeOffset="19">22373 7504 7896,'-11'0'36,"5"0"1,-3 1-126,5 3 138,0-3-184,4 9 130,0-4 0,0 6 95,0-1 0,1-3 55,3-1 1,-2 1 1,1 3 0,-1-3 16,-2 0 0,1-1-28,3 5 1,-3-1 261,3 1 1,-3-1-78,-1 0 0,0 1 75,0-1 1,0 2-119,0 2 0,-1 2-280,-3 2 0,1 2-52,-4-2 0,-1 4-340,-3 4 1,-1-4-75,1-1 0,-4 1-447,-1-4 0,1-1-518,4 1 1434,-6-5 0,5 3 0,-5-6 0</inkml:trace>
  <inkml:trace contextRef="#ctx0" brushRef="#br0" timeOffset="20">22214 7641 7896,'7'1'655,"1"3"0,-2-2-333,2 6 1,6-1 21,-3 5 0,3 4-355,-2 3 0,3 3-270,0 1 0,1 5-800,0 2 1,-4-1 205,4 2 875,-4-6 0,5 3 0,1-5 0</inkml:trace>
  <inkml:trace contextRef="#ctx0" brushRef="#br0" timeOffset="21">22602 7504 7896,'0'-12'417,"0"1"146,0-1 0,5 2-1,3 2 1,2 3-58,1 5 0,4-3-386,1-1 0,4 0-25,-1 4 0,-1 0-33,1 0 0,0-4-248,4 0 0,-4-3-470,0 3 1,-5-4 53,1 5 1,1-5-1544,0 4 2146,-6 0 0,0 4 0,-4 0 0</inkml:trace>
  <inkml:trace contextRef="#ctx0" brushRef="#br0" timeOffset="22">22796 7309 7896,'-6'0'-251,"-4"0"0,7 0 21,-5 0 1,2 9 602,-2 3 1,2 7-177,2 0 0,-2 6 104,-5 2 1,0 3-45,4-3 1,-3 1-3,2-2 0,-2 0 7,-2 4 0,2-6 180,3-1 1,-2-1-80,5-7 0,-4 0 612,5-3-300,-1-6-486,4-1 0,1-5-73,3 0-115,2 0 0,7-1-187,2-3 0,-1 1 195,5-4 1,-4-1 65,4-3 0,-3-1-424,3 1 1,-2 0 91,2-1 0,2 1-733,-6-1 1,4 1 319,-4-1 0,0 2-1753,-3 3 1549,-1-3 874,1 3 0,-1-4 0,1-1 0</inkml:trace>
  <inkml:trace contextRef="#ctx0" brushRef="#br0" timeOffset="23">22865 7469 7896,'-7'-6'-49,"-3"-4"0,8 7 239,-6-4 61,5 4 235,-2-2-69,5 5 565,0 0-773,0 5 0,0 1 0,0 6 0,0-1 35,0 1 0,0-1-35,0 1 0,0 4-7,0 3 1,0-1-1,0 1 0,0 1-31,0 7 1,0-2-15,0 6 0,0-1-96,0 4 1,0 4 29,0 0 1,0-1-161,0-6 0,-3 0-44,-1-4 0,0 0 37,4-4-460,0-6 87,0 0 30,0-11 136,0-1-54,-5-10 1,2 3 79,-4-6 1,3 4-136,-4-3 0,1 4 186,-5-1 0,1-1 11,-1 1 0,-3 1 243,0 3 0,0 0 65,3 0 1,-3-4 90,0 0 1,0 0-176,3 4 1,1 0-31,-1 0 1,2 1 603,3 3-30,-4-2 0,9 3 241,-6-5-194,6 5-721,-3-4 1,6 4 132,3-5 0,2-6 119,5-6 0,2 0-30,2-7 1,3-4-39,5-4 1,5-5-106,2 2 0,3-4-151,2-4 1,0 2-313,3-2 1,-1-1 484,5 1 0,-8-6 0,4 5 0,0 0 0,-2 1 0,-3 0 0</inkml:trace>
  <inkml:trace contextRef="#ctx0" brushRef="#br0" timeOffset="24">23321 7115 7896,'-11'-5'44,"3"3"142,1-6 216,4 5 28,-2-2-62,5 5 667,0 0-759,-5 0 0,4 2 80,-3 1 0,-1 0-63,1 5 0,-4-1 127,5 5 0,-6 3-168,1 0 0,-2 5 85,-1-1 0,-6 8-277,-2 4 1,1 2 54,-1 1 0,0 4-575,-4 0 0,4 1 330,0-1 0,5-7-442,-1-1 0,4-4-235,3-4 0,3-4-1964,5-3 2771,0-2 0,0-7 0,0 0 0</inkml:trace>
  <inkml:trace contextRef="#ctx0" brushRef="#br0" timeOffset="25">23219 7298 7896,'5'-11'0,"-3"3"270,6 0 0,1 7-270,6 1 0,-1 6 945,5 10 1,0 1-559,4 6 0,-2 0-529,-2 0 0,-1 0 58,-3 0 0,-2-4-164,2 0 1,-2-4-50,-2 4 1,-3-5-331,0 1 1,-6-2-194,2-2 0,1-3 90,-1-1 730,0 1 0,-9-2 0,-2-1 0</inkml:trace>
  <inkml:trace contextRef="#ctx0" brushRef="#br0" timeOffset="26">22979 7618 7896,'-7'-7'295,"2"2"0,10 1-312,3 1 1,7-6-174,4 1 1,3 2 140,1-2 0,1-3 207,2-4 1,-1-1-148,1 5 0,-2 0 49,-1-1 1,-5 1-130,-3-1 50,-2 6 318,-7-4-172,-1 8 1,-6-1 138,-3 6 1,-3 4-91,-9 4 0,2 1 103,-5-1 1,5 2-98,-1 2 0,1-1 110,-1 5 0,2-4-70,-2 4 1,2 0-59,2 4 1,0 1-37,-1 3 1,-3 2-49,0 5 1,3 4-135,5 0 0,0 6 42,0-2 1,0 1-153,4-1 1,1-8-5,-2-8 1,3-1-125,1-3 1,0-4-16,0-3 1,1-6-161,3-1-109,-2-6 308,3 3 1,-5-6 74,0-3 0,0 2 12,0-6 0,0 4-173,0-3 151,0-1 0,0-3-6,0-1 1,0 5 242,0-1 0,0 4-115,0-3 238,0-1-7,0-3-81,0-1 0,-2 1 17,-1-1 0,1 5 122,-2-1 0,3 4-77,1-3 1,0-1 131,0-3 0,0 3 359,0 1-447,0-1 1,4-3 66,0-1 0,0 4-10,-4 1 1,3-1-34,1-3 0,4 3-53,-4 1 0,5-1-12,-2-3 1,-1 0-51,2 4 0,0-3-151,3 2 0,1 2-77,-1-2 1,-3 4 94,-1-3 1,1 4-17,3-1 1,1 3 159,-1 1 1,1 0 132,-1 0 0,-3 5-78,-1 3 0,1 2 114,3 1 1,-1 5-90,-2-1 0,1 5-10,-5-1 1,-1-1-187,-3 1 0,4 0 132,0 4 0,0-3-477,-4 3 1,-4-7 131,0 7 0,-5-8-168,2 1 0,-2-4 103,1 0 0,-2-5-84,3 1 0,0-5-207,0 0 289,-1-1 0,-3-2 94,-1 0 1,4-4-7,1 0 1,4-5 169,0 2 97,-4-4 0,6 0 220,-3 0-87,-2-1 73,4 1 0,-3-1 263,5 1 317,0 5 158,0-5-284,0 10-195,0-9-311,0 9-271,0-4-853,0 5 1,4-2 670,0-1 0,4 0 29,-5-5 1,5 5 175,-4-5 1,5 2 24,-2-2 1,0-2 334,0 2-170,1-2 0,3-1 193,1-1 1,-5 5-76,1-1 1,-4 5 39,3 0 1,-3-2 328,4 1-136,-6 0-531,9 4 0,-9 1 60,6 3-77,-6 2 0,5 6-269,-4-1-72,-1 1 1,4-2-263,-2-3 146,-3 4 1,5-6-177,-2 2 121,-3-2 600,10-5 0,-9 0 1,6 0 0,-4-1 40,3-3 1,-3 2 101,4-6 0,-5 4 254,5-3 1,-4 4-94,3-1 0,-4 2 684,1-2-582,2 3 0,-3-4 276,4 5-720,-4 0-163,2 5 1,-1-3-200,0 6 1,-1-4 177,-3 3 0,0-3-483,0 4 2,5-6-433,-3 3 330,3-5 448,0 0 0,-3-3 367,6-1 1,-4-5 46,3 1 1,-4-2 101,1-1 0,2-5-144,2 1 1,-2-5-54,2 1 1,-2 1 313,2-1 1,1 1-4,-6-1 0,5 1 181,-4 3 1,3 6-170,-3-2 0,1 3 657,-1 1-462,-3 2 0,4 6 17,-5 3 1,2 7-243,1 8 1,-1 4-90,2 4 0,-3 3-174,-1 8 1,0-2-262,0 2 1,0-3-60,0 0 0,0-1 218,0 0 0,0-1-1008,0-2 0,0-4 43,0-4 0,4-4-243,-1 0 0,3-10-221,-3-1 782,-1-6 1,6-3 716,-4-3 0,0-12 0,-4-8 0</inkml:trace>
  <inkml:trace contextRef="#ctx0" brushRef="#br0" timeOffset="27">23961 7618 7896,'0'-7'1324,"0"2"0,0 4-258,0-3 33,0 3-308,0-4-377,-5 5 1,4 5-149,-3 3 1,-3 3-35,0 4 0,1-1-730,-2 5 0,-1 4 380,-6 4 1,2 3-1139,-2-3 0,-2 5 185,2-2 1,-5 2-183,1-2 0,-1-2 850,0-5 0,4-3 403,5-5 0,-1 1 0,1-15 0,-1 4 0</inkml:trace>
  <inkml:trace contextRef="#ctx0" brushRef="#br0" timeOffset="28">23858 7492 8411,'12'0'2945,"-1"5"-2392,0 3 1,5 12-242,-1 7 0,5 6-135,-1 5 0,8 2-162,3 6 0,2 0-444,-1-1 0,2 0-122,-3-3 1,2-8-61,-2-7 0,-6-8-587,-5-4 0,-5-6 1198,1-2 0,-2-4 0,-1 2 0</inkml:trace>
  <inkml:trace contextRef="#ctx0" brushRef="#br0" timeOffset="29">19849 9571 7896,'-17'0'591,"0"-5"1,6 3 25,-1-1 0,5 1 238,-1 2 677,6 0-514,-3 0 618,5 0-1423,5 0 0,-3 0 186,6 0-291,-1 0 1,5 0 73,-1 0 0,-3 0-87,-1 0 0,1 0 45,3 0 1,-3 0-79,0 0 0,-1 0 157,5 0-105,-1 0 0,1 0-27,-1 0 1,0 0-18,1 0 0,-1 0 13,1 0 1,-1 0-7,1 0 0,-1 0-27,0 0 1,1 0 41,-1 0 1,1 0-9,-1 0 0,4 0-41,0 0 0,1-4-2,-5 1 1,4-1 31,1 4 0,0 0-9,-1 0 0,-1 0 52,5 0 1,-3-4-39,3 0 0,-5 0 76,1 4 0,1 0-32,-1 0 1,2 0 8,-2 0 0,-2 0 31,2 0 0,-2 0 23,-2 0 0,1 0-46,-1 0 0,1 0-2,-1 0 0,-3 2 121,-1 1 6,1-1-454,-2 3 0,0-5-615,-2 0-554,-2 0 260,3 0-3133,-5 0 1020,5 0 3212,-4 0 0,4 5 0,-5 1 0</inkml:trace>
  <inkml:trace contextRef="#ctx0" brushRef="#br0" timeOffset="30">9365 13762 8245,'-6'-5'2286,"-4"4"-1878,3-4 0,0 5 1,0 1 225,2 3-225,1 2 0,4 6 0,-1 0 335,-3 3-613,3-2 1,-4 5 119,5-3 1,0 2-671,0 2 1,0 2-38,0-2 1,0 3-1,0-1-797,0-2 0,0 2-787,0-6 1557,0 0 0,1-3 483,3-1 0,-3-5 0,4 0 0</inkml:trace>
  <inkml:trace contextRef="#ctx0" brushRef="#br0" timeOffset="31">9354 13751 7896,'-5'-7'1,"3"-3"1,-3 8 0,4-5 250,-3 2 57,3-4-22,-4 8 1,6-8 147,3 5-298,2 1 1,6-1-1,-1 0 189,1 1-168,4 2 0,2 6-75,5 3 1,3 2-7,1 1 0,1 1 1,-3-1 113,2 1-185,0-1 0,-5 2 0,0 1 200,-3 1-154,-3 0 1,-4-3 14,-1-1 0,-4 2 0,-4 1-11,-1 1 0,-4 4-181,-1-4 56,-9 6 0,-2-8 95,-5 7 1,0-5-80,-4 4 1,-3-5 0,-2 1 97,-1-2 0,-1-2-39,0 1 1,-2-5 3,6 1 1,-1-6 1,4 3-220,0-5-499,0 0-155,6 0-196,5 0-611,7-5 1669,15-1 0,3-5 0,10-1 0</inkml:trace>
  <inkml:trace contextRef="#ctx0" brushRef="#br0" timeOffset="32">9742 13945 8051,'-6'0'-547,"-1"0"540,4 0 252,1 0 882,-3 0 1332,5 0-2126,5 0-225,-3 0 1,4 0 251,-2 0-53,-3 0-118,9 0-81,-9 0 124,4 0-66,0 0-30,-3 0 110,3 0-220,0 0 189,-4 0-82,4 0 1,-3 0 14,1 0-137,-1 0 1,3 1 189,-5 3-315,0-3 236,5 4-196,-4-5 0,5 2-56,-2 1 0,-3 0 63,3 5-70,-2-6 1,-2 8 0,0-2 41,0 2 57,-6 6 0,4-2 1,-4 5-4,0 2 0,1-3 46,2 1 27,1-5 1,-3 2 0,5-5-22,0 1 258,0-1-140,0 1 0,5-6 1,3-2 84,2-3-172,7-1 1,-1 0-1,4 0 77,-1 0 1,0 0-7,4 0 0,-5-1 114,-3-3-75,3 3-160,-5-4 1,2 6 0,-7 3-21,-5 3 12,-1 4 1,-9 5 0,-3 3-496,-4 3 396,-11 1 1,5 3-395,-11 1 0,4-1 1,-2-3-164,1 0 364,2-5 1,3-2-1,1-4-1783,3-1 1229,3-4 862,9-2 0,2-10 0,5-2 0</inkml:trace>
  <inkml:trace contextRef="#ctx0" brushRef="#br0" timeOffset="33">10245 13979 6402,'0'6'2740,"0"0"-1734,0-1-278,0-4 668,0 4-625,0-5 190,0 5-532,5-4 1,1 4 38,5-5 0,-3 0-127,0 0 1,0 4-40,8 0 0,-2 0-28,5-4 0,-4 0-31,4 0 1,1 0-154,7 0 0,-3 0 40,3 0 1,-3-1 40,-1-3 1,-4 1-118,0-4 1,-5 4-205,1-1 0,-2-1-71,-2 1 1,-1-1-740,-2 1-1289,2 3 1017,-9-9-1644,4 9 729,-5-9 362,0 8 1785,0-3 0,0 5 0,0 0 0</inkml:trace>
  <inkml:trace contextRef="#ctx0" brushRef="#br0" timeOffset="34">10507 13842 8169,'-7'0'0,"-1"0"0,4-4 1575,-3 0-860,4 1 0,-2 4 1002,5 3-1298,0 2 1,1 9 0,2 2-35,1 1 0,3 4-541,-3 5 0,4 5-519,-5-2 1,6 5 624,-1 3-777,-3-3 1,5 4 826,-2-4 0,2-1 0,1 0 0</inkml:trace>
  <inkml:trace contextRef="#ctx0" brushRef="#br0" timeOffset="35">11227 13854 8226,'-7'11'-768,"1"0"537,2 1 0,3 3 761,-3 0 0,3 6-176,1-2 0,0 2 0,0 2 274,0 0-566,0 5 1,0-4-140,0 2 1,0-1-338,0-3 0,0-4 272,0-3 1,1-2-356,3-1 0,-3-1-437,4-5 858,-5-1 0,5-20 1,2-4-1</inkml:trace>
  <inkml:trace contextRef="#ctx0" brushRef="#br0" timeOffset="36">11192 13854 8226,'0'-12'505,"0"1"143,0 4-374,6 2 0,-4 5-24,6 0 0,-1 5 1,5 3-7,-1 2 1,4 2-69,1-1 1,-1 2-17,-4 2 1,1-2-257,-1 2 156,0-3 0,0 1 0,-4 1-136,-3 1 92,-3 1 0,-1-1 0,0 1-187,0 2 49,-5-4 0,-1 6 93,-6-4 1,1 3-1,0-4-381,-1-1 393,1-2 1,-4-1 0,-1-3-190,2 0 0,2-4-464,0 4 261,6-6 1,-4 7-756,2-5 563,3 0-395,0-4 996,5 0 0,0-11 0,0-1 0</inkml:trace>
  <inkml:trace contextRef="#ctx0" brushRef="#br0" timeOffset="37">11467 14013 10183,'7'0'736,"1"0"-701,-6 0 0,5 0 192,-4 0 0,0 0-154,5 0 0,-5 0 57,5 0 1,-2-1-287,2-3 295,2 3-235,-4-4 55,6 5 1,-4 0 80,-1 0-48,-4 0 0,6-1 120,-6-3-26,1 3-43,1-4 0,-2 5 62,4 0-16,-4 0-27,2 0 1,-4 0-8,3 0 37,-3 0-30,4 0 0,-3 1 11,2 3-2,-3-3 5,4 9-194,-5-4 1,0 6 93,0-1 0,0 1-117,0-1 1,0 1 0,-1 0 43,-3 3 0,3-2 32,-3 2 106,-3-2 0,6-2-45,-3 1 0,2-2 1,-1-1 55,-1-1 0,1-5-28,3 5 48,0-6 15,0 4 1,1-6 33,3 0 1,2 0 43,5 0 1,-3 0 6,0 0 35,-1 0 0,5 0-69,-1 0 1,-3 0 0,-1 0 89,2 0 0,-2 0-7,0 0-189,-4 5 1,2-3-1,-4 6 219,3 1-281,-3 1 1,4 1-51,-5 1 0,-5 0 1,-2 2-333,-4 2-122,0-1 0,0 0 0,-2 0-128,-2-1-77,-3-1 0,-4-2 0,1-1-107,-2-2 0,3 1 158,-7-5 1,3-2 687,1-6 0,0-7 0,0-7 0</inkml:trace>
  <inkml:trace contextRef="#ctx0" brushRef="#br0" timeOffset="38">11170 13671 8159,'-12'-4'521,"1"0"0,3-1 190,1 1 96,4 3-496,-2-4 364,5 5 0,1 0-296,3 0 1,2 0 0,7 0-83,2 0 0,3 0-226,5 0 1,5 4-196,2 0 1,3 3-479,1-3 0,6 1 123,2-1 1,1-3-564,-1 3 0,2-3-220,-2-1 0,-1 0 110,1 0 1015,-11 0 0,7 5 0,-9 2 0</inkml:trace>
  <inkml:trace contextRef="#ctx0" brushRef="#br0" timeOffset="39">11980 13716 9684,'0'-6'1856,"0"11"0,4 3-775,0 7-885,0-2 1,-4 3 0,0 5-248,0 4 1,0 4-204,0 5 1,0 4-456,0 0 0,0 4-357,0-4 734,0 6 1,1-13 0,2 1-748,1-7 1,4-6-11,0-11 0,2 1 1089,2-5 0,-1-6 0,0-9 0,1-7 0</inkml:trace>
  <inkml:trace contextRef="#ctx0" brushRef="#br0" timeOffset="40">12060 13762 8159,'-6'0'2514,"1"0"-2042,15 0 0,2 0-114,7 0 1,-2 5 136,-1 3 1,0 2 90,3 1-433,3 1 1,-5-1 0,5 1-63,-3-1 1,-2 4 99,-6 1 0,-5 0-134,-2-1 1,-3 3-54,-1 5 0,-5 1-338,-2 3 1,-8-2 83,-5 5 1,0 0-127,1 0 0,-1-6-130,5-5 0,-4-5 59,3 1-88,1-2 1,4-7-811,-1-2 553,6-2 0,1-8 73,5-1 719,5-3 0,1-7 0,6-1 0</inkml:trace>
  <inkml:trace contextRef="#ctx0" brushRef="#br0" timeOffset="41">12426 14082 7936,'0'-6'-1140,"5"1"1353,3 5-76,-3 0 1,5 0 1067,-3 0-204,4 0-663,0 5 0,-1 1-115,-2 5 0,-3 2 45,-5 2 1,0-2 233,0 2 1,0 2-70,0-2 1,-5 1 70,-3 0 1,2-4-135,-2 4 0,2-4 409,-2 0-85,-2-1-91,9 1-582,-9-1 1,10-5-46,0-2-137,5-3 1,6-1 0,2 0-559,2 0 0,3-5-366,5-2 0,1-3 270,2-2 0,-1-3-384,1 0 0,-2-2 324,-1 2 0,1 1 875,3-5 0,-3 5 0,4-3 0</inkml:trace>
  <inkml:trace contextRef="#ctx0" brushRef="#br0" timeOffset="42">9399 15372 8095,'-5'-6'98,"4"1"-20,-9 5 0,9 1 902,-3 3-749,3 2 0,1 6 0,0 1 360,0 2 1,0 4-541,0 8 0,5-2-197,2 5 0,0 0-227,0 0 0,1 2 12,3-6 1,-3 1-282,-1-4 0,1 0 260,3 0 382,-4-6 0,3 0 0,-4-6 0</inkml:trace>
  <inkml:trace contextRef="#ctx0" brushRef="#br0" timeOffset="43">9434 15350 8095,'-7'0'-176,"2"0"0,5-2 701,0-1 0,1 0-189,3-5 0,3 6 218,4-2 1,4 2-69,1-2 0,0 2 20,-1-1-378,3 1 1,0 2 0,-2 0 93,1 0 1,-5 4-130,4 0 0,-4 5-59,0-2 1,-5 4-95,1 0 76,-5 6 1,2-1-310,-5 3 1,-2 6 0,-1-2 26,-5 1 0,-7 4 30,-4-1 0,-3 3 76,-1-3 197,0 0 1,1-8 0,-1 0 262,0 1 1,1-3 109,3-2-265,-2-2 0,8-7 0,-2-1 501,2 0-211,7-4-346,1 4-304,5-5 1,1-1-50,3-3 1,2 2-906,6-6 523,-1 1 1,4-5-1,2 1-1306,0-1 1952,-3 1 0,13-1 0,-3 1 0</inkml:trace>
  <inkml:trace contextRef="#ctx0" brushRef="#br0" timeOffset="44">9731 15555 8067,'-8'0'61,"0"0"0,5 1 160,-5 3 359,0-2-207,2 3 310,1-5 462,5 0-972,5 0-80,-4 0 0,6 0 52,-4 0 1,0 0-51,5 0 54,-6 0-28,8 0 29,-8 0 53,8 0-46,-9 0-26,9 0-71,-9 0 1,6 0 80,-4 0-27,-1 0 120,3 0-63,0 5-100,-4-4-22,9 4-41,-8 0 1,4-4-1,-4 4 46,2 1 0,0-4-274,-4 6 1,0-1-69,0 5 62,0-1 0,0 1 147,0-1 0,0 4 1,0 0 32,0-1 0,0 3 25,0-2 0,0 2 187,0-2 28,0-2 45,0 3 32,0-5-152,0 1 1,1-6 410,3-2-320,3 2-36,4-4 1,0 3 0,1-5 58,-1 0 1,-3 0 90,-1 0 0,-3 0-9,4 0-81,-6 5-169,3 1 1,-5 7 0,0 2-140,0 4 1,-5-1-227,-2 1 1,-5 0 12,-3 4 1,2 0-587,-2-1 601,-3-4 0,6 0 0,-3-4-481,2 1 0,1-1-1006,1-6 663,0-3-397,-1-5 1007,6 0 1,1-9 485,5-2 0,5-8 0,1 1 0</inkml:trace>
  <inkml:trace contextRef="#ctx0" brushRef="#br0" timeOffset="45">10107 15544 9554,'8'0'924,"0"0"1,-4-4-119,3 0-532,1 0 0,3 3 0,1-3 1,-1 3 36,0-3 0,1-1-73,-1 1 1,2-3-7,2 3 0,-2-4-37,2 4 0,-1-3 14,1 3 0,-2-4-22,2 5 0,-2-2-120,-2 1 1,1 3 17,-1-3 0,-3-1-203,-1 1 1,1-4-134,3 4 0,-3 1 109,0 3-1594,-6-5-153,8 3-892,-8-8 2016,8 9 1,-9-6 764,3 4 0,-8 1 0,-2-3 0</inkml:trace>
  <inkml:trace contextRef="#ctx0" brushRef="#br0" timeOffset="46">10313 15315 7977,'-11'5'2255,"4"-2"-1865,3 5 1,-1-5 8,2 5 1,-1 1 190,4 6 1,0-1-430,0 5 1,0 4-348,0 4 68,0 4 0,4-1 0,1 3-733,1-3 0,-2-1-619,3-2 0,-3-4 1470,4 0 0,-1 4 0,5-2 0</inkml:trace>
  <inkml:trace contextRef="#ctx0" brushRef="#br0" timeOffset="47">10804 15315 8238,'0'7'0,"0"3"1250,0-3 1,0 5-595,0 3 1,0 0-414,0 8 1,5-1-12,3 8 1,1-1-132,-2 2 1,2 1 85,-5-6 0,4 5-96,-5-5 0,3 6-1110,-3-1 0,0-4 333,4 0 0,-3-8-1384,4-4 2070,-6-2 0,9-7 0,-5-1 0</inkml:trace>
  <inkml:trace contextRef="#ctx0" brushRef="#br0" timeOffset="48">10838 15338 8238,'0'-6'356,"0"1"720,0 5-662,5-5 0,6 3 132,4-1 0,4 5-81,-4 2 1,5 5-211,-1-2 1,3 4-121,1 0 1,-2 4 10,-2 1 0,-2 4-142,-6-1 1,-4 4 5,-3 3 1,-3 0-251,-1 4 0,-7-4-46,-4 0 1,-5 2-345,-7-1 1,4-2-150,0-6 0,5-2 327,-2-6 1,0 1-696,1-1 504,0-5 643,8-1 0,-3-5 0,4 0 0</inkml:trace>
  <inkml:trace contextRef="#ctx0" brushRef="#br0" timeOffset="49">11158 15624 9157,'0'-7'2037,"0"2"-1879,0 5 0,1-3 6,3-1 1,-1 0 145,4 4-121,-4 0 1,6-1-136,-5-3 1,1 3-88,-1-3-47,-3 2 0,5 2 58,-2 0-22,-3 0 1,6 0 86,-4 0-21,-1-5 1,4 4 51,-2-3 11,-3 3 44,4 1-44,0 0 70,-4 0 19,5 0-4,-1 0 33,-4 0 29,4 0-163,0 0 4,-4 0-11,4 0-148,-5 5 1,0 1-47,0 6 1,0-4 42,0-1 0,0 5-104,0 3 1,-1 0 119,-3-4 1,3 1-121,-3-1 0,-1 1 67,1-1 59,1 1 0,3-1 17,0 0 173,0-4 1,1 2-24,3-6 1,2 1 1,5-4 0,1 0 106,-1 0 1,4 0-75,1 0 0,-1 0 127,-4 0 0,5 0-118,-1 0 1,-4 0 14,-3 0 0,-2 1-222,2 3 1,-3 3 98,-5 4 0,0 2-605,0 2 0,-9-1 143,-2 5 1,-8 0-53,-1 4 0,-1 0-112,-2 0 1,0-4-363,0 0 0,1-7 377,-1 0 1,4-6-383,0-6 958,5-10 0,-8-3 0,4-10 0</inkml:trace>
  <inkml:trace contextRef="#ctx0" brushRef="#br0" timeOffset="50">10793 15018 8133,'-7'0'1988,"1"0"-956,2 0-966,3 6 0,-3-5 127,8 3 1,6-2-64,5 2 0,11-3 28,0 3 1,7-3-139,5-1 0,3 0-893,5 0 1,-1 0 512,1 0 1,0 0 114,-1 0 0,1 0 0,0 0 0</inkml:trace>
  <inkml:trace contextRef="#ctx0" brushRef="#br0" timeOffset="51">11695 15395 7923,'0'12'761,"0"-1"1,0 4-390,0 1 0,0 0-5,0-1 1,0 3-160,0 5 0,1 0 11,3 0 0,-3-1-677,3 1 1,-3 0-131,-1 0 1,0 0-427,0 0 0,4 0 560,0-1 454,0-4 0,-4 4 0,0-5 0</inkml:trace>
  <inkml:trace contextRef="#ctx0" brushRef="#br0" timeOffset="52">11718 15338 7952,'0'7'0,"5"1"493,2-4 1,0 5-91,0-1 1,6-2-310,6 2 0,-1-1 131,1 5 1,-4-2 27,4-2 1,-5 2 91,1-3 1,-3 3-83,-5 2 0,0 1-284,-3 2 1,-4-1-151,0 5 0,-3 0-155,-8 4 0,1-1 100,-10 1 1,5 0-263,-4 0 1,5-5 32,-1-3 1,1-2-986,-1-2 315,2 1 1125,-3-6 0,4-1 0,6-5 0,1 0 0</inkml:trace>
  <inkml:trace contextRef="#ctx0" brushRef="#br0" timeOffset="53">12060 15647 8202,'0'-7'1422,"0"2"-1277,6 5 159,0 0-127,5 0 1,-1 1 62,-2 3 1,-2 3 116,-2 4 0,-3 0-16,3 1 1,-2 1 238,-2 2 1,0-1-104,0 5 0,-4-5-52,0 1 0,-1-2-345,1-2 1,3 0 258,-3 1-1322,3-1 357,1 1 158,0-6 0,5-1-186,2-5 1,4-5-607,0-3 0,2-3 461,2-4 1,-1-2-2,5-2 0,-5-2 800,1 2 0,3-3 0,0-1 0</inkml:trace>
  <inkml:trace contextRef="#ctx0" brushRef="#br0" timeOffset="54">11718 15213 7940,'-18'5'0,"2"-4"805,4 3 1228,1-3-1073,4-1-560,2 0 0,7 0-40,1 0 0,5 0-126,7 0 1,3 0-487,5 0 0,9-1-212,2-3 1,11-2-560,1-6 1,2 2 169,-2 2 1,4-2-1209,-1 3 1773,6 2 0,-8-6 0,3 5 0</inkml:trace>
  <inkml:trace contextRef="#ctx0" brushRef="#br0" timeOffset="55">12620 15247 8042,'-6'0'6310,"-1"1"-6200,4 3 0,1-2-1085,-2 6 1,3 0 814,1 3 0,0 4 432,0 1 0,0 4 579,0-1 0,0 4-425,0 3 1,0 2-1277,0 3 0,1 6-159,3-3 0,-1-1-508,4-3 1,-3-1 599,4 2 917,-6-8 0,14 3 0,-4-1 0</inkml:trace>
  <inkml:trace contextRef="#ctx0" brushRef="#br0" timeOffset="56">12666 15293 9656,'11'0'-423,"2"0"566,2 0 1,-1 1 675,5 3 1,-4-2-267,4 6 0,-1-1 173,1 5 0,-1-1-265,-3 1 1,-6-1-6,2 0 0,-3 6-80,0 2 0,-3 3-145,-5 0 0,-7 1-182,-4 0 1,-2 4-126,-6-1 0,4 1-151,-4-4 1,1-4-213,-1 0 0,-1-5-617,5 1 0,-1-3 151,5-5 1,1 0-588,2-4 0,2-1 1492,2 1 0,3-6 0,-4-4 0</inkml:trace>
  <inkml:trace contextRef="#ctx0" brushRef="#br0" timeOffset="57">13134 15475 12534,'-8'12'1494,"1"-1"1,4 2-2655,-1 2 0,3 3 773,1 5 0,1-1 177,3 1 0,-3 5-267,3 3 1,-1 2 97,1 1 1,1 4 378,2 0 0,9 10 0,-4-1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A381384-0F97-4882-8101-4900D53A9F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464C715-010A-4EDD-A3E3-08BD8D0DAC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26AA74E-9D4F-46FB-BB67-CC6064F40D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FA7FF6C7-5C4D-4AF7-AC16-4B06FEE49B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1239721D-8EC9-4E27-AF32-0813E70CF5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2D1BD43B-C934-498B-B042-398D480F9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8872BF1-FC4D-4F77-8D20-79FCA4E39A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010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415911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42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97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93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C5D0C89C-F200-460F-ABFF-E32393AF4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B1C4990-36D8-4C58-852E-088BBA6E4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baseline="0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95533874-A887-4647-AA5E-633DB47BD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FD1EAE-BB73-4847-8F69-528B9B3A3E2C}" type="slidenum">
              <a:rPr lang="en-US" altLang="zh-CN" sz="1300" smtClean="0"/>
              <a:pPr/>
              <a:t>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31506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71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63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969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830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02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B310680-1454-4917-B2FC-2B62B01335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14A8E-269D-C445-BFB5-DE987C5E6005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23B22E9-ECC1-48DA-8D9D-B618DD917E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FB114-D257-43B8-8D06-DB300A17D4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7449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B8795D0-7335-4D90-93FD-6266CF33E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1F528-9AF9-8441-A94C-7AE3984DD440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3D22DA2-E141-40AF-955A-C40ED0DDCB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5A51D-7344-4F01-B859-D3DF10C1453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740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F5FF5DC-71EE-4683-8B33-F1FB888CAC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B48C-626E-E842-B943-6CE020A2688A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178E25F-A136-45CB-94ED-EFF777EEB1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01961-210C-492A-9F71-3459F7D8759D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418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61E8A96-662E-4AFC-8B4E-D7E4A3968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68B4F-A436-C34D-9E04-855ADCC0A28D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F3F81E5-FDE4-419C-9D2B-34DB59CED2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7E857-2267-4FFF-9E71-2E8C6BE7876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649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D0E0EDA-E0E9-4573-A555-2B5D9FF55C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56461-A5B1-C543-8F1A-B003FC611144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C62221B-ED97-41C6-9B4C-4F90C2F33C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B3B7F-96DA-425F-9476-8C66E49A73C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3385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7983459-D982-4449-A769-011054A8C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81715-8C3B-2A44-B9D7-C06B1550FEF3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BD1FD14-52E2-403B-A497-E9B1CCC0CA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F130B-A6D1-409E-BBF6-1D848F5AE13D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73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7535D63-9B91-4D4E-B9FE-9B8E707A5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CDA0E-FB49-354E-B89A-562B1AE05A22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C1ACF26-CB5B-42BE-88EA-BAF5F146F3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0BBBF-C5A1-4216-8795-662896F37034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416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954C88F-AB73-455C-B202-4FDB529BB1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BC7A5-EF7B-9D41-A746-8D99973A126E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7DEA8DA-535B-4D08-983C-C97F6EFC93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41CC1-FBFB-4B86-9AFC-B63718C2036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474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6D55F60-A4F8-4CDA-A584-73FEFE6E8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417E-7931-9E42-A5D0-9262A27D9EEF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BAF1F45-6995-49F5-A937-41DAA75761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5F587-4D90-4736-B972-8853C3D1746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754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313A998-B2CF-4BE2-8CDA-8966FA3D51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E70D7-5BCA-D04F-A586-BF6B38A5A138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00D352-B5CD-43DD-9ECD-DBD5AEC7F7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41734-16DC-4133-8599-6AFFDB2F9CE2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433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F58CF19-BECA-4AC8-992F-1495FE185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3541-5832-0A4C-B13F-65ED4AD45DA4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0EF8A9D-B4CF-4388-92A8-9DE44D3267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2FCA3-BEFE-4A77-8DE6-CA651FE5905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040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3591D621-1BCE-43F0-B1CD-B2ABE21359B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3" imgW="8980952" imgH="6733333" progId="Paint.Picture">
                  <p:embed/>
                </p:oleObj>
              </mc:Choice>
              <mc:Fallback>
                <p:oleObj name="BMP 图象"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3591D621-1BCE-43F0-B1CD-B2ABE2135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F208E5EB-1A8B-459E-8B38-6276802A8C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F9C278B7-B8B3-494F-83F8-99AB4A349B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D0BE7FA-4256-EA4D-B211-A63849514F2F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D1F562F0-9921-44F1-9B2F-52C67BFFE7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D93AED-289E-49CE-996E-454657E6869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2" y="562559"/>
            <a:ext cx="8509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 译码（器）与编码（器）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28" y="3421345"/>
            <a:ext cx="7745708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一、译码（器）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二、编码（器）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4000" dirty="0">
                <a:solidFill>
                  <a:srgbClr val="FF0000"/>
                </a:solidFill>
                <a:ea typeface="华文新魏" panose="02010800040101010101" pitchFamily="2" charset="-122"/>
              </a:rPr>
              <a:t>习题：</a:t>
            </a:r>
            <a:r>
              <a:rPr lang="en-US" altLang="zh-CN" sz="4000" dirty="0">
                <a:solidFill>
                  <a:srgbClr val="FF0000"/>
                </a:solidFill>
                <a:ea typeface="华文新魏" panose="02010800040101010101" pitchFamily="2" charset="-122"/>
              </a:rPr>
              <a:t>27</a:t>
            </a:r>
            <a:r>
              <a:rPr lang="zh-CN" altLang="zh-CN" sz="4000" dirty="0">
                <a:solidFill>
                  <a:srgbClr val="FF000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4000" dirty="0">
                <a:solidFill>
                  <a:srgbClr val="FF0000"/>
                </a:solidFill>
                <a:ea typeface="华文新魏" panose="02010800040101010101" pitchFamily="2" charset="-122"/>
              </a:rPr>
              <a:t>32</a:t>
            </a:r>
            <a:r>
              <a:rPr lang="zh-CN" altLang="en-US" sz="4000" dirty="0">
                <a:solidFill>
                  <a:srgbClr val="FF000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4000" dirty="0">
                <a:solidFill>
                  <a:srgbClr val="FF0000"/>
                </a:solidFill>
                <a:ea typeface="华文新魏" panose="02010800040101010101" pitchFamily="2" charset="-122"/>
              </a:rPr>
              <a:t>35</a:t>
            </a:r>
            <a:endParaRPr lang="zh-CN" altLang="zh-CN" sz="400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8A9B9F-B212-364A-8145-C0FCB0D6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64905F-69A5-2748-9E05-4C39D4A8E974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B5F0C1-F18F-B242-9573-BF52BDA22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/17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1">
            <a:extLst>
              <a:ext uri="{FF2B5EF4-FFF2-40B4-BE49-F238E27FC236}">
                <a16:creationId xmlns:a16="http://schemas.microsoft.com/office/drawing/2014/main" id="{627D464C-4799-4CED-9823-09184E754B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D5524A-3874-2C43-A7E5-A3CDD025FF2F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灯片编号占位符 2">
            <a:extLst>
              <a:ext uri="{FF2B5EF4-FFF2-40B4-BE49-F238E27FC236}">
                <a16:creationId xmlns:a16="http://schemas.microsoft.com/office/drawing/2014/main" id="{85DC910E-5BBA-4628-8894-1774DD714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9B5CAB-052F-4A9E-9EF5-A2FD76782A0F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10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124">
            <a:extLst>
              <a:ext uri="{FF2B5EF4-FFF2-40B4-BE49-F238E27FC236}">
                <a16:creationId xmlns:a16="http://schemas.microsoft.com/office/drawing/2014/main" id="{56E6BBDE-63FF-4DD7-B860-784B7E89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1749" name="Text Box 147">
            <a:extLst>
              <a:ext uri="{FF2B5EF4-FFF2-40B4-BE49-F238E27FC236}">
                <a16:creationId xmlns:a16="http://schemas.microsoft.com/office/drawing/2014/main" id="{1FC47425-6C63-48B3-B2BD-85807089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16013"/>
            <a:ext cx="8499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    例</a:t>
            </a:r>
            <a:r>
              <a:rPr kumimoji="0"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18.2  </a:t>
            </a:r>
            <a:r>
              <a:rPr kumimoji="0" lang="zh-CN" altLang="en-US" sz="3200" b="0" dirty="0">
                <a:ea typeface="华文新魏" panose="02010800040101010101" pitchFamily="2" charset="-122"/>
              </a:rPr>
              <a:t>用译码器和或门实现</a:t>
            </a:r>
            <a:r>
              <a:rPr kumimoji="0" lang="en-US" altLang="zh-CN" sz="3200" b="0" dirty="0">
                <a:ea typeface="华文新魏" panose="02010800040101010101" pitchFamily="2" charset="-122"/>
              </a:rPr>
              <a:t>1</a:t>
            </a:r>
            <a:r>
              <a:rPr kumimoji="0" lang="zh-CN" altLang="en-US" sz="3200" b="0" dirty="0">
                <a:ea typeface="华文新魏" panose="02010800040101010101" pitchFamily="2" charset="-122"/>
              </a:rPr>
              <a:t>位全加器电路。</a:t>
            </a:r>
          </a:p>
        </p:txBody>
      </p:sp>
      <p:pic>
        <p:nvPicPr>
          <p:cNvPr id="319636" name="Picture 148">
            <a:extLst>
              <a:ext uri="{FF2B5EF4-FFF2-40B4-BE49-F238E27FC236}">
                <a16:creationId xmlns:a16="http://schemas.microsoft.com/office/drawing/2014/main" id="{5209CDD6-990C-4B44-B46E-E5A87D3F8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2132013"/>
            <a:ext cx="2809875" cy="268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9638" name="Text Box 150">
            <a:extLst>
              <a:ext uri="{FF2B5EF4-FFF2-40B4-BE49-F238E27FC236}">
                <a16:creationId xmlns:a16="http://schemas.microsoft.com/office/drawing/2014/main" id="{03F0F673-58F3-4D5D-B0CE-CCFA9F28E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5232928"/>
            <a:ext cx="84994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当一个函数所包含的最小项个数大于</a:t>
            </a:r>
            <a:r>
              <a:rPr kumimoji="0" lang="en-US" altLang="zh-CN" b="0" dirty="0">
                <a:ea typeface="华文新魏" panose="02010800040101010101" pitchFamily="2" charset="-122"/>
              </a:rPr>
              <a:t>2</a:t>
            </a:r>
            <a:r>
              <a:rPr kumimoji="0" lang="en-US" altLang="zh-CN" b="0" i="1" baseline="30000" dirty="0">
                <a:ea typeface="华文新魏" panose="02010800040101010101" pitchFamily="2" charset="-122"/>
              </a:rPr>
              <a:t>n</a:t>
            </a:r>
            <a:r>
              <a:rPr kumimoji="0" lang="en-US" altLang="zh-CN" b="0" dirty="0">
                <a:ea typeface="华文新魏" panose="02010800040101010101" pitchFamily="2" charset="-122"/>
              </a:rPr>
              <a:t>/2</a:t>
            </a:r>
            <a:r>
              <a:rPr kumimoji="0" lang="zh-CN" altLang="en-US" b="0" dirty="0">
                <a:ea typeface="华文新魏" panose="02010800040101010101" pitchFamily="2" charset="-122"/>
              </a:rPr>
              <a:t>时，如何做比较好？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7BBD3D8-5CD0-594B-8A18-1D03D2D00E76}"/>
              </a:ext>
            </a:extLst>
          </p:cNvPr>
          <p:cNvGrpSpPr/>
          <p:nvPr/>
        </p:nvGrpSpPr>
        <p:grpSpPr>
          <a:xfrm>
            <a:off x="3779838" y="2122488"/>
            <a:ext cx="5156200" cy="2763837"/>
            <a:chOff x="3779838" y="2122488"/>
            <a:chExt cx="5156200" cy="2763837"/>
          </a:xfrm>
        </p:grpSpPr>
        <p:pic>
          <p:nvPicPr>
            <p:cNvPr id="319637" name="Picture 149">
              <a:extLst>
                <a:ext uri="{FF2B5EF4-FFF2-40B4-BE49-F238E27FC236}">
                  <a16:creationId xmlns:a16="http://schemas.microsoft.com/office/drawing/2014/main" id="{55E82D02-2765-4648-85C8-F979E26EFF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838" y="2122488"/>
              <a:ext cx="5156200" cy="2763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直线连接符 2">
              <a:extLst>
                <a:ext uri="{FF2B5EF4-FFF2-40B4-BE49-F238E27FC236}">
                  <a16:creationId xmlns:a16="http://schemas.microsoft.com/office/drawing/2014/main" id="{6ED11DC2-E0E0-1F47-8FC8-6D81A2226424}"/>
                </a:ext>
              </a:extLst>
            </p:cNvPr>
            <p:cNvCxnSpPr/>
            <p:nvPr/>
          </p:nvCxnSpPr>
          <p:spPr bwMode="auto">
            <a:xfrm>
              <a:off x="6020972" y="2799471"/>
              <a:ext cx="1969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72086E6-01F0-C340-B8F0-D8DEDCAFA922}"/>
              </a:ext>
            </a:extLst>
          </p:cNvPr>
          <p:cNvSpPr/>
          <p:nvPr/>
        </p:nvSpPr>
        <p:spPr bwMode="auto">
          <a:xfrm>
            <a:off x="4487595" y="2122488"/>
            <a:ext cx="1575581" cy="2763837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F93E96-7701-8340-BD00-C89DC8496837}"/>
              </a:ext>
            </a:extLst>
          </p:cNvPr>
          <p:cNvGrpSpPr/>
          <p:nvPr/>
        </p:nvGrpSpPr>
        <p:grpSpPr>
          <a:xfrm>
            <a:off x="2907320" y="2982349"/>
            <a:ext cx="220692" cy="1646219"/>
            <a:chOff x="2907320" y="2982349"/>
            <a:chExt cx="220692" cy="164621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9CC78B9-0F34-DA41-B9F3-85D2479139C4}"/>
                </a:ext>
              </a:extLst>
            </p:cNvPr>
            <p:cNvSpPr/>
            <p:nvPr/>
          </p:nvSpPr>
          <p:spPr bwMode="auto">
            <a:xfrm>
              <a:off x="2912012" y="2982349"/>
              <a:ext cx="216000" cy="216000"/>
            </a:xfrm>
            <a:prstGeom prst="ellips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EEFF478-E8A9-C049-8D9D-B81A86B50680}"/>
                </a:ext>
              </a:extLst>
            </p:cNvPr>
            <p:cNvSpPr/>
            <p:nvPr/>
          </p:nvSpPr>
          <p:spPr bwMode="auto">
            <a:xfrm>
              <a:off x="2909665" y="3219156"/>
              <a:ext cx="216000" cy="216000"/>
            </a:xfrm>
            <a:prstGeom prst="ellips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25A9955-43A0-3C40-8AF4-A375E73EF8F9}"/>
                </a:ext>
              </a:extLst>
            </p:cNvPr>
            <p:cNvSpPr/>
            <p:nvPr/>
          </p:nvSpPr>
          <p:spPr bwMode="auto">
            <a:xfrm>
              <a:off x="2909668" y="3697457"/>
              <a:ext cx="216000" cy="216000"/>
            </a:xfrm>
            <a:prstGeom prst="ellips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9604356-9935-AB49-9F6C-1DD2BB525413}"/>
                </a:ext>
              </a:extLst>
            </p:cNvPr>
            <p:cNvSpPr/>
            <p:nvPr/>
          </p:nvSpPr>
          <p:spPr bwMode="auto">
            <a:xfrm>
              <a:off x="2907320" y="4412568"/>
              <a:ext cx="216000" cy="216000"/>
            </a:xfrm>
            <a:prstGeom prst="ellips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24736CC-456D-8241-B1FD-DE3652A5B250}"/>
              </a:ext>
            </a:extLst>
          </p:cNvPr>
          <p:cNvSpPr/>
          <p:nvPr/>
        </p:nvSpPr>
        <p:spPr bwMode="auto">
          <a:xfrm>
            <a:off x="7652825" y="2906008"/>
            <a:ext cx="647113" cy="548534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E716656-8337-3543-A79F-E00369DEFD77}"/>
              </a:ext>
            </a:extLst>
          </p:cNvPr>
          <p:cNvGrpSpPr/>
          <p:nvPr/>
        </p:nvGrpSpPr>
        <p:grpSpPr>
          <a:xfrm>
            <a:off x="5802925" y="2949524"/>
            <a:ext cx="1972391" cy="1761102"/>
            <a:chOff x="5802925" y="2949524"/>
            <a:chExt cx="1972391" cy="176110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5289462-7AD2-9341-9730-B8355BD45B31}"/>
                </a:ext>
              </a:extLst>
            </p:cNvPr>
            <p:cNvGrpSpPr/>
            <p:nvPr/>
          </p:nvGrpSpPr>
          <p:grpSpPr>
            <a:xfrm>
              <a:off x="5802925" y="2949524"/>
              <a:ext cx="230067" cy="1761102"/>
              <a:chOff x="5802925" y="2949524"/>
              <a:chExt cx="230067" cy="1761102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55961A5-876D-2C40-ADE6-F13D8C6AF5B9}"/>
                  </a:ext>
                </a:extLst>
              </p:cNvPr>
              <p:cNvSpPr/>
              <p:nvPr/>
            </p:nvSpPr>
            <p:spPr bwMode="auto">
              <a:xfrm>
                <a:off x="5805271" y="2949524"/>
                <a:ext cx="216000" cy="21600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625E245-B155-7B49-965F-D4B1D79DCB2D}"/>
                  </a:ext>
                </a:extLst>
              </p:cNvPr>
              <p:cNvSpPr/>
              <p:nvPr/>
            </p:nvSpPr>
            <p:spPr bwMode="auto">
              <a:xfrm>
                <a:off x="5802925" y="3200399"/>
                <a:ext cx="216000" cy="21600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60C41864-BD8C-5D48-BC69-DE2948D493A9}"/>
                  </a:ext>
                </a:extLst>
              </p:cNvPr>
              <p:cNvSpPr/>
              <p:nvPr/>
            </p:nvSpPr>
            <p:spPr bwMode="auto">
              <a:xfrm>
                <a:off x="5816992" y="3720899"/>
                <a:ext cx="216000" cy="21600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EB2BEB1-9B09-C343-BED4-BE2A71514F17}"/>
                  </a:ext>
                </a:extLst>
              </p:cNvPr>
              <p:cNvSpPr/>
              <p:nvPr/>
            </p:nvSpPr>
            <p:spPr bwMode="auto">
              <a:xfrm>
                <a:off x="5802925" y="4494626"/>
                <a:ext cx="216000" cy="21600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043EB5E1-7296-D64D-954F-B873F60D52B6}"/>
                </a:ext>
              </a:extLst>
            </p:cNvPr>
            <p:cNvCxnSpPr/>
            <p:nvPr/>
          </p:nvCxnSpPr>
          <p:spPr bwMode="auto">
            <a:xfrm flipH="1">
              <a:off x="6018925" y="3066585"/>
              <a:ext cx="1742324" cy="0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肘形连接符 13">
              <a:extLst>
                <a:ext uri="{FF2B5EF4-FFF2-40B4-BE49-F238E27FC236}">
                  <a16:creationId xmlns:a16="http://schemas.microsoft.com/office/drawing/2014/main" id="{414EBE6D-51A3-6D46-81F5-B672B6A1EA4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18925" y="3146075"/>
              <a:ext cx="1756391" cy="162325"/>
            </a:xfrm>
            <a:prstGeom prst="bentConnector3">
              <a:avLst>
                <a:gd name="adj1" fmla="val 16986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肘形连接符 30">
              <a:extLst>
                <a:ext uri="{FF2B5EF4-FFF2-40B4-BE49-F238E27FC236}">
                  <a16:creationId xmlns:a16="http://schemas.microsoft.com/office/drawing/2014/main" id="{B085A25A-DF49-9F47-BD86-E3D3C63C5B34}"/>
                </a:ext>
              </a:extLst>
            </p:cNvPr>
            <p:cNvCxnSpPr>
              <a:cxnSpLocks/>
              <a:stCxn id="22" idx="6"/>
            </p:cNvCxnSpPr>
            <p:nvPr/>
          </p:nvCxnSpPr>
          <p:spPr bwMode="auto">
            <a:xfrm flipV="1">
              <a:off x="6032992" y="3219157"/>
              <a:ext cx="1728257" cy="609742"/>
            </a:xfrm>
            <a:prstGeom prst="bentConnector3">
              <a:avLst>
                <a:gd name="adj1" fmla="val 29353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肘形连接符 39">
              <a:extLst>
                <a:ext uri="{FF2B5EF4-FFF2-40B4-BE49-F238E27FC236}">
                  <a16:creationId xmlns:a16="http://schemas.microsoft.com/office/drawing/2014/main" id="{9BB70318-F45E-E846-AFF8-D70C828CE894}"/>
                </a:ext>
              </a:extLst>
            </p:cNvPr>
            <p:cNvCxnSpPr>
              <a:cxnSpLocks/>
              <a:stCxn id="23" idx="6"/>
            </p:cNvCxnSpPr>
            <p:nvPr/>
          </p:nvCxnSpPr>
          <p:spPr bwMode="auto">
            <a:xfrm flipV="1">
              <a:off x="6018925" y="3313044"/>
              <a:ext cx="1721388" cy="1303200"/>
            </a:xfrm>
            <a:prstGeom prst="bentConnector3">
              <a:avLst>
                <a:gd name="adj1" fmla="val 46113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B492A27-8D86-7129-DD96-EE08B6615EE8}"/>
                  </a:ext>
                </a:extLst>
              </p14:cNvPr>
              <p14:cNvContentPartPr/>
              <p14:nvPr/>
            </p14:nvContentPartPr>
            <p14:xfrm>
              <a:off x="2557440" y="2756520"/>
              <a:ext cx="3906360" cy="36082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B492A27-8D86-7129-DD96-EE08B6615E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2200" y="2080800"/>
                <a:ext cx="4267800" cy="43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880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638" grpId="0" build="p"/>
      <p:bldP spid="6" grpId="0" animBg="1"/>
      <p:bldP spid="6" grpId="1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1">
            <a:extLst>
              <a:ext uri="{FF2B5EF4-FFF2-40B4-BE49-F238E27FC236}">
                <a16:creationId xmlns:a16="http://schemas.microsoft.com/office/drawing/2014/main" id="{7DB461FD-CED3-46EE-B212-FEB6B39225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607CE6-6764-424B-8087-B3AEEA2EB8B2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灯片编号占位符 2">
            <a:extLst>
              <a:ext uri="{FF2B5EF4-FFF2-40B4-BE49-F238E27FC236}">
                <a16:creationId xmlns:a16="http://schemas.microsoft.com/office/drawing/2014/main" id="{88D7F37E-140B-489F-BA8D-32F474FC3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E444116-7309-4D7C-AC8B-D8F90C0E9263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11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E5F4D286-D4E0-49BF-B6E0-0ED1B711E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6CE984D0-899A-4880-BA58-1410BBBA3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3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2774" name="Picture 7">
            <a:extLst>
              <a:ext uri="{FF2B5EF4-FFF2-40B4-BE49-F238E27FC236}">
                <a16:creationId xmlns:a16="http://schemas.microsoft.com/office/drawing/2014/main" id="{2346D71F-A4FC-40D2-8E9A-F027F7CC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00" y="1630743"/>
            <a:ext cx="4241800" cy="46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E10C33-E20C-4615-9644-9846A82A0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1661"/>
              </p:ext>
            </p:extLst>
          </p:nvPr>
        </p:nvGraphicFramePr>
        <p:xfrm>
          <a:off x="753979" y="2641693"/>
          <a:ext cx="3633537" cy="362324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87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指令的汇编符号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指令的二进制编码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  R1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1100  R1 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  M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1100  11 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  R1</a:t>
                      </a:r>
                      <a:r>
                        <a:rPr lang="zh-CN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1100  R1 11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ADD  R1</a:t>
                      </a:r>
                      <a:r>
                        <a:rPr lang="zh-CN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1001  R1 R2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SUB  R1</a:t>
                      </a:r>
                      <a:r>
                        <a:rPr lang="zh-CN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0110  R1 R2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AND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R1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1011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R1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NOT  R1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0101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R1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XX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SR  R1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1010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R1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00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SL  R1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1010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R1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11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JMP  add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0011  00 00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address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JZ  add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0011  00 01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address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JC  add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0011  00 10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address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  R1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0010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R1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XX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OUT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0100  </a:t>
                      </a:r>
                      <a:r>
                        <a:rPr lang="en-US" alt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XX </a:t>
                      </a:r>
                      <a:r>
                        <a:rPr lang="en-US" altLang="zh-CN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NOP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0111  00 00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HALT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1000  00 00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9" name="Text Box 3">
            <a:extLst>
              <a:ext uri="{FF2B5EF4-FFF2-40B4-BE49-F238E27FC236}">
                <a16:creationId xmlns:a16="http://schemas.microsoft.com/office/drawing/2014/main" id="{88C1FACC-3C03-4924-9E4E-DF1716A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34" y="1110220"/>
            <a:ext cx="5186566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模型机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指令译码器</a:t>
            </a:r>
            <a:endParaRPr kumimoji="0" lang="en-US" altLang="zh-CN" b="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输入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8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位，输出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若干位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控制操作数的流动，并受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SM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C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和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Z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的影响。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623B19-EF5A-EFEA-F4D3-83D7A9BE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6417E-7931-9E42-A5D0-9262A27D9EEF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613982-A02C-E805-B7C1-2703F6C70E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EABC0BA2-7863-E38F-79B2-0D407D401A09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61E2B1F-F3D7-8240-AB54-3BCBD8BF9C11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2023/2/2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C884CB8F-8D47-C69D-5B1C-A82C2EC1DCEA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39919E88-4ECD-4379-B10D-64E9651DEEBC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12</a:t>
            </a:fld>
            <a:r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53D5E8E-188C-4CB6-B16B-85A73242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82763"/>
            <a:ext cx="8092757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ea typeface="华文新魏" panose="02010800040101010101" pitchFamily="2" charset="-122"/>
              </a:rPr>
              <a:t>编码</a:t>
            </a:r>
            <a:r>
              <a:rPr lang="zh-CN" altLang="en-US" sz="3600" b="0" dirty="0">
                <a:ea typeface="华文新魏" panose="02010800040101010101" pitchFamily="2" charset="-122"/>
              </a:rPr>
              <a:t>与编码器</a:t>
            </a:r>
            <a:endParaRPr lang="en-US" altLang="zh-CN" sz="3600" b="0" dirty="0">
              <a:ea typeface="华文新魏" panose="02010800040101010101" pitchFamily="2" charset="-122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B039E75-97AD-2C51-B13A-73FB1AFA4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F11DC347-AF84-F1C4-8F91-1ED33CCE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3036762"/>
            <a:ext cx="8092757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ea typeface="华文新魏" panose="02010800040101010101" pitchFamily="2" charset="-122"/>
              </a:rPr>
              <a:t>根据文字说明，直接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写出</a:t>
            </a:r>
            <a:r>
              <a:rPr lang="zh-CN" altLang="en-US" sz="3600" b="0" dirty="0">
                <a:ea typeface="华文新魏" panose="02010800040101010101" pitchFamily="2" charset="-122"/>
              </a:rPr>
              <a:t>简单的逻辑表达式；有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使用</a:t>
            </a:r>
            <a:r>
              <a:rPr lang="zh-CN" altLang="en-US" sz="3600" b="0" dirty="0">
                <a:ea typeface="华文新魏" panose="02010800040101010101" pitchFamily="2" charset="-122"/>
              </a:rPr>
              <a:t>紧凑真值表的意识</a:t>
            </a:r>
            <a:r>
              <a:rPr lang="zh-CN" altLang="zh-CN" sz="3600" b="0" dirty="0">
                <a:ea typeface="华文新魏" panose="02010800040101010101" pitchFamily="2" charset="-122"/>
              </a:rPr>
              <a:t>。</a:t>
            </a:r>
            <a:endParaRPr lang="en-US" altLang="zh-CN" sz="3600" b="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0380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536219-E2C5-B315-5C71-C7AB79D6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6417E-7931-9E42-A5D0-9262A27D9EEF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76EAF3-57F5-D79D-EB3C-A7AB17569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5ACDD4C1-3314-3AF8-29CB-8DDF3995F2F8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1B108776-39A8-5946-BF3E-E2FADB845997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5ADD6A1E-0864-F541-FCAF-E5D01B53A953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0E590DCB-46B9-444C-832C-4497C3C3065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13</a:t>
            </a:fld>
            <a:r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8C600197-F4AF-6C54-E7A8-0C13174D9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3.6 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编码（</a:t>
            </a:r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7" name="Text Box 99">
            <a:extLst>
              <a:ext uri="{FF2B5EF4-FFF2-40B4-BE49-F238E27FC236}">
                <a16:creationId xmlns:a16="http://schemas.microsoft.com/office/drawing/2014/main" id="{BC5C7FFE-7E0D-168B-A194-FAFA09CC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16252"/>
            <a:ext cx="8499475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编码</a:t>
            </a:r>
            <a:r>
              <a:rPr kumimoji="0" lang="zh-CN" altLang="en-US" b="0" dirty="0">
                <a:ea typeface="华文新魏" panose="02010800040101010101" pitchFamily="2" charset="-122"/>
              </a:rPr>
              <a:t>：将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n</a:t>
            </a:r>
            <a:r>
              <a:rPr kumimoji="0" lang="zh-CN" altLang="en-US" b="0" dirty="0">
                <a:ea typeface="华文新魏" panose="02010800040101010101" pitchFamily="2" charset="-122"/>
              </a:rPr>
              <a:t>位编码转换为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m</a:t>
            </a:r>
            <a:r>
              <a:rPr kumimoji="0" lang="zh-CN" altLang="en-US" b="0" dirty="0">
                <a:ea typeface="华文新魏" panose="02010800040101010101" pitchFamily="2" charset="-122"/>
              </a:rPr>
              <a:t>位编码，每一个有效的输入产生唯一一个输出编码，并且有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m</a:t>
            </a:r>
            <a:r>
              <a:rPr kumimoji="0" lang="en-US" altLang="zh-CN" b="0" dirty="0">
                <a:ea typeface="华文新魏" panose="02010800040101010101" pitchFamily="2" charset="-122"/>
              </a:rPr>
              <a:t>≤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n</a:t>
            </a:r>
            <a:r>
              <a:rPr kumimoji="0" lang="en-US" altLang="zh-CN" b="0" dirty="0">
                <a:ea typeface="华文新魏" panose="02010800040101010101" pitchFamily="2" charset="-122"/>
              </a:rPr>
              <a:t>≤2</a:t>
            </a:r>
            <a:r>
              <a:rPr kumimoji="0" lang="en-US" altLang="zh-CN" b="0" i="1" baseline="30000" dirty="0">
                <a:ea typeface="华文新魏" panose="02010800040101010101" pitchFamily="2" charset="-122"/>
              </a:rPr>
              <a:t>m</a:t>
            </a:r>
            <a:r>
              <a:rPr kumimoji="0" lang="zh-CN" altLang="en-US" b="0" dirty="0">
                <a:ea typeface="华文新魏" panose="02010800040101010101" pitchFamily="2" charset="-122"/>
              </a:rPr>
              <a:t>。实现编码功能的电路称为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编码器</a:t>
            </a:r>
            <a:r>
              <a:rPr kumimoji="0" lang="zh-CN" altLang="en-US" b="0" dirty="0"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spcBef>
                <a:spcPts val="1200"/>
              </a:spcBef>
              <a:buClr>
                <a:srgbClr val="FF0000"/>
              </a:buClr>
            </a:pPr>
            <a:r>
              <a:rPr kumimoji="0"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    例</a:t>
            </a:r>
            <a:r>
              <a:rPr kumimoji="0" lang="en-US" altLang="zh-CN" b="0" dirty="0">
                <a:solidFill>
                  <a:srgbClr val="FF0000"/>
                </a:solidFill>
                <a:ea typeface="华文新魏" panose="02010800040101010101" pitchFamily="2" charset="-122"/>
              </a:rPr>
              <a:t>18.1</a:t>
            </a:r>
            <a:r>
              <a:rPr kumimoji="0"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b="0" dirty="0">
                <a:ea typeface="华文新魏" panose="02010800040101010101" pitchFamily="2" charset="-122"/>
              </a:rPr>
              <a:t>数字</a:t>
            </a:r>
            <a:r>
              <a:rPr kumimoji="0" lang="en-US" altLang="zh-CN" b="0" dirty="0">
                <a:ea typeface="华文新魏" panose="02010800040101010101" pitchFamily="2" charset="-122"/>
              </a:rPr>
              <a:t>-7</a:t>
            </a:r>
            <a:r>
              <a:rPr kumimoji="0" lang="zh-CN" altLang="en-US" b="0" dirty="0">
                <a:ea typeface="华文新魏" panose="02010800040101010101" pitchFamily="2" charset="-122"/>
              </a:rPr>
              <a:t>段码编码器</a:t>
            </a:r>
            <a:endParaRPr kumimoji="0" lang="zh-CN" altLang="en-US" sz="2400" b="0" dirty="0">
              <a:ea typeface="华文新魏" panose="02010800040101010101" pitchFamily="2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7CFA4DC-0269-D85E-4D90-093ABDD1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2978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熟悉的键盘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F8056B5-5BA0-3029-37A0-54B47E3F3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903" y="1106488"/>
            <a:ext cx="4368800" cy="170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477A2E90-807A-1D10-B8B2-374E72DF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4574101"/>
            <a:ext cx="3714750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4C4C3D94-32B5-4C8E-43CF-69E9D5819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1608065"/>
            <a:ext cx="377704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3538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一百多个键，要用多少根线进行连接？每个键</a:t>
            </a:r>
            <a:r>
              <a:rPr kumimoji="0" lang="en-US" altLang="zh-CN" b="0" dirty="0">
                <a:ea typeface="华文新魏" panose="02010800040101010101" pitchFamily="2" charset="-122"/>
              </a:rPr>
              <a:t>1</a:t>
            </a:r>
            <a:r>
              <a:rPr kumimoji="0" lang="zh-CN" altLang="en-US" b="0" dirty="0">
                <a:ea typeface="华文新魏" panose="02010800040101010101" pitchFamily="2" charset="-122"/>
              </a:rPr>
              <a:t>根线吗？</a:t>
            </a:r>
          </a:p>
        </p:txBody>
      </p:sp>
      <p:sp>
        <p:nvSpPr>
          <p:cNvPr id="12" name="Text Box 99">
            <a:extLst>
              <a:ext uri="{FF2B5EF4-FFF2-40B4-BE49-F238E27FC236}">
                <a16:creationId xmlns:a16="http://schemas.microsoft.com/office/drawing/2014/main" id="{6B609A9A-BF4D-5B84-791E-B0C52E7B5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4956817"/>
            <a:ext cx="8499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输入： 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D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0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…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D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9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；</a:t>
            </a: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输出：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a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b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c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d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e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f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g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；</a:t>
            </a: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功能：如果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D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i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 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为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，则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a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b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c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d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e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f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g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输出</a:t>
            </a:r>
            <a:r>
              <a:rPr kumimoji="0" lang="en-US" altLang="zh-CN" sz="2400" b="0" dirty="0" err="1">
                <a:ea typeface="华文新魏" panose="02010800040101010101" pitchFamily="2" charset="-122"/>
              </a:rPr>
              <a:t>i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的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7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段码</a:t>
            </a:r>
            <a:r>
              <a:rPr kumimoji="0" lang="zh-CN" altLang="en-US" sz="2000" b="0" dirty="0"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73313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12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7AB4F-774D-320D-746F-AF5FF881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6417E-7931-9E42-A5D0-9262A27D9EEF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01DECF-18B0-91D3-463D-34BBE211D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69E2AD29-CFE7-1882-8665-DEB95BBDB50D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AB682234-644D-1240-A6E2-6950A588AE08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C20703AC-991B-CCF7-3379-A060B0ED1957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D073E72C-1696-46FF-89A5-9862CB4C1DA6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14</a:t>
            </a:fld>
            <a:r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90">
            <a:extLst>
              <a:ext uri="{FF2B5EF4-FFF2-40B4-BE49-F238E27FC236}">
                <a16:creationId xmlns:a16="http://schemas.microsoft.com/office/drawing/2014/main" id="{6B6DB600-2776-26F8-E957-64C7715F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3.6 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编码（</a:t>
            </a:r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D71E4F69-25DC-BE98-CAE0-4663974BA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17613" indent="-228600"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做出真值表或</a:t>
            </a:r>
            <a:r>
              <a:rPr kumimoji="0"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直接写出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输出的逻辑表达式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34685ED2-CFB4-0DC9-D68D-2E5A9A53F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407137"/>
              </p:ext>
            </p:extLst>
          </p:nvPr>
        </p:nvGraphicFramePr>
        <p:xfrm>
          <a:off x="1663700" y="1697927"/>
          <a:ext cx="5195888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48000" imgH="1612900" progId="Equation.3">
                  <p:embed/>
                </p:oleObj>
              </mc:Choice>
              <mc:Fallback>
                <p:oleObj name="公式" r:id="rId2" imgW="3048000" imgH="161290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34685ED2-CFB4-0DC9-D68D-2E5A9A53F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697927"/>
                        <a:ext cx="5195888" cy="275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>
            <a:extLst>
              <a:ext uri="{FF2B5EF4-FFF2-40B4-BE49-F238E27FC236}">
                <a16:creationId xmlns:a16="http://schemas.microsoft.com/office/drawing/2014/main" id="{EE521408-2B5A-0203-F872-5B5055412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4564063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若一个以上的输入有效，</a:t>
            </a:r>
            <a:r>
              <a:rPr kumimoji="0" lang="zh-CN" altLang="en-US" b="0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请给出一种处理策略！</a:t>
            </a:r>
          </a:p>
        </p:txBody>
      </p:sp>
      <p:pic>
        <p:nvPicPr>
          <p:cNvPr id="10" name="Picture 95">
            <a:extLst>
              <a:ext uri="{FF2B5EF4-FFF2-40B4-BE49-F238E27FC236}">
                <a16:creationId xmlns:a16="http://schemas.microsoft.com/office/drawing/2014/main" id="{EEF72AC9-7DB3-1B88-DB95-6FAE92C5E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5094288"/>
            <a:ext cx="62674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700D5A5-D2C3-A1C7-D30F-FD950E41D09A}"/>
              </a:ext>
            </a:extLst>
          </p:cNvPr>
          <p:cNvSpPr/>
          <p:nvPr/>
        </p:nvSpPr>
        <p:spPr bwMode="auto">
          <a:xfrm>
            <a:off x="1516761" y="2084832"/>
            <a:ext cx="5615559" cy="23642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128D9D-80B2-68DB-7615-5626FF4B4B8A}"/>
              </a:ext>
            </a:extLst>
          </p:cNvPr>
          <p:cNvSpPr/>
          <p:nvPr/>
        </p:nvSpPr>
        <p:spPr bwMode="auto">
          <a:xfrm>
            <a:off x="1425321" y="2478024"/>
            <a:ext cx="5615559" cy="197804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85580E-B1BA-BA00-98D0-9F75B808987B}"/>
              </a:ext>
            </a:extLst>
          </p:cNvPr>
          <p:cNvSpPr/>
          <p:nvPr/>
        </p:nvSpPr>
        <p:spPr bwMode="auto">
          <a:xfrm>
            <a:off x="2024408" y="3675888"/>
            <a:ext cx="5615559" cy="7871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690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68895A-DFAE-E1C0-3C4B-83F6BD43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6417E-7931-9E42-A5D0-9262A27D9EEF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E04F32-9B3F-B50B-F027-8CCCD2FE1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0B877E50-51AE-8C76-17E3-72B52F571C32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63A8AA73-2D90-1E4F-9D07-61F9FF360E47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55E13866-3EC4-0242-B4DC-4727E591B100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E4556F0B-6984-4DA4-A525-9BB4D51F1197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15</a:t>
            </a:fld>
            <a:r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94">
            <a:extLst>
              <a:ext uri="{FF2B5EF4-FFF2-40B4-BE49-F238E27FC236}">
                <a16:creationId xmlns:a16="http://schemas.microsoft.com/office/drawing/2014/main" id="{9B00947A-3870-59FB-0212-53094A722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3.6 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编码（</a:t>
            </a:r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7" name="Text Box 127">
            <a:extLst>
              <a:ext uri="{FF2B5EF4-FFF2-40B4-BE49-F238E27FC236}">
                <a16:creationId xmlns:a16="http://schemas.microsoft.com/office/drawing/2014/main" id="{C44AD530-91EE-D123-0714-F84DA809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116013"/>
            <a:ext cx="84994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优先编码器：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当多个输入有效时，只输出优先级最高的有效输入的编码。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E64922C-C8D9-4B8E-FE87-2AFF69268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71141"/>
              </p:ext>
            </p:extLst>
          </p:nvPr>
        </p:nvGraphicFramePr>
        <p:xfrm>
          <a:off x="1328738" y="5035042"/>
          <a:ext cx="2446337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35100" imgH="711200" progId="Equation.3">
                  <p:embed/>
                </p:oleObj>
              </mc:Choice>
              <mc:Fallback>
                <p:oleObj name="公式" r:id="rId2" imgW="1435100" imgH="711200" progId="Equation.3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BE64922C-C8D9-4B8E-FE87-2AFF692681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5035042"/>
                        <a:ext cx="2446337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8">
            <a:extLst>
              <a:ext uri="{FF2B5EF4-FFF2-40B4-BE49-F238E27FC236}">
                <a16:creationId xmlns:a16="http://schemas.microsoft.com/office/drawing/2014/main" id="{682E54D4-8551-B747-67F4-41B00BF32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0" y="4980242"/>
            <a:ext cx="361264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3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0" lang="zh-CN" altLang="en-US" b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紧凑</a:t>
            </a:r>
            <a:r>
              <a:rPr kumimoji="0" lang="zh-CN" altLang="en-US" b="0" dirty="0">
                <a:latin typeface="华文新魏" pitchFamily="2" charset="-122"/>
                <a:ea typeface="华文新魏" pitchFamily="2" charset="-122"/>
              </a:rPr>
              <a:t>的真值表：行数少于</a:t>
            </a:r>
            <a:r>
              <a:rPr kumimoji="0" lang="en-US" altLang="zh-CN" b="0" dirty="0">
                <a:latin typeface="+mj-lt"/>
                <a:ea typeface="华文新魏" pitchFamily="2" charset="-122"/>
              </a:rPr>
              <a:t>2</a:t>
            </a:r>
            <a:r>
              <a:rPr kumimoji="0" lang="en-US" altLang="zh-CN" b="0" i="1" baseline="30000" dirty="0">
                <a:latin typeface="+mj-lt"/>
                <a:ea typeface="华文新魏" pitchFamily="2" charset="-122"/>
              </a:rPr>
              <a:t>n</a:t>
            </a:r>
            <a:r>
              <a:rPr kumimoji="0" lang="zh-CN" altLang="en-US" b="0" dirty="0">
                <a:latin typeface="华文新魏" pitchFamily="2" charset="-122"/>
                <a:ea typeface="华文新魏" pitchFamily="2" charset="-122"/>
              </a:rPr>
              <a:t>，包括输入的全部组合情况。</a:t>
            </a:r>
            <a:endParaRPr kumimoji="0" lang="en-US" altLang="zh-CN" b="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Text Box 128">
            <a:extLst>
              <a:ext uri="{FF2B5EF4-FFF2-40B4-BE49-F238E27FC236}">
                <a16:creationId xmlns:a16="http://schemas.microsoft.com/office/drawing/2014/main" id="{5A94847A-20C4-CB60-F59D-A6E1296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049907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例如标号越大优先级越高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BDB652D7-09DF-C090-1F85-7ECC3A74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689225"/>
            <a:ext cx="5859463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椭圆 3">
            <a:extLst>
              <a:ext uri="{FF2B5EF4-FFF2-40B4-BE49-F238E27FC236}">
                <a16:creationId xmlns:a16="http://schemas.microsoft.com/office/drawing/2014/main" id="{3C535F6A-F07F-78C2-1C5B-4210FEA2F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8" y="3190388"/>
            <a:ext cx="226931" cy="233606"/>
          </a:xfrm>
          <a:prstGeom prst="ellipse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9C87AE-B8A5-6007-E6D9-50A78793660B}"/>
              </a:ext>
            </a:extLst>
          </p:cNvPr>
          <p:cNvSpPr/>
          <p:nvPr/>
        </p:nvSpPr>
        <p:spPr bwMode="auto">
          <a:xfrm>
            <a:off x="1271678" y="5415236"/>
            <a:ext cx="2625544" cy="77296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4F30DE-4D0A-39C7-F21C-577F4B6A461E}"/>
              </a:ext>
            </a:extLst>
          </p:cNvPr>
          <p:cNvSpPr/>
          <p:nvPr/>
        </p:nvSpPr>
        <p:spPr bwMode="auto">
          <a:xfrm>
            <a:off x="1239134" y="5859821"/>
            <a:ext cx="2625544" cy="5054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370A582F-1FD8-F376-82A2-30B581E1A4C1}"/>
                  </a:ext>
                </a:extLst>
              </p14:cNvPr>
              <p14:cNvContentPartPr/>
              <p14:nvPr/>
            </p14:nvContentPartPr>
            <p14:xfrm>
              <a:off x="3342600" y="2553120"/>
              <a:ext cx="5407200" cy="32486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370A582F-1FD8-F376-82A2-30B581E1A4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6400" y="2536920"/>
                <a:ext cx="5439600" cy="32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248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1">
            <a:extLst>
              <a:ext uri="{FF2B5EF4-FFF2-40B4-BE49-F238E27FC236}">
                <a16:creationId xmlns:a16="http://schemas.microsoft.com/office/drawing/2014/main" id="{EC2656C0-22AF-40E5-A175-16A7A6BAD2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960141-3AC2-E241-B3B1-4E2F56A646E4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灯片编号占位符 2">
            <a:extLst>
              <a:ext uri="{FF2B5EF4-FFF2-40B4-BE49-F238E27FC236}">
                <a16:creationId xmlns:a16="http://schemas.microsoft.com/office/drawing/2014/main" id="{74A53C4D-7591-4D5E-BEF0-6B4503023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7EED23-CB9B-482C-9F4A-90726291BFD3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16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96E57FCD-BCFD-4775-9D16-6A72ED022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5781" name="Text Box 4">
            <a:extLst>
              <a:ext uri="{FF2B5EF4-FFF2-40B4-BE49-F238E27FC236}">
                <a16:creationId xmlns:a16="http://schemas.microsoft.com/office/drawing/2014/main" id="{5C2A5F86-0920-4EF3-B903-E2CC9E41F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使能、禁止、有效电平</a:t>
            </a:r>
            <a:endParaRPr kumimoji="0" lang="en-US" altLang="zh-CN" sz="3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译码</a:t>
            </a:r>
            <a:endParaRPr kumimoji="0" lang="en-US" altLang="zh-CN" sz="3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34988" lvl="1" indent="-176213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层次化结构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34988" lvl="1" indent="-176213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非层次化结构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34988" lvl="1" indent="-176213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用译码器实现组合电路</a:t>
            </a:r>
            <a:endParaRPr kumimoji="0" lang="en-US" altLang="zh-CN" sz="3200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编码</a:t>
            </a:r>
          </a:p>
          <a:p>
            <a:pPr marL="546100" lvl="1" indent="-176213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编码器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46100" lvl="1" indent="-176213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优先编码器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58775" lvl="1" indent="0" eaLnBrk="1" hangingPunct="1">
              <a:spcBef>
                <a:spcPts val="600"/>
              </a:spcBef>
              <a:buClr>
                <a:srgbClr val="0000FF"/>
              </a:buClr>
            </a:pPr>
            <a:endParaRPr lang="en-US" altLang="zh-CN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C2A5F86-0920-4EF3-B903-E2CC9E41F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537339"/>
            <a:ext cx="8499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测验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A752B9-D3D4-CEAF-40A8-62C6E346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6417E-7931-9E42-A5D0-9262A27D9EEF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C5521B-C5CA-8EB0-F108-44CF3AA01E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Text Box 36">
            <a:extLst>
              <a:ext uri="{FF2B5EF4-FFF2-40B4-BE49-F238E27FC236}">
                <a16:creationId xmlns:a16="http://schemas.microsoft.com/office/drawing/2014/main" id="{4206B7F0-3712-AB82-D75F-FB37C1EFF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" y="4261327"/>
            <a:ext cx="856932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组合逻辑电路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361950" lvl="1" indent="-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任一时刻的输出仅取决于当时的输入。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361950" lvl="1" indent="-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由任意数目的逻辑门电路和反相器构成，无存储部件，也没有反馈回路。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9F4DCEF-BF74-49D9-788D-9828D5586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9348"/>
            <a:ext cx="8389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数字系统设计过程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5474570-C875-4DE8-1E5F-AE90A7445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" y="823754"/>
            <a:ext cx="8487822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2788" indent="-357188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lvl="1" indent="-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功能说明：根据功能需求写一份功能说明。（可能有二义性）</a:t>
            </a:r>
          </a:p>
          <a:p>
            <a:pPr marL="361950" lvl="1" indent="-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形式化（模型化）：作出正确的真值表或推导出能反映输入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/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输出关系的原始逻辑方程。（没有二义性）</a:t>
            </a:r>
          </a:p>
          <a:p>
            <a:pPr marL="361950" lvl="1" indent="-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优化：使用两级或多级优化，画出逻辑图或给出用逻辑门构成的网表。（降低成本）</a:t>
            </a:r>
          </a:p>
          <a:p>
            <a:pPr marL="361950" lvl="1" indent="-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工艺映射：把逻辑图或网表转化为用某种具体工艺实现的新的图或表。（使用合适的工艺）</a:t>
            </a:r>
          </a:p>
          <a:p>
            <a:pPr marL="361950" lvl="1" indent="-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验证：验证最后设计的正确性。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288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1">
            <a:extLst>
              <a:ext uri="{FF2B5EF4-FFF2-40B4-BE49-F238E27FC236}">
                <a16:creationId xmlns:a16="http://schemas.microsoft.com/office/drawing/2014/main" id="{917682C7-9BDB-46AB-8ABE-F5BA8EE862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E2CF30-5858-2744-A5A5-2B17CE74503D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灯片编号占位符 2">
            <a:extLst>
              <a:ext uri="{FF2B5EF4-FFF2-40B4-BE49-F238E27FC236}">
                <a16:creationId xmlns:a16="http://schemas.microsoft.com/office/drawing/2014/main" id="{5DFE4E16-5599-4EC6-A10F-4E2FF33B1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F84848-D708-49FF-83AE-D48422B1F2D5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3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1659DECB-9DDE-4977-B49E-93BA0970E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3" name="Text Box 8">
            <a:extLst>
              <a:ext uri="{FF2B5EF4-FFF2-40B4-BE49-F238E27FC236}">
                <a16:creationId xmlns:a16="http://schemas.microsoft.com/office/drawing/2014/main" id="{27BD1AAC-514D-47C9-820E-7BFABDA92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82763"/>
            <a:ext cx="823398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363" indent="-3603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ea typeface="华文新魏" panose="02010800040101010101" pitchFamily="2" charset="-122"/>
              </a:rPr>
              <a:t>   </a:t>
            </a:r>
            <a:r>
              <a:rPr lang="zh-CN" altLang="zh-CN" sz="3600" b="0" dirty="0">
                <a:ea typeface="华文新魏" panose="02010800040101010101" pitchFamily="2" charset="-122"/>
              </a:rPr>
              <a:t>译码</a:t>
            </a:r>
            <a:r>
              <a:rPr lang="zh-CN" altLang="en-US" sz="3600" b="0" dirty="0">
                <a:ea typeface="华文新魏" panose="02010800040101010101" pitchFamily="2" charset="-122"/>
              </a:rPr>
              <a:t>与译码器</a:t>
            </a:r>
            <a:endParaRPr lang="zh-CN" altLang="zh-CN" sz="3600" b="0" dirty="0">
              <a:ea typeface="华文新魏" panose="02010800040101010101" pitchFamily="2" charset="-122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3BF59B4E-1111-2142-BA41-C4FDAD78C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3030358"/>
            <a:ext cx="8233981" cy="23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363" indent="-3603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ea typeface="华文新魏" panose="02010800040101010101" pitchFamily="2" charset="-122"/>
              </a:rPr>
              <a:t>   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写出</a:t>
            </a:r>
            <a:r>
              <a:rPr lang="zh-CN" altLang="en-US" sz="3600" b="0" dirty="0">
                <a:ea typeface="华文新魏" panose="02010800040101010101" pitchFamily="2" charset="-122"/>
              </a:rPr>
              <a:t>译码函数表达式，使用层次方法</a:t>
            </a:r>
            <a:r>
              <a:rPr lang="zh-CN" altLang="zh-CN" sz="3600" b="0" dirty="0">
                <a:ea typeface="华文新魏" panose="02010800040101010101" pitchFamily="2" charset="-122"/>
              </a:rPr>
              <a:t>用</a:t>
            </a:r>
            <a:r>
              <a:rPr lang="zh-CN" altLang="en-US" sz="3600" b="0" dirty="0">
                <a:ea typeface="华文新魏" panose="02010800040101010101" pitchFamily="2" charset="-122"/>
              </a:rPr>
              <a:t>多个较小规模</a:t>
            </a:r>
            <a:r>
              <a:rPr lang="zh-CN" altLang="zh-CN" sz="3600" b="0" dirty="0">
                <a:ea typeface="华文新魏" panose="02010800040101010101" pitchFamily="2" charset="-122"/>
              </a:rPr>
              <a:t>译码</a:t>
            </a:r>
            <a:r>
              <a:rPr lang="zh-CN" altLang="en-US" sz="3600" b="0" dirty="0">
                <a:ea typeface="华文新魏" panose="02010800040101010101" pitchFamily="2" charset="-122"/>
              </a:rPr>
              <a:t>器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建造</a:t>
            </a:r>
            <a:r>
              <a:rPr lang="zh-CN" altLang="en-US" sz="3600" b="0" dirty="0">
                <a:ea typeface="华文新魏" panose="02010800040101010101" pitchFamily="2" charset="-122"/>
              </a:rPr>
              <a:t>较大规模译码器，</a:t>
            </a:r>
            <a:r>
              <a:rPr lang="zh-CN" altLang="zh-CN" sz="3600" b="0" dirty="0">
                <a:ea typeface="华文新魏" panose="02010800040101010101" pitchFamily="2" charset="-122"/>
              </a:rPr>
              <a:t>用译码</a:t>
            </a:r>
            <a:r>
              <a:rPr lang="zh-CN" altLang="en-US" sz="3600" b="0" dirty="0">
                <a:ea typeface="华文新魏" panose="02010800040101010101" pitchFamily="2" charset="-122"/>
              </a:rPr>
              <a:t>器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构建</a:t>
            </a:r>
            <a:r>
              <a:rPr lang="zh-CN" altLang="en-US" sz="3600" b="0" dirty="0">
                <a:ea typeface="华文新魏" panose="02010800040101010101" pitchFamily="2" charset="-122"/>
              </a:rPr>
              <a:t>一般组合逻辑电路</a:t>
            </a:r>
            <a:r>
              <a:rPr lang="zh-CN" altLang="zh-CN" sz="3600" b="0" dirty="0"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2143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1">
            <a:extLst>
              <a:ext uri="{FF2B5EF4-FFF2-40B4-BE49-F238E27FC236}">
                <a16:creationId xmlns:a16="http://schemas.microsoft.com/office/drawing/2014/main" id="{0368288B-CE4C-44E0-8B62-7FD492EDCF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DD9620-0CA0-344C-BCF5-211E1E277AAF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灯片编号占位符 2">
            <a:extLst>
              <a:ext uri="{FF2B5EF4-FFF2-40B4-BE49-F238E27FC236}">
                <a16:creationId xmlns:a16="http://schemas.microsoft.com/office/drawing/2014/main" id="{449E60A5-258D-41C7-B22F-145BD1B1C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9BE01CE-3B75-41E0-ABB4-4BAEF3D62ED8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4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09AB26A2-A8DC-4ED6-8F14-0A53CAD3D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A82C3828-386D-4216-9D4E-6DDFC3B3F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使能：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允许输入信号通过</a:t>
            </a:r>
          </a:p>
        </p:txBody>
      </p:sp>
      <p:sp>
        <p:nvSpPr>
          <p:cNvPr id="303118" name="Text Box 14">
            <a:extLst>
              <a:ext uri="{FF2B5EF4-FFF2-40B4-BE49-F238E27FC236}">
                <a16:creationId xmlns:a16="http://schemas.microsoft.com/office/drawing/2014/main" id="{D931690C-0814-444B-B759-1FC8D0155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625350"/>
            <a:ext cx="84994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禁止（非使能）：</a:t>
            </a:r>
            <a:r>
              <a:rPr kumimoji="0" lang="zh-CN" altLang="en-US" b="0" dirty="0">
                <a:ea typeface="华文新魏" panose="02010800040101010101" pitchFamily="2" charset="-122"/>
              </a:rPr>
              <a:t>阻止输入信号到达输出端，输出固定为</a:t>
            </a:r>
            <a:r>
              <a:rPr kumimoji="0" lang="en-US" altLang="zh-CN" b="0" dirty="0">
                <a:ea typeface="华文新魏" panose="02010800040101010101" pitchFamily="2" charset="-122"/>
              </a:rPr>
              <a:t>0</a:t>
            </a:r>
            <a:r>
              <a:rPr kumimoji="0" lang="zh-CN" altLang="en-US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b="0" dirty="0">
                <a:ea typeface="华文新魏" panose="02010800040101010101" pitchFamily="2" charset="-122"/>
              </a:rPr>
              <a:t>1</a:t>
            </a:r>
            <a:r>
              <a:rPr kumimoji="0" lang="zh-CN" altLang="en-US" b="0" dirty="0">
                <a:ea typeface="华文新魏" panose="02010800040101010101" pitchFamily="2" charset="-122"/>
              </a:rPr>
              <a:t>或者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高阻</a:t>
            </a:r>
            <a:endParaRPr kumimoji="0" lang="zh-CN" altLang="en-US" b="0" dirty="0">
              <a:ea typeface="华文新魏" panose="02010800040101010101" pitchFamily="2" charset="-122"/>
            </a:endParaRPr>
          </a:p>
        </p:txBody>
      </p:sp>
      <p:grpSp>
        <p:nvGrpSpPr>
          <p:cNvPr id="303126" name="Group 22">
            <a:extLst>
              <a:ext uri="{FF2B5EF4-FFF2-40B4-BE49-F238E27FC236}">
                <a16:creationId xmlns:a16="http://schemas.microsoft.com/office/drawing/2014/main" id="{BC088A89-2153-4ED4-9639-6B441CD37730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2693235"/>
            <a:ext cx="7627937" cy="2655888"/>
            <a:chOff x="157" y="2108"/>
            <a:chExt cx="5189" cy="1864"/>
          </a:xfrm>
        </p:grpSpPr>
        <p:pic>
          <p:nvPicPr>
            <p:cNvPr id="19465" name="Picture 10">
              <a:extLst>
                <a:ext uri="{FF2B5EF4-FFF2-40B4-BE49-F238E27FC236}">
                  <a16:creationId xmlns:a16="http://schemas.microsoft.com/office/drawing/2014/main" id="{062C5E7A-975A-4CCE-950B-ECEB400EA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" y="2189"/>
              <a:ext cx="1730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6" name="Picture 11">
              <a:extLst>
                <a:ext uri="{FF2B5EF4-FFF2-40B4-BE49-F238E27FC236}">
                  <a16:creationId xmlns:a16="http://schemas.microsoft.com/office/drawing/2014/main" id="{4D87C8AA-EA2F-4B06-A08C-23A0B6FA8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" y="2108"/>
              <a:ext cx="2437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7" name="Picture 13">
              <a:extLst>
                <a:ext uri="{FF2B5EF4-FFF2-40B4-BE49-F238E27FC236}">
                  <a16:creationId xmlns:a16="http://schemas.microsoft.com/office/drawing/2014/main" id="{067C57EF-01D6-45CA-AD26-DB05D91EA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" y="3049"/>
              <a:ext cx="1693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8" name="Text Box 15">
              <a:extLst>
                <a:ext uri="{FF2B5EF4-FFF2-40B4-BE49-F238E27FC236}">
                  <a16:creationId xmlns:a16="http://schemas.microsoft.com/office/drawing/2014/main" id="{C2C395AE-CEC5-4994-982B-4EB8F1036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2690"/>
              <a:ext cx="234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kumimoji="0" lang="zh-CN" altLang="en-US" sz="2000" b="0">
                  <a:ea typeface="华文新魏" panose="02010800040101010101" pitchFamily="2" charset="-122"/>
                </a:rPr>
                <a:t>禁止时输出为</a:t>
              </a:r>
              <a:r>
                <a:rPr kumimoji="0" lang="en-US" altLang="zh-CN" sz="2000" b="0"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19469" name="Text Box 16">
              <a:extLst>
                <a:ext uri="{FF2B5EF4-FFF2-40B4-BE49-F238E27FC236}">
                  <a16:creationId xmlns:a16="http://schemas.microsoft.com/office/drawing/2014/main" id="{0FDCD9DF-9ACD-4AD9-A1FE-0C631BE5A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" y="2696"/>
              <a:ext cx="2219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kumimoji="0" lang="zh-CN" altLang="en-US" sz="2000" b="0">
                  <a:ea typeface="华文新魏" panose="02010800040101010101" pitchFamily="2" charset="-122"/>
                </a:rPr>
                <a:t>禁止时输出为</a:t>
              </a:r>
              <a:r>
                <a:rPr kumimoji="0" lang="en-US" altLang="zh-CN" sz="2000" b="0"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19470" name="Text Box 17">
              <a:extLst>
                <a:ext uri="{FF2B5EF4-FFF2-40B4-BE49-F238E27FC236}">
                  <a16:creationId xmlns:a16="http://schemas.microsoft.com/office/drawing/2014/main" id="{D792870D-C2DF-4BAA-873F-B170B550B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" y="3691"/>
              <a:ext cx="2748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kumimoji="0" lang="zh-CN" altLang="en-US" sz="2000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禁止时输出为高阻</a:t>
              </a:r>
            </a:p>
          </p:txBody>
        </p:sp>
      </p:grpSp>
      <p:sp>
        <p:nvSpPr>
          <p:cNvPr id="2" name="Text Box 14">
            <a:extLst>
              <a:ext uri="{FF2B5EF4-FFF2-40B4-BE49-F238E27FC236}">
                <a16:creationId xmlns:a16="http://schemas.microsoft.com/office/drawing/2014/main" id="{4A404A8E-F0EA-417D-A96F-A929E65F2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82545"/>
            <a:ext cx="8499475" cy="96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有效电平</a:t>
            </a:r>
            <a:endParaRPr kumimoji="0" lang="en-US" altLang="zh-CN" b="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使断言为真的电平，可以是高电平或低电平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14E7C7-752B-8A44-8889-E939350BA31E}"/>
              </a:ext>
            </a:extLst>
          </p:cNvPr>
          <p:cNvGrpSpPr/>
          <p:nvPr/>
        </p:nvGrpSpPr>
        <p:grpSpPr>
          <a:xfrm>
            <a:off x="5403273" y="4013575"/>
            <a:ext cx="1766223" cy="1697142"/>
            <a:chOff x="5403273" y="4013575"/>
            <a:chExt cx="1766223" cy="169714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89CF54B-C775-8644-9AD5-0CE04DB1B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382" y="4013575"/>
              <a:ext cx="1586114" cy="1697142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5F9EBB7-1CF7-A44B-91DF-A5E10B889CE7}"/>
                </a:ext>
              </a:extLst>
            </p:cNvPr>
            <p:cNvSpPr/>
            <p:nvPr/>
          </p:nvSpPr>
          <p:spPr bwMode="auto">
            <a:xfrm>
              <a:off x="5403273" y="5500255"/>
              <a:ext cx="1766223" cy="21046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9106BF4-8D35-9B30-7049-A8FA54116D64}"/>
                  </a:ext>
                </a:extLst>
              </p14:cNvPr>
              <p14:cNvContentPartPr/>
              <p14:nvPr/>
            </p14:nvContentPartPr>
            <p14:xfrm>
              <a:off x="690840" y="3375720"/>
              <a:ext cx="612720" cy="3697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9106BF4-8D35-9B30-7049-A8FA54116D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4640" y="3359520"/>
                <a:ext cx="645120" cy="40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8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1">
            <a:extLst>
              <a:ext uri="{FF2B5EF4-FFF2-40B4-BE49-F238E27FC236}">
                <a16:creationId xmlns:a16="http://schemas.microsoft.com/office/drawing/2014/main" id="{C52A1348-C20E-49B9-80A7-4B352D1A69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DF2F87-C95C-754D-98E7-6B2FFD7062EC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灯片编号占位符 2">
            <a:extLst>
              <a:ext uri="{FF2B5EF4-FFF2-40B4-BE49-F238E27FC236}">
                <a16:creationId xmlns:a16="http://schemas.microsoft.com/office/drawing/2014/main" id="{76407B02-ADFC-42C5-82EC-4C434FD7D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08A484-B0F7-46CF-A1BF-912606855294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5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9B9C26A7-484D-46E0-A768-A50F3F005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4581" name="Text Box 3">
            <a:extLst>
              <a:ext uri="{FF2B5EF4-FFF2-40B4-BE49-F238E27FC236}">
                <a16:creationId xmlns:a16="http://schemas.microsoft.com/office/drawing/2014/main" id="{58C9D0AC-BDF4-435C-A359-E922C4A76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译码：</a:t>
            </a:r>
            <a:r>
              <a:rPr kumimoji="0" lang="zh-CN" altLang="en-US" b="0" dirty="0">
                <a:ea typeface="华文新魏" panose="02010800040101010101" pitchFamily="2" charset="-122"/>
              </a:rPr>
              <a:t>将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n</a:t>
            </a:r>
            <a:r>
              <a:rPr kumimoji="0" lang="zh-CN" altLang="en-US" b="0" dirty="0">
                <a:ea typeface="华文新魏" panose="02010800040101010101" pitchFamily="2" charset="-122"/>
              </a:rPr>
              <a:t>位编码转换为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m</a:t>
            </a:r>
            <a:r>
              <a:rPr kumimoji="0" lang="zh-CN" altLang="en-US" b="0" dirty="0">
                <a:ea typeface="华文新魏" panose="02010800040101010101" pitchFamily="2" charset="-122"/>
              </a:rPr>
              <a:t>位编码，每一个有效的输入编码产生唯一一个输出编码，并且有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n</a:t>
            </a:r>
            <a:r>
              <a:rPr kumimoji="0" lang="en-US" altLang="zh-CN" b="0" dirty="0">
                <a:ea typeface="华文新魏" panose="02010800040101010101" pitchFamily="2" charset="-122"/>
              </a:rPr>
              <a:t>≤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m</a:t>
            </a:r>
            <a:r>
              <a:rPr kumimoji="0" lang="en-US" altLang="zh-CN" b="0" dirty="0">
                <a:ea typeface="华文新魏" panose="02010800040101010101" pitchFamily="2" charset="-122"/>
              </a:rPr>
              <a:t>≤2</a:t>
            </a:r>
            <a:r>
              <a:rPr kumimoji="0" lang="en-US" altLang="zh-CN" b="0" i="1" baseline="30000" dirty="0">
                <a:ea typeface="华文新魏" panose="02010800040101010101" pitchFamily="2" charset="-122"/>
              </a:rPr>
              <a:t>n</a:t>
            </a:r>
            <a:r>
              <a:rPr kumimoji="0" lang="zh-CN" altLang="en-US" b="0" dirty="0">
                <a:ea typeface="华文新魏" panose="02010800040101010101" pitchFamily="2" charset="-122"/>
              </a:rPr>
              <a:t>。实现译码功能的电路称为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译码器</a:t>
            </a:r>
            <a:r>
              <a:rPr kumimoji="0" lang="zh-CN" altLang="en-US" b="0" dirty="0">
                <a:ea typeface="华文新魏" panose="02010800040101010101" pitchFamily="2" charset="-122"/>
              </a:rPr>
              <a:t>。</a:t>
            </a:r>
          </a:p>
        </p:txBody>
      </p:sp>
      <p:pic>
        <p:nvPicPr>
          <p:cNvPr id="24588" name="Picture 124">
            <a:extLst>
              <a:ext uri="{FF2B5EF4-FFF2-40B4-BE49-F238E27FC236}">
                <a16:creationId xmlns:a16="http://schemas.microsoft.com/office/drawing/2014/main" id="{4F4EFF72-47CD-4EF3-979D-ED5BA2C8B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65" y="3729038"/>
            <a:ext cx="314960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B67A046-0B80-4B4B-B168-0F29DFFD8486}"/>
              </a:ext>
            </a:extLst>
          </p:cNvPr>
          <p:cNvGrpSpPr/>
          <p:nvPr/>
        </p:nvGrpSpPr>
        <p:grpSpPr>
          <a:xfrm>
            <a:off x="328613" y="3204162"/>
            <a:ext cx="4975298" cy="2233189"/>
            <a:chOff x="328613" y="3204162"/>
            <a:chExt cx="4975298" cy="2233189"/>
          </a:xfrm>
        </p:grpSpPr>
        <p:sp>
          <p:nvSpPr>
            <p:cNvPr id="24587" name="Text Box 122">
              <a:extLst>
                <a:ext uri="{FF2B5EF4-FFF2-40B4-BE49-F238E27FC236}">
                  <a16:creationId xmlns:a16="http://schemas.microsoft.com/office/drawing/2014/main" id="{EEF14A55-B872-41E1-AB2C-BAB2B31AF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3" y="3204162"/>
              <a:ext cx="32607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b="0" dirty="0">
                  <a:ea typeface="华文新魏" panose="02010800040101010101" pitchFamily="2" charset="-122"/>
                </a:rPr>
                <a:t>二进制</a:t>
              </a:r>
              <a:r>
                <a:rPr kumimoji="0" lang="en-US" altLang="zh-CN" b="0" dirty="0">
                  <a:ea typeface="华文新魏" panose="02010800040101010101" pitchFamily="2" charset="-122"/>
                </a:rPr>
                <a:t>2-4</a:t>
              </a:r>
              <a:r>
                <a:rPr kumimoji="0" lang="zh-CN" altLang="en-US" b="0" dirty="0">
                  <a:ea typeface="华文新魏" panose="02010800040101010101" pitchFamily="2" charset="-122"/>
                </a:rPr>
                <a:t>译码器</a:t>
              </a:r>
            </a:p>
          </p:txBody>
        </p:sp>
        <p:pic>
          <p:nvPicPr>
            <p:cNvPr id="24589" name="Picture 125">
              <a:extLst>
                <a:ext uri="{FF2B5EF4-FFF2-40B4-BE49-F238E27FC236}">
                  <a16:creationId xmlns:a16="http://schemas.microsoft.com/office/drawing/2014/main" id="{16C1076F-7771-476D-B45C-1267A3F8F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349" y="4307051"/>
              <a:ext cx="1706562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0393" name="Text Box 121">
            <a:extLst>
              <a:ext uri="{FF2B5EF4-FFF2-40B4-BE49-F238E27FC236}">
                <a16:creationId xmlns:a16="http://schemas.microsoft.com/office/drawing/2014/main" id="{1B6E6046-1598-4418-BDB0-3842F8BFB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665540"/>
            <a:ext cx="298767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注意</a:t>
            </a:r>
          </a:p>
          <a:p>
            <a:pPr marL="990600" lvl="2" indent="-223838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D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i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是什么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?</a:t>
            </a:r>
            <a:endParaRPr kumimoji="0" lang="zh-CN" altLang="en-US" sz="2400" b="0" dirty="0">
              <a:ea typeface="华文新魏" panose="0201080004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095A81D-FDB2-4425-A358-C190C7CE920F}"/>
              </a:ext>
            </a:extLst>
          </p:cNvPr>
          <p:cNvGrpSpPr/>
          <p:nvPr/>
        </p:nvGrpSpPr>
        <p:grpSpPr>
          <a:xfrm>
            <a:off x="328613" y="2601431"/>
            <a:ext cx="8499475" cy="905945"/>
            <a:chOff x="328613" y="2601431"/>
            <a:chExt cx="8499475" cy="905945"/>
          </a:xfrm>
        </p:grpSpPr>
        <p:pic>
          <p:nvPicPr>
            <p:cNvPr id="24585" name="Picture 126">
              <a:extLst>
                <a:ext uri="{FF2B5EF4-FFF2-40B4-BE49-F238E27FC236}">
                  <a16:creationId xmlns:a16="http://schemas.microsoft.com/office/drawing/2014/main" id="{FC3CD9DE-1FF6-47FD-ACD5-F93BC4211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071" y="2735815"/>
              <a:ext cx="2943319" cy="771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586" name="Text Box 3">
              <a:extLst>
                <a:ext uri="{FF2B5EF4-FFF2-40B4-BE49-F238E27FC236}">
                  <a16:creationId xmlns:a16="http://schemas.microsoft.com/office/drawing/2014/main" id="{47005E76-932C-476F-97BD-29A5A519A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3" y="2601431"/>
              <a:ext cx="84994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b="0" dirty="0">
                  <a:ea typeface="华文新魏" panose="02010800040101010101" pitchFamily="2" charset="-122"/>
                </a:rPr>
                <a:t>二进制</a:t>
              </a:r>
              <a:r>
                <a:rPr kumimoji="0" lang="en-US" altLang="zh-CN" b="0" dirty="0">
                  <a:ea typeface="华文新魏" panose="02010800040101010101" pitchFamily="2" charset="-122"/>
                </a:rPr>
                <a:t>1-2</a:t>
              </a:r>
              <a:r>
                <a:rPr kumimoji="0" lang="zh-CN" altLang="en-US" b="0" dirty="0">
                  <a:ea typeface="华文新魏" panose="02010800040101010101" pitchFamily="2" charset="-122"/>
                </a:rPr>
                <a:t>译码器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F0B8E36-B5EE-43C2-9280-497D5AA7BE2D}"/>
              </a:ext>
            </a:extLst>
          </p:cNvPr>
          <p:cNvSpPr/>
          <p:nvPr/>
        </p:nvSpPr>
        <p:spPr bwMode="auto">
          <a:xfrm>
            <a:off x="4516776" y="2677158"/>
            <a:ext cx="1996305" cy="863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Text Box 121">
            <a:extLst>
              <a:ext uri="{FF2B5EF4-FFF2-40B4-BE49-F238E27FC236}">
                <a16:creationId xmlns:a16="http://schemas.microsoft.com/office/drawing/2014/main" id="{A5DA5378-3EA4-284D-A44C-12C0E08F7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44" y="4614197"/>
            <a:ext cx="2987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90600" lvl="2" indent="-223838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1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个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2-4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译码器由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2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个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1-2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译码器和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4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个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2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输入与门组成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482951" y="28943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0ADFE3-8A4B-524F-B64D-A8DF1D5F4B0D}"/>
              </a:ext>
            </a:extLst>
          </p:cNvPr>
          <p:cNvGrpSpPr/>
          <p:nvPr/>
        </p:nvGrpSpPr>
        <p:grpSpPr>
          <a:xfrm>
            <a:off x="6686145" y="2249097"/>
            <a:ext cx="2335605" cy="649076"/>
            <a:chOff x="6686145" y="2249097"/>
            <a:chExt cx="2335605" cy="649076"/>
          </a:xfrm>
        </p:grpSpPr>
        <p:sp>
          <p:nvSpPr>
            <p:cNvPr id="23" name="矩形 22"/>
            <p:cNvSpPr/>
            <p:nvPr/>
          </p:nvSpPr>
          <p:spPr bwMode="auto">
            <a:xfrm>
              <a:off x="7478829" y="2249097"/>
              <a:ext cx="731520" cy="6490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2-4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译码器</a:t>
              </a: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7239000" y="2441499"/>
              <a:ext cx="23982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7237397" y="2690149"/>
              <a:ext cx="23982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8207946" y="2736674"/>
              <a:ext cx="23982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文本框 33"/>
            <p:cNvSpPr txBox="1"/>
            <p:nvPr/>
          </p:nvSpPr>
          <p:spPr>
            <a:xfrm>
              <a:off x="6686145" y="2428663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dirty="0"/>
                <a:t>A(1:0)</a:t>
              </a:r>
              <a:endParaRPr lang="zh-CN" altLang="en-US" sz="1200" b="0" dirty="0"/>
            </a:p>
          </p:txBody>
        </p:sp>
        <p:cxnSp>
          <p:nvCxnSpPr>
            <p:cNvPr id="37" name="直接连接符 32">
              <a:extLst>
                <a:ext uri="{FF2B5EF4-FFF2-40B4-BE49-F238E27FC236}">
                  <a16:creationId xmlns:a16="http://schemas.microsoft.com/office/drawing/2014/main" id="{1A061164-BFFF-D84A-9385-E18E50DF6C03}"/>
                </a:ext>
              </a:extLst>
            </p:cNvPr>
            <p:cNvCxnSpPr/>
            <p:nvPr/>
          </p:nvCxnSpPr>
          <p:spPr bwMode="auto">
            <a:xfrm>
              <a:off x="8206344" y="2619567"/>
              <a:ext cx="23982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2">
              <a:extLst>
                <a:ext uri="{FF2B5EF4-FFF2-40B4-BE49-F238E27FC236}">
                  <a16:creationId xmlns:a16="http://schemas.microsoft.com/office/drawing/2014/main" id="{DEAC5F81-97A2-324A-8F77-96096536E991}"/>
                </a:ext>
              </a:extLst>
            </p:cNvPr>
            <p:cNvCxnSpPr/>
            <p:nvPr/>
          </p:nvCxnSpPr>
          <p:spPr bwMode="auto">
            <a:xfrm>
              <a:off x="8206342" y="2504064"/>
              <a:ext cx="23982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2">
              <a:extLst>
                <a:ext uri="{FF2B5EF4-FFF2-40B4-BE49-F238E27FC236}">
                  <a16:creationId xmlns:a16="http://schemas.microsoft.com/office/drawing/2014/main" id="{ED7A6695-24B3-F04E-91AA-AC05B18FC10F}"/>
                </a:ext>
              </a:extLst>
            </p:cNvPr>
            <p:cNvCxnSpPr/>
            <p:nvPr/>
          </p:nvCxnSpPr>
          <p:spPr bwMode="auto">
            <a:xfrm>
              <a:off x="8206342" y="2398189"/>
              <a:ext cx="23982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DDD0D20-AE62-6542-BF0B-5A68E7667FB0}"/>
                </a:ext>
              </a:extLst>
            </p:cNvPr>
            <p:cNvSpPr txBox="1"/>
            <p:nvPr/>
          </p:nvSpPr>
          <p:spPr>
            <a:xfrm>
              <a:off x="8426715" y="2427060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dirty="0"/>
                <a:t>D(3:0)</a:t>
              </a:r>
              <a:endParaRPr lang="zh-CN" altLang="en-US" sz="1200" b="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08A35E9-92F6-5A4B-B881-FD3904A3937F}"/>
              </a:ext>
            </a:extLst>
          </p:cNvPr>
          <p:cNvGrpSpPr/>
          <p:nvPr/>
        </p:nvGrpSpPr>
        <p:grpSpPr>
          <a:xfrm>
            <a:off x="6152322" y="3745052"/>
            <a:ext cx="1086417" cy="714938"/>
            <a:chOff x="6152322" y="3745052"/>
            <a:chExt cx="1086417" cy="714938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0446315F-F272-9B41-A721-A528317BC30E}"/>
                </a:ext>
              </a:extLst>
            </p:cNvPr>
            <p:cNvSpPr/>
            <p:nvPr/>
          </p:nvSpPr>
          <p:spPr bwMode="auto">
            <a:xfrm>
              <a:off x="6410739" y="3745052"/>
              <a:ext cx="828000" cy="324000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790741E3-02E6-134F-9F3D-676508EB0435}"/>
                </a:ext>
              </a:extLst>
            </p:cNvPr>
            <p:cNvSpPr/>
            <p:nvPr/>
          </p:nvSpPr>
          <p:spPr bwMode="auto">
            <a:xfrm>
              <a:off x="6152322" y="4135990"/>
              <a:ext cx="1079793" cy="324000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E2357A0-1280-0849-86AE-304D6B671D07}"/>
              </a:ext>
            </a:extLst>
          </p:cNvPr>
          <p:cNvSpPr/>
          <p:nvPr/>
        </p:nvSpPr>
        <p:spPr bwMode="auto">
          <a:xfrm>
            <a:off x="7404652" y="4307051"/>
            <a:ext cx="606287" cy="1876806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BA5BDD2-937B-DB47-963B-5DD2A6B72AE2}"/>
              </a:ext>
            </a:extLst>
          </p:cNvPr>
          <p:cNvSpPr txBox="1"/>
          <p:nvPr/>
        </p:nvSpPr>
        <p:spPr>
          <a:xfrm>
            <a:off x="6691134" y="60384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第二层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7B56237-7D12-F842-B3EC-AC2E6679270F}"/>
              </a:ext>
            </a:extLst>
          </p:cNvPr>
          <p:cNvSpPr/>
          <p:nvPr/>
        </p:nvSpPr>
        <p:spPr bwMode="auto">
          <a:xfrm>
            <a:off x="5611286" y="3642290"/>
            <a:ext cx="3384019" cy="26797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381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93" grpId="0" bldLvl="3"/>
      <p:bldP spid="2" grpId="0" animBg="1"/>
      <p:bldP spid="22" grpId="0" build="p" bldLvl="3"/>
      <p:bldP spid="21" grpId="0"/>
      <p:bldP spid="1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1">
            <a:extLst>
              <a:ext uri="{FF2B5EF4-FFF2-40B4-BE49-F238E27FC236}">
                <a16:creationId xmlns:a16="http://schemas.microsoft.com/office/drawing/2014/main" id="{8CB39136-3F3E-43A9-B075-BDC5DA389C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66A190-6DBC-2B49-8CF8-737E0EB0715E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灯片编号占位符 2">
            <a:extLst>
              <a:ext uri="{FF2B5EF4-FFF2-40B4-BE49-F238E27FC236}">
                <a16:creationId xmlns:a16="http://schemas.microsoft.com/office/drawing/2014/main" id="{49635BA3-94E1-4EDB-A1EB-F68A79D5BE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9734BD7-71C7-4783-ACF1-CD1CD55DD4EF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6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12">
            <a:extLst>
              <a:ext uri="{FF2B5EF4-FFF2-40B4-BE49-F238E27FC236}">
                <a16:creationId xmlns:a16="http://schemas.microsoft.com/office/drawing/2014/main" id="{1A4303BF-8C35-47BA-9DAC-904446082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9A594118-315B-4CA3-B9DF-CF5AAF8A8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3200400" cy="232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二进制</a:t>
            </a:r>
            <a:r>
              <a:rPr kumimoji="0" lang="en-US" altLang="zh-CN" b="0" dirty="0">
                <a:ea typeface="华文新魏" panose="02010800040101010101" pitchFamily="2" charset="-122"/>
              </a:rPr>
              <a:t>3-8</a:t>
            </a:r>
            <a:r>
              <a:rPr kumimoji="0" lang="zh-CN" altLang="en-US" b="0" dirty="0">
                <a:ea typeface="华文新魏" panose="02010800040101010101" pitchFamily="2" charset="-122"/>
              </a:rPr>
              <a:t>译码器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用</a:t>
            </a:r>
            <a:r>
              <a:rPr kumimoji="0" lang="en-US" altLang="zh-CN" b="0" dirty="0">
                <a:ea typeface="华文新魏" panose="02010800040101010101" pitchFamily="2" charset="-122"/>
              </a:rPr>
              <a:t>8</a:t>
            </a:r>
            <a:r>
              <a:rPr kumimoji="0" lang="zh-CN" altLang="en-US" b="0" dirty="0">
                <a:ea typeface="华文新魏" panose="02010800040101010101" pitchFamily="2" charset="-122"/>
              </a:rPr>
              <a:t>个</a:t>
            </a:r>
            <a:r>
              <a:rPr kumimoji="0" lang="en-US" altLang="zh-CN" b="0" dirty="0">
                <a:ea typeface="华文新魏" panose="02010800040101010101" pitchFamily="2" charset="-122"/>
              </a:rPr>
              <a:t>3</a:t>
            </a:r>
            <a:r>
              <a:rPr kumimoji="0" lang="zh-CN" altLang="en-US" b="0" dirty="0">
                <a:ea typeface="华文新魏" panose="02010800040101010101" pitchFamily="2" charset="-122"/>
              </a:rPr>
              <a:t>输入与门和</a:t>
            </a:r>
            <a:r>
              <a:rPr kumimoji="0" lang="en-US" altLang="zh-CN" b="0" dirty="0">
                <a:ea typeface="华文新魏" panose="02010800040101010101" pitchFamily="2" charset="-122"/>
              </a:rPr>
              <a:t>3</a:t>
            </a:r>
            <a:r>
              <a:rPr kumimoji="0" lang="zh-CN" altLang="en-US" b="0" dirty="0">
                <a:ea typeface="华文新魏" panose="02010800040101010101" pitchFamily="2" charset="-122"/>
              </a:rPr>
              <a:t>个反相器分别产生</a:t>
            </a:r>
            <a:r>
              <a:rPr kumimoji="0" lang="en-US" altLang="zh-CN" b="0" dirty="0">
                <a:ea typeface="华文新魏" panose="02010800040101010101" pitchFamily="2" charset="-122"/>
              </a:rPr>
              <a:t>8</a:t>
            </a:r>
            <a:r>
              <a:rPr kumimoji="0" lang="zh-CN" altLang="en-US" b="0" dirty="0">
                <a:ea typeface="华文新魏" panose="02010800040101010101" pitchFamily="2" charset="-122"/>
              </a:rPr>
              <a:t>个最小项</a:t>
            </a:r>
          </a:p>
        </p:txBody>
      </p:sp>
      <p:pic>
        <p:nvPicPr>
          <p:cNvPr id="9" name="Picture 8" descr="Fig_4-08">
            <a:extLst>
              <a:ext uri="{FF2B5EF4-FFF2-40B4-BE49-F238E27FC236}">
                <a16:creationId xmlns:a16="http://schemas.microsoft.com/office/drawing/2014/main" id="{265480D6-CB0C-45C0-ABE4-188FA2DA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85" y="1271091"/>
            <a:ext cx="5283215" cy="476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5925E6E-4783-3847-9E88-1DC70CC07890}"/>
              </a:ext>
            </a:extLst>
          </p:cNvPr>
          <p:cNvSpPr/>
          <p:nvPr/>
        </p:nvSpPr>
        <p:spPr bwMode="auto">
          <a:xfrm>
            <a:off x="4164496" y="1320786"/>
            <a:ext cx="4303643" cy="4644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Xinwei" panose="02010800040101010101" pitchFamily="2" charset="-122"/>
                <a:ea typeface="STXinwei" panose="02010800040101010101" pitchFamily="2" charset="-122"/>
              </a:rPr>
              <a:t>第一层</a:t>
            </a:r>
          </a:p>
        </p:txBody>
      </p:sp>
    </p:spTree>
    <p:extLst>
      <p:ext uri="{BB962C8B-B14F-4D97-AF65-F5344CB8AC3E}">
        <p14:creationId xmlns:p14="http://schemas.microsoft.com/office/powerpoint/2010/main" val="2680539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1">
            <a:extLst>
              <a:ext uri="{FF2B5EF4-FFF2-40B4-BE49-F238E27FC236}">
                <a16:creationId xmlns:a16="http://schemas.microsoft.com/office/drawing/2014/main" id="{8CB39136-3F3E-43A9-B075-BDC5DA389C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353569E-CBA7-014B-97B7-180F2FCB5957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灯片编号占位符 2">
            <a:extLst>
              <a:ext uri="{FF2B5EF4-FFF2-40B4-BE49-F238E27FC236}">
                <a16:creationId xmlns:a16="http://schemas.microsoft.com/office/drawing/2014/main" id="{49635BA3-94E1-4EDB-A1EB-F68A79D5BE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9734BD7-71C7-4783-ACF1-CD1CD55DD4EF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7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12">
            <a:extLst>
              <a:ext uri="{FF2B5EF4-FFF2-40B4-BE49-F238E27FC236}">
                <a16:creationId xmlns:a16="http://schemas.microsoft.com/office/drawing/2014/main" id="{1A4303BF-8C35-47BA-9DAC-904446082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9A594118-315B-4CA3-B9DF-CF5AAF8A8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3200163" cy="232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二进制</a:t>
            </a:r>
            <a:r>
              <a:rPr kumimoji="0" lang="en-US" altLang="zh-CN" b="0" dirty="0">
                <a:ea typeface="华文新魏" panose="02010800040101010101" pitchFamily="2" charset="-122"/>
              </a:rPr>
              <a:t>3-8</a:t>
            </a:r>
            <a:r>
              <a:rPr kumimoji="0" lang="zh-CN" altLang="en-US" b="0" dirty="0">
                <a:ea typeface="华文新魏" panose="02010800040101010101" pitchFamily="2" charset="-122"/>
              </a:rPr>
              <a:t>译码器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用</a:t>
            </a:r>
            <a:r>
              <a:rPr kumimoji="0" lang="en-US" altLang="zh-CN" b="0" dirty="0">
                <a:ea typeface="华文新魏" panose="02010800040101010101" pitchFamily="2" charset="-122"/>
              </a:rPr>
              <a:t>8</a:t>
            </a:r>
            <a:r>
              <a:rPr kumimoji="0" lang="zh-CN" altLang="en-US" b="0" dirty="0">
                <a:ea typeface="华文新魏" panose="02010800040101010101" pitchFamily="2" charset="-122"/>
              </a:rPr>
              <a:t>个</a:t>
            </a:r>
            <a:r>
              <a:rPr kumimoji="0" lang="en-US" altLang="zh-CN" b="0" dirty="0">
                <a:ea typeface="华文新魏" panose="02010800040101010101" pitchFamily="2" charset="-122"/>
              </a:rPr>
              <a:t>3</a:t>
            </a:r>
            <a:r>
              <a:rPr kumimoji="0" lang="zh-CN" altLang="en-US" b="0" dirty="0">
                <a:ea typeface="华文新魏" panose="02010800040101010101" pitchFamily="2" charset="-122"/>
              </a:rPr>
              <a:t>输入与门和</a:t>
            </a:r>
            <a:r>
              <a:rPr kumimoji="0" lang="en-US" altLang="zh-CN" b="0" dirty="0">
                <a:ea typeface="华文新魏" panose="02010800040101010101" pitchFamily="2" charset="-122"/>
              </a:rPr>
              <a:t>3</a:t>
            </a:r>
            <a:r>
              <a:rPr kumimoji="0" lang="zh-CN" altLang="en-US" b="0" dirty="0">
                <a:ea typeface="华文新魏" panose="02010800040101010101" pitchFamily="2" charset="-122"/>
              </a:rPr>
              <a:t>个反相器分别产生</a:t>
            </a:r>
            <a:r>
              <a:rPr kumimoji="0" lang="en-US" altLang="zh-CN" b="0" dirty="0">
                <a:ea typeface="华文新魏" panose="02010800040101010101" pitchFamily="2" charset="-122"/>
              </a:rPr>
              <a:t>8</a:t>
            </a:r>
            <a:r>
              <a:rPr kumimoji="0" lang="zh-CN" altLang="en-US" b="0" dirty="0">
                <a:ea typeface="华文新魏" panose="02010800040101010101" pitchFamily="2" charset="-122"/>
              </a:rPr>
              <a:t>个最小项</a:t>
            </a:r>
          </a:p>
        </p:txBody>
      </p:sp>
      <p:sp>
        <p:nvSpPr>
          <p:cNvPr id="312436" name="Text Box 116">
            <a:extLst>
              <a:ext uri="{FF2B5EF4-FFF2-40B4-BE49-F238E27FC236}">
                <a16:creationId xmlns:a16="http://schemas.microsoft.com/office/drawing/2014/main" id="{EA40CA62-1749-4DFD-AEEE-B4D4E2C9C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3452351"/>
            <a:ext cx="8499475" cy="196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43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也可以分解为</a:t>
            </a:r>
          </a:p>
          <a:p>
            <a:pPr lvl="2" eaLnBrk="1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个</a:t>
            </a:r>
            <a:r>
              <a:rPr kumimoji="0" lang="en-US" altLang="zh-CN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1-2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译码器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+</a:t>
            </a:r>
          </a:p>
          <a:p>
            <a:pPr lvl="2" eaLnBrk="1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solidFill>
                  <a:srgbClr val="FFC000"/>
                </a:solidFill>
                <a:ea typeface="华文新魏" panose="02010800040101010101" pitchFamily="2" charset="-122"/>
              </a:rPr>
              <a:t>1</a:t>
            </a:r>
            <a:r>
              <a:rPr kumimoji="0" lang="zh-CN" altLang="en-US" sz="2400" b="0" dirty="0">
                <a:solidFill>
                  <a:srgbClr val="FFC000"/>
                </a:solidFill>
                <a:ea typeface="华文新魏" panose="02010800040101010101" pitchFamily="2" charset="-122"/>
              </a:rPr>
              <a:t>个</a:t>
            </a:r>
            <a:r>
              <a:rPr kumimoji="0" lang="en-US" altLang="zh-CN" sz="2400" b="0" dirty="0">
                <a:solidFill>
                  <a:srgbClr val="FFC000"/>
                </a:solidFill>
                <a:ea typeface="华文新魏" panose="02010800040101010101" pitchFamily="2" charset="-122"/>
              </a:rPr>
              <a:t>2-4</a:t>
            </a:r>
            <a:r>
              <a:rPr kumimoji="0" lang="zh-CN" altLang="en-US" sz="2400" b="0" dirty="0">
                <a:solidFill>
                  <a:srgbClr val="FFC000"/>
                </a:solidFill>
                <a:ea typeface="华文新魏" panose="02010800040101010101" pitchFamily="2" charset="-122"/>
              </a:rPr>
              <a:t>译码器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+</a:t>
            </a:r>
          </a:p>
          <a:p>
            <a:pPr lvl="2" eaLnBrk="1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8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个</a:t>
            </a:r>
            <a:r>
              <a:rPr kumimoji="0" lang="en-US" altLang="zh-CN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输入与门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。</a:t>
            </a:r>
            <a:endParaRPr kumimoji="0" lang="zh-CN" altLang="en-US" sz="1800" b="0" dirty="0">
              <a:ea typeface="华文新魏" panose="02010800040101010101" pitchFamily="2" charset="-122"/>
            </a:endParaRPr>
          </a:p>
        </p:txBody>
      </p:sp>
      <p:pic>
        <p:nvPicPr>
          <p:cNvPr id="9" name="Picture 8" descr="Fig_4-08">
            <a:extLst>
              <a:ext uri="{FF2B5EF4-FFF2-40B4-BE49-F238E27FC236}">
                <a16:creationId xmlns:a16="http://schemas.microsoft.com/office/drawing/2014/main" id="{265480D6-CB0C-45C0-ABE4-188FA2DA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85" y="1271091"/>
            <a:ext cx="5283215" cy="476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91B0EC5-E562-F745-B79E-130B33FCE212}"/>
              </a:ext>
            </a:extLst>
          </p:cNvPr>
          <p:cNvCxnSpPr>
            <a:cxnSpLocks/>
          </p:cNvCxnSpPr>
          <p:nvPr/>
        </p:nvCxnSpPr>
        <p:spPr bwMode="auto">
          <a:xfrm>
            <a:off x="3156208" y="5134708"/>
            <a:ext cx="3943050" cy="16881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14F07FF-F926-F545-BB3B-2A815EEF04D3}"/>
              </a:ext>
            </a:extLst>
          </p:cNvPr>
          <p:cNvSpPr/>
          <p:nvPr/>
        </p:nvSpPr>
        <p:spPr bwMode="auto">
          <a:xfrm>
            <a:off x="5227983" y="4178448"/>
            <a:ext cx="228600" cy="72154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4BD34F4-3D74-4041-9D99-CCDB683DFB03}"/>
              </a:ext>
            </a:extLst>
          </p:cNvPr>
          <p:cNvSpPr/>
          <p:nvPr/>
        </p:nvSpPr>
        <p:spPr bwMode="auto">
          <a:xfrm>
            <a:off x="5148470" y="3654988"/>
            <a:ext cx="450574" cy="504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BEF6138-6EDC-A34E-8677-C25B0D7C8933}"/>
              </a:ext>
            </a:extLst>
          </p:cNvPr>
          <p:cNvCxnSpPr>
            <a:cxnSpLocks/>
          </p:cNvCxnSpPr>
          <p:nvPr/>
        </p:nvCxnSpPr>
        <p:spPr bwMode="auto">
          <a:xfrm flipV="1">
            <a:off x="3170584" y="3901440"/>
            <a:ext cx="2484588" cy="325662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CC7A097-8FA0-F641-A464-AC2BBF7D6CC2}"/>
              </a:ext>
            </a:extLst>
          </p:cNvPr>
          <p:cNvSpPr/>
          <p:nvPr/>
        </p:nvSpPr>
        <p:spPr bwMode="auto">
          <a:xfrm>
            <a:off x="4209426" y="1364666"/>
            <a:ext cx="2808000" cy="226701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C173CED-CB5C-A641-A8EA-195F6A8482F6}"/>
              </a:ext>
            </a:extLst>
          </p:cNvPr>
          <p:cNvGrpSpPr/>
          <p:nvPr/>
        </p:nvGrpSpPr>
        <p:grpSpPr>
          <a:xfrm>
            <a:off x="3066754" y="1351419"/>
            <a:ext cx="3947358" cy="3267027"/>
            <a:chOff x="3066757" y="1351414"/>
            <a:chExt cx="3947358" cy="32670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BCAF1D-59E3-BE45-8BA5-B42589581838}"/>
                </a:ext>
              </a:extLst>
            </p:cNvPr>
            <p:cNvSpPr/>
            <p:nvPr/>
          </p:nvSpPr>
          <p:spPr bwMode="auto">
            <a:xfrm>
              <a:off x="4206115" y="1351414"/>
              <a:ext cx="2808000" cy="226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42F57B05-585D-074D-BDF2-8EB5BE4A8B4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66757" y="3520463"/>
              <a:ext cx="1262356" cy="1097978"/>
            </a:xfrm>
            <a:prstGeom prst="straightConnector1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3797CC36-7384-004C-B266-62A2BE44880A}"/>
              </a:ext>
            </a:extLst>
          </p:cNvPr>
          <p:cNvSpPr txBox="1"/>
          <p:nvPr/>
        </p:nvSpPr>
        <p:spPr>
          <a:xfrm>
            <a:off x="4284158" y="3342079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0" dirty="0"/>
              <a:t>2-to-4</a:t>
            </a:r>
            <a:r>
              <a:rPr kumimoji="1" lang="zh-CN" altLang="en-US" sz="1200" b="0" dirty="0"/>
              <a:t> </a:t>
            </a:r>
            <a:r>
              <a:rPr kumimoji="1" lang="en-US" altLang="zh-CN" sz="1200" b="0" dirty="0"/>
              <a:t>Line</a:t>
            </a:r>
            <a:r>
              <a:rPr kumimoji="1" lang="zh-CN" altLang="en-US" sz="1200" b="0" dirty="0"/>
              <a:t> </a:t>
            </a:r>
            <a:r>
              <a:rPr kumimoji="1" lang="en-US" altLang="zh-CN" sz="1200" b="0" dirty="0"/>
              <a:t>decoder</a:t>
            </a:r>
            <a:endParaRPr kumimoji="1" lang="zh-CN" altLang="en-US" b="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C72671E-88E9-C647-80B3-817101BF6A0F}"/>
              </a:ext>
            </a:extLst>
          </p:cNvPr>
          <p:cNvSpPr txBox="1"/>
          <p:nvPr/>
        </p:nvSpPr>
        <p:spPr>
          <a:xfrm>
            <a:off x="6091474" y="6035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第二层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CDD219-7F3F-8547-8ED1-FFB8737F0C75}"/>
              </a:ext>
            </a:extLst>
          </p:cNvPr>
          <p:cNvSpPr/>
          <p:nvPr/>
        </p:nvSpPr>
        <p:spPr bwMode="auto">
          <a:xfrm>
            <a:off x="7070240" y="1351419"/>
            <a:ext cx="1368000" cy="4608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78ED6F-659C-CE4C-92A4-131F7912AA8F}"/>
              </a:ext>
            </a:extLst>
          </p:cNvPr>
          <p:cNvSpPr/>
          <p:nvPr/>
        </p:nvSpPr>
        <p:spPr bwMode="auto">
          <a:xfrm>
            <a:off x="5433060" y="4295682"/>
            <a:ext cx="1442649" cy="9076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7C0A6F-6243-D44A-801F-19DF0BE12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22" y="3985200"/>
            <a:ext cx="400050" cy="3810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E83AD2E-16DC-8D4F-AC53-2D361BF3BDCD}"/>
              </a:ext>
            </a:extLst>
          </p:cNvPr>
          <p:cNvSpPr/>
          <p:nvPr/>
        </p:nvSpPr>
        <p:spPr bwMode="auto">
          <a:xfrm>
            <a:off x="5655172" y="3688093"/>
            <a:ext cx="1368000" cy="60925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FB931C-BEB4-63DC-4F7D-D349C8CA8ED7}"/>
              </a:ext>
            </a:extLst>
          </p:cNvPr>
          <p:cNvSpPr txBox="1"/>
          <p:nvPr/>
        </p:nvSpPr>
        <p:spPr>
          <a:xfrm>
            <a:off x="5676031" y="3864832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dirty="0"/>
              <a:t>1</a:t>
            </a:r>
            <a:r>
              <a:rPr kumimoji="1" lang="en-US" altLang="zh-CN" sz="1200" b="0" dirty="0"/>
              <a:t>-to-2</a:t>
            </a:r>
            <a:r>
              <a:rPr kumimoji="1" lang="zh-CN" altLang="en-US" sz="1200" b="0" dirty="0"/>
              <a:t> </a:t>
            </a:r>
            <a:r>
              <a:rPr kumimoji="1" lang="en-US" altLang="zh-CN" sz="1200" b="0" dirty="0"/>
              <a:t>Line</a:t>
            </a:r>
            <a:r>
              <a:rPr kumimoji="1" lang="zh-CN" altLang="en-US" sz="1200" b="0" dirty="0"/>
              <a:t> </a:t>
            </a:r>
            <a:r>
              <a:rPr kumimoji="1" lang="en-US" altLang="zh-CN" sz="1200" b="0" dirty="0"/>
              <a:t>decoder</a:t>
            </a:r>
            <a:endParaRPr kumimoji="1" lang="zh-CN" altLang="en-US" b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D7F6D8-7BBE-71EE-8E61-8F4761D675A3}"/>
              </a:ext>
            </a:extLst>
          </p:cNvPr>
          <p:cNvSpPr txBox="1"/>
          <p:nvPr/>
        </p:nvSpPr>
        <p:spPr>
          <a:xfrm>
            <a:off x="7166318" y="2988477"/>
            <a:ext cx="130013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0" dirty="0"/>
              <a:t>8*</a:t>
            </a:r>
            <a:r>
              <a:rPr lang="en-US" altLang="zh-CN" sz="2400" b="0" dirty="0" err="1"/>
              <a:t>and2</a:t>
            </a:r>
            <a:r>
              <a:rPr lang="en-US" altLang="zh-CN" sz="2400" b="0" dirty="0"/>
              <a:t> </a:t>
            </a:r>
            <a:endParaRPr lang="zh-CN" altLang="en-US" sz="2400" b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F0427B-2C3E-E7F1-B5D5-215F73DF24FC}"/>
              </a:ext>
            </a:extLst>
          </p:cNvPr>
          <p:cNvSpPr/>
          <p:nvPr/>
        </p:nvSpPr>
        <p:spPr bwMode="auto">
          <a:xfrm>
            <a:off x="4164496" y="1320786"/>
            <a:ext cx="4303643" cy="4644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45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  <p:bldP spid="5" grpId="0"/>
      <p:bldP spid="6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1">
            <a:extLst>
              <a:ext uri="{FF2B5EF4-FFF2-40B4-BE49-F238E27FC236}">
                <a16:creationId xmlns:a16="http://schemas.microsoft.com/office/drawing/2014/main" id="{8CB39136-3F3E-43A9-B075-BDC5DA389C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6120FF4-B759-754D-BC66-AF9D497E8061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灯片编号占位符 2">
            <a:extLst>
              <a:ext uri="{FF2B5EF4-FFF2-40B4-BE49-F238E27FC236}">
                <a16:creationId xmlns:a16="http://schemas.microsoft.com/office/drawing/2014/main" id="{49635BA3-94E1-4EDB-A1EB-F68A79D5BE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9734BD7-71C7-4783-ACF1-CD1CD55DD4EF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8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12">
            <a:extLst>
              <a:ext uri="{FF2B5EF4-FFF2-40B4-BE49-F238E27FC236}">
                <a16:creationId xmlns:a16="http://schemas.microsoft.com/office/drawing/2014/main" id="{1A4303BF-8C35-47BA-9DAC-904446082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9" name="Picture 8" descr="Fig_4-08">
            <a:extLst>
              <a:ext uri="{FF2B5EF4-FFF2-40B4-BE49-F238E27FC236}">
                <a16:creationId xmlns:a16="http://schemas.microsoft.com/office/drawing/2014/main" id="{265480D6-CB0C-45C0-ABE4-188FA2DA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92" y="1213980"/>
            <a:ext cx="5283215" cy="476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7A8ADC4-AFEA-1E49-89A8-3E957D567194}"/>
              </a:ext>
            </a:extLst>
          </p:cNvPr>
          <p:cNvSpPr txBox="1"/>
          <p:nvPr/>
        </p:nvSpPr>
        <p:spPr>
          <a:xfrm>
            <a:off x="4322122" y="60253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最终实现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C39EBEA-FB7F-2A26-6A71-654070FABA7B}"/>
              </a:ext>
            </a:extLst>
          </p:cNvPr>
          <p:cNvGrpSpPr/>
          <p:nvPr/>
        </p:nvGrpSpPr>
        <p:grpSpPr>
          <a:xfrm>
            <a:off x="2534479" y="1312186"/>
            <a:ext cx="2773017" cy="2272989"/>
            <a:chOff x="2534479" y="1312186"/>
            <a:chExt cx="2773017" cy="227298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F3BFE6D-9429-AC46-A9E2-41D3E8A89704}"/>
                </a:ext>
              </a:extLst>
            </p:cNvPr>
            <p:cNvSpPr/>
            <p:nvPr/>
          </p:nvSpPr>
          <p:spPr bwMode="auto">
            <a:xfrm>
              <a:off x="2534479" y="1312186"/>
              <a:ext cx="2773017" cy="22729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162E145-F651-F6B6-3486-3594591AC181}"/>
                </a:ext>
              </a:extLst>
            </p:cNvPr>
            <p:cNvSpPr txBox="1"/>
            <p:nvPr/>
          </p:nvSpPr>
          <p:spPr>
            <a:xfrm>
              <a:off x="3037490" y="1996966"/>
              <a:ext cx="15345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2-4 decoder</a:t>
              </a:r>
              <a:endParaRPr lang="zh-CN" altLang="en-US" sz="24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2AF4DF0-671A-290C-DCEA-C007BE77BB91}"/>
              </a:ext>
            </a:extLst>
          </p:cNvPr>
          <p:cNvGrpSpPr/>
          <p:nvPr/>
        </p:nvGrpSpPr>
        <p:grpSpPr>
          <a:xfrm>
            <a:off x="2448909" y="3616706"/>
            <a:ext cx="2869097" cy="1406736"/>
            <a:chOff x="2418521" y="3517888"/>
            <a:chExt cx="3001918" cy="140673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3314254-6C46-0646-BE72-595B3D898F95}"/>
                </a:ext>
              </a:extLst>
            </p:cNvPr>
            <p:cNvSpPr/>
            <p:nvPr/>
          </p:nvSpPr>
          <p:spPr bwMode="auto">
            <a:xfrm>
              <a:off x="2418521" y="3517888"/>
              <a:ext cx="3001918" cy="14067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981778E-12F7-9801-DDE4-3DD16F21D718}"/>
                </a:ext>
              </a:extLst>
            </p:cNvPr>
            <p:cNvSpPr txBox="1"/>
            <p:nvPr/>
          </p:nvSpPr>
          <p:spPr>
            <a:xfrm>
              <a:off x="2843942" y="3854456"/>
              <a:ext cx="15345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1-2 decoder</a:t>
              </a:r>
              <a:endParaRPr lang="zh-CN" altLang="en-US" sz="24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807DA4D-9FBA-14C8-0836-39F0164FA589}"/>
              </a:ext>
            </a:extLst>
          </p:cNvPr>
          <p:cNvGrpSpPr/>
          <p:nvPr/>
        </p:nvGrpSpPr>
        <p:grpSpPr>
          <a:xfrm>
            <a:off x="5377074" y="1282149"/>
            <a:ext cx="1534511" cy="4615086"/>
            <a:chOff x="5377071" y="1282149"/>
            <a:chExt cx="1811136" cy="461508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7E89324-E919-364C-999D-73176055D088}"/>
                </a:ext>
              </a:extLst>
            </p:cNvPr>
            <p:cNvSpPr/>
            <p:nvPr/>
          </p:nvSpPr>
          <p:spPr bwMode="auto">
            <a:xfrm>
              <a:off x="5377071" y="1282149"/>
              <a:ext cx="1811136" cy="46150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3F22272-89D9-94B0-6539-D7909E1643CF}"/>
                </a:ext>
              </a:extLst>
            </p:cNvPr>
            <p:cNvSpPr txBox="1"/>
            <p:nvPr/>
          </p:nvSpPr>
          <p:spPr>
            <a:xfrm>
              <a:off x="5504836" y="2797376"/>
              <a:ext cx="1534509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8*</a:t>
              </a:r>
              <a:r>
                <a:rPr lang="en-US" altLang="zh-CN" sz="2400" dirty="0" err="1"/>
                <a:t>and2</a:t>
              </a:r>
              <a:r>
                <a:rPr lang="en-US" altLang="zh-CN" sz="2400" dirty="0"/>
                <a:t> 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5373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>
            <a:extLst>
              <a:ext uri="{FF2B5EF4-FFF2-40B4-BE49-F238E27FC236}">
                <a16:creationId xmlns:a16="http://schemas.microsoft.com/office/drawing/2014/main" id="{DDDE36FC-40F5-4021-9CA6-A4BE010A89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C41C9D2-5CE0-2B4D-9EDC-6280DD9ECEC8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灯片编号占位符 2">
            <a:extLst>
              <a:ext uri="{FF2B5EF4-FFF2-40B4-BE49-F238E27FC236}">
                <a16:creationId xmlns:a16="http://schemas.microsoft.com/office/drawing/2014/main" id="{8E4B6173-BD76-41AE-94F7-94CFFFC3B3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D8FC75C-0AD7-4038-9B78-4DAE7BE52CF3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9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/17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11">
            <a:extLst>
              <a:ext uri="{FF2B5EF4-FFF2-40B4-BE49-F238E27FC236}">
                <a16:creationId xmlns:a16="http://schemas.microsoft.com/office/drawing/2014/main" id="{DFD380FF-35A0-4B01-B7D3-3D20D1FB1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D632A130-54D3-45C6-AD14-731FDA525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24050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二进制</a:t>
            </a:r>
            <a:r>
              <a:rPr kumimoji="0" lang="en-US" altLang="zh-CN" b="0" dirty="0">
                <a:ea typeface="华文新魏" panose="02010800040101010101" pitchFamily="2" charset="-122"/>
              </a:rPr>
              <a:t>6-64</a:t>
            </a:r>
            <a:r>
              <a:rPr kumimoji="0" lang="zh-CN" altLang="en-US" b="0" dirty="0">
                <a:ea typeface="华文新魏" panose="02010800040101010101" pitchFamily="2" charset="-122"/>
              </a:rPr>
              <a:t>译码器</a:t>
            </a:r>
          </a:p>
        </p:txBody>
      </p:sp>
      <p:sp>
        <p:nvSpPr>
          <p:cNvPr id="316507" name="Text Box 91">
            <a:extLst>
              <a:ext uri="{FF2B5EF4-FFF2-40B4-BE49-F238E27FC236}">
                <a16:creationId xmlns:a16="http://schemas.microsoft.com/office/drawing/2014/main" id="{EA9C5772-8D20-4A15-A8A1-A9780B4A0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024063"/>
            <a:ext cx="1974850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</a:pPr>
            <a:r>
              <a:rPr kumimoji="0" lang="zh-CN" altLang="en-US" sz="24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层次化设计</a:t>
            </a: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方法可以降低设计复杂度，重用已经设计好的较小的模块，大大节省成本，而且电路规模越大，效果越明显。</a:t>
            </a:r>
            <a:endParaRPr kumimoji="0"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30000"/>
              </a:spcBef>
              <a:buClr>
                <a:srgbClr val="FF0000"/>
              </a:buClr>
            </a:pPr>
            <a:r>
              <a:rPr kumimoji="0" lang="zh-CN" altLang="en-US" sz="24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有缺点吗？</a:t>
            </a:r>
          </a:p>
        </p:txBody>
      </p:sp>
      <p:pic>
        <p:nvPicPr>
          <p:cNvPr id="28679" name="Picture 17">
            <a:extLst>
              <a:ext uri="{FF2B5EF4-FFF2-40B4-BE49-F238E27FC236}">
                <a16:creationId xmlns:a16="http://schemas.microsoft.com/office/drawing/2014/main" id="{BAFF4150-5809-44DB-A866-476F4FB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1304925"/>
            <a:ext cx="6342062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9EB0DDA-3074-E149-BF1B-F217B8CE527F}"/>
              </a:ext>
            </a:extLst>
          </p:cNvPr>
          <p:cNvSpPr/>
          <p:nvPr/>
        </p:nvSpPr>
        <p:spPr bwMode="auto">
          <a:xfrm>
            <a:off x="3012249" y="1440070"/>
            <a:ext cx="2664000" cy="1494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rPr>
              <a:t>2-to-4-Line</a:t>
            </a:r>
            <a:r>
              <a:rPr kumimoji="1" lang="zh-CN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rPr>
              <a:t>decoder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40BF55-14C2-A249-9F94-3471A03AC586}"/>
              </a:ext>
            </a:extLst>
          </p:cNvPr>
          <p:cNvSpPr/>
          <p:nvPr/>
        </p:nvSpPr>
        <p:spPr bwMode="auto">
          <a:xfrm>
            <a:off x="3012248" y="3605793"/>
            <a:ext cx="2703509" cy="16297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2-to-4-Line</a:t>
            </a:r>
            <a:r>
              <a:rPr kumimoji="1" lang="zh-CN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decoder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20F344-64BA-C4A2-A035-51564E578002}"/>
              </a:ext>
            </a:extLst>
          </p:cNvPr>
          <p:cNvGrpSpPr/>
          <p:nvPr/>
        </p:nvGrpSpPr>
        <p:grpSpPr>
          <a:xfrm>
            <a:off x="6971863" y="1364679"/>
            <a:ext cx="1398856" cy="4505220"/>
            <a:chOff x="7998593" y="809394"/>
            <a:chExt cx="1811136" cy="46150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A0B1E54-9F48-E16F-BC98-273B9C8E4D48}"/>
                </a:ext>
              </a:extLst>
            </p:cNvPr>
            <p:cNvSpPr/>
            <p:nvPr/>
          </p:nvSpPr>
          <p:spPr bwMode="auto">
            <a:xfrm>
              <a:off x="7998593" y="809394"/>
              <a:ext cx="1811136" cy="46150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3D62C63-B973-8EC6-F81B-F938678FAE14}"/>
                </a:ext>
              </a:extLst>
            </p:cNvPr>
            <p:cNvSpPr txBox="1"/>
            <p:nvPr/>
          </p:nvSpPr>
          <p:spPr>
            <a:xfrm>
              <a:off x="8012932" y="2725136"/>
              <a:ext cx="1720083" cy="4729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0" dirty="0"/>
                <a:t>64*</a:t>
              </a:r>
              <a:r>
                <a:rPr lang="en-US" altLang="zh-CN" sz="2400" b="0" dirty="0" err="1"/>
                <a:t>and2</a:t>
              </a:r>
              <a:r>
                <a:rPr lang="en-US" altLang="zh-CN" sz="2400" b="0" dirty="0"/>
                <a:t> </a:t>
              </a:r>
              <a:endParaRPr lang="zh-CN" altLang="en-US" sz="2400" b="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4D2236-2FB2-3685-4191-90BB02102FBB}"/>
              </a:ext>
            </a:extLst>
          </p:cNvPr>
          <p:cNvGrpSpPr/>
          <p:nvPr/>
        </p:nvGrpSpPr>
        <p:grpSpPr>
          <a:xfrm>
            <a:off x="4385497" y="3018548"/>
            <a:ext cx="1508498" cy="432535"/>
            <a:chOff x="2321525" y="3620434"/>
            <a:chExt cx="3480493" cy="140673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B591F37-003C-465C-13B3-C54F0B1EC085}"/>
                </a:ext>
              </a:extLst>
            </p:cNvPr>
            <p:cNvSpPr/>
            <p:nvPr/>
          </p:nvSpPr>
          <p:spPr bwMode="auto">
            <a:xfrm>
              <a:off x="2321525" y="3620434"/>
              <a:ext cx="3001917" cy="14067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0F14B8-F35D-DD9B-4FCF-9E547D7B399B}"/>
                </a:ext>
              </a:extLst>
            </p:cNvPr>
            <p:cNvSpPr txBox="1"/>
            <p:nvPr/>
          </p:nvSpPr>
          <p:spPr>
            <a:xfrm>
              <a:off x="2584195" y="3827622"/>
              <a:ext cx="3217823" cy="10009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b="0" dirty="0">
                  <a:solidFill>
                    <a:srgbClr val="0000FF"/>
                  </a:solidFill>
                </a:rPr>
                <a:t>1-2 decoder</a:t>
              </a:r>
              <a:endParaRPr lang="zh-CN" altLang="en-US" sz="1400" b="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AAEDADE-B279-1111-CEF2-ECD42EFA848E}"/>
              </a:ext>
            </a:extLst>
          </p:cNvPr>
          <p:cNvGrpSpPr/>
          <p:nvPr/>
        </p:nvGrpSpPr>
        <p:grpSpPr>
          <a:xfrm>
            <a:off x="5766158" y="1323901"/>
            <a:ext cx="1199003" cy="2239851"/>
            <a:chOff x="5190441" y="1282149"/>
            <a:chExt cx="2040334" cy="48595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3969B6B-318A-A47A-5016-E8A900D98013}"/>
                </a:ext>
              </a:extLst>
            </p:cNvPr>
            <p:cNvSpPr/>
            <p:nvPr/>
          </p:nvSpPr>
          <p:spPr bwMode="auto">
            <a:xfrm>
              <a:off x="5190441" y="1282149"/>
              <a:ext cx="2040334" cy="48595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6FBC578-A6A7-DAD6-2941-28513E23B8AF}"/>
                </a:ext>
              </a:extLst>
            </p:cNvPr>
            <p:cNvSpPr txBox="1"/>
            <p:nvPr/>
          </p:nvSpPr>
          <p:spPr>
            <a:xfrm>
              <a:off x="5504836" y="2797376"/>
              <a:ext cx="1534510" cy="7345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>
                  <a:solidFill>
                    <a:srgbClr val="0000FF"/>
                  </a:solidFill>
                </a:rPr>
                <a:t>8*</a:t>
              </a:r>
              <a:r>
                <a:rPr lang="en-US" altLang="zh-CN" sz="1600" b="0" dirty="0" err="1">
                  <a:solidFill>
                    <a:srgbClr val="0000FF"/>
                  </a:solidFill>
                </a:rPr>
                <a:t>and2</a:t>
              </a:r>
              <a:r>
                <a:rPr lang="en-US" altLang="zh-CN" sz="1600" b="0" dirty="0">
                  <a:solidFill>
                    <a:srgbClr val="0000FF"/>
                  </a:solidFill>
                </a:rPr>
                <a:t> </a:t>
              </a:r>
              <a:endParaRPr lang="zh-CN" altLang="en-US" sz="1600" b="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2FA41DB-8276-0700-957A-E3C93971CD17}"/>
              </a:ext>
            </a:extLst>
          </p:cNvPr>
          <p:cNvGrpSpPr/>
          <p:nvPr/>
        </p:nvGrpSpPr>
        <p:grpSpPr>
          <a:xfrm>
            <a:off x="4341923" y="5268580"/>
            <a:ext cx="1369205" cy="574450"/>
            <a:chOff x="4341923" y="5268580"/>
            <a:chExt cx="1369205" cy="57445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DC9B948-5EBA-F628-7FA9-F4DF1F2C9D69}"/>
                </a:ext>
              </a:extLst>
            </p:cNvPr>
            <p:cNvSpPr/>
            <p:nvPr/>
          </p:nvSpPr>
          <p:spPr bwMode="auto">
            <a:xfrm>
              <a:off x="4387858" y="5268580"/>
              <a:ext cx="1277336" cy="5744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10660E9-D3FE-274E-D978-575E7812ADF3}"/>
                </a:ext>
              </a:extLst>
            </p:cNvPr>
            <p:cNvSpPr txBox="1"/>
            <p:nvPr/>
          </p:nvSpPr>
          <p:spPr>
            <a:xfrm>
              <a:off x="4341923" y="5430378"/>
              <a:ext cx="1369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dirty="0">
                  <a:solidFill>
                    <a:srgbClr val="FF0000"/>
                  </a:solidFill>
                </a:rPr>
                <a:t>1-2 decoder</a:t>
              </a:r>
              <a:endParaRPr lang="zh-CN" altLang="en-US" sz="1400" b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3AAB6AB-65A8-FFDD-3F58-E196FE81D59C}"/>
              </a:ext>
            </a:extLst>
          </p:cNvPr>
          <p:cNvGrpSpPr/>
          <p:nvPr/>
        </p:nvGrpSpPr>
        <p:grpSpPr>
          <a:xfrm>
            <a:off x="5775008" y="3617289"/>
            <a:ext cx="1190154" cy="2239851"/>
            <a:chOff x="5377071" y="1282149"/>
            <a:chExt cx="1811136" cy="485953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D7173F6-612B-7341-F547-B3378D770541}"/>
                </a:ext>
              </a:extLst>
            </p:cNvPr>
            <p:cNvSpPr/>
            <p:nvPr/>
          </p:nvSpPr>
          <p:spPr bwMode="auto">
            <a:xfrm>
              <a:off x="5377071" y="1282149"/>
              <a:ext cx="1811136" cy="48595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000E27A-1C5F-7CC7-15AB-E50FE4909187}"/>
                </a:ext>
              </a:extLst>
            </p:cNvPr>
            <p:cNvSpPr txBox="1"/>
            <p:nvPr/>
          </p:nvSpPr>
          <p:spPr>
            <a:xfrm>
              <a:off x="5504836" y="2797376"/>
              <a:ext cx="1534510" cy="7345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>
                  <a:solidFill>
                    <a:srgbClr val="FF0000"/>
                  </a:solidFill>
                </a:rPr>
                <a:t>8*</a:t>
              </a:r>
              <a:r>
                <a:rPr lang="en-US" altLang="zh-CN" sz="1600" b="0" dirty="0" err="1">
                  <a:solidFill>
                    <a:srgbClr val="FF0000"/>
                  </a:solidFill>
                </a:rPr>
                <a:t>and2</a:t>
              </a:r>
              <a:r>
                <a:rPr lang="en-US" altLang="zh-CN" sz="1600" b="0" dirty="0">
                  <a:solidFill>
                    <a:srgbClr val="FF0000"/>
                  </a:solidFill>
                </a:rPr>
                <a:t> </a:t>
              </a:r>
              <a:endParaRPr lang="zh-CN" altLang="en-US" sz="16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7F7EBB36-6451-0C42-A523-A6B7711F9619}"/>
              </a:ext>
            </a:extLst>
          </p:cNvPr>
          <p:cNvSpPr/>
          <p:nvPr/>
        </p:nvSpPr>
        <p:spPr bwMode="auto">
          <a:xfrm>
            <a:off x="2941094" y="3579671"/>
            <a:ext cx="3967231" cy="228074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3-to-8-Line</a:t>
            </a:r>
            <a:r>
              <a: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decoder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AC8D21-9703-7847-8A2C-2713FB7FCF9D}"/>
              </a:ext>
            </a:extLst>
          </p:cNvPr>
          <p:cNvSpPr/>
          <p:nvPr/>
        </p:nvSpPr>
        <p:spPr bwMode="auto">
          <a:xfrm>
            <a:off x="2987420" y="1354395"/>
            <a:ext cx="3952912" cy="219907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3-to-8-Line</a:t>
            </a:r>
            <a:r>
              <a: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decoder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53903B-7170-7447-84C2-5D75A40B10B5}"/>
              </a:ext>
            </a:extLst>
          </p:cNvPr>
          <p:cNvSpPr/>
          <p:nvPr/>
        </p:nvSpPr>
        <p:spPr bwMode="auto">
          <a:xfrm>
            <a:off x="2941094" y="1404189"/>
            <a:ext cx="5400000" cy="4716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TXinwei" panose="02010800040101010101" pitchFamily="2" charset="-122"/>
              </a:rPr>
              <a:t>6-to-64-Line</a:t>
            </a:r>
            <a:r>
              <a:rPr kumimoji="1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TXinwei" panose="02010800040101010101" pitchFamily="2" charset="-122"/>
              </a:rPr>
              <a:t> </a:t>
            </a:r>
            <a:r>
              <a:rPr kumimoji="1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TXinwei" panose="02010800040101010101" pitchFamily="2" charset="-122"/>
              </a:rPr>
              <a:t>decoder</a:t>
            </a: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STXinwei" panose="020108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0F32FCEF-A196-F0E5-6691-143DD6A08D35}"/>
                  </a:ext>
                </a:extLst>
              </p14:cNvPr>
              <p14:cNvContentPartPr/>
              <p14:nvPr/>
            </p14:nvContentPartPr>
            <p14:xfrm>
              <a:off x="1755720" y="505800"/>
              <a:ext cx="4156920" cy="59126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0F32FCEF-A196-F0E5-6691-143DD6A08D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9520" y="489600"/>
                <a:ext cx="4189320" cy="594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507" grpId="0" build="p"/>
      <p:bldP spid="15" grpId="0" animBg="1"/>
      <p:bldP spid="16" grpId="0" animBg="1"/>
      <p:bldP spid="14" grpId="0" animBg="1"/>
      <p:bldP spid="5" grpId="0" animBg="1"/>
      <p:bldP spid="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18348</TotalTime>
  <Words>990</Words>
  <Application>Microsoft Office PowerPoint</Application>
  <PresentationFormat>全屏显示(4:3)</PresentationFormat>
  <Paragraphs>193</Paragraphs>
  <Slides>16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STXinwei</vt:lpstr>
      <vt:lpstr>STXinwei</vt:lpstr>
      <vt:lpstr>Arial</vt:lpstr>
      <vt:lpstr>Calibri</vt:lpstr>
      <vt:lpstr>Times New Roman</vt:lpstr>
      <vt:lpstr>Wingdings</vt:lpstr>
      <vt:lpstr>默认设计模板</vt:lpstr>
      <vt:lpstr>BMP 图象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JSHKUANG</dc:creator>
  <cp:lastModifiedBy>孙照海</cp:lastModifiedBy>
  <cp:revision>1441</cp:revision>
  <cp:lastPrinted>1999-02-28T23:50:56Z</cp:lastPrinted>
  <dcterms:created xsi:type="dcterms:W3CDTF">1999-09-13T01:56:29Z</dcterms:created>
  <dcterms:modified xsi:type="dcterms:W3CDTF">2023-02-02T09:12:47Z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