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40" r:id="rId2"/>
    <p:sldId id="641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50" r:id="rId11"/>
    <p:sldId id="651" r:id="rId12"/>
    <p:sldId id="652" r:id="rId13"/>
    <p:sldId id="661" r:id="rId14"/>
    <p:sldId id="653" r:id="rId15"/>
    <p:sldId id="654" r:id="rId16"/>
    <p:sldId id="659" r:id="rId17"/>
    <p:sldId id="656" r:id="rId18"/>
    <p:sldId id="660" r:id="rId19"/>
    <p:sldId id="657" r:id="rId20"/>
    <p:sldId id="658" r:id="rId2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0000"/>
    <a:srgbClr val="FFCC66"/>
    <a:srgbClr val="33FF33"/>
    <a:srgbClr val="FF3300"/>
    <a:srgbClr val="FF00FF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36" autoAdjust="0"/>
    <p:restoredTop sz="73365" autoAdjust="0"/>
  </p:normalViewPr>
  <p:slideViewPr>
    <p:cSldViewPr snapToGrid="0">
      <p:cViewPr varScale="1">
        <p:scale>
          <a:sx n="118" d="100"/>
          <a:sy n="118" d="100"/>
        </p:scale>
        <p:origin x="29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853DF86-986C-406A-BEB8-F1F17ADEF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E848CE9-1B96-416B-8547-E06ED65FB2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A22ADFA2-7BF3-45AA-9262-ACC589303A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8BD83348-10AD-45FC-AB1E-8D5F4F65FA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272F79C9-C5CD-4762-AFB3-B754A6BF8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88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44:35.069"/>
    </inkml:context>
    <inkml:brush xml:id="br0">
      <inkml:brushProperty name="width" value="0.09086" units="cm"/>
      <inkml:brushProperty name="height" value="0.09086" units="cm"/>
    </inkml:brush>
  </inkml:definitions>
  <inkml:trace contextRef="#ctx0" brushRef="#br0">1622 16846 7853,'0'11'77,"0"-3"0,0-1 0,1 2 0,3 1 0,3 1 281,4-4 0,0 3-146,0-2 0,5-2 126,-1 2 0,4 0-160,-4 3 1,0 0-69,-3 1 1,1-2 90,2-2 1,-4 2-105,1-3 1,-1 0-287,-3 0 1,-2-4 154,2 1 0,-5-3-569,5-1 1,-4 0 307,3 0 1,-3 0-599,4 0 1,-4-1-15,3-3 907,-4 3 0,7-10 0,-4 5 0</inkml:trace>
  <inkml:trace contextRef="#ctx0" brushRef="#br0" timeOffset="1">1622 17211 7853,'0'12'-1921,"-5"-1"2545,-2 1 0,-4-1-148,0 0 1,3 1-150,0-1 1,2-3 274,-2-1-167,-2 1 0,8-2 226,-6-2 48,5-3-622,-2-1 0,7 0 92,1 0 1,5-1-189,7-3 0,-1-2 42,5-5 0,0 0-16,4 4 1,0-2-69,0 5 0,0 0-303,0 4 0,-2 2 114,-2 1 1,0 10 7,-7 10 0,0 15-20,-8 12 1,0 10-52,-4-26 1,0 1-1,0 1 1,-1 0 341,-1 2 0,0 0 1,0-1-1,-1-1 19,-1-3 1,0-2 0,-5 27 387,5-9-74,1-12 21,3-14 0,5-14-202,2-13 1,3-9-77,2-10 0,3-11-321,0-12 1,6-11 177,-12 23 0,1 0 0,0-1 0,1 0-145,1-3 0,-1 0 0,-1 2 0,-1-1 60,1 0 1,-1-2 0,1 1 0,-1-1-15,2-3 1,1 0 0,-1 6 0,0 1 30,-2 0 1,1 2 0,6-21 94,-4 12 1,-5 8 61,1 11 654,-6 5 341,3 7-282,-5 6 81,0 5-130,0 5 0,0-2-568,0 4 0,0 2 43,0 6 0,0 3-44,0 5 0,0 1-72,0 3 1,4-3-24,0 2 0,0-1 37,-4-3 0,0-3-32,0 0 1,0-8-363,0 0 0,0-6-51,0 3 397,0-6-97,0-7 0,4-7-77,-1-11 1,6-5 177,-1-3 0,2-3-64,2-4 0,-1 4-127,0-1 0,1 2 80,-1 7 1,1-1 121,-1 4 0,-3 6-13,-1 1 18,1 9-66,-2 2 15,4 5 0,-7 5 31,5 2 1,-6 5 12,2 3 0,1-2-171,-1 2 1,0 1 117,-4 0 1,1 3-538,3-4 0,-3 5 190,3-1 0,-3-1-424,-1 1 0,-5 0 151,-3 4 0,1 0-82,-5 0 1,3 4 227,-6 4 0,-3-2 135,-1 2 1,2-2 140,-2 1 0,0 2-64,-4-5 1,4 2 229,0-6 1,5 1 58,-2-9 0,0 3-11,1-7 1,1 3 169,6-6 1,-2 1 728,2-2-192,3 3 479,-5-8-304,9 3-541,-4-5 0,10 0-62,2 0 1,4-2-83,0-1 1,2-5-31,2-7 1,1 1-80,4-5 0,1 0-194,-2-4 1,5-4 112,-1 1 1,2-1-112,-6 4 0,2 2 102,-2 2 1,1-2 65,-5 6 0,-1 0 101,-6 3-1,2 6 14,-9 1 22,4 5 28,-5 0-315,0 5 243,0-4-83,0 9 45,0-8 175,0 8-237,6-9 0,-5 5 167,3-2-70,2-2-69,-5 8 0,8-8-38,-5 6-43,0-6 0,-3 7-160,3-5 194,-3 5 1,4-7-37,-5 6 0,0-4 80,0 4 1,1-5 122,3 5-126,-3 0 0,5 3 118,-6 0 0,0 1-25,0-1 0,0 2-82,0 2 1,0-2-20,0 2 1,0 2 34,0-2 0,-4 4-244,0-4 0,-1 5-118,1-1 0,2 3-302,-6 1 1,2 0 30,-2-1 0,-2 3-411,2 1 0,-6-2 15,-1 3 1,-2-2-487,2 2 1,1-3 1383,-5 3 0,0-8 0,-4-3 0</inkml:trace>
  <inkml:trace contextRef="#ctx0" brushRef="#br0" timeOffset="2">2181 17588 8328,'17'5'-4,"1"2"3,4 4 0,6 4-2,3 0 1,1 4 1,-2-3 0,2 0 1,-6-1 0,6-2 0,-1 2 0,-3-2 0,-2-2 0,-2-4 0,-1 3 0,0-4 0</inkml:trace>
  <inkml:trace contextRef="#ctx0" brushRef="#br0" timeOffset="3">2889 16926 8031,'0'-7'1161,"-5"-3"1653,4 4-1919,-9 0-681,9 0 1,-4 12 545,5 1 0,0 5-265,0 3 0,0-1 166,0 5 0,0 0-277,0 4 0,0 3-318,0 1 0,0 1-61,0-1 1,-2 0-345,-1 4 0,0 2 149,-5-3 0,5 0-169,-5 0 1,0-5-1357,-3 2 1,3-3 695,1-1 0,-1-7-539,-3-4 1,-5-2 250,1-6 1307,0-5 0,-1-16 0,-2-7 0</inkml:trace>
  <inkml:trace contextRef="#ctx0" brushRef="#br0" timeOffset="4">2593 17143 8031,'-12'-12'0,"-3"1"0,0-1 2290,5 6-1600,4-4 0,17 9-418,4-3 0,6 1 221,6 0 0,3 1-100,9-2 1,1-1-301,6 2 1,1-6-30,2 1 1,5-2-332,7-1 1,-2-5 4,-26 9 0,-1-1 0,28-11-431,0 4 0,-10 0 257,-4 3 1,-18 6-512,-6 2 194,-11 3 226,-6 1 631,-16 0 0,4 4 87,-8-1 1,-3 5-185,-1-4 1,1 6 417,-1 1 1,-1 1-139,-7 3 0,3 1-34,-3 0 0,4 3 89,4-4 0,-1 0-72,5-3 0,-2 0 61,2 4 0,4-3-101,-1 7 1,2-5-57,6 4 1,-1 5 133,1 6 1,3 6-135,-3 6 0,7 6-56,1 13 0,0-29 0,1 1-271,-2 3 0,1 0 0,1-1 0,0 0 92,1 1 1,0 0 0,-1-1-1,1 0-132,0-1 1,0 0 0,5 29-47,0-6 0,1-12-745,-1-10 0,2-13 493,2-10 0,-5-6-771,6-6 1,-10-10 581,5-5 0,-6-7 52,3-4 0,-5-5 628,0-7 0,-1 3 0,-2-5 0</inkml:trace>
  <inkml:trace contextRef="#ctx0" brushRef="#br0" timeOffset="5">3038 17405 8031,'0'-11'0,"0"0"0,0-1 101,0 1 1,0-1 172,0 1 0,1-4-357,3-1 0,2 1 109,6 4 0,-1-1 82,1 1 1,0 3-6,4 1 1,-4 3-75,3-4 1,3 6 172,1-2 0,-2 3 1,-2 1 1,-2 5 21,-2 2 0,4 4-62,1 0 1,-2 0 184,-7 1 0,3 0-21,-2 4 1,2 1 143,1 6 0,-3 0 36,0 0 0,-4 1 5,3 3 0,-3 3-185,4 8 0,-5-1 44,5 5 0,-5 0-224,0 3 1,-1 4-196,-2-4 0,0 1-47,0-12 0,0-2 192,0-9 0,0-5-1907,0-3 864,0-7 1,-5-5-418,-3-6 1,2-9 479,-2-7 1,-3-4-112,-5-3 1,-4-4 993,1-4 0,-3 0 0,0 0 0,-1 4 0,0 4 0,0 2 0,0 1 0,0 1-200,0 3 0,6 4 819,1 7 924,4-2-369,0 9 527,6-4-1243,1 5-270,15 0 0,-1-5-267,10-3 1,1-6 151,7-1 1,-2-5-207,6 1 1,-6 2-232,2 2 0,-4 7-400,-4 5 0,1 1 426,-5 2 0,-5 10-35,-6 6 1,-3 10 341,-1 9 0,-10 0 270,-5 7 0,-5-4 653,-3 4 0,1-9-478,3 1 0,-2-3 394,2-1 0,2-3 245,2-8-157,2-3-842,7-9 0,3-9-312,11-9 1,5-12-955,10-11 0,4-7 643,4-8 0,-2 0-1290,2-4 1,-1 2 1858,-13 23 0,0-1 0,2 2 0,-1-2 0,0-2 0,-2-2 0,0 0 0,0 1 0</inkml:trace>
  <inkml:trace contextRef="#ctx0" brushRef="#br0" timeOffset="6">3769 16983 7948,'0'6'-774,"0"-1"909,0 0 1,1-3 382,3 1 1,2-1-408,6-2 1,3-5 52,0-3 0,5-6 273,0-1 1,1 1-48,2 6 0,0-2-137,0 2 0,-1 0 41,1 0 1,-4 3 122,0 5 0,-3 0-73,3 0 1,-5 1 58,1 3 0,-8 4-42,-3 7 0,-2 3-126,-2 4 0,0 1-296,0 0 0,-6 0-282,-1 0 0,-7 3-384,-1 1 0,-4-4-2,3-4 0,-3-5-742,4 1 0,-4-7 1471,4-4 0,-5-3 0,2-1 0</inkml:trace>
  <inkml:trace contextRef="#ctx0" brushRef="#br0" timeOffset="7">3792 17177 7948,'-12'0'-409,"1"0"1,1 1 2386,2 3-1468,3-3 0,6 4-357,3-5 0,0 0 116,7 0 0,-2-5 123,6-2 1,2-3-379,-2-2 1,5 1 137,0-1 1,-3-3-165,2 0 0,0 0 69,4 3 0,-4 1-575,0-1 0,-5 2 143,1 3 1,2-2-525,-2 5 424,-5-5 1,-5 9-389,-5 0 0,-2 6 473,-6 10 0,-1 1 390,-10 6 0,-4 4 0,-3-1 0,-1 6 0,4-1 0,2-3-3,2-2 0,-3 2 302,3-1 0,3-1 614,0-3 0,9-5-402,3-3 1,3-2 874,1-2-937,0-4 1,5-2-124,2-5 1,4 0-332,0 0 1,4-5 73,0-3 0,2-7-486,-2-4 1,-1-3 318,5-1 1,-4-3-789,4-1 1,-1-5 248,1 2 0,2 1 22,-6-2 1,0 6 35,-4-2 1,0 4 578,-4 4 0,-2-2 0,-10 6 0,-2-1 0,-4 2 0,0 11 0,-4-6 0,0 1 0,-2-6 0,2-1 0,2-2 0,-2 2 0,3 1 0,5-5 0,-3 1-321,2-1 401,3 3 377,0 5-142,5-1 306,0 6-4,0 1-249,0 5-162,0 5-158,0-4-94,0 4 0,0-4 150,0 3-123,0-3 1,0 6 69,0-3 1,0-2-67,0 6 1,0-4 108,0 3 0,1 2 115,3 6 1,-3 4-77,3 8 1,1 3 141,-1 8 0,4 3-39,-5 5 0,5 6-348,-4 5 1,0-25 0,-1 1 120,0 4 1,-2 2 0,2-2 0,-1 1 67,0 2 0,0 0 0,-1-3 0,1 0-200,1-2 0,1-1 0,0 29 14,4-2 0,-6-14 138,2-9 1,-3-8-547,-1-11-137,0-8 1,-1-7-5,-3-8 0,-2-4 273,-6-7 0,-3-6 71,0-6 1,0-4 621,3 5 1,-3-5-309,0 5 0,0-6 0,3 3 0</inkml:trace>
  <inkml:trace contextRef="#ctx0" brushRef="#br0" timeOffset="8">3700 17577 7948,'-17'0'0,"-4"0"342,6 0 1,0 0-110,3 0-679,6 0 563,1 0 176,15-5 0,-2 3-254,7-1 1,-2-3 85,-2 3 1,4-1-206,1 4 0,-1 1 58,-4 3 1,1 4 36,-1 7 0,-3-1 81,-1 5 0,-4 1 21,1 7 1,-3-3-36,-1 2 0,0 2 89,0-1 1,0-2 71,0-6 1,0-2 130,0-6-374,0 1 1,1-8 93,3-8 1,4-15-216,7-19 0,3-8 13,4-11 0,-10 27 0,1-1-174,0 1 0,0-1 1,2-1-1,1-1 245,2 3 0,2-1 0,-1 1 0,1 1-6,1 1 1,0 3 0,18-16 65,-4 10 1,-8 15-128,-4 5 290,-5 7 1,-12 4-69,-2 7 0,-8 1 100,-3 3 1,-3 0-120,-2 8 1,-3 0 202,0 3 1,-4 3-64,3 1 1,1-2 195,4 3 1,1-8 378,2-4-494,3 3 1,8-3 339,4 0 0,6-1-189,10-10 0,5 0 101,2-4 0,3 0-210,1 0 1,-1 1-164,-2 3 0,-3-1-299,-5 4 1,-2-3-464,-2 4 1,-4-1 539,-7 5 1,-3-1 122,-5 1 0,0-1-5241,0 0 5141,0-4 0,-5-2 0,-1-5 0</inkml:trace>
  <inkml:trace contextRef="#ctx0" brushRef="#br0" timeOffset="9">4774 16789 7981,'-6'-5'843,"1"-2"0,6-4-339,3-1 1,6-3-35,5 0 0,7 0-18,0 3 1,1-3-121,4 0 1,1 0 160,-2 3 1,1 5-187,-4-1 1,2 5-84,-2 0 1,-3 1-218,-8 2 113,-1 0 0,-1 2-223,-2 1 0,-3 0-62,-5 5 1,-1-1-187,-3 5 1,0-1 152,-7 0 0,1 5-95,-9-1 1,3 1 80,-3 0 0,0-4-45,-4 4 0,4-4 493,0 0 1,5 0-110,-1 4 0,3-8 862,0 4-706,1-3 1,1-2-2,2 1 213,3-5-215,5 2 0,1-5-812,3 0 0,-2-2 286,6-1 1,0-4-780,3-4 0,-2-2 424,2-2 0,-5-2-852,5-2 0,-3-2 1453,-1 2 0,3-3 0,-3-1 0</inkml:trace>
  <inkml:trace contextRef="#ctx0" brushRef="#br0" timeOffset="10">4774 16595 7981,'-11'0'464,"-1"0"0,2 1-364,2 3 0,3 8-19,5 11 1,0 6-114,0 9 1,0 9 795,0 10 1,0-21 0,0 1-732,0 4 1,0 2 0,0 4 0,0 1 253,0 3 0,0 0 0,0 1 0,-1 1-539,-1 2 1,0 0 0,2-3-1,-1-1 3,-1-1 1,0-1 0,0-6 0,-1-1-557,1-7 1,0-2-1,-2 18 273,4-17 0,0-10 278,0-12 0,2-6-311,1-2 1,-1-9 564,2-7 0,-3-9 0,-1-8 0</inkml:trace>
  <inkml:trace contextRef="#ctx0" brushRef="#br0" timeOffset="11">4740 17120 7887,'0'-12'914,"0"1"1,5 3-647,2 1 1,5 3 630,3-4 0,4 1-354,8-5 1,-3 1 69,2 0 0,0-1-388,0 1 1,0-5-437,4 1 1,-4 0-128,0 4 1,-3-1 156,-4 1-1148,3-1 728,-10 1 306,0 5 0,-12 3-28,-8 11 1,-7 0 272,-4 12 0,-4 4-156,-3 6 0,0 3 15,-4 1 1,4 4 363,0 0 1,2 1 120,1-5 0,0 3 56,0-3 1,5 1-156,3-8 1,7-2-157,5-6 0,1-2-66,2-6 0,2-4-146,1-3 1,0-3 199,5-1 1,-2-1-26,2-3 0,2 1 18,-3-4 0,0 3 84,0-4 1,1 2 101,3-2 1,-3-2-50,0 2 1,-1-2-41,5-1 0,-1-4-64,0-1 1,1 0-74,-1 1 0,1 2 56,-1-2 1,4-2-106,1 2 0,0-4 46,-1 4 0,-1-4-136,5 4 1,-5-1-9,1 5 0,-2 1 9,-1 2 26,-1-2 0,-3 9 74,-1-3 16,-4 3 1,1 7-8,-8 5 0,-4 6 8,-7 6 0,-3 1-149,-5 2 0,0 1 79,1 7 1,-5-1-92,0 9 0,-4-1-107,0 1 0,-2 6 239,-1-2 1,5 1 98,2-6 0,4-2 188,4-9 0,3-2-123,4-5-1,2-9 342,2-3-294,3-7 0,7 1 64,1-5 1,0 0 43,5 0-147,-6 0 1,8 0 81,-2 0 0,-2 0-83,2 0-67,0 0 0,3 0-36,0 0 1,1-1-5,-1-3 1,1-2-8,-1-6 1,0 1-14,1-1 0,-1 1-78,1-1 0,3 0 109,0-3 1,5 1-123,0-5 1,1 3 60,2-3 0,1 4 23,3-4 0,2 5-10,5-1 0,4 2-5,0 2 0,0 1-22,-3 2 0,-1 2-32,0 2 1,-5 3 194,-2-3 0,-7 8 429,-1 3 0,-5 3 38,1 2 0,-2-1-224,-1 1 0,-5 3 97,1 0 1,-6 0-58,2-3 0,-3-1-148,-1 1 1,-1-1-271,-3 0 0,-2 5 122,-5-1 0,-2 0-755,-2-4 1,-3 1 383,-5-1 0,-1 1-865,-3-1 1,2-4 141,-6-4 0,1-1-84,-4-2 0,-6-5 1096,-1-3 0,-4-12 0,-1-5 0</inkml:trace>
  <inkml:trace contextRef="#ctx0" brushRef="#br0" timeOffset="12">5002 17097 7889,'0'-11'0,"0"4"443,0-3 796,0 9-420,0-9-433,0 8 0,-3 2 254,-1 8 1,-1 3-244,1 5 0,3 3 8,-3 7 0,2 5-112,2 7 1,-3 8-180,-1 7 1,0 3-228,4 1 0,0 0 204,0 0 1,0-2 35,0-6 1,4-5-133,0-9 1,3-10 2,-3-2 0,4-8-178,-4 0-19,-1-7 206,2-3-129,-3-5 389,8-5 0,-8-3-245,6-7 1,0-3 6,3-4 1,2-6-12,2-3 0,-1-7 203,5-4 1,-4 7-129,4 0 0,-5 10 211,1 2 0,-2 6 202,-2 5-160,-4 6 1,2 6-66,-5 7 0,1 5-225,-2 3 0,-1 3-145,1 5 0,0-1-403,1 1 1,-3 0-242,3 0 1,-3-5 362,-1-3 0,0-2-1470,0-2 1,4 0 196,0 1 1643,0-6 0,1-1 0,1-5 0</inkml:trace>
  <inkml:trace contextRef="#ctx0" brushRef="#br0" timeOffset="13">5539 16857 7797,'5'7'0,"-4"3"0,5-4 0,-6 5 0,5 0 781,2-4 0,3 3-256,2-2 1,-1-2-383,1 2 1,-1-6 0,0 2 0,5-2 41,-1-2 1,5-2-121,-1-2 0,-1-2-179,1-5 0,0-2 71,4-2 1,-1 2 14,-3-2 1,-3 3 71,-5 5 1,1-2 104,-1 5-186,1 0 7,-6 4 1,-1 5-101,-5 3 1,-2 3-100,-6 5 0,0 1-302,-7 6 0,-3 1-79,-1 3 1,-2-3 194,-2 3 1,0-3 311,0-1 1,2-2-81,2-2 1,2-2 857,6-6-512,-1 1 434,1-1-191,5-5 1,6-4 279,7-6 0,5-4 38,3 5 1,-1-6-249,5 1 0,-4-2-303,4-2 0,-5 1 33,1 0 0,2 0-164,-2 4 0,0-3 91,-3 2 1,-1-1-320,0 2 41,1-4-176,-1 5-977,1-5 641,-6 4-320,-1 2 1,-6 5 397,-3 0 0,-2 5-889,-6 3 1468,-4 2 0,-2 7 0,-5 0 0</inkml:trace>
  <inkml:trace contextRef="#ctx0" brushRef="#br0" timeOffset="14">5528 17508 7797,'16'0'-645,"-3"0"0,3 0 685,-4 0 0,3 0 719,0 0 1,6-1-312,-2-3 0,3-4-185,5-7 1,-3-4-63,3-7 0,-3 0 18,-1-4 0,0 3-163,-1-3 0,-4 8 96,-3-1 0,-2 4-581,-1 0-112,-1 3-543,-5 4 708,-1 6 0,-8 2-261,-1 8 1,-5-2 636,1 6 0,-7 0 0,-3 3 0</inkml:trace>
  <inkml:trace contextRef="#ctx0" brushRef="#br0" timeOffset="15">5779 17211 7797,'-6'0'563,"1"0"1692,5 0-1934,5 5 0,-3 2-64,6 4 0,-6-3 52,2-1 0,-3 1 135,-1 3 0,0 2 0,0 2 0,0 3-161,0 5 0,0 1-209,0 3 1,-1 1 83,-3 2 0,-2 3-366,-5-3 1,3 3-171,0 2 1,1-6-468,-5-2 0,2-3 344,3-2 0,0-4-1011,3-3-923,3-7 1780,-4-3 1,5-11 654,0-6 0,0-4 0,5-12 0,1-1 0</inkml:trace>
  <inkml:trace contextRef="#ctx0" brushRef="#br0" timeOffset="16">5768 17554 7797,'11'-4'-257,"0"0"1,1 0 665,-1 4 1,2 0 684,2 0 0,-1 7-641,5 4 0,-4 2-172,4 6 0,0-4-75,4 4 1,-5-5-1,-3 1 1,2-2 257,-2-2-52,0 1-1272,-3-6-876,-6-1 0,-1-10 391,-5-2 0,-5-5 1345,-3-3 0,-7-3 0,-3-5 0</inkml:trace>
  <inkml:trace contextRef="#ctx0" brushRef="#br0" timeOffset="17">6293 16789 10324,'6'0'-70,"-1"0"0,-3 0 349,1 0 39,-1 0-276,3 0 0,-5 1 113,0 3 1,0-2 63,0 6 0,-2-4-92,-1 3 0,1-3-99,-1 4 133,1-6-191,2 8 0,0-7 43,0 5 1,2-6-89,1 2 1,0-3-86,5-1 0,-5 0-26,5 0-129,0 0 155,3 0 12,0 5 1,-4 2-4,-3 4 1,-3 4-68,-1 0 0,-5 10 5,-3-3 1,-6 9-88,-1-1 0,-9 3 393,1 2 1,-2 3-78,2 0 0,4-5 418,0-7 0,6-7 5,2-3-206,4-4 0,10-5 10,4-4 0,2-3-90,10-3 0,4-7-30,4-6 1,-1-4-16,-3 1 0,4 1-173,0-1 0,-1 0 5,-3-4 1,0 4-21,0 0 0,0 4 55,-1-4 1,-2 4-38,-1-4 0,-5 3 18,1-3 1,-4 5-127,-3-1 0,1 3-7,-6 0-11,1 6 119,-4 1 8,0 5 206,-5 0-145,4 0 33,-9 0 18,8 0 32,-3 0 767,5 0 0,-1 4-794,-3-1 0,3 2 9,-3-1 1,-2 4-419,-2 7 1,-3 0 157,-4 8 0,-3 0-85,-5 11 1,-5 3 73,-2 9 1,-3 4-78,-2 4 0,2-2 483,3 1 1,2-6 286,5-1 0,7-7 132,4-8 158,1-9-546,10-10 1,-1-8 200,6-8-408,0 3 0,-3-8 205,3 5 120,-3 0 1,6 0-322,-4 0 0,3-1 61,1 2-4,3 1 63,-3-3 57,4 0 0,0 3-76,1-6 1,-4 4-36,-1-3 0,1 3 28,3-4 1,1 1 257,-1-5 0,4 1-79,0-1 0,2-3-120,-2 0 1,3-2-177,5 2 0,-4 1 108,0-5 0,-4 5-479,4-1 0,-1-2 199,1 2 1,1-4-933,-5 4 0,1-4 501,-5 4 0,4-1-2444,1 5 1929,-1-6 0,-5 5 9,-2-3 0,0 6 1104,-4 1 0,5 6 0,-3-4 0</inkml:trace>
  <inkml:trace contextRef="#ctx0" brushRef="#br0" timeOffset="18">6704 17051 10330,'0'7'504,"1"2"-826,3-6 0,2 6 1557,6-1 1,-4 2-645,-1 1 1,1 1-588,3-1 1,1 1-296,-1-1 1,0-1-658,1-2 1,-5 2 137,1-2 0,-4-3 31,3-1-1022,-4-3 1801,2-1 0,-10 5 0,-1 1 0</inkml:trace>
  <inkml:trace contextRef="#ctx0" brushRef="#br0" timeOffset="19">6590 17257 7797,'0'11'1053,"-1"2"-725,-3 2 0,2-1 9,-1 5 1,6 2 74,5 5 0,1 0 294,-1 4 1,2-3-111,-3 3 1,-2-3 135,-1 3 0,-2-4-349,-2 0 1,0-3 28,0-4-973,0 3 0,-2-11 429,-2 1 0,2-6-313,-6-6 0,1 0-344,-5 0 0,-3-6-1017,0-6 0,0-1 972,3-6 1,-3 4 833,0-4 0,-1 0 0,5-4 0</inkml:trace>
  <inkml:trace contextRef="#ctx0" brushRef="#br0" timeOffset="20">6464 17383 7797,'-11'-6'1702,"3"4"-1320,1-6 1,3 6 13,-4-2 1,4 1 151,-3 0 534,4 1 0,-3-3-483,2 5 1,3 2 30,-3 1 0,-1 0-273,1 5 1,0-1-178,4 5 0,-1 0 22,-3 3 0,3 3 26,-3 5 0,3 1-122,1 3 0,-4-2 67,0 6 0,0-5-104,4 5 0,0-1-214,0 4 1,-3-4-179,-1-4 1,0-3-158,4-4 1,0-2-1553,0-6-87,0-5 803,0 0-122,0-17 1,5-5 701,3-11 1,3-3 176,4 3 0,4 0 559,8 5 0,-2-1 0,6 0 0,-1 5 280,5 3 1,3 4 290,0 3 0,0 3-552,-4 5 0,-1 5-21,-3 3 0,1 6 2159,-8 1 1,-3 4-1109,-8-4 1,-1 2-860,0-2-981,-4-3-880,-2 5 1066,-5-11 1,-1-2-733,-3-8 1,-3-2-142,-4-6 1478,0-4 0,-1-2 0,1-5 0</inkml:trace>
  <inkml:trace contextRef="#ctx0" brushRef="#br0" timeOffset="21">6578 16663 7797,'-11'-23'1164,"-4"2"146,0 2 0,-1 3-902,5 9 0,-2 2-87,-2 5 0,-4 1 82,-8 3 1,-3 11 340,-8 8 1,-3 11-687,-5 0 0,21-13 1,0 0-145,-2 0 1,0 0-1,-1 1 1,-1-1-715,-1 0 1,-1 0 0,-21 17-22,3-7 0,15-5-734,15-7 934,7-7 621,12-7 0,10-5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44:35.09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3255 3118 7801,'-17'0'0,"5"0"0,-3 0 432,7 0 1,2 0 233,2 0-333,2 0 375,-3 0-417,16 0 0,-8 1 123,9 3-238,-3-3 1,2 8 15,1-5 1,-1 5-4,0-2 1,1 0-1,-1 0 0,1 0 12,-1 0 1,0 3-181,1-2 0,-1 1 59,1-1 1,-5 2-208,1-3 1,-2 0 65,2 0 1,1-3-402,-5 4 0,3-4 34,-3 3-419,0-4-120,-4 2-820,0-5 0,0-5 1787,0-3 0,0 3 0,0-5 0,0 4 0</inkml:trace>
  <inkml:trace contextRef="#ctx0" brushRef="#br0" timeOffset="1">3415 3084 7801,'-5'-7'-739,"2"2"369,-4 5 1580,4-5-773,-7 4 0,5-3-229,-3 8 1,-1-2 23,6 6 1,-6 1 1,1 6 0,-2-1-108,-2 5 1,1-4 105,0 4 1,-1 0-296,1 4 0,-1-5 121,1-3-317,0 3 1,0-5 12,4 2-1120,2-7 802,5-3 1,5-7-112,2-1 1,4-3 674,0-1 0,5-8 0,2 2 0</inkml:trace>
  <inkml:trace contextRef="#ctx0" brushRef="#br0" timeOffset="2">3529 3061 7801,'-11'0'-248,"-1"0"467,1 0 0,4 5 456,4 2 1,1 4-323,2 0 1,0 6-135,0 2 1,0 2-370,0 2 1,4-1 168,0-3 0,4 2-821,-5-2 0,5-2 453,-4-2 1,5-4 165,-2-3 183,3 2 0,2-9 0,-1 4 0</inkml:trace>
  <inkml:trace contextRef="#ctx0" brushRef="#br0" timeOffset="3">3426 2947 7801,'-6'-8'33,"2"0"1,3 5 191,1-5-18,0 5 0,6-5-178,6 4 1,0-5-129,7 1 1,-3 2-258,3-2 1,1 4-228,7-3 0,0 4 138,4-1 445,2 3 0,-9-4 0,4-1 0</inkml:trace>
  <inkml:trace contextRef="#ctx0" brushRef="#br0" timeOffset="4">3746 3061 7801,'-6'-5'-254,"-4"3"691,3-3-217,1 5 0,1 5 49,5 3 1,0 6-51,0 1 1,0 2 8,0-2 1,0 1-62,0 4 0,0-4 13,0-5 1,0 5-238,0-1 88,0 0-102,0-3 1,0-5 16,0 1 87,0-6 0,0 2 23,0-8 0,4-2-22,-1-5 1,2-1 7,-1 1 1,-2-2 14,1-2 0,4 2 31,0-2-15,-2 2 0,4 2-37,-5-1 86,5 6 77,-3 1-150,6 5 1,-5 1-103,1 3 0,-6 4-199,2 7 1,-2-1-34,-2 5 1,0-5-41,0 1 1,3 1-109,1 0-212,0-1 0,-4-4 203,0 1 0,1-6-58,3-2 1,-1-3 499,4-1 0,1 0 0,3 0 0,1 0 0</inkml:trace>
  <inkml:trace contextRef="#ctx0" brushRef="#br0" timeOffset="5">4054 3129 7801,'0'-7'-837,"0"-1"541,0 6 425,0-9-34,0 5 0,0-2 2,0 1 1,0 3 11,0-4 0,-1 5-29,-3-5 1,3 4 147,-3-3-11,3 4 64,1-7-76,0 4-120,-5-1 13,4 2 1,-6 5-246,3 0 100,3 0 51,-9 0 0,8 0-3,-6 0 0,4 0-145,-4 0 1,5 0 78,-5 0 1,4 5 60,-3 3 1,4-2 86,-1 2 1,-1-1-90,1 5 0,-3 0 165,3 4 1,0-4-82,4 4 0,0-4-25,0 0 0,0-1-24,0 1 1,0-1 6,0 0 1,0-3-121,0 0 0,5-6 120,3 2 1,-2-3-93,2-1 0,-1 0 61,5 0 0,-5-4-78,1 1 0,0-6 62,3 1 0,-1-2-124,-2-1 1,1-1 34,-5 1 0,3-1 66,-3 1 1,4-1 11,-5 1 0,3 0-21,-3-1 0,-1 1 176,1-1-207,-1 1 398,-2 0-202,0-1 194,0 6-207,0 1 68,0 5 1,0 5-104,0 2 0,0 5-19,0 3 1,0-1-31,0 5 1,0 5 61,0 7 0,1 2 147,3 1 0,-2 5-187,6 3 0,-4 8-87,3 3 1,-4 1-188,1 0 1,-3 0 282,-1-4 0,0-7-127,0-9 0,0-10 88,0-8 0,-1-9 44,-3-3 1,1-4-81,-4-4 0,-1-7 6,-3-8 1,-1-3 40,1-1 1,-1-3 0,1-1 0,1-3 242,2 3 0,3 0-246,5 4 1,0-3-169,0-1 1,5 0 93,3 5 1,3-5-769,4 0 1,8-1 356,8 2 1,2 2 459,1-3 0,5 3 0,2 1 0</inkml:trace>
  <inkml:trace contextRef="#ctx0" brushRef="#br0" timeOffset="6">18422 5014 7801,'-12'-18'0,"-3"-2"607,0 4 69,5 6-239,5 0 0,5 10-114,0 0 1,0 7 72,0 8 1,1-1-75,3 5 0,-2 0-64,6 4 1,-4-4-144,3 0 1,-3-4 116,4 4 1,-4-5-291,3 1 0,-3-2-5,4-2 0,-5-1-15,5-2 1,-4 1-67,4-5-165,-6-1 176,8-3 1,-5-5-38,3-2 1,-2-7 24,-2-1 1,-1-4 94,4 3 0,-4 1-65,1 4 1,1-1 75,-2 1 0,2-1-15,-1 1 35,-2 0 1,6-1-1,-2 2 20,0 2 0,-2-2 13,3 3 1,-3-2 49,4 1-28,-1-2 1,1 5 285,0-3-74,-6-2-72,8 9 270,-8-4-334,3 5 1,-5 1 124,0 3 0,0 2-127,0 6 1,-4-1 5,0 0 0,-4 1-76,5-1 0,-6 5-133,1-1 1,-2 4-167,-2-4 0,1 5 68,0-1 0,-2-1 14,-2 1 1,1 0 89,-5 4 1,0 0-41,-4 0 1,0 0 110,0-1 0,4 0 144,0-3 0,5-2 17,-1-6 1,3-3 57,5-1 78,-3-4-220,8 2-7,2-5 0,7-1 42,4-3 1,2 1 66,2-4 1,3 3-61,5-4 1,-4 4 1,0-3 0,-1 0-144,1 0 1,2-3 105,-2 2 0,-2-1-139,-2 2 1,1-4 69,0 4 0,-1-2-127,-4 1 0,1-2 85,-1 2 1,1 2-131,-1-1 0,-3 3-262,-1-4-466,-4 6 430,2-4 4,-5 6 1,-5 0-866,-3 0 1,-2 6 705,-1 1 0,-1 3 627,1 2 0,-1 3 0,1 0 0,-1 6 0,1-4 0</inkml:trace>
  <inkml:trace contextRef="#ctx0" brushRef="#br0" timeOffset="7">18091 5756 7801,'-7'-5'123,"2"4"0,6-6 157,3 4 0,8 1 135,7-1 1,4-4-101,3 0 0,7 0 70,5 0 1,9-5-82,-1-3 0,6-2-276,-3 2 1,0 1 145,-7-5 1,1 5-12,-5-1 1,-1 2-130,-7 2 0,-6 1 39,-5 2-328,-5 3-283,3 0-29,-11 4 1,-2-4 48,-8 5 0,-6 5 387,-5 2 1,-4 4-811,3 0 1,-3 2 374,4 2 0,-4-2 566,4 2 0,0-3 0,3 0 0,1-1 0,-1 1 0,-4 4 0,-2 2 0</inkml:trace>
  <inkml:trace contextRef="#ctx0" brushRef="#br0" timeOffset="8">18228 5551 7801,'0'-12'0,"-5"1"207,-3-1 155,3 6 1,0 2 176,5 8 0,0 7-47,0 8 0,5 3-86,3 1 1,0 3-102,0 1 0,1 5-41,-5-2 1,3 3-147,-3 2 1,0 3-119,-4 0 0,0 0-349,0-4 1,0-1 249,0-3 0,0-7-1211,0-7 162,0-4 438,0-5 1,0-9 235,0-9 1,0-7-20,0-9 0,0 2 74,0-5 419,0 4 0,0-3 0,0 4 0,0-2 0,0-5 0,0 3 0</inkml:trace>
  <inkml:trace contextRef="#ctx0" brushRef="#br0" timeOffset="9">18502 5448 7801,'0'-7'-1084,"0"5"2097,0 9 0,1 6-279,3 10 1,2 5-215,6 2 1,-6 3-181,-2 2 1,1 4-63,-1 3 0,-1-2-266,-3 2 1,0-4-231,0 4 0,0-6-8,0-2 1,0-5 233,0-6 1,0-9-1738,0-3 1203,0-7 1,0-4-518,0-7 1,0-5 1042,0-3 0,0-13 0,0-7 0</inkml:trace>
  <inkml:trace contextRef="#ctx0" brushRef="#br0" timeOffset="10">19027 5196 7801,'-1'-10'0,"-2"1"-22,0 2 361,-1 4-296,-1-7 191,3 9 398,-3-4-144,5 5 161,0 0-630,0 5 1,0-3-4,0 6 0,0-4 112,0 3-114,0 1 0,-3 3 47,-1 1 1,-1-1 13,1 1 0,1 0 25,-4 4 0,3-4-10,-4 4 0,2 0 50,-2-1 1,-2 6 13,3-2 1,0-2 10,0 2 1,3-5 63,-4 2-191,6-4 107,-9 0-151,10-1 192,-4-4-113,5-2 0,0-7-166,0-1 1,4 0 89,0-5-82,5 1 0,-3-5 108,5 1 1,-3-1-83,0 1 1,-2 0 41,2-1 0,0 1-2,-4-1 0,5 5 12,-1-1 0,-2 2-1,2-2 0,-4-1 65,3 6 0,-4-3 11,0 3 0,0 1 105,1-1-123,-3-4 144,4 6 1,-5-3-135,0 8 0,-1 4-40,-3 7 1,-2 0-23,-6 8 1,1-2-13,-1 10 0,1-2 41,0 2 0,-1 2-18,1-3 1,-1-2 25,1-1 1,1-8-9,2-4 1,3-3 37,5 0-68,0-6 15,0-1 20,0-5 1,5-6-4,3-5 0,2-1 25,1-3 0,1 2-4,-1 2 1,1 1 371,-1 2-265,0-2 0,1 10 94,-1 0 1,-3 6 11,0 9 0,-6 4 45,2 8 0,-3 2-247,-1 6 1,0 3-111,0 0 0,-1 0-73,-3-4 0,3-1-344,-3-2 0,-1-9-1740,1-6 1014,0-9 342,4-2 0,0-15 22,0-5 1,0-7-985,0-4 1812,5-4 0,2-9 0,4-1 0</inkml:trace>
  <inkml:trace contextRef="#ctx0" brushRef="#br0" timeOffset="11">19290 5242 7801,'-5'-6'-638,"-2"-4"1743,1 8 1,7-3-589,11 5 0,-1 0-59,4 0 1,-1 0-83,2 0 1,-4 0-158,4 0 1,-8 0-52,0 0 0,0 0-164,3 0 1,-3 0-534,-1 0 313,1 0 1,0-1-820,-1-3 439,-4 3-400,2-9-69,-5 9 1,-5-5 556,-3 6 1,2 2 507,-2 2 0,-5 2 0,-4 5 0</inkml:trace>
  <inkml:trace contextRef="#ctx0" brushRef="#br0" timeOffset="12">19176 5482 7801,'-18'-5'-258,"6"4"1538,7-4 1,10 5-544,3 0 1,7 0 104,4 0 1,-1 0 37,1 0 1,1-5-379,7-3 1,-3 2-250,3-2 0,-3-1-293,-1-6 0,3 2-325,1-2 1,0-2-76,-4 2 1,-6 0-576,-1 4 0,-4 0 152,0 4 1,-5 2-2122,1 5 2102,-6 0 0,4 1 882,-6 3 0,0 2 0,-6 11 0,0 0 0</inkml:trace>
  <inkml:trace contextRef="#ctx0" brushRef="#br0" timeOffset="13">19461 5425 7801,'-16'0'-762,"7"0"878,-3 0 1,5 1 579,-1 3 1,3 4-52,5 7 0,4 4 207,0 8 0,3 0-254,-3 4 1,4 2 178,-4-3 0,3 3-173,-3 2 1,0 1-214,-4-1 1,0 0-562,0-8 0,0-1 110,0-3 0,-5-1-54,-3-3 1,-2-4-195,-2-7 1,-3 1-559,0-6 0,-9 0-107,1-7 1,-2-2-549,2-6 0,0 0 1521,0-3 0,-5-3 0,-1-5 0</inkml:trace>
  <inkml:trace contextRef="#ctx0" brushRef="#br0" timeOffset="14">19770 5459 7801,'-7'-5'-192,"-3"4"719,9-9 1,-4 7-172,5-4 0,1 3-115,3-4 0,2 4 36,6-3 1,0-1-12,3-3 0,-2 0 79,2 4 1,-1-2-126,2 5 1,-4-3-1,3 3 1,-1-4-58,2 4 0,-4 1 12,4 3 1,-4 0-53,0 0 0,-1 0 84,1 0 0,-5 5-19,1 2 1,-4 3 38,3 2 0,-3 3-7,4 0 1,-6 7 80,2 1 1,-3 0 176,-1 3 1,0 2-147,0-1 1,0 1 71,0-2 1,0-2-268,0 3 0,0-3-228,0-1 1,-1-1-270,-3-3 1,2-3-590,-6-4-224,5-1 0,-7-5 413,3-2 1,0-4-337,0-4 1,-1-3 365,-3-9 730,4-1 0,-8-6 0,2 0 0</inkml:trace>
  <inkml:trace contextRef="#ctx0" brushRef="#br0" timeOffset="15">19907 5276 7801,'-18'12'0,"1"6"0,7 4 464,3 8 1,1 12-150,6 3 1,0 7 81,0-2 1,-1-6-304,-3-6 0,-2 0-271,-5-3 1,-1 0-1,1-8 1,-1-2-181,1-6 1,5 1 356,2-4 0,-3-1 0,1-4 0</inkml:trace>
  <inkml:trace contextRef="#ctx0" brushRef="#br0" timeOffset="16">20192 5391 7801,'-11'0'0,"-1"0"0,6 5 1311,2 2 0,3 10-498,1 6 0,5 0-299,3 3 0,0-6-275,0 0 0,1-7-184,-5 3 0,0-7 174,-4-2-177,0-4-173,0 2-212,0-5 0,0-5-165,0-3 0,0-2 265,0-1 0,0-2 157,0-2 0,1 2 57,3-2 0,-2 2 127,6 2 1,-1-1-39,5 1 0,-1-1 307,1 1 0,-1-1-137,0 1 1,1 3 22,-1 1 1,5 4-63,-1-1 1,0 3-52,-4 1 0,0 5-82,-4 3 0,2 7 8,-5 4 0,0 3-107,-4 1 0,-7 1-144,-4 2 1,-2-2-359,-6 3 1,4-4-476,-4-4 1,4 1 445,-4-4 0,5-6-1555,-2-7 1152,4-1 965,5-7 0,7-7 0,7-6 0</inkml:trace>
  <inkml:trace contextRef="#ctx0" brushRef="#br0" timeOffset="17">20615 5219 7801,'-5'-11'-284,"3"-1"0,-1 5 1924,6-1 0,9 6-758,7-2 0,2 1-104,2 0 0,4 1-272,-1-2 1,1 3-112,-4 1 0,0-4-307,0 1 1,-2-5-207,-2 4 0,3-5-986,-3 2-146,-3-3 1,1-1-706,-6 4 1,-3-2 1954,0 5 0,-6 0 0,3 4 0</inkml:trace>
  <inkml:trace contextRef="#ctx0" brushRef="#br0" timeOffset="18">20877 5059 7801,'-16'-11'0,"8"5"0,-7 1 0,14 7 0,-3 6 0,3-1 1613,1 9 1,0-2-751,0 1 0,0-3-406,0 4 0,0-4-139,0 0 0,1-1-1018,3 1 546,-3-1 0,5-1 34,-2-2 1,-3-2-419,3-2 12,3-3 0,-5 4-96,6-5 130,-6 0 622,8 0 48,-8 0 205,8 0-213,-9 0-103,4 0-67,-5 0-172,5-5-66,-3 4-438,3-4-729,-5 0 230,0 4-79,0-5 956,-5 6 0,-2 6 298,-4 1 0,3 0 0,1 0 0,-6 6 0,-5 5 0</inkml:trace>
  <inkml:trace contextRef="#ctx0" brushRef="#br0" timeOffset="19">20523 5505 7801,'-11'0'467,"-1"0"789,6-5-801,1 4 0,8-5-185,4 6 0,2-1 374,10-3 1,5-2-67,7-5 1,2-1 52,1 1 1,4-1-348,0 1 1,5-4-257,-1-1 1,0 0-185,-4 1 0,-1 6-355,-11-3 1,-3 5 79,-4-1 0,-10 2-1609,-1 2 1110,-6 3 1,-3-4 178,-3 5 0,2 1 53,-6 3 0,1 2 698,-5 6 0,1-1 0,-1 0 0,1-3 0,-1 0 0,1-2 0,0 2 0,3 0 0,0-4 0,1 4 0,-5-4 0,1 3 0,-1-3 0,6 5 0,-9-8 0,2 4 0</inkml:trace>
  <inkml:trace contextRef="#ctx0" brushRef="#br0" timeOffset="20">20775 5356 7801,'-12'0'-740,"1"-3"371,-1-1 1335,1 0 0,1 10-313,2 6 1,-1 0-154,5 7 1,-1 0-173,2 4 1,0 1-11,-5 3 0,6-3-111,-2 3 0,-1-4 25,1-4 1,0 2-26,4-2 0,0-2 206,0-2 87,0-2 0,2-3-41,1-2 1,0-3-23,5-5 1,3 0-199,4 0 0,6 0-152,-2 0 0,-2-5 41,2-3 0,0-4-138,4-3 0,-1 1-892,-3-5 1,1 1 513,-5-1 0,4 2-1265,-3 1 0,-1 4-983,-4-3 145,-4 2 1775,3 7 716,-9 0 0,4 12 0,-5 0 0</inkml:trace>
  <inkml:trace contextRef="#ctx0" brushRef="#br0" timeOffset="21">20854 5493 7801,'-11'-11'-322,"0"0"0,3 3-65,0 0 2263,6 6-1141,-3-3 0,5 10-32,0 2 0,0 7-105,0 2 1,0 4 98,0-1 0,0 3-314,0 0 0,0 6-163,0 3 0,0-2-253,0 1 0,0-3 109,0 4 0,0-1-223,0 4 1,0-5-254,0-2 0,0-3-531,0-1 1,0-5-478,0-3-744,-5-7 1522,-2-3 1,-4-9-46,0 0 0,-1-5 675,1 2 0,-5 2 0,1 1 0,-1-1 0,1 1 0,2 0 0,-2 4 0,2 0 0,2 0 0,-1 0 123,1 0 379,-1 0 233,1 0-6,4 0 1,4 0-215,6 0 1,5-6-140,7-6 1,1 0-427,6-7 1,-1-2 18,5-5 0,2 0 78,-1-4 1,5-2-189,-2-6 0,-1-3-603,2-4 1,-5-10 496,5-2 0,-19 26 0,0 0-408,11-26 1,-5 0 141,-7 11 1,-3 3 122,-1 8 0,-4 2 309,1 3 1,-3 6 80,-1 5 0,-1 5 0,-3-1 0,1 3 69,-4 5 1,3-2 886,-4 5-731,1 0 0,-1 4 751,0 0-745,6 0 0,-5 0 136,4 0-452,1 0 89,-3 0 7,5 0-46,0 5 69,0-3 0,0 4-8,0-2 1,0-2 6,0 6 0,0-1 49,0 5 0,2-1 9,1 1 1,0 4 17,5 3 0,-5 4 122,5 4 1,0 2-47,3 5 0,5 12-11,4 7 1,-8-22-1,2 2-62,1 4 1,1 2-1,3-1 1,1 1 145,2 5 1,2 0 0,0 1 0,2 0-75,3 1 0,-1-1 0,-3-1 0,-1 0-79,-1-5 0,-1-2 0,-5-5 0,-1-1 7,15 23 0,-7-12 19,-5-8 1,-6-10-93,-6-9 56,-4-7-258,2-3 1,-5-15-168,0-6 0,0-5 193,0-6 1,-1-2-359,-3-5 0,-3-2-438,-4-2 0,0-1-134,-1-3 0,1-1 598,-1 5 0,0 3 171,-4 5 0,4 8 298,-3 0 0,-3 1 0,0-2 0,-5 1 0</inkml:trace>
  <inkml:trace contextRef="#ctx0" brushRef="#br0" timeOffset="22">21288 5311 7801,'-11'0'109,"0"5"54,-1 2 0,2 10 287,2 6 1,2 5 654,2 6 0,-2 5-445,-5 3 0,-6 4-270,-2 3 1,-3-7-552,0 0 0,-3-1-50,-1-3 0,2 0-270,-3-4 1,4-5 479,4-2 1,8-8 0,1-8 0,3-6 0</inkml:trace>
  <inkml:trace contextRef="#ctx0" brushRef="#br0" timeOffset="23">21288 4922 7801,'-6'-6'2207,"7"12"-1567,11 13 1,4 7-1917,7 4 0,-5-2 409,-3-5 1,2 0 376,-2 0 0,-4-6 490,-3-1 0,0-4 0,3 0 0,0-1 0</inkml:trace>
  <inkml:trace contextRef="#ctx0" brushRef="#br0" timeOffset="24">22065 5128 7801,'0'-6'393,"0"1"0,0 6 581,0 3 0,5 2-478,3 5 0,2 5-56,1-1 0,0 1-350,-4 0 0,3-8-225,-2 4 0,1-3-140,-2 2 0,2-3 247,-5-1-1694,0-4 570,1 2 496,-4-5 0,1-5 356,-6-3 0,-4 2 281,4-2 1,-5 2 62,2-2 1,0 0 536,0 4 629,-1-5-905,-3 2 1,3 0 447,1-1-495,4 6 1,-2-5 106,5 4-218,0 1 0,1-7-152,3 6 1,4-2 139,7 1 1,3 1-27,4-4 0,3 4-216,1-1 0,-2-1 46,3 1 1,1-1 101,-1 1 0,-2 3-75,-6-3 1,-3 3-125,-4 1 0,-6 5 97,-2 3 1,-3 2-125,-1 1 1,-6 5 70,-5-1 0,-7 5-162,-9-1 1,2 1 256,-6 0 0,2 0-74,-1-5 1,2 0 532,5-3 1,5-2-133,3-3 1,2-1 266,2-6-81,4 0-163,2 0 0,10-4-363,3 0 1,2-5 107,2 1 0,3-2-516,0-1 1,5-1 222,-1 1 1,-1 0-718,1-1 0,-5 1 193,1-1 0,-2 6-586,-1 2 1327,-1 3 0,5-4 0,2-2 0</inkml:trace>
  <inkml:trace contextRef="#ctx0" brushRef="#br0" timeOffset="25">22031 5391 7801,'-18'16'445,"2"2"1,9 6 631,3 3 1,3 1-827,1 2 1,7 2-327,4-6 0,2 1-368,6-4 0,-2-5 166,2-3 1,2-4-352,-6-3 1,4-3 222,-4-5 1,4 0-272,-3 0 1,-1 0 140,-4 0 535,1-5 0,-1-6 0,0-7 0</inkml:trace>
  <inkml:trace contextRef="#ctx0" brushRef="#br0" timeOffset="26">22122 5619 7801,'-5'-11'-505,"4"4"0,-8-3 252,5 3 1,-1 0 768,1 0-10,3 4-304,-4-7 0,6 7-81,3-4 0,2 4 6,6-1 1,-1-1-63,1 2 0,4-5-143,3 4 0,3-5 126,1 2 0,-1-4-18,1 0 0,1 3 71,3 1 0,-2-1-42,6-3 0,-6-1 162,2 1 0,-3-1-21,-1 1 1,-4 5 82,0 2 1,-5-1-73,1 1-1,-2 0 189,-2 4-162,-4 0-265,-2 5 0,-5 2-21,0 4 0,-3 4-29,-5 1 0,1 4-87,-8-1 1,-3 2-19,-1 2 1,1 0-234,-1 0 0,-5 4 172,-7-1 1,-3 1 91,-4-4 1,-2 0 60,-6-1 1,-4 0 74,1-3 0,1 1 848,6-4 1,5-5-14,10-3 660,1-6-817,18 3 1,-1-5 91,13 0 1,2 0-317,6 0 0,6-4-174,4 1 0,6-6-445,7 1 1,0-6 180,3-1 1,1 0-795,3 3 0,3-3 157,-3 0 1,1-4-822,-1 4 0,-4-2 593,-8 2 1,3 2 111,-2-2 0,-5 3 155,-3 5 598,-5 2 0,-7 0 0,1-2 0</inkml:trace>
  <inkml:trace contextRef="#ctx0" brushRef="#br0" timeOffset="27">22373 5117 7623,'-15'-27'-624,"0"0"883,0 6 1,7 0 564,1 6 1,4 0 114,-1 3 153,3 6-821,1 1 0,0 8-63,0 4 1,0 7 403,0 13 1,4 7-217,0 8 1,1 7 123,-2 5 0,-1 9-562,0-27 1,0 1-1,-2 0 1,1 0 172,-1 5 0,0 0 0,0 3 0,0 2-126,0 0 1,0 1 0,-1 2 0,1 1-130,-2 3 0,0-1 0,-1-6 0,1-2 23,-2 0 1,0-2 0,1-7-1,1-1-301,2 22 0,0-10 169,0-9-35,0-17-1283,0-6 0,0-22 411,0-4 0,0-6 110,0-5 1,0-6 1029,0-3 0,5 3 0,1 0 0</inkml:trace>
  <inkml:trace contextRef="#ctx0" brushRef="#br0" timeOffset="28">22876 5254 7801,'-5'-12'0,"4"1"214,-10-1 582,10 1-31,-4 5-235,5 0 279,0 6-280,0 6-307,0 0 1,-5 9-52,-3 0 1,-2 6-148,-1-2 1,-1 2 82,1 2 0,-2 0-142,-2 0 0,2 3-147,-2 1 0,-1 0 123,0-4 1,1-2-48,4-2 0,1 2-31,2-6 132,-2 0-39,9-9 22,-4-1 0,10-5 1,2 0 0,5-6-7,3-5 0,-1-1 48,5-3 1,-4-2-4,4 2 0,-4-4 127,4 4 0,-5-4-17,2 4 1,-1-1 80,-4 5 0,3 0-15,-6-1 0,2 2 422,1 2-203,-4 3 124,-2 5-322,-5 0 0,0 5-32,0 3 1,-4 3-240,0 5 0,-5 1-124,2 6 1,-5 1-141,-3 3 0,2-3 136,-2 3 0,-1 1-41,0-2 0,5-4 60,3-7 0,2-2-89,-2-2 109,3 1 28,5-6 0,2-2 377,1-8 1,4-2 55,4-6 1,4 1 190,1-1 0,-1 2-41,-4 3 0,1-2 255,-1 5 1,-3 0-207,-1 4 1,-3 1 111,4 3 1,-6 3-266,2 4 0,-3 6-155,-1 2 1,-3 6-311,-1 2 1,-5 3-289,1-3 0,-1-4-484,2-4 1,-3-5-721,2 1-1488,3-3 2027,0-5 1,5-8-226,0-11 0,1-4 1282,3-7 0,7-5 0,7-1 0</inkml:trace>
  <inkml:trace contextRef="#ctx0" brushRef="#br0" timeOffset="29">23104 5231 7801,'-5'-12'271,"4"5"612,-3-1-499,3 6 1,2-4 127,3 6 1,4 0-143,7 0 0,-2 0-57,2 0 1,1 0 155,0 0 0,0 4-79,-1 0 1,-2 0-90,2-4 1,-2 0-96,-2 0 1,1 4 258,-1 0-51,1-1-1,-1-3 52,0 0-51,-4 0-104,3 0-2971,-9 0 1,3 0 1018,-8 0 1,2 0 978,-6 0 1,4 0 99,-3 0 0,-1 4 297,-3 0 1,3 5 265,0-2 0,-3 4 0,-4 0 0,-6 6 0,4 0 0</inkml:trace>
  <inkml:trace contextRef="#ctx0" brushRef="#br0" timeOffset="30">22956 5573 7801,'-11'0'723,"-1"0"180,1 0 1,6 0 56,5 0 0,6-1-424,9-3 1,3-2-128,5-5 0,0 2-9,-1-3 0,5 3 141,0-6 0,4 2-456,0 2 0,-2 0-384,2-1 1,-6 1-229,2-1 0,-1 2-672,-3 3 1,-3 0-742,-8 3 0,-1 4 186,1 0 1754,-1 5 0,-5 7 0,0-1 0</inkml:trace>
  <inkml:trace contextRef="#ctx0" brushRef="#br0" timeOffset="31">23253 5516 7801,'-18'-5'357,"2"-1"148,4 0 0,6 6-50,2 7 0,3 8 195,1 4 0,1 4-50,3 4 1,-3-2 140,3 6 0,1-1 212,-1 4 0,5 6-430,-2 2 0,-2-2-198,-1 2 1,1-5-165,-1 1 0,0-4-119,-4-3 1,0-5-147,0-7-259,-5-2 0,-5-11-174,-6-2 1,-4-3-908,1-1 1,-4-6-457,-3-5 1,0-2 321,-4-6 1578,4 5 0,-7-13 0,4 3 0</inkml:trace>
  <inkml:trace contextRef="#ctx0" brushRef="#br0" timeOffset="32">23675 5436 9099,'0'-6'1569,"2"-3"-824,2 5 1,3-1-222,8 1 1,-2 2 20,2-6 0,2 4-218,-2-3 0,4 3-104,-4-4 0,4 5-415,-3-5 1,3 2 185,-4-2 1,0-1-620,-4 5 0,1-1-326,-1 1 375,-4 3 0,-1-5-738,-2 2 361,-3 3 0,3-4 352,-8 5 0,2 1-533,-6 3 1134,5 2 0,-12 11 0,2 0 0</inkml:trace>
  <inkml:trace contextRef="#ctx0" brushRef="#br0" timeOffset="33">23573 5722 7801,'-18'-5'935,"1"4"207,11-5 0,10 6-554,7 0 1,10 0-8,1 0 0,3 0-291,5 0 1,-3-5-108,3-2 0,1-5-62,3-3 1,-1 1 85,-3-5 0,2 0-693,-5-4 0,1 4 64,-2 0 0,-7 5-382,0-1 0,-6 2 266,-5 2 0,-2 3-1014,-2 1 600,-3 4 10,4-2 512,-10 5 0,0 5 430,-3 3 0,-2-3 0,4 10 0,-6-2 0</inkml:trace>
  <inkml:trace contextRef="#ctx0" brushRef="#br0" timeOffset="34">23687 5322 7801,'-18'-6'629,"3"-2"1040,7 8 1,3 9-816,5 14 1,0 6-326,0 9 0,4-2-179,0 2 0,3 2-247,-3 2 1,4 1-175,-4-1 1,1-2-250,-1-6 0,2-5-313,5-2 1,-1-3-791,-2-1 1,3-11 568,1-4 1,1-6 853,6-2 0,0-5 0,4-1 0</inkml:trace>
  <inkml:trace contextRef="#ctx0" brushRef="#br0" timeOffset="35">23950 5208 7801,'-12'-17'2085,"1"10"1,4-1-1429,4 16 1,1 10-62,2 12 1,0 7-167,0 1 1,0 5-55,0-1 1,0 2-248,0 2 1,0 0-175,0-1 1,4 0-1437,0-3 1,1-4 888,-1-8 1,-2-2-1357,6-5 0,0-1 1948,3-3 0,0-8 0,1-6 0</inkml:trace>
  <inkml:trace contextRef="#ctx0" brushRef="#br0" timeOffset="36">23481 5493 7801,'-5'17'751,"4"1"-10,-3 5 0,3 10-650,1 5 0,1 3-55,3 1 0,2 2-659,6-6 1,-5 0 176,1-4 1,-2-5-87,2-2 0,1-3-114,-5-1 646,-1-6 0,2 5 0,2-4 0</inkml:trace>
  <inkml:trace contextRef="#ctx0" brushRef="#br0" timeOffset="37">23390 5870 7801,'-6'0'-179,"-5"0"1053,10 0-432,-4 0 0,5 2-108,0 1 1,5-1 96,3 1 1,2 4 81,1 0 0,1 0 108,-1 0 1,1-3-107,-1 4 1,0-2 54,1 2 1,3 1-141,0-6 1,4 6 13,-3-1 0,5-3-176,2-1 1,1 1-50,7-1 1,4 0-590,7-4 1,2 0-308,2 0 1,1 0-845,3 0 1,3 0 376,8 0 0,-2 1 904,-26 0 0,-1 2 1,0 1-1,1 3 1,1 2-1,0 0 1</inkml:trace>
  <inkml:trace contextRef="#ctx0" brushRef="#br0" timeOffset="38">24441 5402 7801,'-12'-11'-1292,"2"-1"1600,2 1 1,0 3 2423,4 1-2106,0 4 0,4-1 566,0 8-791,0 2 1,-4 10-12,0-1 0,-5 5-184,2-1 0,-3 3 13,-2 1 1,1 3-377,-1 1 1,0 3 89,-3-3 0,2 2-102,-2-6 0,2 2 82,1-6 0,2-2-54,3-2 0,0-3 3,4-5 39,1-2 1,-1-5 153,6 0 1,0-5-28,4-2 1,1-4 510,3 0 0,1 0 56,-1-1 1,1 2 213,-1 2 0,1 0-256,-1 4 0,-3 0 809,-1 4-865,1 0 1,2 1 39,-2 3 1,1 6-739,-6 5 1,1 7 178,-4 1 1,0 1-530,0 6 0,0 0-528,0 0 1,0-2-1176,0-5 1,0-5-706,0-3 2959,0-8 0,10-2 0,3-5 0</inkml:trace>
  <inkml:trace contextRef="#ctx0" brushRef="#br0" timeOffset="39">24612 5334 7801,'-5'-17'0,"4"8"383,-3-2 0,3 6 582,1-3 1,5 6-488,2-2 1,3 2-214,2 2 0,3 0-305,0 0 1,4 0 33,-3 0 1,-1 0 37,-4 0 1,1 0-83,-1 0 0,-3 2-332,-1 2 0,-4-2 254,1 6 1,-4-1-114,-4 5 0,-3 0-85,-4 4 0,-5-2 76,-4 5 0,-1 0 161,-2 3 1,0 1-50,0 0 1,4-1 621,0-3 0,5 1-131,-1-5 0,0 1 491,3-5-452,4 0-216,8 1 1,5-6 44,2-2 0,5-4 48,3-4 1,3-3-557,5-9 1,3 2 109,1-5 1,-1 5 20,-3-1 1,-1-1 225,-3 0 1,1 1 283,-5 4 0,1-1 182,-5 1 398,1 5-234,-6 0-417,-1 6 0,-6 6-3,-3 1 0,-4 8-179,-7 4 0,1 3-162,-5 1 0,0 4-10,-4-1 1,2 1-339,2-4 0,-2-1 22,6 1 0,0 0-382,3 0 1,2-5-463,3-3 1,2-2 576,5-2 1,1-5 75,3-2 1,3-2 177,8-2 1,3-6 176,5-1 0,0-3 125,0-2 0,0 1 194,-1-1 1,-3 0 37,1-3 0,-3 2 183,2-2 1,2 2 631,-6 1 0,0 2 90,-4 3 259,1-3-298,-1 3-146,-4 1-669,-2 1 0,-5 10-208,0 2 1,-5 5-23,-3 3 1,-3-1-239,-5 5 0,2 1-492,-5 7 0,-5-2 387,-6 6 1,-3-3-95,-1 6 0,-1-6 162,1 6 1,1-6 309,3 3 0,2-6 235,5 2 0,5-8 1386,3-4-393,7-2-118,3-2 1,10-5-27,3-2 0,7 1-523,4-1 0,9 0 321,6-4 1,1 0-400,3 0 1,-2-5-191,3-3 0,-6-2-333,5-1 0,-11-1-350,4 1 0,-6-1 451,-2 1 1,-5-4 133,-3-1 1,-2 1-186,-2 4 0,-4-1 0,-2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44:35.13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10404 2341 8801,'0'8'717,"0"0"0,5-1-518,3 5 0,6-1 59,1 0 1,6-3-218,-2 0 0,-2-2 54,2 2 1,-5 0-368,2-4 1,-4 4 45,0-4 0,-1 3-529,1-3-507,-6 0 885,-1 1 0,-6 1-95,-3 6 0,-6-5 472,-5 1 0,-11 0 0,2 3 0</inkml:trace>
  <inkml:trace contextRef="#ctx0" brushRef="#br0" timeOffset="1">10176 2764 8314,'-11'6'0,"-1"4"239,6-3 0,1 4 1,6-3-33,3-1 1,2-4-80,6 1 1,0-3 151,3-1 1,-1 0-125,5 0 1,-3 0 78,3 0 0,-1-1-171,1-3 1,2 1 37,-2-4 1,3 3-137,1-4 1,-4 4 94,0-3 0,-2 1-104,2-2 0,-2-1-24,-6 5 0,-3-3 143,0 3 12,-1 0 26,0 4 196,-2-5-202,-5 4-52,-5-4 0,2 10 16,-5 2 0,6 0-6,-2 0 1,3 1 107,1 3 1,0 4-82,0 1 1,0 4 19,0-1 0,0 3-31,0 0 1,0 3 151,0 1 1,0 2-135,0 3 1,0 2 40,0-3 1,0-2-64,0-1 1,0-3-128,0-1 0,0-6-376,0-1 186,0-9-564,0-2 554,0-5 1,0-9-442,0-2 1,0-8 284,0 0 0,0-6-317,0-2 1,0-5 178,0 2 1,0 2 215,0 1 1,0 3 264,0 1 0,0 4-141,0 0 0,0 5 264,0-1 1,-4 2-144,0 2 0,-3 3 699,3 1-448,-5 4 0,3-1 232,-6 8 0,4 2-141,1 6 0,-1 4 4,-3 3 1,-1 7-10,1 0 0,1 6-58,2-1 1,-1-4 87,6 0 1,-5-3-64,4-1 1,0 0-137,4 0 0,0-5 65,0-3 1,5-6 17,3-2 0,2-4-198,2 1 0,0-8-293,3-4 0,-1-7 60,5-4 1,2-9 103,5-6 1,-1-2-417,1-6 1,2-3-10,-1-5 0,3-1 171,-3 2 0,0 6 132,-5-3 1,1 8 374,0 0 1,-4 2 15,0 2 1,-5 6 134,1 5 0,-2 4 79,-2 4 0,-3 6-41,0-2 163,-6 7-107,3-1 107,-5 5 1,-1 5-42,-3 3-245,3 2 0,-4 1 88,5 1-25,-5-1-275,3 0 189,-3 1-129,5-1 158,0-4-252,0 3 191,0-9-255,0 4-750,0-5 801,-5 0 93,4 0-87,-4 0 64,5 0 48,0 5 28,0-4-85,0 5 44,0-6-36,-5 0 81,4 5 0,-4-3-56,5 6 1,0-4 90,0 3 0,0-3 1,0 4 0,0-1 12,0 5 0,0 0 101,0 4 0,0 1-92,0 6 0,0 6-29,0 6 1,1 5 6,3 10 1,-2 11-408,2-28 1,0 2 0,-1 3-1,0 0 281,1 0 1,0 0-1,0-1 1,1 0-64,-4-1 1,1 0-1,4-2 1,0 0-432,1 27 0,6-8-176,-5-15 0,-3-5 221,-1-10 1,1-6-294,-1-1 301,-1-9 1,-3-3 479,0-8 0,-1-7 235,-3-8 0,-2-8 0,-5-2 1</inkml:trace>
  <inkml:trace contextRef="#ctx0" brushRef="#br0" timeOffset="2">10918 2730 8236,'2'11'1121,"1"0"1,1 2-436,8 2 0,-1 8-584,12 8 0,-3-2-349,7 1 1,1-1-347,-2 2 1,-3-7 30,-4-5 1,-1-5 111,1 1 450,-2-7 0,-6-3 0,0-5 0</inkml:trace>
  <inkml:trace contextRef="#ctx0" brushRef="#br0" timeOffset="3">11272 2661 8236,'7'0'-698,"3"0"0,-4 4 956,6 0 1,-1-1-40,0-3 1,5 0-13,-1 0 1,1 0-112,0 0 1,-2 0 115,5 0 0,-4 0-39,4 0 0,-5-3-52,1-1 0,-2-4 333,-2 4-169,1 1 266,-1-2-224,0 3 351,-4-3-145,-2 5-281,-5 0-68,-5 5 1,0-2 23,-3 4 1,-2 1-28,2 3 1,2 5 10,-2-1 0,1 5-110,-5-1 0,0 3 84,-4 1 1,4 5-170,-3 2 1,-2-1 104,2 2 1,-4-1-216,4 4 0,-1-4-192,5-4 0,3-5-750,1-2-33,4-5 751,-2-3 1,5-7-546,0-8 0,1-4 314,3-7 1,2 1 1,6-5 0,-4 4 118,-1-4 1,-1 5 376,2-1 1,1 2 124,-5 2 0,5 0 142,-2 4 1,0-2 1397,0 5-950,-4-5 511,7 8-759,-4-4 0,2 10 415,0 3 1,-6 3-248,2 4 1,-3-2-499,-1 2 1,0-1-130,0 1 1,4-2-82,0 2 0,0-6-970,-4-1 629,0-1 258,0 0 1,1-2-48,3-5 1,-2-1 99,6-3 1,-4-3 6,3-4 0,1 0 273,3-1 0,1 1 120,-1-1 0,0 0-17,1-4 1,-1 4 55,1-4 0,-1 8-86,1 0 1,-1 2 175,0-2-162,1-2-154,-1 9 81,-4-5 1,-2 12-249,-5 1 0,0 3-140,0 2 0,-5 3-307,-3 0 1,-6 0-220,-1-3 0,0 2 332,3-3 1,1 3-106,-1-6 1,2-2 118,3 2 0,-4-6 31,4 2 417,2-3 0,0-2 0,5-3 0,0-2 0,0-11 0,0 0 0</inkml:trace>
  <inkml:trace contextRef="#ctx0" brushRef="#br0" timeOffset="4">11752 2558 8236,'6'-1'-667,"-2"-3"1,-1 2 2214,1-6-1145,2 6 0,5-7-206,1 5 1,-1-4 149,1 4 0,0-3-66,4 3 1,-4 0 65,3 4 0,2-4-97,-2 1 0,4-1 130,-4 4 1,1 0-89,-5 0 1,0 4 131,1-1 0,-2 6-116,-2-1 1,1 2-32,-6 1 0,1 5-170,-4-1 1,0 4 126,0-4 0,-1 4-810,-3-4 1,2 4 384,-6-3 1,0 3-1134,-3-4 0,-1 0 639,1-3 0,-2-2-733,-2-3 1,2 2-47,-2-5 1464,3 5 0,-5-8 0,-1 4 0</inkml:trace>
  <inkml:trace contextRef="#ctx0" brushRef="#br0" timeOffset="5">11809 2604 10090,'0'13'673,"0"2"0,0-1-423,0 5 0,0 1-161,0 7 1,-1-3-2,-3 3 0,3-3-140,-3-1 1,3-6-177,1-1 1,0 0 153,0-1 0,0-3-223,0-5 220,0-4 0,1 2 88,3-5 0,-2-1-27,6-3 0,0-1 9,3-3 1,-3-2-36,-1 2 1,1-2 47,3-1 0,5 1 9,-1 2 1,0-2-5,-4 2 1,5 2 160,-1-2 1,1 4-99,0-3 0,-2 4 114,5 0 1,-4-3-20,4 3 0,-5-1-22,1 4 1,-2 0 57,-2 0 0,1 0 140,-1 0 0,0 1 151,1 3 0,-2 4-118,-2 7 1,0-1 222,-4 5 1,1-4-124,-1 4 0,-3 4-26,3 4 1,-3 0-182,-1 0 1,0-2-129,0 6 1,0-6 58,0 2 1,0-3-144,0-1 1,-3-2-641,-1-1 0,-1-5 145,1-8-2035,3 3 1777,-9-8 1,3 3-894,-4-5 0,-1-1 378,1-3 1,-2-1-17,-2-3 1,0-2 1224,-8 2 0,-2-7 0,-10-3 0</inkml:trace>
  <inkml:trace contextRef="#ctx0" brushRef="#br0" timeOffset="6">11672 3084 8586,'-11'0'789,"-1"0"111,1 0 0,3 0 270,1 0-672,4 0 0,4 3-198,11 1 0,2 0 222,9-4 0,-2 4-77,10 0 0,4-1-649,7-3 0,2-1-379,2-3 1,0 2-675,-1-6 1,5 1 1256,-1-5 0,1-4 0,-4-2 0</inkml:trace>
  <inkml:trace contextRef="#ctx0" brushRef="#br0" timeOffset="7">11546 2810 9327,'8'5'673,"0"2"0,-1 0-667,5 0 0,3 0-538,0 0 0,0 3 377,-3-2 0,1-2-844,2 2 999,-3-6 0,5 14 0,-6-4 0</inkml:trace>
  <inkml:trace contextRef="#ctx0" brushRef="#br0" timeOffset="8">13956 1839 6697,'-6'0'1285,"-4"0"-249,9 0-259,-10 0-85,10 0-335,-4 0 1196,5 0-1349,5 0 1,1 0-232,6 0 1,-1 0 48,1 0 1,-1 0-42,1 0 0,-1 0 109,0 0 0,1 1 23,-1 3 0,-3-3 79,-1 3 16,1 2-264,4 1 1,-5 4 99,1 0 0,-6 5-420,2-1 0,-6 4 190,-2-4 0,-9 5 98,2-1 0,-5 3-496,1 1 0,-3 0 195,-4 0 0,-1-1 398,0 1 1,0 3-87,0-3 0,0 1 160,1-9 1,0 0-121,3-4 0,2 0 730,6-4-139,0 3 73,-1-8-76,6 3-294,1-5-308,5 0 159,5 0 1,2-4 76,9 0 0,-4 0-93,4 4 0,1 0 149,2 0 1,3-1-13,1-3 0,0 3 101,-1-3 1,5 3-182,0 1 1,3 0 32,-3 0 1,3-1-485,-3-3 1,0 1 200,-5-4 0,1 4-982,0-1 0,0-1 548,0 1 0,-4-3-544,0 3 1,-5 0 1078,1 4 0,-2-5 0,-2-1 0</inkml:trace>
  <inkml:trace contextRef="#ctx0" brushRef="#br0" timeOffset="9">14288 1759 8303,'6'-18'0,"-2"3"0,-3 2 930,-1 2-127,0 4 97,0 2-443,0 5 1,1 5 58,3 3 1,-3 7-205,3 4 1,-1-1-24,0 1 0,-1 0-136,1 4 0,-1 0 104,-2 0 0,0-2-261,0-2 1,0 2 84,0-6 1,0 0-240,0-4 0,-4-3 92,0 0-125,0-6 248,4 3 0,0-7 2,0-6 0,5-3-46,3-8 0,-2-4 48,2 0 0,0 0 23,3-4 1,-1 3-1,-2 1 1,2 2 62,-2 2 0,-2 2-123,2 6 1,-5 0-23,5-1 1,-4 6-162,3 2 170,-4 3 1,6 6-81,-5 2 0,3 7 97,-3 2 0,0 4-211,-4-1 1,0-1 96,0 1 1,0-2-594,0 3 1,1-3-411,3-1 0,-3-4 98,3 3 1,-1-2-1511,0-1 2501,-1-1 0,8 5 0,-4 2 0</inkml:trace>
  <inkml:trace contextRef="#ctx0" brushRef="#br0" timeOffset="10">14710 2033 8303,'-6'-1'1486,"2"-3"-646,3 3 0,2-5-257,3 6 1,3-3-455,9-1 1,-2 0 58,5 4 0,1-4-954,7 0 1,-2-1-945,5 2 0,1 1 381,3-2 1329,0 3 0,6 1 0,0 0 0</inkml:trace>
  <inkml:trace contextRef="#ctx0" brushRef="#br0" timeOffset="11">15418 1725 8165,'0'-18'-1975,"0"3"4626,-5 2-1095,4 1-867,-4 6 1,10 2-223,2 8 0,4 2 163,0 6 0,2 6-15,2 4 0,3 3 25,5 5 1,-1 6-892,1 5 1,4 4-36,0 1 1,8-1-467,-1 1 0,-12-21 0,1-1 534,-2 1 0,0 0 1,1-1-1,1-1-1409,15 15 0,-1 0 670,-6-8 1,-10-3 956,-9-4 0,-2 0 0,-9-7 0,-6-2 0,-6-4 0</inkml:trace>
  <inkml:trace contextRef="#ctx0" brushRef="#br0" timeOffset="12">15818 1633 8165,'0'-6'634,"-5"1"1,2 11 781,-4 6 1,-1 9-716,-3 10 1,-6 7-245,-2 4 1,-8 11-617,-3 4 0,11-24 0,0 0 175,-2 1 0,0 0 1,1-2-1,1-1-416,0-1 1,0 1 0,-16 21 129,5-11 0,3-6-816,8-9 528,3-7-2253,9-7 2811,2-7 0,10-5 0,2 0 0</inkml:trace>
  <inkml:trace contextRef="#ctx0" brushRef="#br0" timeOffset="13">13682 3141 8165,'-7'0'-977,"-1"0"814,5 0 1592,-7 0-380,9 0-191,-4 0-372,5 0 56,0 5 1,5-4-139,3 3 1,2-3 57,1-1 1,1 1-90,-1 3 0,2-2-162,2 1 0,-2-1-337,2-2 0,-2 0 230,-2 0-687,0 0 1,1 0 348,-1 0 1,-3 0 132,-1 0 1,0-2-27,0-1 0,0 1-415,-3-2-192,-3 3-358,4 1 1092,-5-5 0,0 4 0,0-4 0</inkml:trace>
  <inkml:trace contextRef="#ctx0" brushRef="#br0" timeOffset="14">13762 3095 8165,'0'-6'-45,"0"-4"1,0 7 656,0-5-126,0 6-133,0-8-153,0 8 0,1-6 286,3 4-476,-3 0 221,5 4-340,-6 0 158,0 5 1,0-2 72,0 4-4,0-4-106,0 7 0,0-8 89,0 6 126,0-5-127,0 7 2,0-9-75,0 9 80,0-4-91,0 6 1,0-1 34,0 1 0,0-1 51,0 1 1,-4-1-55,0 0 1,0 7 110,4 5 0,0 5-106,0 6 1,0 6-44,0 1 0,0 9 55,0 3 0,1-2-133,3-2 0,-3-3 213,3-4 0,-2-6-75,-2-6 1,0-10-168,0-1 208,0-5-477,0-7 154,0-2 0,0-7-23,0-1 0,-4 0-147,0-5 165,-5 1 0,3-5 14,-6 1 0,1 0 41,-1-1 0,1 1 136,0-1 0,-1 1-140,1 0 0,-2-1 255,-2 1 1,6 1-38,-2 2 1,2-1 76,-3 5 0,5-3 358,-1 3-190,0 0-214,-3 4 55,5 0-285,1 0 100,5 0 0,5-1-84,2-3 0,3-2-135,2-6 0,1-3-48,2 0 1,-1-6 92,5 2 1,0-7 26,4-5 0,-1 2 55,1-1 0,5-1 176,3-3 1,2 3-115,1 1 0,-4 5 71,1-2 0,-7 8-52,-1 4 1,-3 6 368,-8 1 1,1 6 560,-5-2-397,-3-2 151,0 4-149,-5-3-190,0 5 0,0 5-118,0 3 1,0 2-20,0 1 1,-1 5-46,-3-1 0,3 5-121,-3-1 0,3 2-58,1-2 0,0-2 55,0-1 0,0-4-180,0 3 1,0-6 61,0-1 1,0-4-268,0 3 200,0-4 179,0 2 11,5-15 1,-4 2-14,3-7 0,2 2 219,2 2 1,-2-4-68,2-1 0,-2 1 76,2 4 1,2-4-81,-2-1 1,2 1 61,1 4 0,1-2-41,-1-2 1,2 2-26,2-2 0,-1-2-55,5 2 1,-4 0 0,4 3 1,-1 1 15,1 0 0,1 3 6,-4 0 0,3 6 125,-4-2 0,0 3-34,-4 1 285,1 0-226,-6 5-261,-1 1 0,-5 2-142,0-1 1,-1 1-281,-3 3 1,-2 1-21,-6-1 1,1-2 205,0 3 1,-5-7-417,1 6 1,-4-2 198,4 2 0,0-3-545,3 0 334,1-6 461,-6 3 0,5-6 97,-4-3 1,8-2 136,0-6 0,2 1-8,-2 0 1,3-5 228,5 1 0,0-4-38,0 4 0,0 0-98,0 3 1,0 1 334,0-1 0,0 5 130,0-1 221,0 1-123,0 0-293,0 2-395,5 15 0,-4 3 122,3 10 0,-3 1-156,-1 3 1,0-2 99,0 5 1,0 1-297,0 3 0,-1 0 56,-3 1 1,2-5 17,-6 1 1,6-6 78,-2 2 1,-1-7 62,1-1 1,0-5 357,4 1-248,0-2 236,0-7-159,0-1 479,0-5-333,5 0 1,-2-4 206,4 1-196,1-1 1,3 4 119,1 0 1,0 4-97,4-1 1,-2 6 91,5-1 1,0 2-61,4 1 1,-1 2-17,1 2 0,5-1-72,3 5 0,-4-1-147,0 1 1,-3 1-77,-1-4 1,-1-1-348,-3-4-1076,-3 1 812,-9-6-278,-2-1 1,-7-5 365,-1 0 1,-5 0-799,-7 0 0,1-1 578,-5-3 1,0-3 49,-4-9 1,1 4 70,3-4 0,-2 0 582,2 1 0,-3-1 0,-1 0 0,0-2 0</inkml:trace>
  <inkml:trace contextRef="#ctx0" brushRef="#br0" timeOffset="15">14219 3335 8165,'0'-6'61,"1"-3"261,3 5-264,-3-5 0,6 8 144,-4-3 71,-1 3 1,4 1 212,-2 0-243,-3 0 0,6 3 152,-4 1 1,-1 5 172,1-1-333,4 2 0,-6 1 67,3 1 0,1-1-10,-1 1 1,0-1 55,-4 0 0,3 2-75,1 2 1,0-2-28,-4 2 0,0 2-3,0-2 1,0 5-216,0-1 0,-1-1 67,-3 1 0,-2 0-574,-6 4 1,1-1-105,-1-3 0,-3 2-430,0-2 1,-4-2 645,4-2 0,-6-4 15,2-3 1,1 1-819,-1-5 0,0-2 91,-3-6 1079,4-7 0,-9-7 0,3-5 0</inkml:trace>
  <inkml:trace contextRef="#ctx0" brushRef="#br0" timeOffset="16">13831 3529 8165,'-12'-5'871,"6"4"-331,1-9 0,11 7-119,6-5 1,5 2-117,10-2 0,3-6-31,9 3 1,-3-4-629,6 0 0,1 1 157,7-5 1,1 0-1022,2-4 0,1 5 293,-4 3 631,5 2 1,-9 7-1,5 1 1</inkml:trace>
  <inkml:trace contextRef="#ctx0" brushRef="#br0" timeOffset="17">14642 3198 8165,'0'-12'-242,"0"5"-60,0-1 0,1 4 848,3-3 1,-3 3 379,3-4-114,-3 6-296,4-3-31,-4 5 1,4 5-167,-5 2 0,0 4-12,0 0 0,0 2-114,0 2 1,-1-1-16,-3 5 0,-1 0-173,-2 4 0,-4 0 101,4-1 0,1-2-201,-2-1 0,5-5 87,0 1 1,-3-3-315,3 0 100,-1-1 247,4-4 163,0-2 83,0-15 1,5 2-82,3-7 1,0 2-105,0 2 0,2 0 234,-2 4 1,-2-2-36,2 5 1,-4 0 488,3 4-424,1 0 0,-2 5-353,-2 3 0,1 7-136,-1 4 1,0 3-347,-4 1 0,0 3-574,0 1 0,-4 0 549,0-5 1,0 0-358,4-3 0,0-2-369,0-6-1215,0 0 2451,0-4 0,-5-7 0,-1-7 0</inkml:trace>
  <inkml:trace contextRef="#ctx0" brushRef="#br0" timeOffset="18">14881 3072 8165,'0'-7'651,"0"-1"-274,0 5 0,2-5 291,1 4-472,4 0 0,4 4 5,1 0 0,-1 0-26,0 0 1,1 0-35,-1 0 0,1 0 5,-1 0 1,1 0-187,-1 0 1,0 0 128,1 0 1,-5 0-136,1 0 100,-5 0 158,2 0-35,-5 5-282,0 1 0,-5 6 52,-3-1 0,-2 1 56,-2-1 0,0 0-28,-3 1 0,2 1 56,-2 2 0,2-2 113,1 2 0,5-3-100,-1 0 33,1-1 0,-4 1-38,4-1 0,2-3-134,5-1 103,0-4-16,0 2 1,5-5-22,2 0 1,4-5 40,0-3 0,2-2-195,2-1 0,-2 1 96,2 2 1,-2-2 18,-2 2 0,0-1 23,1 2 0,-5-3 79,1 2-17,0 3 13,3-5 353,-5 8-309,5-3 0,-11 8 277,0 4 0,-2 1-112,-5 7 0,-1 3 106,-3 1 0,-1 4-115,1 4 0,-2-2-240,-2 5 1,2-4-178,-2 0 0,6-1-384,2-3 0,4-3-1857,-1 0 1172,3-5-305,1 3 1019,5-11 0,1-6 128,6-7 1,0-3 413,4-2 0,-4-4 0,5-2 0,-6-5 0</inkml:trace>
  <inkml:trace contextRef="#ctx0" brushRef="#br0" timeOffset="19">15110 3289 8165,'0'-11'0,"4"-1"0,-1 1 0,1 3 1181,-4 1-704,5 4 1,-2-2 571,4 5-521,-4 0 0,3 0 719,-2 0-957,-3 5 0,4 2-47,-5 4 0,-1 2-410,-3 2 0,2-1 190,-6 5 0,2-4-283,-2 4 0,-2-1 260,3 1 1,-7 2-1286,-2-1 0,0 1 302,1 2 0,1-4-32,-5 0 1,1-5 522,-1 1 1,-1 2 255,4-2 0,-3 0 221,4-3 0,-4-1 15,4 0 0,0-3 22,3 0 1,5-5-23,-1 5 58,0-5 427,2 2 462,-4-5 151,9 0-463,-5 0 806,6 0-735,6 0-93,0 0-525,5 0 1,1-2 25,-1-1 1,1 1 62,-1-1 1,0-3-27,1 3 1,-1-1 31,1 4 0,3-4-63,0 0 0,5-3 39,-1 3 1,-1-1 90,1 1 1,0 1-67,4-4 1,-1 3 92,-3-4 1,2 6-83,-2-2 0,-1-1 25,1 1 0,-1-3-62,1 3 1,-3 0 235,-4 4-1297,-1 0 520,1-5-2506,-6 4 2134,-1-5 0,-5 5 755,0-3 0,-5-2 0,-1-5 0</inkml:trace>
  <inkml:trace contextRef="#ctx0" brushRef="#br0" timeOffset="20">15418 3084 8165,'0'-8'1132,"0"0"-443,0 6 1,5-3 259,3 5 0,2 0-316,1 0 1,6-1-173,2-3 1,-1 2-367,1-1 1,0 0 98,4-1 0,-4 3-338,0-3 0,-2-2 178,3-2 1,0 2-155,-5-2 0,0 2-173,-3-2 1,-2-2-947,-3 3 485,4 2 439,-10-1 0,3 3 31,-8-1 0,-2 0 110,-6 4 1,1 0 158,-1 0 1,-3 4-59,0 0 1,0 3 134,3-3 1,1 4-66,-1-5 0,2 6 307,3-1 1,-4 2 279,4 2 1,0-1-267,0 0 1,0 6 192,0 2 0,-2 2-147,5 2 0,-1 5-124,1 3 1,3 2 1,-3 1 1,3-1-1026,1-3 0,0 2 231,0-5 1,4-1-780,0-3-1556,4-5 2026,-1-1 1,4-12 860,1-5 0,-1-11 0,0-6 0</inkml:trace>
  <inkml:trace contextRef="#ctx0" brushRef="#br0" timeOffset="21">15658 3095 8165,'0'-6'2599,"0"1"-2108,0 0 31,0 3-242,0-3 0,4 6-15,0 3 0,-1-1 9,-3 4 0,0-3-16,0 4 0,4-4-9,0 3 0,0-3 268,-4 4-166,0-1 0,0 5-108,0-1 0,0 1 205,0-1 0,4 4-88,-1 0 0,1 6-2,-4-2 1,0 4-292,0 3 0,2 3 76,1 6 1,-1 3-208,1 0 0,-1 4 128,-2-4 1,0 0-987,0-4 1,-4-1 50,0-2 0,0-9-1461,4-6 189,0-4 1554,-5-5 1,4-9-353,-3-9 1,3-5 375,1-7 1,-1-4 564,-3 0 0,-3-9 0,-4 0 0</inkml:trace>
  <inkml:trace contextRef="#ctx0" brushRef="#br0" timeOffset="22">15555 3255 8165,'-6'-1'2465,"2"-3"-2030,3 3 1,5-6-499,-1 3 1,6 3-62,-1-3-1129,2-2 894,7 0 0,-5-4-650,3 2 0,-2 3-123,-1 5 1132,-6 0 0,4 5 0,-4 1 0</inkml:trace>
  <inkml:trace contextRef="#ctx0" brushRef="#br0" timeOffset="23">15578 3358 8165,'-11'4'0,"-1"-1"717,1 6-244,4-2-56,2-1-378,5-1 1,4-6-51,0-3 1,5-1-15,-2-3 1,4-2 138,0 2 0,0-2-448,1-1 1,-1 1 221,1 2 0,-2-2-551,-2 2 0,2 2 153,-3-2 1,0 5-298,0-5 807,-4 5 0,7-2 0,-4 5 0</inkml:trace>
  <inkml:trace contextRef="#ctx0" brushRef="#br0" timeOffset="24">15452 3700 8165,'-11'18'0,"3"-3"1386,1-7-903,4 2 0,5-9-377,9 3 0,4-11 106,4-5 0,3-11-611,-3 0 1,2-7 243,2 0 0,0-3-190,0-2 1,4-4-25,-1-3 1,5-1-214,-5 1 0,5 3-558,-5 4 941,6 1 0,-8 5 0,4 1 0</inkml:trace>
  <inkml:trace contextRef="#ctx0" brushRef="#br0" timeOffset="25">15818 3266 10151,'5'-6'212,"1"-3"-13,6 5 1,0-3-12,4 3 0,-2-5 12,5 1 0,-4 0 35,4 0 1,-5-1-22,1 5 0,-1-3 4,1 3 0,-2 0 308,2 4-124,-2 0-114,-2 0 1,-1 1 158,-2 3-61,-3 2 0,-5 6-23,0-1 1,0 1-42,0-1 1,0 1 39,0-1 0,0 4-104,0 0 1,0 6-527,0-2 1,-4-1 239,1 1 1,-6 0-1169,1 3 1,-3 1 635,-5 0 1,2 0-1559,-5 0 1,2-4 862,-2 0 1,-3-5 1254,3 1 0,-8-7 0,-2-3 0</inkml:trace>
  <inkml:trace contextRef="#ctx0" brushRef="#br0" timeOffset="26">15875 3369 8165,'6'-11'1212,"4"3"-497,-2 1 1,6 4 436,1-1 0,6 3-690,-2 1 0,2 5-164,2 3 1,-4 3-529,0 4 1,-4-2 228,4 2 1,-5 2-1342,2-2 1,-4 4 134,0-4-1209,-1 0 2416,-5-3 0,5-1 0,-5 1 0</inkml:trace>
  <inkml:trace contextRef="#ctx0" brushRef="#br0" timeOffset="27">16263 3084 8165,'5'-7'2296,"2"-2"-696,4 6 0,6-5-687,2 4 1,1-5-458,-1 2 1,3 0-2422,-3 0 1,-2-1 935,2-3 0,-5 4 408,2 4 0,-4-3-226,0 3 711,-6-1 12,-1 4 0,-5 5 25,0 3 1,-5 5 39,-3 3 1,-2 4 220,-1-1 0,-1 1 457,1-1 0,0 7-315,-1-3 1,1 3 253,-1 1 1,2-2-227,3 6 0,-4-1 41,4 4 0,-2 1-46,1-1 0,-1-4-59,6 1 1,-2-4-71,1 3 0,2-10-45,-1-1 1,1-5-160,2-2 110,0-6 1,2-1 174,1-5-154,-1 0 0,3-1 165,-5-3-179,0 3 1,1-9-91,3 2 1,-2-2-60,6-2 1,-4 1-176,3 0 0,0-2 29,0-2 0,4 1 153,-4-5 0,3 1-170,2-1 0,-1 1 4,1 3 0,-1 2 157,0-2 1,1-1-56,-1 0 0,1 1 157,-1 4 0,1 2-14,-1-3 0,-3 7 100,-1-6 0,0 6 29,0-3 0,3 4-147,-2-3 1,-2 4 362,2-1-145,-6 3 215,9 1-311,-5 0 0,2 0 441,-1 0-43,-4 5-200,7 2 1,-8 3-169,6-3 1,-5 0 11,0-4 0,0 0 80,1 5 146,-3-6 14,4 8-64,0-8 325,-4 8-43,4-4-369,-5 5 0,0 1-196,0-1 0,0-3 97,0 0 1,0-1-98,0 5 1,0-1 110,0 0 0,-1 5-601,-3-1 1,-1 1 248,-2 0 1,-3-2-1056,2 5 1,-2-4-99,-2 4 0,0-5-515,-4 1 0,2-2-136,-5-2 0,0 1 1035,-3-1 1,-1-1-181,0-2 1103,-5-3 0,-1-5 0,-5 0 0</inkml:trace>
  <inkml:trace contextRef="#ctx0" brushRef="#br0" timeOffset="28">16389 3449 8165,'1'-10'1567,"3"2"0,-3 2-762,3 2 1,-1 3-319,0-3 1,0 3-109,5 1 0,-5 0 81,5 0 1,-4 0 1005,3 0-724,1 0 0,3 1-292,1 3 1,-1-3 33,1 3 1,-1 1 302,1-1-430,4 5 0,-3-7-114,2 6 0,-2-4 124,-2 3 0,1 0-252,-1 0 1,-3 3-193,-1-2 1,0-2-532,0 2 1,3 0 390,-2 3 1,-2-3 103,2-1 1,-1 1-5,5 3 1,-1-3-4412,1 0 0,3-1 4528,0 5 0,5 4 0,-2 2 0</inkml:trace>
  <inkml:trace contextRef="#ctx0" brushRef="#br0" timeOffset="29">17074 3712 9514,'-6'0'-623,"1"0"1,0 0 0,-2 0 0</inkml:trace>
  <inkml:trace contextRef="#ctx0" brushRef="#br0" timeOffset="30">17120 3609 8165,'0'-6'2835,"0"1"-2460,0 5 1,0 5-533,0 2 0,-5 3-686,-3 2 0,2 3 171,-2 0 0,1 4-111,-5-3 0,1-1 390,-1-4 0,5-1 393,-1-2 0,1 2 0,-5-4 0</inkml:trace>
  <inkml:trace contextRef="#ctx0" brushRef="#br0" timeOffset="31">17394 3244 7749,'0'-7'1140,"0"2"0,5 5-696,3 0 1,2-4-107,1 0 1,6-1-66,2 2 1,2-2-2,2-3 1,5-2-30,3 2 0,2-2 82,1-1 0,1 3-82,3 0 0,-6 2-199,2-2 0,-7 0-148,0 4 0,-4-4-667,-4 4-660,-3-5 797,-10 8 101,-1-9 1,-10 9 148,-2-3 1,-5 4-923,-3 4 0,1 3 1306,-5 9 0,0-4 0,-4 5 0</inkml:trace>
  <inkml:trace contextRef="#ctx0" brushRef="#br0" timeOffset="32">17520 3438 8165,'-7'0'923,"2"0"1472,5 0-1875,5 0 0,2-2-130,4-1 0,2 1-239,2-1 1,-1-4 106,5 0 0,1-2-273,7 1 1,-3-2 93,3 2 1,-3-6 178,-1-1 1,-1 0-699,1 3 0,-5 2-2582,-3 3 3022,-7-3 0,-3 3 0,-5-4 0</inkml:trace>
  <inkml:trace contextRef="#ctx0" brushRef="#br0" timeOffset="33">17679 2992 8165,'0'-11'712,"0"-1"-90,0 1-135,0 5 29,0 1 329,0 5-919,6 0 12,-5 5 364,4 1-438,-5 5 0,0 1-47,0-1 1,0 1 0,0-1 161,0 1 0,0-1-83,0 0 0,0-3 0,0 0 1,0-1 52,0 5 0,0-5-244,0 1 224,0-1 0,0 5-171,0-1 205,0 1 1,0-1-126,0 1 1,0-5 86,0 1 1,0-1-2,0 5 0,0-5-4,0 1 0,0 0-7,0 3 1,0 1 13,0-1 1,0-3 7,0-1 0,0 1 6,0 3 0,0 1-5,0-1 0,0 0 32,0 1 0,0 3-40,0 0 0,0 1 40,0-5 0,0 0 17,0 1 0,0-1 0,0 1 0,0 3 82,0 0 1,0 2-108,0-2 1,0-1 129,0 5 1,0-1-109,0 1 1,0 1 108,0-5 0,4 5-83,0 0 0,-1 1 165,-3 2 0,0-1-83,0-3 1,0 2 26,0-2 1,0 3-102,0 1 0,0-6 41,0-1 1,0 0 59,0-1 1,0 1-2,0-5-198,-5-5 187,4-1-199,-9-5 1,5-6-78,-3-5 1,2-2-184,2-6 1,1 4-250,-4-4 0,3 1 225,-4-1 1,5-3 377,-5 3 0,4-1 0,-3 1 0,-1-3 0,-3 5 0</inkml:trace>
  <inkml:trace contextRef="#ctx0" brushRef="#br0" timeOffset="34">17622 3415 7943,'0'-7'1799,"0"2"1333,0 5-2666,0 5 1,0 2-180,0 4 0,-3 4-259,-1 1 0,-1 8 158,1-1 1,1 7-838,-4 1 0,-1 2 441,-3 1 0,-1-1-1472,1-3 1,-3 2 1681,2-5 0,-7-1 0,7-3 0</inkml:trace>
  <inkml:trace contextRef="#ctx0" brushRef="#br0" timeOffset="35">17679 3563 8165,'21'-3'367,"2"-1"0,-2 0 546,10 4 1,3 6-386,4 6 1,4 4-144,-4 7 1,-4 0-336,-3 0 0,-10-4 123,2 0 1,-9-5-446,-3 1 1,-4-6 258,-7-2-960,0-4 0,-1 2 265,-3-5 708,2 0 0,-13 0 0,3 0 0</inkml:trace>
  <inkml:trace contextRef="#ctx0" brushRef="#br0" timeOffset="36">18193 3209 8369,'-6'0'1576,"0"0"-961,2 0 272,3 0-277,-4 0 356,5 0 0,0 5-658,0 3 1,0 2-147,0 2 0,-4 4 96,0 3 1,-5 3-298,1 0 0,2 1 128,-1 0 1,3 0-188,-4 0 0,4-2 65,-3-2 1,4-2-848,-1-6 314,3 1 287,1-6 1,1-2 316,3-8 1,2-2-58,6-6 0,-1 1 101,1 0 0,-1-1-92,1 1 0,-5 3 476,1 0 0,-1 6-179,5-2 1,-5 4 429,1 4 0,-4 4-283,4 7 1,-6 4-193,2 7 1,-3 0-668,-1 4 1,0 1 308,0 3 1,0-5-419,0-2 1,0-4 47,0-4-2854,0-3 2344,0-9 0,0-4-1311,0-6 2307,0-9 0,-5-6 0,-1-4 0</inkml:trace>
  <inkml:trace contextRef="#ctx0" brushRef="#br0" timeOffset="37">18445 3106 8165,'7'-6'594,"1"2"1,-4 3-1110,3 1 1,-3 0 177,4 0 0,-4 0 219,3 0 82,-4 0 1,2 1 73,-5 3 1,0 2 94,0 6 0,0-1-76,0 1 0,-1 0 375,-3 4 0,-1-4-148,-3 4 1,-2 0 491,2-1 0,2 1-301,-2-5 0,2 0-199,-2 1 1,3-5-6,5 1-497,0-5 175,0 2 1,5-9 94,3 0 1,2-5-293,2 2 1,-1-4 91,0 0 1,1 1-6,-1 2 0,-3-1 26,-1 5 1,-3-3 1540,4 3-175,-6 0-507,3 4 0,-5 5-207,0 3 0,0 7-145,0 4 1,-5 3-340,-2 1 0,-3 1 114,-2 2 1,5-2-941,-1 3 0,5-3 503,0-1 1,1-4-3263,2 0 2157,0-5 0,2-2-769,1-9 2164,4-6 0,4-4 0,1-4 0</inkml:trace>
  <inkml:trace contextRef="#ctx0" brushRef="#br0" timeOffset="38">18650 3323 8337,'7'-11'428,"-2"3"521,-5 1 0,0 3 261,0-4-275,0 6-328,5-3-171,-4 5 0,4 1 312,-5 3-374,0 2 1,0 9-215,0 1 0,-1 0-206,-3-1 0,-2-1-508,-6 5 1,1 0 405,-1 4 1,0 0-659,-3 0 0,1 1 393,-5 3 0,3-2-10,-3 6 0,1-6-26,-1 2 1,-1-5 70,5-3 0,0 2 166,3-6 0,1-4-37,-1-3-267,6-5 66,1 2 2335,5-5-1025,0 0-133,5 0 1,-2 0-331,4 0 0,-3-2 609,4-1-488,-1 1 0,5-4 114,-1 2 0,1 3-105,-1-3 0,-1 2-148,-2-2 1,2 2-285,-3-1 1,7-2 108,2 1 1,3-4-673,-4 4 1,4-1 396,-4 1 0,7 2-775,1-6 1,-4 4-425,3-3 1,-1 3-2552,2-4 3821,5 6 0,-4-8 0,4 3 0</inkml:trace>
  <inkml:trace contextRef="#ctx0" brushRef="#br0" timeOffset="39">18993 3403 8165,'0'-11'1467,"1"1"-1096,3 2 1,-1 2-264,4 2 0,1 3-396,3-3 0,1 3 245,-1 1 1,0 0 71,1 0 0,-1 0 130,1 0 1,-1 0-80,1 0 0,-2 1 228,-3 3 1,3-3-79,-2 3 0,-2 1 154,2-1 0,-4 3 7,3-3 1,-3 1 104,4-1 0,-6-1 51,2 4 1,1-3-147,-1 4 0,0-5-1,-4 5 1,4-4-116,0 3 1,-1 1 179,-3 4 1,2-5-83,1 1 0,-1-1 74,1 5 0,-1-1-94,-2 1 0,0 3-72,0 0 1,4 0-245,-1-3 0,1 3 146,-4 0 0,0 2-139,0-2 1,0 1 55,0 3 0,0-1-75,0-3 0,-5-1-19,-3 5 1,2-3-519,-1 3 1,-1-5-203,-4 1 0,1-6-494,0-2 1,-1 0-870,1 0 1,-1-2 1037,1-5 0,-4-5-1970,-1-2 2999,1-3 0,4-12 0,-1-2 0</inkml:trace>
  <inkml:trace contextRef="#ctx0" brushRef="#br0" timeOffset="40">19061 3244 11481,'0'11'2898,"0"2"-2127,0 2 0,0 4-638,0 8 0,-3 3 49,-1 8 0,-4 3-855,4 4 1,-4 1 462,0 0 0,-2-6-1419,-2-2 0,5-3 501,-1-5 0,0-1 1128,-3-2 0,0-8 0,-1 3 0</inkml:trace>
  <inkml:trace contextRef="#ctx0" brushRef="#br0" timeOffset="41">19450 3369 8165,'0'12'1106,"0"-1"0,0 0-800,0 1 0,0 4 1186,0 3 0,1 3-666,3 1 0,-2 0-1704,6-1 1,-2 1 225,2 0 0,1-5-507,-5-3 0,3-2-609,-3-2 93,0-4 1675,-4-2 0,5-5 0,1 0 0</inkml:trace>
  <inkml:trace contextRef="#ctx0" brushRef="#br0" timeOffset="42">19518 3426 8165,'5'-6'-259,"-3"1"1,6 4 612,-4-3 0,1 2-64,-1-1 0,-1 1-197,4 2 0,1-1 132,3-3 1,-3 3 91,0-3 0,-1 3 118,5 1-71,-1 0 0,0 0 214,1 0-290,-1 0 0,-1 1-148,-2 3 1,1-1 117,-5 4 1,0-3-364,-4 4 1,0-1 128,0 5 0,-2 3-195,-2 0 0,-2 0 103,-5-3 0,-1-1 150,1 1 1,-1-1 120,1 0 61,0 1 0,-1-1 300,1 1 1,1-5 206,2 1-209,-2-6 120,4 9 134,-1-10-221,-3 4-337,9-5 1,-4 1-1,5 3 0,1-3-221,3 3-977,2-3 1,6-1 525,-1 0 1,4-3-1010,0-1 0,6-4 568,-2 4 0,2-5-876,2 2 1,0-3 1730,0-2 0,5 1 0,1-1 0</inkml:trace>
  <inkml:trace contextRef="#ctx0" brushRef="#br0" timeOffset="43">20066 3175 8165,'-6'-1'4545,"2"-3"-2509,3 3-1113,-4-4-522,4 5 1,-4 5 231,5 2 1,1 5-175,3 3 0,-3 6-615,3 6 1,2 10 229,2 1 1,2 10-556,1 6 0,-3 5-440,0 2 0,-5-29 1,1 1-2864,8 28 3784,-1 0 0,0-4 0,1 0 0</inkml:trace>
  <inkml:trace contextRef="#ctx0" brushRef="#br0" timeOffset="44">13796 4500 7921,'0'-7'-1066,"-3"1"2080,-1 2-215,0 3-45,4-4 734,0 5-1238,5 0 0,-2 0 159,4 0-176,1 0 1,3 0-106,1 0 1,-1 0-27,1 0 1,-5 0-98,1 0 0,-1 0 140,5 0 0,-1 0-144,1 0 1,0 0 118,4 0 1,-3 0 5,7 0 1,-3-1 74,2-3 0,3 3-79,-3-3 1,6-1-14,2 1 0,3-1-10,-3 1 0,5 2 0,-2-6 1,2 4-84,-2-4 1,7 5 99,-3-5 1,-1 4-174,-2-3 1,-6 3 99,2-4 0,0 4-386,-5-3 1,3 4 165,-10-1 1,0 3-621,-4 1-548,1-5-1134,-1 4 2479,-4-4 0,-2 10 0,-5 1 0</inkml:trace>
  <inkml:trace contextRef="#ctx0" brushRef="#br0" timeOffset="45">14013 4329 7971,'-6'-12'0,"-3"4"-328,5 1 122,-5 4 0,7-6 2020,-6 6-1278,1-1 1,-6 9-254,-2 3 0,1 2-63,-5 1 0,4 1 6,-4-1 1,1 0 15,-1 1 1,-3 3-43,3 0 0,3-1 158,0-6 0,0 2-68,1-2 0,-1 2 93,5 1 1,0-3-96,-1-1 0,2-3-100,2 4 0,0-4 459,4 3-36,0-4-97,4 2-418,0-5 0,1 4 0,3 1 30,4 1-3,2-3 0,6 7-139,3-3 0,3 4-237,1 0 0,5 0-304,2 1 1,3-2-617,1-2 0,1 2-722,-1-3 0,0 3 276,0 2 1619,1-1 0,-1 6 0,0 1 0</inkml:trace>
  <inkml:trace contextRef="#ctx0" brushRef="#br0" timeOffset="46">15144 4340 7912,'-8'0'64,"1"0"0,3 0 300,-4 0 331,6 0 28,-3 0 42,5 5-101,0-4-381,0 9 1,1-7 35,3 5-102,2-6 1,6 3-499,-1-5 306,6 0 0,-1 0-768,3 0 0,-2 0 89,-6 0 1,0 0-217,1 0 0,-5 0 158,1 0 1,0-1 711,3-3 0,-3 3 0,-1-3 0,-4 3 0,7 1 0,-4 0 0</inkml:trace>
  <inkml:trace contextRef="#ctx0" brushRef="#br0" timeOffset="47">15258 4306 7607,'0'-12'-66,"0"6"1,0 0 957,0 2-482,-5 2-359,4-3 96,-4 5 0,4 0-240,-3 0 267,3 0-111,-5 0 261,6 0-178,0 5 68,0-3-133,0 8 1,0-4 3,0 6 0,0 0 14,0 4 1,0-1 46,0 8 1,0-2-47,0 10 1,0 4-47,0 7 0,0 3-11,0 0 1,0 1-128,0 0 1,0-6 105,0-2 0,0-2 33,0-2 1,0-6-136,0-5 1,0-5 143,0-7-322,0 0 47,-5-4 141,-1-2 0,-5-5-68,-1 0-72,1 0 1,-1 0 179,1 0 0,3 0-43,1 0 1,-1 0 129,-3 0 0,3-1-120,0-3 1,2 1 360,-2-4-164,-2 4 1,5-3 136,-2 2-174,-4 3 0,9-4 104,-6 5 164,6-6-205,-3 5-142,5-4 0,0 4 65,0-3 0,0 2-28,0-6 1,1 4 13,3-4 1,-2 1-79,6-5 0,0-3 39,3 0 0,2-5-17,2 1 1,3-3 53,4-1 0,3-3-26,1-1 0,0-5-28,4 2 0,1 1 31,3-2 1,-4 4-241,1-3 0,-6 5 12,2-2 0,-4 8 17,-4 4 1,-3 2 92,-4 2 0,-5 0-101,1 4 114,-6 2 1,3 4-116,-5-3 283,0 2-246,0-3 41,0 5-522,0-5-91,0 4 475,0-4 1,-1 5-1126,-3 0 329,3 0 1032,-4 0 0,5 0 0,-5 0 0,4 0 0,-4 0 0,-1 0 0,0 0 0</inkml:trace>
  <inkml:trace contextRef="#ctx0" brushRef="#br0" timeOffset="48">15452 4294 7912,'-10'-1'-111,"3"-3"1,0 3-207,4-3 348,1-2 0,-4 4 236,2-1-25,3 1 43,-4-3-108,5 4 0,0-4 1,0 14-1,0 2 148,0 2-215,5 5 0,0-4 76,3 5 1,2 4 121,-3 3 1,3 6 11,2-2 1,1 12-97,2 4 1,3 3-204,4 1 1,1 2 251,0 5 0,4 0-56,-1 0 1,2-5-159,-1-2 1,-3-6-218,3-6 0,-4-2 55,-4-13 0,-3-4-293,-5-12-134,1-2 0,-6-10 270,-2-2 1,-3-5-401,-1-3 0,0-4 261,0-8 1,-5 2-70,-2-5 0,-4-5-24,0-3 0,-4-1 492,0 1 0,-4 4 0,3-1 0,-4 1 0,2 5 0</inkml:trace>
  <inkml:trace contextRef="#ctx0" brushRef="#br0" timeOffset="49">15635 4477 7912,'0'-8'0,"0"1"0,0 3 0,0-4 0,0 6 1040,0-3-128,0 5 0,0 5-636,0 2 1,0 9-59,0 3 0,-1 2-230,-3 2 1,-2 1 96,-6 3 1,1 2-442,-1 5 1,1 1-181,0-1 1,-5 0-469,1 0 1,-5 1 389,1-1 447,2-5 1,-9 4 0,2-4 0</inkml:trace>
  <inkml:trace contextRef="#ctx0" brushRef="#br0" timeOffset="50">15521 4237 8107,'15'0'-41,"0"0"1,1 0 0,-4 0-438,4 0 135,-4 5 1,9 3-516,-6 7 858,5-2 0,-7 3 0,3-4 0</inkml:trace>
  <inkml:trace contextRef="#ctx0" brushRef="#br0" timeOffset="51">16001 4180 8091,'0'-8'-401,"0"1"0,-2 4 0,0-2 477,-2 0 342,0 4-229,4-4 418,0 5-431,-5 0 0,4 1 31,-3 3 1,2 2-76,-2 6 0,2-1 169,-1 0 0,0 1-46,-1-1 1,3 2-24,-3 2 1,-1-1-82,1 5 0,-3-5-21,3 1 0,0 2-188,4-2 1,-4 0 85,0-3 1,1-1 225,3 1-63,0-6-1123,0 4 696,0-9 0,1 3 57,3-8 0,1-3 69,2-8 0,4 2 1,-4-4-362,3 1 489,2 3 1,-1-7 103,1 5 0,-1-1 115,0 5 1,-3 3-1,0 2 100,1 1-189,-4 1-18,5-1 1,-9 9 236,3 0-151,-3 5 1,-1-2 57,0 1 1,0-1-1,0 5 569,0-1-665,0 1 0,0-5 0,1 0-36,3-2-1103,-2-1 1,4-4 331,-2 0 0,-2-2 352,6-2 1,-1-2 125,5-5 0,-1-5 79,1 1 1,-2 0 199,-3 4 1,4-3 153,-4 2 1,0-2-119,0 7 1,-3-2 241,4 1 1,-5 3-39,5 5 84,-5 0-352,2 0 1,-4 1-104,3 3 60,-3-3 1,5 6-16,-2-3-210,2-3 1,2 4 101,0-5-43,-1 0 0,5 0 48,-1 0 0,1-4 25,-1 0 1,-3-1 61,-1 1 0,1 2 15,3-6 1,-3 6-33,-1-2 0,-3 1-61,4 0-15,-6 1 80,4-3-195,-6 5 1,0 1 106,0 3 0,-6-1-419,-1 4 1,-3 1 6,-2 3 0,0 1-158,-4-1 1,2 2 221,-5 2 1,4-1-19,-4 5 1,0-5 271,-4 1 0,0 3-82,1 1 1,0-1 361,3 1 1,-1-4-203,4 4 0,0-4 592,1 5 0,6-7-62,-3 3 1,7-7 750,-2-2-493,4-4-420,-2 2 1,10-5 51,3 0 1,2-5-79,1-3 1,1 2-127,-1-2 1,2 1 74,2-5 0,-1-3-100,5 0 1,-1-1 0,2 5-33,-1 0 1,-1-1 201,1 1-284,3 4 1,-6-3-183,3 3 1,-2 0 70,-6 0 1,0 3-96,1-4-215,-1 6 153,-4-3 83,-2 5 1,-7 1 59,-1 3 1,-4 2-1,-5 6-287,-4-1 309,4 0 1,-6 2-1,3 1-171,-4 1 101,2 6 0,-4-8 56,2 7 1,-3-1 155,-1 3 1,4-3-106,0 0 0,1-1 142,-1 1 0,3 2 109,4-6 79,1 0 1,1-4 59,2 1 261,3-6-4,5 4-398,0-8 1,1 3 9,3-5 1,2 0-41,6 0 0,-1-2-54,1-1 1,-1-4-1,1-3-103,-1 3-17,5-9 1,1 9 42,2-9 1,1 4-1,-3 0 6,1 1-70,1 0 0,2-1 1,-2 1 138,-4-1-273,-2 1 0,-3 3 43,-2 1-67,2 4 185,-9-2 1,-1 6-18,-7 3-64,-3 7 1,-7 3-137,-2 5 1,-3-3 53,0 3 0,-1 0 0,0 4-64,0-1 246,0 1 0,0-1-103,1-3 0,-1 2 373,0-1 1,4 1-64,0 2 1,5-4-92,-1 0 0,2-5 1,3 1 475,2-2-63,3-7-138,0 4 0,4-7-88,-3 5 1,4-6-208,4 2 0,-2-3 275,6-1-306,-6 0 1,9 0 35,-4 0 1,3-1-92,2-3 1,3-1 32,0-3 1,0-2-20,-3 3 1,-1-2 65,1 1 1,3-2-14,0 2 0,0-2 14,-3-1 1,1-1-113,2 1 0,1 0-724,3-1 1,3-1 285,-3-2 1,-1 2 128,1-2 1,0 1 218,4-1 0,-6 6 7,-1-2 0,0 2-39,-1-3 0,4 6 51,-3 2 1,-1-1-55,-4 1 46,1 1 0,-1 4 309,0 3 0,-3 2 119,0 5 1,-4 1 136,3-1 0,-3 5-54,4-1 0,-6 5 200,2-1 1,1 3-52,-1 1 0,0 3-115,-4 1 1,3-1-194,1-3 1,0 0-1,-4-1 249,0-3-606,0 2 1,-1-8-145,-3 2 0,-1-2-293,-3-2 0,-2-3-763,2 0 1,-2-6 627,-1 2 1,-2-3-427,-2-1 0,-2-5 514,-2-3 1,-2-5 21,2-3 1,-3-4 212,-1 1 1,1-3 363,-1 0 0,0-1 0,0 0 0</inkml:trace>
  <inkml:trace contextRef="#ctx0" brushRef="#br0" timeOffset="52">16138 4523 7966,'3'-8'-329,"1"0"217,0 6 0,-4-4-33,0 2 444,0 2 102,5-8 27,-4 9-130,5-4-177,-6 5 1,1 0 194,3 0-186,-3 0 1,4 1-1,-5 3 0,1-1-10,3 4 1,-3 1 139,3 3 0,-1 1-65,0-1 1,-1 6 0,3 2 256,0 2 1,-4 6-93,3-1-228,2 6 0,-4 1 0,1 5-76,-1-1 1,-2-1-612,0-2 368,0-5 1,0 3-222,0-6 0,0-4-882,0-7 0,0-2 30,0-2 1260,0-4 0,0-2 0,0-5 0</inkml:trace>
  <inkml:trace contextRef="#ctx0" brushRef="#br0" timeOffset="53">16183 4797 8091,'-15'7'23,"0"1"0,0 0 151,3 3 1,1 2-75,-1 2 1,4 3 43,-4 5 0,3 3-145,-6 1 0,2-1 163,2-3 0,1-1-72,2-3 1,-2-3-611,2-4 370,3-6-962,0-1 1112,10-5 0,2-10 0,4-3 0</inkml:trace>
  <inkml:trace contextRef="#ctx0" brushRef="#br0" timeOffset="54">16674 4580 8091,'-1'11'1284,"-3"1"0,3 0 0,-3 4-260,3 3-805,1 2 1,0 2 0,0 0 74,0 0 1,0 0 118,0-1-2574,5 1 0,-4-1 964,3-3 1,-3 1 1196,-1-5 0,0 1 0,0-5 0</inkml:trace>
  <inkml:trace contextRef="#ctx0" brushRef="#br0" timeOffset="55">17040 4431 8091,'0'-6'254,"-5"-4"906,4 9-1004,-10 1 0,9 2 0,-4 6 144,0 1-66,-2 6 1,3-3-54,-3 4 0,-2 0 0,2-1 0,-2 1-12,-1-5 0,3 4 532,0 1-132,1-1-70,-5-4-231,6 1 156,1-6 264,5-1-448,0-5 0,5 0 111,3 0 1,2 0-165,1 0 0,2-1-56,2-3 1,-2 1-46,2-4 0,-2 4-220,-2-1 1,4-1-573,1 2 0,-1-5 426,-4 4 1,1-3-1108,-1 3 0,0-4-182,1 4-469,-1-5 2038,1 8 0,-1-9 0,1 4 0</inkml:trace>
  <inkml:trace contextRef="#ctx0" brushRef="#br0" timeOffset="56">17097 4603 8091,'-11'0'2143,"3"1"-1855,0 3 0,6 3-84,-2 9 0,3 3-281,1 7 0,0 3-208,0 6 0,0 4-409,0 3 0,0 7-1190,0 5 1565,0 1 1,0-2 0,0-3 0</inkml:trace>
  <inkml:trace contextRef="#ctx0" brushRef="#br0" timeOffset="57">17565 4454 10620,'-6'5'890,"1"7"0,5 7-233,0 2-620,5 7 0,-4 1-321,3 6 1,-1 5 0,-1 5 1,2 3-1314,5 11 1,-3 0 1262,0-25 1,0 0-1,-1 1 1,1-1 0,0 0-1,-1 0 1</inkml:trace>
  <inkml:trace contextRef="#ctx0" brushRef="#br0" timeOffset="58">13043 1919 8208,'-12'-5'46,"1"3"0,1-4-112,2 2 538,-2 3 1,7-4 711,-4 5 1,3 0-641,-4 0 0,2 1-218,-2 3 0,-3-2-205,-1 6 1,1 0 142,-4 3 0,1 1-245,-1-1 0,2 4 115,-2 0 0,2 6-110,2-2 1,3 2-45,0 2 0,6 1 152,-2 3 0,3 2 64,1 5 0,1 2 5,3 2 0,2-1 81,6 5 0,3-4-134,0 4 1,2-2 20,-2 2 1,-2-1 2,2-3 1,-6-3-207,-2 3 1,-4-3 120,1-5 1,-8 2-149,-4-6 1,-6 5-128,-1-4 1,-5-2 123,1-6 0,-2-1-71,2-3 1,-2-4 77,2 1 0,-2-2-189,2-6 0,3 0 6,4-4 1,1 0 412,0 0-267,4 5 273,2-4-180,5 4 1,0-4-44,0 3 0,0-1 186,0 4 0,1-3-86,3 4 1,-2-1 69,1 5 1,2 3-99,-1 0 1,4 2 96,-4-2 1,4-2-30,0 2 0,-2 1 22,2 0 0,-4 0 11,3-1 0,0-1 140,0 5 1,2-4 9,-5 4 1,4 1-152,-4 2 0,3-3 100,-3 0 1,1 4-58,-1 4 0,-3 5 120,3-2 0,-3 8-145,-1 4 1,0 4-163,0 3 1,-4 5 124,1 6 1,-5 4-328,6-30 1,0 0-1,-2 5 1,1 1 238,1 2 0,0 0 1,-2 3-1,0 1 49,2 4 0,0-1 1,0-2-1,1 0-111,0 3 1,2-1-1,1-3 1,1-1 59,0-2 0,1-2 0,3 0 0,3-2-126,1-6 0,1-1 0,10 22-407,5-16 0,2-7-372,2-4 1,0-5-219,0-3 1,-3 2 0,-5-7-2245,-1-4 412,1-4 2936,5-6 0,-9 5 0,3 2 0</inkml:trace>
  <inkml:trace contextRef="#ctx0" brushRef="#br1" timeOffset="59">17131 4568 13065,'-6'7'4724,"1"-2"-2473,5 0-1139,0-4 305,0 4-1535,5-5 1,1 0 551,6 0 1,-5 0-135,1 0 1,3 0 233,5 0 0,-1-4-546,-4 1 1,-3-1-337,-1 4 1,1-2-751,4-1 0,-5 1 709,1-1 1,-4 1-3144,3 2 3678,-4-5 0,7-1 0,-4-5 0</inkml:trace>
  <inkml:trace contextRef="#ctx0" brushRef="#br1" timeOffset="60">16332 4032 12777,'0'-8'824,"0"0"1,-1 6-872,-3-2-315,2 3 487,-3 1 198,5 0 1,-3 1 305,-1 3 0,-4 2-194,4 6 1,-5 3 105,2 0 0,1 5-430,-2-1 0,0 3 229,-3 1 0,3-4 340,1 0 0,3-5-255,-4 1 0,6-2-403,-2-2-170,3 1 0,1-5-309,0 1 211,0-6 42,0 3 165,5-10 1,0 3 0,4-6 428,-2-1-194,1-1 1,3-1-1,1-1 250,-1 1 0,1-1-123,-1 1 1,0 0-39,1-1 0,3-3 327,0 0-467,1 0 1,-5 2 0,0-1 771,1-1-1104,-1-1 1,-3 9 21,-1-1 1,-4 4 418,1-3-1332,-3 4-1689,-1-2-2080,0 5 4844,0 5 0,-5-4 0,-1 5 0</inkml:trace>
  <inkml:trace contextRef="#ctx0" brushRef="#br1" timeOffset="61">16457 4157 12777,'2'8'100,"2"-1"1,-3-3 0,4 4-256,0 1 296,-4-4 1,9 5-1399,-2-2-1,-2-2 1180,2 2 0,0-1 0,3 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44:35.00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18627 8463 13103,'-11'0'-4,"5"0"395,1 0-167,5 0 0,5 0-55,2 0 0,3 0-105,2 0 1,1 0-111,2 0 1,4 0 192,7 0 1,0-1 28,4-3 0,-1-3 112,2-4 1,2 3-84,-3 1 0,2-1 119,-1-3 0,-4 1-73,-4 2 1,-1-2 53,-3 2 1,-3 3 200,-4 1 64,-6 3-409,-1-4-59,-5 4-624,-5-4-459,-1 5 1,-6 0-478,1 0 907,0 0 0,-1 0-1322,1 0 1393,-1 5 1,1-3 555,-1 6 1,1-1 0,0 5-1</inkml:trace>
  <inkml:trace contextRef="#ctx0" brushRef="#br0" timeOffset="1">18742 8509 13238,'0'11'866,"-5"-5"0,3 8-396,-2-2 0,3 7 181,1 0 0,0 7-722,0 5 0,-4-2 173,1 2 1,-1 3-565,4 4 0,-4-4 96,0-3 1,0-6-33,4 2 1,0-5-138,0-3 1,0-2-766,0-6 1359,0 1 1,-5-6 0,-1-1-1</inkml:trace>
  <inkml:trace contextRef="#ctx0" brushRef="#br1" timeOffset="2">18913 8531 8046,'0'-11'-267,"0"5"266,0-5 1,0 9-420,0-6 580,0 6 283,0 7 0,1 9-112,3 12 0,-3 5 120,3 7 0,-3 4-260,-1 7 1,0 7-404,0 5 0,0-28 1,-1 0 21,-1 0 0,0-1 1,1 31 155,-1-30 1,0-1 0,0 26-784,-2-1 1,3-10 226,-3-9 1,3-11-313,1-4 902,0-8 0,0-3 0,0-7 0</inkml:trace>
  <inkml:trace contextRef="#ctx0" brushRef="#br1" timeOffset="3">18730 8737 7832,'1'-10'-204,"3"2"1,-1 3-163,4 5 366,1-5 1,3 4 115,1-3 1,1-1-39,2 1 1,-2-4-70,2 5 1,-3-1-1,0 4 1,-1-4-192,1 0 1,-1 0-711,1 4 563,-6 0 329,4 0 0,-14 6 0,3 0 0</inkml:trace>
  <inkml:trace contextRef="#ctx0" brushRef="#br1" timeOffset="4">18685 8897 7931,'6'-1'-422,"-2"-3"0,2 1 80,2-4 0,1 3 145,-2-4 0,5 2 362,-1-2 0,0-2-92,5 2 1,-4 2-48,0-1 1,3 3-73,0-4 1,-3 4-309,-5-3 221,1 4 0,-1-2 80,1 5 53,-5 0 0,-3 5 0,-12 1 0,-6 6 0</inkml:trace>
  <inkml:trace contextRef="#ctx0" brushRef="#br1" timeOffset="5">18456 9262 7931,'-6'12'0,"-3"-5"91,5 1 119,0-5 0,7 2-157,4-5 1,2-7-256,10-4 1,0-6-96,4-6 1,5-4 143,3-4 0,3-3-35,4-4 1,8-3-50,-20 18 1,1 0 0,-1 2 0,0 1-31,0-2 1,1 2 133,0 1 1,0 1-1,-1-4 1,0 0-1,-1 1 1,0 1-1</inkml:trace>
  <inkml:trace contextRef="#ctx0" brushRef="#br1" timeOffset="6">19027 8817 7931,'-6'0'-195,"-4"0"-251,8 0 398,-3 0 1,5-1 173,0-3 0,2-3 167,1-4 1,4 0-179,4-1 1,1 1-33,-1-1 0,0 5 26,1-1 0,-1 2-10,1-2 0,-1-1-88,1 6 0,3-3 106,0 3 1,0 1-168,-3-1 1,3-3 29,0 3 0,0-2-8,-3 1 1,3 3 50,0-3 0,0-1 5,-3 1 0,-5 0 133,1 4-80,0 0 1,-1 0 232,1 0-117,-6 0 327,4 5-356,-6 1 0,0 6 61,0-1 1,0-3-65,0 0 0,-2-1 79,-2 5 0,3-1 0,-3 0 1,3 1-15,1-1 1,-4 1-119,0-1 0,-4 4-129,0 1 1,0 4-63,-3-1 1,2-1 82,-6 1 0,1 0 106,-1 4 1,-2-2-693,-2-2 1,-2 3-972,2-3 1,-3-1 768,-1 1 1,5-9-449,3 1 1232,2-7 0,-3-4 0,-2-6 0</inkml:trace>
  <inkml:trace contextRef="#ctx0" brushRef="#br1" timeOffset="7">19084 8805 7931,'7'0'0,"3"2"585,-3 2 1,4-2-149,0 6 0,5 3-413,3 4 0,3 4 9,1-3 1,0 4 26,0-1 0,-1-3-15,1 0 0,-1-4-245,-3 0 0,-3-1-617,-4 1-807,-1-6 1624,-4-1 0,-2 0 0,-5 1 0</inkml:trace>
  <inkml:trace contextRef="#ctx0" brushRef="#br1" timeOffset="8">19530 8600 8114,'0'-6'761,"5"0"-481,2 6 0,1-3 15,3-1 1,0-5-133,8 1 1,0 2-234,3-2 1,1 0 116,0-8 0,0 4-113,0-4 1,0 5 59,0 3 1,-4-1-120,0 6 1,-9-5 82,1 4-261,-7 0 127,1 4 0,-6 0 74,-3 0 0,-2 6-41,-6 1 1,-3-1 118,0 2 0,-2 0 8,2 3 0,2 1 10,-2-1 1,2 2 149,2 2 0,0-2-100,-1 2 1,1 1 133,-1 0 1,-3 8-24,0-2 0,0 5-116,3 0 0,2 2 50,2 5 1,-2 4-72,3 0 0,-3 2-6,-2-2 0,4-3 10,1 3 0,3-3-23,-4-5 1,6-3 61,-2-8 0,3 1 66,1-5-116,0 1 50,0-10-166,0-1-196,0-5 239,0-5 0,4 2-107,-1-4 118,1-1 1,-4-3-14,0-1 0,2 5 80,1-1 0,-1 4-92,1-3 88,-1-1-38,-2-3 1,3-1 6,1 1 0,0 3-64,-4 1 43,5-1 1,-2-4-5,4 1 1,-3 1-10,4 2 1,-2-6 71,2 3 1,2-3-53,-3 3 1,4-1 31,0 1 1,4-5 10,1 1 1,-1 0 88,-4 4 0,4-1-70,1 1 1,-1-4 12,-4-1 0,1 5-9,-1 3 0,1 4 9,-1-3 1,0 0-65,1 0 42,-1 2 0,-1 4-43,-2-3 1,-2 2 42,-2-1-15,-3 1 0,4 4 131,-5 1 280,6-1-324,-5 8 0,4-8 156,-5 6-210,0-5 29,0 7 1,0-8-39,0 6 0,0-4 54,0 3-16,0-4 32,0 7-18,0-4-6,0 6 1,0-1 100,0 1 0,0-5-60,0 1 0,-1-1-38,-3 5 0,1-1 72,-4 1 1,3-1-71,-4 1 0,4 0 3,-3 3 1,-1-1-16,-3 5 1,-1-3-12,1 3 1,-2-4-86,-2 4 1,1 0-177,-5 4 0,1-4-364,-1 0 0,-1-5 257,5 1 0,-4-2-662,3-2 1,-3-4-524,4-4 435,0-1 1061,4-7 0,-1-2 0,1-4 0</inkml:trace>
  <inkml:trace contextRef="#ctx0" brushRef="#br1" timeOffset="9">19667 8988 7931,'16'0'0,"1"0"482,2 0 1,4 0-59,-1 0 1,3 5 132,5 3 0,-3 2-30,3 1 1,-5 6-12,2 2 1,-5 4-99,1 4 1,-8-2 122,4 5 1,-1 0-300,-3 0 1,1-2-196,0-5 0,-5-5-722,0-3 1,1-8 534,-5-3 1,0-3-642,0-1 1,-4-1 780,1-3 0,-13-7 0,-4-7 0</inkml:trace>
  <inkml:trace contextRef="#ctx0" brushRef="#br1" timeOffset="10">18525 13465 7931,'-7'-11'97,"-3"-1"1,8 1 426,-6 0-336,5 4 0,-2 1 7,5 2-125,0 3 0,0-6 297,0 4-297,0 1-26,5-8 1,-2 9-77,5-3 1,-5-1 135,5 1-270,0 0 187,3 4 17,0 0 1,1 0-92,-1 0 1,-3 0 79,0 0 1,-1 0-21,5 0 55,-1 0 0,0 2 7,1 1 0,-1 0 2,1 5 0,-1-5 9,1 5 0,-2 0 14,-3 3 1,3 1 6,-2-1 0,1-3 24,-1-1 0,-2 1-45,-2 3 0,-2 1-59,6-1 0,-6 0 45,2 1 0,-3-5 1,-1 1 0,0 1-31,0 6 0,-1-2-84,-3 2 0,-2 3-5,-5 1 0,-2 0-177,-2 4 0,-2-7 44,-2 7 1,-6-3 108,2 3 0,-2 0-20,2 0 0,0-5 122,0-3 0,4-2 128,0-2 1,4 1-65,-4-1 0,4 0 146,-5 1 1,8-5-87,0 1 1,1-4 387,3 3-372,3-4 71,0 2-233,5-5 374,0 0-403,5 0 1,2 0-170,4 0 1,-2 0 192,2 0 0,-2 0 36,6 0 1,-1 0 62,2 0 0,-2 0-62,5 0 0,0 0 39,3 0 0,5 0 3,0 0 0,5-4 13,-2 0 1,7-1-41,1 2 1,0 1 0,-4-2 1,-3 3-131,-1 1 1,-6 0-493,-1 0-304,0-5 1,-10 0 404,2-3 0,-4-2-711,-3 3 0,-2-7 512,-2-2 1,-3 0 668,3 1 0,2-3 0,1-5 0</inkml:trace>
  <inkml:trace contextRef="#ctx0" brushRef="#br1" timeOffset="11">19050 13225 7931,'-5'-11'381,"2"-3"192,-4 3 1,4 0-167,-1 8-458,3 1 247,-4 7 1,4 4 36,-3 10 1,3-3 109,1 3 1,0-4-220,0 4 1,0-4-164,0 4 1,0-4 103,0 4 0,0-5-117,0 2 0,0-4-27,0 0 1,0-5-119,0 1 98,0-6 113,0 9 164,0-10 1,0 3-11,0-8 1,0-2 97,0-6-156,0 1 1,1-1 17,3 1 1,-3-1-21,3 1 1,-3 0 16,-1-1 0,1 5 16,3-1 0,-2 0-42,1-3 0,0 3 13,1 1 1,-3 3 322,3-4-199,2 6-402,0-8 1,2 8-144,0-2 1,-5 4-173,5 4 0,-4 3 443,3 4 0,-4 4-529,1 1 1,-2 3 241,2-4 1,-3 4-229,3-4 1,1 4-64,-1-4 1,1 1-268,-1-5 0,-3 0 265,3 1 618,-3-1 0,4-4 0,2-2 0</inkml:trace>
  <inkml:trace contextRef="#ctx0" brushRef="#br1" timeOffset="12">19256 13351 7931,'-5'-6'1430,"3"-5"-990,-3 10-75,5-9 56,0 9-121,5-4 0,3 5 121,7 0 0,-2-4-866,2 0 0,1 0 334,0 4 0,4 0-779,-1 0 0,1 0 140,-1 0 1,3 0-6,-3 0 1,1 0 754,-1 0 0,3 5 0,-4 2 0</inkml:trace>
  <inkml:trace contextRef="#ctx0" brushRef="#br1" timeOffset="13">19587 13203 7931,'0'-17'-1104,"0"4"2057,0-3 0,1 6-359,3 2 0,-3 4 344,3 8-551,-3 2 0,3 6-131,0-1 0,1 2-354,-1 2 1,-2-1-421,6 5 0,-6 0-13,2 4 0,1 0-641,-1 0 0,1 5 1172,-1 2 0,-3 8 0,4 3 0</inkml:trace>
  <inkml:trace contextRef="#ctx0" brushRef="#br1" timeOffset="14">19758 13739 7931,'-6'-11'960,"-1"3"-518,4 1-423,1 4 0,-3-3 317,5 2 0,2 3 541,1-3 0,0 3-407,4 1 1,1 0 38,4 0 1,-1 1-434,0 3 1,5-3 77,-1 3 1,5 1-566,-1-1 0,3-1-276,1-3 0,-1 0-642,1 0 1,0 0 620,0 0 708,0 0 0,5 0 0,1 0 0</inkml:trace>
  <inkml:trace contextRef="#ctx0" brushRef="#br1" timeOffset="15">20386 13408 7931,'-6'-23'611,"-3"5"-428,5 3 1,0 3 291,4 0 0,0 5 496,0-1-519,0 5 1,2-2 61,1 5 0,3 5 239,1 3 0,3 8 125,-2 7 0,2 7-352,2 8 1,-1 3-340,0 9 0,1-2-113,-1 5 1,6-3 158,2 3 1,0-1-181,4 2 0,-2-9-194,10-7 0,0-2-617,7-2 1,-3-10-1244,-1-5 0,-5-10 483,-6-5 1,-4-4 516,0-4 0,-10-2 1001,-1-6 0,-1-4 0,-1-2 0</inkml:trace>
  <inkml:trace contextRef="#ctx0" brushRef="#br1" timeOffset="16">20729 13420 7931,'6'-12'1222,"-1"1"1,-10 4-540,-2 4 0,-4 13-388,0 9 0,-7 14-48,-5 12 0,-6 10-32,11-25 0,-2 1 1,2 0-1,-1 0-420,-1 0 0,-2-1 1,2 1-1,-1 1 147,-2 3 0,0-1 0,1-1 0,0 0-152,0-2 0,2-1 0,-18 19-390,7-14 0,8-8-645,8-7-1157,7-9 2402,3-6 0,17-5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11:44:35.19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9331 3963 8376,'0'-18'-1651,"0"2"1598,0 4 1,0 1 825,0 0 1,0-1-298,0 1 0,0 3 370,0 0 14,0 6-244,0-3-157,0 5 0,0 5-251,0 3 0,0 8 56,0 7 1,0 5-190,0 6 1,-4 5-44,0 3 0,-5-1-198,2 1 0,-3 0 20,-2 3 0,1-3 95,-1 0 0,2-9 110,3 1 0,-4-8-28,4-3 0,2-6 36,1-5-49,3-6 0,1-2 1,0-8 0,0-2-19,0-6 1,1-4-92,3-3 0,-2-4-34,6-4 0,-1-1 134,5-2 1,-1-2-43,1 6 0,-1-5 14,1 4 1,-1-3 58,0 3 1,1-1-68,-1 2 0,1 2 209,-1-3 0,1-1-36,-1 1 1,-3 2 107,-1 6 1,0-1 16,0 4 0,-1 3 48,-2 5 241,-2 3-146,3 0-245,-5 3-25,0-3 65,0 5-605,0 5 37,0-3 319,5 8 0,0-4 241,2 6 1,4 0-133,-4 4 0,3 5 182,2 6 1,-5 5-61,1-2 0,0 3-137,3 1 0,0 1-79,1-1 1,-1 0-174,1 0 1,-1-1-201,1-2 1,-5-1 159,1-7 1,-4 1-316,3-9 1,-4 1-294,1-5-502,-3-5 289,-1-1 457,0-5 1,-5-1 50,-3-3 1,-2 2-18,-1-6 1,-1 1 30,1-5 1,-1 1 536,1-1 0,-6 1 0,0-6 0,-6 0 0</inkml:trace>
  <inkml:trace contextRef="#ctx0" brushRef="#br0" timeOffset="1">9308 4271 8376,'-8'0'0,"1"0"955,-1 0-78,2 0-617,1 0 15,5 0 1,5 0-152,2 0 1,7 0-158,2 0 1,8 0-396,-1 0 1,7-5-62,0-2 1,3 0 319,2 0 0,-5 0-862,1 0 0,-2-2 1031,1 5 0,3-5 0,-4 3 0</inkml:trace>
  <inkml:trace contextRef="#ctx0" brushRef="#br0" timeOffset="2">9776 4203 10026,'8'5'432,"-1"3"-724,1 2 0,4 1-1231,-1 1 77,5-1 1446,-3 0 0,9 1 0,-5-1 0</inkml:trace>
  <inkml:trace contextRef="#ctx0" brushRef="#br0" timeOffset="3">10165 3837 10652,'0'17'646,"1"1"-198,3 5 0,-2 8-123,6 4 0,-6 6-99,2 1 0,-3 1 38,-1-1 0,2-4-825,1-7 1,-1-1 445,2-7 0,-3 1 478,-1-9-1652,5-4-4,-4-6 1,4-7-617,-5-1 1909,0-9 0,-5-6 0,-1-4 0</inkml:trace>
  <inkml:trace contextRef="#ctx0" brushRef="#br0" timeOffset="4">10176 3895 8924,'6'0'838,"4"0"-648,-3 0-260,4 0 309,-4 0-189,3 0 19,-4 0 1,2 0-100,-1 0 98,-4 0-9,7 0 15,-9 0-44,9 0 1,-7 0 54,5 0 11,-6 0 123,8 0-123,-8 0 23,8 0 0,-8 0 9,6 0-34,-6 0 84,3 0-84,1 0 0,-4 0 101,6 0-117,-6 0 1,5 0 36,-4 0-52,-1 5 0,4-3-30,-2 6-96,-3-6 1,4 8 0,-5-2-291,0 2 214,0 2 1,-4 4-244,1 3 1,-6-1 165,1 1 1,-2 0 0,-2 3-94,1-3 469,5 2 1,-4-8-128,2 2 0,2-6 199,-2-1 1,5-5 171,0 5-284,1-5 274,2 2-55,5-10 0,3-2-36,7-4 0,-1-1-147,5 1 1,-1 0 28,1-1 1,3 4-53,-3 1 0,-2 4 86,2 0 1,-1 1-137,1 2 1,2 2-151,-6 1 0,-4 4 125,-3 4 1,-6 1-38,2-1 0,-3 2-405,-1 2 0,-6-1 188,-5 5 1,-6-5-554,-6 1 0,-1-2 265,-2-2 1,1-1 0,-2-2-579,-1-4 1,7-3-540,-1-1 1601,1 0 0,3-10 0,2-3 0</inkml:trace>
  <inkml:trace contextRef="#ctx0" brushRef="#br0" timeOffset="5">10804 3849 8376,'5'-7'0,"-2"2"222,4 5 0,-3 0-81,4 0 1,-2 12 1066,2 7 0,1 14-482,-6 13 0,1 4-215,-4 7 1,0 4-363,0 0 1,-4-4-346,1-3 1,-5-11-227,4-1 0,0-11-465,4-4 0,0-8 76,0-4 0,0-2 101,0-2 710,-5-4 0,-1 3 0,-5-4 0</inkml:trace>
  <inkml:trace contextRef="#ctx0" brushRef="#br0" timeOffset="6">11055 3803 8376,'12'0'-291,"-1"0"0,-3 0 251,-1 0 1,2-1 405,7-3 0,-4 3-63,3-3 0,-1 3-110,2 1 0,-4-4-50,4 0 1,0 0 28,-1 4 0,2-4-17,-2 1 0,-2-1 13,2 4 1,-2-4 294,-2 0-111,0 0-53,1 4-119,-1 0 16,-4 0-225,-2 0 110,0 6 0,-4-4-90,3 6 0,-3-5 95,-1 5 1,0-4-201,0 4 202,0-6-60,0 8 1,1-5 243,3 3-210,-2 2 1,3-4-8,-5 6 0,0-5 11,0 1 1,0 0 110,0 3 1,1 4-100,3 1 0,-3 4 110,3-1 0,-2 4-44,2 3 1,-3 4 94,3 4 0,1 5-66,-1 3 0,1-1-26,-1 1 1,2 2-222,6 2 1,-2 1 130,-3-9 1,4-4-366,-4-4 1,2-2 152,-1-1 1,1-5-162,-6-11 0,1-3-171,-4-1 1,-1-4-242,-3 0 0,-3-3 348,-9-3 1,1-7-43,-8-6 1,3-4-1263,-7 1 1684,-2 2 0,-5-9 0,-7 2 0</inkml:trace>
  <inkml:trace contextRef="#ctx0" brushRef="#br0" timeOffset="7">10930 4203 9832,'11'-6'874,"1"-1"-399,-1 3 1,6-1-148,2-2 1,2-3-143,2 2 0,4-2-124,-1-2 0,1 1 139,-4 0 0,-2-1-690,-2 1 0,2 3 325,-6 0 0,-4 1-508,-3-5 0,-4 6 305,3 2 1,-4 2-392,1-2 0,-4 3 85,-4-3 1,-1 4 672,-3 4 0,-7 2 0,2 5 0</inkml:trace>
  <inkml:trace contextRef="#ctx0" brushRef="#br0" timeOffset="8">10930 4408 8376,'0'8'1332,"0"0"-1025,0-6 1,1 7-28,3-5 1,3 0-1,9-4 1,1-5-17,6-3 1,1-3 15,3-5 1,-2 2 0,6-5 0,-2 0-178,2-3 0,-4-1-1445,-4 0 0,0 0 802,0 0 1,-5 4-698,-3 0 0,-2 5 1237,-2-1 0,0 2 0,1 2 0</inkml:trace>
  <inkml:trace contextRef="#ctx0" brushRef="#br0" timeOffset="9">11158 3986 8376,'-6'5'0,"-1"-3"447,4 6 1,1 0-54,-1 3 0,1 6-152,2 2 0,0 6 55,0 2 0,0 8-515,0-1 0,2 3 232,1-2 1,-1 4-457,1 3 0,-1 7 442,-2 5 0,0 1 0,0 3 0</inkml:trace>
  <inkml:trace contextRef="#ctx0" brushRef="#br0" timeOffset="10">11729 3757 8376,'12'0'-640,"-1"0"1,0 2 1234,1 2-472,-1-3 1,1 5-191,-1-2 1,1-3-617,-1 3 0,-3-3 683,-1-1 0,-4 5 0,2-3 0,-5 3 0</inkml:trace>
  <inkml:trace contextRef="#ctx0" brushRef="#br0" timeOffset="11">11581 4180 8376,'-7'0'111,"4"0"67,6 0 1,5-5-174,7-3 0,-1-2 473,5-1 0,0-2-100,4-2 1,-3-3-425,3-5 1,-2 0 105,5 1 0,-3 3-139,-4-1 0,1 7-98,-4-3 1,-1 4-129,-4 0 1,-3 6-17,0 2-170,-6 3 288,3 1 1,-6 1 94,-3 3 0,2 1 132,-6 3 1,4 2-47,-4-3 0,5 3 236,-5 2-221,6-1 1,-7 1 23,5-1 0,0 1 54,4-1 0,-4-3 17,0-1 1,1 1 130,3 3 1,0 1-119,0-1 0,0-3 266,0-1 0,0 2-91,0 6 0,0-2 101,0 2 1,0 2 54,0-2 1,0 5-48,0-1 0,0 4-183,0 4 1,3-3-54,1 3 0,0-3-556,-4-1 0,4-1 267,0 1 0,-1-5-1856,-3-3 993,0-2 691,0-7 1,0-6 311,0-7 0,0-14 0,0-3 0</inkml:trace>
  <inkml:trace contextRef="#ctx0" brushRef="#br0" timeOffset="12">11798 4146 8376,'-5'12'-136,"-3"4"0,-2-2 200,-2 5 0,5 0-86,-1 4 1,2 3 65,-2 1 0,-1 0 374,6-5 0,-1 1-85,4 0 0,0-1-81,0-3 1,0-3-120,0-4 0,5-6-156,2-2 1,4-3-101,0-1 0,6-5 124,2-3 0,2-8-94,2-7 1,0-4 25,0-3 0,0-3-634,-1 2 0,5-3 117,0-4 0,3 3-154,-3-4 0,-1 4 738,-3 1 0,0-1 0,0 1 0,-5 0 0,-1 2 0,-4 0 0,-1 1 0,-6 3 0,-4 2 0</inkml:trace>
  <inkml:trace contextRef="#ctx0" brushRef="#br0" timeOffset="13">12197 3826 7876,'0'-6'-702,"2"1"970,2 5-48,-3 0 29,4 0-379,-5 0 230,5 0-42,-4 0 304,4 0-176,-5 0-81,0 5 1,0-3 125,0 6-106,0-6 1,0 8 128,0-2 1,0-2-144,0 2 1,0 1 272,0 6 1,0-1-76,0 5 0,0 5 80,0 7 1,0 3-60,0 4 1,2 8-247,1 7 0,-1 3-284,1 1 0,4-1 89,0-3 0,0-2-134,0-5 0,-3-6-508,4-2 0,-4-12-1314,3-7 1483,-4-5 0,2-9-591,-5-5 1175,0-5 0,-5-17 0,-2-2 0</inkml:trace>
  <inkml:trace contextRef="#ctx0" brushRef="#br0" timeOffset="14">12335 4100 8376,'5'12'1730,"1"3"-1341,5 0 0,2 4-769,2-4 0,3 4-189,5-4 1,-2 1-167,-1-5 1,0-1-42,-5-2 776,0 2 0,2-9 0,1 4 0</inkml:trace>
  <inkml:trace contextRef="#ctx0" brushRef="#br0" timeOffset="15">12597 3963 8046,'12'-5'-109,"-5"4"109,1-3 0,3 1-309,5 0 1,-1 0-309,-4-5 0,1 5 953,-1-5 1,0 5 44,1 0 0,-1 0 318,1-1 1,-1 3-307,1-3 1,-5 3 212,1 1-461,-6 0 1,5 0 536,-4 0 57,-1 0 283,3 0-610,-5 0 0,-1 4-147,-3 0 1,2 1-207,-1-2 1,-2 0 95,1 5 0,-1-5-383,1 5 1,1-4 194,-4 3 0,3 1-287,-4 3 1,4 5 104,-3-1 1,3 4 18,-4-4 0,1 7 12,-5 1 0,2 1-15,3 6 0,-3-3-117,2 3 0,-2-3 122,-2 3 1,1-4-228,-1 0 1,5-3 79,-1-4 0,6-2-1338,-2-6 1037,3-4 1,1-5 641,0-10 0,0 0 0,0-11 0,5 0 0,1-4 0</inkml:trace>
  <inkml:trace contextRef="#ctx0" brushRef="#br0" timeOffset="16">12700 4180 8376,'1'-6'-121,"3"2"964,-3 3 0,6 1-257,-4 0 0,-1 1-241,2 3 1,1 2 194,-2 5 1,1 5-105,-4-1 1,0 4-508,0-4 0,0 4 150,0-4 1,0 1-679,0-5 0,0 1-345,0-1-438,0-5 654,0 4 412,5-8 1,0 2 285,3-8 1,2 1-186,-2-4 1,2-1 643,1-3 1,2-1-235,2 1 1,-2-5 417,2 1 0,-1 0-137,1 4 1,-2-1 66,2 1 0,-2 1-231,-2 2 0,-3-1 105,0 5-259,-6 0 157,8 4-586,-8 0 1,-2 9 153,-8 3 1,-2 3-466,-2 0 1,1-2 158,0 2 1,-1-1-112,1 1 0,3-6-96,1 3 1,3-5 189,-4 1 0,4-3-544,-3-5 323,4 5 352,-2-4 0,5-1 309,0-7 0,-5-3 0,4-2 0,-4 1 0</inkml:trace>
  <inkml:trace contextRef="#ctx0" brushRef="#br0" timeOffset="17">12769 4157 8376,'0'-6'199,"1"1"566,3 5 220,-3 0 1,5 0-496,-2 0 0,-1 0-160,4 0 0,1 4-549,3-1 1,1 5 204,-1-4 0,0 5-1221,1-2 0,1 0 1235,2 0 0,3 1 0,4 3 0</inkml:trace>
  <inkml:trace contextRef="#ctx0" brushRef="#br0" timeOffset="18">13100 3815 9189,'5'-7'845,"-3"1"-558,6 2 0,0 3-23,3-3 0,0 1 275,1 0 0,-1 1-194,1-1 0,-1 1 44,1 2 1,-2 2-81,-3 1 0,3 4-234,-2 4 1,-3 1-102,-1-1 1,-3 5 148,-1 4 1,0 1-854,0 2 0,-5-4 403,-2 0 0,0-4-948,0 4 0,-1-5 541,-3 1 1,-1-3-67,1-5 0,3-1 372,0-6 0,1-2 428,-5-2 0,5-3 0,-1-8 0,4 1 0,-3-5 0,4 5-86,-1-2 1,3 4 85,1 0 1055,0 1-752,0 0 0,0 3 1356,0 0-501,0 6-674,0 12 1,0 0-305,0 13 0,0-3 71,0 3 1,-1 4-331,-3-1 1,3 2 100,-3-1 1,3-3-135,1 3 1,0-4 60,0-4 0,0-3-132,0-5 69,0 1 127,0-1 10,0-4 0,4-4 0,-1-6 1,5-4-78,-4-4 0,5-1 93,-2 1 1,3-2-262,2-2 1,-1 2 137,1-2 0,-1 3 67,1 0 1,-1 4 70,0 1 1,1 3 171,-1-4 1,1 6 49,-1-2 1,0 3 57,1 1 156,-1 0 1,1 5-122,-1 3 0,1 2 551,-1 1 1,-1 4-330,-2 1 1,1 5 186,-6 2 0,3 1-272,-3 7 1,-1-2-116,1 1 1,-3 3-657,-3-2 0,0-2 272,-5 1 1,5-6-271,-5-1 1,2-5 290,-2-7 1,-2-3-1611,2 0 1,-2-6 641,-1 2 1,-1-8-1005,1-3 1,-6-7 689,-2-2 0,-1-4 1254,1 1 0,-8-3 0,3 0 0</inkml:trace>
  <inkml:trace contextRef="#ctx0" brushRef="#br0" timeOffset="19">13008 4431 8376,'-11'5'942,"0"2"1,4 0 354,3 1-850,3-6 0,7 4-137,6-6 0,4-6-772,7-1 1,1-7 295,3-1 1,0-7-1230,7-1 1395,-2 0 0,7-4 0,-5 4 0</inkml:trace>
  <inkml:trace contextRef="#ctx0" brushRef="#br0" timeOffset="20">13659 3769 8376,'12'-5'0,"-5"4"751,1-3 0,3-1-178,5 1 1,4-5 373,-1 1 1,4 2-370,3-2 1,0 1-411,4-5 0,0 2-607,0 3 0,2-4-788,-6 4 0,-3-3-525,-4-2 1,-5 6 416,1 2 1335,-7 3 0,2-4 0,-3-2 0</inkml:trace>
  <inkml:trace contextRef="#ctx0" brushRef="#br0" timeOffset="21">13865 3598 11467,'0'8'1127,"0"4"0,0-2-651,0 9 0,0 0-573,0 4 0,-1 5-90,-3 2 1,3 1-97,-3 3 1,1-6-243,-1 6 0,3-7-710,-3 0 0,3-5-1188,1-3 2423,-5-2 0,-1-6 0,-6 1 0</inkml:trace>
  <inkml:trace contextRef="#ctx0" brushRef="#br0" timeOffset="22">13739 3963 8376,'-7'1'0,"-1"3"1364,6-3-335,-9 4-432,10-5-2,-4 0-538,5 0 0,5 0 29,3 0 1,6-1-70,1-3 1,5-1-670,-1-2 1,3-5 401,1 1 0,0 3-642,-1-3 1,0 2 392,-3-2 0,-3 3-168,-4 0 0,-5 6 667,1-2 0,-5 3 0,-7 6 0,-8 2 0,-10 9 0,-1 3 0,-13 7 0,1 3 0</inkml:trace>
  <inkml:trace contextRef="#ctx0" brushRef="#br0" timeOffset="23">13648 4203 8376,'-11'16'0,"-1"-3"336,1 2 0,3-1 41,0 1-718,6-2 363,-3 4 0,10-11 49,3-2 1,5-8-20,3-4 1,4-6 45,-1-1 1,3-5-267,0 1 0,6-4 83,3-4 1,-2 3 80,1-2 0,1 2 6,3 1 1,-1-4-2,-2 0 1,-5 5 301,-7 2 0,-2 7 27,-6-3 1,-4 7-283,-4 2 43,-1 4 0,-4-1-26,-1 8 0,-4 3 51,-4 4 0,-2 2-179,-2 2 1,1 3 150,-5 5 1,4-1-17,-4 1 1,3 0 40,-3 0 1,4 0 19,-4 0 0,1 3-18,-1 1 1,-2 5-26,2-2 0,1 7-74,-1 1 1,1 8 83,-1-4 1,4-1-228,7-6 1,-1-6-456,6-3-426,-1-1 619,4-13 1,5-2-118,2-10 1,2-8 3,-1-4 0,2-7 69,-2 0 0,6-2 337,1-2 0,0 1-115,-3 3 1,-1-3 154,0 3 1,1 2 200,-1-2 0,1 3 390,-1-3 1,-1 5-101,-2-1 0,2 1 401,-2-1 1,-2 6 833,2-2-591,-6 2-578,3 2 27,-5 2-529,0 5 1,-4 5 50,1 3 0,-5 7-7,4 4 0,-5 4-12,2 4 1,0 2-269,0 5 0,4-3-213,-1-1 0,3-3 200,1 3 1,1-8-407,3 1 0,4-6 263,7-1 1,-1-2-82,5-11 1,0-4 40,4-6 0,-4-14 162,0-5 0,0-7 75,4-5 1,-4 1 182,0-5 0,-4 1 429,4-1 1,-5 3-312,1 5 1,-2 5 1773,-2 2-871,-4 8 481,-2 8-1164,-5 5 0,0 8-464,0 2 0,-5 2 50,-3 5 1,-3 2-386,-4 2 1,1 2-967,-5 2 0,0 1 655,-4-5 1,-4 4 124,0-3 1,1-1 659,3-4 0,0 1 0,0-1 0,2-3 127,2-1 0,2-4 293,6 1 79,4-3 1,4-1 668,6 0 0,5 0-24,7 0 1,7 0-435,4 0 0,6 4 382,-1-1 0,-2 5-450,1-4 1,-1 4-48,2-5 0,1 2-606,-6-1 1,1-3-511,-4 3 1,-4-2-162,0-2 1,-5 0-2646,1 0 3327,-7 0 0,2-6 0,-4 0 0</inkml:trace>
  <inkml:trace contextRef="#ctx0" brushRef="#br0" timeOffset="24">14550 3780 8376,'12'-6'525,"-1"2"1,-3-1 763,-1 1 1,1 0-1114,3 4 0,1 0 117,-1 0-410,1 0 1,-1 0 95,0 0 1,-3 0-1507,0 0 1125,-6 0 1,4 0 240,-2 0-508,-2 0 0,1 0-235,-6 0 1,-4 2 903,-4 2 0,-1 2 0,1 5 0</inkml:trace>
  <inkml:trace contextRef="#ctx0" brushRef="#br0" timeOffset="25">14310 4180 8376,'12'0'1356,"-1"0"1,7-5 142,5-3 0,5-2-768,6-1 1,4-2-63,0-2 0,1-2-114,0-2 0,-4-2-198,3 2 1,-4 1-1046,-3-1 1,-3 5 539,-5-1 1,-4-2-893,0 2 1,-9 0 128,1 3 0,-7 5-1588,0-1 1589,2 1 1,-6 0 378,0 3 1,-2 3 11,-10 1 0,3 5 176,-6 3 1,1-2 342,-1 2 0,2 1 0,-2 6 0,-3-8 0,0 14 0,-4-9 0</inkml:trace>
  <inkml:trace contextRef="#ctx0" brushRef="#br0" timeOffset="26">14664 4077 8376,'0'12'923,"0"-5"-501,0 1 0,2 3 449,1 5 1,3 4-321,1-1 0,2 6 106,-5 2 1,1 5-159,-1-2 0,-3 2 396,3-2 0,-3 2-429,-1-5 0,0 3-220,0-3 0,-4-2-239,0-6 0,-3-6-322,3-6 1,-5-4-604,2 1 0,0-4 515,0-4 1,-1-4-1070,-3-7 0,-1 1 578,1-5 1,-1 0-11,1-4 1,-1-2 194,1 2 0,3-2 82,1 6 1,-1 2 626,-3 2 0,-1-3 0,1 0 0</inkml:trace>
  <inkml:trace contextRef="#ctx0" brushRef="#br0" timeOffset="27">14539 4203 12331,'0'11'1054,"0"1"-276,0-1 0,0 2-300,0 2 0,0 3-517,0 5 0,0 3 128,0 1 1,-5 5-899,-3-2 0,2-2-300,-2-1 1,0-4-2554,-3-4 3662,5 2 0,-4-8 0,3 3 0</inkml:trace>
  <inkml:trace contextRef="#ctx0" brushRef="#br0" timeOffset="28">14801 4329 8376,'16'3'1622,"-1"1"1,9 6-702,-1 2 1,7 4-1290,1 7 1,-3-5 176,-2-3-750,-7 3 1,-6-7 285,-5 1 655,-6-6 0,-7-11 0,-8-1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A381384-0F97-4882-8101-4900D53A9F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464C715-010A-4EDD-A3E3-08BD8D0DAC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26AA74E-9D4F-46FB-BB67-CC6064F40D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A7FF6C7-5C4D-4AF7-AC16-4B06FEE49B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1239721D-8EC9-4E27-AF32-0813E70CF5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2D1BD43B-C934-498B-B042-398D480F9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8872BF1-FC4D-4F77-8D20-79FCA4E39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598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994142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4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6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55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6C4544-FEE1-4970-BFE3-FAB3B7F9C1FB}" type="slidenum">
              <a:rPr lang="en-US" altLang="zh-CN" sz="1300" smtClean="0"/>
              <a:t>12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51519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743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99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85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49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22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82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spcBef>
                <a:spcPts val="600"/>
              </a:spcBef>
              <a:buClr>
                <a:srgbClr val="0000FF"/>
              </a:buClr>
              <a:buFont typeface="Arial" panose="020B0604020202020204" pitchFamily="34" charset="0"/>
              <a:buNone/>
            </a:pPr>
            <a:endParaRPr kumimoji="0" lang="zh-CN" altLang="en-US" b="0" dirty="0">
              <a:ea typeface="华文新魏" panose="020108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3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69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69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9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55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2BF1-FC4D-4F77-8D20-79FCA4E39A6E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B310680-1454-4917-B2FC-2B62B01335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AF8B0-F88C-0B44-8E36-B0445C8B02B5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23B22E9-ECC1-48DA-8D9D-B618DD917E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FB114-D257-43B8-8D06-DB300A17D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744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B8795D0-7335-4D90-93FD-6266CF33E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05310-509F-1544-9821-751DDD0F4CBD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3D22DA2-E141-40AF-955A-C40ED0DDCB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5A51D-7344-4F01-B859-D3DF10C1453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740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F5FF5DC-71EE-4683-8B33-F1FB888CA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3FB9-F9B8-164C-88D1-5D440471E93D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78E25F-A136-45CB-94ED-EFF777EEB1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01961-210C-492A-9F71-3459F7D8759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418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61E8A96-662E-4AFC-8B4E-D7E4A3968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9A005-AF64-1042-BE3C-7E52B7E17C5A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3F81E5-FDE4-419C-9D2B-34DB59CED2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7E857-2267-4FFF-9E71-2E8C6BE7876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649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D0E0EDA-E0E9-4573-A555-2B5D9FF55C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A4E37-0441-DB44-A0FC-263783824F6A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62221B-ED97-41C6-9B4C-4F90C2F33C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B3B7F-96DA-425F-9476-8C66E49A73C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338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983459-D982-4449-A769-011054A8C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CF072-4112-B64D-A78C-9462663E3F27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BD1FD14-52E2-403B-A497-E9B1CCC0CA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F130B-A6D1-409E-BBF6-1D848F5AE13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73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7535D63-9B91-4D4E-B9FE-9B8E707A5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775-33D9-C94D-9302-186C8B000441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C1ACF26-CB5B-42BE-88EA-BAF5F146F3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0BBBF-C5A1-4216-8795-662896F37034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416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954C88F-AB73-455C-B202-4FDB529BB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02352-14E7-1C4D-AAD2-1D66870B4184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7DEA8DA-535B-4D08-983C-C97F6EFC93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41CC1-FBFB-4B86-9AFC-B63718C2036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474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6D55F60-A4F8-4CDA-A584-73FEFE6E8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02A83-1B5C-3E4E-B6DF-BC5C14C60EC9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BAF1F45-6995-49F5-A937-41DAA75761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F587-4D90-4736-B972-8853C3D1746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754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313A998-B2CF-4BE2-8CDA-8966FA3D5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4FCAB-D0E4-8C4F-89D2-868A1BA11C31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00D352-B5CD-43DD-9ECD-DBD5AEC7F7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41734-16DC-4133-8599-6AFFDB2F9CE2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433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58CF19-BECA-4AC8-992F-1495FE185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77C21-A07F-0E4C-9CEA-657EE8A4241C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0EF8A9D-B4CF-4388-92A8-9DE44D3267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2FCA3-BEFE-4A77-8DE6-CA651FE5905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040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3591D621-1BCE-43F0-B1CD-B2ABE21359B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3591D621-1BCE-43F0-B1CD-B2ABE2135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F208E5EB-1A8B-459E-8B38-6276802A8C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9C278B7-B8B3-494F-83F8-99AB4A349B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FF135E6-1536-BA45-A200-FE3922ECEEBA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D1F562F0-9921-44F1-9B2F-52C67BFFE7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D93AED-289E-49CE-996E-454657E6869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no1.netbiao.com/bigpic/4/21/625/116717.htm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hyperlink" Target="http://sno1.netbiao.com/bigpic/4/21/625/116718.htm" TargetMode="External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image" Target="../media/image7.wmf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562559"/>
            <a:ext cx="850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迭代电路与补码加减法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428445"/>
            <a:ext cx="7745708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一、迭代组合电路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二、补码加减法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</a:rPr>
              <a:t> 56</a:t>
            </a: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</a:rPr>
              <a:t>60</a:t>
            </a:r>
            <a:r>
              <a:rPr lang="zh-CN" altLang="zh-CN" sz="40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</a:rPr>
              <a:t>62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C8F25-99CC-D344-B444-ED082884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A03FC0-997E-A34E-BD9D-56EB9CED152B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808ABD-82DB-5242-AFA4-BD52733F7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41" name="Text Box 3"/>
          <p:cNvSpPr txBox="1">
            <a:spLocks noChangeArrowheads="1"/>
          </p:cNvSpPr>
          <p:nvPr/>
        </p:nvSpPr>
        <p:spPr bwMode="auto">
          <a:xfrm>
            <a:off x="328613" y="1614962"/>
            <a:ext cx="8612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机器数：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在计算机中使用的形式。</a:t>
            </a:r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328613" y="2214323"/>
            <a:ext cx="84994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通常最高位为符号位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b="0" dirty="0">
                <a:ea typeface="华文新魏" panose="02010800040101010101" pitchFamily="2" charset="-122"/>
              </a:rPr>
              <a:t>                                      </a:t>
            </a:r>
            <a:r>
              <a:rPr kumimoji="0" lang="en-US" altLang="zh-CN" b="0" i="1" dirty="0">
                <a:solidFill>
                  <a:srgbClr val="0000FF"/>
                </a:solidFill>
                <a:ea typeface="华文新魏" panose="02010800040101010101" pitchFamily="2" charset="-122"/>
              </a:rPr>
              <a:t>s</a:t>
            </a:r>
            <a:r>
              <a:rPr kumimoji="0" lang="en-US" altLang="zh-CN" b="0" dirty="0">
                <a:ea typeface="华文新魏" panose="02010800040101010101" pitchFamily="2" charset="-122"/>
              </a:rPr>
              <a:t> 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a</a:t>
            </a:r>
            <a:r>
              <a:rPr kumimoji="0" lang="en-US" altLang="zh-CN" b="0" i="1" baseline="-25000" dirty="0">
                <a:ea typeface="华文新魏" panose="02010800040101010101" pitchFamily="2" charset="-122"/>
              </a:rPr>
              <a:t>n</a:t>
            </a:r>
            <a:r>
              <a:rPr kumimoji="0" lang="en-US" altLang="zh-CN" b="0" baseline="-25000" dirty="0">
                <a:ea typeface="华文新魏" panose="02010800040101010101" pitchFamily="2" charset="-122"/>
              </a:rPr>
              <a:t>–2</a:t>
            </a:r>
            <a:r>
              <a:rPr kumimoji="0" lang="en-US" altLang="zh-CN" b="0" dirty="0">
                <a:ea typeface="华文新魏" panose="02010800040101010101" pitchFamily="2" charset="-122"/>
              </a:rPr>
              <a:t> </a:t>
            </a:r>
            <a:r>
              <a:rPr kumimoji="0" lang="en-US" altLang="zh-CN" b="0" dirty="0"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kumimoji="0" lang="en-US" altLang="zh-CN" b="0" dirty="0">
                <a:ea typeface="华文新魏" panose="02010800040101010101" pitchFamily="2" charset="-122"/>
              </a:rPr>
              <a:t> 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a</a:t>
            </a:r>
            <a:r>
              <a:rPr kumimoji="0" lang="en-US" altLang="zh-CN" b="0" baseline="-25000" dirty="0">
                <a:ea typeface="华文新魏" panose="02010800040101010101" pitchFamily="2" charset="-122"/>
              </a:rPr>
              <a:t>2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a</a:t>
            </a:r>
            <a:r>
              <a:rPr kumimoji="0" lang="en-US" altLang="zh-CN" b="0" baseline="-25000" dirty="0">
                <a:ea typeface="华文新魏" panose="02010800040101010101" pitchFamily="2" charset="-122"/>
              </a:rPr>
              <a:t>1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a</a:t>
            </a:r>
            <a:r>
              <a:rPr kumimoji="0" lang="en-US" altLang="zh-CN" b="0" baseline="-25000" dirty="0">
                <a:ea typeface="华文新魏" panose="02010800040101010101" pitchFamily="2" charset="-122"/>
              </a:rPr>
              <a:t>0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b="0" dirty="0">
                <a:ea typeface="华文新魏" panose="02010800040101010101" pitchFamily="2" charset="-122"/>
              </a:rPr>
              <a:t>    </a:t>
            </a:r>
            <a:r>
              <a:rPr kumimoji="0" lang="zh-CN" altLang="en-US" b="0" dirty="0">
                <a:ea typeface="华文新魏" panose="02010800040101010101" pitchFamily="2" charset="-122"/>
              </a:rPr>
              <a:t>其中：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b="0" dirty="0">
                <a:ea typeface="华文新魏" panose="02010800040101010101" pitchFamily="2" charset="-122"/>
              </a:rPr>
              <a:t>             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s</a:t>
            </a:r>
            <a:r>
              <a:rPr kumimoji="0" lang="en-US" altLang="zh-CN" b="0" dirty="0">
                <a:ea typeface="华文新魏" panose="02010800040101010101" pitchFamily="2" charset="-122"/>
              </a:rPr>
              <a:t> = 0 </a:t>
            </a:r>
            <a:r>
              <a:rPr kumimoji="0" lang="zh-CN" altLang="en-US" b="0" dirty="0">
                <a:ea typeface="华文新魏" panose="02010800040101010101" pitchFamily="2" charset="-122"/>
              </a:rPr>
              <a:t>表示数为正，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s</a:t>
            </a:r>
            <a:r>
              <a:rPr kumimoji="0" lang="en-US" altLang="zh-CN" b="0" dirty="0">
                <a:ea typeface="华文新魏" panose="02010800040101010101" pitchFamily="2" charset="-122"/>
              </a:rPr>
              <a:t> = 1 </a:t>
            </a:r>
            <a:r>
              <a:rPr kumimoji="0" lang="zh-CN" altLang="en-US" b="0" dirty="0">
                <a:ea typeface="华文新魏" panose="02010800040101010101" pitchFamily="2" charset="-122"/>
              </a:rPr>
              <a:t>表示数为负；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b="0" dirty="0">
                <a:ea typeface="华文新魏" panose="02010800040101010101" pitchFamily="2" charset="-122"/>
              </a:rPr>
              <a:t>             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a</a:t>
            </a:r>
            <a:r>
              <a:rPr kumimoji="0" lang="en-US" altLang="zh-CN" b="0" i="1" baseline="-25000" dirty="0">
                <a:ea typeface="华文新魏" panose="02010800040101010101" pitchFamily="2" charset="-122"/>
              </a:rPr>
              <a:t>i</a:t>
            </a:r>
            <a:r>
              <a:rPr kumimoji="0" lang="en-US" altLang="zh-CN" b="0" dirty="0">
                <a:ea typeface="华文新魏" panose="02010800040101010101" pitchFamily="2" charset="-122"/>
              </a:rPr>
              <a:t> = 0 </a:t>
            </a:r>
            <a:r>
              <a:rPr kumimoji="0" lang="zh-CN" altLang="en-US" b="0" dirty="0">
                <a:ea typeface="华文新魏" panose="02010800040101010101" pitchFamily="2" charset="-122"/>
              </a:rPr>
              <a:t>或 </a:t>
            </a:r>
            <a:r>
              <a:rPr kumimoji="0" lang="en-US" altLang="zh-CN" b="0" dirty="0">
                <a:ea typeface="华文新魏" panose="02010800040101010101" pitchFamily="2" charset="-122"/>
              </a:rPr>
              <a:t>1 </a:t>
            </a:r>
            <a:r>
              <a:rPr kumimoji="0" lang="zh-CN" altLang="en-US" b="0" dirty="0">
                <a:ea typeface="华文新魏" panose="02010800040101010101" pitchFamily="2" charset="-122"/>
              </a:rPr>
              <a:t>以</a:t>
            </a: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某种形式</a:t>
            </a:r>
            <a:r>
              <a:rPr kumimoji="0" lang="zh-CN" altLang="en-US" b="0" dirty="0">
                <a:ea typeface="华文新魏" panose="02010800040101010101" pitchFamily="2" charset="-122"/>
              </a:rPr>
              <a:t>表示数的绝对值。</a:t>
            </a:r>
          </a:p>
        </p:txBody>
      </p:sp>
      <p:sp>
        <p:nvSpPr>
          <p:cNvPr id="62470" name="Text Box 8"/>
          <p:cNvSpPr txBox="1">
            <a:spLocks noChangeArrowheads="1"/>
          </p:cNvSpPr>
          <p:nvPr/>
        </p:nvSpPr>
        <p:spPr bwMode="auto">
          <a:xfrm>
            <a:off x="327025" y="1108075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真值：</a:t>
            </a:r>
            <a:r>
              <a:rPr kumimoji="0" lang="zh-CN" altLang="en-US" b="0" dirty="0">
                <a:ea typeface="华文新魏" panose="02010800040101010101" pitchFamily="2" charset="-122"/>
              </a:rPr>
              <a:t>用“</a:t>
            </a:r>
            <a:r>
              <a:rPr kumimoji="0" lang="en-US" altLang="zh-CN" b="0" dirty="0">
                <a:ea typeface="华文新魏" panose="02010800040101010101" pitchFamily="2" charset="-122"/>
              </a:rPr>
              <a:t>+”</a:t>
            </a:r>
            <a:r>
              <a:rPr kumimoji="0" lang="zh-CN" altLang="en-US" b="0" dirty="0">
                <a:ea typeface="华文新魏" panose="02010800040101010101" pitchFamily="2" charset="-122"/>
              </a:rPr>
              <a:t>、“</a:t>
            </a:r>
            <a:r>
              <a:rPr kumimoji="0" lang="en-US" altLang="zh-CN" b="0" dirty="0">
                <a:ea typeface="华文新魏" panose="02010800040101010101" pitchFamily="2" charset="-122"/>
              </a:rPr>
              <a:t>-”</a:t>
            </a:r>
            <a:r>
              <a:rPr kumimoji="0" lang="zh-CN" altLang="en-US" b="0" dirty="0">
                <a:ea typeface="华文新魏" panose="02010800040101010101" pitchFamily="2" charset="-122"/>
              </a:rPr>
              <a:t>表示符号，其余表示绝对值。</a:t>
            </a:r>
          </a:p>
        </p:txBody>
      </p:sp>
      <p:sp>
        <p:nvSpPr>
          <p:cNvPr id="62471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带符号数的加减法（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25438" y="4815388"/>
            <a:ext cx="8499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正数</a:t>
            </a:r>
            <a:r>
              <a:rPr kumimoji="0" lang="zh-CN" altLang="en-US" b="0" dirty="0">
                <a:ea typeface="华文新魏" panose="02010800040101010101" pitchFamily="2" charset="-122"/>
              </a:rPr>
              <a:t>的机器数：“</a:t>
            </a:r>
            <a:r>
              <a:rPr kumimoji="0" lang="en-US" altLang="zh-CN" b="0" dirty="0">
                <a:ea typeface="华文新魏" panose="02010800040101010101" pitchFamily="2" charset="-122"/>
              </a:rPr>
              <a:t>0&amp;</a:t>
            </a:r>
            <a:r>
              <a:rPr kumimoji="0" lang="zh-CN" altLang="en-US" b="0" dirty="0">
                <a:ea typeface="华文新魏" panose="02010800040101010101" pitchFamily="2" charset="-122"/>
              </a:rPr>
              <a:t>数的绝对值”</a:t>
            </a:r>
            <a:r>
              <a:rPr kumimoji="0" lang="en-US" altLang="zh-CN" b="0" dirty="0"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</a:rPr>
              <a:t>种形式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负数</a:t>
            </a:r>
            <a:r>
              <a:rPr kumimoji="0" lang="zh-CN" altLang="en-US" b="0" dirty="0">
                <a:ea typeface="华文新魏" panose="02010800040101010101" pitchFamily="2" charset="-122"/>
              </a:rPr>
              <a:t>的机器数：原码、补码和反码</a:t>
            </a:r>
            <a:r>
              <a:rPr kumimoji="0" lang="en-US" altLang="zh-CN" b="0" dirty="0">
                <a:ea typeface="华文新魏" panose="02010800040101010101" pitchFamily="2" charset="-122"/>
              </a:rPr>
              <a:t>3</a:t>
            </a:r>
            <a:r>
              <a:rPr kumimoji="0" lang="zh-CN" altLang="en-US" b="0" dirty="0">
                <a:ea typeface="华文新魏" panose="02010800040101010101" pitchFamily="2" charset="-122"/>
              </a:rPr>
              <a:t>种形式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10C044-A959-B04E-BFB0-10CE80B6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12151-5C4E-6541-9E3E-4F2EF74FA517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CCD37-97AA-404D-B68A-4128D388F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7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1" grpId="0"/>
      <p:bldP spid="300039" grpId="0" bldLvl="2"/>
      <p:bldP spid="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14" name="Text Box 5"/>
          <p:cNvSpPr txBox="1">
            <a:spLocks noChangeArrowheads="1"/>
          </p:cNvSpPr>
          <p:nvPr/>
        </p:nvSpPr>
        <p:spPr bwMode="auto">
          <a:xfrm>
            <a:off x="323850" y="2878138"/>
            <a:ext cx="8499475" cy="163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反码：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n</a:t>
            </a:r>
            <a:r>
              <a:rPr kumimoji="0" lang="en-US" altLang="zh-CN" b="0" dirty="0">
                <a:ea typeface="华文新魏" panose="02010800040101010101" pitchFamily="2" charset="-122"/>
              </a:rPr>
              <a:t> -1</a:t>
            </a:r>
            <a:r>
              <a:rPr kumimoji="0" lang="zh-CN" altLang="en-US" b="0" dirty="0">
                <a:ea typeface="华文新魏" panose="02010800040101010101" pitchFamily="2" charset="-122"/>
              </a:rPr>
              <a:t>位数字是负数绝对值的反码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4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位反码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en-US" altLang="zh-CN" sz="1800" b="0" dirty="0">
                <a:ea typeface="华文新魏" panose="02010800040101010101" pitchFamily="2" charset="-122"/>
              </a:rPr>
              <a:t>1000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1001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1010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1011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1100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1101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1110 </a:t>
            </a:r>
            <a:r>
              <a:rPr kumimoji="0" lang="en-US" altLang="zh-CN" sz="1800" b="0" dirty="0">
                <a:solidFill>
                  <a:srgbClr val="FF0000"/>
                </a:solidFill>
                <a:ea typeface="华文新魏" panose="02010800040101010101" pitchFamily="2" charset="-122"/>
              </a:rPr>
              <a:t>1111 0000 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0001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0010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0011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0100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0101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0110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0111</a:t>
            </a:r>
          </a:p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en-US" altLang="zh-CN" sz="1800" b="0" dirty="0">
                <a:ea typeface="华文新魏" panose="02010800040101010101" pitchFamily="2" charset="-122"/>
              </a:rPr>
              <a:t>  -7 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-6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-5 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-4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-3 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-2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 -1     </a:t>
            </a:r>
            <a:r>
              <a:rPr kumimoji="0" lang="en-US" altLang="zh-CN" sz="1800" b="0" dirty="0">
                <a:solidFill>
                  <a:srgbClr val="FF0000"/>
                </a:solidFill>
                <a:ea typeface="华文新魏" panose="02010800040101010101" pitchFamily="2" charset="-122"/>
              </a:rPr>
              <a:t>-0      +0    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+1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+2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+3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+4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+5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+6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+7</a:t>
            </a:r>
          </a:p>
        </p:txBody>
      </p:sp>
      <p:grpSp>
        <p:nvGrpSpPr>
          <p:cNvPr id="354316" name="Group 12"/>
          <p:cNvGrpSpPr/>
          <p:nvPr/>
        </p:nvGrpSpPr>
        <p:grpSpPr bwMode="auto">
          <a:xfrm>
            <a:off x="323850" y="4591060"/>
            <a:ext cx="8616950" cy="1633543"/>
            <a:chOff x="204" y="1812"/>
            <a:chExt cx="5428" cy="1029"/>
          </a:xfrm>
        </p:grpSpPr>
        <p:sp>
          <p:nvSpPr>
            <p:cNvPr id="63496" name="Text Box 5"/>
            <p:cNvSpPr txBox="1">
              <a:spLocks noChangeArrowheads="1"/>
            </p:cNvSpPr>
            <p:nvPr/>
          </p:nvSpPr>
          <p:spPr bwMode="auto">
            <a:xfrm>
              <a:off x="205" y="1812"/>
              <a:ext cx="5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补码：</a:t>
              </a:r>
              <a:r>
                <a:rPr kumimoji="0" lang="en-US" altLang="zh-CN" b="0" i="1" dirty="0">
                  <a:ea typeface="华文新魏" panose="02010800040101010101" pitchFamily="2" charset="-122"/>
                </a:rPr>
                <a:t>n</a:t>
              </a:r>
              <a:r>
                <a:rPr kumimoji="0" lang="en-US" altLang="zh-CN" b="0" dirty="0">
                  <a:ea typeface="华文新魏" panose="02010800040101010101" pitchFamily="2" charset="-122"/>
                </a:rPr>
                <a:t> -1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位数字是负</a:t>
              </a:r>
              <a:r>
                <a:rPr kumimoji="0" lang="zh-CN" altLang="en-US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数绝对值的补码</a:t>
              </a:r>
              <a:endParaRPr kumimoji="0" lang="zh-CN" altLang="en-US" sz="2000" b="0" dirty="0">
                <a:ea typeface="华文新魏" panose="02010800040101010101" pitchFamily="2" charset="-122"/>
              </a:endParaRPr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204" y="2131"/>
              <a:ext cx="5428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361950"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en-US" altLang="zh-CN" sz="2400" b="0" dirty="0">
                  <a:ea typeface="华文新魏" panose="02010800040101010101" pitchFamily="2" charset="-122"/>
                </a:rPr>
                <a:t>4</a:t>
              </a:r>
              <a:r>
                <a:rPr kumimoji="0" lang="zh-CN" altLang="en-US" sz="2400" b="0" dirty="0">
                  <a:ea typeface="华文新魏" panose="02010800040101010101" pitchFamily="2" charset="-122"/>
                </a:rPr>
                <a:t>位补码</a:t>
              </a:r>
            </a:p>
            <a:p>
              <a:pPr eaLnBrk="1" hangingPunct="1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1000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1001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1010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1011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1100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1101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1110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1111</a:t>
              </a:r>
              <a:r>
                <a:rPr kumimoji="0" lang="en-US" altLang="zh-CN" sz="18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 0000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0001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0010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0011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0100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0101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0110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0111</a:t>
              </a:r>
            </a:p>
            <a:p>
              <a:pPr eaLnBrk="1" hangingPunct="1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kumimoji="0" lang="en-US" altLang="zh-CN" sz="1800" b="0" dirty="0">
                  <a:ea typeface="华文新魏" panose="02010800040101010101" pitchFamily="2" charset="-122"/>
                </a:rPr>
                <a:t> 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-8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     -7    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-6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     -5    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-4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     -3     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-2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    -1</a:t>
              </a:r>
              <a:r>
                <a:rPr kumimoji="0" lang="en-US" altLang="zh-CN" sz="1800" b="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      +0</a:t>
              </a:r>
              <a:r>
                <a:rPr kumimoji="0" lang="en-US" altLang="zh-CN" sz="1800" b="0" dirty="0">
                  <a:solidFill>
                    <a:srgbClr val="C00000"/>
                  </a:solidFill>
                  <a:ea typeface="华文新魏" panose="02010800040101010101" pitchFamily="2" charset="-122"/>
                </a:rPr>
                <a:t>    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+1    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+2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    +3    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+4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   +5     </a:t>
              </a:r>
              <a:r>
                <a:rPr kumimoji="0" lang="en-US" altLang="zh-CN" sz="1800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+6</a:t>
              </a:r>
              <a:r>
                <a:rPr kumimoji="0" lang="en-US" altLang="zh-CN" sz="1800" b="0" dirty="0">
                  <a:ea typeface="华文新魏" panose="02010800040101010101" pitchFamily="2" charset="-122"/>
                </a:rPr>
                <a:t>     +7</a:t>
              </a:r>
            </a:p>
          </p:txBody>
        </p:sp>
      </p:grpSp>
      <p:sp>
        <p:nvSpPr>
          <p:cNvPr id="63494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带符号数的加减法（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3495" name="Text Box 8"/>
          <p:cNvSpPr txBox="1">
            <a:spLocks noChangeArrowheads="1"/>
          </p:cNvSpPr>
          <p:nvPr/>
        </p:nvSpPr>
        <p:spPr bwMode="auto">
          <a:xfrm>
            <a:off x="327025" y="1114425"/>
            <a:ext cx="849947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原码：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n</a:t>
            </a:r>
            <a:r>
              <a:rPr kumimoji="0" lang="en-US" altLang="zh-CN" b="0" dirty="0">
                <a:ea typeface="华文新魏" panose="02010800040101010101" pitchFamily="2" charset="-122"/>
              </a:rPr>
              <a:t> – 1</a:t>
            </a:r>
            <a:r>
              <a:rPr kumimoji="0" lang="zh-CN" altLang="en-US" b="0" dirty="0">
                <a:ea typeface="华文新魏" panose="02010800040101010101" pitchFamily="2" charset="-122"/>
              </a:rPr>
              <a:t>位数字是负数的绝对值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4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位原码</a:t>
            </a:r>
          </a:p>
          <a:p>
            <a:pPr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en-US" altLang="zh-CN" sz="1800" b="0" dirty="0">
                <a:ea typeface="华文新魏" panose="02010800040101010101" pitchFamily="2" charset="-122"/>
              </a:rPr>
              <a:t>1111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1110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1101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1100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1011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1010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1001 </a:t>
            </a:r>
            <a:r>
              <a:rPr kumimoji="0" lang="en-US" altLang="zh-CN" sz="1800" b="0" dirty="0">
                <a:solidFill>
                  <a:srgbClr val="FF0000"/>
                </a:solidFill>
                <a:ea typeface="华文新魏" panose="02010800040101010101" pitchFamily="2" charset="-122"/>
              </a:rPr>
              <a:t>1000 0000 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0001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0010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0011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0100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0101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0110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0111</a:t>
            </a:r>
          </a:p>
          <a:p>
            <a:pPr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en-US" altLang="zh-CN" sz="1800" b="0" dirty="0">
                <a:ea typeface="华文新魏" panose="02010800040101010101" pitchFamily="2" charset="-122"/>
              </a:rPr>
              <a:t>  -7 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-6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-5 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-4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-3 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-2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 -1     </a:t>
            </a:r>
            <a:r>
              <a:rPr kumimoji="0" lang="en-US" altLang="zh-CN" sz="1800" b="0" dirty="0">
                <a:solidFill>
                  <a:srgbClr val="FF0000"/>
                </a:solidFill>
                <a:ea typeface="华文新魏" panose="02010800040101010101" pitchFamily="2" charset="-122"/>
              </a:rPr>
              <a:t>-0      +0    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+1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+2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+3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+4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+5     </a:t>
            </a:r>
            <a:r>
              <a:rPr kumimoji="0" lang="en-US" altLang="zh-CN" sz="1800" b="0" dirty="0">
                <a:solidFill>
                  <a:srgbClr val="0000FF"/>
                </a:solidFill>
                <a:ea typeface="华文新魏" panose="02010800040101010101" pitchFamily="2" charset="-122"/>
              </a:rPr>
              <a:t>+6</a:t>
            </a:r>
            <a:r>
              <a:rPr kumimoji="0" lang="en-US" altLang="zh-CN" sz="1800" b="0" dirty="0">
                <a:ea typeface="华文新魏" panose="02010800040101010101" pitchFamily="2" charset="-122"/>
              </a:rPr>
              <a:t>     +7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26DA0E-8948-DA45-9F79-6A0EE444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1D93F-5D6C-504C-8BA9-7D4D6DCB5BB6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31A7E3-B36F-FF4E-81C1-6C1662B58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8BB3722-B5B4-7772-CF7F-94EA2D6E80A1}"/>
                  </a:ext>
                </a:extLst>
              </p14:cNvPr>
              <p14:cNvContentPartPr/>
              <p14:nvPr/>
            </p14:nvContentPartPr>
            <p14:xfrm>
              <a:off x="6615360" y="3005640"/>
              <a:ext cx="892440" cy="2084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8BB3722-B5B4-7772-CF7F-94EA2D6E80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9160" y="2984040"/>
                <a:ext cx="924840" cy="21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695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带符号数的加减法（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4517" name="Text Box 8"/>
          <p:cNvSpPr txBox="1">
            <a:spLocks noChangeArrowheads="1"/>
          </p:cNvSpPr>
          <p:nvPr/>
        </p:nvSpPr>
        <p:spPr bwMode="auto">
          <a:xfrm>
            <a:off x="327025" y="1114425"/>
            <a:ext cx="8499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sz="3200" b="0" dirty="0">
                <a:ea typeface="华文新魏" panose="02010800040101010101" pitchFamily="2" charset="-122"/>
              </a:rPr>
              <a:t> 4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位二进制补码数的模计数表示</a:t>
            </a:r>
          </a:p>
        </p:txBody>
      </p:sp>
      <p:pic>
        <p:nvPicPr>
          <p:cNvPr id="64518" name="Picture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1896050"/>
            <a:ext cx="477202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195BC-F610-4D4F-9632-7180E190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84F26C-9C91-B74E-AE49-497BCADCE9B7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9D6A7D-7DA4-2B46-B1F8-5E5E7B956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485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82B0DE-A403-EB84-24F4-C04AA9F0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02A83-1B5C-3E4E-B6DF-BC5C14C60EC9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EFCC72-5970-8E66-F1C0-80F495160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AB7E46-9EFC-422A-43C8-841C8F25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683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带符号数的加减法（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5" name="Picture 6" descr="在本图显示区域内，点击鼠标右键，选择图片另存为，可保存本图片。">
            <a:extLst>
              <a:ext uri="{FF2B5EF4-FFF2-40B4-BE49-F238E27FC236}">
                <a16:creationId xmlns:a16="http://schemas.microsoft.com/office/drawing/2014/main" id="{DC03860D-BCA8-03E2-EA7F-1BE2A3FE16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184525"/>
            <a:ext cx="28098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点击放大">
            <a:hlinkClick r:id="rId3"/>
            <a:extLst>
              <a:ext uri="{FF2B5EF4-FFF2-40B4-BE49-F238E27FC236}">
                <a16:creationId xmlns:a16="http://schemas.microsoft.com/office/drawing/2014/main" id="{10D22B4D-3F1A-721E-E4A4-A484ABCB1CE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67" y="2400866"/>
            <a:ext cx="165576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点击放大">
            <a:hlinkClick r:id="rId5"/>
            <a:extLst>
              <a:ext uri="{FF2B5EF4-FFF2-40B4-BE49-F238E27FC236}">
                <a16:creationId xmlns:a16="http://schemas.microsoft.com/office/drawing/2014/main" id="{527425CF-1838-700E-D7A7-DF2128651A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4694238"/>
            <a:ext cx="3130550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id="{3CACEFAF-AE47-7085-EE8E-20C89E9F5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258888"/>
            <a:ext cx="8499475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“</a:t>
            </a: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减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”</a:t>
            </a: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“</a:t>
            </a: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”</a:t>
            </a:r>
            <a:endParaRPr kumimoji="0" lang="en-US" altLang="zh-CN" sz="3200" b="0" dirty="0">
              <a:ea typeface="华文新魏" panose="02010800040101010101" pitchFamily="2" charset="-122"/>
            </a:endParaRPr>
          </a:p>
          <a:p>
            <a:pPr marL="538163" lvl="1" indent="-179388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减去一个数等于加这个数的补数</a:t>
            </a:r>
          </a:p>
        </p:txBody>
      </p:sp>
      <p:sp>
        <p:nvSpPr>
          <p:cNvPr id="9" name="日期占位符 1">
            <a:extLst>
              <a:ext uri="{FF2B5EF4-FFF2-40B4-BE49-F238E27FC236}">
                <a16:creationId xmlns:a16="http://schemas.microsoft.com/office/drawing/2014/main" id="{7D3BB591-FE93-3733-55EF-498CEAF1299F}"/>
              </a:ext>
            </a:extLst>
          </p:cNvPr>
          <p:cNvSpPr txBox="1">
            <a:spLocks/>
          </p:cNvSpPr>
          <p:nvPr/>
        </p:nvSpPr>
        <p:spPr bwMode="auto">
          <a:xfrm>
            <a:off x="5778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AA73242B-8742-164E-9044-F3CCC9FFEC60}" type="datetime1">
              <a:rPr lang="zh-CN" altLang="en-US" smtClean="0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45FA6408-8BFC-12F3-1E1A-2F9B1F71A7AD}"/>
              </a:ext>
            </a:extLst>
          </p:cNvPr>
          <p:cNvSpPr txBox="1">
            <a:spLocks/>
          </p:cNvSpPr>
          <p:nvPr/>
        </p:nvSpPr>
        <p:spPr bwMode="auto">
          <a:xfrm>
            <a:off x="68770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79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DC6EB51-3748-AA8F-F863-54E1DE0C96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25450" y="6272213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429AAB2F-D08B-498A-97D7-6D5C2EB1A74D}" type="datetime1">
              <a:rPr lang="zh-CN" altLang="en-US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2022/11/19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CDE2F62-E98F-1C76-8450-866B00642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24650" y="6272213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fld id="{54D1AC83-1F13-451A-B392-0DFB6C4A25B6}" type="slidenum">
              <a:rPr lang="en-US" altLang="zh-CN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t>14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4A4CAAE-E190-EBAD-7077-8B2F985E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带符号数的加减法（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57D4CF3-61DE-6318-230F-7929BA281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8674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714375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补码加减运算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CA534F7A-0E5E-1BB1-7D76-EA48C3C0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" y="3679434"/>
            <a:ext cx="8499475" cy="232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714375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减法</a:t>
            </a:r>
          </a:p>
          <a:p>
            <a:pPr lvl="2" eaLnBrk="1" hangingPunct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>
                <a:srgbClr val="33FF33"/>
              </a:buClr>
            </a:pP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[A-B]</a:t>
            </a:r>
            <a:r>
              <a:rPr kumimoji="0" lang="zh-CN" altLang="en-US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=[A]</a:t>
            </a:r>
            <a:r>
              <a:rPr kumimoji="0" lang="zh-CN" altLang="en-US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+[-B]</a:t>
            </a:r>
            <a:r>
              <a:rPr kumimoji="0" lang="zh-CN" altLang="en-US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</a:t>
            </a:r>
            <a:endParaRPr kumimoji="0" lang="en-US" altLang="zh-CN" b="0" baseline="-25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反码加减法运算与补码基本相同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endParaRPr kumimoji="0"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FC882240-850A-9FB2-1984-B0759FD6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" y="5500452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原码不适合用来进行加减运算，太复杂！</a:t>
            </a:r>
          </a:p>
        </p:txBody>
      </p:sp>
      <p:pic>
        <p:nvPicPr>
          <p:cNvPr id="13" name="Picture 63">
            <a:extLst>
              <a:ext uri="{FF2B5EF4-FFF2-40B4-BE49-F238E27FC236}">
                <a16:creationId xmlns:a16="http://schemas.microsoft.com/office/drawing/2014/main" id="{F548DA32-5A66-281D-9817-6F5E59CF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842073"/>
            <a:ext cx="2249404" cy="198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58EFB7D-8D5A-48FA-8309-18A6CFF8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528513"/>
            <a:ext cx="8497887" cy="173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714375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符号位参与运算；</a:t>
            </a:r>
            <a:endParaRPr kumimoji="0" lang="en-US" altLang="zh-CN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进位丢弃；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加法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E9624E-AFE7-B770-FFC4-5E6AAC6EB785}"/>
              </a:ext>
            </a:extLst>
          </p:cNvPr>
          <p:cNvSpPr txBox="1"/>
          <p:nvPr/>
        </p:nvSpPr>
        <p:spPr>
          <a:xfrm>
            <a:off x="1186673" y="31673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ts val="0"/>
              </a:spcBef>
              <a:buClr>
                <a:srgbClr val="0000FF"/>
              </a:buClr>
            </a:pP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[A+B]</a:t>
            </a:r>
            <a:r>
              <a:rPr kumimoji="0" lang="zh-CN" altLang="en-US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=[A]</a:t>
            </a:r>
            <a:r>
              <a:rPr kumimoji="0" lang="zh-CN" altLang="en-US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+[B]</a:t>
            </a:r>
            <a:r>
              <a:rPr kumimoji="0" lang="zh-CN" altLang="en-US" b="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6F94D73-E235-C841-E3B2-122F0425B18C}"/>
                  </a:ext>
                </a:extLst>
              </p14:cNvPr>
              <p14:cNvContentPartPr/>
              <p14:nvPr/>
            </p14:nvContentPartPr>
            <p14:xfrm>
              <a:off x="3318120" y="1295280"/>
              <a:ext cx="2095200" cy="376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6F94D73-E235-C841-E3B2-122F0425B1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1920" y="1279080"/>
                <a:ext cx="2127600" cy="4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332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4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带符号数的加减法（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28613" y="1106488"/>
            <a:ext cx="8486775" cy="46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0" lang="zh-CN" altLang="en-US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练习</a:t>
            </a:r>
            <a:endParaRPr kumimoji="0" lang="en-US" altLang="zh-CN" sz="2800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Example 1:   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+</a:t>
            </a: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010          0010</a:t>
            </a: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                      + 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+</a:t>
            </a: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101       +0101</a:t>
            </a:r>
          </a:p>
          <a:p>
            <a:pPr lvl="1">
              <a:spcBef>
                <a:spcPts val="18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Example 2:    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-</a:t>
            </a: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011         1101</a:t>
            </a: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                       + 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-</a:t>
            </a: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101      +1011</a:t>
            </a:r>
          </a:p>
          <a:p>
            <a:pPr lvl="1">
              <a:spcBef>
                <a:spcPts val="18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Example 3:   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+</a:t>
            </a: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010         0010</a:t>
            </a: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		                - 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+</a:t>
            </a: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100        -0100</a:t>
            </a:r>
          </a:p>
          <a:p>
            <a:pPr lvl="1">
              <a:spcBef>
                <a:spcPts val="18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Example 4:    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-</a:t>
            </a: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100         1100</a:t>
            </a: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			      - 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-</a:t>
            </a:r>
            <a:r>
              <a:rPr kumimoji="0" lang="en-US" altLang="zh-CN" b="0" dirty="0">
                <a:latin typeface="+mn-lt"/>
                <a:ea typeface="华文新魏" panose="02010800040101010101" pitchFamily="2" charset="-122"/>
              </a:rPr>
              <a:t>010       -1110</a:t>
            </a:r>
          </a:p>
        </p:txBody>
      </p:sp>
      <p:sp>
        <p:nvSpPr>
          <p:cNvPr id="68614" name="Line 4"/>
          <p:cNvSpPr>
            <a:spLocks noChangeShapeType="1"/>
          </p:cNvSpPr>
          <p:nvPr/>
        </p:nvSpPr>
        <p:spPr bwMode="auto">
          <a:xfrm>
            <a:off x="2758447" y="4664977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Line 5"/>
          <p:cNvSpPr>
            <a:spLocks noChangeShapeType="1"/>
          </p:cNvSpPr>
          <p:nvPr/>
        </p:nvSpPr>
        <p:spPr bwMode="auto">
          <a:xfrm>
            <a:off x="2638315" y="3546381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6"/>
          <p:cNvSpPr>
            <a:spLocks noChangeShapeType="1"/>
          </p:cNvSpPr>
          <p:nvPr/>
        </p:nvSpPr>
        <p:spPr bwMode="auto">
          <a:xfrm>
            <a:off x="2638315" y="2497480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7"/>
          <p:cNvSpPr>
            <a:spLocks noChangeShapeType="1"/>
          </p:cNvSpPr>
          <p:nvPr/>
        </p:nvSpPr>
        <p:spPr bwMode="auto">
          <a:xfrm>
            <a:off x="2735776" y="5602508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8618" name="Picture 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179605"/>
            <a:ext cx="3108325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4134784"/>
            <a:ext cx="4198937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34BB3-2A91-2749-8883-34F116A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DD545-37F2-394B-B5CE-B7C2B816D3B3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F0E251-6897-CE49-AC67-9782E4744E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866A4BD9-FC17-2085-B028-F91F2C2CA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9863" y="2499847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DD6FDD4-CF56-0F2E-CDE2-F5C197F1B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9863" y="3573385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9AC34EFC-6789-A7EB-B9FA-D844FF690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410" y="4664977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6D223001-7C76-5528-4567-0CAB17F80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9863" y="5602508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586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D36B2-CD56-2DC2-E574-4DE20AF2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02A83-1B5C-3E4E-B6DF-BC5C14C60EC9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889491-F0AF-4462-1FDF-41F75415A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16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30279EC-3311-108D-CF67-611738A96EDF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893935A3-760E-4657-A978-03BA62731383}" type="datetime1">
              <a:rPr lang="zh-CN" altLang="en-US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pPr/>
              <a:t>2022/11/19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33DAF07-ED29-9EFC-B4FB-E47A1B5A0635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942A7F0-D4AD-4CF1-B561-E29ADED6D59E}" type="slidenum">
              <a:rPr lang="en-US" altLang="zh-CN" sz="1400" b="0" smtClean="0">
                <a:solidFill>
                  <a:srgbClr val="FF0000"/>
                </a:solidFill>
                <a:latin typeface="Arial" panose="020B0604020202090204" pitchFamily="34" charset="0"/>
              </a:rPr>
              <a:pPr/>
              <a:t>16</a:t>
            </a:fld>
            <a:endParaRPr lang="en-US" altLang="zh-CN" sz="1400" b="0"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600A800-D364-E2FB-C46F-BAB60D3C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带符号数的加减法（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E7BD8CA-17E2-B69B-4073-734E433C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8677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0" lang="zh-CN" altLang="en-US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0" lang="en-US" altLang="zh-CN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采用补码运算法则进行以下计算： </a:t>
            </a:r>
            <a:endParaRPr kumimoji="0" lang="en-US" altLang="zh-CN" sz="2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0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kumimoji="0" lang="en-US" altLang="zh-CN" sz="2800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(-0011001)+(+0100100) </a:t>
            </a:r>
            <a:r>
              <a:rPr kumimoji="0" lang="zh-CN" altLang="en-US" sz="2800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kumimoji="0" lang="en-US" altLang="zh-CN" sz="2800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(-0011001)-(+0100100)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1FA9A22-A3F2-86E9-A58B-E5E3B784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3758502"/>
            <a:ext cx="8486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0" lang="zh-CN" altLang="en-US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0" lang="en-US" altLang="zh-CN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zh-CN" altLang="en-US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</a:t>
            </a:r>
            <a:r>
              <a:rPr kumimoji="0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kumimoji="0"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位补码实现</a:t>
            </a:r>
            <a:r>
              <a:rPr kumimoji="0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-2</a:t>
            </a:r>
            <a:r>
              <a:rPr kumimoji="0"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0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+7</a:t>
            </a:r>
            <a:r>
              <a:rPr kumimoji="0"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的加减法运算 </a:t>
            </a:r>
            <a:endParaRPr kumimoji="0" lang="en-US" altLang="zh-CN" sz="2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257DED-7010-CD49-5384-45522112944F}"/>
              </a:ext>
            </a:extLst>
          </p:cNvPr>
          <p:cNvSpPr txBox="1"/>
          <p:nvPr/>
        </p:nvSpPr>
        <p:spPr>
          <a:xfrm>
            <a:off x="1573618" y="2146773"/>
            <a:ext cx="2328531" cy="155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sz="2800" b="0" dirty="0">
                <a:ea typeface="华文新魏" panose="02010800040101010101" pitchFamily="2" charset="-122"/>
              </a:rPr>
              <a:t>11100111</a:t>
            </a:r>
          </a:p>
          <a:p>
            <a:pPr marL="216000"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b="0" dirty="0">
                <a:ea typeface="华文新魏" panose="02010800040101010101" pitchFamily="2" charset="-122"/>
              </a:rPr>
              <a:t>+00100100</a:t>
            </a:r>
          </a:p>
          <a:p>
            <a:pPr marL="144000" lvl="1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b="0" dirty="0">
                <a:ea typeface="华文新魏" panose="02010800040101010101" pitchFamily="2" charset="-122"/>
              </a:rPr>
              <a:t> 100001011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32424B0-68D2-B6A7-5D32-F062E6AEC938}"/>
              </a:ext>
            </a:extLst>
          </p:cNvPr>
          <p:cNvCxnSpPr/>
          <p:nvPr/>
        </p:nvCxnSpPr>
        <p:spPr bwMode="auto">
          <a:xfrm>
            <a:off x="1796902" y="3083442"/>
            <a:ext cx="1892596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9B53483-8CA3-6437-BD6D-CAF3F8E87FE0}"/>
              </a:ext>
            </a:extLst>
          </p:cNvPr>
          <p:cNvSpPr/>
          <p:nvPr/>
        </p:nvSpPr>
        <p:spPr bwMode="auto">
          <a:xfrm>
            <a:off x="1860695" y="3153878"/>
            <a:ext cx="230751" cy="52321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63DBB4-2E0E-5B89-42E8-BC14A72D1324}"/>
              </a:ext>
            </a:extLst>
          </p:cNvPr>
          <p:cNvSpPr txBox="1"/>
          <p:nvPr/>
        </p:nvSpPr>
        <p:spPr>
          <a:xfrm>
            <a:off x="659228" y="32189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进位丢弃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D9FF3-E28E-F784-1808-C8C5DC8547B5}"/>
              </a:ext>
            </a:extLst>
          </p:cNvPr>
          <p:cNvSpPr txBox="1"/>
          <p:nvPr/>
        </p:nvSpPr>
        <p:spPr>
          <a:xfrm>
            <a:off x="5489951" y="2129049"/>
            <a:ext cx="2328531" cy="155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sz="2800" b="0" dirty="0">
                <a:ea typeface="华文新魏" panose="02010800040101010101" pitchFamily="2" charset="-122"/>
              </a:rPr>
              <a:t>11100111</a:t>
            </a:r>
          </a:p>
          <a:p>
            <a:pPr marL="216000"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b="0" dirty="0">
                <a:ea typeface="华文新魏" panose="02010800040101010101" pitchFamily="2" charset="-122"/>
              </a:rPr>
              <a:t>+11011100</a:t>
            </a:r>
          </a:p>
          <a:p>
            <a:pPr marL="144000" lvl="1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b="0" dirty="0">
                <a:ea typeface="华文新魏" panose="02010800040101010101" pitchFamily="2" charset="-122"/>
              </a:rPr>
              <a:t> 111000011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D1D496-31E6-4504-A932-E18EA6191C6F}"/>
              </a:ext>
            </a:extLst>
          </p:cNvPr>
          <p:cNvCxnSpPr/>
          <p:nvPr/>
        </p:nvCxnSpPr>
        <p:spPr bwMode="auto">
          <a:xfrm>
            <a:off x="5713235" y="3065718"/>
            <a:ext cx="1892596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1086E40-838E-A2CE-AFF6-D4BBFDAEF364}"/>
              </a:ext>
            </a:extLst>
          </p:cNvPr>
          <p:cNvSpPr/>
          <p:nvPr/>
        </p:nvSpPr>
        <p:spPr bwMode="auto">
          <a:xfrm>
            <a:off x="5787662" y="3136154"/>
            <a:ext cx="212652" cy="52321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BB5423-E625-81EF-6888-F9051AD7FABA}"/>
              </a:ext>
            </a:extLst>
          </p:cNvPr>
          <p:cNvSpPr txBox="1"/>
          <p:nvPr/>
        </p:nvSpPr>
        <p:spPr>
          <a:xfrm>
            <a:off x="4597400" y="32189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进位丢弃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AE32EC-FB69-19E9-C507-692220249B81}"/>
              </a:ext>
            </a:extLst>
          </p:cNvPr>
          <p:cNvSpPr txBox="1"/>
          <p:nvPr/>
        </p:nvSpPr>
        <p:spPr>
          <a:xfrm>
            <a:off x="1726018" y="4829733"/>
            <a:ext cx="2328531" cy="155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sz="2800" b="0" dirty="0">
                <a:ea typeface="华文新魏" panose="02010800040101010101" pitchFamily="2" charset="-122"/>
              </a:rPr>
              <a:t>1110</a:t>
            </a:r>
          </a:p>
          <a:p>
            <a:pPr marL="216000"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b="0" dirty="0">
                <a:ea typeface="华文新魏" panose="02010800040101010101" pitchFamily="2" charset="-122"/>
              </a:rPr>
              <a:t>+0111</a:t>
            </a:r>
          </a:p>
          <a:p>
            <a:pPr marL="144000" lvl="1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b="0" dirty="0">
                <a:ea typeface="华文新魏" panose="02010800040101010101" pitchFamily="2" charset="-122"/>
              </a:rPr>
              <a:t> 10101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FF6DB5-3416-4782-2AF2-80B4D77E5DAD}"/>
              </a:ext>
            </a:extLst>
          </p:cNvPr>
          <p:cNvCxnSpPr>
            <a:cxnSpLocks/>
          </p:cNvCxnSpPr>
          <p:nvPr/>
        </p:nvCxnSpPr>
        <p:spPr bwMode="auto">
          <a:xfrm>
            <a:off x="1949302" y="5766402"/>
            <a:ext cx="1112875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C4C73DE-78A9-F09A-3DBA-98DF012F0E53}"/>
              </a:ext>
            </a:extLst>
          </p:cNvPr>
          <p:cNvSpPr/>
          <p:nvPr/>
        </p:nvSpPr>
        <p:spPr bwMode="auto">
          <a:xfrm>
            <a:off x="2013095" y="5836838"/>
            <a:ext cx="230751" cy="52321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5B2E23-1739-D75C-EB58-FDE935EF67CD}"/>
              </a:ext>
            </a:extLst>
          </p:cNvPr>
          <p:cNvSpPr txBox="1"/>
          <p:nvPr/>
        </p:nvSpPr>
        <p:spPr>
          <a:xfrm>
            <a:off x="811628" y="59019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进位丢弃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DA6CA5-6145-D3A0-85C6-412DA8030E7A}"/>
              </a:ext>
            </a:extLst>
          </p:cNvPr>
          <p:cNvSpPr txBox="1"/>
          <p:nvPr/>
        </p:nvSpPr>
        <p:spPr>
          <a:xfrm>
            <a:off x="1796902" y="4273017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b="0" dirty="0">
                <a:ea typeface="华文楷体" panose="02010600040101010101" pitchFamily="2" charset="-122"/>
              </a:rPr>
              <a:t>(-2)+(+7)</a:t>
            </a:r>
            <a:endParaRPr kumimoji="0" lang="zh-CN" altLang="en-US" b="0" dirty="0"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1245A5-E3E3-D837-08E6-7BB708B946C2}"/>
              </a:ext>
            </a:extLst>
          </p:cNvPr>
          <p:cNvSpPr txBox="1"/>
          <p:nvPr/>
        </p:nvSpPr>
        <p:spPr>
          <a:xfrm>
            <a:off x="5149693" y="4758578"/>
            <a:ext cx="2328531" cy="155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sz="2800" b="0" dirty="0">
                <a:ea typeface="华文新魏" panose="02010800040101010101" pitchFamily="2" charset="-122"/>
              </a:rPr>
              <a:t>1110</a:t>
            </a:r>
          </a:p>
          <a:p>
            <a:pPr marL="216000"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b="0" dirty="0">
                <a:ea typeface="华文新魏" panose="02010800040101010101" pitchFamily="2" charset="-122"/>
              </a:rPr>
              <a:t>+1001</a:t>
            </a:r>
          </a:p>
          <a:p>
            <a:pPr marL="144000" lvl="1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en-US" altLang="zh-CN" b="0" dirty="0">
                <a:ea typeface="华文新魏" panose="02010800040101010101" pitchFamily="2" charset="-122"/>
              </a:rPr>
              <a:t> 10111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82F9248-F7FD-3663-A0C1-6E360D9ED286}"/>
              </a:ext>
            </a:extLst>
          </p:cNvPr>
          <p:cNvCxnSpPr>
            <a:cxnSpLocks/>
          </p:cNvCxnSpPr>
          <p:nvPr/>
        </p:nvCxnSpPr>
        <p:spPr bwMode="auto">
          <a:xfrm>
            <a:off x="5372977" y="5695247"/>
            <a:ext cx="1112875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A17F734-5B90-D4FF-C3F8-C9EA6F2F431F}"/>
              </a:ext>
            </a:extLst>
          </p:cNvPr>
          <p:cNvSpPr/>
          <p:nvPr/>
        </p:nvSpPr>
        <p:spPr bwMode="auto">
          <a:xfrm>
            <a:off x="5436770" y="5765683"/>
            <a:ext cx="230751" cy="52321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DE61EA-D1D9-21AA-9ABD-4C1B2B952FA2}"/>
              </a:ext>
            </a:extLst>
          </p:cNvPr>
          <p:cNvSpPr txBox="1"/>
          <p:nvPr/>
        </p:nvSpPr>
        <p:spPr>
          <a:xfrm>
            <a:off x="4235303" y="58307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进位丢弃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85BCFD-01E1-915F-657E-AC38B542C14E}"/>
              </a:ext>
            </a:extLst>
          </p:cNvPr>
          <p:cNvSpPr txBox="1"/>
          <p:nvPr/>
        </p:nvSpPr>
        <p:spPr>
          <a:xfrm>
            <a:off x="5220577" y="4201862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b="0" dirty="0">
                <a:ea typeface="华文楷体" panose="02010600040101010101" pitchFamily="2" charset="-122"/>
              </a:rPr>
              <a:t>(-2)-(+7)</a:t>
            </a:r>
            <a:endParaRPr kumimoji="0" lang="zh-CN" altLang="en-US" b="0" dirty="0">
              <a:ea typeface="华文楷体" panose="020106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FE0994-614E-64F5-2674-8B4EFC20BA35}"/>
              </a:ext>
            </a:extLst>
          </p:cNvPr>
          <p:cNvSpPr txBox="1"/>
          <p:nvPr/>
        </p:nvSpPr>
        <p:spPr>
          <a:xfrm flipH="1">
            <a:off x="5713235" y="5110770"/>
            <a:ext cx="802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FF0000"/>
                </a:solidFill>
              </a:rPr>
              <a:t>?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06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  <p:bldP spid="13" grpId="0"/>
      <p:bldP spid="15" grpId="0" animBg="1"/>
      <p:bldP spid="16" grpId="0"/>
      <p:bldP spid="17" grpId="0"/>
      <p:bldP spid="19" grpId="0" animBg="1"/>
      <p:bldP spid="20" grpId="0"/>
      <p:bldP spid="21" grpId="0"/>
      <p:bldP spid="22" grpId="0"/>
      <p:bldP spid="24" grpId="0" animBg="1"/>
      <p:bldP spid="25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溢出：</a:t>
            </a:r>
            <a:r>
              <a:rPr kumimoji="0" lang="zh-CN" altLang="en-US" b="0" dirty="0">
                <a:ea typeface="华文新魏" panose="02010800040101010101" pitchFamily="2" charset="-122"/>
              </a:rPr>
              <a:t>计算结果超出计算装置所能表示的数的范围。</a:t>
            </a:r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327025" y="162967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发生溢出的必要条件？</a:t>
            </a:r>
          </a:p>
        </p:txBody>
      </p:sp>
      <p:sp>
        <p:nvSpPr>
          <p:cNvPr id="70662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带符号数的加减法（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0722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9" y="2325688"/>
            <a:ext cx="6324600" cy="2459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307228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08" y="5191125"/>
            <a:ext cx="3392488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667" name="Object 27"/>
          <p:cNvGraphicFramePr>
            <a:graphicFrameLocks noChangeAspect="1"/>
          </p:cNvGraphicFramePr>
          <p:nvPr/>
        </p:nvGraphicFramePr>
        <p:xfrm>
          <a:off x="1043585" y="5669871"/>
          <a:ext cx="2048225" cy="48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62965" imgH="228600" progId="Equation.3">
                  <p:embed/>
                </p:oleObj>
              </mc:Choice>
              <mc:Fallback>
                <p:oleObj name="公式" r:id="rId5" imgW="862965" imgH="228600" progId="Equation.3">
                  <p:embed/>
                  <p:pic>
                    <p:nvPicPr>
                      <p:cNvPr id="706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85" y="5669871"/>
                        <a:ext cx="2048225" cy="489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29"/>
          <p:cNvSpPr txBox="1">
            <a:spLocks noChangeArrowheads="1"/>
          </p:cNvSpPr>
          <p:nvPr/>
        </p:nvSpPr>
        <p:spPr bwMode="auto">
          <a:xfrm>
            <a:off x="323850" y="5086350"/>
            <a:ext cx="29612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溢出检测逻辑</a:t>
            </a:r>
          </a:p>
        </p:txBody>
      </p:sp>
      <p:pic>
        <p:nvPicPr>
          <p:cNvPr id="70666" name="Picture 6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333" y="2341811"/>
            <a:ext cx="1563687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1BD8ADA-51D7-124D-9F1E-BFA75B453506}"/>
              </a:ext>
            </a:extLst>
          </p:cNvPr>
          <p:cNvSpPr/>
          <p:nvPr/>
        </p:nvSpPr>
        <p:spPr bwMode="auto">
          <a:xfrm>
            <a:off x="564669" y="2140160"/>
            <a:ext cx="2896161" cy="131950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4E867E-CEE7-8E4C-BDC6-CB9C4AEFAD17}"/>
              </a:ext>
            </a:extLst>
          </p:cNvPr>
          <p:cNvSpPr/>
          <p:nvPr/>
        </p:nvSpPr>
        <p:spPr bwMode="auto">
          <a:xfrm>
            <a:off x="3923258" y="2293721"/>
            <a:ext cx="2896161" cy="131950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0C7E36-4426-1644-B16D-28793AF52E48}"/>
              </a:ext>
            </a:extLst>
          </p:cNvPr>
          <p:cNvSpPr/>
          <p:nvPr/>
        </p:nvSpPr>
        <p:spPr bwMode="auto">
          <a:xfrm>
            <a:off x="682344" y="3358596"/>
            <a:ext cx="2896161" cy="131950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1361FB-A543-C844-B29A-3EB7C4154E16}"/>
              </a:ext>
            </a:extLst>
          </p:cNvPr>
          <p:cNvSpPr/>
          <p:nvPr/>
        </p:nvSpPr>
        <p:spPr bwMode="auto">
          <a:xfrm>
            <a:off x="4143176" y="3358596"/>
            <a:ext cx="2896161" cy="131950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48569-918D-1E4A-B20D-D3D9369B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A7DA99-9BA5-8444-A1B7-8417B1B6ECC7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4CD37-627F-D045-A7C9-0AF088AF74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7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6" grpId="0"/>
      <p:bldP spid="70668" grpId="0"/>
      <p:bldP spid="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DC15AF-5578-FC5C-D296-7CEC9B3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02A83-1B5C-3E4E-B6DF-BC5C14C60EC9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8A993F-842C-5C56-3E2E-4CE48B6E77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3FD9922-1D6F-0205-CB00-B902C9F0F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683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带符号数的加减法（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EDF9FE-48A7-9F79-9AA9-2B80CE12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2588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补码加减法器</a:t>
            </a:r>
          </a:p>
        </p:txBody>
      </p:sp>
      <p:pic>
        <p:nvPicPr>
          <p:cNvPr id="6" name="Picture 13" descr="4-7">
            <a:extLst>
              <a:ext uri="{FF2B5EF4-FFF2-40B4-BE49-F238E27FC236}">
                <a16:creationId xmlns:a16="http://schemas.microsoft.com/office/drawing/2014/main" id="{0140F1EF-8662-B9EE-DA4D-ED82D96CF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08" y="4080040"/>
            <a:ext cx="5407114" cy="218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注: 线形(无边框) 6">
            <a:extLst>
              <a:ext uri="{FF2B5EF4-FFF2-40B4-BE49-F238E27FC236}">
                <a16:creationId xmlns:a16="http://schemas.microsoft.com/office/drawing/2014/main" id="{908972F8-3690-5465-55B7-AD6D938AEA8F}"/>
              </a:ext>
            </a:extLst>
          </p:cNvPr>
          <p:cNvSpPr/>
          <p:nvPr/>
        </p:nvSpPr>
        <p:spPr bwMode="auto">
          <a:xfrm>
            <a:off x="7074078" y="4151946"/>
            <a:ext cx="1604736" cy="631443"/>
          </a:xfrm>
          <a:prstGeom prst="callout1">
            <a:avLst>
              <a:gd name="adj1" fmla="val 49961"/>
              <a:gd name="adj2" fmla="val -2580"/>
              <a:gd name="adj3" fmla="val 50339"/>
              <a:gd name="adj4" fmla="val -3242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en-US" altLang="zh-CN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S=0</a:t>
            </a: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时做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A</a:t>
            </a: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+B</a:t>
            </a:r>
          </a:p>
          <a:p>
            <a:pPr eaLnBrk="1" hangingPunct="1"/>
            <a:r>
              <a:rPr lang="en-US" altLang="zh-CN" sz="1800" b="0" dirty="0">
                <a:solidFill>
                  <a:srgbClr val="C00000"/>
                </a:solidFill>
                <a:latin typeface="+mn-lt"/>
                <a:ea typeface="华文新魏" panose="02010800040101010101" pitchFamily="2" charset="-122"/>
              </a:rPr>
              <a:t>S=1</a:t>
            </a:r>
            <a:r>
              <a:rPr lang="zh-CN" altLang="en-US" sz="1800" b="0" dirty="0">
                <a:solidFill>
                  <a:srgbClr val="C00000"/>
                </a:solidFill>
                <a:latin typeface="+mn-lt"/>
                <a:ea typeface="华文新魏" panose="02010800040101010101" pitchFamily="2" charset="-122"/>
              </a:rPr>
              <a:t>时做</a:t>
            </a:r>
            <a:r>
              <a:rPr lang="en-US" altLang="zh-CN" sz="1800" b="0" dirty="0">
                <a:solidFill>
                  <a:srgbClr val="C00000"/>
                </a:solidFill>
                <a:latin typeface="+mn-lt"/>
                <a:ea typeface="华文新魏" panose="02010800040101010101" pitchFamily="2" charset="-122"/>
              </a:rPr>
              <a:t>A</a:t>
            </a:r>
            <a:r>
              <a:rPr lang="zh-CN" altLang="en-US" sz="1800" b="0" dirty="0">
                <a:solidFill>
                  <a:srgbClr val="C00000"/>
                </a:solidFill>
                <a:latin typeface="+mn-lt"/>
                <a:ea typeface="华文新魏" panose="02010800040101010101" pitchFamily="2" charset="-122"/>
              </a:rPr>
              <a:t> </a:t>
            </a:r>
            <a:r>
              <a:rPr lang="en-US" altLang="zh-CN" sz="1800" b="0" dirty="0">
                <a:solidFill>
                  <a:srgbClr val="C00000"/>
                </a:solidFill>
                <a:latin typeface="+mn-lt"/>
                <a:ea typeface="华文新魏" panose="02010800040101010101" pitchFamily="2" charset="-122"/>
              </a:rPr>
              <a:t>-</a:t>
            </a:r>
            <a:r>
              <a:rPr lang="zh-CN" altLang="en-US" sz="1800" b="0" dirty="0">
                <a:solidFill>
                  <a:srgbClr val="C00000"/>
                </a:solidFill>
                <a:latin typeface="+mn-lt"/>
                <a:ea typeface="华文新魏" panose="02010800040101010101" pitchFamily="2" charset="-122"/>
              </a:rPr>
              <a:t> </a:t>
            </a:r>
            <a:r>
              <a:rPr lang="en-US" altLang="zh-CN" sz="1800" b="0" dirty="0">
                <a:solidFill>
                  <a:srgbClr val="C00000"/>
                </a:solidFill>
                <a:latin typeface="+mn-lt"/>
                <a:ea typeface="华文新魏" panose="02010800040101010101" pitchFamily="2" charset="-122"/>
              </a:rPr>
              <a:t>B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Picture 8" descr="Fig_5-5">
            <a:extLst>
              <a:ext uri="{FF2B5EF4-FFF2-40B4-BE49-F238E27FC236}">
                <a16:creationId xmlns:a16="http://schemas.microsoft.com/office/drawing/2014/main" id="{2763C2A9-B668-61D0-5AC5-B71562D6E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86" y="2023653"/>
            <a:ext cx="4893128" cy="145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F92B5BF-BAA6-19E4-270B-99647252DA14}"/>
              </a:ext>
            </a:extLst>
          </p:cNvPr>
          <p:cNvSpPr/>
          <p:nvPr/>
        </p:nvSpPr>
        <p:spPr bwMode="auto">
          <a:xfrm>
            <a:off x="7133070" y="4503175"/>
            <a:ext cx="1604736" cy="35396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0388F99F-4016-FBFF-48B8-E7B57A5C7D51}"/>
              </a:ext>
            </a:extLst>
          </p:cNvPr>
          <p:cNvSpPr txBox="1">
            <a:spLocks/>
          </p:cNvSpPr>
          <p:nvPr/>
        </p:nvSpPr>
        <p:spPr bwMode="auto">
          <a:xfrm>
            <a:off x="5778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B9BCFD96-02B3-1E43-9E21-21E5F1BE5D92}" type="datetime1">
              <a:rPr lang="zh-CN" altLang="en-US" smtClean="0"/>
              <a:pPr>
                <a:defRPr/>
              </a:pPr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4F90C229-D6EC-EC9F-D05A-E137B23B9D55}"/>
              </a:ext>
            </a:extLst>
          </p:cNvPr>
          <p:cNvSpPr txBox="1">
            <a:spLocks/>
          </p:cNvSpPr>
          <p:nvPr/>
        </p:nvSpPr>
        <p:spPr bwMode="auto">
          <a:xfrm>
            <a:off x="68770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26148C-ACC7-374B-1898-10BC6A780BBB}"/>
              </a:ext>
            </a:extLst>
          </p:cNvPr>
          <p:cNvSpPr txBox="1"/>
          <p:nvPr/>
        </p:nvSpPr>
        <p:spPr>
          <a:xfrm>
            <a:off x="6877050" y="559911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和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0</a:t>
            </a: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异或是本身</a:t>
            </a:r>
            <a:endParaRPr lang="en-US" altLang="zh-CN" sz="1800" b="0" dirty="0">
              <a:solidFill>
                <a:srgbClr val="FF0000"/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和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1</a:t>
            </a: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rPr>
              <a:t>异或是相反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5182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>
            <a:extLst>
              <a:ext uri="{FF2B5EF4-FFF2-40B4-BE49-F238E27FC236}">
                <a16:creationId xmlns:a16="http://schemas.microsoft.com/office/drawing/2014/main" id="{9414482F-3DF4-0B2D-089A-113C6E3B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01" y="1358993"/>
            <a:ext cx="4489200" cy="493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6" name="Rectangle 10"/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3.12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模型机运算器（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1/1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4758" name="Text Box 3"/>
          <p:cNvSpPr txBox="1">
            <a:spLocks noChangeArrowheads="1"/>
          </p:cNvSpPr>
          <p:nvPr/>
        </p:nvSpPr>
        <p:spPr bwMode="auto">
          <a:xfrm>
            <a:off x="328613" y="1106488"/>
            <a:ext cx="55197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MOV、ADD、SUB、AND、NOT、SHR、SHL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指令的操作数均需要通过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ALU，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因此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ALU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具有多种运算功能</a:t>
            </a:r>
            <a:r>
              <a:rPr kumimoji="0" lang="en-US" altLang="zh-CN" sz="2400" dirty="0"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35F40A-1026-4747-BE5D-E99B5DA2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2B83DB-8C77-AF4A-A05E-65EBE713D5D8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94DAE1-A2AE-6A4A-A155-1B4703BC7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D789C6E-A7D8-E543-85E6-6C8D9A53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2812"/>
              </p:ext>
            </p:extLst>
          </p:nvPr>
        </p:nvGraphicFramePr>
        <p:xfrm>
          <a:off x="753979" y="2413591"/>
          <a:ext cx="3818021" cy="385135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7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指令的汇编符号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指令的二进制编码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 R1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1100  R1 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 M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1100  11 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 R1</a:t>
                      </a: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1100  R1 11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  R1</a:t>
                      </a: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1001  R1 R2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SUB  R1</a:t>
                      </a:r>
                      <a:r>
                        <a:rPr lang="zh-CN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0110  R1 R2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1011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NOT  R1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0101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XX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SR  R1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1010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00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SL  R1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1010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11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JMP  add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0011  00 00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address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JZ  add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0011  00 01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address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JC  add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0011  00 10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address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  R1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0010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R1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XX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OUT  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0100  </a:t>
                      </a:r>
                      <a:r>
                        <a:rPr lang="en-US" altLang="zh-CN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XX </a:t>
                      </a:r>
                      <a:r>
                        <a:rPr lang="en-US" altLang="zh-CN" sz="1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R2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NOP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0111  00 00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HALT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1000  00 00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943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6">
            <a:extLst>
              <a:ext uri="{FF2B5EF4-FFF2-40B4-BE49-F238E27FC236}">
                <a16:creationId xmlns:a16="http://schemas.microsoft.com/office/drawing/2014/main" id="{2E32E34B-3F43-4369-9448-DF42E4605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3354"/>
            <a:ext cx="8453437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ea typeface="华文新魏" panose="02010800040101010101" pitchFamily="2" charset="-122"/>
              </a:rPr>
              <a:t>迭代电路</a:t>
            </a:r>
            <a:r>
              <a:rPr lang="zh-CN" altLang="en-US" sz="3600" b="0" dirty="0">
                <a:ea typeface="华文新魏" panose="02010800040101010101" pitchFamily="2" charset="-122"/>
              </a:rPr>
              <a:t>，二进制加法器</a:t>
            </a:r>
            <a:endParaRPr lang="en-US" altLang="zh-CN" sz="3600" b="0" dirty="0">
              <a:ea typeface="华文新魏" panose="02010800040101010101" pitchFamily="2" charset="-122"/>
            </a:endParaRPr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DAB377AA-78EA-40A6-8E4E-8BF483BD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迭代电路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1C6219E-556B-BC41-B48E-BE725996D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036909"/>
            <a:ext cx="8361403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8775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ea typeface="华文新魏" panose="02010800040101010101" pitchFamily="2" charset="-122"/>
              </a:rPr>
              <a:t>将</a:t>
            </a:r>
            <a:r>
              <a:rPr lang="zh-CN" altLang="en-US" sz="3600" b="0" dirty="0">
                <a:ea typeface="华文新魏" panose="02010800040101010101" pitchFamily="2" charset="-122"/>
              </a:rPr>
              <a:t>“</a:t>
            </a:r>
            <a:r>
              <a:rPr lang="zh-CN" altLang="zh-CN" sz="3600" b="0" dirty="0">
                <a:ea typeface="华文新魏" panose="02010800040101010101" pitchFamily="2" charset="-122"/>
              </a:rPr>
              <a:t>宽操作数</a:t>
            </a:r>
            <a:r>
              <a:rPr lang="zh-CN" altLang="en-US" sz="3600" b="0" dirty="0">
                <a:ea typeface="华文新魏" panose="02010800040101010101" pitchFamily="2" charset="-122"/>
              </a:rPr>
              <a:t>”</a:t>
            </a:r>
            <a:r>
              <a:rPr lang="zh-CN" altLang="zh-CN" sz="3600" b="0" dirty="0">
                <a:ea typeface="华文新魏" panose="02010800040101010101" pitchFamily="2" charset="-122"/>
              </a:rPr>
              <a:t>电路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分解</a:t>
            </a:r>
            <a:r>
              <a:rPr lang="zh-CN" altLang="en-US" sz="3600" b="0" dirty="0">
                <a:ea typeface="华文新魏" panose="02010800040101010101" pitchFamily="2" charset="-122"/>
              </a:rPr>
              <a:t>为</a:t>
            </a:r>
            <a:r>
              <a:rPr lang="zh-CN" altLang="zh-CN" sz="3600" b="0" dirty="0">
                <a:ea typeface="华文新魏" panose="02010800040101010101" pitchFamily="2" charset="-122"/>
              </a:rPr>
              <a:t>“窄操作数”单元电路的组合，</a:t>
            </a:r>
            <a:r>
              <a:rPr lang="zh-CN" altLang="en-US" sz="3600" b="0" dirty="0">
                <a:ea typeface="华文新魏" panose="02010800040101010101" pitchFamily="2" charset="-122"/>
              </a:rPr>
              <a:t>并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  <a:r>
              <a:rPr lang="zh-CN" altLang="zh-CN" sz="3600" b="0" dirty="0">
                <a:ea typeface="华文新魏" panose="02010800040101010101" pitchFamily="2" charset="-122"/>
              </a:rPr>
              <a:t>出</a:t>
            </a:r>
            <a:r>
              <a:rPr lang="zh-CN" altLang="en-US" sz="3600" b="0" dirty="0">
                <a:ea typeface="华文新魏" panose="02010800040101010101" pitchFamily="2" charset="-122"/>
              </a:rPr>
              <a:t>单元</a:t>
            </a:r>
            <a:r>
              <a:rPr lang="zh-CN" altLang="zh-CN" sz="3600" b="0" dirty="0">
                <a:ea typeface="华文新魏" panose="02010800040101010101" pitchFamily="2" charset="-122"/>
              </a:rPr>
              <a:t>电路</a:t>
            </a:r>
            <a:r>
              <a:rPr lang="zh-CN" altLang="en-US" sz="3600" b="0" dirty="0">
                <a:ea typeface="华文新魏" panose="02010800040101010101" pitchFamily="2" charset="-122"/>
              </a:rPr>
              <a:t>；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写出</a:t>
            </a:r>
            <a:r>
              <a:rPr lang="zh-CN" altLang="zh-CN" sz="3600" b="0" dirty="0">
                <a:ea typeface="华文新魏" panose="02010800040101010101" pitchFamily="2" charset="-122"/>
              </a:rPr>
              <a:t>半</a:t>
            </a:r>
            <a:r>
              <a:rPr lang="zh-CN" altLang="en-US" sz="3600" b="0" dirty="0">
                <a:ea typeface="华文新魏" panose="02010800040101010101" pitchFamily="2" charset="-122"/>
              </a:rPr>
              <a:t>加器、全</a:t>
            </a:r>
            <a:r>
              <a:rPr lang="zh-CN" altLang="zh-CN" sz="3600" b="0" dirty="0">
                <a:ea typeface="华文新魏" panose="02010800040101010101" pitchFamily="2" charset="-122"/>
              </a:rPr>
              <a:t>加器</a:t>
            </a:r>
            <a:r>
              <a:rPr lang="zh-CN" altLang="en-US" sz="3600" b="0" dirty="0">
                <a:ea typeface="华文新魏" panose="02010800040101010101" pitchFamily="2" charset="-122"/>
              </a:rPr>
              <a:t>、</a:t>
            </a:r>
            <a:r>
              <a:rPr lang="zh-CN" altLang="zh-CN" sz="3600" b="0" dirty="0">
                <a:ea typeface="华文新魏" panose="02010800040101010101" pitchFamily="2" charset="-122"/>
              </a:rPr>
              <a:t>行波加法器的逻辑表达式和最大、最小延时</a:t>
            </a:r>
            <a:r>
              <a:rPr lang="zh-CN" altLang="en-US" sz="3600" b="0" dirty="0">
                <a:ea typeface="华文新魏" panose="02010800040101010101" pitchFamily="2" charset="-122"/>
              </a:rPr>
              <a:t>。</a:t>
            </a:r>
            <a:endParaRPr lang="en-US" altLang="zh-CN" sz="36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6B8957-C974-C043-B532-EF18FAA1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579918-D9CF-6040-94CC-3F4D0F90EDDD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7B5A71-3BD1-EF41-B7CD-700A97C00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37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>
            <a:extLst>
              <a:ext uri="{FF2B5EF4-FFF2-40B4-BE49-F238E27FC236}">
                <a16:creationId xmlns:a16="http://schemas.microsoft.com/office/drawing/2014/main" id="{96E57FCD-BCFD-4775-9D16-6A72ED022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5C2A5F86-0920-4EF3-B903-E2CC9E41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迭代电路：</a:t>
            </a: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简化</a:t>
            </a:r>
            <a:r>
              <a:rPr kumimoji="0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宽数据</a:t>
            </a:r>
            <a:r>
              <a:rPr kumimoji="0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电路设计问题</a:t>
            </a:r>
            <a:endParaRPr kumimoji="0" lang="en-US" altLang="zh-CN" sz="3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单元电路的规整性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合理的迭代结构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二进制加法器</a:t>
            </a:r>
            <a:endParaRPr kumimoji="0" lang="en-US" altLang="zh-CN" sz="3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1950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半加器与全加器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1950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行波进位加法器：简单，速度低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二进制减法</a:t>
            </a:r>
            <a:endParaRPr kumimoji="0" lang="en-US" altLang="zh-CN" sz="3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1950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用补码表示，化减法为加法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97B6AF-47BD-4AFC-96B2-BACF429D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97" y="5534899"/>
            <a:ext cx="8499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-87312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测验</a:t>
            </a:r>
            <a:endParaRPr kumimoji="0" lang="en-US" altLang="zh-CN" sz="3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7DAD7-A2AD-D54A-AD2B-20E65B4B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BE97E0-9A15-A34A-AD49-FADE3198F840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98978B-E88D-0649-8DC0-C5FEF9F6F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8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6" name="Text Box 8">
            <a:extLst>
              <a:ext uri="{FF2B5EF4-FFF2-40B4-BE49-F238E27FC236}">
                <a16:creationId xmlns:a16="http://schemas.microsoft.com/office/drawing/2014/main" id="{09A017C5-3750-4A3C-9A30-96FCAADE2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115949"/>
            <a:ext cx="849788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设计一个</a:t>
            </a:r>
            <a:r>
              <a:rPr kumimoji="0" lang="en-US" altLang="zh-CN" b="0" dirty="0">
                <a:ea typeface="华文新魏" panose="02010800040101010101" pitchFamily="2" charset="-122"/>
              </a:rPr>
              <a:t>64</a:t>
            </a:r>
            <a:r>
              <a:rPr kumimoji="0" lang="zh-CN" altLang="en-US" b="0" dirty="0">
                <a:ea typeface="华文新魏" panose="02010800040101010101" pitchFamily="2" charset="-122"/>
              </a:rPr>
              <a:t>位加法器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真值表有</a:t>
            </a:r>
            <a:r>
              <a:rPr kumimoji="0" lang="en-US" altLang="zh-CN" b="0" dirty="0">
                <a:ea typeface="华文新魏" panose="02010800040101010101" pitchFamily="2" charset="-122"/>
              </a:rPr>
              <a:t>2</a:t>
            </a:r>
            <a:r>
              <a:rPr kumimoji="0" lang="en-US" altLang="zh-CN" b="0" baseline="30000" dirty="0">
                <a:ea typeface="华文新魏" panose="02010800040101010101" pitchFamily="2" charset="-122"/>
              </a:rPr>
              <a:t>129</a:t>
            </a:r>
            <a:r>
              <a:rPr kumimoji="0" lang="zh-CN" altLang="en-US" b="0" dirty="0">
                <a:ea typeface="华文新魏" panose="02010800040101010101" pitchFamily="2" charset="-122"/>
              </a:rPr>
              <a:t>行，每一个输出方程都有很多项！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根本不可能用列真值表方式实现</a:t>
            </a:r>
            <a:r>
              <a:rPr kumimoji="0"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!</a:t>
            </a:r>
            <a:endParaRPr kumimoji="0" lang="zh-CN" altLang="en-US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51206" name="Rectangle 10">
            <a:extLst>
              <a:ext uri="{FF2B5EF4-FFF2-40B4-BE49-F238E27FC236}">
                <a16:creationId xmlns:a16="http://schemas.microsoft.com/office/drawing/2014/main" id="{25882440-A0A6-48EE-A196-9BF6D8DA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3.8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迭代组合电路（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36">
            <a:extLst>
              <a:ext uri="{FF2B5EF4-FFF2-40B4-BE49-F238E27FC236}">
                <a16:creationId xmlns:a16="http://schemas.microsoft.com/office/drawing/2014/main" id="{4499DB78-B1BF-A14E-BB92-20042E089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7" y="2649973"/>
            <a:ext cx="8470931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算术运算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通常对二进制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向量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进行操作</a:t>
            </a:r>
          </a:p>
        </p:txBody>
      </p:sp>
      <p:sp>
        <p:nvSpPr>
          <p:cNvPr id="11" name="Text Box 36">
            <a:extLst>
              <a:ext uri="{FF2B5EF4-FFF2-40B4-BE49-F238E27FC236}">
                <a16:creationId xmlns:a16="http://schemas.microsoft.com/office/drawing/2014/main" id="{B76B1877-CF4D-FC4A-862D-18068275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44" y="3641886"/>
            <a:ext cx="8470931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如何设计长度相差很大的电路？</a:t>
            </a:r>
          </a:p>
          <a:p>
            <a:pPr marL="719138" lvl="2" indent="0" eaLnBrk="1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位或少数几位使用相同的子电路（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单元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），再用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阵列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结构将多个子电路连接起来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31E228-C135-9842-95A9-70C304F3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B18DAE-8CA6-1546-8B5D-B60D86B83085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EB9613-FEF3-D649-B3BF-1F70D40FD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8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10">
            <a:extLst>
              <a:ext uri="{FF2B5EF4-FFF2-40B4-BE49-F238E27FC236}">
                <a16:creationId xmlns:a16="http://schemas.microsoft.com/office/drawing/2014/main" id="{25882440-A0A6-48EE-A196-9BF6D8DA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3.8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迭代组合电路（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8C3CF1-C8C7-4D01-958F-6C12B0B188F0}"/>
              </a:ext>
            </a:extLst>
          </p:cNvPr>
          <p:cNvGrpSpPr/>
          <p:nvPr/>
        </p:nvGrpSpPr>
        <p:grpSpPr>
          <a:xfrm>
            <a:off x="315150" y="2969664"/>
            <a:ext cx="8405495" cy="2617152"/>
            <a:chOff x="327025" y="2649030"/>
            <a:chExt cx="8405495" cy="2617152"/>
          </a:xfrm>
        </p:grpSpPr>
        <p:pic>
          <p:nvPicPr>
            <p:cNvPr id="51205" name="Picture 9" descr="Fig_5-1">
              <a:extLst>
                <a:ext uri="{FF2B5EF4-FFF2-40B4-BE49-F238E27FC236}">
                  <a16:creationId xmlns:a16="http://schemas.microsoft.com/office/drawing/2014/main" id="{66349D4F-D0C8-4FC2-BAC4-25EDFE362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538" y="3326257"/>
              <a:ext cx="7121525" cy="193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7" name="Text Box 11">
              <a:extLst>
                <a:ext uri="{FF2B5EF4-FFF2-40B4-BE49-F238E27FC236}">
                  <a16:creationId xmlns:a16="http://schemas.microsoft.com/office/drawing/2014/main" id="{FBF22E88-A112-4674-8AC4-FED217587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25" y="2649030"/>
              <a:ext cx="84054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en-US" altLang="zh-CN" b="0" dirty="0">
                  <a:ea typeface="华文新魏" panose="02010800040101010101" pitchFamily="2" charset="-122"/>
                </a:rPr>
                <a:t>1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维迭代结构</a:t>
              </a:r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479D8D62-3C8B-4C92-B973-BB9C69F0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90" y="1118011"/>
            <a:ext cx="85009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迭代方法利用对每位操作所具有的相似性或单元结构的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规整性</a:t>
            </a:r>
            <a:r>
              <a:rPr kumimoji="0" lang="zh-CN" altLang="en-US" b="0" dirty="0">
                <a:ea typeface="华文新魏" panose="02010800040101010101" pitchFamily="2" charset="-122"/>
              </a:rPr>
              <a:t>，使设计变得简单</a:t>
            </a:r>
          </a:p>
        </p:txBody>
      </p:sp>
      <p:sp>
        <p:nvSpPr>
          <p:cNvPr id="10" name="Text Box 36">
            <a:extLst>
              <a:ext uri="{FF2B5EF4-FFF2-40B4-BE49-F238E27FC236}">
                <a16:creationId xmlns:a16="http://schemas.microsoft.com/office/drawing/2014/main" id="{7F53AACF-C8D3-C647-8718-34C298F8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54" y="2044928"/>
            <a:ext cx="85009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迭代阵列</a:t>
            </a:r>
            <a:r>
              <a:rPr kumimoji="0" lang="zh-CN" altLang="en-US" b="0" dirty="0">
                <a:ea typeface="华文新魏" panose="02010800040101010101" pitchFamily="2" charset="-122"/>
              </a:rPr>
              <a:t>（</a:t>
            </a:r>
            <a:r>
              <a:rPr kumimoji="0" lang="en-US" altLang="zh-CN" b="0" dirty="0">
                <a:ea typeface="华文新魏" panose="02010800040101010101" pitchFamily="2" charset="-122"/>
              </a:rPr>
              <a:t>Iterative array</a:t>
            </a:r>
            <a:r>
              <a:rPr kumimoji="0" lang="zh-CN" altLang="en-US" b="0" dirty="0">
                <a:ea typeface="华文新魏" panose="02010800040101010101" pitchFamily="2" charset="-122"/>
              </a:rPr>
              <a:t>）：连接单元的架构，阵列可以是</a:t>
            </a:r>
            <a:r>
              <a:rPr kumimoji="0" lang="en-US" altLang="zh-CN" b="0" dirty="0"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</a:rPr>
              <a:t>维、</a:t>
            </a:r>
            <a:r>
              <a:rPr kumimoji="0" lang="en-US" altLang="zh-CN" b="0" dirty="0">
                <a:ea typeface="华文新魏" panose="02010800040101010101" pitchFamily="2" charset="-122"/>
              </a:rPr>
              <a:t>2</a:t>
            </a:r>
            <a:r>
              <a:rPr kumimoji="0" lang="zh-CN" altLang="en-US" b="0" dirty="0">
                <a:ea typeface="华文新魏" panose="02010800040101010101" pitchFamily="2" charset="-122"/>
              </a:rPr>
              <a:t>维或</a:t>
            </a:r>
            <a:r>
              <a:rPr kumimoji="0" lang="en-US" altLang="zh-CN" b="0" dirty="0">
                <a:ea typeface="华文新魏" panose="02010800040101010101" pitchFamily="2" charset="-122"/>
              </a:rPr>
              <a:t>3</a:t>
            </a:r>
            <a:r>
              <a:rPr kumimoji="0" lang="zh-CN" altLang="en-US" b="0" dirty="0">
                <a:ea typeface="华文新魏" panose="02010800040101010101" pitchFamily="2" charset="-122"/>
              </a:rPr>
              <a:t>维结构</a:t>
            </a:r>
            <a:endParaRPr kumimoji="0" lang="zh-CN" altLang="en-US" b="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11" name="Text Box 36">
            <a:extLst>
              <a:ext uri="{FF2B5EF4-FFF2-40B4-BE49-F238E27FC236}">
                <a16:creationId xmlns:a16="http://schemas.microsoft.com/office/drawing/2014/main" id="{1FC89EBE-8152-274D-913C-575F1D8D5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76" y="5700546"/>
            <a:ext cx="8500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按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时间</a:t>
            </a:r>
            <a:r>
              <a:rPr kumimoji="0" lang="zh-CN" altLang="en-US" b="0" dirty="0">
                <a:ea typeface="华文新魏" panose="02010800040101010101" pitchFamily="2" charset="-122"/>
              </a:rPr>
              <a:t>迭代，如求</a:t>
            </a:r>
            <a:r>
              <a:rPr kumimoji="0" lang="en-US" altLang="zh-CN" b="0" dirty="0">
                <a:ea typeface="华文新魏" panose="02010800040101010101" pitchFamily="2" charset="-122"/>
              </a:rPr>
              <a:t>a</a:t>
            </a:r>
            <a:r>
              <a:rPr kumimoji="0" lang="zh-CN" altLang="zh-CN" b="0" dirty="0">
                <a:ea typeface="华文新魏" panose="02010800040101010101" pitchFamily="2" charset="-122"/>
              </a:rPr>
              <a:t>的平方根</a:t>
            </a:r>
            <a:r>
              <a:rPr kumimoji="0" lang="zh-CN" altLang="en-US" b="0" dirty="0">
                <a:ea typeface="华文新魏" panose="02010800040101010101" pitchFamily="2" charset="-122"/>
              </a:rPr>
              <a:t>：</a:t>
            </a:r>
            <a:r>
              <a:rPr kumimoji="0" lang="en-US" altLang="zh-CN" b="0" dirty="0">
                <a:ea typeface="华文新魏" panose="02010800040101010101" pitchFamily="2" charset="-122"/>
              </a:rPr>
              <a:t>x1=1/2*(x0+a/x0)</a:t>
            </a:r>
            <a:endParaRPr kumimoji="0" lang="zh-CN" altLang="en-US" b="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D3FCB3-0BAD-0B42-BCC5-D4F4815F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7E36CD-C053-F344-AD47-44CCB4ABA252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2A1B3-8A29-0F44-A4A7-FB590F61C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52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/>
      <p:bldP spid="11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8" name="Picture 6">
            <a:extLst>
              <a:ext uri="{FF2B5EF4-FFF2-40B4-BE49-F238E27FC236}">
                <a16:creationId xmlns:a16="http://schemas.microsoft.com/office/drawing/2014/main" id="{8D693E8D-3BBE-42E3-936E-87CD5E21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02" y="1155700"/>
            <a:ext cx="6423025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9" name="Rectangle 8">
            <a:extLst>
              <a:ext uri="{FF2B5EF4-FFF2-40B4-BE49-F238E27FC236}">
                <a16:creationId xmlns:a16="http://schemas.microsoft.com/office/drawing/2014/main" id="{EACA9443-B4B7-4A05-A60D-76C90484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445" y="1155700"/>
            <a:ext cx="1987550" cy="1481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2230" name="Rectangle 11">
            <a:extLst>
              <a:ext uri="{FF2B5EF4-FFF2-40B4-BE49-F238E27FC236}">
                <a16:creationId xmlns:a16="http://schemas.microsoft.com/office/drawing/2014/main" id="{DF37748E-7909-4081-BCBA-D651DA44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3.8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迭代组合电路（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52231" name="Text Box 10">
            <a:extLst>
              <a:ext uri="{FF2B5EF4-FFF2-40B4-BE49-F238E27FC236}">
                <a16:creationId xmlns:a16="http://schemas.microsoft.com/office/drawing/2014/main" id="{3669F4CD-A676-446E-88E7-A0569234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12838"/>
            <a:ext cx="47994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2</a:t>
            </a:r>
            <a:r>
              <a:rPr kumimoji="0" lang="zh-CN" altLang="en-US" b="0" dirty="0">
                <a:ea typeface="华文新魏" panose="02010800040101010101" pitchFamily="2" charset="-122"/>
              </a:rPr>
              <a:t>维迭代结构：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由多个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全加器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构成的阵列乘法器</a:t>
            </a:r>
          </a:p>
        </p:txBody>
      </p:sp>
      <p:sp>
        <p:nvSpPr>
          <p:cNvPr id="351244" name="Text Box 12">
            <a:extLst>
              <a:ext uri="{FF2B5EF4-FFF2-40B4-BE49-F238E27FC236}">
                <a16:creationId xmlns:a16="http://schemas.microsoft.com/office/drawing/2014/main" id="{337F1847-8437-4298-9809-B51C351B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47966"/>
            <a:ext cx="2693670" cy="296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分而自治法</a:t>
            </a:r>
            <a:endParaRPr kumimoji="0" lang="en-US" altLang="zh-CN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38163" lvl="2" indent="-179388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将一个大问题分解成若干特征</a:t>
            </a:r>
            <a:r>
              <a:rPr kumimoji="0" lang="zh-CN" altLang="en-US" sz="24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相同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的小问题，用简单相同的方法分而治之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E2F0FA9-A61B-A042-B7B9-4A4318B60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94" y="4865193"/>
            <a:ext cx="2693670" cy="129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38163" lvl="2" indent="-179388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与模块法、层次法</a:t>
            </a:r>
            <a:r>
              <a:rPr kumimoji="0" lang="zh-CN" altLang="en-US" sz="2400" b="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有何不同？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6EF356-962B-334A-95F1-517CC531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66DA81-D233-DD4B-B699-B75AB42E0515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D0119E-C290-7D48-A223-5B9635196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2C47842-E2C1-80C8-E61F-585AC5314F92}"/>
                  </a:ext>
                </a:extLst>
              </p14:cNvPr>
              <p14:cNvContentPartPr/>
              <p14:nvPr/>
            </p14:nvContentPartPr>
            <p14:xfrm>
              <a:off x="550800" y="5965920"/>
              <a:ext cx="1928880" cy="5428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2C47842-E2C1-80C8-E61F-585AC5314F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600" y="5949720"/>
                <a:ext cx="1961280" cy="5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732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>
            <a:extLst>
              <a:ext uri="{FF2B5EF4-FFF2-40B4-BE49-F238E27FC236}">
                <a16:creationId xmlns:a16="http://schemas.microsoft.com/office/drawing/2014/main" id="{757587E6-2BC2-405D-948E-B539ED3D5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3.9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二进制加法器（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235FBE0B-0FD1-4619-92B4-C50358BB5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半加器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将</a:t>
            </a:r>
            <a:r>
              <a:rPr kumimoji="0" lang="en-US" altLang="zh-CN" b="0" dirty="0">
                <a:ea typeface="华文新魏" panose="02010800040101010101" pitchFamily="2" charset="-122"/>
              </a:rPr>
              <a:t>2</a:t>
            </a:r>
            <a:r>
              <a:rPr kumimoji="0" lang="zh-CN" altLang="en-US" b="0" dirty="0">
                <a:ea typeface="华文新魏" panose="02010800040101010101" pitchFamily="2" charset="-122"/>
              </a:rPr>
              <a:t>个二进制位</a:t>
            </a:r>
            <a:r>
              <a:rPr kumimoji="0" lang="en-US" altLang="zh-CN" b="0" dirty="0">
                <a:ea typeface="华文新魏" panose="02010800040101010101" pitchFamily="2" charset="-122"/>
              </a:rPr>
              <a:t>X</a:t>
            </a:r>
            <a:r>
              <a:rPr kumimoji="0" lang="zh-CN" altLang="en-US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b="0" dirty="0">
                <a:ea typeface="华文新魏" panose="02010800040101010101" pitchFamily="2" charset="-122"/>
              </a:rPr>
              <a:t>Y</a:t>
            </a:r>
            <a:r>
              <a:rPr kumimoji="0" lang="zh-CN" altLang="en-US" b="0" dirty="0">
                <a:ea typeface="华文新魏" panose="02010800040101010101" pitchFamily="2" charset="-122"/>
              </a:rPr>
              <a:t>相加，产生本位和</a:t>
            </a:r>
            <a:r>
              <a:rPr kumimoji="0" lang="en-US" altLang="zh-CN" b="0" dirty="0">
                <a:ea typeface="华文新魏" panose="02010800040101010101" pitchFamily="2" charset="-122"/>
              </a:rPr>
              <a:t>S</a:t>
            </a:r>
            <a:r>
              <a:rPr kumimoji="0" lang="zh-CN" altLang="en-US" b="0" dirty="0">
                <a:ea typeface="华文新魏" panose="02010800040101010101" pitchFamily="2" charset="-122"/>
              </a:rPr>
              <a:t>和进位</a:t>
            </a:r>
            <a:r>
              <a:rPr kumimoji="0" lang="en-US" altLang="zh-CN" b="0" dirty="0">
                <a:ea typeface="华文新魏" panose="02010800040101010101" pitchFamily="2" charset="-122"/>
              </a:rPr>
              <a:t>C</a:t>
            </a:r>
            <a:endParaRPr kumimoji="0" lang="zh-CN" altLang="en-US" b="0" dirty="0">
              <a:ea typeface="华文新魏" panose="02010800040101010101" pitchFamily="2" charset="-122"/>
            </a:endParaRPr>
          </a:p>
        </p:txBody>
      </p:sp>
      <p:grpSp>
        <p:nvGrpSpPr>
          <p:cNvPr id="373767" name="Group 7">
            <a:extLst>
              <a:ext uri="{FF2B5EF4-FFF2-40B4-BE49-F238E27FC236}">
                <a16:creationId xmlns:a16="http://schemas.microsoft.com/office/drawing/2014/main" id="{23676A13-C946-49F7-A8C0-3151C2516C46}"/>
              </a:ext>
            </a:extLst>
          </p:cNvPr>
          <p:cNvGrpSpPr>
            <a:grpSpLocks/>
          </p:cNvGrpSpPr>
          <p:nvPr/>
        </p:nvGrpSpPr>
        <p:grpSpPr bwMode="auto">
          <a:xfrm>
            <a:off x="2038350" y="2295144"/>
            <a:ext cx="4851400" cy="1455738"/>
            <a:chOff x="1044" y="1111"/>
            <a:chExt cx="3056" cy="917"/>
          </a:xfrm>
        </p:grpSpPr>
        <p:sp>
          <p:nvSpPr>
            <p:cNvPr id="53276" name="Rectangle 8">
              <a:extLst>
                <a:ext uri="{FF2B5EF4-FFF2-40B4-BE49-F238E27FC236}">
                  <a16:creationId xmlns:a16="http://schemas.microsoft.com/office/drawing/2014/main" id="{3C843E87-8A16-4F69-B3B0-6E42DEBCC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11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X</a:t>
              </a:r>
              <a:endParaRPr kumimoji="0" lang="en-US" altLang="zh-CN" sz="2400" b="0"/>
            </a:p>
          </p:txBody>
        </p:sp>
        <p:sp>
          <p:nvSpPr>
            <p:cNvPr id="53277" name="Rectangle 9">
              <a:extLst>
                <a:ext uri="{FF2B5EF4-FFF2-40B4-BE49-F238E27FC236}">
                  <a16:creationId xmlns:a16="http://schemas.microsoft.com/office/drawing/2014/main" id="{445AC094-269B-429C-9251-1AF48B6F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78" name="Rectangle 10">
              <a:extLst>
                <a:ext uri="{FF2B5EF4-FFF2-40B4-BE49-F238E27FC236}">
                  <a16:creationId xmlns:a16="http://schemas.microsoft.com/office/drawing/2014/main" id="{431BAD27-28EC-47BE-8A7C-E2B712BA4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79" name="Rectangle 11">
              <a:extLst>
                <a:ext uri="{FF2B5EF4-FFF2-40B4-BE49-F238E27FC236}">
                  <a16:creationId xmlns:a16="http://schemas.microsoft.com/office/drawing/2014/main" id="{C78D2D54-439F-466F-BCAD-C44B7298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0</a:t>
              </a:r>
              <a:endParaRPr kumimoji="0" lang="en-US" altLang="zh-CN" sz="2400" b="0"/>
            </a:p>
          </p:txBody>
        </p:sp>
        <p:sp>
          <p:nvSpPr>
            <p:cNvPr id="53280" name="Rectangle 12">
              <a:extLst>
                <a:ext uri="{FF2B5EF4-FFF2-40B4-BE49-F238E27FC236}">
                  <a16:creationId xmlns:a16="http://schemas.microsoft.com/office/drawing/2014/main" id="{60C666C9-2443-41FC-9FB2-384648733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81" name="Rectangle 13">
              <a:extLst>
                <a:ext uri="{FF2B5EF4-FFF2-40B4-BE49-F238E27FC236}">
                  <a16:creationId xmlns:a16="http://schemas.microsoft.com/office/drawing/2014/main" id="{90B2A96A-12B7-4FB2-98FE-9B0E573AB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82" name="Rectangle 14">
              <a:extLst>
                <a:ext uri="{FF2B5EF4-FFF2-40B4-BE49-F238E27FC236}">
                  <a16:creationId xmlns:a16="http://schemas.microsoft.com/office/drawing/2014/main" id="{168DAD08-6005-4E9A-BB58-A9023507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0</a:t>
              </a:r>
              <a:endParaRPr kumimoji="0" lang="en-US" altLang="zh-CN" sz="2400" b="0"/>
            </a:p>
          </p:txBody>
        </p:sp>
        <p:sp>
          <p:nvSpPr>
            <p:cNvPr id="53283" name="Rectangle 15">
              <a:extLst>
                <a:ext uri="{FF2B5EF4-FFF2-40B4-BE49-F238E27FC236}">
                  <a16:creationId xmlns:a16="http://schemas.microsoft.com/office/drawing/2014/main" id="{049AE1FF-05C7-4242-8D42-B52E49415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84" name="Rectangle 16">
              <a:extLst>
                <a:ext uri="{FF2B5EF4-FFF2-40B4-BE49-F238E27FC236}">
                  <a16:creationId xmlns:a16="http://schemas.microsoft.com/office/drawing/2014/main" id="{F5302F5D-5ED1-4BD1-AE1C-45947745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85" name="Rectangle 17">
              <a:extLst>
                <a:ext uri="{FF2B5EF4-FFF2-40B4-BE49-F238E27FC236}">
                  <a16:creationId xmlns:a16="http://schemas.microsoft.com/office/drawing/2014/main" id="{CBDDBDD3-BC3A-4D5E-9F83-817E90C0F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1</a:t>
              </a:r>
              <a:endParaRPr kumimoji="0" lang="en-US" altLang="zh-CN" sz="2400" b="0"/>
            </a:p>
          </p:txBody>
        </p:sp>
        <p:sp>
          <p:nvSpPr>
            <p:cNvPr id="53286" name="Rectangle 18">
              <a:extLst>
                <a:ext uri="{FF2B5EF4-FFF2-40B4-BE49-F238E27FC236}">
                  <a16:creationId xmlns:a16="http://schemas.microsoft.com/office/drawing/2014/main" id="{DB22D09D-43F0-4805-A260-D5C32E9F0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87" name="Rectangle 19">
              <a:extLst>
                <a:ext uri="{FF2B5EF4-FFF2-40B4-BE49-F238E27FC236}">
                  <a16:creationId xmlns:a16="http://schemas.microsoft.com/office/drawing/2014/main" id="{C0566574-9EE4-440A-A102-B5552FE8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88" name="Rectangle 20">
              <a:extLst>
                <a:ext uri="{FF2B5EF4-FFF2-40B4-BE49-F238E27FC236}">
                  <a16:creationId xmlns:a16="http://schemas.microsoft.com/office/drawing/2014/main" id="{F8ACAED3-4B43-46C8-80D6-2ED4E159E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1</a:t>
              </a:r>
              <a:endParaRPr kumimoji="0" lang="en-US" altLang="zh-CN" sz="2400" b="0"/>
            </a:p>
          </p:txBody>
        </p:sp>
        <p:sp>
          <p:nvSpPr>
            <p:cNvPr id="53289" name="Rectangle 21">
              <a:extLst>
                <a:ext uri="{FF2B5EF4-FFF2-40B4-BE49-F238E27FC236}">
                  <a16:creationId xmlns:a16="http://schemas.microsoft.com/office/drawing/2014/main" id="{DC36FCC1-5D7A-493A-8850-C76EDAC1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90" name="Rectangle 22">
              <a:extLst>
                <a:ext uri="{FF2B5EF4-FFF2-40B4-BE49-F238E27FC236}">
                  <a16:creationId xmlns:a16="http://schemas.microsoft.com/office/drawing/2014/main" id="{B6426574-3299-4B5F-B10A-2F07C58D5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378"/>
              <a:ext cx="2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 dirty="0">
                  <a:solidFill>
                    <a:srgbClr val="000000"/>
                  </a:solidFill>
                </a:rPr>
                <a:t>+ Y</a:t>
              </a:r>
              <a:endParaRPr kumimoji="0" lang="en-US" altLang="zh-CN" sz="2400" b="0" dirty="0"/>
            </a:p>
          </p:txBody>
        </p:sp>
        <p:sp>
          <p:nvSpPr>
            <p:cNvPr id="53291" name="Rectangle 23">
              <a:extLst>
                <a:ext uri="{FF2B5EF4-FFF2-40B4-BE49-F238E27FC236}">
                  <a16:creationId xmlns:a16="http://schemas.microsoft.com/office/drawing/2014/main" id="{F73C649E-79F0-4CD2-98E2-01AEFDE14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92" name="Rectangle 24">
              <a:extLst>
                <a:ext uri="{FF2B5EF4-FFF2-40B4-BE49-F238E27FC236}">
                  <a16:creationId xmlns:a16="http://schemas.microsoft.com/office/drawing/2014/main" id="{53EF5F1E-2E8E-42B8-8C4E-05A10F795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598"/>
              <a:ext cx="4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53293" name="Line 25">
              <a:extLst>
                <a:ext uri="{FF2B5EF4-FFF2-40B4-BE49-F238E27FC236}">
                  <a16:creationId xmlns:a16="http://schemas.microsoft.com/office/drawing/2014/main" id="{5EA965E8-96D0-4A57-ABFB-79321D49E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598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4" name="Rectangle 26">
              <a:extLst>
                <a:ext uri="{FF2B5EF4-FFF2-40B4-BE49-F238E27FC236}">
                  <a16:creationId xmlns:a16="http://schemas.microsoft.com/office/drawing/2014/main" id="{473078C5-C924-4C0C-9715-37851ACAB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95" name="Rectangle 27">
              <a:extLst>
                <a:ext uri="{FF2B5EF4-FFF2-40B4-BE49-F238E27FC236}">
                  <a16:creationId xmlns:a16="http://schemas.microsoft.com/office/drawing/2014/main" id="{371F29EC-4178-49C3-B621-AB7F82835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+ 0</a:t>
              </a:r>
              <a:endParaRPr kumimoji="0" lang="en-US" altLang="zh-CN" sz="2400" b="0"/>
            </a:p>
          </p:txBody>
        </p:sp>
        <p:sp>
          <p:nvSpPr>
            <p:cNvPr id="53296" name="Rectangle 28">
              <a:extLst>
                <a:ext uri="{FF2B5EF4-FFF2-40B4-BE49-F238E27FC236}">
                  <a16:creationId xmlns:a16="http://schemas.microsoft.com/office/drawing/2014/main" id="{40547291-A5B1-415B-9202-42C092A84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297" name="Rectangle 29">
              <a:extLst>
                <a:ext uri="{FF2B5EF4-FFF2-40B4-BE49-F238E27FC236}">
                  <a16:creationId xmlns:a16="http://schemas.microsoft.com/office/drawing/2014/main" id="{49E5022B-C09D-40A3-A917-737E7571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1598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53298" name="Line 30">
              <a:extLst>
                <a:ext uri="{FF2B5EF4-FFF2-40B4-BE49-F238E27FC236}">
                  <a16:creationId xmlns:a16="http://schemas.microsoft.com/office/drawing/2014/main" id="{2593D197-8651-4B40-B0C4-D4E6CDA37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9" name="Rectangle 31">
              <a:extLst>
                <a:ext uri="{FF2B5EF4-FFF2-40B4-BE49-F238E27FC236}">
                  <a16:creationId xmlns:a16="http://schemas.microsoft.com/office/drawing/2014/main" id="{0CB7C60F-4C9D-43FA-8AD9-D90CE1DE0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00" name="Rectangle 32">
              <a:extLst>
                <a:ext uri="{FF2B5EF4-FFF2-40B4-BE49-F238E27FC236}">
                  <a16:creationId xmlns:a16="http://schemas.microsoft.com/office/drawing/2014/main" id="{A893B00C-8735-4F64-8704-172949CF7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+ 1</a:t>
              </a:r>
              <a:endParaRPr kumimoji="0" lang="en-US" altLang="zh-CN" sz="2400" b="0"/>
            </a:p>
          </p:txBody>
        </p:sp>
        <p:sp>
          <p:nvSpPr>
            <p:cNvPr id="53301" name="Rectangle 33">
              <a:extLst>
                <a:ext uri="{FF2B5EF4-FFF2-40B4-BE49-F238E27FC236}">
                  <a16:creationId xmlns:a16="http://schemas.microsoft.com/office/drawing/2014/main" id="{8B44CBF6-A10D-47C5-AA3D-F0E4A8B28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02" name="Rectangle 34">
              <a:extLst>
                <a:ext uri="{FF2B5EF4-FFF2-40B4-BE49-F238E27FC236}">
                  <a16:creationId xmlns:a16="http://schemas.microsoft.com/office/drawing/2014/main" id="{856E5A6E-0F9B-4D33-A767-1B15D3FDA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598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53303" name="Line 35">
              <a:extLst>
                <a:ext uri="{FF2B5EF4-FFF2-40B4-BE49-F238E27FC236}">
                  <a16:creationId xmlns:a16="http://schemas.microsoft.com/office/drawing/2014/main" id="{1C7288EF-A7DF-4BB2-8A48-4A546EFFC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4" name="Rectangle 36">
              <a:extLst>
                <a:ext uri="{FF2B5EF4-FFF2-40B4-BE49-F238E27FC236}">
                  <a16:creationId xmlns:a16="http://schemas.microsoft.com/office/drawing/2014/main" id="{5D9BB9FD-7A31-4DC9-A2F6-9FECB7D2B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05" name="Rectangle 37">
              <a:extLst>
                <a:ext uri="{FF2B5EF4-FFF2-40B4-BE49-F238E27FC236}">
                  <a16:creationId xmlns:a16="http://schemas.microsoft.com/office/drawing/2014/main" id="{F91BD5E9-5CC0-43B5-8099-F9B20C79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+ 0</a:t>
              </a:r>
              <a:endParaRPr kumimoji="0" lang="en-US" altLang="zh-CN" sz="2400" b="0"/>
            </a:p>
          </p:txBody>
        </p:sp>
        <p:sp>
          <p:nvSpPr>
            <p:cNvPr id="53306" name="Rectangle 38">
              <a:extLst>
                <a:ext uri="{FF2B5EF4-FFF2-40B4-BE49-F238E27FC236}">
                  <a16:creationId xmlns:a16="http://schemas.microsoft.com/office/drawing/2014/main" id="{9B0DA4FE-DC86-410A-926C-B329A0C2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07" name="Rectangle 39">
              <a:extLst>
                <a:ext uri="{FF2B5EF4-FFF2-40B4-BE49-F238E27FC236}">
                  <a16:creationId xmlns:a16="http://schemas.microsoft.com/office/drawing/2014/main" id="{3A185DBB-9915-4508-8A3B-338B0250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598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53308" name="Line 40">
              <a:extLst>
                <a:ext uri="{FF2B5EF4-FFF2-40B4-BE49-F238E27FC236}">
                  <a16:creationId xmlns:a16="http://schemas.microsoft.com/office/drawing/2014/main" id="{6E953F63-7481-4007-B410-DD91151C5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9" name="Rectangle 41">
              <a:extLst>
                <a:ext uri="{FF2B5EF4-FFF2-40B4-BE49-F238E27FC236}">
                  <a16:creationId xmlns:a16="http://schemas.microsoft.com/office/drawing/2014/main" id="{5D54AE10-2E58-43D8-ADC4-51349CDF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10" name="Rectangle 42">
              <a:extLst>
                <a:ext uri="{FF2B5EF4-FFF2-40B4-BE49-F238E27FC236}">
                  <a16:creationId xmlns:a16="http://schemas.microsoft.com/office/drawing/2014/main" id="{E46B40DA-87D5-4F51-A072-0CE9DE126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+ 1</a:t>
              </a:r>
              <a:endParaRPr kumimoji="0" lang="en-US" altLang="zh-CN" sz="2400" b="0"/>
            </a:p>
          </p:txBody>
        </p:sp>
        <p:sp>
          <p:nvSpPr>
            <p:cNvPr id="53311" name="Rectangle 43">
              <a:extLst>
                <a:ext uri="{FF2B5EF4-FFF2-40B4-BE49-F238E27FC236}">
                  <a16:creationId xmlns:a16="http://schemas.microsoft.com/office/drawing/2014/main" id="{E1E177A1-C37B-4413-89C6-EF60ADA4A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12" name="Rectangle 44">
              <a:extLst>
                <a:ext uri="{FF2B5EF4-FFF2-40B4-BE49-F238E27FC236}">
                  <a16:creationId xmlns:a16="http://schemas.microsoft.com/office/drawing/2014/main" id="{4C6317B3-C1CA-43D7-9527-96F476332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598"/>
              <a:ext cx="32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53313" name="Line 45">
              <a:extLst>
                <a:ext uri="{FF2B5EF4-FFF2-40B4-BE49-F238E27FC236}">
                  <a16:creationId xmlns:a16="http://schemas.microsoft.com/office/drawing/2014/main" id="{B8C1456F-E09E-4B2F-917C-54CCB11D0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1598"/>
              <a:ext cx="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4" name="Rectangle 46">
              <a:extLst>
                <a:ext uri="{FF2B5EF4-FFF2-40B4-BE49-F238E27FC236}">
                  <a16:creationId xmlns:a16="http://schemas.microsoft.com/office/drawing/2014/main" id="{444E1FEE-1EFE-461E-AF26-EDF12828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69"/>
              <a:ext cx="2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C S</a:t>
              </a:r>
              <a:endParaRPr kumimoji="0" lang="en-US" altLang="zh-CN" sz="2400" b="0"/>
            </a:p>
          </p:txBody>
        </p:sp>
        <p:sp>
          <p:nvSpPr>
            <p:cNvPr id="53315" name="Rectangle 47">
              <a:extLst>
                <a:ext uri="{FF2B5EF4-FFF2-40B4-BE49-F238E27FC236}">
                  <a16:creationId xmlns:a16="http://schemas.microsoft.com/office/drawing/2014/main" id="{FA8CC56E-025D-4143-86A1-9B023070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16" name="Rectangle 48">
              <a:extLst>
                <a:ext uri="{FF2B5EF4-FFF2-40B4-BE49-F238E27FC236}">
                  <a16:creationId xmlns:a16="http://schemas.microsoft.com/office/drawing/2014/main" id="{3B6CF085-1D8B-43D3-A3AC-A97E397D6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17" name="Rectangle 49">
              <a:extLst>
                <a:ext uri="{FF2B5EF4-FFF2-40B4-BE49-F238E27FC236}">
                  <a16:creationId xmlns:a16="http://schemas.microsoft.com/office/drawing/2014/main" id="{0D45A4A2-185E-44D3-B839-FD14DA743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0 0</a:t>
              </a:r>
              <a:endParaRPr kumimoji="0" lang="en-US" altLang="zh-CN" sz="2400" b="0"/>
            </a:p>
          </p:txBody>
        </p:sp>
        <p:sp>
          <p:nvSpPr>
            <p:cNvPr id="53318" name="Rectangle 50">
              <a:extLst>
                <a:ext uri="{FF2B5EF4-FFF2-40B4-BE49-F238E27FC236}">
                  <a16:creationId xmlns:a16="http://schemas.microsoft.com/office/drawing/2014/main" id="{3CCCE601-8913-4A73-A053-562AA1AB1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19" name="Rectangle 51">
              <a:extLst>
                <a:ext uri="{FF2B5EF4-FFF2-40B4-BE49-F238E27FC236}">
                  <a16:creationId xmlns:a16="http://schemas.microsoft.com/office/drawing/2014/main" id="{8E93978F-05DD-4C9A-A770-459C18092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20" name="Rectangle 52">
              <a:extLst>
                <a:ext uri="{FF2B5EF4-FFF2-40B4-BE49-F238E27FC236}">
                  <a16:creationId xmlns:a16="http://schemas.microsoft.com/office/drawing/2014/main" id="{ADE2C64D-B687-4681-BBA3-0D4614C69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0 1</a:t>
              </a:r>
              <a:endParaRPr kumimoji="0" lang="en-US" altLang="zh-CN" sz="2400" b="0"/>
            </a:p>
          </p:txBody>
        </p:sp>
        <p:sp>
          <p:nvSpPr>
            <p:cNvPr id="53321" name="Rectangle 53">
              <a:extLst>
                <a:ext uri="{FF2B5EF4-FFF2-40B4-BE49-F238E27FC236}">
                  <a16:creationId xmlns:a16="http://schemas.microsoft.com/office/drawing/2014/main" id="{56800A0F-695F-4B81-AAA9-9D695360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22" name="Rectangle 54">
              <a:extLst>
                <a:ext uri="{FF2B5EF4-FFF2-40B4-BE49-F238E27FC236}">
                  <a16:creationId xmlns:a16="http://schemas.microsoft.com/office/drawing/2014/main" id="{7B42F7A9-AB27-4FB9-9406-8D910A24C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23" name="Rectangle 55">
              <a:extLst>
                <a:ext uri="{FF2B5EF4-FFF2-40B4-BE49-F238E27FC236}">
                  <a16:creationId xmlns:a16="http://schemas.microsoft.com/office/drawing/2014/main" id="{80A6F567-A30F-4BC8-8CF6-8F73047B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0 1</a:t>
              </a:r>
              <a:endParaRPr kumimoji="0" lang="en-US" altLang="zh-CN" sz="2400" b="0"/>
            </a:p>
          </p:txBody>
        </p:sp>
        <p:sp>
          <p:nvSpPr>
            <p:cNvPr id="53324" name="Rectangle 56">
              <a:extLst>
                <a:ext uri="{FF2B5EF4-FFF2-40B4-BE49-F238E27FC236}">
                  <a16:creationId xmlns:a16="http://schemas.microsoft.com/office/drawing/2014/main" id="{B9927E9F-F76C-4E85-9FC1-9B91CD82D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25" name="Rectangle 57">
              <a:extLst>
                <a:ext uri="{FF2B5EF4-FFF2-40B4-BE49-F238E27FC236}">
                  <a16:creationId xmlns:a16="http://schemas.microsoft.com/office/drawing/2014/main" id="{A00B28AC-06E8-460A-9A50-D013356BD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26" name="Rectangle 58">
              <a:extLst>
                <a:ext uri="{FF2B5EF4-FFF2-40B4-BE49-F238E27FC236}">
                  <a16:creationId xmlns:a16="http://schemas.microsoft.com/office/drawing/2014/main" id="{0303A197-8539-4D3F-BC4C-EC5AE5F0D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1 0</a:t>
              </a:r>
              <a:endParaRPr kumimoji="0" lang="en-US" altLang="zh-CN" sz="2400" b="0"/>
            </a:p>
          </p:txBody>
        </p:sp>
        <p:sp>
          <p:nvSpPr>
            <p:cNvPr id="53327" name="Rectangle 59">
              <a:extLst>
                <a:ext uri="{FF2B5EF4-FFF2-40B4-BE49-F238E27FC236}">
                  <a16:creationId xmlns:a16="http://schemas.microsoft.com/office/drawing/2014/main" id="{F8B0AFAB-3B86-4832-B551-31B9F27E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3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  <p:sp>
          <p:nvSpPr>
            <p:cNvPr id="53328" name="Rectangle 60">
              <a:extLst>
                <a:ext uri="{FF2B5EF4-FFF2-40B4-BE49-F238E27FC236}">
                  <a16:creationId xmlns:a16="http://schemas.microsoft.com/office/drawing/2014/main" id="{8B95CD6A-F2C1-4399-A05B-B2B272D20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32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000" b="0">
                  <a:solidFill>
                    <a:srgbClr val="000000"/>
                  </a:solidFill>
                </a:rPr>
                <a:t> </a:t>
              </a:r>
              <a:endParaRPr kumimoji="0" lang="en-US" altLang="zh-CN" sz="2400" b="0"/>
            </a:p>
          </p:txBody>
        </p:sp>
      </p:grpSp>
      <p:pic>
        <p:nvPicPr>
          <p:cNvPr id="373823" name="Picture 63">
            <a:extLst>
              <a:ext uri="{FF2B5EF4-FFF2-40B4-BE49-F238E27FC236}">
                <a16:creationId xmlns:a16="http://schemas.microsoft.com/office/drawing/2014/main" id="{F1C3DCBD-348D-465A-9FCA-F819CCD3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4041775"/>
            <a:ext cx="2881312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3824" name="Object 64">
            <a:extLst>
              <a:ext uri="{FF2B5EF4-FFF2-40B4-BE49-F238E27FC236}">
                <a16:creationId xmlns:a16="http://schemas.microsoft.com/office/drawing/2014/main" id="{F114418A-B10E-4014-9A2C-873E2B432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3835400"/>
          <a:ext cx="25558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22400" imgH="431800" progId="Equation.3">
                  <p:embed/>
                </p:oleObj>
              </mc:Choice>
              <mc:Fallback>
                <p:oleObj name="公式" r:id="rId4" imgW="1422400" imgH="431800" progId="Equation.3">
                  <p:embed/>
                  <p:pic>
                    <p:nvPicPr>
                      <p:cNvPr id="373824" name="Object 64">
                        <a:extLst>
                          <a:ext uri="{FF2B5EF4-FFF2-40B4-BE49-F238E27FC236}">
                            <a16:creationId xmlns:a16="http://schemas.microsoft.com/office/drawing/2014/main" id="{F114418A-B10E-4014-9A2C-873E2B432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835400"/>
                        <a:ext cx="25558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03300" y="4819460"/>
            <a:ext cx="2835275" cy="1368870"/>
            <a:chOff x="1003300" y="4929188"/>
            <a:chExt cx="2835275" cy="1368870"/>
          </a:xfrm>
        </p:grpSpPr>
        <p:grpSp>
          <p:nvGrpSpPr>
            <p:cNvPr id="62" name="Group 180">
              <a:extLst>
                <a:ext uri="{FF2B5EF4-FFF2-40B4-BE49-F238E27FC236}">
                  <a16:creationId xmlns:a16="http://schemas.microsoft.com/office/drawing/2014/main" id="{91501699-22E4-4175-995A-8377BF4CEF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3300" y="4929188"/>
              <a:ext cx="2835275" cy="1284287"/>
              <a:chOff x="2902" y="906"/>
              <a:chExt cx="1985" cy="899"/>
            </a:xfrm>
          </p:grpSpPr>
          <p:sp>
            <p:nvSpPr>
              <p:cNvPr id="53258" name="Freeform 181">
                <a:extLst>
                  <a:ext uri="{FF2B5EF4-FFF2-40B4-BE49-F238E27FC236}">
                    <a16:creationId xmlns:a16="http://schemas.microsoft.com/office/drawing/2014/main" id="{5FE8091B-B697-45AF-96A6-C0E7E18C83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27" y="1190"/>
                <a:ext cx="46" cy="47"/>
              </a:xfrm>
              <a:custGeom>
                <a:avLst/>
                <a:gdLst>
                  <a:gd name="T0" fmla="*/ 1 w 62"/>
                  <a:gd name="T1" fmla="*/ 1 h 64"/>
                  <a:gd name="T2" fmla="*/ 1 w 62"/>
                  <a:gd name="T3" fmla="*/ 1 h 64"/>
                  <a:gd name="T4" fmla="*/ 1 w 62"/>
                  <a:gd name="T5" fmla="*/ 1 h 64"/>
                  <a:gd name="T6" fmla="*/ 1 w 62"/>
                  <a:gd name="T7" fmla="*/ 1 h 64"/>
                  <a:gd name="T8" fmla="*/ 1 w 62"/>
                  <a:gd name="T9" fmla="*/ 1 h 64"/>
                  <a:gd name="T10" fmla="*/ 1 w 62"/>
                  <a:gd name="T11" fmla="*/ 1 h 64"/>
                  <a:gd name="T12" fmla="*/ 1 w 62"/>
                  <a:gd name="T13" fmla="*/ 1 h 64"/>
                  <a:gd name="T14" fmla="*/ 1 w 62"/>
                  <a:gd name="T15" fmla="*/ 1 h 64"/>
                  <a:gd name="T16" fmla="*/ 1 w 62"/>
                  <a:gd name="T17" fmla="*/ 1 h 64"/>
                  <a:gd name="T18" fmla="*/ 1 w 62"/>
                  <a:gd name="T19" fmla="*/ 1 h 64"/>
                  <a:gd name="T20" fmla="*/ 1 w 62"/>
                  <a:gd name="T21" fmla="*/ 1 h 64"/>
                  <a:gd name="T22" fmla="*/ 0 w 62"/>
                  <a:gd name="T23" fmla="*/ 1 h 64"/>
                  <a:gd name="T24" fmla="*/ 1 w 62"/>
                  <a:gd name="T25" fmla="*/ 1 h 64"/>
                  <a:gd name="T26" fmla="*/ 1 w 62"/>
                  <a:gd name="T27" fmla="*/ 1 h 64"/>
                  <a:gd name="T28" fmla="*/ 1 w 62"/>
                  <a:gd name="T29" fmla="*/ 1 h 64"/>
                  <a:gd name="T30" fmla="*/ 1 w 62"/>
                  <a:gd name="T31" fmla="*/ 1 h 64"/>
                  <a:gd name="T32" fmla="*/ 1 w 62"/>
                  <a:gd name="T33" fmla="*/ 0 h 64"/>
                  <a:gd name="T34" fmla="*/ 1 w 62"/>
                  <a:gd name="T35" fmla="*/ 0 h 64"/>
                  <a:gd name="T36" fmla="*/ 1 w 62"/>
                  <a:gd name="T37" fmla="*/ 1 h 64"/>
                  <a:gd name="T38" fmla="*/ 1 w 62"/>
                  <a:gd name="T39" fmla="*/ 1 h 64"/>
                  <a:gd name="T40" fmla="*/ 1 w 62"/>
                  <a:gd name="T41" fmla="*/ 1 h 64"/>
                  <a:gd name="T42" fmla="*/ 1 w 62"/>
                  <a:gd name="T43" fmla="*/ 1 h 64"/>
                  <a:gd name="T44" fmla="*/ 1 w 62"/>
                  <a:gd name="T45" fmla="*/ 1 h 64"/>
                  <a:gd name="T46" fmla="*/ 1 w 62"/>
                  <a:gd name="T47" fmla="*/ 1 h 6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2" h="64">
                    <a:moveTo>
                      <a:pt x="62" y="32"/>
                    </a:moveTo>
                    <a:lnTo>
                      <a:pt x="61" y="41"/>
                    </a:lnTo>
                    <a:lnTo>
                      <a:pt x="57" y="49"/>
                    </a:lnTo>
                    <a:lnTo>
                      <a:pt x="52" y="56"/>
                    </a:lnTo>
                    <a:lnTo>
                      <a:pt x="44" y="62"/>
                    </a:lnTo>
                    <a:lnTo>
                      <a:pt x="35" y="64"/>
                    </a:lnTo>
                    <a:lnTo>
                      <a:pt x="27" y="64"/>
                    </a:lnTo>
                    <a:lnTo>
                      <a:pt x="18" y="62"/>
                    </a:lnTo>
                    <a:lnTo>
                      <a:pt x="10" y="56"/>
                    </a:lnTo>
                    <a:lnTo>
                      <a:pt x="5" y="49"/>
                    </a:lnTo>
                    <a:lnTo>
                      <a:pt x="1" y="41"/>
                    </a:lnTo>
                    <a:lnTo>
                      <a:pt x="0" y="32"/>
                    </a:lnTo>
                    <a:lnTo>
                      <a:pt x="1" y="22"/>
                    </a:lnTo>
                    <a:lnTo>
                      <a:pt x="5" y="14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7" y="0"/>
                    </a:lnTo>
                    <a:lnTo>
                      <a:pt x="35" y="0"/>
                    </a:lnTo>
                    <a:lnTo>
                      <a:pt x="44" y="2"/>
                    </a:lnTo>
                    <a:lnTo>
                      <a:pt x="52" y="8"/>
                    </a:lnTo>
                    <a:lnTo>
                      <a:pt x="57" y="14"/>
                    </a:lnTo>
                    <a:lnTo>
                      <a:pt x="61" y="22"/>
                    </a:lnTo>
                    <a:lnTo>
                      <a:pt x="62" y="32"/>
                    </a:lnTo>
                    <a:close/>
                  </a:path>
                </a:pathLst>
              </a:custGeom>
              <a:solidFill>
                <a:srgbClr val="000000"/>
              </a:solidFill>
              <a:ln w="412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9" name="AutoShape 182">
                <a:extLst>
                  <a:ext uri="{FF2B5EF4-FFF2-40B4-BE49-F238E27FC236}">
                    <a16:creationId xmlns:a16="http://schemas.microsoft.com/office/drawing/2014/main" id="{767B30DC-8728-487D-9B1B-B95A075717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2" y="1488"/>
                <a:ext cx="357" cy="290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0"/>
              </a:p>
            </p:txBody>
          </p:sp>
          <p:grpSp>
            <p:nvGrpSpPr>
              <p:cNvPr id="53260" name="Group 183">
                <a:extLst>
                  <a:ext uri="{FF2B5EF4-FFF2-40B4-BE49-F238E27FC236}">
                    <a16:creationId xmlns:a16="http://schemas.microsoft.com/office/drawing/2014/main" id="{1DB8B42F-56B1-4BF6-BF25-63902E8A287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814" y="1003"/>
                <a:ext cx="386" cy="287"/>
                <a:chOff x="750" y="2323"/>
                <a:chExt cx="774" cy="576"/>
              </a:xfrm>
            </p:grpSpPr>
            <p:sp>
              <p:nvSpPr>
                <p:cNvPr id="53274" name="Freeform 184">
                  <a:extLst>
                    <a:ext uri="{FF2B5EF4-FFF2-40B4-BE49-F238E27FC236}">
                      <a16:creationId xmlns:a16="http://schemas.microsoft.com/office/drawing/2014/main" id="{16AC75B5-8D1C-4668-A454-197BC22689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16" y="2323"/>
                  <a:ext cx="708" cy="576"/>
                </a:xfrm>
                <a:custGeom>
                  <a:avLst/>
                  <a:gdLst>
                    <a:gd name="T0" fmla="*/ 0 w 708"/>
                    <a:gd name="T1" fmla="*/ 0 h 576"/>
                    <a:gd name="T2" fmla="*/ 17 w 708"/>
                    <a:gd name="T3" fmla="*/ 40 h 576"/>
                    <a:gd name="T4" fmla="*/ 39 w 708"/>
                    <a:gd name="T5" fmla="*/ 95 h 576"/>
                    <a:gd name="T6" fmla="*/ 54 w 708"/>
                    <a:gd name="T7" fmla="*/ 157 h 576"/>
                    <a:gd name="T8" fmla="*/ 66 w 708"/>
                    <a:gd name="T9" fmla="*/ 227 h 576"/>
                    <a:gd name="T10" fmla="*/ 74 w 708"/>
                    <a:gd name="T11" fmla="*/ 284 h 576"/>
                    <a:gd name="T12" fmla="*/ 69 w 708"/>
                    <a:gd name="T13" fmla="*/ 338 h 576"/>
                    <a:gd name="T14" fmla="*/ 58 w 708"/>
                    <a:gd name="T15" fmla="*/ 399 h 576"/>
                    <a:gd name="T16" fmla="*/ 45 w 708"/>
                    <a:gd name="T17" fmla="*/ 458 h 576"/>
                    <a:gd name="T18" fmla="*/ 28 w 708"/>
                    <a:gd name="T19" fmla="*/ 512 h 576"/>
                    <a:gd name="T20" fmla="*/ 0 w 708"/>
                    <a:gd name="T21" fmla="*/ 572 h 576"/>
                    <a:gd name="T22" fmla="*/ 210 w 708"/>
                    <a:gd name="T23" fmla="*/ 576 h 576"/>
                    <a:gd name="T24" fmla="*/ 297 w 708"/>
                    <a:gd name="T25" fmla="*/ 570 h 576"/>
                    <a:gd name="T26" fmla="*/ 342 w 708"/>
                    <a:gd name="T27" fmla="*/ 567 h 576"/>
                    <a:gd name="T28" fmla="*/ 375 w 708"/>
                    <a:gd name="T29" fmla="*/ 559 h 576"/>
                    <a:gd name="T30" fmla="*/ 409 w 708"/>
                    <a:gd name="T31" fmla="*/ 549 h 576"/>
                    <a:gd name="T32" fmla="*/ 445 w 708"/>
                    <a:gd name="T33" fmla="*/ 533 h 576"/>
                    <a:gd name="T34" fmla="*/ 486 w 708"/>
                    <a:gd name="T35" fmla="*/ 515 h 576"/>
                    <a:gd name="T36" fmla="*/ 526 w 708"/>
                    <a:gd name="T37" fmla="*/ 490 h 576"/>
                    <a:gd name="T38" fmla="*/ 552 w 708"/>
                    <a:gd name="T39" fmla="*/ 470 h 576"/>
                    <a:gd name="T40" fmla="*/ 577 w 708"/>
                    <a:gd name="T41" fmla="*/ 447 h 576"/>
                    <a:gd name="T42" fmla="*/ 604 w 708"/>
                    <a:gd name="T43" fmla="*/ 420 h 576"/>
                    <a:gd name="T44" fmla="*/ 628 w 708"/>
                    <a:gd name="T45" fmla="*/ 398 h 576"/>
                    <a:gd name="T46" fmla="*/ 651 w 708"/>
                    <a:gd name="T47" fmla="*/ 370 h 576"/>
                    <a:gd name="T48" fmla="*/ 680 w 708"/>
                    <a:gd name="T49" fmla="*/ 333 h 576"/>
                    <a:gd name="T50" fmla="*/ 708 w 708"/>
                    <a:gd name="T51" fmla="*/ 286 h 576"/>
                    <a:gd name="T52" fmla="*/ 682 w 708"/>
                    <a:gd name="T53" fmla="*/ 245 h 576"/>
                    <a:gd name="T54" fmla="*/ 658 w 708"/>
                    <a:gd name="T55" fmla="*/ 210 h 576"/>
                    <a:gd name="T56" fmla="*/ 638 w 708"/>
                    <a:gd name="T57" fmla="*/ 185 h 576"/>
                    <a:gd name="T58" fmla="*/ 616 w 708"/>
                    <a:gd name="T59" fmla="*/ 161 h 576"/>
                    <a:gd name="T60" fmla="*/ 592 w 708"/>
                    <a:gd name="T61" fmla="*/ 138 h 576"/>
                    <a:gd name="T62" fmla="*/ 572 w 708"/>
                    <a:gd name="T63" fmla="*/ 120 h 576"/>
                    <a:gd name="T64" fmla="*/ 552 w 708"/>
                    <a:gd name="T65" fmla="*/ 103 h 576"/>
                    <a:gd name="T66" fmla="*/ 528 w 708"/>
                    <a:gd name="T67" fmla="*/ 85 h 576"/>
                    <a:gd name="T68" fmla="*/ 506 w 708"/>
                    <a:gd name="T69" fmla="*/ 72 h 576"/>
                    <a:gd name="T70" fmla="*/ 480 w 708"/>
                    <a:gd name="T71" fmla="*/ 58 h 576"/>
                    <a:gd name="T72" fmla="*/ 451 w 708"/>
                    <a:gd name="T73" fmla="*/ 43 h 576"/>
                    <a:gd name="T74" fmla="*/ 415 w 708"/>
                    <a:gd name="T75" fmla="*/ 29 h 576"/>
                    <a:gd name="T76" fmla="*/ 385 w 708"/>
                    <a:gd name="T77" fmla="*/ 20 h 576"/>
                    <a:gd name="T78" fmla="*/ 350 w 708"/>
                    <a:gd name="T79" fmla="*/ 11 h 576"/>
                    <a:gd name="T80" fmla="*/ 313 w 708"/>
                    <a:gd name="T81" fmla="*/ 5 h 576"/>
                    <a:gd name="T82" fmla="*/ 278 w 708"/>
                    <a:gd name="T83" fmla="*/ 1 h 576"/>
                    <a:gd name="T84" fmla="*/ 253 w 708"/>
                    <a:gd name="T85" fmla="*/ 1 h 576"/>
                    <a:gd name="T86" fmla="*/ 227 w 708"/>
                    <a:gd name="T87" fmla="*/ 0 h 576"/>
                    <a:gd name="T88" fmla="*/ 0 w 708"/>
                    <a:gd name="T89" fmla="*/ 0 h 57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708" h="576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10" y="576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75" name="Freeform 185">
                  <a:extLst>
                    <a:ext uri="{FF2B5EF4-FFF2-40B4-BE49-F238E27FC236}">
                      <a16:creationId xmlns:a16="http://schemas.microsoft.com/office/drawing/2014/main" id="{B5560591-0EEA-492E-AD3A-1B5E56D83E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50" y="2326"/>
                  <a:ext cx="76" cy="573"/>
                </a:xfrm>
                <a:custGeom>
                  <a:avLst/>
                  <a:gdLst>
                    <a:gd name="T0" fmla="*/ 3 w 76"/>
                    <a:gd name="T1" fmla="*/ 0 h 573"/>
                    <a:gd name="T2" fmla="*/ 30 w 76"/>
                    <a:gd name="T3" fmla="*/ 71 h 573"/>
                    <a:gd name="T4" fmla="*/ 48 w 76"/>
                    <a:gd name="T5" fmla="*/ 135 h 573"/>
                    <a:gd name="T6" fmla="*/ 62 w 76"/>
                    <a:gd name="T7" fmla="*/ 194 h 573"/>
                    <a:gd name="T8" fmla="*/ 75 w 76"/>
                    <a:gd name="T9" fmla="*/ 279 h 573"/>
                    <a:gd name="T10" fmla="*/ 66 w 76"/>
                    <a:gd name="T11" fmla="*/ 354 h 573"/>
                    <a:gd name="T12" fmla="*/ 54 w 76"/>
                    <a:gd name="T13" fmla="*/ 411 h 573"/>
                    <a:gd name="T14" fmla="*/ 35 w 76"/>
                    <a:gd name="T15" fmla="*/ 488 h 573"/>
                    <a:gd name="T16" fmla="*/ 0 w 76"/>
                    <a:gd name="T17" fmla="*/ 573 h 5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61" name="Line 186">
                <a:extLst>
                  <a:ext uri="{FF2B5EF4-FFF2-40B4-BE49-F238E27FC236}">
                    <a16:creationId xmlns:a16="http://schemas.microsoft.com/office/drawing/2014/main" id="{34BAF0F2-2275-40F2-8F2D-7FAF67325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1152"/>
                <a:ext cx="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2" name="Line 187">
                <a:extLst>
                  <a:ext uri="{FF2B5EF4-FFF2-40B4-BE49-F238E27FC236}">
                    <a16:creationId xmlns:a16="http://schemas.microsoft.com/office/drawing/2014/main" id="{BE4BCA4A-8EF1-423D-ABDF-9C6314DEB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" y="1624"/>
                <a:ext cx="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3" name="Line 188">
                <a:extLst>
                  <a:ext uri="{FF2B5EF4-FFF2-40B4-BE49-F238E27FC236}">
                    <a16:creationId xmlns:a16="http://schemas.microsoft.com/office/drawing/2014/main" id="{1F37363F-204E-4308-B565-16CAEA5C0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6" y="1064"/>
                <a:ext cx="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4" name="Line 189">
                <a:extLst>
                  <a:ext uri="{FF2B5EF4-FFF2-40B4-BE49-F238E27FC236}">
                    <a16:creationId xmlns:a16="http://schemas.microsoft.com/office/drawing/2014/main" id="{E1770B80-D7A5-4A07-8216-C3FC55FEF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6" y="1216"/>
                <a:ext cx="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5" name="Line 190">
                <a:extLst>
                  <a:ext uri="{FF2B5EF4-FFF2-40B4-BE49-F238E27FC236}">
                    <a16:creationId xmlns:a16="http://schemas.microsoft.com/office/drawing/2014/main" id="{6597C8E6-E5BE-4EAD-B760-972BBB1BF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6" y="1552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6" name="Line 191">
                <a:extLst>
                  <a:ext uri="{FF2B5EF4-FFF2-40B4-BE49-F238E27FC236}">
                    <a16:creationId xmlns:a16="http://schemas.microsoft.com/office/drawing/2014/main" id="{D42CA82D-15CD-4FEE-94D5-EECEF9B8B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1704"/>
                <a:ext cx="4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Line 192">
                <a:extLst>
                  <a:ext uri="{FF2B5EF4-FFF2-40B4-BE49-F238E27FC236}">
                    <a16:creationId xmlns:a16="http://schemas.microsoft.com/office/drawing/2014/main" id="{886479D6-D5FC-49CF-8A84-2D3D05BE0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Line 193">
                <a:extLst>
                  <a:ext uri="{FF2B5EF4-FFF2-40B4-BE49-F238E27FC236}">
                    <a16:creationId xmlns:a16="http://schemas.microsoft.com/office/drawing/2014/main" id="{059D10E4-05DE-423D-A6DF-619CDA228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1072"/>
                <a:ext cx="0" cy="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9" name="Freeform 194">
                <a:extLst>
                  <a:ext uri="{FF2B5EF4-FFF2-40B4-BE49-F238E27FC236}">
                    <a16:creationId xmlns:a16="http://schemas.microsoft.com/office/drawing/2014/main" id="{386FAF70-FAD2-4B82-9AB9-DF69C33ED4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03" y="1038"/>
                <a:ext cx="46" cy="47"/>
              </a:xfrm>
              <a:custGeom>
                <a:avLst/>
                <a:gdLst>
                  <a:gd name="T0" fmla="*/ 1 w 62"/>
                  <a:gd name="T1" fmla="*/ 1 h 64"/>
                  <a:gd name="T2" fmla="*/ 1 w 62"/>
                  <a:gd name="T3" fmla="*/ 1 h 64"/>
                  <a:gd name="T4" fmla="*/ 1 w 62"/>
                  <a:gd name="T5" fmla="*/ 1 h 64"/>
                  <a:gd name="T6" fmla="*/ 1 w 62"/>
                  <a:gd name="T7" fmla="*/ 1 h 64"/>
                  <a:gd name="T8" fmla="*/ 1 w 62"/>
                  <a:gd name="T9" fmla="*/ 1 h 64"/>
                  <a:gd name="T10" fmla="*/ 1 w 62"/>
                  <a:gd name="T11" fmla="*/ 1 h 64"/>
                  <a:gd name="T12" fmla="*/ 1 w 62"/>
                  <a:gd name="T13" fmla="*/ 1 h 64"/>
                  <a:gd name="T14" fmla="*/ 1 w 62"/>
                  <a:gd name="T15" fmla="*/ 1 h 64"/>
                  <a:gd name="T16" fmla="*/ 1 w 62"/>
                  <a:gd name="T17" fmla="*/ 1 h 64"/>
                  <a:gd name="T18" fmla="*/ 1 w 62"/>
                  <a:gd name="T19" fmla="*/ 1 h 64"/>
                  <a:gd name="T20" fmla="*/ 1 w 62"/>
                  <a:gd name="T21" fmla="*/ 1 h 64"/>
                  <a:gd name="T22" fmla="*/ 0 w 62"/>
                  <a:gd name="T23" fmla="*/ 1 h 64"/>
                  <a:gd name="T24" fmla="*/ 1 w 62"/>
                  <a:gd name="T25" fmla="*/ 1 h 64"/>
                  <a:gd name="T26" fmla="*/ 1 w 62"/>
                  <a:gd name="T27" fmla="*/ 1 h 64"/>
                  <a:gd name="T28" fmla="*/ 1 w 62"/>
                  <a:gd name="T29" fmla="*/ 1 h 64"/>
                  <a:gd name="T30" fmla="*/ 1 w 62"/>
                  <a:gd name="T31" fmla="*/ 1 h 64"/>
                  <a:gd name="T32" fmla="*/ 1 w 62"/>
                  <a:gd name="T33" fmla="*/ 0 h 64"/>
                  <a:gd name="T34" fmla="*/ 1 w 62"/>
                  <a:gd name="T35" fmla="*/ 0 h 64"/>
                  <a:gd name="T36" fmla="*/ 1 w 62"/>
                  <a:gd name="T37" fmla="*/ 1 h 64"/>
                  <a:gd name="T38" fmla="*/ 1 w 62"/>
                  <a:gd name="T39" fmla="*/ 1 h 64"/>
                  <a:gd name="T40" fmla="*/ 1 w 62"/>
                  <a:gd name="T41" fmla="*/ 1 h 64"/>
                  <a:gd name="T42" fmla="*/ 1 w 62"/>
                  <a:gd name="T43" fmla="*/ 1 h 64"/>
                  <a:gd name="T44" fmla="*/ 1 w 62"/>
                  <a:gd name="T45" fmla="*/ 1 h 64"/>
                  <a:gd name="T46" fmla="*/ 1 w 62"/>
                  <a:gd name="T47" fmla="*/ 1 h 6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2" h="64">
                    <a:moveTo>
                      <a:pt x="62" y="32"/>
                    </a:moveTo>
                    <a:lnTo>
                      <a:pt x="61" y="41"/>
                    </a:lnTo>
                    <a:lnTo>
                      <a:pt x="57" y="49"/>
                    </a:lnTo>
                    <a:lnTo>
                      <a:pt x="52" y="56"/>
                    </a:lnTo>
                    <a:lnTo>
                      <a:pt x="44" y="62"/>
                    </a:lnTo>
                    <a:lnTo>
                      <a:pt x="35" y="64"/>
                    </a:lnTo>
                    <a:lnTo>
                      <a:pt x="27" y="64"/>
                    </a:lnTo>
                    <a:lnTo>
                      <a:pt x="18" y="62"/>
                    </a:lnTo>
                    <a:lnTo>
                      <a:pt x="10" y="56"/>
                    </a:lnTo>
                    <a:lnTo>
                      <a:pt x="5" y="49"/>
                    </a:lnTo>
                    <a:lnTo>
                      <a:pt x="1" y="41"/>
                    </a:lnTo>
                    <a:lnTo>
                      <a:pt x="0" y="32"/>
                    </a:lnTo>
                    <a:lnTo>
                      <a:pt x="1" y="22"/>
                    </a:lnTo>
                    <a:lnTo>
                      <a:pt x="5" y="14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7" y="0"/>
                    </a:lnTo>
                    <a:lnTo>
                      <a:pt x="35" y="0"/>
                    </a:lnTo>
                    <a:lnTo>
                      <a:pt x="44" y="2"/>
                    </a:lnTo>
                    <a:lnTo>
                      <a:pt x="52" y="8"/>
                    </a:lnTo>
                    <a:lnTo>
                      <a:pt x="57" y="14"/>
                    </a:lnTo>
                    <a:lnTo>
                      <a:pt x="61" y="22"/>
                    </a:lnTo>
                    <a:lnTo>
                      <a:pt x="62" y="32"/>
                    </a:lnTo>
                    <a:close/>
                  </a:path>
                </a:pathLst>
              </a:custGeom>
              <a:solidFill>
                <a:srgbClr val="000000"/>
              </a:solidFill>
              <a:ln w="412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0" name="Text Box 195">
                <a:extLst>
                  <a:ext uri="{FF2B5EF4-FFF2-40B4-BE49-F238E27FC236}">
                    <a16:creationId xmlns:a16="http://schemas.microsoft.com/office/drawing/2014/main" id="{170ABB13-65EA-4332-B4AF-7CE8BE5A29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2" y="906"/>
                <a:ext cx="285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sz="2400" b="0"/>
                  <a:t>X</a:t>
                </a:r>
              </a:p>
            </p:txBody>
          </p:sp>
          <p:sp>
            <p:nvSpPr>
              <p:cNvPr id="53271" name="Text Box 196">
                <a:extLst>
                  <a:ext uri="{FF2B5EF4-FFF2-40B4-BE49-F238E27FC236}">
                    <a16:creationId xmlns:a16="http://schemas.microsoft.com/office/drawing/2014/main" id="{F85769A8-644E-452A-BBB7-D02CFE5F1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2" y="1090"/>
                <a:ext cx="285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sz="2400" b="0"/>
                  <a:t>Y</a:t>
                </a:r>
              </a:p>
            </p:txBody>
          </p:sp>
          <p:sp>
            <p:nvSpPr>
              <p:cNvPr id="53272" name="Text Box 197">
                <a:extLst>
                  <a:ext uri="{FF2B5EF4-FFF2-40B4-BE49-F238E27FC236}">
                    <a16:creationId xmlns:a16="http://schemas.microsoft.com/office/drawing/2014/main" id="{42083AE4-088B-46F5-BE84-48F7DAC52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4" y="1482"/>
                <a:ext cx="273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sz="2400" b="0"/>
                  <a:t>C</a:t>
                </a:r>
              </a:p>
            </p:txBody>
          </p:sp>
          <p:sp>
            <p:nvSpPr>
              <p:cNvPr id="53273" name="Text Box 198">
                <a:extLst>
                  <a:ext uri="{FF2B5EF4-FFF2-40B4-BE49-F238E27FC236}">
                    <a16:creationId xmlns:a16="http://schemas.microsoft.com/office/drawing/2014/main" id="{A3BF6B5F-4B3A-4FCB-9955-41BE76B8B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1002"/>
                <a:ext cx="223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sz="2400" b="0"/>
                  <a:t>S</a:t>
                </a:r>
              </a:p>
            </p:txBody>
          </p:sp>
        </p:grpSp>
        <p:sp>
          <p:nvSpPr>
            <p:cNvPr id="2" name="矩形 1"/>
            <p:cNvSpPr/>
            <p:nvPr/>
          </p:nvSpPr>
          <p:spPr bwMode="auto">
            <a:xfrm>
              <a:off x="1551397" y="4929188"/>
              <a:ext cx="1489753" cy="136887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287D9-3A1C-974F-BEA4-2BE192C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E8D3F3-3466-2445-BBC6-64D5C21EFB41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561D3C-D8DF-7842-ACEE-2757D3A77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68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2">
            <a:extLst>
              <a:ext uri="{FF2B5EF4-FFF2-40B4-BE49-F238E27FC236}">
                <a16:creationId xmlns:a16="http://schemas.microsoft.com/office/drawing/2014/main" id="{9EFB070B-C33B-45B4-8310-81D2FC117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全加器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将</a:t>
            </a:r>
            <a:r>
              <a:rPr kumimoji="0" lang="en-US" altLang="zh-CN" b="0" dirty="0">
                <a:ea typeface="华文新魏" panose="02010800040101010101" pitchFamily="2" charset="-122"/>
              </a:rPr>
              <a:t>3</a:t>
            </a:r>
            <a:r>
              <a:rPr kumimoji="0" lang="zh-CN" altLang="en-US" b="0" dirty="0">
                <a:ea typeface="华文新魏" panose="02010800040101010101" pitchFamily="2" charset="-122"/>
              </a:rPr>
              <a:t>个二进制位</a:t>
            </a:r>
            <a:r>
              <a:rPr kumimoji="0" lang="en-US" altLang="zh-CN" b="0" dirty="0">
                <a:ea typeface="华文新魏" panose="02010800040101010101" pitchFamily="2" charset="-122"/>
              </a:rPr>
              <a:t>X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Y</a:t>
            </a:r>
            <a:r>
              <a:rPr kumimoji="0" lang="zh-CN" altLang="en-US" b="0" dirty="0">
                <a:ea typeface="华文新魏" panose="02010800040101010101" pitchFamily="2" charset="-122"/>
              </a:rPr>
              <a:t>和</a:t>
            </a:r>
            <a:r>
              <a:rPr kumimoji="0" lang="en-US" altLang="zh-CN" b="0" dirty="0">
                <a:ea typeface="华文新魏" panose="02010800040101010101" pitchFamily="2" charset="-122"/>
              </a:rPr>
              <a:t>Z</a:t>
            </a:r>
            <a:r>
              <a:rPr kumimoji="0" lang="zh-CN" altLang="en-US" b="0" dirty="0">
                <a:ea typeface="华文新魏" panose="02010800040101010101" pitchFamily="2" charset="-122"/>
              </a:rPr>
              <a:t>相加，产生进位</a:t>
            </a:r>
            <a:r>
              <a:rPr kumimoji="0" lang="en-US" altLang="zh-CN" b="0" dirty="0">
                <a:ea typeface="华文新魏" panose="02010800040101010101" pitchFamily="2" charset="-122"/>
              </a:rPr>
              <a:t>C</a:t>
            </a:r>
            <a:r>
              <a:rPr kumimoji="0" lang="zh-CN" altLang="en-US" b="0" dirty="0">
                <a:ea typeface="华文新魏" panose="02010800040101010101" pitchFamily="2" charset="-122"/>
              </a:rPr>
              <a:t>和本位和</a:t>
            </a:r>
            <a:r>
              <a:rPr kumimoji="0" lang="en-US" altLang="zh-CN" b="0" dirty="0">
                <a:ea typeface="华文新魏" panose="02010800040101010101" pitchFamily="2" charset="-122"/>
              </a:rPr>
              <a:t>S</a:t>
            </a:r>
            <a:r>
              <a:rPr kumimoji="0" lang="zh-CN" altLang="en-US" b="0" dirty="0">
                <a:ea typeface="华文新魏" panose="02010800040101010101" pitchFamily="2" charset="-122"/>
              </a:rPr>
              <a:t>，其中</a:t>
            </a:r>
            <a:r>
              <a:rPr kumimoji="0" lang="en-US" altLang="zh-CN" b="0" dirty="0">
                <a:ea typeface="华文新魏" panose="02010800040101010101" pitchFamily="2" charset="-122"/>
              </a:rPr>
              <a:t>Z</a:t>
            </a:r>
            <a:r>
              <a:rPr kumimoji="0" lang="zh-CN" altLang="en-US" b="0" dirty="0">
                <a:ea typeface="华文新魏" panose="02010800040101010101" pitchFamily="2" charset="-122"/>
              </a:rPr>
              <a:t>为低位来的进位输入</a:t>
            </a:r>
          </a:p>
        </p:txBody>
      </p:sp>
      <p:sp>
        <p:nvSpPr>
          <p:cNvPr id="54277" name="Rectangle 70">
            <a:extLst>
              <a:ext uri="{FF2B5EF4-FFF2-40B4-BE49-F238E27FC236}">
                <a16:creationId xmlns:a16="http://schemas.microsoft.com/office/drawing/2014/main" id="{815C11A2-3E98-4672-846B-FAB9224B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3.9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二进制加法器（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54284" name="Object 71">
            <a:extLst>
              <a:ext uri="{FF2B5EF4-FFF2-40B4-BE49-F238E27FC236}">
                <a16:creationId xmlns:a16="http://schemas.microsoft.com/office/drawing/2014/main" id="{3AB47897-4FCC-4D62-922C-9DEFF7BF9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9075" y="2557209"/>
          <a:ext cx="35480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68500" imgH="431800" progId="Equation.3">
                  <p:embed/>
                </p:oleObj>
              </mc:Choice>
              <mc:Fallback>
                <p:oleObj name="公式" r:id="rId3" imgW="1968500" imgH="431800" progId="Equation.3">
                  <p:embed/>
                  <p:pic>
                    <p:nvPicPr>
                      <p:cNvPr id="54284" name="Object 71">
                        <a:extLst>
                          <a:ext uri="{FF2B5EF4-FFF2-40B4-BE49-F238E27FC236}">
                            <a16:creationId xmlns:a16="http://schemas.microsoft.com/office/drawing/2014/main" id="{3AB47897-4FCC-4D62-922C-9DEFF7BF9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557209"/>
                        <a:ext cx="35480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876425" y="4477857"/>
            <a:ext cx="5629275" cy="1809928"/>
            <a:chOff x="1876425" y="4477857"/>
            <a:chExt cx="5629275" cy="1809928"/>
          </a:xfrm>
        </p:grpSpPr>
        <p:pic>
          <p:nvPicPr>
            <p:cNvPr id="377932" name="Picture 76">
              <a:extLst>
                <a:ext uri="{FF2B5EF4-FFF2-40B4-BE49-F238E27FC236}">
                  <a16:creationId xmlns:a16="http://schemas.microsoft.com/office/drawing/2014/main" id="{AA3BE5ED-5287-4C6E-B2CC-6605A286F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425" y="4549775"/>
              <a:ext cx="5629275" cy="172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147299" y="4477857"/>
              <a:ext cx="3914453" cy="180992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4F1524-1A2E-4B89-BD52-F718F56235AB}"/>
              </a:ext>
            </a:extLst>
          </p:cNvPr>
          <p:cNvGrpSpPr/>
          <p:nvPr/>
        </p:nvGrpSpPr>
        <p:grpSpPr>
          <a:xfrm>
            <a:off x="322263" y="3386428"/>
            <a:ext cx="8497887" cy="908113"/>
            <a:chOff x="322263" y="3386428"/>
            <a:chExt cx="8497887" cy="908113"/>
          </a:xfrm>
        </p:grpSpPr>
        <p:sp>
          <p:nvSpPr>
            <p:cNvPr id="54283" name="Text Box 80">
              <a:extLst>
                <a:ext uri="{FF2B5EF4-FFF2-40B4-BE49-F238E27FC236}">
                  <a16:creationId xmlns:a16="http://schemas.microsoft.com/office/drawing/2014/main" id="{ADB4430A-1FC4-4006-9FE0-3C40EA949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63" y="3386428"/>
              <a:ext cx="8497887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19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3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ea typeface="华文新魏" panose="02010800040101010101" pitchFamily="2" charset="-122"/>
                </a:rPr>
                <a:t>更</a:t>
              </a:r>
              <a:r>
                <a:rPr kumimoji="0" lang="zh-CN" altLang="en-US" b="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简洁</a:t>
              </a:r>
              <a:r>
                <a:rPr kumimoji="0" lang="zh-CN" altLang="en-US" b="0" dirty="0">
                  <a:ea typeface="华文新魏" panose="02010800040101010101" pitchFamily="2" charset="-122"/>
                </a:rPr>
                <a:t>的表达式 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CEC37B-9813-4802-A046-38837FC37FFE}"/>
                </a:ext>
              </a:extLst>
            </p:cNvPr>
            <p:cNvGrpSpPr/>
            <p:nvPr/>
          </p:nvGrpSpPr>
          <p:grpSpPr>
            <a:xfrm>
              <a:off x="3753295" y="3503966"/>
              <a:ext cx="2314575" cy="790575"/>
              <a:chOff x="3497263" y="3439958"/>
              <a:chExt cx="2314575" cy="790575"/>
            </a:xfrm>
          </p:grpSpPr>
          <p:graphicFrame>
            <p:nvGraphicFramePr>
              <p:cNvPr id="54281" name="Object 72">
                <a:extLst>
                  <a:ext uri="{FF2B5EF4-FFF2-40B4-BE49-F238E27FC236}">
                    <a16:creationId xmlns:a16="http://schemas.microsoft.com/office/drawing/2014/main" id="{1725A51F-3566-49F7-9810-4E4D82D727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27425" y="3439958"/>
              <a:ext cx="1717675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952087" imgH="177723" progId="Equation.3">
                      <p:embed/>
                    </p:oleObj>
                  </mc:Choice>
                  <mc:Fallback>
                    <p:oleObj name="公式" r:id="rId6" imgW="952087" imgH="177723" progId="Equation.3">
                      <p:embed/>
                      <p:pic>
                        <p:nvPicPr>
                          <p:cNvPr id="54281" name="Object 72">
                            <a:extLst>
                              <a:ext uri="{FF2B5EF4-FFF2-40B4-BE49-F238E27FC236}">
                                <a16:creationId xmlns:a16="http://schemas.microsoft.com/office/drawing/2014/main" id="{1725A51F-3566-49F7-9810-4E4D82D727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7425" y="3439958"/>
                            <a:ext cx="1717675" cy="319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2" name="Object 73">
                <a:extLst>
                  <a:ext uri="{FF2B5EF4-FFF2-40B4-BE49-F238E27FC236}">
                    <a16:creationId xmlns:a16="http://schemas.microsoft.com/office/drawing/2014/main" id="{776B000E-F178-4500-B308-6687638E7A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97263" y="3866996"/>
              <a:ext cx="2314575" cy="363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282700" imgH="203200" progId="Equation.3">
                      <p:embed/>
                    </p:oleObj>
                  </mc:Choice>
                  <mc:Fallback>
                    <p:oleObj name="公式" r:id="rId8" imgW="1282700" imgH="203200" progId="Equation.3">
                      <p:embed/>
                      <p:pic>
                        <p:nvPicPr>
                          <p:cNvPr id="54282" name="Object 73">
                            <a:extLst>
                              <a:ext uri="{FF2B5EF4-FFF2-40B4-BE49-F238E27FC236}">
                                <a16:creationId xmlns:a16="http://schemas.microsoft.com/office/drawing/2014/main" id="{776B000E-F178-4500-B308-6687638E7AE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7263" y="3866996"/>
                            <a:ext cx="2314575" cy="363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D5CF4-D7BB-0B42-BD64-D12412EB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568D39-5EF7-C84D-A2FB-09C0914E72EE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D52A2-2CE9-DD4B-A2B0-29FE88A2C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25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3">
            <a:extLst>
              <a:ext uri="{FF2B5EF4-FFF2-40B4-BE49-F238E27FC236}">
                <a16:creationId xmlns:a16="http://schemas.microsoft.com/office/drawing/2014/main" id="{1A0E3F75-FA25-4E67-BEAB-D41A60F8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位行波进位加法器，由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位全加器迭代构成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进位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信号作为各单元的互联信号</a:t>
            </a:r>
          </a:p>
        </p:txBody>
      </p:sp>
      <p:pic>
        <p:nvPicPr>
          <p:cNvPr id="55301" name="Picture 8" descr="Fig_5-5">
            <a:extLst>
              <a:ext uri="{FF2B5EF4-FFF2-40B4-BE49-F238E27FC236}">
                <a16:creationId xmlns:a16="http://schemas.microsoft.com/office/drawing/2014/main" id="{A6CE41A4-3C3A-4908-B453-341AE684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355850"/>
            <a:ext cx="7734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849" name="Text Box 9">
            <a:extLst>
              <a:ext uri="{FF2B5EF4-FFF2-40B4-BE49-F238E27FC236}">
                <a16:creationId xmlns:a16="http://schemas.microsoft.com/office/drawing/2014/main" id="{A46878B1-B47D-4A5A-8610-BC959BE6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894263"/>
            <a:ext cx="8376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行波进位加法器结构简单、成本低，但速度很慢，有很多改进措施</a:t>
            </a:r>
          </a:p>
        </p:txBody>
      </p:sp>
      <p:sp>
        <p:nvSpPr>
          <p:cNvPr id="55303" name="Rectangle 10">
            <a:extLst>
              <a:ext uri="{FF2B5EF4-FFF2-40B4-BE49-F238E27FC236}">
                <a16:creationId xmlns:a16="http://schemas.microsoft.com/office/drawing/2014/main" id="{8C9AE6A9-51CF-4726-9A9F-C94794A00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3.9 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二进制加法器（</a:t>
            </a:r>
            <a:r>
              <a:rPr lang="en-US" altLang="zh-CN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A6701B-27B3-1D48-A32D-70F4320B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88B10E-0923-D046-95DA-96FA85CEFD64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008FCE-222A-104A-A1A2-1C031807BC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BB58F54-494A-72DC-DCCF-059D0B33FBFE}"/>
                  </a:ext>
                </a:extLst>
              </p14:cNvPr>
              <p14:cNvContentPartPr/>
              <p14:nvPr/>
            </p14:nvContentPartPr>
            <p14:xfrm>
              <a:off x="1146960" y="1023840"/>
              <a:ext cx="7857720" cy="1250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BB58F54-494A-72DC-DCCF-059D0B33FB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0760" y="1007640"/>
                <a:ext cx="7890120" cy="12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097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9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461964" y="1782763"/>
            <a:ext cx="793153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358775" indent="-467995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ea typeface="华文新魏" panose="02010800040101010101" pitchFamily="2" charset="-122"/>
              </a:rPr>
              <a:t>带符号数的加减法运算</a:t>
            </a:r>
            <a:endParaRPr lang="en-US" altLang="zh-CN" sz="3600" b="0" dirty="0">
              <a:ea typeface="华文新魏" panose="02010800040101010101" pitchFamily="2" charset="-122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补码加减法</a:t>
            </a:r>
            <a:endParaRPr lang="zh-CN" altLang="en-US" sz="4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40BCF5C-AA39-E74D-A86E-42D14DB1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75" y="3023627"/>
            <a:ext cx="7931538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358775" indent="-467995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b="0" dirty="0"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写出</a:t>
            </a:r>
            <a:r>
              <a:rPr lang="en-US" altLang="zh-CN" sz="3600" b="0" dirty="0">
                <a:ea typeface="华文新魏" panose="02010800040101010101" pitchFamily="2" charset="-122"/>
              </a:rPr>
              <a:t>8</a:t>
            </a:r>
            <a:r>
              <a:rPr lang="zh-CN" altLang="en-US" sz="3600" b="0" dirty="0">
                <a:ea typeface="华文新魏" panose="02010800040101010101" pitchFamily="2" charset="-122"/>
              </a:rPr>
              <a:t>位带符号二进制数的</a:t>
            </a:r>
            <a:r>
              <a:rPr lang="zh-CN" altLang="zh-CN" sz="3600" b="0" dirty="0">
                <a:ea typeface="华文新魏" panose="02010800040101010101" pitchFamily="2" charset="-122"/>
              </a:rPr>
              <a:t>原码、反码和补码</a:t>
            </a:r>
            <a:r>
              <a:rPr lang="zh-CN" altLang="en-US" sz="3600" b="0" dirty="0">
                <a:ea typeface="华文新魏" panose="02010800040101010101" pitchFamily="2" charset="-122"/>
              </a:rPr>
              <a:t>表示</a:t>
            </a:r>
            <a:r>
              <a:rPr lang="zh-CN" altLang="zh-CN" sz="3600" b="0" dirty="0">
                <a:ea typeface="华文新魏" panose="02010800040101010101" pitchFamily="2" charset="-122"/>
              </a:rPr>
              <a:t>，用补码</a:t>
            </a:r>
            <a:r>
              <a:rPr lang="zh-CN" altLang="en-US" sz="3600" b="0" dirty="0">
                <a:ea typeface="华文新魏" panose="02010800040101010101" pitchFamily="2" charset="-122"/>
              </a:rPr>
              <a:t>法</a:t>
            </a:r>
            <a:r>
              <a:rPr lang="zh-CN" altLang="zh-CN" sz="3600" b="0" dirty="0">
                <a:ea typeface="华文新魏" panose="02010800040101010101" pitchFamily="2" charset="-122"/>
              </a:rPr>
              <a:t>则</a:t>
            </a:r>
            <a:r>
              <a:rPr lang="zh-CN" altLang="en-US" sz="3600" b="0" dirty="0">
                <a:ea typeface="华文新魏" panose="02010800040101010101" pitchFamily="2" charset="-122"/>
              </a:rPr>
              <a:t>对有符号数</a:t>
            </a:r>
            <a:r>
              <a:rPr lang="zh-CN" altLang="zh-CN" sz="3600" b="0" dirty="0">
                <a:ea typeface="华文新魏" panose="02010800040101010101" pitchFamily="2" charset="-122"/>
              </a:rPr>
              <a:t>进行加减法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运算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  <a:endParaRPr lang="en-US" altLang="zh-CN" sz="36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4711D9-678C-C841-9017-1481BE14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B4031E-4E5C-D646-A044-884BC2B150F2}" type="datetime1">
              <a:rPr lang="zh-CN" altLang="en-US" smtClean="0"/>
              <a:t>2022/11/19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13EDCD-EBB5-0C4F-9276-75AD85E4E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5F587-4D90-4736-B972-8853C3D17463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/21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52B4684-02B3-6AED-C09D-25FA6A627905}"/>
                  </a:ext>
                </a:extLst>
              </p14:cNvPr>
              <p14:cNvContentPartPr/>
              <p14:nvPr/>
            </p14:nvContentPartPr>
            <p14:xfrm>
              <a:off x="3651120" y="583920"/>
              <a:ext cx="3606120" cy="1266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52B4684-02B3-6AED-C09D-25FA6A6279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4920" y="567720"/>
                <a:ext cx="3638520" cy="12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351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19779</TotalTime>
  <Words>1338</Words>
  <Application>Microsoft Office PowerPoint</Application>
  <PresentationFormat>全屏显示(4:3)</PresentationFormat>
  <Paragraphs>280</Paragraphs>
  <Slides>20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华文新魏</vt:lpstr>
      <vt:lpstr>Arial</vt:lpstr>
      <vt:lpstr>Calibri</vt:lpstr>
      <vt:lpstr>Times New Roman</vt:lpstr>
      <vt:lpstr>Wingdings</vt:lpstr>
      <vt:lpstr>默认设计模板</vt:lpstr>
      <vt:lpstr>BMP 图象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lastModifiedBy>孙照海</cp:lastModifiedBy>
  <cp:revision>1421</cp:revision>
  <cp:lastPrinted>1999-02-28T23:50:56Z</cp:lastPrinted>
  <dcterms:created xsi:type="dcterms:W3CDTF">1999-09-13T01:56:29Z</dcterms:created>
  <dcterms:modified xsi:type="dcterms:W3CDTF">2022-11-20T13:54:42Z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