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693" r:id="rId2"/>
    <p:sldId id="695" r:id="rId3"/>
    <p:sldId id="696" r:id="rId4"/>
    <p:sldId id="697" r:id="rId5"/>
    <p:sldId id="698" r:id="rId6"/>
    <p:sldId id="699" r:id="rId7"/>
    <p:sldId id="700" r:id="rId8"/>
    <p:sldId id="701" r:id="rId9"/>
    <p:sldId id="702" r:id="rId10"/>
    <p:sldId id="704" r:id="rId11"/>
    <p:sldId id="705" r:id="rId12"/>
    <p:sldId id="706" r:id="rId13"/>
    <p:sldId id="707" r:id="rId14"/>
    <p:sldId id="708" r:id="rId15"/>
    <p:sldId id="710" r:id="rId16"/>
    <p:sldId id="711" r:id="rId17"/>
    <p:sldId id="712" r:id="rId18"/>
    <p:sldId id="713" r:id="rId19"/>
  </p:sldIdLst>
  <p:sldSz cx="9144000" cy="6858000" type="screen4x3"/>
  <p:notesSz cx="7099300" cy="102346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7F00"/>
    <a:srgbClr val="FF0000"/>
    <a:srgbClr val="33FF33"/>
    <a:srgbClr val="FF3300"/>
    <a:srgbClr val="FF00FF"/>
    <a:srgbClr val="FFCC66"/>
    <a:srgbClr val="99CCFF"/>
    <a:srgbClr val="6B0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36" autoAdjust="0"/>
    <p:restoredTop sz="76294" autoAdjust="0"/>
  </p:normalViewPr>
  <p:slideViewPr>
    <p:cSldViewPr snapToGrid="0">
      <p:cViewPr varScale="1">
        <p:scale>
          <a:sx n="86" d="100"/>
          <a:sy n="86" d="100"/>
        </p:scale>
        <p:origin x="1292"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853DF86-986C-406A-BEB8-F1F17ADEF90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b="0"/>
            </a:lvl1pPr>
          </a:lstStyle>
          <a:p>
            <a:pPr>
              <a:defRPr/>
            </a:pPr>
            <a:endParaRPr lang="en-US" altLang="zh-CN"/>
          </a:p>
        </p:txBody>
      </p:sp>
      <p:sp>
        <p:nvSpPr>
          <p:cNvPr id="57347" name="Rectangle 3">
            <a:extLst>
              <a:ext uri="{FF2B5EF4-FFF2-40B4-BE49-F238E27FC236}">
                <a16:creationId xmlns:a16="http://schemas.microsoft.com/office/drawing/2014/main" id="{5E848CE9-1B96-416B-8547-E06ED65FB2F9}"/>
              </a:ext>
            </a:extLst>
          </p:cNvPr>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b="0"/>
            </a:lvl1pPr>
          </a:lstStyle>
          <a:p>
            <a:pPr>
              <a:defRPr/>
            </a:pPr>
            <a:endParaRPr lang="en-US" altLang="zh-CN"/>
          </a:p>
        </p:txBody>
      </p:sp>
      <p:sp>
        <p:nvSpPr>
          <p:cNvPr id="57348" name="Rectangle 4">
            <a:extLst>
              <a:ext uri="{FF2B5EF4-FFF2-40B4-BE49-F238E27FC236}">
                <a16:creationId xmlns:a16="http://schemas.microsoft.com/office/drawing/2014/main" id="{A22ADFA2-7BF3-45AA-9262-ACC589303A95}"/>
              </a:ext>
            </a:extLst>
          </p:cNvPr>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b="0"/>
            </a:lvl1pPr>
          </a:lstStyle>
          <a:p>
            <a:pPr>
              <a:defRPr/>
            </a:pPr>
            <a:endParaRPr lang="en-US" altLang="zh-CN"/>
          </a:p>
        </p:txBody>
      </p:sp>
      <p:sp>
        <p:nvSpPr>
          <p:cNvPr id="57349" name="Rectangle 5">
            <a:extLst>
              <a:ext uri="{FF2B5EF4-FFF2-40B4-BE49-F238E27FC236}">
                <a16:creationId xmlns:a16="http://schemas.microsoft.com/office/drawing/2014/main" id="{8BD83348-10AD-45FC-AB1E-8D5F4F65FA77}"/>
              </a:ext>
            </a:extLst>
          </p:cNvPr>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b="0"/>
            </a:lvl1pPr>
          </a:lstStyle>
          <a:p>
            <a:pPr>
              <a:defRPr/>
            </a:pPr>
            <a:fld id="{272F79C9-C5CD-4762-AFB3-B754A6BF8735}" type="slidenum">
              <a:rPr lang="en-US" altLang="zh-CN"/>
              <a:pPr>
                <a:defRPr/>
              </a:pPr>
              <a:t>‹#›</a:t>
            </a:fld>
            <a:endParaRPr lang="en-US" altLang="zh-CN"/>
          </a:p>
        </p:txBody>
      </p:sp>
    </p:spTree>
    <p:extLst>
      <p:ext uri="{BB962C8B-B14F-4D97-AF65-F5344CB8AC3E}">
        <p14:creationId xmlns:p14="http://schemas.microsoft.com/office/powerpoint/2010/main" val="42008840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A381384-0F97-4882-8101-4900D53A9FDC}"/>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E464C715-010A-4EDD-A3E3-08BD8D0DACC3}"/>
              </a:ext>
            </a:extLst>
          </p:cNvPr>
          <p:cNvSpPr>
            <a:spLocks noGrp="1" noChangeArrowheads="1"/>
          </p:cNvSpPr>
          <p:nvPr>
            <p:ph type="dt"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526AA74E-9D4F-46FB-BB67-CC6064F40D69}"/>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FA7FF6C7-5C4D-4AF7-AC16-4B06FEE49BAB}"/>
              </a:ext>
            </a:extLst>
          </p:cNvPr>
          <p:cNvSpPr>
            <a:spLocks noGrp="1" noChangeArrowheads="1"/>
          </p:cNvSpPr>
          <p:nvPr>
            <p:ph type="body" sz="quarter" idx="3"/>
          </p:nvPr>
        </p:nvSpPr>
        <p:spPr bwMode="auto">
          <a:xfrm>
            <a:off x="946150" y="4860925"/>
            <a:ext cx="5207000"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a:extLst>
              <a:ext uri="{FF2B5EF4-FFF2-40B4-BE49-F238E27FC236}">
                <a16:creationId xmlns:a16="http://schemas.microsoft.com/office/drawing/2014/main" id="{1239721D-8EC9-4E27-AF32-0813E70CF512}"/>
              </a:ext>
            </a:extLst>
          </p:cNvPr>
          <p:cNvSpPr>
            <a:spLocks noGrp="1" noChangeArrowheads="1"/>
          </p:cNvSpPr>
          <p:nvPr>
            <p:ph type="ftr" sz="quarter" idx="4"/>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0423" name="Rectangle 7">
            <a:extLst>
              <a:ext uri="{FF2B5EF4-FFF2-40B4-BE49-F238E27FC236}">
                <a16:creationId xmlns:a16="http://schemas.microsoft.com/office/drawing/2014/main" id="{2D1BD43B-C934-498B-B042-398D480F98BF}"/>
              </a:ext>
            </a:extLst>
          </p:cNvPr>
          <p:cNvSpPr>
            <a:spLocks noGrp="1" noChangeArrowheads="1"/>
          </p:cNvSpPr>
          <p:nvPr>
            <p:ph type="sldNum" sz="quarter" idx="5"/>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F8872BF1-FC4D-4F77-8D20-79FCA4E39A6E}" type="slidenum">
              <a:rPr lang="en-US" altLang="zh-CN"/>
              <a:pPr>
                <a:defRPr/>
              </a:pPr>
              <a:t>‹#›</a:t>
            </a:fld>
            <a:endParaRPr lang="en-US" altLang="zh-CN"/>
          </a:p>
        </p:txBody>
      </p:sp>
    </p:spTree>
    <p:extLst>
      <p:ext uri="{BB962C8B-B14F-4D97-AF65-F5344CB8AC3E}">
        <p14:creationId xmlns:p14="http://schemas.microsoft.com/office/powerpoint/2010/main" val="32645985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3AB48008-7460-461C-80B6-60E62FA38C41}"/>
              </a:ext>
            </a:extLst>
          </p:cNvPr>
          <p:cNvSpPr>
            <a:spLocks noGrp="1" noRot="1" noChangeAspect="1" noChangeArrowheads="1" noTextEdit="1"/>
          </p:cNvSpPr>
          <p:nvPr>
            <p:ph type="sldImg"/>
          </p:nvPr>
        </p:nvSpPr>
        <p:spPr>
          <a:xfrm>
            <a:off x="992188" y="768350"/>
            <a:ext cx="5114925" cy="3836988"/>
          </a:xfrm>
          <a:ln/>
        </p:spPr>
      </p:sp>
      <p:sp>
        <p:nvSpPr>
          <p:cNvPr id="6147" name="备注占位符 2">
            <a:extLst>
              <a:ext uri="{FF2B5EF4-FFF2-40B4-BE49-F238E27FC236}">
                <a16:creationId xmlns:a16="http://schemas.microsoft.com/office/drawing/2014/main" id="{AB77FC38-B54A-41E3-B7BE-7E4C681A5931}"/>
              </a:ext>
            </a:extLst>
          </p:cNvPr>
          <p:cNvSpPr>
            <a:spLocks noGrp="1" noChangeArrowheads="1"/>
          </p:cNvSpPr>
          <p:nvPr>
            <p:ph type="body" idx="1"/>
          </p:nvPr>
        </p:nvSpPr>
        <p:spPr>
          <a:noFill/>
        </p:spPr>
        <p:txBody>
          <a:bodyPr/>
          <a:lstStyle/>
          <a:p>
            <a:endParaRPr lang="zh-CN" altLang="en-US" dirty="0"/>
          </a:p>
        </p:txBody>
      </p:sp>
      <p:sp>
        <p:nvSpPr>
          <p:cNvPr id="6148" name="灯片编号占位符 3">
            <a:extLst>
              <a:ext uri="{FF2B5EF4-FFF2-40B4-BE49-F238E27FC236}">
                <a16:creationId xmlns:a16="http://schemas.microsoft.com/office/drawing/2014/main" id="{7C4134DD-7210-4CA3-A01B-2F2876866093}"/>
              </a:ext>
            </a:extLst>
          </p:cNvPr>
          <p:cNvSpPr>
            <a:spLocks noGrp="1"/>
          </p:cNvSpPr>
          <p:nvPr>
            <p:ph type="sldNum" sz="quarter" idx="5"/>
          </p:nvPr>
        </p:nvSpPr>
        <p:spPr>
          <a:noFill/>
        </p:spPr>
        <p:txBody>
          <a:bodyPr/>
          <a:lstStyle>
            <a:lvl1pPr defTabSz="990600">
              <a:defRPr kumimoji="1" sz="2800" b="1">
                <a:solidFill>
                  <a:schemeClr val="tx1"/>
                </a:solidFill>
                <a:latin typeface="Times New Roman" panose="02020603050405020304" pitchFamily="18" charset="0"/>
                <a:ea typeface="宋体" panose="02010600030101010101" pitchFamily="2" charset="-122"/>
              </a:defRPr>
            </a:lvl1pPr>
            <a:lvl2pPr marL="742950" indent="-285750" defTabSz="990600">
              <a:defRPr kumimoji="1" sz="2800" b="1">
                <a:solidFill>
                  <a:schemeClr val="tx1"/>
                </a:solidFill>
                <a:latin typeface="Times New Roman" panose="02020603050405020304" pitchFamily="18" charset="0"/>
                <a:ea typeface="宋体" panose="02010600030101010101" pitchFamily="2" charset="-122"/>
              </a:defRPr>
            </a:lvl2pPr>
            <a:lvl3pPr marL="1143000" indent="-228600" defTabSz="990600">
              <a:defRPr kumimoji="1" sz="2800" b="1">
                <a:solidFill>
                  <a:schemeClr val="tx1"/>
                </a:solidFill>
                <a:latin typeface="Times New Roman" panose="02020603050405020304" pitchFamily="18" charset="0"/>
                <a:ea typeface="宋体" panose="02010600030101010101" pitchFamily="2" charset="-122"/>
              </a:defRPr>
            </a:lvl3pPr>
            <a:lvl4pPr marL="1600200" indent="-228600" defTabSz="990600">
              <a:defRPr kumimoji="1" sz="2800" b="1">
                <a:solidFill>
                  <a:schemeClr val="tx1"/>
                </a:solidFill>
                <a:latin typeface="Times New Roman" panose="02020603050405020304" pitchFamily="18" charset="0"/>
                <a:ea typeface="宋体" panose="02010600030101010101" pitchFamily="2" charset="-122"/>
              </a:defRPr>
            </a:lvl4pPr>
            <a:lvl5pPr marL="2057400" indent="-228600" defTabSz="990600">
              <a:defRPr kumimoji="1" sz="2800" b="1">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fld id="{7583E2D7-BD61-4194-B94F-95425461DDDA}" type="slidenum">
              <a:rPr lang="en-US" altLang="zh-CN" sz="1300" smtClean="0"/>
              <a:pPr/>
              <a:t>1</a:t>
            </a:fld>
            <a:endParaRPr lang="en-US" altLang="zh-CN" sz="1300"/>
          </a:p>
        </p:txBody>
      </p:sp>
    </p:spTree>
    <p:extLst>
      <p:ext uri="{BB962C8B-B14F-4D97-AF65-F5344CB8AC3E}">
        <p14:creationId xmlns:p14="http://schemas.microsoft.com/office/powerpoint/2010/main" val="2753993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11</a:t>
            </a:fld>
            <a:endParaRPr lang="en-US" altLang="zh-CN"/>
          </a:p>
        </p:txBody>
      </p:sp>
    </p:spTree>
    <p:extLst>
      <p:ext uri="{BB962C8B-B14F-4D97-AF65-F5344CB8AC3E}">
        <p14:creationId xmlns:p14="http://schemas.microsoft.com/office/powerpoint/2010/main" val="4068727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2</a:t>
            </a:fld>
            <a:endParaRPr lang="en-US" altLang="zh-CN"/>
          </a:p>
        </p:txBody>
      </p:sp>
    </p:spTree>
    <p:extLst>
      <p:ext uri="{BB962C8B-B14F-4D97-AF65-F5344CB8AC3E}">
        <p14:creationId xmlns:p14="http://schemas.microsoft.com/office/powerpoint/2010/main" val="74357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3</a:t>
            </a:fld>
            <a:endParaRPr lang="en-US" altLang="zh-CN"/>
          </a:p>
        </p:txBody>
      </p:sp>
    </p:spTree>
    <p:extLst>
      <p:ext uri="{BB962C8B-B14F-4D97-AF65-F5344CB8AC3E}">
        <p14:creationId xmlns:p14="http://schemas.microsoft.com/office/powerpoint/2010/main" val="211848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mc:Choice>
        <mc:Fallback xmlns="">
          <p:sp>
            <p:nvSpPr>
              <p:cNvPr id="3" name="备注占位符 2"/>
              <p:cNvSpPr>
                <a:spLocks noGrp="1"/>
              </p:cNvSpPr>
              <p:nvPr>
                <p:ph type="body" idx="1"/>
              </p:nvPr>
            </p:nvSpPr>
            <p:spPr/>
            <p:txBody>
              <a:bodyPr/>
              <a:lstStyle/>
              <a:p>
                <a:pPr marL="0" indent="0">
                  <a:buFont typeface="Arial" panose="020B0604020202020204" pitchFamily="34" charset="0"/>
                  <a:buNone/>
                </a:pPr>
                <a:r>
                  <a:rPr kumimoji="1" lang="zh-CN" altLang="en-US" i="0" baseline="0" dirty="0"/>
                  <a:t>我们现在来看</a:t>
                </a:r>
                <a:r>
                  <a:rPr kumimoji="1" lang="en-US" altLang="zh-CN" i="0" baseline="0" dirty="0"/>
                  <a:t>2-1</a:t>
                </a:r>
                <a:r>
                  <a:rPr kumimoji="1" lang="zh-CN" altLang="en-US" i="0" baseline="0" dirty="0"/>
                  <a:t>多路开关，它有</a:t>
                </a:r>
                <a:r>
                  <a:rPr kumimoji="1" lang="en-US" altLang="zh-CN" i="0" baseline="0" dirty="0"/>
                  <a:t>2</a:t>
                </a:r>
                <a:r>
                  <a:rPr kumimoji="1" lang="zh-CN" altLang="en-US" i="0" baseline="0" dirty="0"/>
                  <a:t>个数据输入</a:t>
                </a:r>
                <a:r>
                  <a:rPr kumimoji="1" lang="en-US" altLang="zh-CN" i="0" baseline="0" dirty="0"/>
                  <a:t>I0</a:t>
                </a:r>
                <a:r>
                  <a:rPr kumimoji="1" lang="zh-CN" altLang="en-US" i="0" baseline="0" dirty="0"/>
                  <a:t>和</a:t>
                </a:r>
                <a:r>
                  <a:rPr kumimoji="1" lang="en-US" altLang="zh-CN" i="0" baseline="0" dirty="0"/>
                  <a:t>I1</a:t>
                </a:r>
                <a:r>
                  <a:rPr kumimoji="1" lang="zh-CN" altLang="en-US" i="0" baseline="0" dirty="0"/>
                  <a:t>，</a:t>
                </a:r>
                <a:r>
                  <a:rPr kumimoji="1" lang="en-US" altLang="zh-CN" i="0" baseline="0" dirty="0"/>
                  <a:t>1</a:t>
                </a:r>
                <a:r>
                  <a:rPr kumimoji="1" lang="zh-CN" altLang="en-US" i="0" baseline="0" dirty="0"/>
                  <a:t>个选择输入</a:t>
                </a:r>
                <a:r>
                  <a:rPr kumimoji="1" lang="en-US" altLang="zh-CN" i="0" baseline="0" dirty="0"/>
                  <a:t>S</a:t>
                </a:r>
                <a:r>
                  <a:rPr kumimoji="1" lang="zh-CN" altLang="en-US" i="0" baseline="0" dirty="0"/>
                  <a:t>。当</a:t>
                </a:r>
                <a:r>
                  <a:rPr kumimoji="1" lang="en-US" altLang="zh-CN" i="0" baseline="0" dirty="0"/>
                  <a:t>S=0</a:t>
                </a:r>
                <a:r>
                  <a:rPr kumimoji="1" lang="zh-CN" altLang="en-US" i="0" baseline="0" dirty="0"/>
                  <a:t>时，选择</a:t>
                </a:r>
                <a:r>
                  <a:rPr kumimoji="1" lang="en-US" altLang="zh-CN" i="0" baseline="0" dirty="0"/>
                  <a:t>I0</a:t>
                </a:r>
                <a:r>
                  <a:rPr kumimoji="1" lang="zh-CN" altLang="en-US" i="0" baseline="0" dirty="0"/>
                  <a:t>到输出端；当</a:t>
                </a:r>
                <a:r>
                  <a:rPr kumimoji="1" lang="en-US" altLang="zh-CN" i="0" baseline="0" dirty="0"/>
                  <a:t>S=1</a:t>
                </a:r>
                <a:r>
                  <a:rPr kumimoji="1" lang="zh-CN" altLang="en-US" i="0" baseline="0" dirty="0"/>
                  <a:t>时，选择</a:t>
                </a:r>
                <a:r>
                  <a:rPr kumimoji="1" lang="en-US" altLang="zh-CN" i="0" baseline="0" dirty="0"/>
                  <a:t>I1</a:t>
                </a:r>
                <a:r>
                  <a:rPr kumimoji="1" lang="zh-CN" altLang="en-US" i="0" baseline="0" dirty="0"/>
                  <a:t>到输出端。</a:t>
                </a:r>
                <a:endParaRPr kumimoji="1" lang="en-US" altLang="zh-CN" i="0" baseline="0" dirty="0"/>
              </a:p>
              <a:p>
                <a:pPr marL="228600" indent="-228600">
                  <a:buFont typeface="+mj-lt"/>
                  <a:buAutoNum type="arabicPeriod"/>
                </a:pPr>
                <a:r>
                  <a:rPr kumimoji="1" lang="zh-CN" altLang="en-US" i="0" baseline="0" dirty="0"/>
                  <a:t>这是它的完整的真值表。有个时候被选择的数据可能会比较多，例如</a:t>
                </a:r>
                <a:r>
                  <a:rPr kumimoji="1" lang="en-US" altLang="zh-CN" i="0" baseline="0" dirty="0" err="1"/>
                  <a:t>i</a:t>
                </a:r>
                <a:r>
                  <a:rPr kumimoji="1" lang="en-US" altLang="zh-CN" i="0" baseline="0" dirty="0"/>
                  <a:t>=10</a:t>
                </a:r>
                <a:r>
                  <a:rPr kumimoji="1" lang="zh-CN" altLang="en-US" i="0" baseline="0" dirty="0"/>
                  <a:t>，有</a:t>
                </a:r>
                <a:r>
                  <a:rPr kumimoji="1" lang="en-US" altLang="zh-CN" i="0" baseline="0" dirty="0"/>
                  <a:t>10</a:t>
                </a:r>
                <a:r>
                  <a:rPr kumimoji="1" lang="zh-CN" altLang="en-US" i="0" baseline="0" dirty="0"/>
                  <a:t>被选择的数据，这时选择信号需要有</a:t>
                </a:r>
                <a:r>
                  <a:rPr kumimoji="1" lang="en-US" altLang="zh-CN" i="0" baseline="0" dirty="0"/>
                  <a:t>4</a:t>
                </a:r>
                <a:r>
                  <a:rPr kumimoji="1" lang="zh-CN" altLang="en-US" i="0" baseline="0" dirty="0"/>
                  <a:t>位，合在一起，全部输入共有</a:t>
                </a:r>
                <a:r>
                  <a:rPr kumimoji="1" lang="en-US" altLang="zh-CN" i="0" baseline="0" dirty="0"/>
                  <a:t>14</a:t>
                </a:r>
                <a:r>
                  <a:rPr kumimoji="1" lang="zh-CN" altLang="en-US" i="0" baseline="0" dirty="0"/>
                  <a:t>个，这时要做出完整的真值表就非常困难了，</a:t>
                </a:r>
                <a:endParaRPr kumimoji="1" lang="en-US" altLang="zh-CN" i="0" baseline="0" dirty="0"/>
              </a:p>
              <a:p>
                <a:pPr marL="228600" indent="-228600">
                  <a:buFont typeface="+mj-lt"/>
                  <a:buAutoNum type="arabicPeriod"/>
                </a:pPr>
                <a:r>
                  <a:rPr kumimoji="1" lang="zh-CN" altLang="en-US" i="0" baseline="0" dirty="0"/>
                  <a:t>非得做出紧凑的真值表不可。</a:t>
                </a:r>
                <a:endParaRPr kumimoji="1" lang="en-US" altLang="zh-CN" i="0" baseline="0" dirty="0"/>
              </a:p>
              <a:p>
                <a:pPr marL="228600" indent="-228600">
                  <a:buFont typeface="+mj-lt"/>
                  <a:buAutoNum type="arabicPeriod"/>
                </a:pPr>
                <a:r>
                  <a:rPr kumimoji="1" lang="zh-CN" altLang="en-US" i="0" baseline="0" dirty="0"/>
                  <a:t>这是</a:t>
                </a:r>
                <a:r>
                  <a:rPr kumimoji="1" lang="en-US" altLang="zh-CN" i="0" baseline="0" dirty="0"/>
                  <a:t>2-1</a:t>
                </a:r>
                <a:r>
                  <a:rPr kumimoji="1" lang="zh-CN" altLang="en-US" i="0" baseline="0" dirty="0"/>
                  <a:t>多路复用器的紧凑型真值表。</a:t>
                </a:r>
                <a:endParaRPr kumimoji="1" lang="en-US" altLang="zh-CN" i="0" baseline="0" dirty="0"/>
              </a:p>
              <a:p>
                <a:pPr marL="228600" indent="-228600">
                  <a:buFont typeface="+mj-lt"/>
                  <a:buAutoNum type="arabicPeriod"/>
                </a:pPr>
                <a:r>
                  <a:rPr kumimoji="1" lang="zh-CN" altLang="en-US" i="0" baseline="0" dirty="0"/>
                  <a:t>根据紧凑真值表很容易写出输出表达式为</a:t>
                </a:r>
                <a:r>
                  <a:rPr kumimoji="1" lang="en-US" altLang="zh-CN" i="0" baseline="0" dirty="0"/>
                  <a:t>Y=</a:t>
                </a:r>
                <a:r>
                  <a:rPr kumimoji="1" lang="en-US" altLang="zh-CN" b="0" i="0" baseline="0">
                    <a:latin typeface="Cambria Math" panose="02040503050406030204" pitchFamily="18" charset="0"/>
                  </a:rPr>
                  <a:t>S ̅</a:t>
                </a:r>
                <a:r>
                  <a:rPr kumimoji="1" lang="en-US" altLang="zh-CN" i="0" baseline="0" dirty="0"/>
                  <a:t>•I0+S•I1</a:t>
                </a:r>
                <a:r>
                  <a:rPr kumimoji="1" lang="zh-CN" altLang="en-US" i="0" baseline="0" dirty="0"/>
                  <a:t>。</a:t>
                </a:r>
                <a:endParaRPr kumimoji="1" lang="en-US" altLang="zh-CN" i="0" baseline="0" dirty="0"/>
              </a:p>
              <a:p>
                <a:pPr marL="228600" indent="-228600">
                  <a:buFont typeface="+mj-lt"/>
                  <a:buAutoNum type="arabicPeriod"/>
                </a:pPr>
                <a:r>
                  <a:rPr kumimoji="1" lang="zh-CN" altLang="en-US" i="0" baseline="0" dirty="0"/>
                  <a:t>与表达式对应的电路是这样的，它由一个</a:t>
                </a:r>
                <a:r>
                  <a:rPr kumimoji="1" lang="en-US" altLang="zh-CN" i="0" baseline="0" dirty="0"/>
                  <a:t>1-2</a:t>
                </a:r>
                <a:r>
                  <a:rPr kumimoji="1" lang="zh-CN" altLang="en-US" i="0" baseline="0" dirty="0"/>
                  <a:t>译码器、</a:t>
                </a:r>
                <a:r>
                  <a:rPr kumimoji="1" lang="en-US" altLang="zh-CN" i="0" baseline="0" dirty="0"/>
                  <a:t>2</a:t>
                </a:r>
                <a:r>
                  <a:rPr kumimoji="1" lang="zh-CN" altLang="en-US" i="0" baseline="0" dirty="0"/>
                  <a:t>个</a:t>
                </a:r>
                <a:r>
                  <a:rPr kumimoji="1" lang="en-US" altLang="zh-CN" i="0" baseline="0" dirty="0"/>
                  <a:t>2</a:t>
                </a:r>
                <a:r>
                  <a:rPr kumimoji="1" lang="zh-CN" altLang="en-US" i="0" baseline="0" dirty="0"/>
                  <a:t>输入与门和</a:t>
                </a:r>
                <a:r>
                  <a:rPr kumimoji="1" lang="en-US" altLang="zh-CN" i="0" baseline="0" dirty="0"/>
                  <a:t>1</a:t>
                </a:r>
                <a:r>
                  <a:rPr kumimoji="1" lang="zh-CN" altLang="en-US" i="0" baseline="0" dirty="0"/>
                  <a:t>个或门组成。</a:t>
                </a:r>
                <a:endParaRPr kumimoji="1" lang="en-US" altLang="zh-CN" i="0" baseline="0" dirty="0"/>
              </a:p>
              <a:p>
                <a:pPr marL="228600" indent="-228600">
                  <a:buFont typeface="+mj-lt"/>
                  <a:buAutoNum type="arabicPeriod"/>
                </a:pPr>
                <a:r>
                  <a:rPr kumimoji="1" lang="zh-CN" altLang="en-US" i="0" baseline="0" dirty="0"/>
                  <a:t>这</a:t>
                </a:r>
                <a:r>
                  <a:rPr kumimoji="1" lang="en-US" altLang="zh-CN" i="0" baseline="0" dirty="0"/>
                  <a:t>2</a:t>
                </a:r>
                <a:r>
                  <a:rPr kumimoji="1" lang="zh-CN" altLang="en-US" i="0" baseline="0" dirty="0"/>
                  <a:t>个</a:t>
                </a:r>
                <a:r>
                  <a:rPr kumimoji="1" lang="en-US" altLang="zh-CN" i="0" baseline="0" dirty="0"/>
                  <a:t>2</a:t>
                </a:r>
                <a:r>
                  <a:rPr kumimoji="1" lang="zh-CN" altLang="en-US" i="0" baseline="0" dirty="0"/>
                  <a:t>输入与门和这</a:t>
                </a:r>
                <a:r>
                  <a:rPr kumimoji="1" lang="en-US" altLang="zh-CN" i="0" baseline="0" dirty="0"/>
                  <a:t>1</a:t>
                </a:r>
                <a:r>
                  <a:rPr kumimoji="1" lang="zh-CN" altLang="en-US" i="0" baseline="0" dirty="0"/>
                  <a:t>个或门合在一起叫做</a:t>
                </a:r>
                <a:r>
                  <a:rPr kumimoji="1" lang="en-US" altLang="zh-CN" sz="1200" b="0" i="0" baseline="0" dirty="0">
                    <a:solidFill>
                      <a:srgbClr val="0000FF"/>
                    </a:solidFill>
                  </a:rPr>
                  <a:t>2×2</a:t>
                </a:r>
                <a:r>
                  <a:rPr kumimoji="1" lang="zh-CN" altLang="en-US" sz="1200" b="0" i="0" baseline="0" dirty="0">
                    <a:solidFill>
                      <a:srgbClr val="0000FF"/>
                    </a:solidFill>
                    <a:latin typeface="STXinwei" panose="02010800040101010101" pitchFamily="2" charset="-122"/>
                    <a:ea typeface="STXinwei" panose="02010800040101010101" pitchFamily="2" charset="-122"/>
                  </a:rPr>
                  <a:t>与或结构，第一个</a:t>
                </a:r>
                <a:r>
                  <a:rPr kumimoji="1" lang="en-US" altLang="zh-CN" sz="1200" b="0" i="0" baseline="0" dirty="0">
                    <a:solidFill>
                      <a:srgbClr val="0000FF"/>
                    </a:solidFill>
                    <a:latin typeface="STXinwei" panose="02010800040101010101" pitchFamily="2" charset="-122"/>
                    <a:ea typeface="STXinwei" panose="02010800040101010101" pitchFamily="2" charset="-122"/>
                  </a:rPr>
                  <a:t>2</a:t>
                </a:r>
                <a:r>
                  <a:rPr kumimoji="1" lang="zh-CN" altLang="en-US" sz="1200" b="0" i="0" baseline="0" dirty="0">
                    <a:solidFill>
                      <a:srgbClr val="0000FF"/>
                    </a:solidFill>
                    <a:latin typeface="STXinwei" panose="02010800040101010101" pitchFamily="2" charset="-122"/>
                    <a:ea typeface="STXinwei" panose="02010800040101010101" pitchFamily="2" charset="-122"/>
                  </a:rPr>
                  <a:t>表示有</a:t>
                </a:r>
                <a:r>
                  <a:rPr kumimoji="1" lang="en-US" altLang="zh-CN" sz="1200" b="0" i="0" baseline="0" dirty="0">
                    <a:solidFill>
                      <a:srgbClr val="0000FF"/>
                    </a:solidFill>
                    <a:latin typeface="STXinwei" panose="02010800040101010101" pitchFamily="2" charset="-122"/>
                    <a:ea typeface="STXinwei" panose="02010800040101010101" pitchFamily="2" charset="-122"/>
                  </a:rPr>
                  <a:t>2</a:t>
                </a:r>
                <a:r>
                  <a:rPr kumimoji="1" lang="zh-CN" altLang="en-US" sz="1200" b="0" i="0" baseline="0" dirty="0">
                    <a:solidFill>
                      <a:srgbClr val="0000FF"/>
                    </a:solidFill>
                    <a:latin typeface="STXinwei" panose="02010800040101010101" pitchFamily="2" charset="-122"/>
                    <a:ea typeface="STXinwei" panose="02010800040101010101" pitchFamily="2" charset="-122"/>
                  </a:rPr>
                  <a:t>个与门，第二个</a:t>
                </a:r>
                <a:r>
                  <a:rPr kumimoji="1" lang="en-US" altLang="zh-CN" sz="1200" b="0" i="0" baseline="0" dirty="0">
                    <a:solidFill>
                      <a:srgbClr val="0000FF"/>
                    </a:solidFill>
                    <a:latin typeface="STXinwei" panose="02010800040101010101" pitchFamily="2" charset="-122"/>
                    <a:ea typeface="STXinwei" panose="02010800040101010101" pitchFamily="2" charset="-122"/>
                  </a:rPr>
                  <a:t>2</a:t>
                </a:r>
                <a:r>
                  <a:rPr kumimoji="1" lang="zh-CN" altLang="en-US" sz="1200" b="0" i="0" baseline="0" dirty="0">
                    <a:solidFill>
                      <a:srgbClr val="0000FF"/>
                    </a:solidFill>
                    <a:latin typeface="STXinwei" panose="02010800040101010101" pitchFamily="2" charset="-122"/>
                    <a:ea typeface="STXinwei" panose="02010800040101010101" pitchFamily="2" charset="-122"/>
                  </a:rPr>
                  <a:t>表示每个与门有</a:t>
                </a:r>
                <a:r>
                  <a:rPr kumimoji="1" lang="en-US" altLang="zh-CN" sz="1200" b="0" i="0" baseline="0" dirty="0">
                    <a:solidFill>
                      <a:srgbClr val="0000FF"/>
                    </a:solidFill>
                    <a:latin typeface="STXinwei" panose="02010800040101010101" pitchFamily="2" charset="-122"/>
                    <a:ea typeface="STXinwei" panose="02010800040101010101" pitchFamily="2" charset="-122"/>
                  </a:rPr>
                  <a:t>2</a:t>
                </a:r>
                <a:r>
                  <a:rPr kumimoji="1" lang="zh-CN" altLang="en-US" sz="1200" b="0" i="0" baseline="0" dirty="0">
                    <a:solidFill>
                      <a:srgbClr val="0000FF"/>
                    </a:solidFill>
                    <a:latin typeface="STXinwei" panose="02010800040101010101" pitchFamily="2" charset="-122"/>
                    <a:ea typeface="STXinwei" panose="02010800040101010101" pitchFamily="2" charset="-122"/>
                  </a:rPr>
                  <a:t>个输入。记住</a:t>
                </a:r>
                <a:r>
                  <a:rPr kumimoji="1" lang="en-US" altLang="zh-CN" sz="1200" b="0" i="0" baseline="0" dirty="0">
                    <a:solidFill>
                      <a:srgbClr val="0000FF"/>
                    </a:solidFill>
                    <a:latin typeface="STXinwei" panose="02010800040101010101" pitchFamily="2" charset="-122"/>
                    <a:ea typeface="STXinwei" panose="02010800040101010101" pitchFamily="2" charset="-122"/>
                  </a:rPr>
                  <a:t>2-1</a:t>
                </a:r>
                <a:r>
                  <a:rPr kumimoji="1" lang="zh-CN" altLang="en-US" sz="1200" b="0" i="0" baseline="0" dirty="0">
                    <a:solidFill>
                      <a:srgbClr val="0000FF"/>
                    </a:solidFill>
                    <a:latin typeface="STXinwei" panose="02010800040101010101" pitchFamily="2" charset="-122"/>
                    <a:ea typeface="STXinwei" panose="02010800040101010101" pitchFamily="2" charset="-122"/>
                  </a:rPr>
                  <a:t>多路开关的这种电路形式，下面我们还会用到这种结构。</a:t>
                </a:r>
                <a:endParaRPr kumimoji="1" lang="zh-CN" altLang="en-US" b="0" i="0" baseline="0" dirty="0">
                  <a:solidFill>
                    <a:srgbClr val="0000FF"/>
                  </a:solidFill>
                  <a:latin typeface="STXinwei" panose="02010800040101010101" pitchFamily="2" charset="-122"/>
                  <a:ea typeface="STXinwei" panose="02010800040101010101" pitchFamily="2" charset="-122"/>
                </a:endParaRPr>
              </a:p>
              <a:p>
                <a:pPr marL="171450" indent="-171450">
                  <a:buFont typeface="Arial" panose="020B0604020202020204" pitchFamily="34" charset="0"/>
                  <a:buChar char="•"/>
                </a:pPr>
                <a:endParaRPr kumimoji="1" lang="zh-CN" altLang="en-US" dirty="0"/>
              </a:p>
            </p:txBody>
          </p:sp>
        </mc:Fallback>
      </mc:AlternateContent>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4</a:t>
            </a:fld>
            <a:endParaRPr lang="en-US" altLang="zh-CN"/>
          </a:p>
        </p:txBody>
      </p:sp>
    </p:spTree>
    <p:extLst>
      <p:ext uri="{BB962C8B-B14F-4D97-AF65-F5344CB8AC3E}">
        <p14:creationId xmlns:p14="http://schemas.microsoft.com/office/powerpoint/2010/main" val="2519216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5</a:t>
            </a:fld>
            <a:endParaRPr lang="en-US" altLang="zh-CN"/>
          </a:p>
        </p:txBody>
      </p:sp>
    </p:spTree>
    <p:extLst>
      <p:ext uri="{BB962C8B-B14F-4D97-AF65-F5344CB8AC3E}">
        <p14:creationId xmlns:p14="http://schemas.microsoft.com/office/powerpoint/2010/main" val="3969817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6</a:t>
            </a:fld>
            <a:endParaRPr lang="en-US" altLang="zh-CN"/>
          </a:p>
        </p:txBody>
      </p:sp>
    </p:spTree>
    <p:extLst>
      <p:ext uri="{BB962C8B-B14F-4D97-AF65-F5344CB8AC3E}">
        <p14:creationId xmlns:p14="http://schemas.microsoft.com/office/powerpoint/2010/main" val="3317595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8872BF1-FC4D-4F77-8D20-79FCA4E39A6E}" type="slidenum">
              <a:rPr lang="en-US" altLang="zh-CN" smtClean="0"/>
              <a:pPr>
                <a:defRPr/>
              </a:pPr>
              <a:t>8</a:t>
            </a:fld>
            <a:endParaRPr lang="en-US" altLang="zh-CN"/>
          </a:p>
        </p:txBody>
      </p:sp>
    </p:spTree>
    <p:extLst>
      <p:ext uri="{BB962C8B-B14F-4D97-AF65-F5344CB8AC3E}">
        <p14:creationId xmlns:p14="http://schemas.microsoft.com/office/powerpoint/2010/main" val="3716215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9</a:t>
            </a:fld>
            <a:endParaRPr lang="en-US" altLang="zh-CN"/>
          </a:p>
        </p:txBody>
      </p:sp>
    </p:spTree>
    <p:extLst>
      <p:ext uri="{BB962C8B-B14F-4D97-AF65-F5344CB8AC3E}">
        <p14:creationId xmlns:p14="http://schemas.microsoft.com/office/powerpoint/2010/main" val="1835034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pPr marL="0" indent="0">
              <a:buFont typeface="Arial" panose="020B0604020202020204" pitchFamily="34" charset="0"/>
              <a:buNone/>
            </a:pPr>
            <a:endParaRPr kumimoji="1" lang="zh-CN" altLang="en-US" dirty="0"/>
          </a:p>
        </p:txBody>
      </p:sp>
      <p:sp>
        <p:nvSpPr>
          <p:cNvPr id="4" name="灯片编号占位符 3"/>
          <p:cNvSpPr>
            <a:spLocks noGrp="1"/>
          </p:cNvSpPr>
          <p:nvPr>
            <p:ph type="sldNum" sz="quarter" idx="5"/>
          </p:nvPr>
        </p:nvSpPr>
        <p:spPr/>
        <p:txBody>
          <a:bodyPr/>
          <a:lstStyle/>
          <a:p>
            <a:pPr>
              <a:defRPr/>
            </a:pPr>
            <a:fld id="{F8872BF1-FC4D-4F77-8D20-79FCA4E39A6E}" type="slidenum">
              <a:rPr lang="en-US" altLang="zh-CN" smtClean="0"/>
              <a:pPr>
                <a:defRPr/>
              </a:pPr>
              <a:t>10</a:t>
            </a:fld>
            <a:endParaRPr lang="en-US" altLang="zh-CN"/>
          </a:p>
        </p:txBody>
      </p:sp>
    </p:spTree>
    <p:extLst>
      <p:ext uri="{BB962C8B-B14F-4D97-AF65-F5344CB8AC3E}">
        <p14:creationId xmlns:p14="http://schemas.microsoft.com/office/powerpoint/2010/main" val="753863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2">
            <a:extLst>
              <a:ext uri="{FF2B5EF4-FFF2-40B4-BE49-F238E27FC236}">
                <a16:creationId xmlns:a16="http://schemas.microsoft.com/office/drawing/2014/main" id="{8B310680-1454-4917-B2FC-2B62B01335E1}"/>
              </a:ext>
            </a:extLst>
          </p:cNvPr>
          <p:cNvSpPr>
            <a:spLocks noGrp="1" noChangeArrowheads="1"/>
          </p:cNvSpPr>
          <p:nvPr>
            <p:ph type="dt" sz="half" idx="10"/>
          </p:nvPr>
        </p:nvSpPr>
        <p:spPr>
          <a:ln/>
        </p:spPr>
        <p:txBody>
          <a:bodyPr/>
          <a:lstStyle>
            <a:lvl1pPr>
              <a:defRPr/>
            </a:lvl1pPr>
          </a:lstStyle>
          <a:p>
            <a:pPr>
              <a:defRPr/>
            </a:pPr>
            <a:fld id="{E5D0EC26-2A8F-1A43-82C6-E02F1BCBFB0F}" type="datetime1">
              <a:rPr lang="zh-CN" altLang="en-US" smtClean="0"/>
              <a:t>2023/2/2</a:t>
            </a:fld>
            <a:endParaRPr lang="en-US" altLang="zh-CN">
              <a:solidFill>
                <a:schemeClr val="bg2"/>
              </a:solidFill>
            </a:endParaRPr>
          </a:p>
        </p:txBody>
      </p:sp>
      <p:sp>
        <p:nvSpPr>
          <p:cNvPr id="5" name="Rectangle 13">
            <a:extLst>
              <a:ext uri="{FF2B5EF4-FFF2-40B4-BE49-F238E27FC236}">
                <a16:creationId xmlns:a16="http://schemas.microsoft.com/office/drawing/2014/main" id="{223B22E9-ECC1-48DA-8D9D-B618DD917E72}"/>
              </a:ext>
            </a:extLst>
          </p:cNvPr>
          <p:cNvSpPr>
            <a:spLocks noGrp="1" noChangeArrowheads="1"/>
          </p:cNvSpPr>
          <p:nvPr>
            <p:ph type="sldNum" sz="quarter" idx="11"/>
          </p:nvPr>
        </p:nvSpPr>
        <p:spPr>
          <a:ln/>
        </p:spPr>
        <p:txBody>
          <a:bodyPr/>
          <a:lstStyle>
            <a:lvl1pPr>
              <a:defRPr/>
            </a:lvl1pPr>
          </a:lstStyle>
          <a:p>
            <a:pPr>
              <a:defRPr/>
            </a:pPr>
            <a:fld id="{235FB114-D257-43B8-8D06-DB300A17D46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989174492"/>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B8795D0-7335-4D90-93FD-6266CF33E42A}"/>
              </a:ext>
            </a:extLst>
          </p:cNvPr>
          <p:cNvSpPr>
            <a:spLocks noGrp="1" noChangeArrowheads="1"/>
          </p:cNvSpPr>
          <p:nvPr>
            <p:ph type="dt" sz="half" idx="10"/>
          </p:nvPr>
        </p:nvSpPr>
        <p:spPr>
          <a:ln/>
        </p:spPr>
        <p:txBody>
          <a:bodyPr/>
          <a:lstStyle>
            <a:lvl1pPr>
              <a:defRPr/>
            </a:lvl1pPr>
          </a:lstStyle>
          <a:p>
            <a:pPr>
              <a:defRPr/>
            </a:pPr>
            <a:fld id="{0C865F53-E070-D447-99BE-7638F9A3F2C3}" type="datetime1">
              <a:rPr lang="zh-CN" altLang="en-US" smtClean="0"/>
              <a:t>2023/2/2</a:t>
            </a:fld>
            <a:endParaRPr lang="en-US" altLang="zh-CN">
              <a:solidFill>
                <a:schemeClr val="bg2"/>
              </a:solidFill>
            </a:endParaRPr>
          </a:p>
        </p:txBody>
      </p:sp>
      <p:sp>
        <p:nvSpPr>
          <p:cNvPr id="5" name="Rectangle 13">
            <a:extLst>
              <a:ext uri="{FF2B5EF4-FFF2-40B4-BE49-F238E27FC236}">
                <a16:creationId xmlns:a16="http://schemas.microsoft.com/office/drawing/2014/main" id="{73D22DA2-E141-40AF-955A-C40ED0DDCBE2}"/>
              </a:ext>
            </a:extLst>
          </p:cNvPr>
          <p:cNvSpPr>
            <a:spLocks noGrp="1" noChangeArrowheads="1"/>
          </p:cNvSpPr>
          <p:nvPr>
            <p:ph type="sldNum" sz="quarter" idx="11"/>
          </p:nvPr>
        </p:nvSpPr>
        <p:spPr>
          <a:ln/>
        </p:spPr>
        <p:txBody>
          <a:bodyPr/>
          <a:lstStyle>
            <a:lvl1pPr>
              <a:defRPr/>
            </a:lvl1pPr>
          </a:lstStyle>
          <a:p>
            <a:pPr>
              <a:defRPr/>
            </a:pPr>
            <a:fld id="{FD55A51D-7344-4F01-B859-D3DF10C14531}"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428217400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8F5FF5DC-71EE-4683-8B33-F1FB888CACCE}"/>
              </a:ext>
            </a:extLst>
          </p:cNvPr>
          <p:cNvSpPr>
            <a:spLocks noGrp="1" noChangeArrowheads="1"/>
          </p:cNvSpPr>
          <p:nvPr>
            <p:ph type="dt" sz="half" idx="10"/>
          </p:nvPr>
        </p:nvSpPr>
        <p:spPr>
          <a:ln/>
        </p:spPr>
        <p:txBody>
          <a:bodyPr/>
          <a:lstStyle>
            <a:lvl1pPr>
              <a:defRPr/>
            </a:lvl1pPr>
          </a:lstStyle>
          <a:p>
            <a:pPr>
              <a:defRPr/>
            </a:pPr>
            <a:fld id="{8D46CCFB-F6B3-184D-B1BF-E00D789FB0A8}" type="datetime1">
              <a:rPr lang="zh-CN" altLang="en-US" smtClean="0"/>
              <a:t>2023/2/2</a:t>
            </a:fld>
            <a:endParaRPr lang="en-US" altLang="zh-CN">
              <a:solidFill>
                <a:schemeClr val="bg2"/>
              </a:solidFill>
            </a:endParaRPr>
          </a:p>
        </p:txBody>
      </p:sp>
      <p:sp>
        <p:nvSpPr>
          <p:cNvPr id="5" name="Rectangle 13">
            <a:extLst>
              <a:ext uri="{FF2B5EF4-FFF2-40B4-BE49-F238E27FC236}">
                <a16:creationId xmlns:a16="http://schemas.microsoft.com/office/drawing/2014/main" id="{F178E25F-A136-45CB-94ED-EFF777EEB10F}"/>
              </a:ext>
            </a:extLst>
          </p:cNvPr>
          <p:cNvSpPr>
            <a:spLocks noGrp="1" noChangeArrowheads="1"/>
          </p:cNvSpPr>
          <p:nvPr>
            <p:ph type="sldNum" sz="quarter" idx="11"/>
          </p:nvPr>
        </p:nvSpPr>
        <p:spPr>
          <a:ln/>
        </p:spPr>
        <p:txBody>
          <a:bodyPr/>
          <a:lstStyle>
            <a:lvl1pPr>
              <a:defRPr/>
            </a:lvl1pPr>
          </a:lstStyle>
          <a:p>
            <a:pPr>
              <a:defRPr/>
            </a:pPr>
            <a:fld id="{15E01961-210C-492A-9F71-3459F7D8759D}"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7165418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361E8A96-662E-4AFC-8B4E-D7E4A3968D40}"/>
              </a:ext>
            </a:extLst>
          </p:cNvPr>
          <p:cNvSpPr>
            <a:spLocks noGrp="1" noChangeArrowheads="1"/>
          </p:cNvSpPr>
          <p:nvPr>
            <p:ph type="dt" sz="half" idx="10"/>
          </p:nvPr>
        </p:nvSpPr>
        <p:spPr>
          <a:ln/>
        </p:spPr>
        <p:txBody>
          <a:bodyPr/>
          <a:lstStyle>
            <a:lvl1pPr>
              <a:defRPr/>
            </a:lvl1pPr>
          </a:lstStyle>
          <a:p>
            <a:pPr>
              <a:defRPr/>
            </a:pPr>
            <a:fld id="{FB3753B5-ECE1-1A42-9B4D-4F34EF185670}" type="datetime1">
              <a:rPr lang="zh-CN" altLang="en-US" smtClean="0"/>
              <a:t>2023/2/2</a:t>
            </a:fld>
            <a:endParaRPr lang="en-US" altLang="zh-CN">
              <a:solidFill>
                <a:schemeClr val="bg2"/>
              </a:solidFill>
            </a:endParaRPr>
          </a:p>
        </p:txBody>
      </p:sp>
      <p:sp>
        <p:nvSpPr>
          <p:cNvPr id="5" name="Rectangle 13">
            <a:extLst>
              <a:ext uri="{FF2B5EF4-FFF2-40B4-BE49-F238E27FC236}">
                <a16:creationId xmlns:a16="http://schemas.microsoft.com/office/drawing/2014/main" id="{DF3F81E5-FDE4-419C-9D2B-34DB59CED2A8}"/>
              </a:ext>
            </a:extLst>
          </p:cNvPr>
          <p:cNvSpPr>
            <a:spLocks noGrp="1" noChangeArrowheads="1"/>
          </p:cNvSpPr>
          <p:nvPr>
            <p:ph type="sldNum" sz="quarter" idx="11"/>
          </p:nvPr>
        </p:nvSpPr>
        <p:spPr>
          <a:ln/>
        </p:spPr>
        <p:txBody>
          <a:bodyPr/>
          <a:lstStyle>
            <a:lvl1pPr>
              <a:defRPr/>
            </a:lvl1pPr>
          </a:lstStyle>
          <a:p>
            <a:pPr>
              <a:defRPr/>
            </a:pPr>
            <a:fld id="{CC77E857-2267-4FFF-9E71-2E8C6BE7876A}"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31156494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5D0E0EDA-E0E9-4573-A555-2B5D9FF55CB3}"/>
              </a:ext>
            </a:extLst>
          </p:cNvPr>
          <p:cNvSpPr>
            <a:spLocks noGrp="1" noChangeArrowheads="1"/>
          </p:cNvSpPr>
          <p:nvPr>
            <p:ph type="dt" sz="half" idx="10"/>
          </p:nvPr>
        </p:nvSpPr>
        <p:spPr>
          <a:ln/>
        </p:spPr>
        <p:txBody>
          <a:bodyPr/>
          <a:lstStyle>
            <a:lvl1pPr>
              <a:defRPr/>
            </a:lvl1pPr>
          </a:lstStyle>
          <a:p>
            <a:pPr>
              <a:defRPr/>
            </a:pPr>
            <a:fld id="{B4851E03-8168-F94F-803B-141ACCEF05CD}" type="datetime1">
              <a:rPr lang="zh-CN" altLang="en-US" smtClean="0"/>
              <a:t>2023/2/2</a:t>
            </a:fld>
            <a:endParaRPr lang="en-US" altLang="zh-CN">
              <a:solidFill>
                <a:schemeClr val="bg2"/>
              </a:solidFill>
            </a:endParaRPr>
          </a:p>
        </p:txBody>
      </p:sp>
      <p:sp>
        <p:nvSpPr>
          <p:cNvPr id="5" name="Rectangle 13">
            <a:extLst>
              <a:ext uri="{FF2B5EF4-FFF2-40B4-BE49-F238E27FC236}">
                <a16:creationId xmlns:a16="http://schemas.microsoft.com/office/drawing/2014/main" id="{CC62221B-ED97-41C6-9B4C-4F90C2F33C45}"/>
              </a:ext>
            </a:extLst>
          </p:cNvPr>
          <p:cNvSpPr>
            <a:spLocks noGrp="1" noChangeArrowheads="1"/>
          </p:cNvSpPr>
          <p:nvPr>
            <p:ph type="sldNum" sz="quarter" idx="11"/>
          </p:nvPr>
        </p:nvSpPr>
        <p:spPr>
          <a:ln/>
        </p:spPr>
        <p:txBody>
          <a:bodyPr/>
          <a:lstStyle>
            <a:lvl1pPr>
              <a:defRPr/>
            </a:lvl1pPr>
          </a:lstStyle>
          <a:p>
            <a:pPr>
              <a:defRPr/>
            </a:pPr>
            <a:fld id="{69AB3B7F-96DA-425F-9476-8C66E49A73C5}"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126703385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E7983459-D982-4449-A769-011054A8C633}"/>
              </a:ext>
            </a:extLst>
          </p:cNvPr>
          <p:cNvSpPr>
            <a:spLocks noGrp="1" noChangeArrowheads="1"/>
          </p:cNvSpPr>
          <p:nvPr>
            <p:ph type="dt" sz="half" idx="10"/>
          </p:nvPr>
        </p:nvSpPr>
        <p:spPr>
          <a:ln/>
        </p:spPr>
        <p:txBody>
          <a:bodyPr/>
          <a:lstStyle>
            <a:lvl1pPr>
              <a:defRPr/>
            </a:lvl1pPr>
          </a:lstStyle>
          <a:p>
            <a:pPr>
              <a:defRPr/>
            </a:pPr>
            <a:fld id="{1D0DE479-6FCD-9442-B533-3862F1F56F9B}" type="datetime1">
              <a:rPr lang="zh-CN" altLang="en-US" smtClean="0"/>
              <a:t>2023/2/2</a:t>
            </a:fld>
            <a:endParaRPr lang="en-US" altLang="zh-CN">
              <a:solidFill>
                <a:schemeClr val="bg2"/>
              </a:solidFill>
            </a:endParaRPr>
          </a:p>
        </p:txBody>
      </p:sp>
      <p:sp>
        <p:nvSpPr>
          <p:cNvPr id="6" name="Rectangle 13">
            <a:extLst>
              <a:ext uri="{FF2B5EF4-FFF2-40B4-BE49-F238E27FC236}">
                <a16:creationId xmlns:a16="http://schemas.microsoft.com/office/drawing/2014/main" id="{4BD1FD14-52E2-403B-A497-E9B1CCC0CA01}"/>
              </a:ext>
            </a:extLst>
          </p:cNvPr>
          <p:cNvSpPr>
            <a:spLocks noGrp="1" noChangeArrowheads="1"/>
          </p:cNvSpPr>
          <p:nvPr>
            <p:ph type="sldNum" sz="quarter" idx="11"/>
          </p:nvPr>
        </p:nvSpPr>
        <p:spPr>
          <a:ln/>
        </p:spPr>
        <p:txBody>
          <a:bodyPr/>
          <a:lstStyle>
            <a:lvl1pPr>
              <a:defRPr/>
            </a:lvl1pPr>
          </a:lstStyle>
          <a:p>
            <a:pPr>
              <a:defRPr/>
            </a:pPr>
            <a:fld id="{440F130B-A6D1-409E-BBF6-1D848F5AE13D}"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491073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17535D63-9B91-4D4E-B9FE-9B8E707A57B5}"/>
              </a:ext>
            </a:extLst>
          </p:cNvPr>
          <p:cNvSpPr>
            <a:spLocks noGrp="1" noChangeArrowheads="1"/>
          </p:cNvSpPr>
          <p:nvPr>
            <p:ph type="dt" sz="half" idx="10"/>
          </p:nvPr>
        </p:nvSpPr>
        <p:spPr>
          <a:ln/>
        </p:spPr>
        <p:txBody>
          <a:bodyPr/>
          <a:lstStyle>
            <a:lvl1pPr>
              <a:defRPr/>
            </a:lvl1pPr>
          </a:lstStyle>
          <a:p>
            <a:pPr>
              <a:defRPr/>
            </a:pPr>
            <a:fld id="{C409C71C-96D3-8545-A840-1839B17013BA}" type="datetime1">
              <a:rPr lang="zh-CN" altLang="en-US" smtClean="0"/>
              <a:t>2023/2/2</a:t>
            </a:fld>
            <a:endParaRPr lang="en-US" altLang="zh-CN">
              <a:solidFill>
                <a:schemeClr val="bg2"/>
              </a:solidFill>
            </a:endParaRPr>
          </a:p>
        </p:txBody>
      </p:sp>
      <p:sp>
        <p:nvSpPr>
          <p:cNvPr id="8" name="Rectangle 13">
            <a:extLst>
              <a:ext uri="{FF2B5EF4-FFF2-40B4-BE49-F238E27FC236}">
                <a16:creationId xmlns:a16="http://schemas.microsoft.com/office/drawing/2014/main" id="{2C1ACF26-CB5B-42BE-88EA-BAF5F146F318}"/>
              </a:ext>
            </a:extLst>
          </p:cNvPr>
          <p:cNvSpPr>
            <a:spLocks noGrp="1" noChangeArrowheads="1"/>
          </p:cNvSpPr>
          <p:nvPr>
            <p:ph type="sldNum" sz="quarter" idx="11"/>
          </p:nvPr>
        </p:nvSpPr>
        <p:spPr>
          <a:ln/>
        </p:spPr>
        <p:txBody>
          <a:bodyPr/>
          <a:lstStyle>
            <a:lvl1pPr>
              <a:defRPr/>
            </a:lvl1pPr>
          </a:lstStyle>
          <a:p>
            <a:pPr>
              <a:defRPr/>
            </a:pPr>
            <a:fld id="{1CF0BBBF-C5A1-4216-8795-662896F37034}"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406794163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C954C88F-AB73-455C-B202-4FDB529BB11C}"/>
              </a:ext>
            </a:extLst>
          </p:cNvPr>
          <p:cNvSpPr>
            <a:spLocks noGrp="1" noChangeArrowheads="1"/>
          </p:cNvSpPr>
          <p:nvPr>
            <p:ph type="dt" sz="half" idx="10"/>
          </p:nvPr>
        </p:nvSpPr>
        <p:spPr>
          <a:ln/>
        </p:spPr>
        <p:txBody>
          <a:bodyPr/>
          <a:lstStyle>
            <a:lvl1pPr>
              <a:defRPr/>
            </a:lvl1pPr>
          </a:lstStyle>
          <a:p>
            <a:pPr>
              <a:defRPr/>
            </a:pPr>
            <a:fld id="{1644B5B5-4771-3F45-8A7B-F87C59CEF646}" type="datetime1">
              <a:rPr lang="zh-CN" altLang="en-US" smtClean="0"/>
              <a:t>2023/2/2</a:t>
            </a:fld>
            <a:endParaRPr lang="en-US" altLang="zh-CN">
              <a:solidFill>
                <a:schemeClr val="bg2"/>
              </a:solidFill>
            </a:endParaRPr>
          </a:p>
        </p:txBody>
      </p:sp>
      <p:sp>
        <p:nvSpPr>
          <p:cNvPr id="4" name="Rectangle 13">
            <a:extLst>
              <a:ext uri="{FF2B5EF4-FFF2-40B4-BE49-F238E27FC236}">
                <a16:creationId xmlns:a16="http://schemas.microsoft.com/office/drawing/2014/main" id="{17DEA8DA-535B-4D08-983C-C97F6EFC93BD}"/>
              </a:ext>
            </a:extLst>
          </p:cNvPr>
          <p:cNvSpPr>
            <a:spLocks noGrp="1" noChangeArrowheads="1"/>
          </p:cNvSpPr>
          <p:nvPr>
            <p:ph type="sldNum" sz="quarter" idx="11"/>
          </p:nvPr>
        </p:nvSpPr>
        <p:spPr>
          <a:ln/>
        </p:spPr>
        <p:txBody>
          <a:bodyPr/>
          <a:lstStyle>
            <a:lvl1pPr>
              <a:defRPr/>
            </a:lvl1pPr>
          </a:lstStyle>
          <a:p>
            <a:pPr>
              <a:defRPr/>
            </a:pPr>
            <a:fld id="{E8341CC1-FBFB-4B86-9AFC-B63718C20363}"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590447485"/>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6D55F60-A4F8-4CDA-A584-73FEFE6E86ED}"/>
              </a:ext>
            </a:extLst>
          </p:cNvPr>
          <p:cNvSpPr>
            <a:spLocks noGrp="1" noChangeArrowheads="1"/>
          </p:cNvSpPr>
          <p:nvPr>
            <p:ph type="dt" sz="half" idx="10"/>
          </p:nvPr>
        </p:nvSpPr>
        <p:spPr>
          <a:ln/>
        </p:spPr>
        <p:txBody>
          <a:bodyPr/>
          <a:lstStyle>
            <a:lvl1pPr>
              <a:defRPr/>
            </a:lvl1pPr>
          </a:lstStyle>
          <a:p>
            <a:pPr>
              <a:defRPr/>
            </a:pPr>
            <a:fld id="{7342CCCB-4574-CC49-8FE4-1A79FF983B64}" type="datetime1">
              <a:rPr lang="zh-CN" altLang="en-US" smtClean="0"/>
              <a:t>2023/2/2</a:t>
            </a:fld>
            <a:endParaRPr lang="en-US" altLang="zh-CN">
              <a:solidFill>
                <a:schemeClr val="bg2"/>
              </a:solidFill>
            </a:endParaRPr>
          </a:p>
        </p:txBody>
      </p:sp>
      <p:sp>
        <p:nvSpPr>
          <p:cNvPr id="3" name="Rectangle 13">
            <a:extLst>
              <a:ext uri="{FF2B5EF4-FFF2-40B4-BE49-F238E27FC236}">
                <a16:creationId xmlns:a16="http://schemas.microsoft.com/office/drawing/2014/main" id="{7BAF1F45-6995-49F5-A937-41DAA7576176}"/>
              </a:ext>
            </a:extLst>
          </p:cNvPr>
          <p:cNvSpPr>
            <a:spLocks noGrp="1" noChangeArrowheads="1"/>
          </p:cNvSpPr>
          <p:nvPr>
            <p:ph type="sldNum" sz="quarter" idx="11"/>
          </p:nvPr>
        </p:nvSpPr>
        <p:spPr>
          <a:ln/>
        </p:spPr>
        <p:txBody>
          <a:bodyPr/>
          <a:lstStyle>
            <a:lvl1pPr>
              <a:defRPr/>
            </a:lvl1pPr>
          </a:lstStyle>
          <a:p>
            <a:pPr>
              <a:defRPr/>
            </a:pPr>
            <a:fld id="{C9E5F587-4D90-4736-B972-8853C3D17463}"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226347540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9313A998-B2CF-4BE2-8CDA-8966FA3D519B}"/>
              </a:ext>
            </a:extLst>
          </p:cNvPr>
          <p:cNvSpPr>
            <a:spLocks noGrp="1" noChangeArrowheads="1"/>
          </p:cNvSpPr>
          <p:nvPr>
            <p:ph type="dt" sz="half" idx="10"/>
          </p:nvPr>
        </p:nvSpPr>
        <p:spPr>
          <a:ln/>
        </p:spPr>
        <p:txBody>
          <a:bodyPr/>
          <a:lstStyle>
            <a:lvl1pPr>
              <a:defRPr/>
            </a:lvl1pPr>
          </a:lstStyle>
          <a:p>
            <a:pPr>
              <a:defRPr/>
            </a:pPr>
            <a:fld id="{E7BB60D7-C45B-8443-9033-8D1D29418E7B}" type="datetime1">
              <a:rPr lang="zh-CN" altLang="en-US" smtClean="0"/>
              <a:t>2023/2/2</a:t>
            </a:fld>
            <a:endParaRPr lang="en-US" altLang="zh-CN">
              <a:solidFill>
                <a:schemeClr val="bg2"/>
              </a:solidFill>
            </a:endParaRPr>
          </a:p>
        </p:txBody>
      </p:sp>
      <p:sp>
        <p:nvSpPr>
          <p:cNvPr id="6" name="Rectangle 13">
            <a:extLst>
              <a:ext uri="{FF2B5EF4-FFF2-40B4-BE49-F238E27FC236}">
                <a16:creationId xmlns:a16="http://schemas.microsoft.com/office/drawing/2014/main" id="{D500D352-B5CD-43DD-9ECD-DBD5AEC7F7C7}"/>
              </a:ext>
            </a:extLst>
          </p:cNvPr>
          <p:cNvSpPr>
            <a:spLocks noGrp="1" noChangeArrowheads="1"/>
          </p:cNvSpPr>
          <p:nvPr>
            <p:ph type="sldNum" sz="quarter" idx="11"/>
          </p:nvPr>
        </p:nvSpPr>
        <p:spPr>
          <a:ln/>
        </p:spPr>
        <p:txBody>
          <a:bodyPr/>
          <a:lstStyle>
            <a:lvl1pPr>
              <a:defRPr/>
            </a:lvl1pPr>
          </a:lstStyle>
          <a:p>
            <a:pPr>
              <a:defRPr/>
            </a:pPr>
            <a:fld id="{51941734-16DC-4133-8599-6AFFDB2F9CE2}"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09474333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2F58CF19-BECA-4AC8-992F-1495FE185B68}"/>
              </a:ext>
            </a:extLst>
          </p:cNvPr>
          <p:cNvSpPr>
            <a:spLocks noGrp="1" noChangeArrowheads="1"/>
          </p:cNvSpPr>
          <p:nvPr>
            <p:ph type="dt" sz="half" idx="10"/>
          </p:nvPr>
        </p:nvSpPr>
        <p:spPr>
          <a:ln/>
        </p:spPr>
        <p:txBody>
          <a:bodyPr/>
          <a:lstStyle>
            <a:lvl1pPr>
              <a:defRPr/>
            </a:lvl1pPr>
          </a:lstStyle>
          <a:p>
            <a:pPr>
              <a:defRPr/>
            </a:pPr>
            <a:fld id="{4D420FB4-0EF7-3447-9266-EF3C56806E4F}" type="datetime1">
              <a:rPr lang="zh-CN" altLang="en-US" smtClean="0"/>
              <a:t>2023/2/2</a:t>
            </a:fld>
            <a:endParaRPr lang="en-US" altLang="zh-CN">
              <a:solidFill>
                <a:schemeClr val="bg2"/>
              </a:solidFill>
            </a:endParaRPr>
          </a:p>
        </p:txBody>
      </p:sp>
      <p:sp>
        <p:nvSpPr>
          <p:cNvPr id="6" name="Rectangle 13">
            <a:extLst>
              <a:ext uri="{FF2B5EF4-FFF2-40B4-BE49-F238E27FC236}">
                <a16:creationId xmlns:a16="http://schemas.microsoft.com/office/drawing/2014/main" id="{A0EF8A9D-B4CF-4388-92A8-9DE44D326782}"/>
              </a:ext>
            </a:extLst>
          </p:cNvPr>
          <p:cNvSpPr>
            <a:spLocks noGrp="1" noChangeArrowheads="1"/>
          </p:cNvSpPr>
          <p:nvPr>
            <p:ph type="sldNum" sz="quarter" idx="11"/>
          </p:nvPr>
        </p:nvSpPr>
        <p:spPr>
          <a:ln/>
        </p:spPr>
        <p:txBody>
          <a:bodyPr/>
          <a:lstStyle>
            <a:lvl1pPr>
              <a:defRPr/>
            </a:lvl1pPr>
          </a:lstStyle>
          <a:p>
            <a:pPr>
              <a:defRPr/>
            </a:pPr>
            <a:fld id="{2192FCA3-BEFE-4A77-8DE6-CA651FE59058}" type="slidenum">
              <a:rPr lang="en-US" altLang="zh-CN"/>
              <a:pPr>
                <a:defRPr/>
              </a:pPr>
              <a:t>‹#›</a:t>
            </a:fld>
            <a:endParaRPr lang="en-US" altLang="zh-CN">
              <a:solidFill>
                <a:schemeClr val="bg2"/>
              </a:solidFill>
            </a:endParaRPr>
          </a:p>
        </p:txBody>
      </p:sp>
    </p:spTree>
    <p:extLst>
      <p:ext uri="{BB962C8B-B14F-4D97-AF65-F5344CB8AC3E}">
        <p14:creationId xmlns:p14="http://schemas.microsoft.com/office/powerpoint/2010/main" val="369870401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15">
            <a:extLst>
              <a:ext uri="{FF2B5EF4-FFF2-40B4-BE49-F238E27FC236}">
                <a16:creationId xmlns:a16="http://schemas.microsoft.com/office/drawing/2014/main" id="{3591D621-1BCE-43F0-B1CD-B2ABE21359B7}"/>
              </a:ext>
            </a:extLst>
          </p:cNvPr>
          <p:cNvGraphicFramePr>
            <a:graphicFrameLocks noChangeAspect="1"/>
          </p:cNvGraphicFramePr>
          <p:nvPr userDrawn="1"/>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BMP 图象" r:id="rId13" imgW="8980952" imgH="6733333" progId="Paint.Picture">
                  <p:embed/>
                </p:oleObj>
              </mc:Choice>
              <mc:Fallback>
                <p:oleObj name="BMP 图象" r:id="rId13" imgW="8980952" imgH="6733333" progId="Paint.Picture">
                  <p:embed/>
                  <p:pic>
                    <p:nvPicPr>
                      <p:cNvPr id="1026" name="Object 15">
                        <a:extLst>
                          <a:ext uri="{FF2B5EF4-FFF2-40B4-BE49-F238E27FC236}">
                            <a16:creationId xmlns:a16="http://schemas.microsoft.com/office/drawing/2014/main" id="{3591D621-1BCE-43F0-B1CD-B2ABE21359B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 name="Rectangle 16">
            <a:extLst>
              <a:ext uri="{FF2B5EF4-FFF2-40B4-BE49-F238E27FC236}">
                <a16:creationId xmlns:a16="http://schemas.microsoft.com/office/drawing/2014/main" id="{F208E5EB-1A8B-459E-8B38-6276802A8CC5}"/>
              </a:ext>
            </a:extLst>
          </p:cNvPr>
          <p:cNvSpPr>
            <a:spLocks noChangeArrowheads="1"/>
          </p:cNvSpPr>
          <p:nvPr userDrawn="1"/>
        </p:nvSpPr>
        <p:spPr bwMode="auto">
          <a:xfrm>
            <a:off x="0" y="0"/>
            <a:ext cx="9144000" cy="64484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36" name="Rectangle 12">
            <a:extLst>
              <a:ext uri="{FF2B5EF4-FFF2-40B4-BE49-F238E27FC236}">
                <a16:creationId xmlns:a16="http://schemas.microsoft.com/office/drawing/2014/main" id="{F9C278B7-B8B3-494F-83F8-99AB4A349BE2}"/>
              </a:ext>
            </a:extLst>
          </p:cNvPr>
          <p:cNvSpPr>
            <a:spLocks noGrp="1" noChangeArrowheads="1"/>
          </p:cNvSpPr>
          <p:nvPr>
            <p:ph type="dt" sz="half" idx="2"/>
          </p:nvPr>
        </p:nvSpPr>
        <p:spPr bwMode="auto">
          <a:xfrm>
            <a:off x="4254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spcBef>
                <a:spcPct val="50000"/>
              </a:spcBef>
              <a:defRPr sz="1400" b="0">
                <a:solidFill>
                  <a:srgbClr val="FF0000"/>
                </a:solidFill>
                <a:latin typeface="Arial" pitchFamily="34" charset="0"/>
              </a:defRPr>
            </a:lvl1pPr>
          </a:lstStyle>
          <a:p>
            <a:pPr>
              <a:defRPr/>
            </a:pPr>
            <a:fld id="{7E9C09BA-D152-0B44-AD16-17B88F65FB66}" type="datetime1">
              <a:rPr lang="zh-CN" altLang="en-US" smtClean="0"/>
              <a:t>2023/2/2</a:t>
            </a:fld>
            <a:endParaRPr lang="en-US" altLang="zh-CN">
              <a:solidFill>
                <a:schemeClr val="bg2"/>
              </a:solidFill>
            </a:endParaRPr>
          </a:p>
        </p:txBody>
      </p:sp>
      <p:sp>
        <p:nvSpPr>
          <p:cNvPr id="1037" name="Rectangle 13">
            <a:extLst>
              <a:ext uri="{FF2B5EF4-FFF2-40B4-BE49-F238E27FC236}">
                <a16:creationId xmlns:a16="http://schemas.microsoft.com/office/drawing/2014/main" id="{D1F562F0-9921-44F1-9B2F-52C67BFFE71C}"/>
              </a:ext>
            </a:extLst>
          </p:cNvPr>
          <p:cNvSpPr>
            <a:spLocks noGrp="1" noChangeArrowheads="1"/>
          </p:cNvSpPr>
          <p:nvPr>
            <p:ph type="sldNum" sz="quarter" idx="4"/>
          </p:nvPr>
        </p:nvSpPr>
        <p:spPr bwMode="auto">
          <a:xfrm>
            <a:off x="6724650" y="627221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spcBef>
                <a:spcPct val="50000"/>
              </a:spcBef>
              <a:defRPr sz="1400" b="0">
                <a:solidFill>
                  <a:srgbClr val="FF0000"/>
                </a:solidFill>
                <a:latin typeface="Arial" panose="020B0604020202020204" pitchFamily="34" charset="0"/>
              </a:defRPr>
            </a:lvl1pPr>
          </a:lstStyle>
          <a:p>
            <a:pPr>
              <a:defRPr/>
            </a:pPr>
            <a:fld id="{16D93AED-289E-49CE-996E-454657E68696}" type="slidenum">
              <a:rPr lang="en-US" altLang="zh-CN"/>
              <a:pPr>
                <a:defRPr/>
              </a:pPr>
              <a:t>‹#›</a:t>
            </a:fld>
            <a:endParaRPr lang="en-US" altLang="zh-CN">
              <a:solidFill>
                <a:schemeClr val="bg2"/>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oleObject" Target="../embeddings/oleObject3.bin"/><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7">
            <a:extLst>
              <a:ext uri="{FF2B5EF4-FFF2-40B4-BE49-F238E27FC236}">
                <a16:creationId xmlns:a16="http://schemas.microsoft.com/office/drawing/2014/main" id="{E08343A3-3169-4D48-8542-55FD66C21CB4}"/>
              </a:ext>
            </a:extLst>
          </p:cNvPr>
          <p:cNvSpPr>
            <a:spLocks noChangeArrowheads="1"/>
          </p:cNvSpPr>
          <p:nvPr/>
        </p:nvSpPr>
        <p:spPr bwMode="auto">
          <a:xfrm>
            <a:off x="327122" y="562559"/>
            <a:ext cx="8509000" cy="2308324"/>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7200" dirty="0">
                <a:solidFill>
                  <a:srgbClr val="0000FF"/>
                </a:solidFill>
                <a:latin typeface="华文新魏" panose="02010800040101010101" pitchFamily="2" charset="-122"/>
                <a:ea typeface="华文新魏" panose="02010800040101010101" pitchFamily="2" charset="-122"/>
              </a:rPr>
              <a:t>第</a:t>
            </a:r>
            <a:r>
              <a:rPr lang="en-US" altLang="zh-CN" sz="7200" dirty="0">
                <a:solidFill>
                  <a:srgbClr val="0000FF"/>
                </a:solidFill>
                <a:latin typeface="华文新魏" panose="02010800040101010101" pitchFamily="2" charset="-122"/>
                <a:ea typeface="华文新魏" panose="02010800040101010101" pitchFamily="2" charset="-122"/>
              </a:rPr>
              <a:t>20</a:t>
            </a:r>
            <a:r>
              <a:rPr lang="zh-CN" altLang="en-US" sz="7200" dirty="0">
                <a:solidFill>
                  <a:srgbClr val="0000FF"/>
                </a:solidFill>
                <a:latin typeface="华文新魏" panose="02010800040101010101" pitchFamily="2" charset="-122"/>
                <a:ea typeface="华文新魏" panose="02010800040101010101" pitchFamily="2" charset="-122"/>
              </a:rPr>
              <a:t>讲  选择与基于事件的模拟</a:t>
            </a:r>
            <a:endParaRPr lang="en-US" altLang="zh-CN" sz="7200" dirty="0">
              <a:solidFill>
                <a:srgbClr val="0000FF"/>
              </a:solidFill>
              <a:latin typeface="华文新魏" panose="02010800040101010101" pitchFamily="2" charset="-122"/>
              <a:ea typeface="华文新魏" panose="02010800040101010101" pitchFamily="2" charset="-122"/>
            </a:endParaRPr>
          </a:p>
        </p:txBody>
      </p:sp>
      <p:sp>
        <p:nvSpPr>
          <p:cNvPr id="6" name="Rectangle 7">
            <a:extLst>
              <a:ext uri="{FF2B5EF4-FFF2-40B4-BE49-F238E27FC236}">
                <a16:creationId xmlns:a16="http://schemas.microsoft.com/office/drawing/2014/main" id="{5F64F485-16CA-1A48-B7C9-AF1BF5F89D98}"/>
              </a:ext>
            </a:extLst>
          </p:cNvPr>
          <p:cNvSpPr>
            <a:spLocks noChangeArrowheads="1"/>
          </p:cNvSpPr>
          <p:nvPr/>
        </p:nvSpPr>
        <p:spPr bwMode="auto">
          <a:xfrm>
            <a:off x="1057328" y="3263685"/>
            <a:ext cx="7745708" cy="2708434"/>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一、选择</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en-US" sz="4000" dirty="0">
                <a:solidFill>
                  <a:srgbClr val="0000FF"/>
                </a:solidFill>
                <a:latin typeface="华文新魏" panose="02010800040101010101" pitchFamily="2" charset="-122"/>
                <a:ea typeface="华文新魏" panose="02010800040101010101" pitchFamily="2" charset="-122"/>
              </a:rPr>
              <a:t>二、基于事件的模拟</a:t>
            </a:r>
            <a:endParaRPr lang="en-US" altLang="zh-CN" sz="4000" dirty="0">
              <a:solidFill>
                <a:srgbClr val="0000FF"/>
              </a:solidFill>
              <a:latin typeface="华文新魏" panose="02010800040101010101" pitchFamily="2" charset="-122"/>
              <a:ea typeface="华文新魏" panose="02010800040101010101" pitchFamily="2" charset="-122"/>
            </a:endParaRPr>
          </a:p>
          <a:p>
            <a:pPr eaLnBrk="1" hangingPunct="1"/>
            <a:r>
              <a:rPr lang="zh-CN" altLang="zh-CN" sz="4000" dirty="0">
                <a:solidFill>
                  <a:srgbClr val="FF0000"/>
                </a:solidFill>
                <a:ea typeface="华文新魏" panose="02010800040101010101" pitchFamily="2" charset="-122"/>
              </a:rPr>
              <a:t>重点：</a:t>
            </a:r>
            <a:r>
              <a:rPr lang="zh-CN" altLang="en-US" sz="4000" dirty="0">
                <a:solidFill>
                  <a:srgbClr val="FF0000"/>
                </a:solidFill>
                <a:ea typeface="华文新魏" panose="02010800040101010101" pitchFamily="2" charset="-122"/>
              </a:rPr>
              <a:t>简化的（</a:t>
            </a:r>
            <a:r>
              <a:rPr lang="zh-CN" altLang="zh-CN" sz="4000" dirty="0">
                <a:solidFill>
                  <a:srgbClr val="FF0000"/>
                </a:solidFill>
                <a:ea typeface="华文新魏" panose="02010800040101010101" pitchFamily="2" charset="-122"/>
              </a:rPr>
              <a:t>紧凑</a:t>
            </a:r>
            <a:r>
              <a:rPr lang="zh-CN" altLang="en-US" sz="4000" dirty="0">
                <a:solidFill>
                  <a:srgbClr val="FF0000"/>
                </a:solidFill>
                <a:ea typeface="华文新魏" panose="02010800040101010101" pitchFamily="2" charset="-122"/>
              </a:rPr>
              <a:t>）</a:t>
            </a:r>
            <a:r>
              <a:rPr lang="zh-CN" altLang="zh-CN" sz="4000" dirty="0">
                <a:solidFill>
                  <a:srgbClr val="FF0000"/>
                </a:solidFill>
                <a:ea typeface="华文新魏" panose="02010800040101010101" pitchFamily="2" charset="-122"/>
              </a:rPr>
              <a:t>真值表</a:t>
            </a:r>
            <a:endParaRPr lang="en-US" altLang="zh-CN" sz="4000" dirty="0">
              <a:solidFill>
                <a:srgbClr val="FF0000"/>
              </a:solidFill>
              <a:ea typeface="华文新魏" panose="02010800040101010101" pitchFamily="2" charset="-122"/>
            </a:endParaRPr>
          </a:p>
          <a:p>
            <a:pPr eaLnBrk="1" hangingPunct="1">
              <a:spcBef>
                <a:spcPts val="600"/>
              </a:spcBef>
              <a:buClr>
                <a:srgbClr val="C00000"/>
              </a:buClr>
            </a:pPr>
            <a:r>
              <a:rPr lang="zh-CN" altLang="en-US" sz="4000" dirty="0">
                <a:solidFill>
                  <a:srgbClr val="FF0000"/>
                </a:solidFill>
                <a:ea typeface="华文新魏" panose="02010800040101010101" pitchFamily="2" charset="-122"/>
              </a:rPr>
              <a:t>练习：</a:t>
            </a:r>
            <a:r>
              <a:rPr lang="en-US" altLang="zh-CN" sz="4000" dirty="0">
                <a:solidFill>
                  <a:srgbClr val="FF0000"/>
                </a:solidFill>
                <a:ea typeface="华文新魏" panose="02010800040101010101" pitchFamily="2" charset="-122"/>
              </a:rPr>
              <a:t>41</a:t>
            </a:r>
            <a:r>
              <a:rPr lang="zh-CN" altLang="zh-CN" sz="4000" dirty="0">
                <a:solidFill>
                  <a:srgbClr val="FF0000"/>
                </a:solidFill>
                <a:ea typeface="华文新魏" panose="02010800040101010101" pitchFamily="2" charset="-122"/>
              </a:rPr>
              <a:t>、</a:t>
            </a:r>
            <a:r>
              <a:rPr lang="en-US" altLang="zh-CN" sz="4000" dirty="0">
                <a:solidFill>
                  <a:srgbClr val="FF0000"/>
                </a:solidFill>
                <a:ea typeface="华文新魏" panose="02010800040101010101" pitchFamily="2" charset="-122"/>
              </a:rPr>
              <a:t>47</a:t>
            </a:r>
            <a:endParaRPr lang="en-US" altLang="zh-CN" sz="4000" dirty="0">
              <a:solidFill>
                <a:srgbClr val="FF0000"/>
              </a:solidFill>
              <a:latin typeface="华文新魏" panose="02010800040101010101" pitchFamily="2" charset="-122"/>
              <a:ea typeface="华文新魏" panose="02010800040101010101" pitchFamily="2" charset="-122"/>
            </a:endParaRPr>
          </a:p>
        </p:txBody>
      </p:sp>
      <p:sp>
        <p:nvSpPr>
          <p:cNvPr id="2" name="日期占位符 1">
            <a:extLst>
              <a:ext uri="{FF2B5EF4-FFF2-40B4-BE49-F238E27FC236}">
                <a16:creationId xmlns:a16="http://schemas.microsoft.com/office/drawing/2014/main" id="{E0C615B1-70A5-CE43-BB42-A92DDB8497C1}"/>
              </a:ext>
            </a:extLst>
          </p:cNvPr>
          <p:cNvSpPr>
            <a:spLocks noGrp="1"/>
          </p:cNvSpPr>
          <p:nvPr>
            <p:ph type="dt" sz="half" idx="10"/>
          </p:nvPr>
        </p:nvSpPr>
        <p:spPr/>
        <p:txBody>
          <a:bodyPr/>
          <a:lstStyle/>
          <a:p>
            <a:pPr>
              <a:defRPr/>
            </a:pPr>
            <a:fld id="{E341E31E-4F95-3F4D-ABB7-11D4621E85AC}"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7FD26103-7E67-5E46-B260-BA73B3457AFA}"/>
              </a:ext>
            </a:extLst>
          </p:cNvPr>
          <p:cNvSpPr>
            <a:spLocks noGrp="1"/>
          </p:cNvSpPr>
          <p:nvPr>
            <p:ph type="sldNum" sz="quarter" idx="11"/>
          </p:nvPr>
        </p:nvSpPr>
        <p:spPr/>
        <p:txBody>
          <a:bodyPr/>
          <a:lstStyle/>
          <a:p>
            <a:pPr>
              <a:defRPr/>
            </a:pPr>
            <a:fld id="{C9E5F587-4D90-4736-B972-8853C3D17463}" type="slidenum">
              <a:rPr lang="en-US" altLang="zh-CN" smtClean="0"/>
              <a:pPr>
                <a:defRPr/>
              </a:pPr>
              <a:t>1</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2793351601"/>
      </p:ext>
    </p:extLst>
  </p:cSld>
  <p:clrMapOvr>
    <a:masterClrMapping/>
  </p:clrMapOvr>
  <mc:AlternateContent xmlns:mc="http://schemas.openxmlformats.org/markup-compatibility/2006" xmlns:p14="http://schemas.microsoft.com/office/powerpoint/2010/main">
    <mc:Choice Requires="p14">
      <p:transition p14:dur="10" advClick="0" advTm="7835"/>
    </mc:Choice>
    <mc:Fallback xmlns="">
      <p:transition advTm="0"/>
    </mc:Fallback>
  </mc:AlternateContent>
  <p:extLst>
    <p:ext uri="{E180D4A7-C9FB-4DFB-919C-405C955672EB}">
      <p14:showEvtLst xmlns:p14="http://schemas.microsoft.com/office/powerpoint/2010/main">
        <p14:playEvt time="453" objId="2"/>
        <p14:stopEvt time="6765"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11">
            <a:extLst>
              <a:ext uri="{FF2B5EF4-FFF2-40B4-BE49-F238E27FC236}">
                <a16:creationId xmlns:a16="http://schemas.microsoft.com/office/drawing/2014/main" id="{9842D83E-40DB-4EE7-B3AA-A0C19CEF704E}"/>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rgbClr val="0000FF"/>
                </a:solidFill>
                <a:latin typeface="华文新魏" panose="02010800040101010101" pitchFamily="2" charset="-122"/>
                <a:ea typeface="华文新魏" panose="02010800040101010101" pitchFamily="2" charset="-122"/>
              </a:rPr>
              <a:t>3.7 </a:t>
            </a:r>
            <a:r>
              <a:rPr lang="zh-CN" altLang="en-US" sz="4000">
                <a:solidFill>
                  <a:srgbClr val="0000FF"/>
                </a:solidFill>
                <a:latin typeface="华文新魏" panose="02010800040101010101" pitchFamily="2" charset="-122"/>
                <a:ea typeface="华文新魏" panose="02010800040101010101" pitchFamily="2" charset="-122"/>
              </a:rPr>
              <a:t>多路复用 </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应用方法</a:t>
            </a:r>
            <a:r>
              <a:rPr lang="en-US" altLang="zh-CN">
                <a:solidFill>
                  <a:srgbClr val="0000FF"/>
                </a:solidFill>
                <a:latin typeface="华文新魏" panose="02010800040101010101" pitchFamily="2" charset="-122"/>
                <a:ea typeface="华文新魏" panose="02010800040101010101" pitchFamily="2" charset="-122"/>
              </a:rPr>
              <a:t>1</a:t>
            </a:r>
            <a:r>
              <a:rPr lang="zh-CN" altLang="en-US" sz="4000">
                <a:solidFill>
                  <a:srgbClr val="0000FF"/>
                </a:solidFill>
                <a:latin typeface="华文新魏" panose="02010800040101010101" pitchFamily="2" charset="-122"/>
                <a:ea typeface="华文新魏" panose="02010800040101010101" pitchFamily="2" charset="-122"/>
              </a:rPr>
              <a:t>（</a:t>
            </a:r>
            <a:r>
              <a:rPr lang="en-US" altLang="zh-CN" sz="4000">
                <a:solidFill>
                  <a:srgbClr val="0000FF"/>
                </a:solidFill>
                <a:latin typeface="华文新魏" panose="02010800040101010101" pitchFamily="2" charset="-122"/>
                <a:ea typeface="华文新魏" panose="02010800040101010101" pitchFamily="2" charset="-122"/>
              </a:rPr>
              <a:t>1/2</a:t>
            </a:r>
            <a:r>
              <a:rPr lang="zh-CN" altLang="en-US" sz="4000">
                <a:solidFill>
                  <a:srgbClr val="0000FF"/>
                </a:solidFill>
                <a:latin typeface="华文新魏" panose="02010800040101010101" pitchFamily="2" charset="-122"/>
                <a:ea typeface="华文新魏" panose="02010800040101010101" pitchFamily="2" charset="-122"/>
              </a:rPr>
              <a:t>）</a:t>
            </a:r>
          </a:p>
        </p:txBody>
      </p:sp>
      <p:sp>
        <p:nvSpPr>
          <p:cNvPr id="44037" name="Text Box 3">
            <a:extLst>
              <a:ext uri="{FF2B5EF4-FFF2-40B4-BE49-F238E27FC236}">
                <a16:creationId xmlns:a16="http://schemas.microsoft.com/office/drawing/2014/main" id="{DCA5265C-0DEA-43D5-841D-C37E7961838F}"/>
              </a:ext>
            </a:extLst>
          </p:cNvPr>
          <p:cNvSpPr txBox="1">
            <a:spLocks noChangeArrowheads="1"/>
          </p:cNvSpPr>
          <p:nvPr/>
        </p:nvSpPr>
        <p:spPr bwMode="auto">
          <a:xfrm>
            <a:off x="328613" y="1106488"/>
            <a:ext cx="82169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pPr>
            <a:r>
              <a:rPr kumimoji="0" lang="zh-CN" altLang="en-US" b="0" dirty="0">
                <a:solidFill>
                  <a:srgbClr val="FF0000"/>
                </a:solidFill>
                <a:ea typeface="华文新魏" panose="02010800040101010101" pitchFamily="2" charset="-122"/>
              </a:rPr>
              <a:t>    例</a:t>
            </a:r>
            <a:r>
              <a:rPr kumimoji="0" lang="en-US" altLang="zh-CN" b="0" dirty="0">
                <a:solidFill>
                  <a:srgbClr val="FF0000"/>
                </a:solidFill>
                <a:ea typeface="华文新魏" panose="02010800040101010101" pitchFamily="2" charset="-122"/>
              </a:rPr>
              <a:t>20.1 </a:t>
            </a:r>
            <a:r>
              <a:rPr kumimoji="0" lang="zh-CN" altLang="en-US" b="0" dirty="0">
                <a:ea typeface="华文新魏" panose="02010800040101010101" pitchFamily="2" charset="-122"/>
              </a:rPr>
              <a:t>用</a:t>
            </a:r>
            <a:r>
              <a:rPr kumimoji="0" lang="en-US" altLang="zh-CN" b="0" dirty="0">
                <a:ea typeface="华文新魏" panose="02010800040101010101" pitchFamily="2" charset="-122"/>
              </a:rPr>
              <a:t>3</a:t>
            </a:r>
            <a:r>
              <a:rPr kumimoji="0" lang="zh-CN" altLang="en-US" b="0" dirty="0">
                <a:ea typeface="华文新魏" panose="02010800040101010101" pitchFamily="2" charset="-122"/>
              </a:rPr>
              <a:t>个</a:t>
            </a:r>
            <a:r>
              <a:rPr kumimoji="0" lang="en-US" altLang="zh-CN" b="0" dirty="0">
                <a:ea typeface="华文新魏" panose="02010800040101010101" pitchFamily="2" charset="-122"/>
              </a:rPr>
              <a:t>8-1</a:t>
            </a:r>
            <a:r>
              <a:rPr kumimoji="0" lang="zh-CN" altLang="en-US" b="0" dirty="0">
                <a:ea typeface="华文新魏" panose="02010800040101010101" pitchFamily="2" charset="-122"/>
              </a:rPr>
              <a:t>多路开关设计一个</a:t>
            </a:r>
            <a:r>
              <a:rPr kumimoji="0" lang="en-US" altLang="zh-CN" b="0" dirty="0">
                <a:ea typeface="华文新魏" panose="02010800040101010101" pitchFamily="2" charset="-122"/>
              </a:rPr>
              <a:t>3</a:t>
            </a:r>
            <a:r>
              <a:rPr kumimoji="0" lang="zh-CN" altLang="en-US" b="0" dirty="0">
                <a:ea typeface="华文新魏" panose="02010800040101010101" pitchFamily="2" charset="-122"/>
              </a:rPr>
              <a:t>位格雷码</a:t>
            </a:r>
            <a:r>
              <a:rPr kumimoji="0" lang="en-US" altLang="zh-CN" b="0" dirty="0">
                <a:ea typeface="华文新魏" panose="02010800040101010101" pitchFamily="2" charset="-122"/>
              </a:rPr>
              <a:t>-</a:t>
            </a:r>
            <a:r>
              <a:rPr kumimoji="0" lang="zh-CN" altLang="en-US" b="0" dirty="0">
                <a:ea typeface="华文新魏" panose="02010800040101010101" pitchFamily="2" charset="-122"/>
              </a:rPr>
              <a:t>二进制码转换器，</a:t>
            </a:r>
            <a:r>
              <a:rPr kumimoji="0" lang="zh-CN" altLang="en-US" b="0" dirty="0">
                <a:latin typeface="华文新魏" panose="02010800040101010101" pitchFamily="2" charset="-122"/>
                <a:ea typeface="华文新魏" panose="02010800040101010101" pitchFamily="2" charset="-122"/>
              </a:rPr>
              <a:t>真值如右所示</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p:txBody>
      </p:sp>
      <p:grpSp>
        <p:nvGrpSpPr>
          <p:cNvPr id="44038" name="Group 7">
            <a:extLst>
              <a:ext uri="{FF2B5EF4-FFF2-40B4-BE49-F238E27FC236}">
                <a16:creationId xmlns:a16="http://schemas.microsoft.com/office/drawing/2014/main" id="{B6FF3228-0F44-424A-9B2A-FD5F974F4569}"/>
              </a:ext>
            </a:extLst>
          </p:cNvPr>
          <p:cNvGrpSpPr>
            <a:grpSpLocks/>
          </p:cNvGrpSpPr>
          <p:nvPr/>
        </p:nvGrpSpPr>
        <p:grpSpPr bwMode="auto">
          <a:xfrm>
            <a:off x="5673725" y="2185988"/>
            <a:ext cx="2889250" cy="3613150"/>
            <a:chOff x="3439" y="864"/>
            <a:chExt cx="1820" cy="2276"/>
          </a:xfrm>
        </p:grpSpPr>
        <p:sp>
          <p:nvSpPr>
            <p:cNvPr id="44041" name="Rectangle 8">
              <a:extLst>
                <a:ext uri="{FF2B5EF4-FFF2-40B4-BE49-F238E27FC236}">
                  <a16:creationId xmlns:a16="http://schemas.microsoft.com/office/drawing/2014/main" id="{F953E960-8068-4555-9FCE-AD46BB3F25D7}"/>
                </a:ext>
              </a:extLst>
            </p:cNvPr>
            <p:cNvSpPr>
              <a:spLocks noChangeArrowheads="1"/>
            </p:cNvSpPr>
            <p:nvPr/>
          </p:nvSpPr>
          <p:spPr bwMode="auto">
            <a:xfrm>
              <a:off x="3659" y="885"/>
              <a:ext cx="4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Gray</a:t>
              </a:r>
              <a:endParaRPr kumimoji="0" lang="en-US" altLang="zh-CN" sz="3200" u="sng" baseline="-25000"/>
            </a:p>
          </p:txBody>
        </p:sp>
        <p:sp>
          <p:nvSpPr>
            <p:cNvPr id="44042" name="Rectangle 9">
              <a:extLst>
                <a:ext uri="{FF2B5EF4-FFF2-40B4-BE49-F238E27FC236}">
                  <a16:creationId xmlns:a16="http://schemas.microsoft.com/office/drawing/2014/main" id="{F9A67339-2085-4339-BCBD-4B23AF0FE8E9}"/>
                </a:ext>
              </a:extLst>
            </p:cNvPr>
            <p:cNvSpPr>
              <a:spLocks noChangeArrowheads="1"/>
            </p:cNvSpPr>
            <p:nvPr/>
          </p:nvSpPr>
          <p:spPr bwMode="auto">
            <a:xfrm>
              <a:off x="3622" y="1104"/>
              <a:ext cx="5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A B C</a:t>
              </a:r>
              <a:endParaRPr kumimoji="0" lang="en-US" altLang="zh-CN" sz="3200" b="0" u="sng" baseline="-25000"/>
            </a:p>
          </p:txBody>
        </p:sp>
        <p:sp>
          <p:nvSpPr>
            <p:cNvPr id="44043" name="Rectangle 10">
              <a:extLst>
                <a:ext uri="{FF2B5EF4-FFF2-40B4-BE49-F238E27FC236}">
                  <a16:creationId xmlns:a16="http://schemas.microsoft.com/office/drawing/2014/main" id="{DEDA27AA-93A7-45AA-8574-8BAFBAFABD44}"/>
                </a:ext>
              </a:extLst>
            </p:cNvPr>
            <p:cNvSpPr>
              <a:spLocks noChangeArrowheads="1"/>
            </p:cNvSpPr>
            <p:nvPr/>
          </p:nvSpPr>
          <p:spPr bwMode="auto">
            <a:xfrm>
              <a:off x="4495" y="885"/>
              <a:ext cx="5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Binary</a:t>
              </a:r>
              <a:endParaRPr kumimoji="0" lang="en-US" altLang="zh-CN" sz="3200" b="0" u="sng" baseline="-25000"/>
            </a:p>
          </p:txBody>
        </p:sp>
        <p:sp>
          <p:nvSpPr>
            <p:cNvPr id="44044" name="Rectangle 11">
              <a:extLst>
                <a:ext uri="{FF2B5EF4-FFF2-40B4-BE49-F238E27FC236}">
                  <a16:creationId xmlns:a16="http://schemas.microsoft.com/office/drawing/2014/main" id="{D64CCBAC-A386-4495-B268-03F7796BFF51}"/>
                </a:ext>
              </a:extLst>
            </p:cNvPr>
            <p:cNvSpPr>
              <a:spLocks noChangeArrowheads="1"/>
            </p:cNvSpPr>
            <p:nvPr/>
          </p:nvSpPr>
          <p:spPr bwMode="auto">
            <a:xfrm>
              <a:off x="4590" y="1104"/>
              <a:ext cx="37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x y z</a:t>
              </a:r>
              <a:endParaRPr kumimoji="0" lang="en-US" altLang="zh-CN" sz="3200" b="0" u="sng" baseline="-25000"/>
            </a:p>
          </p:txBody>
        </p:sp>
        <p:sp>
          <p:nvSpPr>
            <p:cNvPr id="44045" name="Rectangle 12">
              <a:extLst>
                <a:ext uri="{FF2B5EF4-FFF2-40B4-BE49-F238E27FC236}">
                  <a16:creationId xmlns:a16="http://schemas.microsoft.com/office/drawing/2014/main" id="{7935D855-827D-432D-A565-2238EF0A7BC9}"/>
                </a:ext>
              </a:extLst>
            </p:cNvPr>
            <p:cNvSpPr>
              <a:spLocks noChangeArrowheads="1"/>
            </p:cNvSpPr>
            <p:nvPr/>
          </p:nvSpPr>
          <p:spPr bwMode="auto">
            <a:xfrm>
              <a:off x="3439"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46" name="Line 13">
              <a:extLst>
                <a:ext uri="{FF2B5EF4-FFF2-40B4-BE49-F238E27FC236}">
                  <a16:creationId xmlns:a16="http://schemas.microsoft.com/office/drawing/2014/main" id="{0813D82F-FA62-49EF-9AEB-D6234DCAD677}"/>
                </a:ext>
              </a:extLst>
            </p:cNvPr>
            <p:cNvSpPr>
              <a:spLocks noChangeShapeType="1"/>
            </p:cNvSpPr>
            <p:nvPr/>
          </p:nvSpPr>
          <p:spPr bwMode="auto">
            <a:xfrm>
              <a:off x="3439"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4">
              <a:extLst>
                <a:ext uri="{FF2B5EF4-FFF2-40B4-BE49-F238E27FC236}">
                  <a16:creationId xmlns:a16="http://schemas.microsoft.com/office/drawing/2014/main" id="{C98D7D26-4A29-4F27-BE44-4FDA417D8947}"/>
                </a:ext>
              </a:extLst>
            </p:cNvPr>
            <p:cNvSpPr>
              <a:spLocks noChangeShapeType="1"/>
            </p:cNvSpPr>
            <p:nvPr/>
          </p:nvSpPr>
          <p:spPr bwMode="auto">
            <a:xfrm>
              <a:off x="3439"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Rectangle 15">
              <a:extLst>
                <a:ext uri="{FF2B5EF4-FFF2-40B4-BE49-F238E27FC236}">
                  <a16:creationId xmlns:a16="http://schemas.microsoft.com/office/drawing/2014/main" id="{0BEB8F01-F289-4F51-B4DD-71D7CF9020E6}"/>
                </a:ext>
              </a:extLst>
            </p:cNvPr>
            <p:cNvSpPr>
              <a:spLocks noChangeArrowheads="1"/>
            </p:cNvSpPr>
            <p:nvPr/>
          </p:nvSpPr>
          <p:spPr bwMode="auto">
            <a:xfrm>
              <a:off x="3439"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49" name="Line 16">
              <a:extLst>
                <a:ext uri="{FF2B5EF4-FFF2-40B4-BE49-F238E27FC236}">
                  <a16:creationId xmlns:a16="http://schemas.microsoft.com/office/drawing/2014/main" id="{4E2DC443-168A-4F03-985C-9B20E8F16458}"/>
                </a:ext>
              </a:extLst>
            </p:cNvPr>
            <p:cNvSpPr>
              <a:spLocks noChangeShapeType="1"/>
            </p:cNvSpPr>
            <p:nvPr/>
          </p:nvSpPr>
          <p:spPr bwMode="auto">
            <a:xfrm>
              <a:off x="3439"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17">
              <a:extLst>
                <a:ext uri="{FF2B5EF4-FFF2-40B4-BE49-F238E27FC236}">
                  <a16:creationId xmlns:a16="http://schemas.microsoft.com/office/drawing/2014/main" id="{8C966BA6-31CC-4D0B-8AC5-38B0FFCBA71E}"/>
                </a:ext>
              </a:extLst>
            </p:cNvPr>
            <p:cNvSpPr>
              <a:spLocks noChangeShapeType="1"/>
            </p:cNvSpPr>
            <p:nvPr/>
          </p:nvSpPr>
          <p:spPr bwMode="auto">
            <a:xfrm>
              <a:off x="3439"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Rectangle 18">
              <a:extLst>
                <a:ext uri="{FF2B5EF4-FFF2-40B4-BE49-F238E27FC236}">
                  <a16:creationId xmlns:a16="http://schemas.microsoft.com/office/drawing/2014/main" id="{0686704A-DBCE-4888-A62B-72A200A1B366}"/>
                </a:ext>
              </a:extLst>
            </p:cNvPr>
            <p:cNvSpPr>
              <a:spLocks noChangeArrowheads="1"/>
            </p:cNvSpPr>
            <p:nvPr/>
          </p:nvSpPr>
          <p:spPr bwMode="auto">
            <a:xfrm>
              <a:off x="3450" y="864"/>
              <a:ext cx="8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52" name="Line 19">
              <a:extLst>
                <a:ext uri="{FF2B5EF4-FFF2-40B4-BE49-F238E27FC236}">
                  <a16:creationId xmlns:a16="http://schemas.microsoft.com/office/drawing/2014/main" id="{FC8A0BFD-F45B-43B7-A591-1B79AC884622}"/>
                </a:ext>
              </a:extLst>
            </p:cNvPr>
            <p:cNvSpPr>
              <a:spLocks noChangeShapeType="1"/>
            </p:cNvSpPr>
            <p:nvPr/>
          </p:nvSpPr>
          <p:spPr bwMode="auto">
            <a:xfrm>
              <a:off x="3450" y="864"/>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Rectangle 20">
              <a:extLst>
                <a:ext uri="{FF2B5EF4-FFF2-40B4-BE49-F238E27FC236}">
                  <a16:creationId xmlns:a16="http://schemas.microsoft.com/office/drawing/2014/main" id="{2CCF42FE-250C-454A-8229-2D5FD762FC1A}"/>
                </a:ext>
              </a:extLst>
            </p:cNvPr>
            <p:cNvSpPr>
              <a:spLocks noChangeArrowheads="1"/>
            </p:cNvSpPr>
            <p:nvPr/>
          </p:nvSpPr>
          <p:spPr bwMode="auto">
            <a:xfrm>
              <a:off x="4311" y="864"/>
              <a:ext cx="93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54" name="Line 21">
              <a:extLst>
                <a:ext uri="{FF2B5EF4-FFF2-40B4-BE49-F238E27FC236}">
                  <a16:creationId xmlns:a16="http://schemas.microsoft.com/office/drawing/2014/main" id="{C228E836-C7A5-45FD-84C9-F30B34AE7BEB}"/>
                </a:ext>
              </a:extLst>
            </p:cNvPr>
            <p:cNvSpPr>
              <a:spLocks noChangeShapeType="1"/>
            </p:cNvSpPr>
            <p:nvPr/>
          </p:nvSpPr>
          <p:spPr bwMode="auto">
            <a:xfrm>
              <a:off x="4311" y="864"/>
              <a:ext cx="9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Rectangle 22">
              <a:extLst>
                <a:ext uri="{FF2B5EF4-FFF2-40B4-BE49-F238E27FC236}">
                  <a16:creationId xmlns:a16="http://schemas.microsoft.com/office/drawing/2014/main" id="{4EF47E79-4EC8-4E44-8028-0B4FEB6DC164}"/>
                </a:ext>
              </a:extLst>
            </p:cNvPr>
            <p:cNvSpPr>
              <a:spLocks noChangeArrowheads="1"/>
            </p:cNvSpPr>
            <p:nvPr/>
          </p:nvSpPr>
          <p:spPr bwMode="auto">
            <a:xfrm>
              <a:off x="5248"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56" name="Line 23">
              <a:extLst>
                <a:ext uri="{FF2B5EF4-FFF2-40B4-BE49-F238E27FC236}">
                  <a16:creationId xmlns:a16="http://schemas.microsoft.com/office/drawing/2014/main" id="{98BED402-68D2-4B7B-B240-4907F2E9DD06}"/>
                </a:ext>
              </a:extLst>
            </p:cNvPr>
            <p:cNvSpPr>
              <a:spLocks noChangeShapeType="1"/>
            </p:cNvSpPr>
            <p:nvPr/>
          </p:nvSpPr>
          <p:spPr bwMode="auto">
            <a:xfrm>
              <a:off x="5248"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4">
              <a:extLst>
                <a:ext uri="{FF2B5EF4-FFF2-40B4-BE49-F238E27FC236}">
                  <a16:creationId xmlns:a16="http://schemas.microsoft.com/office/drawing/2014/main" id="{A1B7E0B8-D2ED-4D76-A010-EF1F64BB7DC5}"/>
                </a:ext>
              </a:extLst>
            </p:cNvPr>
            <p:cNvSpPr>
              <a:spLocks noChangeShapeType="1"/>
            </p:cNvSpPr>
            <p:nvPr/>
          </p:nvSpPr>
          <p:spPr bwMode="auto">
            <a:xfrm>
              <a:off x="5248"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8" name="Rectangle 25">
              <a:extLst>
                <a:ext uri="{FF2B5EF4-FFF2-40B4-BE49-F238E27FC236}">
                  <a16:creationId xmlns:a16="http://schemas.microsoft.com/office/drawing/2014/main" id="{83AE0898-D070-41E8-9C7B-FCB9AC1A0618}"/>
                </a:ext>
              </a:extLst>
            </p:cNvPr>
            <p:cNvSpPr>
              <a:spLocks noChangeArrowheads="1"/>
            </p:cNvSpPr>
            <p:nvPr/>
          </p:nvSpPr>
          <p:spPr bwMode="auto">
            <a:xfrm>
              <a:off x="5248"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59" name="Line 26">
              <a:extLst>
                <a:ext uri="{FF2B5EF4-FFF2-40B4-BE49-F238E27FC236}">
                  <a16:creationId xmlns:a16="http://schemas.microsoft.com/office/drawing/2014/main" id="{8AF58A3F-1B96-4040-A7A8-CD1B6A495FCB}"/>
                </a:ext>
              </a:extLst>
            </p:cNvPr>
            <p:cNvSpPr>
              <a:spLocks noChangeShapeType="1"/>
            </p:cNvSpPr>
            <p:nvPr/>
          </p:nvSpPr>
          <p:spPr bwMode="auto">
            <a:xfrm>
              <a:off x="5248"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27">
              <a:extLst>
                <a:ext uri="{FF2B5EF4-FFF2-40B4-BE49-F238E27FC236}">
                  <a16:creationId xmlns:a16="http://schemas.microsoft.com/office/drawing/2014/main" id="{25D99077-30C9-468E-930F-03A951208041}"/>
                </a:ext>
              </a:extLst>
            </p:cNvPr>
            <p:cNvSpPr>
              <a:spLocks noChangeShapeType="1"/>
            </p:cNvSpPr>
            <p:nvPr/>
          </p:nvSpPr>
          <p:spPr bwMode="auto">
            <a:xfrm>
              <a:off x="5248"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Rectangle 28">
              <a:extLst>
                <a:ext uri="{FF2B5EF4-FFF2-40B4-BE49-F238E27FC236}">
                  <a16:creationId xmlns:a16="http://schemas.microsoft.com/office/drawing/2014/main" id="{E0CAA4F3-0ABA-4E8A-B9D8-4F33CE6C8966}"/>
                </a:ext>
              </a:extLst>
            </p:cNvPr>
            <p:cNvSpPr>
              <a:spLocks noChangeArrowheads="1"/>
            </p:cNvSpPr>
            <p:nvPr/>
          </p:nvSpPr>
          <p:spPr bwMode="auto">
            <a:xfrm>
              <a:off x="3439" y="876"/>
              <a:ext cx="11" cy="4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62" name="Line 29">
              <a:extLst>
                <a:ext uri="{FF2B5EF4-FFF2-40B4-BE49-F238E27FC236}">
                  <a16:creationId xmlns:a16="http://schemas.microsoft.com/office/drawing/2014/main" id="{C39AF1ED-51D5-4B7D-876C-528EB2C18579}"/>
                </a:ext>
              </a:extLst>
            </p:cNvPr>
            <p:cNvSpPr>
              <a:spLocks noChangeShapeType="1"/>
            </p:cNvSpPr>
            <p:nvPr/>
          </p:nvSpPr>
          <p:spPr bwMode="auto">
            <a:xfrm>
              <a:off x="3439" y="876"/>
              <a:ext cx="1" cy="4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3" name="Rectangle 30">
              <a:extLst>
                <a:ext uri="{FF2B5EF4-FFF2-40B4-BE49-F238E27FC236}">
                  <a16:creationId xmlns:a16="http://schemas.microsoft.com/office/drawing/2014/main" id="{3B3E3837-0404-49CE-A01A-CA175FB522C1}"/>
                </a:ext>
              </a:extLst>
            </p:cNvPr>
            <p:cNvSpPr>
              <a:spLocks noChangeArrowheads="1"/>
            </p:cNvSpPr>
            <p:nvPr/>
          </p:nvSpPr>
          <p:spPr bwMode="auto">
            <a:xfrm>
              <a:off x="5248" y="876"/>
              <a:ext cx="11" cy="4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64" name="Line 31">
              <a:extLst>
                <a:ext uri="{FF2B5EF4-FFF2-40B4-BE49-F238E27FC236}">
                  <a16:creationId xmlns:a16="http://schemas.microsoft.com/office/drawing/2014/main" id="{6589CB05-7013-46DD-944C-F8A80C7DA0F3}"/>
                </a:ext>
              </a:extLst>
            </p:cNvPr>
            <p:cNvSpPr>
              <a:spLocks noChangeShapeType="1"/>
            </p:cNvSpPr>
            <p:nvPr/>
          </p:nvSpPr>
          <p:spPr bwMode="auto">
            <a:xfrm>
              <a:off x="5248" y="876"/>
              <a:ext cx="1" cy="4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Rectangle 32">
              <a:extLst>
                <a:ext uri="{FF2B5EF4-FFF2-40B4-BE49-F238E27FC236}">
                  <a16:creationId xmlns:a16="http://schemas.microsoft.com/office/drawing/2014/main" id="{AD188DE7-BD8E-4D7A-96F9-E5BF76EF8491}"/>
                </a:ext>
              </a:extLst>
            </p:cNvPr>
            <p:cNvSpPr>
              <a:spLocks noChangeArrowheads="1"/>
            </p:cNvSpPr>
            <p:nvPr/>
          </p:nvSpPr>
          <p:spPr bwMode="auto">
            <a:xfrm>
              <a:off x="3682"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066" name="Rectangle 33">
              <a:extLst>
                <a:ext uri="{FF2B5EF4-FFF2-40B4-BE49-F238E27FC236}">
                  <a16:creationId xmlns:a16="http://schemas.microsoft.com/office/drawing/2014/main" id="{CCF339D7-E811-40A5-A9BF-DB95B5143528}"/>
                </a:ext>
              </a:extLst>
            </p:cNvPr>
            <p:cNvSpPr>
              <a:spLocks noChangeArrowheads="1"/>
            </p:cNvSpPr>
            <p:nvPr/>
          </p:nvSpPr>
          <p:spPr bwMode="auto">
            <a:xfrm>
              <a:off x="3826"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067" name="Rectangle 34">
              <a:extLst>
                <a:ext uri="{FF2B5EF4-FFF2-40B4-BE49-F238E27FC236}">
                  <a16:creationId xmlns:a16="http://schemas.microsoft.com/office/drawing/2014/main" id="{6C894757-B514-4067-9FE5-FDDE61AA9D79}"/>
                </a:ext>
              </a:extLst>
            </p:cNvPr>
            <p:cNvSpPr>
              <a:spLocks noChangeArrowheads="1"/>
            </p:cNvSpPr>
            <p:nvPr/>
          </p:nvSpPr>
          <p:spPr bwMode="auto">
            <a:xfrm>
              <a:off x="3970" y="13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4068" name="Rectangle 35">
              <a:extLst>
                <a:ext uri="{FF2B5EF4-FFF2-40B4-BE49-F238E27FC236}">
                  <a16:creationId xmlns:a16="http://schemas.microsoft.com/office/drawing/2014/main" id="{57212B60-B792-4922-A441-566DE03494F5}"/>
                </a:ext>
              </a:extLst>
            </p:cNvPr>
            <p:cNvSpPr>
              <a:spLocks noChangeArrowheads="1"/>
            </p:cNvSpPr>
            <p:nvPr/>
          </p:nvSpPr>
          <p:spPr bwMode="auto">
            <a:xfrm>
              <a:off x="4588"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069" name="Rectangle 36">
              <a:extLst>
                <a:ext uri="{FF2B5EF4-FFF2-40B4-BE49-F238E27FC236}">
                  <a16:creationId xmlns:a16="http://schemas.microsoft.com/office/drawing/2014/main" id="{7CC35988-BB53-4018-9936-67E61BB5DA9B}"/>
                </a:ext>
              </a:extLst>
            </p:cNvPr>
            <p:cNvSpPr>
              <a:spLocks noChangeArrowheads="1"/>
            </p:cNvSpPr>
            <p:nvPr/>
          </p:nvSpPr>
          <p:spPr bwMode="auto">
            <a:xfrm>
              <a:off x="4732"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070" name="Rectangle 37">
              <a:extLst>
                <a:ext uri="{FF2B5EF4-FFF2-40B4-BE49-F238E27FC236}">
                  <a16:creationId xmlns:a16="http://schemas.microsoft.com/office/drawing/2014/main" id="{FB10D679-E752-4638-A02A-E11C6E7577FB}"/>
                </a:ext>
              </a:extLst>
            </p:cNvPr>
            <p:cNvSpPr>
              <a:spLocks noChangeArrowheads="1"/>
            </p:cNvSpPr>
            <p:nvPr/>
          </p:nvSpPr>
          <p:spPr bwMode="auto">
            <a:xfrm>
              <a:off x="4875" y="13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4071" name="Rectangle 38">
              <a:extLst>
                <a:ext uri="{FF2B5EF4-FFF2-40B4-BE49-F238E27FC236}">
                  <a16:creationId xmlns:a16="http://schemas.microsoft.com/office/drawing/2014/main" id="{D7C223BD-6794-496B-8298-CDB9B6C7030F}"/>
                </a:ext>
              </a:extLst>
            </p:cNvPr>
            <p:cNvSpPr>
              <a:spLocks noChangeArrowheads="1"/>
            </p:cNvSpPr>
            <p:nvPr/>
          </p:nvSpPr>
          <p:spPr bwMode="auto">
            <a:xfrm>
              <a:off x="3439" y="1315"/>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72" name="Line 39">
              <a:extLst>
                <a:ext uri="{FF2B5EF4-FFF2-40B4-BE49-F238E27FC236}">
                  <a16:creationId xmlns:a16="http://schemas.microsoft.com/office/drawing/2014/main" id="{C75DBC13-4A8D-4FFA-A001-99A43C6E42EC}"/>
                </a:ext>
              </a:extLst>
            </p:cNvPr>
            <p:cNvSpPr>
              <a:spLocks noChangeShapeType="1"/>
            </p:cNvSpPr>
            <p:nvPr/>
          </p:nvSpPr>
          <p:spPr bwMode="auto">
            <a:xfrm>
              <a:off x="3439" y="131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3" name="Rectangle 40">
              <a:extLst>
                <a:ext uri="{FF2B5EF4-FFF2-40B4-BE49-F238E27FC236}">
                  <a16:creationId xmlns:a16="http://schemas.microsoft.com/office/drawing/2014/main" id="{5EFC5417-460F-434F-9C8E-7286A7D84E2F}"/>
                </a:ext>
              </a:extLst>
            </p:cNvPr>
            <p:cNvSpPr>
              <a:spLocks noChangeArrowheads="1"/>
            </p:cNvSpPr>
            <p:nvPr/>
          </p:nvSpPr>
          <p:spPr bwMode="auto">
            <a:xfrm>
              <a:off x="3450" y="1315"/>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74" name="Line 41">
              <a:extLst>
                <a:ext uri="{FF2B5EF4-FFF2-40B4-BE49-F238E27FC236}">
                  <a16:creationId xmlns:a16="http://schemas.microsoft.com/office/drawing/2014/main" id="{3C2DA484-FF2D-4FC4-A397-2F3CE95111A3}"/>
                </a:ext>
              </a:extLst>
            </p:cNvPr>
            <p:cNvSpPr>
              <a:spLocks noChangeShapeType="1"/>
            </p:cNvSpPr>
            <p:nvPr/>
          </p:nvSpPr>
          <p:spPr bwMode="auto">
            <a:xfrm>
              <a:off x="3450" y="1315"/>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Rectangle 42">
              <a:extLst>
                <a:ext uri="{FF2B5EF4-FFF2-40B4-BE49-F238E27FC236}">
                  <a16:creationId xmlns:a16="http://schemas.microsoft.com/office/drawing/2014/main" id="{DF65FAD2-9FBF-443F-9EC7-012B38938200}"/>
                </a:ext>
              </a:extLst>
            </p:cNvPr>
            <p:cNvSpPr>
              <a:spLocks noChangeArrowheads="1"/>
            </p:cNvSpPr>
            <p:nvPr/>
          </p:nvSpPr>
          <p:spPr bwMode="auto">
            <a:xfrm>
              <a:off x="4305" y="1315"/>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76" name="Line 43">
              <a:extLst>
                <a:ext uri="{FF2B5EF4-FFF2-40B4-BE49-F238E27FC236}">
                  <a16:creationId xmlns:a16="http://schemas.microsoft.com/office/drawing/2014/main" id="{581D7271-F22D-43D7-B99E-D1FCDC36294E}"/>
                </a:ext>
              </a:extLst>
            </p:cNvPr>
            <p:cNvSpPr>
              <a:spLocks noChangeShapeType="1"/>
            </p:cNvSpPr>
            <p:nvPr/>
          </p:nvSpPr>
          <p:spPr bwMode="auto">
            <a:xfrm>
              <a:off x="4305" y="1315"/>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7" name="Rectangle 44">
              <a:extLst>
                <a:ext uri="{FF2B5EF4-FFF2-40B4-BE49-F238E27FC236}">
                  <a16:creationId xmlns:a16="http://schemas.microsoft.com/office/drawing/2014/main" id="{52ECD34F-E367-407E-BF62-EE7EF41DF021}"/>
                </a:ext>
              </a:extLst>
            </p:cNvPr>
            <p:cNvSpPr>
              <a:spLocks noChangeArrowheads="1"/>
            </p:cNvSpPr>
            <p:nvPr/>
          </p:nvSpPr>
          <p:spPr bwMode="auto">
            <a:xfrm>
              <a:off x="5248" y="1315"/>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78" name="Line 45">
              <a:extLst>
                <a:ext uri="{FF2B5EF4-FFF2-40B4-BE49-F238E27FC236}">
                  <a16:creationId xmlns:a16="http://schemas.microsoft.com/office/drawing/2014/main" id="{1E5FE946-24B0-4811-B759-4D77AB97C513}"/>
                </a:ext>
              </a:extLst>
            </p:cNvPr>
            <p:cNvSpPr>
              <a:spLocks noChangeShapeType="1"/>
            </p:cNvSpPr>
            <p:nvPr/>
          </p:nvSpPr>
          <p:spPr bwMode="auto">
            <a:xfrm>
              <a:off x="5248" y="131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9" name="Rectangle 46">
              <a:extLst>
                <a:ext uri="{FF2B5EF4-FFF2-40B4-BE49-F238E27FC236}">
                  <a16:creationId xmlns:a16="http://schemas.microsoft.com/office/drawing/2014/main" id="{5CA8B20C-7300-4CD4-97BA-6CBEFF70DF91}"/>
                </a:ext>
              </a:extLst>
            </p:cNvPr>
            <p:cNvSpPr>
              <a:spLocks noChangeArrowheads="1"/>
            </p:cNvSpPr>
            <p:nvPr/>
          </p:nvSpPr>
          <p:spPr bwMode="auto">
            <a:xfrm>
              <a:off x="3439" y="1321"/>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80" name="Line 47">
              <a:extLst>
                <a:ext uri="{FF2B5EF4-FFF2-40B4-BE49-F238E27FC236}">
                  <a16:creationId xmlns:a16="http://schemas.microsoft.com/office/drawing/2014/main" id="{628833BC-C495-45A8-8B67-4CC7E2AE76EA}"/>
                </a:ext>
              </a:extLst>
            </p:cNvPr>
            <p:cNvSpPr>
              <a:spLocks noChangeShapeType="1"/>
            </p:cNvSpPr>
            <p:nvPr/>
          </p:nvSpPr>
          <p:spPr bwMode="auto">
            <a:xfrm>
              <a:off x="3439" y="1321"/>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Rectangle 48">
              <a:extLst>
                <a:ext uri="{FF2B5EF4-FFF2-40B4-BE49-F238E27FC236}">
                  <a16:creationId xmlns:a16="http://schemas.microsoft.com/office/drawing/2014/main" id="{DC4033A3-90B8-4897-96C9-7577DC247CA2}"/>
                </a:ext>
              </a:extLst>
            </p:cNvPr>
            <p:cNvSpPr>
              <a:spLocks noChangeArrowheads="1"/>
            </p:cNvSpPr>
            <p:nvPr/>
          </p:nvSpPr>
          <p:spPr bwMode="auto">
            <a:xfrm>
              <a:off x="5248" y="1321"/>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82" name="Line 49">
              <a:extLst>
                <a:ext uri="{FF2B5EF4-FFF2-40B4-BE49-F238E27FC236}">
                  <a16:creationId xmlns:a16="http://schemas.microsoft.com/office/drawing/2014/main" id="{878F1C52-E2A5-47EE-9B34-B9BF529250A9}"/>
                </a:ext>
              </a:extLst>
            </p:cNvPr>
            <p:cNvSpPr>
              <a:spLocks noChangeShapeType="1"/>
            </p:cNvSpPr>
            <p:nvPr/>
          </p:nvSpPr>
          <p:spPr bwMode="auto">
            <a:xfrm>
              <a:off x="5248" y="1321"/>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Rectangle 50">
              <a:extLst>
                <a:ext uri="{FF2B5EF4-FFF2-40B4-BE49-F238E27FC236}">
                  <a16:creationId xmlns:a16="http://schemas.microsoft.com/office/drawing/2014/main" id="{7C32DF19-E1F0-45F6-AB18-54EC6E64F034}"/>
                </a:ext>
              </a:extLst>
            </p:cNvPr>
            <p:cNvSpPr>
              <a:spLocks noChangeArrowheads="1"/>
            </p:cNvSpPr>
            <p:nvPr/>
          </p:nvSpPr>
          <p:spPr bwMode="auto">
            <a:xfrm>
              <a:off x="3682" y="15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a:t>
              </a:r>
              <a:endParaRPr kumimoji="0" lang="en-US" altLang="zh-CN" sz="3200" b="0" u="sng" baseline="-25000"/>
            </a:p>
          </p:txBody>
        </p:sp>
        <p:sp>
          <p:nvSpPr>
            <p:cNvPr id="44084" name="Rectangle 51">
              <a:extLst>
                <a:ext uri="{FF2B5EF4-FFF2-40B4-BE49-F238E27FC236}">
                  <a16:creationId xmlns:a16="http://schemas.microsoft.com/office/drawing/2014/main" id="{16403617-5E4D-42AC-9ECD-2D901C85E584}"/>
                </a:ext>
              </a:extLst>
            </p:cNvPr>
            <p:cNvSpPr>
              <a:spLocks noChangeArrowheads="1"/>
            </p:cNvSpPr>
            <p:nvPr/>
          </p:nvSpPr>
          <p:spPr bwMode="auto">
            <a:xfrm>
              <a:off x="3970" y="15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4085" name="Rectangle 52">
              <a:extLst>
                <a:ext uri="{FF2B5EF4-FFF2-40B4-BE49-F238E27FC236}">
                  <a16:creationId xmlns:a16="http://schemas.microsoft.com/office/drawing/2014/main" id="{1E92543D-38F7-44E2-B28B-2D4FA2AE617B}"/>
                </a:ext>
              </a:extLst>
            </p:cNvPr>
            <p:cNvSpPr>
              <a:spLocks noChangeArrowheads="1"/>
            </p:cNvSpPr>
            <p:nvPr/>
          </p:nvSpPr>
          <p:spPr bwMode="auto">
            <a:xfrm>
              <a:off x="4588" y="1556"/>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086" name="Rectangle 53">
              <a:extLst>
                <a:ext uri="{FF2B5EF4-FFF2-40B4-BE49-F238E27FC236}">
                  <a16:creationId xmlns:a16="http://schemas.microsoft.com/office/drawing/2014/main" id="{896B0A5F-55E8-4DB5-9958-DCB065BFC864}"/>
                </a:ext>
              </a:extLst>
            </p:cNvPr>
            <p:cNvSpPr>
              <a:spLocks noChangeArrowheads="1"/>
            </p:cNvSpPr>
            <p:nvPr/>
          </p:nvSpPr>
          <p:spPr bwMode="auto">
            <a:xfrm>
              <a:off x="4732" y="155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a:t>
              </a:r>
              <a:endParaRPr kumimoji="0" lang="en-US" altLang="zh-CN" sz="3200" b="0" u="sng" baseline="-25000"/>
            </a:p>
          </p:txBody>
        </p:sp>
        <p:sp>
          <p:nvSpPr>
            <p:cNvPr id="44087" name="Line 54">
              <a:extLst>
                <a:ext uri="{FF2B5EF4-FFF2-40B4-BE49-F238E27FC236}">
                  <a16:creationId xmlns:a16="http://schemas.microsoft.com/office/drawing/2014/main" id="{6A9F00FD-D859-41EE-9DDB-9B3F74D25706}"/>
                </a:ext>
              </a:extLst>
            </p:cNvPr>
            <p:cNvSpPr>
              <a:spLocks noChangeShapeType="1"/>
            </p:cNvSpPr>
            <p:nvPr/>
          </p:nvSpPr>
          <p:spPr bwMode="auto">
            <a:xfrm>
              <a:off x="3439" y="154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8" name="Line 55">
              <a:extLst>
                <a:ext uri="{FF2B5EF4-FFF2-40B4-BE49-F238E27FC236}">
                  <a16:creationId xmlns:a16="http://schemas.microsoft.com/office/drawing/2014/main" id="{0ACC4BF2-8C71-4AD7-B580-552D4F4BD3AF}"/>
                </a:ext>
              </a:extLst>
            </p:cNvPr>
            <p:cNvSpPr>
              <a:spLocks noChangeShapeType="1"/>
            </p:cNvSpPr>
            <p:nvPr/>
          </p:nvSpPr>
          <p:spPr bwMode="auto">
            <a:xfrm>
              <a:off x="3450" y="154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9" name="Line 56">
              <a:extLst>
                <a:ext uri="{FF2B5EF4-FFF2-40B4-BE49-F238E27FC236}">
                  <a16:creationId xmlns:a16="http://schemas.microsoft.com/office/drawing/2014/main" id="{92660D42-6408-4475-BED9-58E18641165D}"/>
                </a:ext>
              </a:extLst>
            </p:cNvPr>
            <p:cNvSpPr>
              <a:spLocks noChangeShapeType="1"/>
            </p:cNvSpPr>
            <p:nvPr/>
          </p:nvSpPr>
          <p:spPr bwMode="auto">
            <a:xfrm>
              <a:off x="4305" y="1541"/>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0" name="Line 57">
              <a:extLst>
                <a:ext uri="{FF2B5EF4-FFF2-40B4-BE49-F238E27FC236}">
                  <a16:creationId xmlns:a16="http://schemas.microsoft.com/office/drawing/2014/main" id="{FFEF080F-58F9-4795-B61F-30C02FE5DD01}"/>
                </a:ext>
              </a:extLst>
            </p:cNvPr>
            <p:cNvSpPr>
              <a:spLocks noChangeShapeType="1"/>
            </p:cNvSpPr>
            <p:nvPr/>
          </p:nvSpPr>
          <p:spPr bwMode="auto">
            <a:xfrm>
              <a:off x="5248" y="154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1" name="Rectangle 58">
              <a:extLst>
                <a:ext uri="{FF2B5EF4-FFF2-40B4-BE49-F238E27FC236}">
                  <a16:creationId xmlns:a16="http://schemas.microsoft.com/office/drawing/2014/main" id="{A32A6EE8-DEFA-491C-9E97-9AF728D17DF8}"/>
                </a:ext>
              </a:extLst>
            </p:cNvPr>
            <p:cNvSpPr>
              <a:spLocks noChangeArrowheads="1"/>
            </p:cNvSpPr>
            <p:nvPr/>
          </p:nvSpPr>
          <p:spPr bwMode="auto">
            <a:xfrm>
              <a:off x="3439" y="1547"/>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92" name="Line 59">
              <a:extLst>
                <a:ext uri="{FF2B5EF4-FFF2-40B4-BE49-F238E27FC236}">
                  <a16:creationId xmlns:a16="http://schemas.microsoft.com/office/drawing/2014/main" id="{7C70F53E-D502-491B-B34A-AD394602400A}"/>
                </a:ext>
              </a:extLst>
            </p:cNvPr>
            <p:cNvSpPr>
              <a:spLocks noChangeShapeType="1"/>
            </p:cNvSpPr>
            <p:nvPr/>
          </p:nvSpPr>
          <p:spPr bwMode="auto">
            <a:xfrm>
              <a:off x="3439" y="1547"/>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3" name="Rectangle 60">
              <a:extLst>
                <a:ext uri="{FF2B5EF4-FFF2-40B4-BE49-F238E27FC236}">
                  <a16:creationId xmlns:a16="http://schemas.microsoft.com/office/drawing/2014/main" id="{9961C339-D1FC-4E12-BE4C-9E7056C660BE}"/>
                </a:ext>
              </a:extLst>
            </p:cNvPr>
            <p:cNvSpPr>
              <a:spLocks noChangeArrowheads="1"/>
            </p:cNvSpPr>
            <p:nvPr/>
          </p:nvSpPr>
          <p:spPr bwMode="auto">
            <a:xfrm>
              <a:off x="5248" y="1547"/>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94" name="Line 61">
              <a:extLst>
                <a:ext uri="{FF2B5EF4-FFF2-40B4-BE49-F238E27FC236}">
                  <a16:creationId xmlns:a16="http://schemas.microsoft.com/office/drawing/2014/main" id="{4B0B88EC-EBED-4137-B689-B3978CEB9D32}"/>
                </a:ext>
              </a:extLst>
            </p:cNvPr>
            <p:cNvSpPr>
              <a:spLocks noChangeShapeType="1"/>
            </p:cNvSpPr>
            <p:nvPr/>
          </p:nvSpPr>
          <p:spPr bwMode="auto">
            <a:xfrm>
              <a:off x="5248" y="1547"/>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95" name="Rectangle 62">
              <a:extLst>
                <a:ext uri="{FF2B5EF4-FFF2-40B4-BE49-F238E27FC236}">
                  <a16:creationId xmlns:a16="http://schemas.microsoft.com/office/drawing/2014/main" id="{ADD6E1EE-F119-4B92-B8E8-EB142B45BE45}"/>
                </a:ext>
              </a:extLst>
            </p:cNvPr>
            <p:cNvSpPr>
              <a:spLocks noChangeArrowheads="1"/>
            </p:cNvSpPr>
            <p:nvPr/>
          </p:nvSpPr>
          <p:spPr bwMode="auto">
            <a:xfrm>
              <a:off x="3682" y="1782"/>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096" name="Rectangle 63">
              <a:extLst>
                <a:ext uri="{FF2B5EF4-FFF2-40B4-BE49-F238E27FC236}">
                  <a16:creationId xmlns:a16="http://schemas.microsoft.com/office/drawing/2014/main" id="{DAAA99E1-7FDA-4DC5-88D8-C5CF4C5C8DFF}"/>
                </a:ext>
              </a:extLst>
            </p:cNvPr>
            <p:cNvSpPr>
              <a:spLocks noChangeArrowheads="1"/>
            </p:cNvSpPr>
            <p:nvPr/>
          </p:nvSpPr>
          <p:spPr bwMode="auto">
            <a:xfrm>
              <a:off x="3826" y="1782"/>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dirty="0">
                  <a:solidFill>
                    <a:srgbClr val="000000"/>
                  </a:solidFill>
                </a:rPr>
                <a:t>1 0</a:t>
              </a:r>
              <a:endParaRPr kumimoji="0" lang="en-US" altLang="zh-CN" sz="3200" b="0" u="sng" baseline="-25000" dirty="0"/>
            </a:p>
          </p:txBody>
        </p:sp>
        <p:sp>
          <p:nvSpPr>
            <p:cNvPr id="44097" name="Rectangle 64">
              <a:extLst>
                <a:ext uri="{FF2B5EF4-FFF2-40B4-BE49-F238E27FC236}">
                  <a16:creationId xmlns:a16="http://schemas.microsoft.com/office/drawing/2014/main" id="{F29F1B92-894D-4490-A0A7-1114852D36AA}"/>
                </a:ext>
              </a:extLst>
            </p:cNvPr>
            <p:cNvSpPr>
              <a:spLocks noChangeArrowheads="1"/>
            </p:cNvSpPr>
            <p:nvPr/>
          </p:nvSpPr>
          <p:spPr bwMode="auto">
            <a:xfrm>
              <a:off x="4588" y="1782"/>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0 1 0</a:t>
              </a:r>
              <a:endParaRPr kumimoji="0" lang="en-US" altLang="zh-CN" sz="3200" b="0" u="sng" baseline="-25000"/>
            </a:p>
          </p:txBody>
        </p:sp>
        <p:sp>
          <p:nvSpPr>
            <p:cNvPr id="44098" name="Rectangle 65">
              <a:extLst>
                <a:ext uri="{FF2B5EF4-FFF2-40B4-BE49-F238E27FC236}">
                  <a16:creationId xmlns:a16="http://schemas.microsoft.com/office/drawing/2014/main" id="{FC34B671-5CE3-4F2A-90D7-546D36D2D4D1}"/>
                </a:ext>
              </a:extLst>
            </p:cNvPr>
            <p:cNvSpPr>
              <a:spLocks noChangeArrowheads="1"/>
            </p:cNvSpPr>
            <p:nvPr/>
          </p:nvSpPr>
          <p:spPr bwMode="auto">
            <a:xfrm>
              <a:off x="3439" y="1767"/>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099" name="Line 66">
              <a:extLst>
                <a:ext uri="{FF2B5EF4-FFF2-40B4-BE49-F238E27FC236}">
                  <a16:creationId xmlns:a16="http://schemas.microsoft.com/office/drawing/2014/main" id="{2A364DBA-67C0-4644-9979-B7FF2F5859EE}"/>
                </a:ext>
              </a:extLst>
            </p:cNvPr>
            <p:cNvSpPr>
              <a:spLocks noChangeShapeType="1"/>
            </p:cNvSpPr>
            <p:nvPr/>
          </p:nvSpPr>
          <p:spPr bwMode="auto">
            <a:xfrm>
              <a:off x="3439" y="176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Rectangle 67">
              <a:extLst>
                <a:ext uri="{FF2B5EF4-FFF2-40B4-BE49-F238E27FC236}">
                  <a16:creationId xmlns:a16="http://schemas.microsoft.com/office/drawing/2014/main" id="{E75573B0-9D4F-484E-A8DB-37DCBFF88D36}"/>
                </a:ext>
              </a:extLst>
            </p:cNvPr>
            <p:cNvSpPr>
              <a:spLocks noChangeArrowheads="1"/>
            </p:cNvSpPr>
            <p:nvPr/>
          </p:nvSpPr>
          <p:spPr bwMode="auto">
            <a:xfrm>
              <a:off x="3450" y="1767"/>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01" name="Line 68">
              <a:extLst>
                <a:ext uri="{FF2B5EF4-FFF2-40B4-BE49-F238E27FC236}">
                  <a16:creationId xmlns:a16="http://schemas.microsoft.com/office/drawing/2014/main" id="{22AF8081-0DD5-480A-9D9D-A1184C5B2ABB}"/>
                </a:ext>
              </a:extLst>
            </p:cNvPr>
            <p:cNvSpPr>
              <a:spLocks noChangeShapeType="1"/>
            </p:cNvSpPr>
            <p:nvPr/>
          </p:nvSpPr>
          <p:spPr bwMode="auto">
            <a:xfrm>
              <a:off x="3450" y="1767"/>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2" name="Rectangle 69">
              <a:extLst>
                <a:ext uri="{FF2B5EF4-FFF2-40B4-BE49-F238E27FC236}">
                  <a16:creationId xmlns:a16="http://schemas.microsoft.com/office/drawing/2014/main" id="{034963BD-707C-48A7-9FF4-4B87294E7A54}"/>
                </a:ext>
              </a:extLst>
            </p:cNvPr>
            <p:cNvSpPr>
              <a:spLocks noChangeArrowheads="1"/>
            </p:cNvSpPr>
            <p:nvPr/>
          </p:nvSpPr>
          <p:spPr bwMode="auto">
            <a:xfrm>
              <a:off x="4305" y="1767"/>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03" name="Line 70">
              <a:extLst>
                <a:ext uri="{FF2B5EF4-FFF2-40B4-BE49-F238E27FC236}">
                  <a16:creationId xmlns:a16="http://schemas.microsoft.com/office/drawing/2014/main" id="{D085F3C5-FB4B-4147-BC87-8FC59D192FAC}"/>
                </a:ext>
              </a:extLst>
            </p:cNvPr>
            <p:cNvSpPr>
              <a:spLocks noChangeShapeType="1"/>
            </p:cNvSpPr>
            <p:nvPr/>
          </p:nvSpPr>
          <p:spPr bwMode="auto">
            <a:xfrm>
              <a:off x="4305" y="1767"/>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4" name="Rectangle 71">
              <a:extLst>
                <a:ext uri="{FF2B5EF4-FFF2-40B4-BE49-F238E27FC236}">
                  <a16:creationId xmlns:a16="http://schemas.microsoft.com/office/drawing/2014/main" id="{AA98673F-A4A6-4864-86EE-320BE35561E4}"/>
                </a:ext>
              </a:extLst>
            </p:cNvPr>
            <p:cNvSpPr>
              <a:spLocks noChangeArrowheads="1"/>
            </p:cNvSpPr>
            <p:nvPr/>
          </p:nvSpPr>
          <p:spPr bwMode="auto">
            <a:xfrm>
              <a:off x="5248" y="1767"/>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05" name="Line 72">
              <a:extLst>
                <a:ext uri="{FF2B5EF4-FFF2-40B4-BE49-F238E27FC236}">
                  <a16:creationId xmlns:a16="http://schemas.microsoft.com/office/drawing/2014/main" id="{CB2A91D3-0832-4C12-BBD6-FDCC56040C73}"/>
                </a:ext>
              </a:extLst>
            </p:cNvPr>
            <p:cNvSpPr>
              <a:spLocks noChangeShapeType="1"/>
            </p:cNvSpPr>
            <p:nvPr/>
          </p:nvSpPr>
          <p:spPr bwMode="auto">
            <a:xfrm>
              <a:off x="5248" y="176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6" name="Rectangle 73">
              <a:extLst>
                <a:ext uri="{FF2B5EF4-FFF2-40B4-BE49-F238E27FC236}">
                  <a16:creationId xmlns:a16="http://schemas.microsoft.com/office/drawing/2014/main" id="{C2A7412D-DB67-4695-8239-8B0EF705EE92}"/>
                </a:ext>
              </a:extLst>
            </p:cNvPr>
            <p:cNvSpPr>
              <a:spLocks noChangeArrowheads="1"/>
            </p:cNvSpPr>
            <p:nvPr/>
          </p:nvSpPr>
          <p:spPr bwMode="auto">
            <a:xfrm>
              <a:off x="3439" y="1773"/>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07" name="Line 74">
              <a:extLst>
                <a:ext uri="{FF2B5EF4-FFF2-40B4-BE49-F238E27FC236}">
                  <a16:creationId xmlns:a16="http://schemas.microsoft.com/office/drawing/2014/main" id="{672705B8-2BBC-44CF-8803-C06DDFC31B7F}"/>
                </a:ext>
              </a:extLst>
            </p:cNvPr>
            <p:cNvSpPr>
              <a:spLocks noChangeShapeType="1"/>
            </p:cNvSpPr>
            <p:nvPr/>
          </p:nvSpPr>
          <p:spPr bwMode="auto">
            <a:xfrm>
              <a:off x="3439" y="1773"/>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8" name="Rectangle 75">
              <a:extLst>
                <a:ext uri="{FF2B5EF4-FFF2-40B4-BE49-F238E27FC236}">
                  <a16:creationId xmlns:a16="http://schemas.microsoft.com/office/drawing/2014/main" id="{E8CC5204-B207-4DA8-8694-A0A3C0D39D7A}"/>
                </a:ext>
              </a:extLst>
            </p:cNvPr>
            <p:cNvSpPr>
              <a:spLocks noChangeArrowheads="1"/>
            </p:cNvSpPr>
            <p:nvPr/>
          </p:nvSpPr>
          <p:spPr bwMode="auto">
            <a:xfrm>
              <a:off x="5248" y="1773"/>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09" name="Line 76">
              <a:extLst>
                <a:ext uri="{FF2B5EF4-FFF2-40B4-BE49-F238E27FC236}">
                  <a16:creationId xmlns:a16="http://schemas.microsoft.com/office/drawing/2014/main" id="{0FC94707-11A5-48DC-B984-CDB7B8560AA0}"/>
                </a:ext>
              </a:extLst>
            </p:cNvPr>
            <p:cNvSpPr>
              <a:spLocks noChangeShapeType="1"/>
            </p:cNvSpPr>
            <p:nvPr/>
          </p:nvSpPr>
          <p:spPr bwMode="auto">
            <a:xfrm>
              <a:off x="5248" y="1773"/>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0" name="Rectangle 77">
              <a:extLst>
                <a:ext uri="{FF2B5EF4-FFF2-40B4-BE49-F238E27FC236}">
                  <a16:creationId xmlns:a16="http://schemas.microsoft.com/office/drawing/2014/main" id="{5135497C-A0D1-46AD-95C2-C1B6D7097E8A}"/>
                </a:ext>
              </a:extLst>
            </p:cNvPr>
            <p:cNvSpPr>
              <a:spLocks noChangeArrowheads="1"/>
            </p:cNvSpPr>
            <p:nvPr/>
          </p:nvSpPr>
          <p:spPr bwMode="auto">
            <a:xfrm>
              <a:off x="3682" y="2007"/>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0 1 0</a:t>
              </a:r>
              <a:endParaRPr kumimoji="0" lang="en-US" altLang="zh-CN" sz="3200" b="0" u="sng" baseline="-25000"/>
            </a:p>
          </p:txBody>
        </p:sp>
        <p:sp>
          <p:nvSpPr>
            <p:cNvPr id="44111" name="Rectangle 78">
              <a:extLst>
                <a:ext uri="{FF2B5EF4-FFF2-40B4-BE49-F238E27FC236}">
                  <a16:creationId xmlns:a16="http://schemas.microsoft.com/office/drawing/2014/main" id="{13F4B160-AA65-4007-A660-2109CF9ADB07}"/>
                </a:ext>
              </a:extLst>
            </p:cNvPr>
            <p:cNvSpPr>
              <a:spLocks noChangeArrowheads="1"/>
            </p:cNvSpPr>
            <p:nvPr/>
          </p:nvSpPr>
          <p:spPr bwMode="auto">
            <a:xfrm>
              <a:off x="4588" y="2007"/>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a:t>
              </a:r>
              <a:endParaRPr kumimoji="0" lang="en-US" altLang="zh-CN" sz="3200" b="0" u="sng" baseline="-25000"/>
            </a:p>
          </p:txBody>
        </p:sp>
        <p:sp>
          <p:nvSpPr>
            <p:cNvPr id="44112" name="Rectangle 79">
              <a:extLst>
                <a:ext uri="{FF2B5EF4-FFF2-40B4-BE49-F238E27FC236}">
                  <a16:creationId xmlns:a16="http://schemas.microsoft.com/office/drawing/2014/main" id="{2CE6E7AF-9F8F-409F-B080-0063BF516B3E}"/>
                </a:ext>
              </a:extLst>
            </p:cNvPr>
            <p:cNvSpPr>
              <a:spLocks noChangeArrowheads="1"/>
            </p:cNvSpPr>
            <p:nvPr/>
          </p:nvSpPr>
          <p:spPr bwMode="auto">
            <a:xfrm>
              <a:off x="4875" y="200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4113" name="Rectangle 80">
              <a:extLst>
                <a:ext uri="{FF2B5EF4-FFF2-40B4-BE49-F238E27FC236}">
                  <a16:creationId xmlns:a16="http://schemas.microsoft.com/office/drawing/2014/main" id="{FC951FFF-48E5-4EAA-A1C5-E032C1957F7E}"/>
                </a:ext>
              </a:extLst>
            </p:cNvPr>
            <p:cNvSpPr>
              <a:spLocks noChangeArrowheads="1"/>
            </p:cNvSpPr>
            <p:nvPr/>
          </p:nvSpPr>
          <p:spPr bwMode="auto">
            <a:xfrm>
              <a:off x="3439" y="199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14" name="Line 81">
              <a:extLst>
                <a:ext uri="{FF2B5EF4-FFF2-40B4-BE49-F238E27FC236}">
                  <a16:creationId xmlns:a16="http://schemas.microsoft.com/office/drawing/2014/main" id="{04F11CDE-571B-4DC1-99A6-76A54E1A950F}"/>
                </a:ext>
              </a:extLst>
            </p:cNvPr>
            <p:cNvSpPr>
              <a:spLocks noChangeShapeType="1"/>
            </p:cNvSpPr>
            <p:nvPr/>
          </p:nvSpPr>
          <p:spPr bwMode="auto">
            <a:xfrm>
              <a:off x="3439" y="199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5" name="Rectangle 82">
              <a:extLst>
                <a:ext uri="{FF2B5EF4-FFF2-40B4-BE49-F238E27FC236}">
                  <a16:creationId xmlns:a16="http://schemas.microsoft.com/office/drawing/2014/main" id="{DFFF79A0-6003-4CA6-BC31-ECD6D383E7CF}"/>
                </a:ext>
              </a:extLst>
            </p:cNvPr>
            <p:cNvSpPr>
              <a:spLocks noChangeArrowheads="1"/>
            </p:cNvSpPr>
            <p:nvPr/>
          </p:nvSpPr>
          <p:spPr bwMode="auto">
            <a:xfrm>
              <a:off x="3450" y="1993"/>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16" name="Line 83">
              <a:extLst>
                <a:ext uri="{FF2B5EF4-FFF2-40B4-BE49-F238E27FC236}">
                  <a16:creationId xmlns:a16="http://schemas.microsoft.com/office/drawing/2014/main" id="{A79BFBC4-F9F8-483B-832E-842A5C97748A}"/>
                </a:ext>
              </a:extLst>
            </p:cNvPr>
            <p:cNvSpPr>
              <a:spLocks noChangeShapeType="1"/>
            </p:cNvSpPr>
            <p:nvPr/>
          </p:nvSpPr>
          <p:spPr bwMode="auto">
            <a:xfrm>
              <a:off x="3450" y="1993"/>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7" name="Rectangle 84">
              <a:extLst>
                <a:ext uri="{FF2B5EF4-FFF2-40B4-BE49-F238E27FC236}">
                  <a16:creationId xmlns:a16="http://schemas.microsoft.com/office/drawing/2014/main" id="{47AE906F-59F8-4738-96AB-2DA02CD76ED9}"/>
                </a:ext>
              </a:extLst>
            </p:cNvPr>
            <p:cNvSpPr>
              <a:spLocks noChangeArrowheads="1"/>
            </p:cNvSpPr>
            <p:nvPr/>
          </p:nvSpPr>
          <p:spPr bwMode="auto">
            <a:xfrm>
              <a:off x="4305" y="1993"/>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18" name="Line 85">
              <a:extLst>
                <a:ext uri="{FF2B5EF4-FFF2-40B4-BE49-F238E27FC236}">
                  <a16:creationId xmlns:a16="http://schemas.microsoft.com/office/drawing/2014/main" id="{1B0F5F84-76B4-4092-82C8-B9459D2DF50D}"/>
                </a:ext>
              </a:extLst>
            </p:cNvPr>
            <p:cNvSpPr>
              <a:spLocks noChangeShapeType="1"/>
            </p:cNvSpPr>
            <p:nvPr/>
          </p:nvSpPr>
          <p:spPr bwMode="auto">
            <a:xfrm>
              <a:off x="4305" y="1993"/>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9" name="Rectangle 86">
              <a:extLst>
                <a:ext uri="{FF2B5EF4-FFF2-40B4-BE49-F238E27FC236}">
                  <a16:creationId xmlns:a16="http://schemas.microsoft.com/office/drawing/2014/main" id="{C7FD4647-4AF7-43D1-9091-FD7D0FC9B934}"/>
                </a:ext>
              </a:extLst>
            </p:cNvPr>
            <p:cNvSpPr>
              <a:spLocks noChangeArrowheads="1"/>
            </p:cNvSpPr>
            <p:nvPr/>
          </p:nvSpPr>
          <p:spPr bwMode="auto">
            <a:xfrm>
              <a:off x="5248" y="199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20" name="Line 87">
              <a:extLst>
                <a:ext uri="{FF2B5EF4-FFF2-40B4-BE49-F238E27FC236}">
                  <a16:creationId xmlns:a16="http://schemas.microsoft.com/office/drawing/2014/main" id="{9B9DCA75-8DC9-401B-A357-CC39E2846622}"/>
                </a:ext>
              </a:extLst>
            </p:cNvPr>
            <p:cNvSpPr>
              <a:spLocks noChangeShapeType="1"/>
            </p:cNvSpPr>
            <p:nvPr/>
          </p:nvSpPr>
          <p:spPr bwMode="auto">
            <a:xfrm>
              <a:off x="5248" y="199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1" name="Rectangle 88">
              <a:extLst>
                <a:ext uri="{FF2B5EF4-FFF2-40B4-BE49-F238E27FC236}">
                  <a16:creationId xmlns:a16="http://schemas.microsoft.com/office/drawing/2014/main" id="{2DF553F2-31A0-4F58-B5E9-A72F8071A94A}"/>
                </a:ext>
              </a:extLst>
            </p:cNvPr>
            <p:cNvSpPr>
              <a:spLocks noChangeArrowheads="1"/>
            </p:cNvSpPr>
            <p:nvPr/>
          </p:nvSpPr>
          <p:spPr bwMode="auto">
            <a:xfrm>
              <a:off x="3439" y="1999"/>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22" name="Line 89">
              <a:extLst>
                <a:ext uri="{FF2B5EF4-FFF2-40B4-BE49-F238E27FC236}">
                  <a16:creationId xmlns:a16="http://schemas.microsoft.com/office/drawing/2014/main" id="{0B8B8720-98B1-4A1F-ADFC-C1C2B7E944E8}"/>
                </a:ext>
              </a:extLst>
            </p:cNvPr>
            <p:cNvSpPr>
              <a:spLocks noChangeShapeType="1"/>
            </p:cNvSpPr>
            <p:nvPr/>
          </p:nvSpPr>
          <p:spPr bwMode="auto">
            <a:xfrm>
              <a:off x="3439" y="1999"/>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3" name="Rectangle 90">
              <a:extLst>
                <a:ext uri="{FF2B5EF4-FFF2-40B4-BE49-F238E27FC236}">
                  <a16:creationId xmlns:a16="http://schemas.microsoft.com/office/drawing/2014/main" id="{93BB9F7A-5B55-4B5D-B8B2-D64F5458D879}"/>
                </a:ext>
              </a:extLst>
            </p:cNvPr>
            <p:cNvSpPr>
              <a:spLocks noChangeArrowheads="1"/>
            </p:cNvSpPr>
            <p:nvPr/>
          </p:nvSpPr>
          <p:spPr bwMode="auto">
            <a:xfrm>
              <a:off x="5248" y="1999"/>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24" name="Line 91">
              <a:extLst>
                <a:ext uri="{FF2B5EF4-FFF2-40B4-BE49-F238E27FC236}">
                  <a16:creationId xmlns:a16="http://schemas.microsoft.com/office/drawing/2014/main" id="{71439371-17B4-4FD8-990A-92E133AF89CE}"/>
                </a:ext>
              </a:extLst>
            </p:cNvPr>
            <p:cNvSpPr>
              <a:spLocks noChangeShapeType="1"/>
            </p:cNvSpPr>
            <p:nvPr/>
          </p:nvSpPr>
          <p:spPr bwMode="auto">
            <a:xfrm>
              <a:off x="5248" y="1999"/>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25" name="Rectangle 92">
              <a:extLst>
                <a:ext uri="{FF2B5EF4-FFF2-40B4-BE49-F238E27FC236}">
                  <a16:creationId xmlns:a16="http://schemas.microsoft.com/office/drawing/2014/main" id="{0D1E3D82-DDB3-4BE4-8D74-11521B168C3F}"/>
                </a:ext>
              </a:extLst>
            </p:cNvPr>
            <p:cNvSpPr>
              <a:spLocks noChangeArrowheads="1"/>
            </p:cNvSpPr>
            <p:nvPr/>
          </p:nvSpPr>
          <p:spPr bwMode="auto">
            <a:xfrm>
              <a:off x="3682" y="2233"/>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a:t>
              </a:r>
              <a:endParaRPr kumimoji="0" lang="en-US" altLang="zh-CN" sz="3200" b="0" u="sng" baseline="-25000"/>
            </a:p>
          </p:txBody>
        </p:sp>
        <p:sp>
          <p:nvSpPr>
            <p:cNvPr id="44126" name="Rectangle 93">
              <a:extLst>
                <a:ext uri="{FF2B5EF4-FFF2-40B4-BE49-F238E27FC236}">
                  <a16:creationId xmlns:a16="http://schemas.microsoft.com/office/drawing/2014/main" id="{DE07E36F-8697-4C85-B277-B3773CF17370}"/>
                </a:ext>
              </a:extLst>
            </p:cNvPr>
            <p:cNvSpPr>
              <a:spLocks noChangeArrowheads="1"/>
            </p:cNvSpPr>
            <p:nvPr/>
          </p:nvSpPr>
          <p:spPr bwMode="auto">
            <a:xfrm>
              <a:off x="3970" y="223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4127" name="Rectangle 94">
              <a:extLst>
                <a:ext uri="{FF2B5EF4-FFF2-40B4-BE49-F238E27FC236}">
                  <a16:creationId xmlns:a16="http://schemas.microsoft.com/office/drawing/2014/main" id="{C250C3CB-3565-48BA-AF89-288188ACD888}"/>
                </a:ext>
              </a:extLst>
            </p:cNvPr>
            <p:cNvSpPr>
              <a:spLocks noChangeArrowheads="1"/>
            </p:cNvSpPr>
            <p:nvPr/>
          </p:nvSpPr>
          <p:spPr bwMode="auto">
            <a:xfrm>
              <a:off x="4588" y="2233"/>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a:t>
              </a:r>
              <a:endParaRPr kumimoji="0" lang="en-US" altLang="zh-CN" sz="3200" b="0" u="sng" baseline="-25000"/>
            </a:p>
          </p:txBody>
        </p:sp>
        <p:sp>
          <p:nvSpPr>
            <p:cNvPr id="44128" name="Rectangle 95">
              <a:extLst>
                <a:ext uri="{FF2B5EF4-FFF2-40B4-BE49-F238E27FC236}">
                  <a16:creationId xmlns:a16="http://schemas.microsoft.com/office/drawing/2014/main" id="{83C13101-196C-4CE4-AAC0-A237DA1EAD93}"/>
                </a:ext>
              </a:extLst>
            </p:cNvPr>
            <p:cNvSpPr>
              <a:spLocks noChangeArrowheads="1"/>
            </p:cNvSpPr>
            <p:nvPr/>
          </p:nvSpPr>
          <p:spPr bwMode="auto">
            <a:xfrm>
              <a:off x="4875" y="223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4129" name="Rectangle 96">
              <a:extLst>
                <a:ext uri="{FF2B5EF4-FFF2-40B4-BE49-F238E27FC236}">
                  <a16:creationId xmlns:a16="http://schemas.microsoft.com/office/drawing/2014/main" id="{40DB4640-73C8-4790-9542-1980B2282ACE}"/>
                </a:ext>
              </a:extLst>
            </p:cNvPr>
            <p:cNvSpPr>
              <a:spLocks noChangeArrowheads="1"/>
            </p:cNvSpPr>
            <p:nvPr/>
          </p:nvSpPr>
          <p:spPr bwMode="auto">
            <a:xfrm>
              <a:off x="3439" y="2218"/>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30" name="Line 97">
              <a:extLst>
                <a:ext uri="{FF2B5EF4-FFF2-40B4-BE49-F238E27FC236}">
                  <a16:creationId xmlns:a16="http://schemas.microsoft.com/office/drawing/2014/main" id="{131F950D-3909-48D8-8178-72133BEE0B4B}"/>
                </a:ext>
              </a:extLst>
            </p:cNvPr>
            <p:cNvSpPr>
              <a:spLocks noChangeShapeType="1"/>
            </p:cNvSpPr>
            <p:nvPr/>
          </p:nvSpPr>
          <p:spPr bwMode="auto">
            <a:xfrm>
              <a:off x="3439" y="221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1" name="Rectangle 98">
              <a:extLst>
                <a:ext uri="{FF2B5EF4-FFF2-40B4-BE49-F238E27FC236}">
                  <a16:creationId xmlns:a16="http://schemas.microsoft.com/office/drawing/2014/main" id="{D92B221D-6C73-4510-BBEC-60C8841E9A1C}"/>
                </a:ext>
              </a:extLst>
            </p:cNvPr>
            <p:cNvSpPr>
              <a:spLocks noChangeArrowheads="1"/>
            </p:cNvSpPr>
            <p:nvPr/>
          </p:nvSpPr>
          <p:spPr bwMode="auto">
            <a:xfrm>
              <a:off x="3450" y="2218"/>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32" name="Line 99">
              <a:extLst>
                <a:ext uri="{FF2B5EF4-FFF2-40B4-BE49-F238E27FC236}">
                  <a16:creationId xmlns:a16="http://schemas.microsoft.com/office/drawing/2014/main" id="{10B91A73-C60E-449E-A4DF-461E3574532A}"/>
                </a:ext>
              </a:extLst>
            </p:cNvPr>
            <p:cNvSpPr>
              <a:spLocks noChangeShapeType="1"/>
            </p:cNvSpPr>
            <p:nvPr/>
          </p:nvSpPr>
          <p:spPr bwMode="auto">
            <a:xfrm>
              <a:off x="3450" y="2218"/>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3" name="Rectangle 100">
              <a:extLst>
                <a:ext uri="{FF2B5EF4-FFF2-40B4-BE49-F238E27FC236}">
                  <a16:creationId xmlns:a16="http://schemas.microsoft.com/office/drawing/2014/main" id="{BD58A40A-8CD2-449D-85F9-FEA8CDF0F88E}"/>
                </a:ext>
              </a:extLst>
            </p:cNvPr>
            <p:cNvSpPr>
              <a:spLocks noChangeArrowheads="1"/>
            </p:cNvSpPr>
            <p:nvPr/>
          </p:nvSpPr>
          <p:spPr bwMode="auto">
            <a:xfrm>
              <a:off x="4305" y="2218"/>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34" name="Line 101">
              <a:extLst>
                <a:ext uri="{FF2B5EF4-FFF2-40B4-BE49-F238E27FC236}">
                  <a16:creationId xmlns:a16="http://schemas.microsoft.com/office/drawing/2014/main" id="{D83A3947-BA66-454F-8453-D97A4D83B296}"/>
                </a:ext>
              </a:extLst>
            </p:cNvPr>
            <p:cNvSpPr>
              <a:spLocks noChangeShapeType="1"/>
            </p:cNvSpPr>
            <p:nvPr/>
          </p:nvSpPr>
          <p:spPr bwMode="auto">
            <a:xfrm>
              <a:off x="4305" y="2218"/>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5" name="Rectangle 102">
              <a:extLst>
                <a:ext uri="{FF2B5EF4-FFF2-40B4-BE49-F238E27FC236}">
                  <a16:creationId xmlns:a16="http://schemas.microsoft.com/office/drawing/2014/main" id="{CBC525E5-3909-4C7C-9ED3-26E6D7240C85}"/>
                </a:ext>
              </a:extLst>
            </p:cNvPr>
            <p:cNvSpPr>
              <a:spLocks noChangeArrowheads="1"/>
            </p:cNvSpPr>
            <p:nvPr/>
          </p:nvSpPr>
          <p:spPr bwMode="auto">
            <a:xfrm>
              <a:off x="5248" y="2218"/>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36" name="Line 103">
              <a:extLst>
                <a:ext uri="{FF2B5EF4-FFF2-40B4-BE49-F238E27FC236}">
                  <a16:creationId xmlns:a16="http://schemas.microsoft.com/office/drawing/2014/main" id="{A54F718D-9002-435A-A99F-E964307CF68C}"/>
                </a:ext>
              </a:extLst>
            </p:cNvPr>
            <p:cNvSpPr>
              <a:spLocks noChangeShapeType="1"/>
            </p:cNvSpPr>
            <p:nvPr/>
          </p:nvSpPr>
          <p:spPr bwMode="auto">
            <a:xfrm>
              <a:off x="5248" y="221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7" name="Rectangle 104">
              <a:extLst>
                <a:ext uri="{FF2B5EF4-FFF2-40B4-BE49-F238E27FC236}">
                  <a16:creationId xmlns:a16="http://schemas.microsoft.com/office/drawing/2014/main" id="{A0B99DDB-99B4-44E7-B7EE-2C03A24CED6F}"/>
                </a:ext>
              </a:extLst>
            </p:cNvPr>
            <p:cNvSpPr>
              <a:spLocks noChangeArrowheads="1"/>
            </p:cNvSpPr>
            <p:nvPr/>
          </p:nvSpPr>
          <p:spPr bwMode="auto">
            <a:xfrm>
              <a:off x="3439" y="2224"/>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38" name="Line 105">
              <a:extLst>
                <a:ext uri="{FF2B5EF4-FFF2-40B4-BE49-F238E27FC236}">
                  <a16:creationId xmlns:a16="http://schemas.microsoft.com/office/drawing/2014/main" id="{70607D64-FBA0-447E-A830-4A0900C7F35A}"/>
                </a:ext>
              </a:extLst>
            </p:cNvPr>
            <p:cNvSpPr>
              <a:spLocks noChangeShapeType="1"/>
            </p:cNvSpPr>
            <p:nvPr/>
          </p:nvSpPr>
          <p:spPr bwMode="auto">
            <a:xfrm>
              <a:off x="3439" y="2224"/>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39" name="Rectangle 106">
              <a:extLst>
                <a:ext uri="{FF2B5EF4-FFF2-40B4-BE49-F238E27FC236}">
                  <a16:creationId xmlns:a16="http://schemas.microsoft.com/office/drawing/2014/main" id="{3284CAD6-EC1B-41B2-A684-31FF900B9A5C}"/>
                </a:ext>
              </a:extLst>
            </p:cNvPr>
            <p:cNvSpPr>
              <a:spLocks noChangeArrowheads="1"/>
            </p:cNvSpPr>
            <p:nvPr/>
          </p:nvSpPr>
          <p:spPr bwMode="auto">
            <a:xfrm>
              <a:off x="5248" y="2224"/>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40" name="Line 107">
              <a:extLst>
                <a:ext uri="{FF2B5EF4-FFF2-40B4-BE49-F238E27FC236}">
                  <a16:creationId xmlns:a16="http://schemas.microsoft.com/office/drawing/2014/main" id="{A390E6DA-EFD3-4754-87E6-B6639354AB00}"/>
                </a:ext>
              </a:extLst>
            </p:cNvPr>
            <p:cNvSpPr>
              <a:spLocks noChangeShapeType="1"/>
            </p:cNvSpPr>
            <p:nvPr/>
          </p:nvSpPr>
          <p:spPr bwMode="auto">
            <a:xfrm>
              <a:off x="5248" y="2224"/>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1" name="Rectangle 108">
              <a:extLst>
                <a:ext uri="{FF2B5EF4-FFF2-40B4-BE49-F238E27FC236}">
                  <a16:creationId xmlns:a16="http://schemas.microsoft.com/office/drawing/2014/main" id="{E81245CC-8204-471B-9316-538B7573F151}"/>
                </a:ext>
              </a:extLst>
            </p:cNvPr>
            <p:cNvSpPr>
              <a:spLocks noChangeArrowheads="1"/>
            </p:cNvSpPr>
            <p:nvPr/>
          </p:nvSpPr>
          <p:spPr bwMode="auto">
            <a:xfrm>
              <a:off x="3682" y="2459"/>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142" name="Rectangle 109">
              <a:extLst>
                <a:ext uri="{FF2B5EF4-FFF2-40B4-BE49-F238E27FC236}">
                  <a16:creationId xmlns:a16="http://schemas.microsoft.com/office/drawing/2014/main" id="{2D851E13-8963-4F9D-B0E9-F6C19E4A5010}"/>
                </a:ext>
              </a:extLst>
            </p:cNvPr>
            <p:cNvSpPr>
              <a:spLocks noChangeArrowheads="1"/>
            </p:cNvSpPr>
            <p:nvPr/>
          </p:nvSpPr>
          <p:spPr bwMode="auto">
            <a:xfrm>
              <a:off x="3826" y="2459"/>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143" name="Rectangle 110">
              <a:extLst>
                <a:ext uri="{FF2B5EF4-FFF2-40B4-BE49-F238E27FC236}">
                  <a16:creationId xmlns:a16="http://schemas.microsoft.com/office/drawing/2014/main" id="{564F0C70-3DB0-4220-83C1-9FD396A5D9A7}"/>
                </a:ext>
              </a:extLst>
            </p:cNvPr>
            <p:cNvSpPr>
              <a:spLocks noChangeArrowheads="1"/>
            </p:cNvSpPr>
            <p:nvPr/>
          </p:nvSpPr>
          <p:spPr bwMode="auto">
            <a:xfrm>
              <a:off x="3970" y="24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4144" name="Rectangle 111">
              <a:extLst>
                <a:ext uri="{FF2B5EF4-FFF2-40B4-BE49-F238E27FC236}">
                  <a16:creationId xmlns:a16="http://schemas.microsoft.com/office/drawing/2014/main" id="{73ED25CD-A604-4456-BAEE-F11B464EBC14}"/>
                </a:ext>
              </a:extLst>
            </p:cNvPr>
            <p:cNvSpPr>
              <a:spLocks noChangeArrowheads="1"/>
            </p:cNvSpPr>
            <p:nvPr/>
          </p:nvSpPr>
          <p:spPr bwMode="auto">
            <a:xfrm>
              <a:off x="4588" y="2459"/>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1 0 1</a:t>
              </a:r>
              <a:endParaRPr kumimoji="0" lang="en-US" altLang="zh-CN" sz="3200" b="0" u="sng" baseline="-25000"/>
            </a:p>
          </p:txBody>
        </p:sp>
        <p:sp>
          <p:nvSpPr>
            <p:cNvPr id="44145" name="Rectangle 112">
              <a:extLst>
                <a:ext uri="{FF2B5EF4-FFF2-40B4-BE49-F238E27FC236}">
                  <a16:creationId xmlns:a16="http://schemas.microsoft.com/office/drawing/2014/main" id="{C9AF27B8-63A4-41BE-8FFA-009CDA5B8A0A}"/>
                </a:ext>
              </a:extLst>
            </p:cNvPr>
            <p:cNvSpPr>
              <a:spLocks noChangeArrowheads="1"/>
            </p:cNvSpPr>
            <p:nvPr/>
          </p:nvSpPr>
          <p:spPr bwMode="auto">
            <a:xfrm>
              <a:off x="3439" y="2444"/>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46" name="Line 113">
              <a:extLst>
                <a:ext uri="{FF2B5EF4-FFF2-40B4-BE49-F238E27FC236}">
                  <a16:creationId xmlns:a16="http://schemas.microsoft.com/office/drawing/2014/main" id="{413B3FA3-1BAB-494F-9B0A-03F0FEE304E8}"/>
                </a:ext>
              </a:extLst>
            </p:cNvPr>
            <p:cNvSpPr>
              <a:spLocks noChangeShapeType="1"/>
            </p:cNvSpPr>
            <p:nvPr/>
          </p:nvSpPr>
          <p:spPr bwMode="auto">
            <a:xfrm>
              <a:off x="3439" y="244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7" name="Rectangle 114">
              <a:extLst>
                <a:ext uri="{FF2B5EF4-FFF2-40B4-BE49-F238E27FC236}">
                  <a16:creationId xmlns:a16="http://schemas.microsoft.com/office/drawing/2014/main" id="{175422DE-429D-4EFF-86C0-0A494B37DB13}"/>
                </a:ext>
              </a:extLst>
            </p:cNvPr>
            <p:cNvSpPr>
              <a:spLocks noChangeArrowheads="1"/>
            </p:cNvSpPr>
            <p:nvPr/>
          </p:nvSpPr>
          <p:spPr bwMode="auto">
            <a:xfrm>
              <a:off x="3450" y="2444"/>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48" name="Line 115">
              <a:extLst>
                <a:ext uri="{FF2B5EF4-FFF2-40B4-BE49-F238E27FC236}">
                  <a16:creationId xmlns:a16="http://schemas.microsoft.com/office/drawing/2014/main" id="{995D76A2-84D0-4430-A968-1527262C80BD}"/>
                </a:ext>
              </a:extLst>
            </p:cNvPr>
            <p:cNvSpPr>
              <a:spLocks noChangeShapeType="1"/>
            </p:cNvSpPr>
            <p:nvPr/>
          </p:nvSpPr>
          <p:spPr bwMode="auto">
            <a:xfrm>
              <a:off x="3450" y="2444"/>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49" name="Rectangle 116">
              <a:extLst>
                <a:ext uri="{FF2B5EF4-FFF2-40B4-BE49-F238E27FC236}">
                  <a16:creationId xmlns:a16="http://schemas.microsoft.com/office/drawing/2014/main" id="{D56092E4-243D-4034-B652-F1E81EB28D9C}"/>
                </a:ext>
              </a:extLst>
            </p:cNvPr>
            <p:cNvSpPr>
              <a:spLocks noChangeArrowheads="1"/>
            </p:cNvSpPr>
            <p:nvPr/>
          </p:nvSpPr>
          <p:spPr bwMode="auto">
            <a:xfrm>
              <a:off x="4305" y="2444"/>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50" name="Line 117">
              <a:extLst>
                <a:ext uri="{FF2B5EF4-FFF2-40B4-BE49-F238E27FC236}">
                  <a16:creationId xmlns:a16="http://schemas.microsoft.com/office/drawing/2014/main" id="{2BDBFAAB-6D91-4F52-9CE8-F4C944E2E4B9}"/>
                </a:ext>
              </a:extLst>
            </p:cNvPr>
            <p:cNvSpPr>
              <a:spLocks noChangeShapeType="1"/>
            </p:cNvSpPr>
            <p:nvPr/>
          </p:nvSpPr>
          <p:spPr bwMode="auto">
            <a:xfrm>
              <a:off x="4305" y="2444"/>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1" name="Rectangle 118">
              <a:extLst>
                <a:ext uri="{FF2B5EF4-FFF2-40B4-BE49-F238E27FC236}">
                  <a16:creationId xmlns:a16="http://schemas.microsoft.com/office/drawing/2014/main" id="{085A1DBF-9CF3-435F-8999-70F9D4040658}"/>
                </a:ext>
              </a:extLst>
            </p:cNvPr>
            <p:cNvSpPr>
              <a:spLocks noChangeArrowheads="1"/>
            </p:cNvSpPr>
            <p:nvPr/>
          </p:nvSpPr>
          <p:spPr bwMode="auto">
            <a:xfrm>
              <a:off x="5248" y="2444"/>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52" name="Line 119">
              <a:extLst>
                <a:ext uri="{FF2B5EF4-FFF2-40B4-BE49-F238E27FC236}">
                  <a16:creationId xmlns:a16="http://schemas.microsoft.com/office/drawing/2014/main" id="{42055FAC-2801-4B1A-BF75-01997C230F20}"/>
                </a:ext>
              </a:extLst>
            </p:cNvPr>
            <p:cNvSpPr>
              <a:spLocks noChangeShapeType="1"/>
            </p:cNvSpPr>
            <p:nvPr/>
          </p:nvSpPr>
          <p:spPr bwMode="auto">
            <a:xfrm>
              <a:off x="5248" y="244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3" name="Rectangle 120">
              <a:extLst>
                <a:ext uri="{FF2B5EF4-FFF2-40B4-BE49-F238E27FC236}">
                  <a16:creationId xmlns:a16="http://schemas.microsoft.com/office/drawing/2014/main" id="{6E3468D7-1147-43A0-A657-04F3E3C2F997}"/>
                </a:ext>
              </a:extLst>
            </p:cNvPr>
            <p:cNvSpPr>
              <a:spLocks noChangeArrowheads="1"/>
            </p:cNvSpPr>
            <p:nvPr/>
          </p:nvSpPr>
          <p:spPr bwMode="auto">
            <a:xfrm>
              <a:off x="3439" y="2450"/>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54" name="Line 121">
              <a:extLst>
                <a:ext uri="{FF2B5EF4-FFF2-40B4-BE49-F238E27FC236}">
                  <a16:creationId xmlns:a16="http://schemas.microsoft.com/office/drawing/2014/main" id="{8DA62167-25D1-4225-92C8-82D6C2F1D082}"/>
                </a:ext>
              </a:extLst>
            </p:cNvPr>
            <p:cNvSpPr>
              <a:spLocks noChangeShapeType="1"/>
            </p:cNvSpPr>
            <p:nvPr/>
          </p:nvSpPr>
          <p:spPr bwMode="auto">
            <a:xfrm>
              <a:off x="3439" y="2450"/>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5" name="Rectangle 122">
              <a:extLst>
                <a:ext uri="{FF2B5EF4-FFF2-40B4-BE49-F238E27FC236}">
                  <a16:creationId xmlns:a16="http://schemas.microsoft.com/office/drawing/2014/main" id="{22E15807-BF7F-40E4-ABEB-603719017A29}"/>
                </a:ext>
              </a:extLst>
            </p:cNvPr>
            <p:cNvSpPr>
              <a:spLocks noChangeArrowheads="1"/>
            </p:cNvSpPr>
            <p:nvPr/>
          </p:nvSpPr>
          <p:spPr bwMode="auto">
            <a:xfrm>
              <a:off x="5248" y="2450"/>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56" name="Line 123">
              <a:extLst>
                <a:ext uri="{FF2B5EF4-FFF2-40B4-BE49-F238E27FC236}">
                  <a16:creationId xmlns:a16="http://schemas.microsoft.com/office/drawing/2014/main" id="{7C475923-F4F2-47B1-874F-576625628645}"/>
                </a:ext>
              </a:extLst>
            </p:cNvPr>
            <p:cNvSpPr>
              <a:spLocks noChangeShapeType="1"/>
            </p:cNvSpPr>
            <p:nvPr/>
          </p:nvSpPr>
          <p:spPr bwMode="auto">
            <a:xfrm>
              <a:off x="5248" y="2450"/>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57" name="Rectangle 124">
              <a:extLst>
                <a:ext uri="{FF2B5EF4-FFF2-40B4-BE49-F238E27FC236}">
                  <a16:creationId xmlns:a16="http://schemas.microsoft.com/office/drawing/2014/main" id="{720FF08A-3904-40C4-9C8F-B0AA25C36915}"/>
                </a:ext>
              </a:extLst>
            </p:cNvPr>
            <p:cNvSpPr>
              <a:spLocks noChangeArrowheads="1"/>
            </p:cNvSpPr>
            <p:nvPr/>
          </p:nvSpPr>
          <p:spPr bwMode="auto">
            <a:xfrm>
              <a:off x="3682" y="2685"/>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1 0 1</a:t>
              </a:r>
              <a:endParaRPr kumimoji="0" lang="en-US" altLang="zh-CN" sz="3200" b="0" u="sng" baseline="-25000"/>
            </a:p>
          </p:txBody>
        </p:sp>
        <p:sp>
          <p:nvSpPr>
            <p:cNvPr id="44158" name="Rectangle 125">
              <a:extLst>
                <a:ext uri="{FF2B5EF4-FFF2-40B4-BE49-F238E27FC236}">
                  <a16:creationId xmlns:a16="http://schemas.microsoft.com/office/drawing/2014/main" id="{3E1123EE-7911-465B-9A36-8CFA2E7B282D}"/>
                </a:ext>
              </a:extLst>
            </p:cNvPr>
            <p:cNvSpPr>
              <a:spLocks noChangeArrowheads="1"/>
            </p:cNvSpPr>
            <p:nvPr/>
          </p:nvSpPr>
          <p:spPr bwMode="auto">
            <a:xfrm>
              <a:off x="4588" y="2685"/>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159" name="Rectangle 126">
              <a:extLst>
                <a:ext uri="{FF2B5EF4-FFF2-40B4-BE49-F238E27FC236}">
                  <a16:creationId xmlns:a16="http://schemas.microsoft.com/office/drawing/2014/main" id="{8DBB13F7-D17D-4902-B8CA-D3373852D748}"/>
                </a:ext>
              </a:extLst>
            </p:cNvPr>
            <p:cNvSpPr>
              <a:spLocks noChangeArrowheads="1"/>
            </p:cNvSpPr>
            <p:nvPr/>
          </p:nvSpPr>
          <p:spPr bwMode="auto">
            <a:xfrm>
              <a:off x="4732" y="26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a:t>
              </a:r>
              <a:endParaRPr kumimoji="0" lang="en-US" altLang="zh-CN" sz="3200" b="0" u="sng" baseline="-25000"/>
            </a:p>
          </p:txBody>
        </p:sp>
        <p:sp>
          <p:nvSpPr>
            <p:cNvPr id="44160" name="Rectangle 127">
              <a:extLst>
                <a:ext uri="{FF2B5EF4-FFF2-40B4-BE49-F238E27FC236}">
                  <a16:creationId xmlns:a16="http://schemas.microsoft.com/office/drawing/2014/main" id="{F6FA5914-6051-4561-9FB3-BB32A8B979D0}"/>
                </a:ext>
              </a:extLst>
            </p:cNvPr>
            <p:cNvSpPr>
              <a:spLocks noChangeArrowheads="1"/>
            </p:cNvSpPr>
            <p:nvPr/>
          </p:nvSpPr>
          <p:spPr bwMode="auto">
            <a:xfrm>
              <a:off x="3439" y="2670"/>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61" name="Line 128">
              <a:extLst>
                <a:ext uri="{FF2B5EF4-FFF2-40B4-BE49-F238E27FC236}">
                  <a16:creationId xmlns:a16="http://schemas.microsoft.com/office/drawing/2014/main" id="{6FDB70E0-1447-4671-884D-3E3D8BD12FA4}"/>
                </a:ext>
              </a:extLst>
            </p:cNvPr>
            <p:cNvSpPr>
              <a:spLocks noChangeShapeType="1"/>
            </p:cNvSpPr>
            <p:nvPr/>
          </p:nvSpPr>
          <p:spPr bwMode="auto">
            <a:xfrm>
              <a:off x="3439" y="267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2" name="Rectangle 129">
              <a:extLst>
                <a:ext uri="{FF2B5EF4-FFF2-40B4-BE49-F238E27FC236}">
                  <a16:creationId xmlns:a16="http://schemas.microsoft.com/office/drawing/2014/main" id="{D60838AA-90C5-47F5-95E8-BE19ED478740}"/>
                </a:ext>
              </a:extLst>
            </p:cNvPr>
            <p:cNvSpPr>
              <a:spLocks noChangeArrowheads="1"/>
            </p:cNvSpPr>
            <p:nvPr/>
          </p:nvSpPr>
          <p:spPr bwMode="auto">
            <a:xfrm>
              <a:off x="3450" y="2670"/>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63" name="Line 130">
              <a:extLst>
                <a:ext uri="{FF2B5EF4-FFF2-40B4-BE49-F238E27FC236}">
                  <a16:creationId xmlns:a16="http://schemas.microsoft.com/office/drawing/2014/main" id="{DDFEA390-E1E0-4CDE-965A-78CD1FB245DC}"/>
                </a:ext>
              </a:extLst>
            </p:cNvPr>
            <p:cNvSpPr>
              <a:spLocks noChangeShapeType="1"/>
            </p:cNvSpPr>
            <p:nvPr/>
          </p:nvSpPr>
          <p:spPr bwMode="auto">
            <a:xfrm>
              <a:off x="3450" y="2670"/>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4" name="Rectangle 131">
              <a:extLst>
                <a:ext uri="{FF2B5EF4-FFF2-40B4-BE49-F238E27FC236}">
                  <a16:creationId xmlns:a16="http://schemas.microsoft.com/office/drawing/2014/main" id="{55A73914-9C09-4B99-BA87-97B13C9E7AC8}"/>
                </a:ext>
              </a:extLst>
            </p:cNvPr>
            <p:cNvSpPr>
              <a:spLocks noChangeArrowheads="1"/>
            </p:cNvSpPr>
            <p:nvPr/>
          </p:nvSpPr>
          <p:spPr bwMode="auto">
            <a:xfrm>
              <a:off x="4305" y="2670"/>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65" name="Line 132">
              <a:extLst>
                <a:ext uri="{FF2B5EF4-FFF2-40B4-BE49-F238E27FC236}">
                  <a16:creationId xmlns:a16="http://schemas.microsoft.com/office/drawing/2014/main" id="{C1F155B1-CE7C-4A4A-BF60-9CCF4847A7DB}"/>
                </a:ext>
              </a:extLst>
            </p:cNvPr>
            <p:cNvSpPr>
              <a:spLocks noChangeShapeType="1"/>
            </p:cNvSpPr>
            <p:nvPr/>
          </p:nvSpPr>
          <p:spPr bwMode="auto">
            <a:xfrm>
              <a:off x="4305" y="2670"/>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6" name="Rectangle 133">
              <a:extLst>
                <a:ext uri="{FF2B5EF4-FFF2-40B4-BE49-F238E27FC236}">
                  <a16:creationId xmlns:a16="http://schemas.microsoft.com/office/drawing/2014/main" id="{F34CF5EF-AE2D-4614-AC4A-4DEAE1AACBDB}"/>
                </a:ext>
              </a:extLst>
            </p:cNvPr>
            <p:cNvSpPr>
              <a:spLocks noChangeArrowheads="1"/>
            </p:cNvSpPr>
            <p:nvPr/>
          </p:nvSpPr>
          <p:spPr bwMode="auto">
            <a:xfrm>
              <a:off x="5248" y="2670"/>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67" name="Line 134">
              <a:extLst>
                <a:ext uri="{FF2B5EF4-FFF2-40B4-BE49-F238E27FC236}">
                  <a16:creationId xmlns:a16="http://schemas.microsoft.com/office/drawing/2014/main" id="{6D138717-BB25-4AB0-93CA-FA495F57AB10}"/>
                </a:ext>
              </a:extLst>
            </p:cNvPr>
            <p:cNvSpPr>
              <a:spLocks noChangeShapeType="1"/>
            </p:cNvSpPr>
            <p:nvPr/>
          </p:nvSpPr>
          <p:spPr bwMode="auto">
            <a:xfrm>
              <a:off x="5248" y="267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68" name="Rectangle 135">
              <a:extLst>
                <a:ext uri="{FF2B5EF4-FFF2-40B4-BE49-F238E27FC236}">
                  <a16:creationId xmlns:a16="http://schemas.microsoft.com/office/drawing/2014/main" id="{5E7B16A1-1E3E-4469-B919-C4585DB354A0}"/>
                </a:ext>
              </a:extLst>
            </p:cNvPr>
            <p:cNvSpPr>
              <a:spLocks noChangeArrowheads="1"/>
            </p:cNvSpPr>
            <p:nvPr/>
          </p:nvSpPr>
          <p:spPr bwMode="auto">
            <a:xfrm>
              <a:off x="3439" y="2676"/>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69" name="Line 136">
              <a:extLst>
                <a:ext uri="{FF2B5EF4-FFF2-40B4-BE49-F238E27FC236}">
                  <a16:creationId xmlns:a16="http://schemas.microsoft.com/office/drawing/2014/main" id="{458E79EE-C4AF-4A69-96AF-2CC691777334}"/>
                </a:ext>
              </a:extLst>
            </p:cNvPr>
            <p:cNvSpPr>
              <a:spLocks noChangeShapeType="1"/>
            </p:cNvSpPr>
            <p:nvPr/>
          </p:nvSpPr>
          <p:spPr bwMode="auto">
            <a:xfrm>
              <a:off x="3439" y="2676"/>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70" name="Rectangle 137">
              <a:extLst>
                <a:ext uri="{FF2B5EF4-FFF2-40B4-BE49-F238E27FC236}">
                  <a16:creationId xmlns:a16="http://schemas.microsoft.com/office/drawing/2014/main" id="{9C3E189D-7A91-4923-BC21-263E48F69A5F}"/>
                </a:ext>
              </a:extLst>
            </p:cNvPr>
            <p:cNvSpPr>
              <a:spLocks noChangeArrowheads="1"/>
            </p:cNvSpPr>
            <p:nvPr/>
          </p:nvSpPr>
          <p:spPr bwMode="auto">
            <a:xfrm>
              <a:off x="5248" y="2676"/>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71" name="Line 138">
              <a:extLst>
                <a:ext uri="{FF2B5EF4-FFF2-40B4-BE49-F238E27FC236}">
                  <a16:creationId xmlns:a16="http://schemas.microsoft.com/office/drawing/2014/main" id="{C4135A94-48B8-4CFA-86FA-2274EB8793C8}"/>
                </a:ext>
              </a:extLst>
            </p:cNvPr>
            <p:cNvSpPr>
              <a:spLocks noChangeShapeType="1"/>
            </p:cNvSpPr>
            <p:nvPr/>
          </p:nvSpPr>
          <p:spPr bwMode="auto">
            <a:xfrm>
              <a:off x="5248" y="2676"/>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72" name="Rectangle 139">
              <a:extLst>
                <a:ext uri="{FF2B5EF4-FFF2-40B4-BE49-F238E27FC236}">
                  <a16:creationId xmlns:a16="http://schemas.microsoft.com/office/drawing/2014/main" id="{4F6D1D77-FB56-4B61-A6DD-D2368CE5FF89}"/>
                </a:ext>
              </a:extLst>
            </p:cNvPr>
            <p:cNvSpPr>
              <a:spLocks noChangeArrowheads="1"/>
            </p:cNvSpPr>
            <p:nvPr/>
          </p:nvSpPr>
          <p:spPr bwMode="auto">
            <a:xfrm>
              <a:off x="3682"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4173" name="Rectangle 140">
              <a:extLst>
                <a:ext uri="{FF2B5EF4-FFF2-40B4-BE49-F238E27FC236}">
                  <a16:creationId xmlns:a16="http://schemas.microsoft.com/office/drawing/2014/main" id="{0DDB5B4B-46F0-42BA-9762-0BEC2C15C51A}"/>
                </a:ext>
              </a:extLst>
            </p:cNvPr>
            <p:cNvSpPr>
              <a:spLocks noChangeArrowheads="1"/>
            </p:cNvSpPr>
            <p:nvPr/>
          </p:nvSpPr>
          <p:spPr bwMode="auto">
            <a:xfrm>
              <a:off x="3826" y="291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a:t>
              </a:r>
              <a:endParaRPr kumimoji="0" lang="en-US" altLang="zh-CN" sz="3200" b="0" u="sng" baseline="-25000"/>
            </a:p>
          </p:txBody>
        </p:sp>
        <p:sp>
          <p:nvSpPr>
            <p:cNvPr id="44174" name="Rectangle 141">
              <a:extLst>
                <a:ext uri="{FF2B5EF4-FFF2-40B4-BE49-F238E27FC236}">
                  <a16:creationId xmlns:a16="http://schemas.microsoft.com/office/drawing/2014/main" id="{47F3829C-4E57-488A-A9AD-FD3EC6EBCB35}"/>
                </a:ext>
              </a:extLst>
            </p:cNvPr>
            <p:cNvSpPr>
              <a:spLocks noChangeArrowheads="1"/>
            </p:cNvSpPr>
            <p:nvPr/>
          </p:nvSpPr>
          <p:spPr bwMode="auto">
            <a:xfrm>
              <a:off x="4588"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175" name="Rectangle 142">
              <a:extLst>
                <a:ext uri="{FF2B5EF4-FFF2-40B4-BE49-F238E27FC236}">
                  <a16:creationId xmlns:a16="http://schemas.microsoft.com/office/drawing/2014/main" id="{EBE9A72D-838E-4CC2-95FB-77AB408822F7}"/>
                </a:ext>
              </a:extLst>
            </p:cNvPr>
            <p:cNvSpPr>
              <a:spLocks noChangeArrowheads="1"/>
            </p:cNvSpPr>
            <p:nvPr/>
          </p:nvSpPr>
          <p:spPr bwMode="auto">
            <a:xfrm>
              <a:off x="4732"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4176" name="Rectangle 143">
              <a:extLst>
                <a:ext uri="{FF2B5EF4-FFF2-40B4-BE49-F238E27FC236}">
                  <a16:creationId xmlns:a16="http://schemas.microsoft.com/office/drawing/2014/main" id="{2F5EE732-5080-48A8-AA15-DFD515D9675B}"/>
                </a:ext>
              </a:extLst>
            </p:cNvPr>
            <p:cNvSpPr>
              <a:spLocks noChangeArrowheads="1"/>
            </p:cNvSpPr>
            <p:nvPr/>
          </p:nvSpPr>
          <p:spPr bwMode="auto">
            <a:xfrm>
              <a:off x="4875" y="291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4177" name="Rectangle 144">
              <a:extLst>
                <a:ext uri="{FF2B5EF4-FFF2-40B4-BE49-F238E27FC236}">
                  <a16:creationId xmlns:a16="http://schemas.microsoft.com/office/drawing/2014/main" id="{BFA17BB1-C8F2-4CCC-B457-B4CD75241D3A}"/>
                </a:ext>
              </a:extLst>
            </p:cNvPr>
            <p:cNvSpPr>
              <a:spLocks noChangeArrowheads="1"/>
            </p:cNvSpPr>
            <p:nvPr/>
          </p:nvSpPr>
          <p:spPr bwMode="auto">
            <a:xfrm>
              <a:off x="3439" y="2896"/>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78" name="Line 145">
              <a:extLst>
                <a:ext uri="{FF2B5EF4-FFF2-40B4-BE49-F238E27FC236}">
                  <a16:creationId xmlns:a16="http://schemas.microsoft.com/office/drawing/2014/main" id="{EC7A31C4-2BA5-4F71-8C68-710BB06CC7F9}"/>
                </a:ext>
              </a:extLst>
            </p:cNvPr>
            <p:cNvSpPr>
              <a:spLocks noChangeShapeType="1"/>
            </p:cNvSpPr>
            <p:nvPr/>
          </p:nvSpPr>
          <p:spPr bwMode="auto">
            <a:xfrm>
              <a:off x="3439" y="28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79" name="Rectangle 146">
              <a:extLst>
                <a:ext uri="{FF2B5EF4-FFF2-40B4-BE49-F238E27FC236}">
                  <a16:creationId xmlns:a16="http://schemas.microsoft.com/office/drawing/2014/main" id="{37E171F4-0A07-4ED8-B816-F6CCC5CC4FD9}"/>
                </a:ext>
              </a:extLst>
            </p:cNvPr>
            <p:cNvSpPr>
              <a:spLocks noChangeArrowheads="1"/>
            </p:cNvSpPr>
            <p:nvPr/>
          </p:nvSpPr>
          <p:spPr bwMode="auto">
            <a:xfrm>
              <a:off x="3450" y="2896"/>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80" name="Line 147">
              <a:extLst>
                <a:ext uri="{FF2B5EF4-FFF2-40B4-BE49-F238E27FC236}">
                  <a16:creationId xmlns:a16="http://schemas.microsoft.com/office/drawing/2014/main" id="{4A591946-638A-4FAD-8960-F537DB53CB1E}"/>
                </a:ext>
              </a:extLst>
            </p:cNvPr>
            <p:cNvSpPr>
              <a:spLocks noChangeShapeType="1"/>
            </p:cNvSpPr>
            <p:nvPr/>
          </p:nvSpPr>
          <p:spPr bwMode="auto">
            <a:xfrm>
              <a:off x="3450" y="2896"/>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81" name="Rectangle 148">
              <a:extLst>
                <a:ext uri="{FF2B5EF4-FFF2-40B4-BE49-F238E27FC236}">
                  <a16:creationId xmlns:a16="http://schemas.microsoft.com/office/drawing/2014/main" id="{72BC1473-ACFE-4E28-88B9-B9AD40B57873}"/>
                </a:ext>
              </a:extLst>
            </p:cNvPr>
            <p:cNvSpPr>
              <a:spLocks noChangeArrowheads="1"/>
            </p:cNvSpPr>
            <p:nvPr/>
          </p:nvSpPr>
          <p:spPr bwMode="auto">
            <a:xfrm>
              <a:off x="4305" y="2896"/>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82" name="Line 149">
              <a:extLst>
                <a:ext uri="{FF2B5EF4-FFF2-40B4-BE49-F238E27FC236}">
                  <a16:creationId xmlns:a16="http://schemas.microsoft.com/office/drawing/2014/main" id="{90EA5F5B-50CA-4608-B353-7A0528D05C8F}"/>
                </a:ext>
              </a:extLst>
            </p:cNvPr>
            <p:cNvSpPr>
              <a:spLocks noChangeShapeType="1"/>
            </p:cNvSpPr>
            <p:nvPr/>
          </p:nvSpPr>
          <p:spPr bwMode="auto">
            <a:xfrm>
              <a:off x="4305" y="2896"/>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83" name="Rectangle 150">
              <a:extLst>
                <a:ext uri="{FF2B5EF4-FFF2-40B4-BE49-F238E27FC236}">
                  <a16:creationId xmlns:a16="http://schemas.microsoft.com/office/drawing/2014/main" id="{02BC1BDD-5AC9-4469-8D79-C74C531371E5}"/>
                </a:ext>
              </a:extLst>
            </p:cNvPr>
            <p:cNvSpPr>
              <a:spLocks noChangeArrowheads="1"/>
            </p:cNvSpPr>
            <p:nvPr/>
          </p:nvSpPr>
          <p:spPr bwMode="auto">
            <a:xfrm>
              <a:off x="5248" y="2896"/>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84" name="Line 151">
              <a:extLst>
                <a:ext uri="{FF2B5EF4-FFF2-40B4-BE49-F238E27FC236}">
                  <a16:creationId xmlns:a16="http://schemas.microsoft.com/office/drawing/2014/main" id="{0C85DED2-C025-435E-8C8E-1080A971C2EE}"/>
                </a:ext>
              </a:extLst>
            </p:cNvPr>
            <p:cNvSpPr>
              <a:spLocks noChangeShapeType="1"/>
            </p:cNvSpPr>
            <p:nvPr/>
          </p:nvSpPr>
          <p:spPr bwMode="auto">
            <a:xfrm>
              <a:off x="5248" y="28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85" name="Rectangle 152">
              <a:extLst>
                <a:ext uri="{FF2B5EF4-FFF2-40B4-BE49-F238E27FC236}">
                  <a16:creationId xmlns:a16="http://schemas.microsoft.com/office/drawing/2014/main" id="{FB59557C-B627-4AD1-A17A-82607E743D17}"/>
                </a:ext>
              </a:extLst>
            </p:cNvPr>
            <p:cNvSpPr>
              <a:spLocks noChangeArrowheads="1"/>
            </p:cNvSpPr>
            <p:nvPr/>
          </p:nvSpPr>
          <p:spPr bwMode="auto">
            <a:xfrm>
              <a:off x="3439" y="2902"/>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86" name="Line 153">
              <a:extLst>
                <a:ext uri="{FF2B5EF4-FFF2-40B4-BE49-F238E27FC236}">
                  <a16:creationId xmlns:a16="http://schemas.microsoft.com/office/drawing/2014/main" id="{0A3ED66C-267C-4567-8CEB-D1948EA043E2}"/>
                </a:ext>
              </a:extLst>
            </p:cNvPr>
            <p:cNvSpPr>
              <a:spLocks noChangeShapeType="1"/>
            </p:cNvSpPr>
            <p:nvPr/>
          </p:nvSpPr>
          <p:spPr bwMode="auto">
            <a:xfrm>
              <a:off x="3439" y="2902"/>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87" name="Rectangle 154">
              <a:extLst>
                <a:ext uri="{FF2B5EF4-FFF2-40B4-BE49-F238E27FC236}">
                  <a16:creationId xmlns:a16="http://schemas.microsoft.com/office/drawing/2014/main" id="{72CCE830-E54D-489F-AA93-A8B18A32E5B4}"/>
                </a:ext>
              </a:extLst>
            </p:cNvPr>
            <p:cNvSpPr>
              <a:spLocks noChangeArrowheads="1"/>
            </p:cNvSpPr>
            <p:nvPr/>
          </p:nvSpPr>
          <p:spPr bwMode="auto">
            <a:xfrm>
              <a:off x="3439"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88" name="Line 155">
              <a:extLst>
                <a:ext uri="{FF2B5EF4-FFF2-40B4-BE49-F238E27FC236}">
                  <a16:creationId xmlns:a16="http://schemas.microsoft.com/office/drawing/2014/main" id="{052A2658-2B45-4E9C-A20B-E4727D4D33D2}"/>
                </a:ext>
              </a:extLst>
            </p:cNvPr>
            <p:cNvSpPr>
              <a:spLocks noChangeShapeType="1"/>
            </p:cNvSpPr>
            <p:nvPr/>
          </p:nvSpPr>
          <p:spPr bwMode="auto">
            <a:xfrm>
              <a:off x="3439"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89" name="Line 156">
              <a:extLst>
                <a:ext uri="{FF2B5EF4-FFF2-40B4-BE49-F238E27FC236}">
                  <a16:creationId xmlns:a16="http://schemas.microsoft.com/office/drawing/2014/main" id="{9B57DEDA-88B8-4D02-863C-3BB9BD3C9D71}"/>
                </a:ext>
              </a:extLst>
            </p:cNvPr>
            <p:cNvSpPr>
              <a:spLocks noChangeShapeType="1"/>
            </p:cNvSpPr>
            <p:nvPr/>
          </p:nvSpPr>
          <p:spPr bwMode="auto">
            <a:xfrm>
              <a:off x="3439"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0" name="Rectangle 157">
              <a:extLst>
                <a:ext uri="{FF2B5EF4-FFF2-40B4-BE49-F238E27FC236}">
                  <a16:creationId xmlns:a16="http://schemas.microsoft.com/office/drawing/2014/main" id="{C68512F2-987D-44B8-93C1-A84AE36B090E}"/>
                </a:ext>
              </a:extLst>
            </p:cNvPr>
            <p:cNvSpPr>
              <a:spLocks noChangeArrowheads="1"/>
            </p:cNvSpPr>
            <p:nvPr/>
          </p:nvSpPr>
          <p:spPr bwMode="auto">
            <a:xfrm>
              <a:off x="3439"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91" name="Line 158">
              <a:extLst>
                <a:ext uri="{FF2B5EF4-FFF2-40B4-BE49-F238E27FC236}">
                  <a16:creationId xmlns:a16="http://schemas.microsoft.com/office/drawing/2014/main" id="{B1B857D7-71D7-48C3-AE5B-61E373DE232F}"/>
                </a:ext>
              </a:extLst>
            </p:cNvPr>
            <p:cNvSpPr>
              <a:spLocks noChangeShapeType="1"/>
            </p:cNvSpPr>
            <p:nvPr/>
          </p:nvSpPr>
          <p:spPr bwMode="auto">
            <a:xfrm>
              <a:off x="3439"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2" name="Line 159">
              <a:extLst>
                <a:ext uri="{FF2B5EF4-FFF2-40B4-BE49-F238E27FC236}">
                  <a16:creationId xmlns:a16="http://schemas.microsoft.com/office/drawing/2014/main" id="{973EEC80-1C89-4A2D-9978-48802381AC9E}"/>
                </a:ext>
              </a:extLst>
            </p:cNvPr>
            <p:cNvSpPr>
              <a:spLocks noChangeShapeType="1"/>
            </p:cNvSpPr>
            <p:nvPr/>
          </p:nvSpPr>
          <p:spPr bwMode="auto">
            <a:xfrm>
              <a:off x="3439"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3" name="Rectangle 160">
              <a:extLst>
                <a:ext uri="{FF2B5EF4-FFF2-40B4-BE49-F238E27FC236}">
                  <a16:creationId xmlns:a16="http://schemas.microsoft.com/office/drawing/2014/main" id="{8290D68A-02B3-4188-9996-28563BA37254}"/>
                </a:ext>
              </a:extLst>
            </p:cNvPr>
            <p:cNvSpPr>
              <a:spLocks noChangeArrowheads="1"/>
            </p:cNvSpPr>
            <p:nvPr/>
          </p:nvSpPr>
          <p:spPr bwMode="auto">
            <a:xfrm>
              <a:off x="3450" y="3121"/>
              <a:ext cx="8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94" name="Line 161">
              <a:extLst>
                <a:ext uri="{FF2B5EF4-FFF2-40B4-BE49-F238E27FC236}">
                  <a16:creationId xmlns:a16="http://schemas.microsoft.com/office/drawing/2014/main" id="{9658A859-8897-419A-9406-7086F66DAC31}"/>
                </a:ext>
              </a:extLst>
            </p:cNvPr>
            <p:cNvSpPr>
              <a:spLocks noChangeShapeType="1"/>
            </p:cNvSpPr>
            <p:nvPr/>
          </p:nvSpPr>
          <p:spPr bwMode="auto">
            <a:xfrm>
              <a:off x="3450" y="312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5" name="Rectangle 162">
              <a:extLst>
                <a:ext uri="{FF2B5EF4-FFF2-40B4-BE49-F238E27FC236}">
                  <a16:creationId xmlns:a16="http://schemas.microsoft.com/office/drawing/2014/main" id="{1035F9E2-0382-4151-8306-4ECB3A8C5EA9}"/>
                </a:ext>
              </a:extLst>
            </p:cNvPr>
            <p:cNvSpPr>
              <a:spLocks noChangeArrowheads="1"/>
            </p:cNvSpPr>
            <p:nvPr/>
          </p:nvSpPr>
          <p:spPr bwMode="auto">
            <a:xfrm>
              <a:off x="4311" y="3121"/>
              <a:ext cx="93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96" name="Line 163">
              <a:extLst>
                <a:ext uri="{FF2B5EF4-FFF2-40B4-BE49-F238E27FC236}">
                  <a16:creationId xmlns:a16="http://schemas.microsoft.com/office/drawing/2014/main" id="{44B145C1-6420-4356-B7BD-EE1735B14D9E}"/>
                </a:ext>
              </a:extLst>
            </p:cNvPr>
            <p:cNvSpPr>
              <a:spLocks noChangeShapeType="1"/>
            </p:cNvSpPr>
            <p:nvPr/>
          </p:nvSpPr>
          <p:spPr bwMode="auto">
            <a:xfrm>
              <a:off x="4311" y="3121"/>
              <a:ext cx="9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7" name="Rectangle 164">
              <a:extLst>
                <a:ext uri="{FF2B5EF4-FFF2-40B4-BE49-F238E27FC236}">
                  <a16:creationId xmlns:a16="http://schemas.microsoft.com/office/drawing/2014/main" id="{53B8968B-222A-4D23-9BCE-D5224DB55DB2}"/>
                </a:ext>
              </a:extLst>
            </p:cNvPr>
            <p:cNvSpPr>
              <a:spLocks noChangeArrowheads="1"/>
            </p:cNvSpPr>
            <p:nvPr/>
          </p:nvSpPr>
          <p:spPr bwMode="auto">
            <a:xfrm>
              <a:off x="5248" y="2902"/>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198" name="Line 165">
              <a:extLst>
                <a:ext uri="{FF2B5EF4-FFF2-40B4-BE49-F238E27FC236}">
                  <a16:creationId xmlns:a16="http://schemas.microsoft.com/office/drawing/2014/main" id="{3D88422B-AFEE-479C-8247-CE9BD5D659BA}"/>
                </a:ext>
              </a:extLst>
            </p:cNvPr>
            <p:cNvSpPr>
              <a:spLocks noChangeShapeType="1"/>
            </p:cNvSpPr>
            <p:nvPr/>
          </p:nvSpPr>
          <p:spPr bwMode="auto">
            <a:xfrm>
              <a:off x="5248" y="2902"/>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99" name="Rectangle 166">
              <a:extLst>
                <a:ext uri="{FF2B5EF4-FFF2-40B4-BE49-F238E27FC236}">
                  <a16:creationId xmlns:a16="http://schemas.microsoft.com/office/drawing/2014/main" id="{075A9E93-4F48-4473-9DFD-3C2772F093C9}"/>
                </a:ext>
              </a:extLst>
            </p:cNvPr>
            <p:cNvSpPr>
              <a:spLocks noChangeArrowheads="1"/>
            </p:cNvSpPr>
            <p:nvPr/>
          </p:nvSpPr>
          <p:spPr bwMode="auto">
            <a:xfrm>
              <a:off x="5248"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200" name="Line 167">
              <a:extLst>
                <a:ext uri="{FF2B5EF4-FFF2-40B4-BE49-F238E27FC236}">
                  <a16:creationId xmlns:a16="http://schemas.microsoft.com/office/drawing/2014/main" id="{2B7FF344-616B-454F-A9BE-E4EAB17A657E}"/>
                </a:ext>
              </a:extLst>
            </p:cNvPr>
            <p:cNvSpPr>
              <a:spLocks noChangeShapeType="1"/>
            </p:cNvSpPr>
            <p:nvPr/>
          </p:nvSpPr>
          <p:spPr bwMode="auto">
            <a:xfrm>
              <a:off x="5248"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01" name="Line 168">
              <a:extLst>
                <a:ext uri="{FF2B5EF4-FFF2-40B4-BE49-F238E27FC236}">
                  <a16:creationId xmlns:a16="http://schemas.microsoft.com/office/drawing/2014/main" id="{75794B03-5146-41F6-A616-8050FEB10E2D}"/>
                </a:ext>
              </a:extLst>
            </p:cNvPr>
            <p:cNvSpPr>
              <a:spLocks noChangeShapeType="1"/>
            </p:cNvSpPr>
            <p:nvPr/>
          </p:nvSpPr>
          <p:spPr bwMode="auto">
            <a:xfrm>
              <a:off x="5248"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02" name="Rectangle 169">
              <a:extLst>
                <a:ext uri="{FF2B5EF4-FFF2-40B4-BE49-F238E27FC236}">
                  <a16:creationId xmlns:a16="http://schemas.microsoft.com/office/drawing/2014/main" id="{A1AC9D22-35A9-4E83-92BC-5FDCF432D260}"/>
                </a:ext>
              </a:extLst>
            </p:cNvPr>
            <p:cNvSpPr>
              <a:spLocks noChangeArrowheads="1"/>
            </p:cNvSpPr>
            <p:nvPr/>
          </p:nvSpPr>
          <p:spPr bwMode="auto">
            <a:xfrm>
              <a:off x="5248"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4203" name="Line 170">
              <a:extLst>
                <a:ext uri="{FF2B5EF4-FFF2-40B4-BE49-F238E27FC236}">
                  <a16:creationId xmlns:a16="http://schemas.microsoft.com/office/drawing/2014/main" id="{142A9801-C3DA-4E80-9E51-2C6036084B0F}"/>
                </a:ext>
              </a:extLst>
            </p:cNvPr>
            <p:cNvSpPr>
              <a:spLocks noChangeShapeType="1"/>
            </p:cNvSpPr>
            <p:nvPr/>
          </p:nvSpPr>
          <p:spPr bwMode="auto">
            <a:xfrm>
              <a:off x="5248"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04" name="Line 171">
              <a:extLst>
                <a:ext uri="{FF2B5EF4-FFF2-40B4-BE49-F238E27FC236}">
                  <a16:creationId xmlns:a16="http://schemas.microsoft.com/office/drawing/2014/main" id="{3331FBF8-A0EB-404F-828E-D421CEC60B82}"/>
                </a:ext>
              </a:extLst>
            </p:cNvPr>
            <p:cNvSpPr>
              <a:spLocks noChangeShapeType="1"/>
            </p:cNvSpPr>
            <p:nvPr/>
          </p:nvSpPr>
          <p:spPr bwMode="auto">
            <a:xfrm>
              <a:off x="5248"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205" name="Line 172">
              <a:extLst>
                <a:ext uri="{FF2B5EF4-FFF2-40B4-BE49-F238E27FC236}">
                  <a16:creationId xmlns:a16="http://schemas.microsoft.com/office/drawing/2014/main" id="{390CDFA5-28BB-490B-85C4-857703F3B21B}"/>
                </a:ext>
              </a:extLst>
            </p:cNvPr>
            <p:cNvSpPr>
              <a:spLocks noChangeShapeType="1"/>
            </p:cNvSpPr>
            <p:nvPr/>
          </p:nvSpPr>
          <p:spPr bwMode="auto">
            <a:xfrm>
              <a:off x="4328" y="880"/>
              <a:ext cx="0" cy="2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3214" name="Text Box 174">
            <a:extLst>
              <a:ext uri="{FF2B5EF4-FFF2-40B4-BE49-F238E27FC236}">
                <a16:creationId xmlns:a16="http://schemas.microsoft.com/office/drawing/2014/main" id="{71304715-01B8-42FF-9CB0-B7A76E0C49A2}"/>
              </a:ext>
            </a:extLst>
          </p:cNvPr>
          <p:cNvSpPr txBox="1">
            <a:spLocks noChangeArrowheads="1"/>
          </p:cNvSpPr>
          <p:nvPr/>
        </p:nvSpPr>
        <p:spPr bwMode="auto">
          <a:xfrm>
            <a:off x="330200" y="2104263"/>
            <a:ext cx="49942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714375">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Clr>
                <a:srgbClr val="0000FF"/>
              </a:buClr>
              <a:buFont typeface="Wingdings" panose="05000000000000000000" pitchFamily="2" charset="2"/>
              <a:buChar char="l"/>
            </a:pPr>
            <a:r>
              <a:rPr kumimoji="0" lang="en-US" altLang="zh-CN" b="0" i="1" dirty="0">
                <a:ea typeface="华文新魏" panose="02010800040101010101" pitchFamily="2" charset="-122"/>
              </a:rPr>
              <a:t> </a:t>
            </a:r>
            <a:r>
              <a:rPr kumimoji="0" lang="en-US" altLang="zh-CN" b="0" dirty="0">
                <a:ea typeface="华文新魏" panose="02010800040101010101" pitchFamily="2" charset="-122"/>
              </a:rPr>
              <a:t>x</a:t>
            </a:r>
            <a:r>
              <a:rPr kumimoji="0" lang="en-US" altLang="zh-CN" b="0" dirty="0">
                <a:latin typeface="华文新魏" panose="02010800040101010101" pitchFamily="2" charset="-122"/>
                <a:ea typeface="华文新魏" panose="02010800040101010101" pitchFamily="2" charset="-122"/>
              </a:rPr>
              <a:t>= </a:t>
            </a:r>
            <a:r>
              <a:rPr kumimoji="0" lang="en-US" altLang="zh-CN" b="0" dirty="0">
                <a:ea typeface="华文新魏" panose="02010800040101010101" pitchFamily="2" charset="-122"/>
              </a:rPr>
              <a:t>C</a:t>
            </a:r>
            <a:endParaRPr kumimoji="0" lang="zh-CN" altLang="en-US"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 </a:t>
            </a:r>
            <a:r>
              <a:rPr kumimoji="0" lang="en-US" altLang="zh-CN" b="0" dirty="0">
                <a:ea typeface="华文新魏" panose="02010800040101010101" pitchFamily="2" charset="-122"/>
              </a:rPr>
              <a:t>y</a:t>
            </a:r>
            <a:r>
              <a:rPr kumimoji="0" lang="zh-CN" altLang="en-US" b="0" dirty="0">
                <a:ea typeface="华文新魏" panose="02010800040101010101" pitchFamily="2" charset="-122"/>
              </a:rPr>
              <a:t>和</a:t>
            </a:r>
            <a:r>
              <a:rPr kumimoji="0" lang="en-US" altLang="zh-CN" b="0" dirty="0">
                <a:ea typeface="华文新魏" panose="02010800040101010101" pitchFamily="2" charset="-122"/>
              </a:rPr>
              <a:t>z </a:t>
            </a:r>
            <a:r>
              <a:rPr kumimoji="0" lang="zh-CN" altLang="en-US" b="0" dirty="0">
                <a:ea typeface="华文新魏" panose="02010800040101010101" pitchFamily="2" charset="-122"/>
              </a:rPr>
              <a:t>分别用一个</a:t>
            </a:r>
            <a:r>
              <a:rPr kumimoji="0" lang="en-US" altLang="zh-CN" b="0" dirty="0">
                <a:ea typeface="华文新魏" panose="02010800040101010101" pitchFamily="2" charset="-122"/>
              </a:rPr>
              <a:t>8-1</a:t>
            </a:r>
            <a:r>
              <a:rPr kumimoji="0" lang="zh-CN" altLang="en-US" b="0" dirty="0">
                <a:ea typeface="华文新魏" panose="02010800040101010101" pitchFamily="2" charset="-122"/>
              </a:rPr>
              <a:t>多路开关实现</a:t>
            </a:r>
          </a:p>
          <a:p>
            <a:pPr lvl="2" eaLnBrk="1" hangingPunct="1">
              <a:spcBef>
                <a:spcPts val="600"/>
              </a:spcBef>
              <a:buClr>
                <a:schemeClr val="accent1">
                  <a:lumMod val="75000"/>
                </a:schemeClr>
              </a:buClr>
              <a:buFont typeface="Wingdings" panose="05000000000000000000" pitchFamily="2" charset="2"/>
              <a:buChar char="l"/>
            </a:pPr>
            <a:r>
              <a:rPr kumimoji="0" lang="zh-CN" altLang="en-US" b="0" dirty="0">
                <a:ea typeface="华文新魏" panose="02010800040101010101" pitchFamily="2" charset="-122"/>
              </a:rPr>
              <a:t>将</a:t>
            </a:r>
            <a:r>
              <a:rPr kumimoji="0" lang="en-US" altLang="zh-CN" b="0" dirty="0">
                <a:ea typeface="华文新魏" panose="02010800040101010101" pitchFamily="2" charset="-122"/>
              </a:rPr>
              <a:t>y</a:t>
            </a:r>
            <a:r>
              <a:rPr kumimoji="0" lang="zh-CN" altLang="en-US" b="0" dirty="0">
                <a:ea typeface="华文新魏" panose="02010800040101010101" pitchFamily="2" charset="-122"/>
              </a:rPr>
              <a:t>和</a:t>
            </a:r>
            <a:r>
              <a:rPr kumimoji="0" lang="en-US" altLang="zh-CN" b="0" dirty="0">
                <a:ea typeface="华文新魏" panose="02010800040101010101" pitchFamily="2" charset="-122"/>
              </a:rPr>
              <a:t>z</a:t>
            </a:r>
            <a:r>
              <a:rPr kumimoji="0" lang="zh-CN" altLang="en-US" b="0" dirty="0">
                <a:ea typeface="华文新魏" panose="02010800040101010101" pitchFamily="2" charset="-122"/>
              </a:rPr>
              <a:t>作为输出</a:t>
            </a:r>
          </a:p>
          <a:p>
            <a:pPr lvl="2" eaLnBrk="1" hangingPunct="1">
              <a:spcBef>
                <a:spcPts val="600"/>
              </a:spcBef>
              <a:buClr>
                <a:schemeClr val="accent1">
                  <a:lumMod val="75000"/>
                </a:schemeClr>
              </a:buClr>
              <a:buFont typeface="Wingdings" panose="05000000000000000000" pitchFamily="2" charset="2"/>
              <a:buChar char="l"/>
            </a:pPr>
            <a:r>
              <a:rPr kumimoji="0" lang="en-US" altLang="zh-CN" b="0" dirty="0">
                <a:ea typeface="华文新魏" panose="02010800040101010101" pitchFamily="2" charset="-122"/>
              </a:rPr>
              <a:t>A</a:t>
            </a:r>
            <a:r>
              <a:rPr kumimoji="0" lang="zh-CN" altLang="en-US" b="0" dirty="0">
                <a:ea typeface="华文新魏" panose="02010800040101010101" pitchFamily="2" charset="-122"/>
              </a:rPr>
              <a:t>、</a:t>
            </a:r>
            <a:r>
              <a:rPr kumimoji="0" lang="en-US" altLang="zh-CN" b="0" dirty="0">
                <a:ea typeface="华文新魏" panose="02010800040101010101" pitchFamily="2" charset="-122"/>
              </a:rPr>
              <a:t>B</a:t>
            </a:r>
            <a:r>
              <a:rPr kumimoji="0" lang="zh-CN" altLang="en-US" b="0" dirty="0">
                <a:ea typeface="华文新魏" panose="02010800040101010101" pitchFamily="2" charset="-122"/>
              </a:rPr>
              <a:t>、</a:t>
            </a:r>
            <a:r>
              <a:rPr kumimoji="0" lang="en-US" altLang="zh-CN" b="0" dirty="0">
                <a:ea typeface="华文新魏" panose="02010800040101010101" pitchFamily="2" charset="-122"/>
              </a:rPr>
              <a:t>C</a:t>
            </a:r>
            <a:r>
              <a:rPr kumimoji="0" lang="zh-CN" altLang="en-US" b="0" dirty="0">
                <a:ea typeface="华文新魏" panose="02010800040101010101" pitchFamily="2" charset="-122"/>
              </a:rPr>
              <a:t>作为选择输入</a:t>
            </a:r>
          </a:p>
          <a:p>
            <a:pPr lvl="2" eaLnBrk="1" hangingPunct="1">
              <a:spcBef>
                <a:spcPts val="600"/>
              </a:spcBef>
              <a:buClr>
                <a:schemeClr val="accent1">
                  <a:lumMod val="75000"/>
                </a:schemeClr>
              </a:buClr>
              <a:buFont typeface="Wingdings" panose="05000000000000000000" pitchFamily="2" charset="2"/>
              <a:buChar char="l"/>
            </a:pPr>
            <a:r>
              <a:rPr kumimoji="0" lang="zh-CN" altLang="en-US" b="0" dirty="0">
                <a:ea typeface="华文新魏" panose="02010800040101010101" pitchFamily="2" charset="-122"/>
              </a:rPr>
              <a:t>将</a:t>
            </a:r>
            <a:r>
              <a:rPr kumimoji="0" lang="en-US" altLang="zh-CN" b="0" dirty="0">
                <a:ea typeface="华文新魏" panose="02010800040101010101" pitchFamily="2" charset="-122"/>
              </a:rPr>
              <a:t>y</a:t>
            </a:r>
            <a:r>
              <a:rPr kumimoji="0" lang="zh-CN" altLang="en-US" b="0" dirty="0">
                <a:ea typeface="华文新魏" panose="02010800040101010101" pitchFamily="2" charset="-122"/>
              </a:rPr>
              <a:t>和</a:t>
            </a:r>
            <a:r>
              <a:rPr kumimoji="0" lang="en-US" altLang="zh-CN" b="0" dirty="0">
                <a:ea typeface="华文新魏" panose="02010800040101010101" pitchFamily="2" charset="-122"/>
              </a:rPr>
              <a:t>z</a:t>
            </a:r>
            <a:r>
              <a:rPr kumimoji="0" lang="zh-CN" altLang="en-US" b="0" dirty="0">
                <a:ea typeface="华文新魏" panose="02010800040101010101" pitchFamily="2" charset="-122"/>
              </a:rPr>
              <a:t>在表中的取值</a:t>
            </a:r>
            <a:r>
              <a:rPr kumimoji="0" lang="en-US" altLang="zh-CN" b="0" dirty="0">
                <a:ea typeface="华文新魏" panose="02010800040101010101" pitchFamily="2" charset="-122"/>
              </a:rPr>
              <a:t>0</a:t>
            </a:r>
            <a:r>
              <a:rPr kumimoji="0" lang="zh-CN" altLang="en-US" b="0" dirty="0">
                <a:ea typeface="华文新魏" panose="02010800040101010101" pitchFamily="2" charset="-122"/>
              </a:rPr>
              <a:t>或</a:t>
            </a:r>
            <a:r>
              <a:rPr kumimoji="0" lang="en-US" altLang="zh-CN" b="0" dirty="0">
                <a:ea typeface="华文新魏" panose="02010800040101010101" pitchFamily="2" charset="-122"/>
              </a:rPr>
              <a:t>1</a:t>
            </a:r>
            <a:r>
              <a:rPr kumimoji="0" lang="zh-CN" altLang="en-US" b="0" dirty="0">
                <a:ea typeface="华文新魏" panose="02010800040101010101" pitchFamily="2" charset="-122"/>
              </a:rPr>
              <a:t>作为数据输入</a:t>
            </a:r>
          </a:p>
        </p:txBody>
      </p:sp>
      <p:sp>
        <p:nvSpPr>
          <p:cNvPr id="2" name="日期占位符 1">
            <a:extLst>
              <a:ext uri="{FF2B5EF4-FFF2-40B4-BE49-F238E27FC236}">
                <a16:creationId xmlns:a16="http://schemas.microsoft.com/office/drawing/2014/main" id="{9393D213-D2F3-3240-90E9-D8093068359D}"/>
              </a:ext>
            </a:extLst>
          </p:cNvPr>
          <p:cNvSpPr>
            <a:spLocks noGrp="1"/>
          </p:cNvSpPr>
          <p:nvPr>
            <p:ph type="dt" sz="half" idx="10"/>
          </p:nvPr>
        </p:nvSpPr>
        <p:spPr/>
        <p:txBody>
          <a:bodyPr/>
          <a:lstStyle/>
          <a:p>
            <a:pPr>
              <a:defRPr/>
            </a:pPr>
            <a:fld id="{894FAB96-B9BD-AF46-BFA5-8A7568531182}"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F6F512EE-8A28-FB4B-9EC3-1F0C14A9713C}"/>
              </a:ext>
            </a:extLst>
          </p:cNvPr>
          <p:cNvSpPr>
            <a:spLocks noGrp="1"/>
          </p:cNvSpPr>
          <p:nvPr>
            <p:ph type="sldNum" sz="quarter" idx="11"/>
          </p:nvPr>
        </p:nvSpPr>
        <p:spPr/>
        <p:txBody>
          <a:bodyPr/>
          <a:lstStyle/>
          <a:p>
            <a:pPr>
              <a:defRPr/>
            </a:pPr>
            <a:fld id="{C9E5F587-4D90-4736-B972-8853C3D17463}" type="slidenum">
              <a:rPr lang="en-US" altLang="zh-CN" smtClean="0"/>
              <a:pPr>
                <a:defRPr/>
              </a:pPr>
              <a:t>10</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294274449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3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3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3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32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3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214"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9">
            <a:extLst>
              <a:ext uri="{FF2B5EF4-FFF2-40B4-BE49-F238E27FC236}">
                <a16:creationId xmlns:a16="http://schemas.microsoft.com/office/drawing/2014/main" id="{03A346D8-2E20-4843-9BEA-2F3D4E5078D1}"/>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应用方法</a:t>
            </a:r>
            <a:r>
              <a:rPr lang="en-US" altLang="zh-CN" dirty="0">
                <a:solidFill>
                  <a:srgbClr val="0000FF"/>
                </a:solidFill>
                <a:latin typeface="华文新魏" panose="02010800040101010101" pitchFamily="2" charset="-122"/>
                <a:ea typeface="华文新魏" panose="02010800040101010101" pitchFamily="2" charset="-122"/>
              </a:rPr>
              <a:t>1</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2/2</a:t>
            </a:r>
            <a:r>
              <a:rPr lang="zh-CN" altLang="en-US" sz="4000" dirty="0">
                <a:solidFill>
                  <a:srgbClr val="0000FF"/>
                </a:solidFill>
                <a:latin typeface="华文新魏" panose="02010800040101010101" pitchFamily="2" charset="-122"/>
                <a:ea typeface="华文新魏" panose="02010800040101010101" pitchFamily="2" charset="-122"/>
              </a:rPr>
              <a:t>）</a:t>
            </a:r>
          </a:p>
        </p:txBody>
      </p:sp>
      <p:grpSp>
        <p:nvGrpSpPr>
          <p:cNvPr id="45061" name="Group 84">
            <a:extLst>
              <a:ext uri="{FF2B5EF4-FFF2-40B4-BE49-F238E27FC236}">
                <a16:creationId xmlns:a16="http://schemas.microsoft.com/office/drawing/2014/main" id="{7B1F8B2B-6254-4755-9B29-6A54BD111FB4}"/>
              </a:ext>
            </a:extLst>
          </p:cNvPr>
          <p:cNvGrpSpPr>
            <a:grpSpLocks/>
          </p:cNvGrpSpPr>
          <p:nvPr/>
        </p:nvGrpSpPr>
        <p:grpSpPr bwMode="auto">
          <a:xfrm>
            <a:off x="569913" y="1768475"/>
            <a:ext cx="6203950" cy="3651250"/>
            <a:chOff x="1189" y="868"/>
            <a:chExt cx="3908" cy="2300"/>
          </a:xfrm>
        </p:grpSpPr>
        <p:sp>
          <p:nvSpPr>
            <p:cNvPr id="45064" name="Rectangle 6">
              <a:extLst>
                <a:ext uri="{FF2B5EF4-FFF2-40B4-BE49-F238E27FC236}">
                  <a16:creationId xmlns:a16="http://schemas.microsoft.com/office/drawing/2014/main" id="{27C03A0A-E4BC-418A-9F54-C670062BA610}"/>
                </a:ext>
              </a:extLst>
            </p:cNvPr>
            <p:cNvSpPr>
              <a:spLocks noChangeArrowheads="1"/>
            </p:cNvSpPr>
            <p:nvPr/>
          </p:nvSpPr>
          <p:spPr bwMode="auto">
            <a:xfrm>
              <a:off x="1687" y="885"/>
              <a:ext cx="898" cy="228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5067" name="Rectangle 9">
              <a:extLst>
                <a:ext uri="{FF2B5EF4-FFF2-40B4-BE49-F238E27FC236}">
                  <a16:creationId xmlns:a16="http://schemas.microsoft.com/office/drawing/2014/main" id="{8039C594-923E-47A8-8072-46356C1DE935}"/>
                </a:ext>
              </a:extLst>
            </p:cNvPr>
            <p:cNvSpPr>
              <a:spLocks noChangeArrowheads="1"/>
            </p:cNvSpPr>
            <p:nvPr/>
          </p:nvSpPr>
          <p:spPr bwMode="auto">
            <a:xfrm>
              <a:off x="1725" y="1754"/>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D4</a:t>
              </a:r>
              <a:endParaRPr kumimoji="0" lang="en-US" altLang="zh-CN" sz="4000" u="sng" baseline="-25000" dirty="0"/>
            </a:p>
          </p:txBody>
        </p:sp>
        <p:sp>
          <p:nvSpPr>
            <p:cNvPr id="45068" name="Rectangle 10">
              <a:extLst>
                <a:ext uri="{FF2B5EF4-FFF2-40B4-BE49-F238E27FC236}">
                  <a16:creationId xmlns:a16="http://schemas.microsoft.com/office/drawing/2014/main" id="{697D8B9F-6B16-4938-9297-41239F26D32E}"/>
                </a:ext>
              </a:extLst>
            </p:cNvPr>
            <p:cNvSpPr>
              <a:spLocks noChangeArrowheads="1"/>
            </p:cNvSpPr>
            <p:nvPr/>
          </p:nvSpPr>
          <p:spPr bwMode="auto">
            <a:xfrm>
              <a:off x="1725" y="1956"/>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D5</a:t>
              </a:r>
              <a:endParaRPr kumimoji="0" lang="en-US" altLang="zh-CN" sz="4000" u="sng" baseline="-25000" dirty="0"/>
            </a:p>
          </p:txBody>
        </p:sp>
        <p:sp>
          <p:nvSpPr>
            <p:cNvPr id="45069" name="Rectangle 11">
              <a:extLst>
                <a:ext uri="{FF2B5EF4-FFF2-40B4-BE49-F238E27FC236}">
                  <a16:creationId xmlns:a16="http://schemas.microsoft.com/office/drawing/2014/main" id="{B8A072CA-5FAB-4908-8D33-893151A26E7D}"/>
                </a:ext>
              </a:extLst>
            </p:cNvPr>
            <p:cNvSpPr>
              <a:spLocks noChangeArrowheads="1"/>
            </p:cNvSpPr>
            <p:nvPr/>
          </p:nvSpPr>
          <p:spPr bwMode="auto">
            <a:xfrm>
              <a:off x="1725" y="2158"/>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D6</a:t>
              </a:r>
              <a:endParaRPr kumimoji="0" lang="en-US" altLang="zh-CN" sz="4000" u="sng" baseline="-25000" dirty="0"/>
            </a:p>
          </p:txBody>
        </p:sp>
        <p:sp>
          <p:nvSpPr>
            <p:cNvPr id="45070" name="Rectangle 12">
              <a:extLst>
                <a:ext uri="{FF2B5EF4-FFF2-40B4-BE49-F238E27FC236}">
                  <a16:creationId xmlns:a16="http://schemas.microsoft.com/office/drawing/2014/main" id="{D54433E2-F8E8-4322-BE74-7679F6CB0D07}"/>
                </a:ext>
              </a:extLst>
            </p:cNvPr>
            <p:cNvSpPr>
              <a:spLocks noChangeArrowheads="1"/>
            </p:cNvSpPr>
            <p:nvPr/>
          </p:nvSpPr>
          <p:spPr bwMode="auto">
            <a:xfrm>
              <a:off x="1725" y="2332"/>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D7</a:t>
              </a:r>
              <a:endParaRPr kumimoji="0" lang="en-US" altLang="zh-CN" sz="4000" u="sng" baseline="-25000" dirty="0"/>
            </a:p>
          </p:txBody>
        </p:sp>
        <p:sp>
          <p:nvSpPr>
            <p:cNvPr id="45071" name="Rectangle 13">
              <a:extLst>
                <a:ext uri="{FF2B5EF4-FFF2-40B4-BE49-F238E27FC236}">
                  <a16:creationId xmlns:a16="http://schemas.microsoft.com/office/drawing/2014/main" id="{D3854E9F-5FBA-4D40-BF39-A6DADD6ED2E6}"/>
                </a:ext>
              </a:extLst>
            </p:cNvPr>
            <p:cNvSpPr>
              <a:spLocks noChangeArrowheads="1"/>
            </p:cNvSpPr>
            <p:nvPr/>
          </p:nvSpPr>
          <p:spPr bwMode="auto">
            <a:xfrm>
              <a:off x="1725" y="281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S1</a:t>
              </a:r>
              <a:endParaRPr kumimoji="0" lang="en-US" altLang="zh-CN" sz="4000" u="sng" baseline="-25000" dirty="0"/>
            </a:p>
          </p:txBody>
        </p:sp>
        <p:sp>
          <p:nvSpPr>
            <p:cNvPr id="45072" name="Rectangle 14">
              <a:extLst>
                <a:ext uri="{FF2B5EF4-FFF2-40B4-BE49-F238E27FC236}">
                  <a16:creationId xmlns:a16="http://schemas.microsoft.com/office/drawing/2014/main" id="{5BBF58E7-0006-4AAF-9693-E118654EC971}"/>
                </a:ext>
              </a:extLst>
            </p:cNvPr>
            <p:cNvSpPr>
              <a:spLocks noChangeArrowheads="1"/>
            </p:cNvSpPr>
            <p:nvPr/>
          </p:nvSpPr>
          <p:spPr bwMode="auto">
            <a:xfrm>
              <a:off x="1725" y="2969"/>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S0</a:t>
              </a:r>
              <a:endParaRPr kumimoji="0" lang="en-US" altLang="zh-CN" sz="4000" u="sng" baseline="-25000"/>
            </a:p>
          </p:txBody>
        </p:sp>
        <p:sp>
          <p:nvSpPr>
            <p:cNvPr id="45073" name="Rectangle 15">
              <a:extLst>
                <a:ext uri="{FF2B5EF4-FFF2-40B4-BE49-F238E27FC236}">
                  <a16:creationId xmlns:a16="http://schemas.microsoft.com/office/drawing/2014/main" id="{2A2A47C9-5B1E-4965-AD53-95717E63F236}"/>
                </a:ext>
              </a:extLst>
            </p:cNvPr>
            <p:cNvSpPr>
              <a:spLocks noChangeArrowheads="1"/>
            </p:cNvSpPr>
            <p:nvPr/>
          </p:nvSpPr>
          <p:spPr bwMode="auto">
            <a:xfrm>
              <a:off x="1189" y="2643"/>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A</a:t>
              </a:r>
              <a:endParaRPr kumimoji="0" lang="en-US" altLang="zh-CN" sz="4000" u="sng" baseline="-25000" dirty="0"/>
            </a:p>
          </p:txBody>
        </p:sp>
        <p:sp>
          <p:nvSpPr>
            <p:cNvPr id="45074" name="Rectangle 16">
              <a:extLst>
                <a:ext uri="{FF2B5EF4-FFF2-40B4-BE49-F238E27FC236}">
                  <a16:creationId xmlns:a16="http://schemas.microsoft.com/office/drawing/2014/main" id="{68E2F80E-71BE-49F0-BBC0-67922133A131}"/>
                </a:ext>
              </a:extLst>
            </p:cNvPr>
            <p:cNvSpPr>
              <a:spLocks noChangeArrowheads="1"/>
            </p:cNvSpPr>
            <p:nvPr/>
          </p:nvSpPr>
          <p:spPr bwMode="auto">
            <a:xfrm>
              <a:off x="1189" y="2800"/>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B</a:t>
              </a:r>
              <a:endParaRPr kumimoji="0" lang="en-US" altLang="zh-CN" sz="4000" u="sng" baseline="-25000" dirty="0"/>
            </a:p>
          </p:txBody>
        </p:sp>
        <p:sp>
          <p:nvSpPr>
            <p:cNvPr id="45076" name="Rectangle 18">
              <a:extLst>
                <a:ext uri="{FF2B5EF4-FFF2-40B4-BE49-F238E27FC236}">
                  <a16:creationId xmlns:a16="http://schemas.microsoft.com/office/drawing/2014/main" id="{9302FDED-200C-4BD8-99CE-01F9031F8083}"/>
                </a:ext>
              </a:extLst>
            </p:cNvPr>
            <p:cNvSpPr>
              <a:spLocks noChangeArrowheads="1"/>
            </p:cNvSpPr>
            <p:nvPr/>
          </p:nvSpPr>
          <p:spPr bwMode="auto">
            <a:xfrm>
              <a:off x="1720" y="2637"/>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S2</a:t>
              </a:r>
              <a:endParaRPr kumimoji="0" lang="en-US" altLang="zh-CN" sz="4000" u="sng" baseline="-25000" dirty="0"/>
            </a:p>
          </p:txBody>
        </p:sp>
        <p:sp>
          <p:nvSpPr>
            <p:cNvPr id="45077" name="Rectangle 19">
              <a:extLst>
                <a:ext uri="{FF2B5EF4-FFF2-40B4-BE49-F238E27FC236}">
                  <a16:creationId xmlns:a16="http://schemas.microsoft.com/office/drawing/2014/main" id="{6A9BFE2E-50B7-48B9-8722-0C4B67A34932}"/>
                </a:ext>
              </a:extLst>
            </p:cNvPr>
            <p:cNvSpPr>
              <a:spLocks noChangeArrowheads="1"/>
            </p:cNvSpPr>
            <p:nvPr/>
          </p:nvSpPr>
          <p:spPr bwMode="auto">
            <a:xfrm>
              <a:off x="1720" y="1556"/>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D3</a:t>
              </a:r>
              <a:endParaRPr kumimoji="0" lang="en-US" altLang="zh-CN" sz="4000" u="sng" baseline="-25000" dirty="0"/>
            </a:p>
          </p:txBody>
        </p:sp>
        <p:sp>
          <p:nvSpPr>
            <p:cNvPr id="45078" name="Rectangle 20">
              <a:extLst>
                <a:ext uri="{FF2B5EF4-FFF2-40B4-BE49-F238E27FC236}">
                  <a16:creationId xmlns:a16="http://schemas.microsoft.com/office/drawing/2014/main" id="{7509400E-70D9-4FFD-83CF-01347AA13290}"/>
                </a:ext>
              </a:extLst>
            </p:cNvPr>
            <p:cNvSpPr>
              <a:spLocks noChangeArrowheads="1"/>
            </p:cNvSpPr>
            <p:nvPr/>
          </p:nvSpPr>
          <p:spPr bwMode="auto">
            <a:xfrm>
              <a:off x="1720" y="1352"/>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D2</a:t>
              </a:r>
              <a:endParaRPr kumimoji="0" lang="en-US" altLang="zh-CN" sz="4000" u="sng" baseline="-25000" dirty="0"/>
            </a:p>
          </p:txBody>
        </p:sp>
        <p:sp>
          <p:nvSpPr>
            <p:cNvPr id="45079" name="Rectangle 21">
              <a:extLst>
                <a:ext uri="{FF2B5EF4-FFF2-40B4-BE49-F238E27FC236}">
                  <a16:creationId xmlns:a16="http://schemas.microsoft.com/office/drawing/2014/main" id="{91A91CF5-4E26-410B-BA20-E29268384513}"/>
                </a:ext>
              </a:extLst>
            </p:cNvPr>
            <p:cNvSpPr>
              <a:spLocks noChangeArrowheads="1"/>
            </p:cNvSpPr>
            <p:nvPr/>
          </p:nvSpPr>
          <p:spPr bwMode="auto">
            <a:xfrm>
              <a:off x="1720" y="1148"/>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D1</a:t>
              </a:r>
              <a:endParaRPr kumimoji="0" lang="en-US" altLang="zh-CN" sz="4000" u="sng" baseline="-25000" dirty="0"/>
            </a:p>
          </p:txBody>
        </p:sp>
        <p:sp>
          <p:nvSpPr>
            <p:cNvPr id="45080" name="Rectangle 22">
              <a:extLst>
                <a:ext uri="{FF2B5EF4-FFF2-40B4-BE49-F238E27FC236}">
                  <a16:creationId xmlns:a16="http://schemas.microsoft.com/office/drawing/2014/main" id="{8BC848C3-94C6-4102-AFED-E2FC9C4C60E0}"/>
                </a:ext>
              </a:extLst>
            </p:cNvPr>
            <p:cNvSpPr>
              <a:spLocks noChangeArrowheads="1"/>
            </p:cNvSpPr>
            <p:nvPr/>
          </p:nvSpPr>
          <p:spPr bwMode="auto">
            <a:xfrm>
              <a:off x="1720" y="952"/>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D0</a:t>
              </a:r>
              <a:endParaRPr kumimoji="0" lang="en-US" altLang="zh-CN" sz="4000" u="sng" baseline="-25000" dirty="0"/>
            </a:p>
          </p:txBody>
        </p:sp>
        <p:sp>
          <p:nvSpPr>
            <p:cNvPr id="45081" name="Rectangle 23">
              <a:extLst>
                <a:ext uri="{FF2B5EF4-FFF2-40B4-BE49-F238E27FC236}">
                  <a16:creationId xmlns:a16="http://schemas.microsoft.com/office/drawing/2014/main" id="{78AC04E9-B503-4D05-A58E-59F8849C9622}"/>
                </a:ext>
              </a:extLst>
            </p:cNvPr>
            <p:cNvSpPr>
              <a:spLocks noChangeArrowheads="1"/>
            </p:cNvSpPr>
            <p:nvPr/>
          </p:nvSpPr>
          <p:spPr bwMode="auto">
            <a:xfrm>
              <a:off x="2243" y="1948"/>
              <a:ext cx="26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Out</a:t>
              </a:r>
              <a:endParaRPr kumimoji="0" lang="en-US" altLang="zh-CN" sz="4000" u="sng" baseline="-25000"/>
            </a:p>
          </p:txBody>
        </p:sp>
        <p:sp>
          <p:nvSpPr>
            <p:cNvPr id="45082" name="Rectangle 24">
              <a:extLst>
                <a:ext uri="{FF2B5EF4-FFF2-40B4-BE49-F238E27FC236}">
                  <a16:creationId xmlns:a16="http://schemas.microsoft.com/office/drawing/2014/main" id="{3517B885-8D5A-4487-8691-07BDB283030A}"/>
                </a:ext>
              </a:extLst>
            </p:cNvPr>
            <p:cNvSpPr>
              <a:spLocks noChangeArrowheads="1"/>
            </p:cNvSpPr>
            <p:nvPr/>
          </p:nvSpPr>
          <p:spPr bwMode="auto">
            <a:xfrm>
              <a:off x="1193" y="2955"/>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C</a:t>
              </a:r>
              <a:endParaRPr kumimoji="0" lang="en-US" altLang="zh-CN" sz="4000" u="sng" baseline="-25000" dirty="0"/>
            </a:p>
          </p:txBody>
        </p:sp>
        <p:sp>
          <p:nvSpPr>
            <p:cNvPr id="45083" name="Rectangle 25">
              <a:extLst>
                <a:ext uri="{FF2B5EF4-FFF2-40B4-BE49-F238E27FC236}">
                  <a16:creationId xmlns:a16="http://schemas.microsoft.com/office/drawing/2014/main" id="{E706ED4C-249D-41B8-84FE-A5EBA0CA8A92}"/>
                </a:ext>
              </a:extLst>
            </p:cNvPr>
            <p:cNvSpPr>
              <a:spLocks noChangeArrowheads="1"/>
            </p:cNvSpPr>
            <p:nvPr/>
          </p:nvSpPr>
          <p:spPr bwMode="auto">
            <a:xfrm>
              <a:off x="3777" y="868"/>
              <a:ext cx="896" cy="2283"/>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45086" name="Rectangle 28">
              <a:extLst>
                <a:ext uri="{FF2B5EF4-FFF2-40B4-BE49-F238E27FC236}">
                  <a16:creationId xmlns:a16="http://schemas.microsoft.com/office/drawing/2014/main" id="{C355C24F-F27D-4FBA-8EC4-9D9FDB184BBD}"/>
                </a:ext>
              </a:extLst>
            </p:cNvPr>
            <p:cNvSpPr>
              <a:spLocks noChangeArrowheads="1"/>
            </p:cNvSpPr>
            <p:nvPr/>
          </p:nvSpPr>
          <p:spPr bwMode="auto">
            <a:xfrm>
              <a:off x="3814" y="1752"/>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D4</a:t>
              </a:r>
              <a:endParaRPr kumimoji="0" lang="en-US" altLang="zh-CN" sz="4000" u="sng" baseline="-25000" dirty="0"/>
            </a:p>
          </p:txBody>
        </p:sp>
        <p:sp>
          <p:nvSpPr>
            <p:cNvPr id="45087" name="Rectangle 29">
              <a:extLst>
                <a:ext uri="{FF2B5EF4-FFF2-40B4-BE49-F238E27FC236}">
                  <a16:creationId xmlns:a16="http://schemas.microsoft.com/office/drawing/2014/main" id="{214E4246-F195-4359-BDA8-1C3C07263567}"/>
                </a:ext>
              </a:extLst>
            </p:cNvPr>
            <p:cNvSpPr>
              <a:spLocks noChangeArrowheads="1"/>
            </p:cNvSpPr>
            <p:nvPr/>
          </p:nvSpPr>
          <p:spPr bwMode="auto">
            <a:xfrm>
              <a:off x="3814" y="1956"/>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D5</a:t>
              </a:r>
              <a:endParaRPr kumimoji="0" lang="en-US" altLang="zh-CN" sz="4000" u="sng" baseline="-25000" dirty="0"/>
            </a:p>
          </p:txBody>
        </p:sp>
        <p:sp>
          <p:nvSpPr>
            <p:cNvPr id="45088" name="Rectangle 30">
              <a:extLst>
                <a:ext uri="{FF2B5EF4-FFF2-40B4-BE49-F238E27FC236}">
                  <a16:creationId xmlns:a16="http://schemas.microsoft.com/office/drawing/2014/main" id="{72EA9968-079B-43E8-8F0F-649162A4C25A}"/>
                </a:ext>
              </a:extLst>
            </p:cNvPr>
            <p:cNvSpPr>
              <a:spLocks noChangeArrowheads="1"/>
            </p:cNvSpPr>
            <p:nvPr/>
          </p:nvSpPr>
          <p:spPr bwMode="auto">
            <a:xfrm>
              <a:off x="3814" y="2140"/>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D6</a:t>
              </a:r>
              <a:endParaRPr kumimoji="0" lang="en-US" altLang="zh-CN" sz="4000" u="sng" baseline="-25000" dirty="0"/>
            </a:p>
          </p:txBody>
        </p:sp>
        <p:sp>
          <p:nvSpPr>
            <p:cNvPr id="45089" name="Rectangle 31">
              <a:extLst>
                <a:ext uri="{FF2B5EF4-FFF2-40B4-BE49-F238E27FC236}">
                  <a16:creationId xmlns:a16="http://schemas.microsoft.com/office/drawing/2014/main" id="{463ED09E-88DE-46F0-B36D-9E200B66D1B8}"/>
                </a:ext>
              </a:extLst>
            </p:cNvPr>
            <p:cNvSpPr>
              <a:spLocks noChangeArrowheads="1"/>
            </p:cNvSpPr>
            <p:nvPr/>
          </p:nvSpPr>
          <p:spPr bwMode="auto">
            <a:xfrm>
              <a:off x="3814" y="2330"/>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D7</a:t>
              </a:r>
              <a:endParaRPr kumimoji="0" lang="en-US" altLang="zh-CN" sz="4000" u="sng" baseline="-25000" dirty="0"/>
            </a:p>
          </p:txBody>
        </p:sp>
        <p:sp>
          <p:nvSpPr>
            <p:cNvPr id="45090" name="Rectangle 32">
              <a:extLst>
                <a:ext uri="{FF2B5EF4-FFF2-40B4-BE49-F238E27FC236}">
                  <a16:creationId xmlns:a16="http://schemas.microsoft.com/office/drawing/2014/main" id="{A8AFD30C-D733-4C2E-9277-B0675AAD4923}"/>
                </a:ext>
              </a:extLst>
            </p:cNvPr>
            <p:cNvSpPr>
              <a:spLocks noChangeArrowheads="1"/>
            </p:cNvSpPr>
            <p:nvPr/>
          </p:nvSpPr>
          <p:spPr bwMode="auto">
            <a:xfrm>
              <a:off x="3814" y="2798"/>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S1</a:t>
              </a:r>
              <a:endParaRPr kumimoji="0" lang="en-US" altLang="zh-CN" sz="4000" u="sng" baseline="-25000" dirty="0"/>
            </a:p>
          </p:txBody>
        </p:sp>
        <p:sp>
          <p:nvSpPr>
            <p:cNvPr id="45091" name="Rectangle 33">
              <a:extLst>
                <a:ext uri="{FF2B5EF4-FFF2-40B4-BE49-F238E27FC236}">
                  <a16:creationId xmlns:a16="http://schemas.microsoft.com/office/drawing/2014/main" id="{3EADA1AE-2399-43ED-BC28-BCB8DD2AE115}"/>
                </a:ext>
              </a:extLst>
            </p:cNvPr>
            <p:cNvSpPr>
              <a:spLocks noChangeArrowheads="1"/>
            </p:cNvSpPr>
            <p:nvPr/>
          </p:nvSpPr>
          <p:spPr bwMode="auto">
            <a:xfrm>
              <a:off x="3814" y="2952"/>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S0</a:t>
              </a:r>
              <a:endParaRPr kumimoji="0" lang="en-US" altLang="zh-CN" sz="4000" u="sng" baseline="-25000"/>
            </a:p>
          </p:txBody>
        </p:sp>
        <p:sp>
          <p:nvSpPr>
            <p:cNvPr id="45092" name="Rectangle 34">
              <a:extLst>
                <a:ext uri="{FF2B5EF4-FFF2-40B4-BE49-F238E27FC236}">
                  <a16:creationId xmlns:a16="http://schemas.microsoft.com/office/drawing/2014/main" id="{003C8CDB-F9FF-4DEC-A888-F013A6117A9B}"/>
                </a:ext>
              </a:extLst>
            </p:cNvPr>
            <p:cNvSpPr>
              <a:spLocks noChangeArrowheads="1"/>
            </p:cNvSpPr>
            <p:nvPr/>
          </p:nvSpPr>
          <p:spPr bwMode="auto">
            <a:xfrm>
              <a:off x="3329" y="2624"/>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A</a:t>
              </a:r>
              <a:endParaRPr kumimoji="0" lang="en-US" altLang="zh-CN" sz="4000" u="sng" baseline="-25000" dirty="0"/>
            </a:p>
          </p:txBody>
        </p:sp>
        <p:sp>
          <p:nvSpPr>
            <p:cNvPr id="45093" name="Rectangle 35">
              <a:extLst>
                <a:ext uri="{FF2B5EF4-FFF2-40B4-BE49-F238E27FC236}">
                  <a16:creationId xmlns:a16="http://schemas.microsoft.com/office/drawing/2014/main" id="{2FE13BDD-2355-4D32-BD01-E924C5A52096}"/>
                </a:ext>
              </a:extLst>
            </p:cNvPr>
            <p:cNvSpPr>
              <a:spLocks noChangeArrowheads="1"/>
            </p:cNvSpPr>
            <p:nvPr/>
          </p:nvSpPr>
          <p:spPr bwMode="auto">
            <a:xfrm>
              <a:off x="3339" y="2799"/>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B</a:t>
              </a:r>
              <a:endParaRPr kumimoji="0" lang="en-US" altLang="zh-CN" sz="4000" u="sng" baseline="-25000" dirty="0"/>
            </a:p>
          </p:txBody>
        </p:sp>
        <p:sp>
          <p:nvSpPr>
            <p:cNvPr id="45095" name="Rectangle 37">
              <a:extLst>
                <a:ext uri="{FF2B5EF4-FFF2-40B4-BE49-F238E27FC236}">
                  <a16:creationId xmlns:a16="http://schemas.microsoft.com/office/drawing/2014/main" id="{FCC668EC-32BD-4B5C-8036-A0762D041E4E}"/>
                </a:ext>
              </a:extLst>
            </p:cNvPr>
            <p:cNvSpPr>
              <a:spLocks noChangeArrowheads="1"/>
            </p:cNvSpPr>
            <p:nvPr/>
          </p:nvSpPr>
          <p:spPr bwMode="auto">
            <a:xfrm>
              <a:off x="3811" y="2628"/>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S2</a:t>
              </a:r>
              <a:endParaRPr kumimoji="0" lang="en-US" altLang="zh-CN" sz="4000" u="sng" baseline="-25000"/>
            </a:p>
          </p:txBody>
        </p:sp>
        <p:sp>
          <p:nvSpPr>
            <p:cNvPr id="45096" name="Rectangle 38">
              <a:extLst>
                <a:ext uri="{FF2B5EF4-FFF2-40B4-BE49-F238E27FC236}">
                  <a16:creationId xmlns:a16="http://schemas.microsoft.com/office/drawing/2014/main" id="{B9C94FE5-E2A0-4888-B9CD-2DD9CE3C9855}"/>
                </a:ext>
              </a:extLst>
            </p:cNvPr>
            <p:cNvSpPr>
              <a:spLocks noChangeArrowheads="1"/>
            </p:cNvSpPr>
            <p:nvPr/>
          </p:nvSpPr>
          <p:spPr bwMode="auto">
            <a:xfrm>
              <a:off x="3811" y="1546"/>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D3</a:t>
              </a:r>
              <a:endParaRPr kumimoji="0" lang="en-US" altLang="zh-CN" sz="4000" u="sng" baseline="-25000" dirty="0"/>
            </a:p>
          </p:txBody>
        </p:sp>
        <p:sp>
          <p:nvSpPr>
            <p:cNvPr id="45097" name="Rectangle 39">
              <a:extLst>
                <a:ext uri="{FF2B5EF4-FFF2-40B4-BE49-F238E27FC236}">
                  <a16:creationId xmlns:a16="http://schemas.microsoft.com/office/drawing/2014/main" id="{EC09FAF5-BFAB-4FDE-B22D-B84EB5EDF6BC}"/>
                </a:ext>
              </a:extLst>
            </p:cNvPr>
            <p:cNvSpPr>
              <a:spLocks noChangeArrowheads="1"/>
            </p:cNvSpPr>
            <p:nvPr/>
          </p:nvSpPr>
          <p:spPr bwMode="auto">
            <a:xfrm>
              <a:off x="3811" y="1343"/>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D2</a:t>
              </a:r>
              <a:endParaRPr kumimoji="0" lang="en-US" altLang="zh-CN" sz="4000" u="sng" baseline="-25000" dirty="0"/>
            </a:p>
          </p:txBody>
        </p:sp>
        <p:sp>
          <p:nvSpPr>
            <p:cNvPr id="45098" name="Rectangle 40">
              <a:extLst>
                <a:ext uri="{FF2B5EF4-FFF2-40B4-BE49-F238E27FC236}">
                  <a16:creationId xmlns:a16="http://schemas.microsoft.com/office/drawing/2014/main" id="{7C7E9CF3-BA2F-4FE7-8C71-1B157A78C316}"/>
                </a:ext>
              </a:extLst>
            </p:cNvPr>
            <p:cNvSpPr>
              <a:spLocks noChangeArrowheads="1"/>
            </p:cNvSpPr>
            <p:nvPr/>
          </p:nvSpPr>
          <p:spPr bwMode="auto">
            <a:xfrm>
              <a:off x="3811" y="1139"/>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D1</a:t>
              </a:r>
              <a:endParaRPr kumimoji="0" lang="en-US" altLang="zh-CN" sz="4000" u="sng" baseline="-25000" dirty="0"/>
            </a:p>
          </p:txBody>
        </p:sp>
        <p:sp>
          <p:nvSpPr>
            <p:cNvPr id="45099" name="Rectangle 41">
              <a:extLst>
                <a:ext uri="{FF2B5EF4-FFF2-40B4-BE49-F238E27FC236}">
                  <a16:creationId xmlns:a16="http://schemas.microsoft.com/office/drawing/2014/main" id="{BB6E8D92-289D-4A1F-92E5-81BF4F574CF6}"/>
                </a:ext>
              </a:extLst>
            </p:cNvPr>
            <p:cNvSpPr>
              <a:spLocks noChangeArrowheads="1"/>
            </p:cNvSpPr>
            <p:nvPr/>
          </p:nvSpPr>
          <p:spPr bwMode="auto">
            <a:xfrm>
              <a:off x="3811" y="943"/>
              <a:ext cx="17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D0</a:t>
              </a:r>
              <a:endParaRPr kumimoji="0" lang="en-US" altLang="zh-CN" sz="4000" u="sng" baseline="-25000" dirty="0"/>
            </a:p>
          </p:txBody>
        </p:sp>
        <p:sp>
          <p:nvSpPr>
            <p:cNvPr id="45100" name="Rectangle 42">
              <a:extLst>
                <a:ext uri="{FF2B5EF4-FFF2-40B4-BE49-F238E27FC236}">
                  <a16:creationId xmlns:a16="http://schemas.microsoft.com/office/drawing/2014/main" id="{C7A747C0-B283-4C5B-AF6F-932D4212B931}"/>
                </a:ext>
              </a:extLst>
            </p:cNvPr>
            <p:cNvSpPr>
              <a:spLocks noChangeArrowheads="1"/>
            </p:cNvSpPr>
            <p:nvPr/>
          </p:nvSpPr>
          <p:spPr bwMode="auto">
            <a:xfrm>
              <a:off x="4333" y="1932"/>
              <a:ext cx="26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Out</a:t>
              </a:r>
              <a:endParaRPr kumimoji="0" lang="en-US" altLang="zh-CN" sz="4000" u="sng" baseline="-25000"/>
            </a:p>
          </p:txBody>
        </p:sp>
        <p:sp>
          <p:nvSpPr>
            <p:cNvPr id="45101" name="Rectangle 43">
              <a:extLst>
                <a:ext uri="{FF2B5EF4-FFF2-40B4-BE49-F238E27FC236}">
                  <a16:creationId xmlns:a16="http://schemas.microsoft.com/office/drawing/2014/main" id="{09AA026E-E1B0-41BA-B4CE-1281C3A8D3DB}"/>
                </a:ext>
              </a:extLst>
            </p:cNvPr>
            <p:cNvSpPr>
              <a:spLocks noChangeArrowheads="1"/>
            </p:cNvSpPr>
            <p:nvPr/>
          </p:nvSpPr>
          <p:spPr bwMode="auto">
            <a:xfrm>
              <a:off x="3334" y="2954"/>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C</a:t>
              </a:r>
              <a:endParaRPr kumimoji="0" lang="en-US" altLang="zh-CN" sz="4000" u="sng" baseline="-25000" dirty="0"/>
            </a:p>
          </p:txBody>
        </p:sp>
        <p:sp>
          <p:nvSpPr>
            <p:cNvPr id="45102" name="Line 44">
              <a:extLst>
                <a:ext uri="{FF2B5EF4-FFF2-40B4-BE49-F238E27FC236}">
                  <a16:creationId xmlns:a16="http://schemas.microsoft.com/office/drawing/2014/main" id="{D2780537-B874-4B58-9AEC-AA8AC698FD5E}"/>
                </a:ext>
              </a:extLst>
            </p:cNvPr>
            <p:cNvSpPr>
              <a:spLocks noChangeShapeType="1"/>
            </p:cNvSpPr>
            <p:nvPr/>
          </p:nvSpPr>
          <p:spPr bwMode="auto">
            <a:xfrm>
              <a:off x="2591" y="2021"/>
              <a:ext cx="29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119" name="Rectangle 61">
              <a:extLst>
                <a:ext uri="{FF2B5EF4-FFF2-40B4-BE49-F238E27FC236}">
                  <a16:creationId xmlns:a16="http://schemas.microsoft.com/office/drawing/2014/main" id="{CAA5F84B-8505-4EB4-B674-5F68DA4060E7}"/>
                </a:ext>
              </a:extLst>
            </p:cNvPr>
            <p:cNvSpPr>
              <a:spLocks noChangeArrowheads="1"/>
            </p:cNvSpPr>
            <p:nvPr/>
          </p:nvSpPr>
          <p:spPr bwMode="auto">
            <a:xfrm>
              <a:off x="1280" y="1355"/>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0" name="Rectangle 62">
              <a:extLst>
                <a:ext uri="{FF2B5EF4-FFF2-40B4-BE49-F238E27FC236}">
                  <a16:creationId xmlns:a16="http://schemas.microsoft.com/office/drawing/2014/main" id="{35BC9AFF-D2AD-463B-AD46-7A7AB6FB610F}"/>
                </a:ext>
              </a:extLst>
            </p:cNvPr>
            <p:cNvSpPr>
              <a:spLocks noChangeArrowheads="1"/>
            </p:cNvSpPr>
            <p:nvPr/>
          </p:nvSpPr>
          <p:spPr bwMode="auto">
            <a:xfrm>
              <a:off x="1280" y="1149"/>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1" name="Rectangle 63">
              <a:extLst>
                <a:ext uri="{FF2B5EF4-FFF2-40B4-BE49-F238E27FC236}">
                  <a16:creationId xmlns:a16="http://schemas.microsoft.com/office/drawing/2014/main" id="{6A2D02D7-5F6A-45CE-95D5-DA27C5D444D4}"/>
                </a:ext>
              </a:extLst>
            </p:cNvPr>
            <p:cNvSpPr>
              <a:spLocks noChangeArrowheads="1"/>
            </p:cNvSpPr>
            <p:nvPr/>
          </p:nvSpPr>
          <p:spPr bwMode="auto">
            <a:xfrm>
              <a:off x="3376" y="2337"/>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2" name="Rectangle 64">
              <a:extLst>
                <a:ext uri="{FF2B5EF4-FFF2-40B4-BE49-F238E27FC236}">
                  <a16:creationId xmlns:a16="http://schemas.microsoft.com/office/drawing/2014/main" id="{193EF102-EA0A-45A4-A4DB-7C713CDF7297}"/>
                </a:ext>
              </a:extLst>
            </p:cNvPr>
            <p:cNvSpPr>
              <a:spLocks noChangeArrowheads="1"/>
            </p:cNvSpPr>
            <p:nvPr/>
          </p:nvSpPr>
          <p:spPr bwMode="auto">
            <a:xfrm>
              <a:off x="3376" y="1754"/>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3" name="Rectangle 65">
              <a:extLst>
                <a:ext uri="{FF2B5EF4-FFF2-40B4-BE49-F238E27FC236}">
                  <a16:creationId xmlns:a16="http://schemas.microsoft.com/office/drawing/2014/main" id="{5999611D-F9CD-4F81-8CA1-43DF7FA29C5B}"/>
                </a:ext>
              </a:extLst>
            </p:cNvPr>
            <p:cNvSpPr>
              <a:spLocks noChangeArrowheads="1"/>
            </p:cNvSpPr>
            <p:nvPr/>
          </p:nvSpPr>
          <p:spPr bwMode="auto">
            <a:xfrm>
              <a:off x="1285" y="2159"/>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4" name="Rectangle 66">
              <a:extLst>
                <a:ext uri="{FF2B5EF4-FFF2-40B4-BE49-F238E27FC236}">
                  <a16:creationId xmlns:a16="http://schemas.microsoft.com/office/drawing/2014/main" id="{AFE08803-C8F9-4CCD-B581-B40FB2AD6165}"/>
                </a:ext>
              </a:extLst>
            </p:cNvPr>
            <p:cNvSpPr>
              <a:spLocks noChangeArrowheads="1"/>
            </p:cNvSpPr>
            <p:nvPr/>
          </p:nvSpPr>
          <p:spPr bwMode="auto">
            <a:xfrm>
              <a:off x="1285" y="1959"/>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5" name="Rectangle 67">
              <a:extLst>
                <a:ext uri="{FF2B5EF4-FFF2-40B4-BE49-F238E27FC236}">
                  <a16:creationId xmlns:a16="http://schemas.microsoft.com/office/drawing/2014/main" id="{B244D03D-DEAE-4F7B-8443-DE52E2AAD934}"/>
                </a:ext>
              </a:extLst>
            </p:cNvPr>
            <p:cNvSpPr>
              <a:spLocks noChangeArrowheads="1"/>
            </p:cNvSpPr>
            <p:nvPr/>
          </p:nvSpPr>
          <p:spPr bwMode="auto">
            <a:xfrm>
              <a:off x="3373" y="1345"/>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1</a:t>
              </a:r>
              <a:endParaRPr kumimoji="0" lang="en-US" altLang="zh-CN" sz="4000" u="sng" baseline="-25000" dirty="0"/>
            </a:p>
          </p:txBody>
        </p:sp>
        <p:sp>
          <p:nvSpPr>
            <p:cNvPr id="45126" name="Rectangle 68">
              <a:extLst>
                <a:ext uri="{FF2B5EF4-FFF2-40B4-BE49-F238E27FC236}">
                  <a16:creationId xmlns:a16="http://schemas.microsoft.com/office/drawing/2014/main" id="{80EF7BD2-6AC4-4030-A5FA-15E667642CD2}"/>
                </a:ext>
              </a:extLst>
            </p:cNvPr>
            <p:cNvSpPr>
              <a:spLocks noChangeArrowheads="1"/>
            </p:cNvSpPr>
            <p:nvPr/>
          </p:nvSpPr>
          <p:spPr bwMode="auto">
            <a:xfrm>
              <a:off x="3373" y="1142"/>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1</a:t>
              </a:r>
              <a:endParaRPr kumimoji="0" lang="en-US" altLang="zh-CN" sz="4000" u="sng" baseline="-25000"/>
            </a:p>
          </p:txBody>
        </p:sp>
        <p:sp>
          <p:nvSpPr>
            <p:cNvPr id="45127" name="Rectangle 69">
              <a:extLst>
                <a:ext uri="{FF2B5EF4-FFF2-40B4-BE49-F238E27FC236}">
                  <a16:creationId xmlns:a16="http://schemas.microsoft.com/office/drawing/2014/main" id="{EF215C95-1D90-46FB-B72F-5F54369DB99C}"/>
                </a:ext>
              </a:extLst>
            </p:cNvPr>
            <p:cNvSpPr>
              <a:spLocks noChangeArrowheads="1"/>
            </p:cNvSpPr>
            <p:nvPr/>
          </p:nvSpPr>
          <p:spPr bwMode="auto">
            <a:xfrm>
              <a:off x="3376" y="1946"/>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28" name="Rectangle 70">
              <a:extLst>
                <a:ext uri="{FF2B5EF4-FFF2-40B4-BE49-F238E27FC236}">
                  <a16:creationId xmlns:a16="http://schemas.microsoft.com/office/drawing/2014/main" id="{564582CD-0633-4151-83A8-3045EF3F2531}"/>
                </a:ext>
              </a:extLst>
            </p:cNvPr>
            <p:cNvSpPr>
              <a:spLocks noChangeArrowheads="1"/>
            </p:cNvSpPr>
            <p:nvPr/>
          </p:nvSpPr>
          <p:spPr bwMode="auto">
            <a:xfrm>
              <a:off x="3384" y="2142"/>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0</a:t>
              </a:r>
              <a:endParaRPr kumimoji="0" lang="en-US" altLang="zh-CN" sz="4000" u="sng" baseline="-25000"/>
            </a:p>
          </p:txBody>
        </p:sp>
        <p:sp>
          <p:nvSpPr>
            <p:cNvPr id="45129" name="Rectangle 71">
              <a:extLst>
                <a:ext uri="{FF2B5EF4-FFF2-40B4-BE49-F238E27FC236}">
                  <a16:creationId xmlns:a16="http://schemas.microsoft.com/office/drawing/2014/main" id="{A88D5D7A-519B-4F78-B32A-9039D3D8F0E6}"/>
                </a:ext>
              </a:extLst>
            </p:cNvPr>
            <p:cNvSpPr>
              <a:spLocks noChangeArrowheads="1"/>
            </p:cNvSpPr>
            <p:nvPr/>
          </p:nvSpPr>
          <p:spPr bwMode="auto">
            <a:xfrm>
              <a:off x="1280" y="933"/>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0" name="Rectangle 72">
              <a:extLst>
                <a:ext uri="{FF2B5EF4-FFF2-40B4-BE49-F238E27FC236}">
                  <a16:creationId xmlns:a16="http://schemas.microsoft.com/office/drawing/2014/main" id="{456949C3-CC43-43B3-82B5-6611B74CCA24}"/>
                </a:ext>
              </a:extLst>
            </p:cNvPr>
            <p:cNvSpPr>
              <a:spLocks noChangeArrowheads="1"/>
            </p:cNvSpPr>
            <p:nvPr/>
          </p:nvSpPr>
          <p:spPr bwMode="auto">
            <a:xfrm>
              <a:off x="1280" y="1547"/>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1" name="Rectangle 73">
              <a:extLst>
                <a:ext uri="{FF2B5EF4-FFF2-40B4-BE49-F238E27FC236}">
                  <a16:creationId xmlns:a16="http://schemas.microsoft.com/office/drawing/2014/main" id="{36E025F0-4496-45E8-A371-C64DF8FF0D3B}"/>
                </a:ext>
              </a:extLst>
            </p:cNvPr>
            <p:cNvSpPr>
              <a:spLocks noChangeArrowheads="1"/>
            </p:cNvSpPr>
            <p:nvPr/>
          </p:nvSpPr>
          <p:spPr bwMode="auto">
            <a:xfrm>
              <a:off x="3373" y="942"/>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2" name="Rectangle 74">
              <a:extLst>
                <a:ext uri="{FF2B5EF4-FFF2-40B4-BE49-F238E27FC236}">
                  <a16:creationId xmlns:a16="http://schemas.microsoft.com/office/drawing/2014/main" id="{703EA9EA-EC65-49F0-AE70-DB2D621C50BE}"/>
                </a:ext>
              </a:extLst>
            </p:cNvPr>
            <p:cNvSpPr>
              <a:spLocks noChangeArrowheads="1"/>
            </p:cNvSpPr>
            <p:nvPr/>
          </p:nvSpPr>
          <p:spPr bwMode="auto">
            <a:xfrm>
              <a:off x="3373" y="1541"/>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3" name="Rectangle 75">
              <a:extLst>
                <a:ext uri="{FF2B5EF4-FFF2-40B4-BE49-F238E27FC236}">
                  <a16:creationId xmlns:a16="http://schemas.microsoft.com/office/drawing/2014/main" id="{D419DDEA-162E-4659-8B43-1D6E97FB7F5C}"/>
                </a:ext>
              </a:extLst>
            </p:cNvPr>
            <p:cNvSpPr>
              <a:spLocks noChangeArrowheads="1"/>
            </p:cNvSpPr>
            <p:nvPr/>
          </p:nvSpPr>
          <p:spPr bwMode="auto">
            <a:xfrm>
              <a:off x="1285" y="1753"/>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4" name="Rectangle 76">
              <a:extLst>
                <a:ext uri="{FF2B5EF4-FFF2-40B4-BE49-F238E27FC236}">
                  <a16:creationId xmlns:a16="http://schemas.microsoft.com/office/drawing/2014/main" id="{8D8D82CE-B1C9-4796-BE8E-D1ABB45F3AFD}"/>
                </a:ext>
              </a:extLst>
            </p:cNvPr>
            <p:cNvSpPr>
              <a:spLocks noChangeArrowheads="1"/>
            </p:cNvSpPr>
            <p:nvPr/>
          </p:nvSpPr>
          <p:spPr bwMode="auto">
            <a:xfrm>
              <a:off x="1285" y="2331"/>
              <a:ext cx="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dirty="0">
                  <a:solidFill>
                    <a:srgbClr val="000000"/>
                  </a:solidFill>
                  <a:latin typeface="SWISS"/>
                </a:rPr>
                <a:t>0</a:t>
              </a:r>
              <a:endParaRPr kumimoji="0" lang="en-US" altLang="zh-CN" sz="4000" u="sng" baseline="-25000" dirty="0"/>
            </a:p>
          </p:txBody>
        </p:sp>
        <p:sp>
          <p:nvSpPr>
            <p:cNvPr id="45136" name="Rectangle 78">
              <a:extLst>
                <a:ext uri="{FF2B5EF4-FFF2-40B4-BE49-F238E27FC236}">
                  <a16:creationId xmlns:a16="http://schemas.microsoft.com/office/drawing/2014/main" id="{B740CE8A-90E7-4D35-9745-29BC360DA0B8}"/>
                </a:ext>
              </a:extLst>
            </p:cNvPr>
            <p:cNvSpPr>
              <a:spLocks noChangeArrowheads="1"/>
            </p:cNvSpPr>
            <p:nvPr/>
          </p:nvSpPr>
          <p:spPr bwMode="auto">
            <a:xfrm>
              <a:off x="2930" y="1941"/>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Y</a:t>
              </a:r>
              <a:endParaRPr kumimoji="0" lang="en-US" altLang="zh-CN" sz="4000" u="sng" baseline="-25000"/>
            </a:p>
          </p:txBody>
        </p:sp>
        <p:sp>
          <p:nvSpPr>
            <p:cNvPr id="45137" name="Rectangle 79">
              <a:extLst>
                <a:ext uri="{FF2B5EF4-FFF2-40B4-BE49-F238E27FC236}">
                  <a16:creationId xmlns:a16="http://schemas.microsoft.com/office/drawing/2014/main" id="{37B9E328-90B3-4B96-9135-D2A857398A48}"/>
                </a:ext>
              </a:extLst>
            </p:cNvPr>
            <p:cNvSpPr>
              <a:spLocks noChangeArrowheads="1"/>
            </p:cNvSpPr>
            <p:nvPr/>
          </p:nvSpPr>
          <p:spPr bwMode="auto">
            <a:xfrm>
              <a:off x="5004" y="1936"/>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Z</a:t>
              </a:r>
              <a:endParaRPr kumimoji="0" lang="en-US" altLang="zh-CN" sz="4000" u="sng" baseline="-25000"/>
            </a:p>
          </p:txBody>
        </p:sp>
        <p:sp>
          <p:nvSpPr>
            <p:cNvPr id="45138" name="Rectangle 80">
              <a:extLst>
                <a:ext uri="{FF2B5EF4-FFF2-40B4-BE49-F238E27FC236}">
                  <a16:creationId xmlns:a16="http://schemas.microsoft.com/office/drawing/2014/main" id="{1664C31C-BCD6-4DEE-BCF9-BB7663EFDE2A}"/>
                </a:ext>
              </a:extLst>
            </p:cNvPr>
            <p:cNvSpPr>
              <a:spLocks noChangeArrowheads="1"/>
            </p:cNvSpPr>
            <p:nvPr/>
          </p:nvSpPr>
          <p:spPr bwMode="auto">
            <a:xfrm>
              <a:off x="2096" y="2729"/>
              <a:ext cx="4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8-to-1</a:t>
              </a:r>
              <a:endParaRPr kumimoji="0" lang="en-US" altLang="zh-CN" sz="4000" u="sng" baseline="-25000"/>
            </a:p>
          </p:txBody>
        </p:sp>
        <p:sp>
          <p:nvSpPr>
            <p:cNvPr id="45139" name="Rectangle 81">
              <a:extLst>
                <a:ext uri="{FF2B5EF4-FFF2-40B4-BE49-F238E27FC236}">
                  <a16:creationId xmlns:a16="http://schemas.microsoft.com/office/drawing/2014/main" id="{92472438-D135-45E6-BA98-EDDE95AF050B}"/>
                </a:ext>
              </a:extLst>
            </p:cNvPr>
            <p:cNvSpPr>
              <a:spLocks noChangeArrowheads="1"/>
            </p:cNvSpPr>
            <p:nvPr/>
          </p:nvSpPr>
          <p:spPr bwMode="auto">
            <a:xfrm>
              <a:off x="2111" y="2915"/>
              <a:ext cx="3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MUX</a:t>
              </a:r>
              <a:endParaRPr kumimoji="0" lang="en-US" altLang="zh-CN" sz="4000" u="sng" baseline="-25000"/>
            </a:p>
          </p:txBody>
        </p:sp>
        <p:sp>
          <p:nvSpPr>
            <p:cNvPr id="45140" name="Rectangle 82">
              <a:extLst>
                <a:ext uri="{FF2B5EF4-FFF2-40B4-BE49-F238E27FC236}">
                  <a16:creationId xmlns:a16="http://schemas.microsoft.com/office/drawing/2014/main" id="{9BCFBD5B-E532-4967-90AE-DB175C6D417A}"/>
                </a:ext>
              </a:extLst>
            </p:cNvPr>
            <p:cNvSpPr>
              <a:spLocks noChangeArrowheads="1"/>
            </p:cNvSpPr>
            <p:nvPr/>
          </p:nvSpPr>
          <p:spPr bwMode="auto">
            <a:xfrm>
              <a:off x="4182" y="2702"/>
              <a:ext cx="4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8-to-1</a:t>
              </a:r>
              <a:endParaRPr kumimoji="0" lang="en-US" altLang="zh-CN" sz="4000" u="sng" baseline="-25000"/>
            </a:p>
          </p:txBody>
        </p:sp>
        <p:sp>
          <p:nvSpPr>
            <p:cNvPr id="45141" name="Rectangle 83">
              <a:extLst>
                <a:ext uri="{FF2B5EF4-FFF2-40B4-BE49-F238E27FC236}">
                  <a16:creationId xmlns:a16="http://schemas.microsoft.com/office/drawing/2014/main" id="{9DE27D27-411E-4A09-867C-B31B98E3C327}"/>
                </a:ext>
              </a:extLst>
            </p:cNvPr>
            <p:cNvSpPr>
              <a:spLocks noChangeArrowheads="1"/>
            </p:cNvSpPr>
            <p:nvPr/>
          </p:nvSpPr>
          <p:spPr bwMode="auto">
            <a:xfrm>
              <a:off x="4198" y="2887"/>
              <a:ext cx="3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MUX</a:t>
              </a:r>
              <a:endParaRPr kumimoji="0" lang="en-US" altLang="zh-CN" sz="4000" u="sng" baseline="-25000"/>
            </a:p>
          </p:txBody>
        </p:sp>
      </p:grpSp>
      <p:sp>
        <p:nvSpPr>
          <p:cNvPr id="345173" name="Text Box 85">
            <a:extLst>
              <a:ext uri="{FF2B5EF4-FFF2-40B4-BE49-F238E27FC236}">
                <a16:creationId xmlns:a16="http://schemas.microsoft.com/office/drawing/2014/main" id="{24C91589-FF85-44BB-BFD7-EEB68F96F811}"/>
              </a:ext>
            </a:extLst>
          </p:cNvPr>
          <p:cNvSpPr txBox="1">
            <a:spLocks noChangeArrowheads="1"/>
          </p:cNvSpPr>
          <p:nvPr/>
        </p:nvSpPr>
        <p:spPr bwMode="auto">
          <a:xfrm>
            <a:off x="344488" y="5765800"/>
            <a:ext cx="8412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itchFamily="18" charset="0"/>
                <a:ea typeface="宋体" pitchFamily="2" charset="-122"/>
              </a:defRPr>
            </a:lvl1pPr>
            <a:lvl2pPr marL="3619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lvl="1" eaLnBrk="1" hangingPunct="1">
              <a:buClr>
                <a:srgbClr val="0000FF"/>
              </a:buClr>
              <a:buFont typeface="Wingdings" pitchFamily="2" charset="2"/>
              <a:buChar char="l"/>
              <a:defRPr/>
            </a:pPr>
            <a:r>
              <a:rPr kumimoji="0" lang="zh-CN" altLang="en-US" b="0" dirty="0">
                <a:latin typeface="华文新魏" pitchFamily="2" charset="-122"/>
                <a:ea typeface="华文新魏" pitchFamily="2" charset="-122"/>
              </a:rPr>
              <a:t>数据输入为固定值的多路开关</a:t>
            </a:r>
            <a:r>
              <a:rPr kumimoji="0" lang="zh-CN" altLang="en-US" b="0" dirty="0">
                <a:latin typeface="+mj-lt"/>
                <a:ea typeface="华文新魏" pitchFamily="2" charset="-122"/>
              </a:rPr>
              <a:t>实际上就是</a:t>
            </a:r>
            <a:r>
              <a:rPr kumimoji="0" lang="en-US" altLang="zh-CN" b="0" dirty="0">
                <a:solidFill>
                  <a:srgbClr val="0000FF"/>
                </a:solidFill>
                <a:latin typeface="+mj-lt"/>
                <a:ea typeface="华文新魏" pitchFamily="2" charset="-122"/>
              </a:rPr>
              <a:t>ROM</a:t>
            </a:r>
            <a:r>
              <a:rPr kumimoji="0" lang="zh-CN" altLang="en-US" b="0" dirty="0">
                <a:solidFill>
                  <a:srgbClr val="0000FF"/>
                </a:solidFill>
                <a:latin typeface="+mj-lt"/>
                <a:ea typeface="华文新魏" pitchFamily="2" charset="-122"/>
              </a:rPr>
              <a:t>。</a:t>
            </a:r>
            <a:endParaRPr kumimoji="0" lang="zh-CN" altLang="en-US" b="0" dirty="0">
              <a:latin typeface="+mj-lt"/>
              <a:ea typeface="华文新魏" pitchFamily="2" charset="-122"/>
            </a:endParaRPr>
          </a:p>
        </p:txBody>
      </p:sp>
      <p:pic>
        <p:nvPicPr>
          <p:cNvPr id="45063" name="Picture 259">
            <a:extLst>
              <a:ext uri="{FF2B5EF4-FFF2-40B4-BE49-F238E27FC236}">
                <a16:creationId xmlns:a16="http://schemas.microsoft.com/office/drawing/2014/main" id="{90079C52-0965-4D1C-B1D6-21110E224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00" y="981075"/>
            <a:ext cx="198755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3787909" y="1546789"/>
            <a:ext cx="376238" cy="2945836"/>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8" name="矩形 87"/>
          <p:cNvSpPr/>
          <p:nvPr/>
        </p:nvSpPr>
        <p:spPr bwMode="auto">
          <a:xfrm>
            <a:off x="3782455" y="2236788"/>
            <a:ext cx="376238" cy="2339868"/>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89" name="矩形 88"/>
          <p:cNvSpPr/>
          <p:nvPr/>
        </p:nvSpPr>
        <p:spPr bwMode="auto">
          <a:xfrm>
            <a:off x="3772480" y="2525712"/>
            <a:ext cx="376238" cy="1981147"/>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90" name="矩形 89"/>
          <p:cNvSpPr/>
          <p:nvPr/>
        </p:nvSpPr>
        <p:spPr bwMode="auto">
          <a:xfrm>
            <a:off x="3962478" y="2900363"/>
            <a:ext cx="376238" cy="1570884"/>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E40085A9-E467-43BF-87EC-C0CADBF7F489}"/>
              </a:ext>
            </a:extLst>
          </p:cNvPr>
          <p:cNvSpPr/>
          <p:nvPr/>
        </p:nvSpPr>
        <p:spPr bwMode="auto">
          <a:xfrm>
            <a:off x="8535271" y="1514520"/>
            <a:ext cx="130720" cy="23336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8" name="直接箭头连接符 7">
            <a:extLst>
              <a:ext uri="{FF2B5EF4-FFF2-40B4-BE49-F238E27FC236}">
                <a16:creationId xmlns:a16="http://schemas.microsoft.com/office/drawing/2014/main" id="{7F10DF9F-22ED-432A-B4AB-6ECBBD85000B}"/>
              </a:ext>
            </a:extLst>
          </p:cNvPr>
          <p:cNvCxnSpPr>
            <a:cxnSpLocks/>
            <a:stCxn id="6" idx="2"/>
            <a:endCxn id="45131" idx="3"/>
          </p:cNvCxnSpPr>
          <p:nvPr/>
        </p:nvCxnSpPr>
        <p:spPr bwMode="auto">
          <a:xfrm flipH="1">
            <a:off x="4171951" y="1631201"/>
            <a:ext cx="4363320" cy="399212"/>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7" name="椭圆 96">
            <a:extLst>
              <a:ext uri="{FF2B5EF4-FFF2-40B4-BE49-F238E27FC236}">
                <a16:creationId xmlns:a16="http://schemas.microsoft.com/office/drawing/2014/main" id="{56CF5A3B-F402-41D2-BA81-BA193A82D7C7}"/>
              </a:ext>
            </a:extLst>
          </p:cNvPr>
          <p:cNvSpPr/>
          <p:nvPr/>
        </p:nvSpPr>
        <p:spPr bwMode="auto">
          <a:xfrm>
            <a:off x="8524385" y="2220785"/>
            <a:ext cx="130720" cy="23336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0" name="直接箭头连接符 9">
            <a:extLst>
              <a:ext uri="{FF2B5EF4-FFF2-40B4-BE49-F238E27FC236}">
                <a16:creationId xmlns:a16="http://schemas.microsoft.com/office/drawing/2014/main" id="{F9EDEBA7-0EFA-461A-8FD2-74B069F6621F}"/>
              </a:ext>
            </a:extLst>
          </p:cNvPr>
          <p:cNvCxnSpPr>
            <a:cxnSpLocks/>
            <a:stCxn id="97" idx="2"/>
            <a:endCxn id="45125" idx="3"/>
          </p:cNvCxnSpPr>
          <p:nvPr/>
        </p:nvCxnSpPr>
        <p:spPr bwMode="auto">
          <a:xfrm flipH="1">
            <a:off x="4171951" y="2337466"/>
            <a:ext cx="4352434" cy="332710"/>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椭圆 95">
            <a:extLst>
              <a:ext uri="{FF2B5EF4-FFF2-40B4-BE49-F238E27FC236}">
                <a16:creationId xmlns:a16="http://schemas.microsoft.com/office/drawing/2014/main" id="{D9A1925D-66CF-4EC1-A0EB-D386C16C8099}"/>
              </a:ext>
            </a:extLst>
          </p:cNvPr>
          <p:cNvSpPr/>
          <p:nvPr/>
        </p:nvSpPr>
        <p:spPr bwMode="auto">
          <a:xfrm>
            <a:off x="8528304" y="3190049"/>
            <a:ext cx="130720" cy="23336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12" name="直接箭头连接符 11">
            <a:extLst>
              <a:ext uri="{FF2B5EF4-FFF2-40B4-BE49-F238E27FC236}">
                <a16:creationId xmlns:a16="http://schemas.microsoft.com/office/drawing/2014/main" id="{F483A976-0825-45C9-A3C6-C190B3353EBA}"/>
              </a:ext>
            </a:extLst>
          </p:cNvPr>
          <p:cNvCxnSpPr>
            <a:cxnSpLocks/>
            <a:endCxn id="45126" idx="3"/>
          </p:cNvCxnSpPr>
          <p:nvPr/>
        </p:nvCxnSpPr>
        <p:spPr bwMode="auto">
          <a:xfrm flipH="1" flipV="1">
            <a:off x="4171951" y="2347913"/>
            <a:ext cx="4365497" cy="943614"/>
          </a:xfrm>
          <a:prstGeom prst="straightConnector1">
            <a:avLst/>
          </a:prstGeom>
          <a:noFill/>
          <a:ln w="12700" cap="flat" cmpd="sng" algn="ctr">
            <a:solidFill>
              <a:srgbClr val="FF0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线连接符 8">
            <a:extLst>
              <a:ext uri="{FF2B5EF4-FFF2-40B4-BE49-F238E27FC236}">
                <a16:creationId xmlns:a16="http://schemas.microsoft.com/office/drawing/2014/main" id="{CDD51E6F-1DFC-B142-A351-7D915800CE58}"/>
              </a:ext>
            </a:extLst>
          </p:cNvPr>
          <p:cNvCxnSpPr/>
          <p:nvPr/>
        </p:nvCxnSpPr>
        <p:spPr bwMode="auto">
          <a:xfrm>
            <a:off x="6100352" y="3603714"/>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线连接符 104">
            <a:extLst>
              <a:ext uri="{FF2B5EF4-FFF2-40B4-BE49-F238E27FC236}">
                <a16:creationId xmlns:a16="http://schemas.microsoft.com/office/drawing/2014/main" id="{0B26CE5E-E6C8-2A4A-BF6E-799DDF86B7F1}"/>
              </a:ext>
            </a:extLst>
          </p:cNvPr>
          <p:cNvCxnSpPr/>
          <p:nvPr/>
        </p:nvCxnSpPr>
        <p:spPr bwMode="auto">
          <a:xfrm>
            <a:off x="4221858" y="2033588"/>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直线连接符 105">
            <a:extLst>
              <a:ext uri="{FF2B5EF4-FFF2-40B4-BE49-F238E27FC236}">
                <a16:creationId xmlns:a16="http://schemas.microsoft.com/office/drawing/2014/main" id="{A60FD716-8441-A442-BE60-EECA98BC1139}"/>
              </a:ext>
            </a:extLst>
          </p:cNvPr>
          <p:cNvCxnSpPr/>
          <p:nvPr/>
        </p:nvCxnSpPr>
        <p:spPr bwMode="auto">
          <a:xfrm>
            <a:off x="4212544" y="2350362"/>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7" name="直线连接符 106">
            <a:extLst>
              <a:ext uri="{FF2B5EF4-FFF2-40B4-BE49-F238E27FC236}">
                <a16:creationId xmlns:a16="http://schemas.microsoft.com/office/drawing/2014/main" id="{F7637145-A7F4-C34C-AC9B-6442C1CE53B7}"/>
              </a:ext>
            </a:extLst>
          </p:cNvPr>
          <p:cNvCxnSpPr/>
          <p:nvPr/>
        </p:nvCxnSpPr>
        <p:spPr bwMode="auto">
          <a:xfrm>
            <a:off x="4225607" y="2673078"/>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线连接符 107">
            <a:extLst>
              <a:ext uri="{FF2B5EF4-FFF2-40B4-BE49-F238E27FC236}">
                <a16:creationId xmlns:a16="http://schemas.microsoft.com/office/drawing/2014/main" id="{6AA5E30E-5BD5-D445-A4CE-AE9E030A41CC}"/>
              </a:ext>
            </a:extLst>
          </p:cNvPr>
          <p:cNvCxnSpPr/>
          <p:nvPr/>
        </p:nvCxnSpPr>
        <p:spPr bwMode="auto">
          <a:xfrm>
            <a:off x="4217502" y="2995885"/>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9" name="直线连接符 108">
            <a:extLst>
              <a:ext uri="{FF2B5EF4-FFF2-40B4-BE49-F238E27FC236}">
                <a16:creationId xmlns:a16="http://schemas.microsoft.com/office/drawing/2014/main" id="{3837FB85-C2D5-B042-9C82-CE6C67D56BCE}"/>
              </a:ext>
            </a:extLst>
          </p:cNvPr>
          <p:cNvCxnSpPr/>
          <p:nvPr/>
        </p:nvCxnSpPr>
        <p:spPr bwMode="auto">
          <a:xfrm>
            <a:off x="4208188" y="3312659"/>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 name="直线连接符 109">
            <a:extLst>
              <a:ext uri="{FF2B5EF4-FFF2-40B4-BE49-F238E27FC236}">
                <a16:creationId xmlns:a16="http://schemas.microsoft.com/office/drawing/2014/main" id="{5A635273-2763-5A41-B303-08ED63FE0DE4}"/>
              </a:ext>
            </a:extLst>
          </p:cNvPr>
          <p:cNvCxnSpPr/>
          <p:nvPr/>
        </p:nvCxnSpPr>
        <p:spPr bwMode="auto">
          <a:xfrm>
            <a:off x="4221251" y="3635375"/>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1" name="直线连接符 110">
            <a:extLst>
              <a:ext uri="{FF2B5EF4-FFF2-40B4-BE49-F238E27FC236}">
                <a16:creationId xmlns:a16="http://schemas.microsoft.com/office/drawing/2014/main" id="{AED9A807-07A4-4845-A50C-1BAE06CCB2AF}"/>
              </a:ext>
            </a:extLst>
          </p:cNvPr>
          <p:cNvCxnSpPr/>
          <p:nvPr/>
        </p:nvCxnSpPr>
        <p:spPr bwMode="auto">
          <a:xfrm>
            <a:off x="4217502" y="3936413"/>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 name="直线连接符 111">
            <a:extLst>
              <a:ext uri="{FF2B5EF4-FFF2-40B4-BE49-F238E27FC236}">
                <a16:creationId xmlns:a16="http://schemas.microsoft.com/office/drawing/2014/main" id="{E41E55F8-296C-3843-85F9-D5CBC16EDA2B}"/>
              </a:ext>
            </a:extLst>
          </p:cNvPr>
          <p:cNvCxnSpPr/>
          <p:nvPr/>
        </p:nvCxnSpPr>
        <p:spPr bwMode="auto">
          <a:xfrm>
            <a:off x="4208188" y="4227061"/>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直线连接符 112">
            <a:extLst>
              <a:ext uri="{FF2B5EF4-FFF2-40B4-BE49-F238E27FC236}">
                <a16:creationId xmlns:a16="http://schemas.microsoft.com/office/drawing/2014/main" id="{21EBC9F8-919C-2C43-AD37-C7328D39FE60}"/>
              </a:ext>
            </a:extLst>
          </p:cNvPr>
          <p:cNvCxnSpPr/>
          <p:nvPr/>
        </p:nvCxnSpPr>
        <p:spPr bwMode="auto">
          <a:xfrm>
            <a:off x="4221251" y="4719596"/>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线连接符 114">
            <a:extLst>
              <a:ext uri="{FF2B5EF4-FFF2-40B4-BE49-F238E27FC236}">
                <a16:creationId xmlns:a16="http://schemas.microsoft.com/office/drawing/2014/main" id="{E261EAF2-3219-0142-B110-D9A6B9EFB84F}"/>
              </a:ext>
            </a:extLst>
          </p:cNvPr>
          <p:cNvCxnSpPr/>
          <p:nvPr/>
        </p:nvCxnSpPr>
        <p:spPr bwMode="auto">
          <a:xfrm>
            <a:off x="4212544" y="4976000"/>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线连接符 115">
            <a:extLst>
              <a:ext uri="{FF2B5EF4-FFF2-40B4-BE49-F238E27FC236}">
                <a16:creationId xmlns:a16="http://schemas.microsoft.com/office/drawing/2014/main" id="{3279D00E-6436-E946-BD02-D01B0D25402B}"/>
              </a:ext>
            </a:extLst>
          </p:cNvPr>
          <p:cNvCxnSpPr/>
          <p:nvPr/>
        </p:nvCxnSpPr>
        <p:spPr bwMode="auto">
          <a:xfrm>
            <a:off x="4225607" y="5220339"/>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线连接符 116">
            <a:extLst>
              <a:ext uri="{FF2B5EF4-FFF2-40B4-BE49-F238E27FC236}">
                <a16:creationId xmlns:a16="http://schemas.microsoft.com/office/drawing/2014/main" id="{B8175834-2617-404C-962A-D07B844ABC3D}"/>
              </a:ext>
            </a:extLst>
          </p:cNvPr>
          <p:cNvCxnSpPr/>
          <p:nvPr/>
        </p:nvCxnSpPr>
        <p:spPr bwMode="auto">
          <a:xfrm>
            <a:off x="899533" y="2042295"/>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线连接符 117">
            <a:extLst>
              <a:ext uri="{FF2B5EF4-FFF2-40B4-BE49-F238E27FC236}">
                <a16:creationId xmlns:a16="http://schemas.microsoft.com/office/drawing/2014/main" id="{5996B90C-4856-5A40-9D09-BFBFA369688F}"/>
              </a:ext>
            </a:extLst>
          </p:cNvPr>
          <p:cNvCxnSpPr/>
          <p:nvPr/>
        </p:nvCxnSpPr>
        <p:spPr bwMode="auto">
          <a:xfrm>
            <a:off x="890219" y="2359069"/>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线连接符 118">
            <a:extLst>
              <a:ext uri="{FF2B5EF4-FFF2-40B4-BE49-F238E27FC236}">
                <a16:creationId xmlns:a16="http://schemas.microsoft.com/office/drawing/2014/main" id="{0F92ECA5-7334-E647-9C05-C92DECC6ADC2}"/>
              </a:ext>
            </a:extLst>
          </p:cNvPr>
          <p:cNvCxnSpPr/>
          <p:nvPr/>
        </p:nvCxnSpPr>
        <p:spPr bwMode="auto">
          <a:xfrm>
            <a:off x="903282" y="2681785"/>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线连接符 119">
            <a:extLst>
              <a:ext uri="{FF2B5EF4-FFF2-40B4-BE49-F238E27FC236}">
                <a16:creationId xmlns:a16="http://schemas.microsoft.com/office/drawing/2014/main" id="{AC8FC1DB-DEA0-7D42-99A4-5541577B314A}"/>
              </a:ext>
            </a:extLst>
          </p:cNvPr>
          <p:cNvCxnSpPr/>
          <p:nvPr/>
        </p:nvCxnSpPr>
        <p:spPr bwMode="auto">
          <a:xfrm>
            <a:off x="895177" y="3004592"/>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线连接符 120">
            <a:extLst>
              <a:ext uri="{FF2B5EF4-FFF2-40B4-BE49-F238E27FC236}">
                <a16:creationId xmlns:a16="http://schemas.microsoft.com/office/drawing/2014/main" id="{E307471A-48B9-6E40-AA94-57B8EF132DBA}"/>
              </a:ext>
            </a:extLst>
          </p:cNvPr>
          <p:cNvCxnSpPr/>
          <p:nvPr/>
        </p:nvCxnSpPr>
        <p:spPr bwMode="auto">
          <a:xfrm>
            <a:off x="885863" y="3321366"/>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线连接符 121">
            <a:extLst>
              <a:ext uri="{FF2B5EF4-FFF2-40B4-BE49-F238E27FC236}">
                <a16:creationId xmlns:a16="http://schemas.microsoft.com/office/drawing/2014/main" id="{90E7F068-0C6C-D44A-A3E5-34ED4306D2B6}"/>
              </a:ext>
            </a:extLst>
          </p:cNvPr>
          <p:cNvCxnSpPr/>
          <p:nvPr/>
        </p:nvCxnSpPr>
        <p:spPr bwMode="auto">
          <a:xfrm>
            <a:off x="898926" y="3644082"/>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线连接符 122">
            <a:extLst>
              <a:ext uri="{FF2B5EF4-FFF2-40B4-BE49-F238E27FC236}">
                <a16:creationId xmlns:a16="http://schemas.microsoft.com/office/drawing/2014/main" id="{FBA452AB-37A5-6648-927F-EDFDD0A223EE}"/>
              </a:ext>
            </a:extLst>
          </p:cNvPr>
          <p:cNvCxnSpPr/>
          <p:nvPr/>
        </p:nvCxnSpPr>
        <p:spPr bwMode="auto">
          <a:xfrm>
            <a:off x="895177" y="3945120"/>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线连接符 123">
            <a:extLst>
              <a:ext uri="{FF2B5EF4-FFF2-40B4-BE49-F238E27FC236}">
                <a16:creationId xmlns:a16="http://schemas.microsoft.com/office/drawing/2014/main" id="{8AC67C5D-40BF-954A-AE5E-2181E9261832}"/>
              </a:ext>
            </a:extLst>
          </p:cNvPr>
          <p:cNvCxnSpPr/>
          <p:nvPr/>
        </p:nvCxnSpPr>
        <p:spPr bwMode="auto">
          <a:xfrm>
            <a:off x="885863" y="4235768"/>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线连接符 124">
            <a:extLst>
              <a:ext uri="{FF2B5EF4-FFF2-40B4-BE49-F238E27FC236}">
                <a16:creationId xmlns:a16="http://schemas.microsoft.com/office/drawing/2014/main" id="{CC65B94D-F7EE-844A-86A2-29CDC05C14B2}"/>
              </a:ext>
            </a:extLst>
          </p:cNvPr>
          <p:cNvCxnSpPr/>
          <p:nvPr/>
        </p:nvCxnSpPr>
        <p:spPr bwMode="auto">
          <a:xfrm>
            <a:off x="898926" y="4728303"/>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线连接符 125">
            <a:extLst>
              <a:ext uri="{FF2B5EF4-FFF2-40B4-BE49-F238E27FC236}">
                <a16:creationId xmlns:a16="http://schemas.microsoft.com/office/drawing/2014/main" id="{528ABCE2-2D58-F24D-A102-777174293463}"/>
              </a:ext>
            </a:extLst>
          </p:cNvPr>
          <p:cNvCxnSpPr/>
          <p:nvPr/>
        </p:nvCxnSpPr>
        <p:spPr bwMode="auto">
          <a:xfrm>
            <a:off x="890219" y="4984707"/>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直线连接符 126">
            <a:extLst>
              <a:ext uri="{FF2B5EF4-FFF2-40B4-BE49-F238E27FC236}">
                <a16:creationId xmlns:a16="http://schemas.microsoft.com/office/drawing/2014/main" id="{7D2CE883-FFAF-8441-9155-D46849A25642}"/>
              </a:ext>
            </a:extLst>
          </p:cNvPr>
          <p:cNvCxnSpPr/>
          <p:nvPr/>
        </p:nvCxnSpPr>
        <p:spPr bwMode="auto">
          <a:xfrm>
            <a:off x="903282" y="5229046"/>
            <a:ext cx="454479" cy="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日期占位符 3">
            <a:extLst>
              <a:ext uri="{FF2B5EF4-FFF2-40B4-BE49-F238E27FC236}">
                <a16:creationId xmlns:a16="http://schemas.microsoft.com/office/drawing/2014/main" id="{28CA4AD7-4490-D341-AEA4-3424F692E889}"/>
              </a:ext>
            </a:extLst>
          </p:cNvPr>
          <p:cNvSpPr>
            <a:spLocks noGrp="1"/>
          </p:cNvSpPr>
          <p:nvPr>
            <p:ph type="dt" sz="half" idx="10"/>
          </p:nvPr>
        </p:nvSpPr>
        <p:spPr/>
        <p:txBody>
          <a:bodyPr/>
          <a:lstStyle/>
          <a:p>
            <a:pPr>
              <a:defRPr/>
            </a:pPr>
            <a:fld id="{009D60C5-0E12-814B-BA2B-947985591E59}" type="datetime1">
              <a:rPr lang="zh-CN" altLang="en-US" smtClean="0"/>
              <a:t>2023/2/2</a:t>
            </a:fld>
            <a:endParaRPr lang="en-US" altLang="zh-CN">
              <a:solidFill>
                <a:schemeClr val="bg2"/>
              </a:solidFill>
            </a:endParaRPr>
          </a:p>
        </p:txBody>
      </p:sp>
      <p:sp>
        <p:nvSpPr>
          <p:cNvPr id="5" name="灯片编号占位符 4">
            <a:extLst>
              <a:ext uri="{FF2B5EF4-FFF2-40B4-BE49-F238E27FC236}">
                <a16:creationId xmlns:a16="http://schemas.microsoft.com/office/drawing/2014/main" id="{36E6C4D9-7455-7445-B47F-7A6CBEC8102D}"/>
              </a:ext>
            </a:extLst>
          </p:cNvPr>
          <p:cNvSpPr>
            <a:spLocks noGrp="1"/>
          </p:cNvSpPr>
          <p:nvPr>
            <p:ph type="sldNum" sz="quarter" idx="11"/>
          </p:nvPr>
        </p:nvSpPr>
        <p:spPr/>
        <p:txBody>
          <a:bodyPr/>
          <a:lstStyle/>
          <a:p>
            <a:pPr>
              <a:defRPr/>
            </a:pPr>
            <a:fld id="{C9E5F587-4D90-4736-B972-8853C3D17463}" type="slidenum">
              <a:rPr lang="en-US" altLang="zh-CN" smtClean="0"/>
              <a:pPr>
                <a:defRPr/>
              </a:pPr>
              <a:t>11</a:t>
            </a:fld>
            <a:r>
              <a:rPr lang="en-US" altLang="zh-CN" dirty="0"/>
              <a:t>/22</a:t>
            </a:r>
            <a:endParaRPr lang="en-US" altLang="zh-CN" dirty="0">
              <a:solidFill>
                <a:schemeClr val="bg2"/>
              </a:solidFill>
            </a:endParaRPr>
          </a:p>
        </p:txBody>
      </p:sp>
      <p:sp>
        <p:nvSpPr>
          <p:cNvPr id="11" name="文本框 10">
            <a:extLst>
              <a:ext uri="{FF2B5EF4-FFF2-40B4-BE49-F238E27FC236}">
                <a16:creationId xmlns:a16="http://schemas.microsoft.com/office/drawing/2014/main" id="{6BAD22D0-76CF-D926-292E-A9ABCD9FE359}"/>
              </a:ext>
            </a:extLst>
          </p:cNvPr>
          <p:cNvSpPr txBox="1"/>
          <p:nvPr/>
        </p:nvSpPr>
        <p:spPr>
          <a:xfrm>
            <a:off x="1637865" y="1036123"/>
            <a:ext cx="4572000" cy="523220"/>
          </a:xfrm>
          <a:prstGeom prst="rect">
            <a:avLst/>
          </a:prstGeom>
          <a:noFill/>
        </p:spPr>
        <p:txBody>
          <a:bodyPr wrap="square">
            <a:spAutoFit/>
          </a:bodyPr>
          <a:lstStyle/>
          <a:p>
            <a:r>
              <a:rPr lang="zh-CN" altLang="en-US" dirty="0">
                <a:solidFill>
                  <a:srgbClr val="FF0000"/>
                </a:solidFill>
                <a:latin typeface="华文新魏" panose="02010800040101010101" pitchFamily="2" charset="-122"/>
                <a:ea typeface="华文新魏" panose="02010800040101010101" pitchFamily="2" charset="-122"/>
              </a:rPr>
              <a:t>格雷码</a:t>
            </a:r>
            <a:r>
              <a:rPr lang="en-US" altLang="zh-CN" dirty="0">
                <a:solidFill>
                  <a:srgbClr val="FF0000"/>
                </a:solidFill>
                <a:latin typeface="华文新魏" panose="02010800040101010101" pitchFamily="2" charset="-122"/>
                <a:ea typeface="华文新魏" panose="02010800040101010101" pitchFamily="2" charset="-122"/>
              </a:rPr>
              <a:t>-&gt;</a:t>
            </a:r>
            <a:r>
              <a:rPr lang="zh-CN" altLang="en-US" dirty="0">
                <a:solidFill>
                  <a:srgbClr val="FF0000"/>
                </a:solidFill>
                <a:latin typeface="华文新魏" panose="02010800040101010101" pitchFamily="2" charset="-122"/>
                <a:ea typeface="华文新魏" panose="02010800040101010101" pitchFamily="2" charset="-122"/>
              </a:rPr>
              <a:t>普通二进制</a:t>
            </a:r>
            <a:endParaRPr lang="zh-CN" altLang="en-US" dirty="0">
              <a:solidFill>
                <a:srgbClr val="FF0000"/>
              </a:solidFill>
            </a:endParaRPr>
          </a:p>
        </p:txBody>
      </p:sp>
    </p:spTree>
    <p:extLst>
      <p:ext uri="{BB962C8B-B14F-4D97-AF65-F5344CB8AC3E}">
        <p14:creationId xmlns:p14="http://schemas.microsoft.com/office/powerpoint/2010/main" val="5162350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1" presetClass="exit"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7" presetClass="entr" presetSubtype="1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1" presetClass="exit" presetSubtype="0" fill="hold" grpId="0" nodeType="afterEffect">
                                  <p:stCondLst>
                                    <p:cond delay="0"/>
                                  </p:stCondLst>
                                  <p:childTnLst>
                                    <p:set>
                                      <p:cBhvr>
                                        <p:cTn id="28" dur="1" fill="hold">
                                          <p:stCondLst>
                                            <p:cond delay="0"/>
                                          </p:stCondLst>
                                        </p:cTn>
                                        <p:tgtEl>
                                          <p:spTgt spid="8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strVal val="#ppt_h"/>
                                          </p:val>
                                        </p:tav>
                                        <p:tav tm="100000">
                                          <p:val>
                                            <p:strVal val="#ppt_h"/>
                                          </p:val>
                                        </p:tav>
                                      </p:tavLst>
                                    </p:anim>
                                  </p:childTnLst>
                                </p:cTn>
                              </p:par>
                            </p:childTnLst>
                          </p:cTn>
                        </p:par>
                        <p:par>
                          <p:cTn id="39" fill="hold">
                            <p:stCondLst>
                              <p:cond delay="500"/>
                            </p:stCondLst>
                            <p:childTnLst>
                              <p:par>
                                <p:cTn id="40" presetID="1" presetClass="exit" presetSubtype="0" fill="hold" grpId="0" nodeType="afterEffect">
                                  <p:stCondLst>
                                    <p:cond delay="0"/>
                                  </p:stCondLst>
                                  <p:childTnLst>
                                    <p:set>
                                      <p:cBhvr>
                                        <p:cTn id="41" dur="1" fill="hold">
                                          <p:stCondLst>
                                            <p:cond delay="0"/>
                                          </p:stCondLst>
                                        </p:cTn>
                                        <p:tgtEl>
                                          <p:spTgt spid="8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9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5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73" grpId="0"/>
      <p:bldP spid="3" grpId="0" animBg="1"/>
      <p:bldP spid="88" grpId="0" animBg="1"/>
      <p:bldP spid="89" grpId="0" animBg="1"/>
      <p:bldP spid="90" grpId="0" animBg="1"/>
      <p:bldP spid="6" grpId="0" animBg="1"/>
      <p:bldP spid="97" grpId="0" animBg="1"/>
      <p:bldP spid="9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15">
            <a:extLst>
              <a:ext uri="{FF2B5EF4-FFF2-40B4-BE49-F238E27FC236}">
                <a16:creationId xmlns:a16="http://schemas.microsoft.com/office/drawing/2014/main" id="{3D9AF697-1891-409B-9437-139A40E3BA27}"/>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应用方法</a:t>
            </a:r>
            <a:r>
              <a:rPr lang="en-US" altLang="zh-CN" dirty="0">
                <a:solidFill>
                  <a:srgbClr val="0000FF"/>
                </a:solidFill>
                <a:latin typeface="华文新魏" panose="02010800040101010101" pitchFamily="2" charset="-122"/>
                <a:ea typeface="华文新魏" panose="02010800040101010101" pitchFamily="2" charset="-122"/>
              </a:rPr>
              <a:t>2</a:t>
            </a:r>
            <a:r>
              <a:rPr lang="zh-CN" altLang="en-US" sz="4000" dirty="0">
                <a:solidFill>
                  <a:srgbClr val="0000FF"/>
                </a:solidFill>
                <a:latin typeface="华文新魏" panose="02010800040101010101" pitchFamily="2" charset="-122"/>
                <a:ea typeface="华文新魏" panose="02010800040101010101" pitchFamily="2" charset="-122"/>
              </a:rPr>
              <a:t> （</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grpSp>
        <p:nvGrpSpPr>
          <p:cNvPr id="46086" name="Group 7">
            <a:extLst>
              <a:ext uri="{FF2B5EF4-FFF2-40B4-BE49-F238E27FC236}">
                <a16:creationId xmlns:a16="http://schemas.microsoft.com/office/drawing/2014/main" id="{BB100EE7-6A2E-42C1-9D8B-B4375FA4D03D}"/>
              </a:ext>
            </a:extLst>
          </p:cNvPr>
          <p:cNvGrpSpPr>
            <a:grpSpLocks/>
          </p:cNvGrpSpPr>
          <p:nvPr/>
        </p:nvGrpSpPr>
        <p:grpSpPr bwMode="auto">
          <a:xfrm>
            <a:off x="5673725" y="2185988"/>
            <a:ext cx="2889250" cy="3613150"/>
            <a:chOff x="3439" y="864"/>
            <a:chExt cx="1820" cy="2276"/>
          </a:xfrm>
        </p:grpSpPr>
        <p:sp>
          <p:nvSpPr>
            <p:cNvPr id="46091" name="Rectangle 8">
              <a:extLst>
                <a:ext uri="{FF2B5EF4-FFF2-40B4-BE49-F238E27FC236}">
                  <a16:creationId xmlns:a16="http://schemas.microsoft.com/office/drawing/2014/main" id="{7F5F881B-93EE-4E91-B77C-52F16A079365}"/>
                </a:ext>
              </a:extLst>
            </p:cNvPr>
            <p:cNvSpPr>
              <a:spLocks noChangeArrowheads="1"/>
            </p:cNvSpPr>
            <p:nvPr/>
          </p:nvSpPr>
          <p:spPr bwMode="auto">
            <a:xfrm>
              <a:off x="3659" y="885"/>
              <a:ext cx="42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Gray</a:t>
              </a:r>
              <a:endParaRPr kumimoji="0" lang="en-US" altLang="zh-CN" sz="3200" u="sng" baseline="-25000"/>
            </a:p>
          </p:txBody>
        </p:sp>
        <p:sp>
          <p:nvSpPr>
            <p:cNvPr id="46092" name="Rectangle 9">
              <a:extLst>
                <a:ext uri="{FF2B5EF4-FFF2-40B4-BE49-F238E27FC236}">
                  <a16:creationId xmlns:a16="http://schemas.microsoft.com/office/drawing/2014/main" id="{0D4932F4-7464-4559-9D97-AD02153A5500}"/>
                </a:ext>
              </a:extLst>
            </p:cNvPr>
            <p:cNvSpPr>
              <a:spLocks noChangeArrowheads="1"/>
            </p:cNvSpPr>
            <p:nvPr/>
          </p:nvSpPr>
          <p:spPr bwMode="auto">
            <a:xfrm>
              <a:off x="3622" y="1104"/>
              <a:ext cx="50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A B C</a:t>
              </a:r>
              <a:endParaRPr kumimoji="0" lang="en-US" altLang="zh-CN" sz="3200" b="0" u="sng" baseline="-25000"/>
            </a:p>
          </p:txBody>
        </p:sp>
        <p:sp>
          <p:nvSpPr>
            <p:cNvPr id="46093" name="Rectangle 10">
              <a:extLst>
                <a:ext uri="{FF2B5EF4-FFF2-40B4-BE49-F238E27FC236}">
                  <a16:creationId xmlns:a16="http://schemas.microsoft.com/office/drawing/2014/main" id="{86F8064F-91AB-4084-B2BC-600C532CE26B}"/>
                </a:ext>
              </a:extLst>
            </p:cNvPr>
            <p:cNvSpPr>
              <a:spLocks noChangeArrowheads="1"/>
            </p:cNvSpPr>
            <p:nvPr/>
          </p:nvSpPr>
          <p:spPr bwMode="auto">
            <a:xfrm>
              <a:off x="4495" y="885"/>
              <a:ext cx="5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Binary</a:t>
              </a:r>
              <a:endParaRPr kumimoji="0" lang="en-US" altLang="zh-CN" sz="3200" b="0" u="sng" baseline="-25000"/>
            </a:p>
          </p:txBody>
        </p:sp>
        <p:sp>
          <p:nvSpPr>
            <p:cNvPr id="46094" name="Rectangle 11">
              <a:extLst>
                <a:ext uri="{FF2B5EF4-FFF2-40B4-BE49-F238E27FC236}">
                  <a16:creationId xmlns:a16="http://schemas.microsoft.com/office/drawing/2014/main" id="{EEAB9E3D-25E2-4612-85AF-4CDF9A5AAD5B}"/>
                </a:ext>
              </a:extLst>
            </p:cNvPr>
            <p:cNvSpPr>
              <a:spLocks noChangeArrowheads="1"/>
            </p:cNvSpPr>
            <p:nvPr/>
          </p:nvSpPr>
          <p:spPr bwMode="auto">
            <a:xfrm>
              <a:off x="4590" y="1104"/>
              <a:ext cx="37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a:solidFill>
                    <a:srgbClr val="000000"/>
                  </a:solidFill>
                </a:rPr>
                <a:t>x y z</a:t>
              </a:r>
              <a:endParaRPr kumimoji="0" lang="en-US" altLang="zh-CN" sz="3200" b="0" u="sng" baseline="-25000"/>
            </a:p>
          </p:txBody>
        </p:sp>
        <p:sp>
          <p:nvSpPr>
            <p:cNvPr id="46095" name="Rectangle 12">
              <a:extLst>
                <a:ext uri="{FF2B5EF4-FFF2-40B4-BE49-F238E27FC236}">
                  <a16:creationId xmlns:a16="http://schemas.microsoft.com/office/drawing/2014/main" id="{B12508D8-9D8E-4DA6-A8F3-807F368ED8A2}"/>
                </a:ext>
              </a:extLst>
            </p:cNvPr>
            <p:cNvSpPr>
              <a:spLocks noChangeArrowheads="1"/>
            </p:cNvSpPr>
            <p:nvPr/>
          </p:nvSpPr>
          <p:spPr bwMode="auto">
            <a:xfrm>
              <a:off x="3439"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096" name="Line 13">
              <a:extLst>
                <a:ext uri="{FF2B5EF4-FFF2-40B4-BE49-F238E27FC236}">
                  <a16:creationId xmlns:a16="http://schemas.microsoft.com/office/drawing/2014/main" id="{68DE746A-BC94-47A5-B0BE-4FD0CC075468}"/>
                </a:ext>
              </a:extLst>
            </p:cNvPr>
            <p:cNvSpPr>
              <a:spLocks noChangeShapeType="1"/>
            </p:cNvSpPr>
            <p:nvPr/>
          </p:nvSpPr>
          <p:spPr bwMode="auto">
            <a:xfrm>
              <a:off x="3439"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7" name="Line 14">
              <a:extLst>
                <a:ext uri="{FF2B5EF4-FFF2-40B4-BE49-F238E27FC236}">
                  <a16:creationId xmlns:a16="http://schemas.microsoft.com/office/drawing/2014/main" id="{FA54982E-FA0F-4E58-86BE-FC5C1ED5D101}"/>
                </a:ext>
              </a:extLst>
            </p:cNvPr>
            <p:cNvSpPr>
              <a:spLocks noChangeShapeType="1"/>
            </p:cNvSpPr>
            <p:nvPr/>
          </p:nvSpPr>
          <p:spPr bwMode="auto">
            <a:xfrm>
              <a:off x="3439"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8" name="Rectangle 15">
              <a:extLst>
                <a:ext uri="{FF2B5EF4-FFF2-40B4-BE49-F238E27FC236}">
                  <a16:creationId xmlns:a16="http://schemas.microsoft.com/office/drawing/2014/main" id="{239ABAF7-055B-4FA7-B3BA-E20F9B7CAD68}"/>
                </a:ext>
              </a:extLst>
            </p:cNvPr>
            <p:cNvSpPr>
              <a:spLocks noChangeArrowheads="1"/>
            </p:cNvSpPr>
            <p:nvPr/>
          </p:nvSpPr>
          <p:spPr bwMode="auto">
            <a:xfrm>
              <a:off x="3439"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099" name="Line 16">
              <a:extLst>
                <a:ext uri="{FF2B5EF4-FFF2-40B4-BE49-F238E27FC236}">
                  <a16:creationId xmlns:a16="http://schemas.microsoft.com/office/drawing/2014/main" id="{F978F801-09B5-49E3-A0D7-21CA0C4C53EF}"/>
                </a:ext>
              </a:extLst>
            </p:cNvPr>
            <p:cNvSpPr>
              <a:spLocks noChangeShapeType="1"/>
            </p:cNvSpPr>
            <p:nvPr/>
          </p:nvSpPr>
          <p:spPr bwMode="auto">
            <a:xfrm>
              <a:off x="3439"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Line 17">
              <a:extLst>
                <a:ext uri="{FF2B5EF4-FFF2-40B4-BE49-F238E27FC236}">
                  <a16:creationId xmlns:a16="http://schemas.microsoft.com/office/drawing/2014/main" id="{3517268D-66FE-4D09-B79C-6EB0A5431B10}"/>
                </a:ext>
              </a:extLst>
            </p:cNvPr>
            <p:cNvSpPr>
              <a:spLocks noChangeShapeType="1"/>
            </p:cNvSpPr>
            <p:nvPr/>
          </p:nvSpPr>
          <p:spPr bwMode="auto">
            <a:xfrm>
              <a:off x="3439"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Rectangle 18">
              <a:extLst>
                <a:ext uri="{FF2B5EF4-FFF2-40B4-BE49-F238E27FC236}">
                  <a16:creationId xmlns:a16="http://schemas.microsoft.com/office/drawing/2014/main" id="{F3FD8468-6E5E-44BE-8CF1-AD448683A5D5}"/>
                </a:ext>
              </a:extLst>
            </p:cNvPr>
            <p:cNvSpPr>
              <a:spLocks noChangeArrowheads="1"/>
            </p:cNvSpPr>
            <p:nvPr/>
          </p:nvSpPr>
          <p:spPr bwMode="auto">
            <a:xfrm>
              <a:off x="3450" y="864"/>
              <a:ext cx="8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02" name="Line 19">
              <a:extLst>
                <a:ext uri="{FF2B5EF4-FFF2-40B4-BE49-F238E27FC236}">
                  <a16:creationId xmlns:a16="http://schemas.microsoft.com/office/drawing/2014/main" id="{D164A311-C7CA-4A68-84AA-AD5166ACBFFB}"/>
                </a:ext>
              </a:extLst>
            </p:cNvPr>
            <p:cNvSpPr>
              <a:spLocks noChangeShapeType="1"/>
            </p:cNvSpPr>
            <p:nvPr/>
          </p:nvSpPr>
          <p:spPr bwMode="auto">
            <a:xfrm>
              <a:off x="3450" y="864"/>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Rectangle 20">
              <a:extLst>
                <a:ext uri="{FF2B5EF4-FFF2-40B4-BE49-F238E27FC236}">
                  <a16:creationId xmlns:a16="http://schemas.microsoft.com/office/drawing/2014/main" id="{D4F17C03-6554-4721-A7CB-4CB644C1BC32}"/>
                </a:ext>
              </a:extLst>
            </p:cNvPr>
            <p:cNvSpPr>
              <a:spLocks noChangeArrowheads="1"/>
            </p:cNvSpPr>
            <p:nvPr/>
          </p:nvSpPr>
          <p:spPr bwMode="auto">
            <a:xfrm>
              <a:off x="4311" y="864"/>
              <a:ext cx="93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04" name="Line 21">
              <a:extLst>
                <a:ext uri="{FF2B5EF4-FFF2-40B4-BE49-F238E27FC236}">
                  <a16:creationId xmlns:a16="http://schemas.microsoft.com/office/drawing/2014/main" id="{187B0858-B45F-45EC-B276-8B78F8D34470}"/>
                </a:ext>
              </a:extLst>
            </p:cNvPr>
            <p:cNvSpPr>
              <a:spLocks noChangeShapeType="1"/>
            </p:cNvSpPr>
            <p:nvPr/>
          </p:nvSpPr>
          <p:spPr bwMode="auto">
            <a:xfrm>
              <a:off x="4311" y="864"/>
              <a:ext cx="9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5" name="Rectangle 22">
              <a:extLst>
                <a:ext uri="{FF2B5EF4-FFF2-40B4-BE49-F238E27FC236}">
                  <a16:creationId xmlns:a16="http://schemas.microsoft.com/office/drawing/2014/main" id="{063E2A8E-6300-4DC4-9E43-75E8FF944303}"/>
                </a:ext>
              </a:extLst>
            </p:cNvPr>
            <p:cNvSpPr>
              <a:spLocks noChangeArrowheads="1"/>
            </p:cNvSpPr>
            <p:nvPr/>
          </p:nvSpPr>
          <p:spPr bwMode="auto">
            <a:xfrm>
              <a:off x="5248"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06" name="Line 23">
              <a:extLst>
                <a:ext uri="{FF2B5EF4-FFF2-40B4-BE49-F238E27FC236}">
                  <a16:creationId xmlns:a16="http://schemas.microsoft.com/office/drawing/2014/main" id="{014486A9-9648-47D3-8BAD-D024F081FB31}"/>
                </a:ext>
              </a:extLst>
            </p:cNvPr>
            <p:cNvSpPr>
              <a:spLocks noChangeShapeType="1"/>
            </p:cNvSpPr>
            <p:nvPr/>
          </p:nvSpPr>
          <p:spPr bwMode="auto">
            <a:xfrm>
              <a:off x="5248"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7" name="Line 24">
              <a:extLst>
                <a:ext uri="{FF2B5EF4-FFF2-40B4-BE49-F238E27FC236}">
                  <a16:creationId xmlns:a16="http://schemas.microsoft.com/office/drawing/2014/main" id="{2C8B65C9-E5BB-4DDA-91C1-A9358D06DFB4}"/>
                </a:ext>
              </a:extLst>
            </p:cNvPr>
            <p:cNvSpPr>
              <a:spLocks noChangeShapeType="1"/>
            </p:cNvSpPr>
            <p:nvPr/>
          </p:nvSpPr>
          <p:spPr bwMode="auto">
            <a:xfrm>
              <a:off x="5248"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8" name="Rectangle 25">
              <a:extLst>
                <a:ext uri="{FF2B5EF4-FFF2-40B4-BE49-F238E27FC236}">
                  <a16:creationId xmlns:a16="http://schemas.microsoft.com/office/drawing/2014/main" id="{B8049721-76B8-489A-AD4E-181D1BEC76C9}"/>
                </a:ext>
              </a:extLst>
            </p:cNvPr>
            <p:cNvSpPr>
              <a:spLocks noChangeArrowheads="1"/>
            </p:cNvSpPr>
            <p:nvPr/>
          </p:nvSpPr>
          <p:spPr bwMode="auto">
            <a:xfrm>
              <a:off x="5248" y="864"/>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09" name="Line 26">
              <a:extLst>
                <a:ext uri="{FF2B5EF4-FFF2-40B4-BE49-F238E27FC236}">
                  <a16:creationId xmlns:a16="http://schemas.microsoft.com/office/drawing/2014/main" id="{3E35D6E2-1373-48B0-B5FF-A0B9CB77D675}"/>
                </a:ext>
              </a:extLst>
            </p:cNvPr>
            <p:cNvSpPr>
              <a:spLocks noChangeShapeType="1"/>
            </p:cNvSpPr>
            <p:nvPr/>
          </p:nvSpPr>
          <p:spPr bwMode="auto">
            <a:xfrm>
              <a:off x="5248" y="86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27">
              <a:extLst>
                <a:ext uri="{FF2B5EF4-FFF2-40B4-BE49-F238E27FC236}">
                  <a16:creationId xmlns:a16="http://schemas.microsoft.com/office/drawing/2014/main" id="{1B0693B5-EDAB-49E3-B581-A5093B1C0E75}"/>
                </a:ext>
              </a:extLst>
            </p:cNvPr>
            <p:cNvSpPr>
              <a:spLocks noChangeShapeType="1"/>
            </p:cNvSpPr>
            <p:nvPr/>
          </p:nvSpPr>
          <p:spPr bwMode="auto">
            <a:xfrm>
              <a:off x="5248" y="864"/>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1" name="Rectangle 28">
              <a:extLst>
                <a:ext uri="{FF2B5EF4-FFF2-40B4-BE49-F238E27FC236}">
                  <a16:creationId xmlns:a16="http://schemas.microsoft.com/office/drawing/2014/main" id="{421A451A-7434-4F03-B5F2-C1F9899631CC}"/>
                </a:ext>
              </a:extLst>
            </p:cNvPr>
            <p:cNvSpPr>
              <a:spLocks noChangeArrowheads="1"/>
            </p:cNvSpPr>
            <p:nvPr/>
          </p:nvSpPr>
          <p:spPr bwMode="auto">
            <a:xfrm>
              <a:off x="3439" y="876"/>
              <a:ext cx="11" cy="4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12" name="Line 29">
              <a:extLst>
                <a:ext uri="{FF2B5EF4-FFF2-40B4-BE49-F238E27FC236}">
                  <a16:creationId xmlns:a16="http://schemas.microsoft.com/office/drawing/2014/main" id="{3039CEC4-39A2-4CF2-A5AD-36DCB465FE94}"/>
                </a:ext>
              </a:extLst>
            </p:cNvPr>
            <p:cNvSpPr>
              <a:spLocks noChangeShapeType="1"/>
            </p:cNvSpPr>
            <p:nvPr/>
          </p:nvSpPr>
          <p:spPr bwMode="auto">
            <a:xfrm>
              <a:off x="3439" y="876"/>
              <a:ext cx="1" cy="4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Rectangle 30">
              <a:extLst>
                <a:ext uri="{FF2B5EF4-FFF2-40B4-BE49-F238E27FC236}">
                  <a16:creationId xmlns:a16="http://schemas.microsoft.com/office/drawing/2014/main" id="{607A3AEA-F0E2-4E2B-93AB-EF60C9FE0706}"/>
                </a:ext>
              </a:extLst>
            </p:cNvPr>
            <p:cNvSpPr>
              <a:spLocks noChangeArrowheads="1"/>
            </p:cNvSpPr>
            <p:nvPr/>
          </p:nvSpPr>
          <p:spPr bwMode="auto">
            <a:xfrm>
              <a:off x="5248" y="876"/>
              <a:ext cx="11" cy="43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14" name="Line 31">
              <a:extLst>
                <a:ext uri="{FF2B5EF4-FFF2-40B4-BE49-F238E27FC236}">
                  <a16:creationId xmlns:a16="http://schemas.microsoft.com/office/drawing/2014/main" id="{C8BB8249-62C3-4858-9257-2FA126F06CFC}"/>
                </a:ext>
              </a:extLst>
            </p:cNvPr>
            <p:cNvSpPr>
              <a:spLocks noChangeShapeType="1"/>
            </p:cNvSpPr>
            <p:nvPr/>
          </p:nvSpPr>
          <p:spPr bwMode="auto">
            <a:xfrm>
              <a:off x="5248" y="876"/>
              <a:ext cx="1" cy="4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Rectangle 32">
              <a:extLst>
                <a:ext uri="{FF2B5EF4-FFF2-40B4-BE49-F238E27FC236}">
                  <a16:creationId xmlns:a16="http://schemas.microsoft.com/office/drawing/2014/main" id="{3F172558-BA66-4821-A6D3-B70DF569E9F8}"/>
                </a:ext>
              </a:extLst>
            </p:cNvPr>
            <p:cNvSpPr>
              <a:spLocks noChangeArrowheads="1"/>
            </p:cNvSpPr>
            <p:nvPr/>
          </p:nvSpPr>
          <p:spPr bwMode="auto">
            <a:xfrm>
              <a:off x="3682"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116" name="Rectangle 33">
              <a:extLst>
                <a:ext uri="{FF2B5EF4-FFF2-40B4-BE49-F238E27FC236}">
                  <a16:creationId xmlns:a16="http://schemas.microsoft.com/office/drawing/2014/main" id="{3D006249-9B36-4A7E-971C-042CAE76ABF7}"/>
                </a:ext>
              </a:extLst>
            </p:cNvPr>
            <p:cNvSpPr>
              <a:spLocks noChangeArrowheads="1"/>
            </p:cNvSpPr>
            <p:nvPr/>
          </p:nvSpPr>
          <p:spPr bwMode="auto">
            <a:xfrm>
              <a:off x="3826"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117" name="Rectangle 34">
              <a:extLst>
                <a:ext uri="{FF2B5EF4-FFF2-40B4-BE49-F238E27FC236}">
                  <a16:creationId xmlns:a16="http://schemas.microsoft.com/office/drawing/2014/main" id="{D19FAAE4-362E-4FA6-8B81-A4CA0EFEABF1}"/>
                </a:ext>
              </a:extLst>
            </p:cNvPr>
            <p:cNvSpPr>
              <a:spLocks noChangeArrowheads="1"/>
            </p:cNvSpPr>
            <p:nvPr/>
          </p:nvSpPr>
          <p:spPr bwMode="auto">
            <a:xfrm>
              <a:off x="3970" y="13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6118" name="Rectangle 35">
              <a:extLst>
                <a:ext uri="{FF2B5EF4-FFF2-40B4-BE49-F238E27FC236}">
                  <a16:creationId xmlns:a16="http://schemas.microsoft.com/office/drawing/2014/main" id="{6747D0DB-9242-49E6-B651-329BCD7739D6}"/>
                </a:ext>
              </a:extLst>
            </p:cNvPr>
            <p:cNvSpPr>
              <a:spLocks noChangeArrowheads="1"/>
            </p:cNvSpPr>
            <p:nvPr/>
          </p:nvSpPr>
          <p:spPr bwMode="auto">
            <a:xfrm>
              <a:off x="4588"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119" name="Rectangle 36">
              <a:extLst>
                <a:ext uri="{FF2B5EF4-FFF2-40B4-BE49-F238E27FC236}">
                  <a16:creationId xmlns:a16="http://schemas.microsoft.com/office/drawing/2014/main" id="{10A5A6E2-9F04-465C-A171-6DAE78E8DDB1}"/>
                </a:ext>
              </a:extLst>
            </p:cNvPr>
            <p:cNvSpPr>
              <a:spLocks noChangeArrowheads="1"/>
            </p:cNvSpPr>
            <p:nvPr/>
          </p:nvSpPr>
          <p:spPr bwMode="auto">
            <a:xfrm>
              <a:off x="4732" y="133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120" name="Rectangle 37">
              <a:extLst>
                <a:ext uri="{FF2B5EF4-FFF2-40B4-BE49-F238E27FC236}">
                  <a16:creationId xmlns:a16="http://schemas.microsoft.com/office/drawing/2014/main" id="{CE90ED50-9D3A-4E62-8238-A15E025DB4ED}"/>
                </a:ext>
              </a:extLst>
            </p:cNvPr>
            <p:cNvSpPr>
              <a:spLocks noChangeArrowheads="1"/>
            </p:cNvSpPr>
            <p:nvPr/>
          </p:nvSpPr>
          <p:spPr bwMode="auto">
            <a:xfrm>
              <a:off x="4875" y="13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6121" name="Rectangle 38">
              <a:extLst>
                <a:ext uri="{FF2B5EF4-FFF2-40B4-BE49-F238E27FC236}">
                  <a16:creationId xmlns:a16="http://schemas.microsoft.com/office/drawing/2014/main" id="{2CC9097C-E761-41FC-97E7-E6332CF063F6}"/>
                </a:ext>
              </a:extLst>
            </p:cNvPr>
            <p:cNvSpPr>
              <a:spLocks noChangeArrowheads="1"/>
            </p:cNvSpPr>
            <p:nvPr/>
          </p:nvSpPr>
          <p:spPr bwMode="auto">
            <a:xfrm>
              <a:off x="3439" y="1315"/>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22" name="Line 39">
              <a:extLst>
                <a:ext uri="{FF2B5EF4-FFF2-40B4-BE49-F238E27FC236}">
                  <a16:creationId xmlns:a16="http://schemas.microsoft.com/office/drawing/2014/main" id="{984FEFE1-81CB-421A-B349-DEABB962158F}"/>
                </a:ext>
              </a:extLst>
            </p:cNvPr>
            <p:cNvSpPr>
              <a:spLocks noChangeShapeType="1"/>
            </p:cNvSpPr>
            <p:nvPr/>
          </p:nvSpPr>
          <p:spPr bwMode="auto">
            <a:xfrm>
              <a:off x="3439" y="131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3" name="Rectangle 40">
              <a:extLst>
                <a:ext uri="{FF2B5EF4-FFF2-40B4-BE49-F238E27FC236}">
                  <a16:creationId xmlns:a16="http://schemas.microsoft.com/office/drawing/2014/main" id="{E9243392-1F86-4F59-A69F-1EA12CF60799}"/>
                </a:ext>
              </a:extLst>
            </p:cNvPr>
            <p:cNvSpPr>
              <a:spLocks noChangeArrowheads="1"/>
            </p:cNvSpPr>
            <p:nvPr/>
          </p:nvSpPr>
          <p:spPr bwMode="auto">
            <a:xfrm>
              <a:off x="3450" y="1315"/>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24" name="Line 41">
              <a:extLst>
                <a:ext uri="{FF2B5EF4-FFF2-40B4-BE49-F238E27FC236}">
                  <a16:creationId xmlns:a16="http://schemas.microsoft.com/office/drawing/2014/main" id="{9B018CFA-272E-4F4E-9824-DD0F91BF17EF}"/>
                </a:ext>
              </a:extLst>
            </p:cNvPr>
            <p:cNvSpPr>
              <a:spLocks noChangeShapeType="1"/>
            </p:cNvSpPr>
            <p:nvPr/>
          </p:nvSpPr>
          <p:spPr bwMode="auto">
            <a:xfrm>
              <a:off x="3450" y="1315"/>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5" name="Rectangle 42">
              <a:extLst>
                <a:ext uri="{FF2B5EF4-FFF2-40B4-BE49-F238E27FC236}">
                  <a16:creationId xmlns:a16="http://schemas.microsoft.com/office/drawing/2014/main" id="{EE633336-487B-4D08-83E0-3D08628B2F0E}"/>
                </a:ext>
              </a:extLst>
            </p:cNvPr>
            <p:cNvSpPr>
              <a:spLocks noChangeArrowheads="1"/>
            </p:cNvSpPr>
            <p:nvPr/>
          </p:nvSpPr>
          <p:spPr bwMode="auto">
            <a:xfrm>
              <a:off x="4305" y="1315"/>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26" name="Line 43">
              <a:extLst>
                <a:ext uri="{FF2B5EF4-FFF2-40B4-BE49-F238E27FC236}">
                  <a16:creationId xmlns:a16="http://schemas.microsoft.com/office/drawing/2014/main" id="{F34C433B-12F2-4D40-8AB4-890FC8DC695E}"/>
                </a:ext>
              </a:extLst>
            </p:cNvPr>
            <p:cNvSpPr>
              <a:spLocks noChangeShapeType="1"/>
            </p:cNvSpPr>
            <p:nvPr/>
          </p:nvSpPr>
          <p:spPr bwMode="auto">
            <a:xfrm>
              <a:off x="4305" y="1315"/>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7" name="Rectangle 44">
              <a:extLst>
                <a:ext uri="{FF2B5EF4-FFF2-40B4-BE49-F238E27FC236}">
                  <a16:creationId xmlns:a16="http://schemas.microsoft.com/office/drawing/2014/main" id="{5920E4BD-95D6-42FB-B1A5-C776D019CE9E}"/>
                </a:ext>
              </a:extLst>
            </p:cNvPr>
            <p:cNvSpPr>
              <a:spLocks noChangeArrowheads="1"/>
            </p:cNvSpPr>
            <p:nvPr/>
          </p:nvSpPr>
          <p:spPr bwMode="auto">
            <a:xfrm>
              <a:off x="5248" y="1315"/>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28" name="Line 45">
              <a:extLst>
                <a:ext uri="{FF2B5EF4-FFF2-40B4-BE49-F238E27FC236}">
                  <a16:creationId xmlns:a16="http://schemas.microsoft.com/office/drawing/2014/main" id="{0EC98FC5-C927-467C-894B-6D737EBC16B6}"/>
                </a:ext>
              </a:extLst>
            </p:cNvPr>
            <p:cNvSpPr>
              <a:spLocks noChangeShapeType="1"/>
            </p:cNvSpPr>
            <p:nvPr/>
          </p:nvSpPr>
          <p:spPr bwMode="auto">
            <a:xfrm>
              <a:off x="5248" y="1315"/>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29" name="Rectangle 46">
              <a:extLst>
                <a:ext uri="{FF2B5EF4-FFF2-40B4-BE49-F238E27FC236}">
                  <a16:creationId xmlns:a16="http://schemas.microsoft.com/office/drawing/2014/main" id="{8B1A453D-E8F1-4422-89EC-4DDF31BCD28F}"/>
                </a:ext>
              </a:extLst>
            </p:cNvPr>
            <p:cNvSpPr>
              <a:spLocks noChangeArrowheads="1"/>
            </p:cNvSpPr>
            <p:nvPr/>
          </p:nvSpPr>
          <p:spPr bwMode="auto">
            <a:xfrm>
              <a:off x="3439" y="1321"/>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30" name="Line 47">
              <a:extLst>
                <a:ext uri="{FF2B5EF4-FFF2-40B4-BE49-F238E27FC236}">
                  <a16:creationId xmlns:a16="http://schemas.microsoft.com/office/drawing/2014/main" id="{8EACC362-32B0-4480-94D6-66A2B24A5F69}"/>
                </a:ext>
              </a:extLst>
            </p:cNvPr>
            <p:cNvSpPr>
              <a:spLocks noChangeShapeType="1"/>
            </p:cNvSpPr>
            <p:nvPr/>
          </p:nvSpPr>
          <p:spPr bwMode="auto">
            <a:xfrm>
              <a:off x="3439" y="1321"/>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1" name="Rectangle 48">
              <a:extLst>
                <a:ext uri="{FF2B5EF4-FFF2-40B4-BE49-F238E27FC236}">
                  <a16:creationId xmlns:a16="http://schemas.microsoft.com/office/drawing/2014/main" id="{7CED1D4D-9E1A-4EB4-9017-3CD857D4C369}"/>
                </a:ext>
              </a:extLst>
            </p:cNvPr>
            <p:cNvSpPr>
              <a:spLocks noChangeArrowheads="1"/>
            </p:cNvSpPr>
            <p:nvPr/>
          </p:nvSpPr>
          <p:spPr bwMode="auto">
            <a:xfrm>
              <a:off x="5248" y="1321"/>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32" name="Line 49">
              <a:extLst>
                <a:ext uri="{FF2B5EF4-FFF2-40B4-BE49-F238E27FC236}">
                  <a16:creationId xmlns:a16="http://schemas.microsoft.com/office/drawing/2014/main" id="{63AF276C-8B7D-4B40-AB0F-0E186E4FA045}"/>
                </a:ext>
              </a:extLst>
            </p:cNvPr>
            <p:cNvSpPr>
              <a:spLocks noChangeShapeType="1"/>
            </p:cNvSpPr>
            <p:nvPr/>
          </p:nvSpPr>
          <p:spPr bwMode="auto">
            <a:xfrm>
              <a:off x="5248" y="1321"/>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3" name="Rectangle 50">
              <a:extLst>
                <a:ext uri="{FF2B5EF4-FFF2-40B4-BE49-F238E27FC236}">
                  <a16:creationId xmlns:a16="http://schemas.microsoft.com/office/drawing/2014/main" id="{2D8C0846-169B-4EF4-8794-EAC8AAE3A76E}"/>
                </a:ext>
              </a:extLst>
            </p:cNvPr>
            <p:cNvSpPr>
              <a:spLocks noChangeArrowheads="1"/>
            </p:cNvSpPr>
            <p:nvPr/>
          </p:nvSpPr>
          <p:spPr bwMode="auto">
            <a:xfrm>
              <a:off x="3682" y="1556"/>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a:t>
              </a:r>
              <a:endParaRPr kumimoji="0" lang="en-US" altLang="zh-CN" sz="3200" b="0" u="sng" baseline="-25000"/>
            </a:p>
          </p:txBody>
        </p:sp>
        <p:sp>
          <p:nvSpPr>
            <p:cNvPr id="46134" name="Rectangle 51">
              <a:extLst>
                <a:ext uri="{FF2B5EF4-FFF2-40B4-BE49-F238E27FC236}">
                  <a16:creationId xmlns:a16="http://schemas.microsoft.com/office/drawing/2014/main" id="{829172AE-C32D-452E-AAE1-3117BE19191E}"/>
                </a:ext>
              </a:extLst>
            </p:cNvPr>
            <p:cNvSpPr>
              <a:spLocks noChangeArrowheads="1"/>
            </p:cNvSpPr>
            <p:nvPr/>
          </p:nvSpPr>
          <p:spPr bwMode="auto">
            <a:xfrm>
              <a:off x="3970" y="155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6135" name="Rectangle 52">
              <a:extLst>
                <a:ext uri="{FF2B5EF4-FFF2-40B4-BE49-F238E27FC236}">
                  <a16:creationId xmlns:a16="http://schemas.microsoft.com/office/drawing/2014/main" id="{A91DA1E6-2C9F-442E-B547-EB340805E118}"/>
                </a:ext>
              </a:extLst>
            </p:cNvPr>
            <p:cNvSpPr>
              <a:spLocks noChangeArrowheads="1"/>
            </p:cNvSpPr>
            <p:nvPr/>
          </p:nvSpPr>
          <p:spPr bwMode="auto">
            <a:xfrm>
              <a:off x="4588" y="1556"/>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136" name="Rectangle 53">
              <a:extLst>
                <a:ext uri="{FF2B5EF4-FFF2-40B4-BE49-F238E27FC236}">
                  <a16:creationId xmlns:a16="http://schemas.microsoft.com/office/drawing/2014/main" id="{73A18BCC-3533-434A-A260-DCF9DBA00DBC}"/>
                </a:ext>
              </a:extLst>
            </p:cNvPr>
            <p:cNvSpPr>
              <a:spLocks noChangeArrowheads="1"/>
            </p:cNvSpPr>
            <p:nvPr/>
          </p:nvSpPr>
          <p:spPr bwMode="auto">
            <a:xfrm>
              <a:off x="4732" y="1556"/>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a:t>
              </a:r>
              <a:endParaRPr kumimoji="0" lang="en-US" altLang="zh-CN" sz="3200" b="0" u="sng" baseline="-25000"/>
            </a:p>
          </p:txBody>
        </p:sp>
        <p:sp>
          <p:nvSpPr>
            <p:cNvPr id="46137" name="Line 54">
              <a:extLst>
                <a:ext uri="{FF2B5EF4-FFF2-40B4-BE49-F238E27FC236}">
                  <a16:creationId xmlns:a16="http://schemas.microsoft.com/office/drawing/2014/main" id="{196250CB-0C3E-4A0A-AC13-6832D16994DA}"/>
                </a:ext>
              </a:extLst>
            </p:cNvPr>
            <p:cNvSpPr>
              <a:spLocks noChangeShapeType="1"/>
            </p:cNvSpPr>
            <p:nvPr/>
          </p:nvSpPr>
          <p:spPr bwMode="auto">
            <a:xfrm>
              <a:off x="3439" y="154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8" name="Line 55">
              <a:extLst>
                <a:ext uri="{FF2B5EF4-FFF2-40B4-BE49-F238E27FC236}">
                  <a16:creationId xmlns:a16="http://schemas.microsoft.com/office/drawing/2014/main" id="{9416BFE7-2D21-4F8A-9F9B-A96C1ADD85C4}"/>
                </a:ext>
              </a:extLst>
            </p:cNvPr>
            <p:cNvSpPr>
              <a:spLocks noChangeShapeType="1"/>
            </p:cNvSpPr>
            <p:nvPr/>
          </p:nvSpPr>
          <p:spPr bwMode="auto">
            <a:xfrm>
              <a:off x="3450" y="154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39" name="Line 56">
              <a:extLst>
                <a:ext uri="{FF2B5EF4-FFF2-40B4-BE49-F238E27FC236}">
                  <a16:creationId xmlns:a16="http://schemas.microsoft.com/office/drawing/2014/main" id="{AAACB666-5118-4AED-B5D1-5A7106FDBD09}"/>
                </a:ext>
              </a:extLst>
            </p:cNvPr>
            <p:cNvSpPr>
              <a:spLocks noChangeShapeType="1"/>
            </p:cNvSpPr>
            <p:nvPr/>
          </p:nvSpPr>
          <p:spPr bwMode="auto">
            <a:xfrm>
              <a:off x="4305" y="1541"/>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0" name="Line 57">
              <a:extLst>
                <a:ext uri="{FF2B5EF4-FFF2-40B4-BE49-F238E27FC236}">
                  <a16:creationId xmlns:a16="http://schemas.microsoft.com/office/drawing/2014/main" id="{12319780-27B3-437E-BB2D-0D1220038EC5}"/>
                </a:ext>
              </a:extLst>
            </p:cNvPr>
            <p:cNvSpPr>
              <a:spLocks noChangeShapeType="1"/>
            </p:cNvSpPr>
            <p:nvPr/>
          </p:nvSpPr>
          <p:spPr bwMode="auto">
            <a:xfrm>
              <a:off x="5248" y="154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1" name="Rectangle 58">
              <a:extLst>
                <a:ext uri="{FF2B5EF4-FFF2-40B4-BE49-F238E27FC236}">
                  <a16:creationId xmlns:a16="http://schemas.microsoft.com/office/drawing/2014/main" id="{A141107D-15B4-4CC9-A023-8A3BED2DB2EC}"/>
                </a:ext>
              </a:extLst>
            </p:cNvPr>
            <p:cNvSpPr>
              <a:spLocks noChangeArrowheads="1"/>
            </p:cNvSpPr>
            <p:nvPr/>
          </p:nvSpPr>
          <p:spPr bwMode="auto">
            <a:xfrm>
              <a:off x="3439" y="1547"/>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42" name="Line 59">
              <a:extLst>
                <a:ext uri="{FF2B5EF4-FFF2-40B4-BE49-F238E27FC236}">
                  <a16:creationId xmlns:a16="http://schemas.microsoft.com/office/drawing/2014/main" id="{6B45C24A-B129-462A-853C-5FAAEB466CBD}"/>
                </a:ext>
              </a:extLst>
            </p:cNvPr>
            <p:cNvSpPr>
              <a:spLocks noChangeShapeType="1"/>
            </p:cNvSpPr>
            <p:nvPr/>
          </p:nvSpPr>
          <p:spPr bwMode="auto">
            <a:xfrm>
              <a:off x="3439" y="1547"/>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3" name="Rectangle 60">
              <a:extLst>
                <a:ext uri="{FF2B5EF4-FFF2-40B4-BE49-F238E27FC236}">
                  <a16:creationId xmlns:a16="http://schemas.microsoft.com/office/drawing/2014/main" id="{F96E637C-668C-48F6-AA47-55BB58B754AF}"/>
                </a:ext>
              </a:extLst>
            </p:cNvPr>
            <p:cNvSpPr>
              <a:spLocks noChangeArrowheads="1"/>
            </p:cNvSpPr>
            <p:nvPr/>
          </p:nvSpPr>
          <p:spPr bwMode="auto">
            <a:xfrm>
              <a:off x="5248" y="1547"/>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44" name="Line 61">
              <a:extLst>
                <a:ext uri="{FF2B5EF4-FFF2-40B4-BE49-F238E27FC236}">
                  <a16:creationId xmlns:a16="http://schemas.microsoft.com/office/drawing/2014/main" id="{78FBE13B-2A4A-4C31-BB73-5278A2848EA2}"/>
                </a:ext>
              </a:extLst>
            </p:cNvPr>
            <p:cNvSpPr>
              <a:spLocks noChangeShapeType="1"/>
            </p:cNvSpPr>
            <p:nvPr/>
          </p:nvSpPr>
          <p:spPr bwMode="auto">
            <a:xfrm>
              <a:off x="5248" y="1547"/>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45" name="Rectangle 62">
              <a:extLst>
                <a:ext uri="{FF2B5EF4-FFF2-40B4-BE49-F238E27FC236}">
                  <a16:creationId xmlns:a16="http://schemas.microsoft.com/office/drawing/2014/main" id="{7C0DD92D-82B9-48F8-8697-BCEF6DC31F63}"/>
                </a:ext>
              </a:extLst>
            </p:cNvPr>
            <p:cNvSpPr>
              <a:spLocks noChangeArrowheads="1"/>
            </p:cNvSpPr>
            <p:nvPr/>
          </p:nvSpPr>
          <p:spPr bwMode="auto">
            <a:xfrm>
              <a:off x="3682" y="1782"/>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146" name="Rectangle 63">
              <a:extLst>
                <a:ext uri="{FF2B5EF4-FFF2-40B4-BE49-F238E27FC236}">
                  <a16:creationId xmlns:a16="http://schemas.microsoft.com/office/drawing/2014/main" id="{6389A7F2-11DF-4663-970A-140E18A2D95B}"/>
                </a:ext>
              </a:extLst>
            </p:cNvPr>
            <p:cNvSpPr>
              <a:spLocks noChangeArrowheads="1"/>
            </p:cNvSpPr>
            <p:nvPr/>
          </p:nvSpPr>
          <p:spPr bwMode="auto">
            <a:xfrm>
              <a:off x="3826" y="1782"/>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a:t>
              </a:r>
              <a:endParaRPr kumimoji="0" lang="en-US" altLang="zh-CN" sz="3200" b="0" u="sng" baseline="-25000"/>
            </a:p>
          </p:txBody>
        </p:sp>
        <p:sp>
          <p:nvSpPr>
            <p:cNvPr id="46147" name="Rectangle 64">
              <a:extLst>
                <a:ext uri="{FF2B5EF4-FFF2-40B4-BE49-F238E27FC236}">
                  <a16:creationId xmlns:a16="http://schemas.microsoft.com/office/drawing/2014/main" id="{A87F4A0F-A798-4872-96D4-08BE8DE5A15E}"/>
                </a:ext>
              </a:extLst>
            </p:cNvPr>
            <p:cNvSpPr>
              <a:spLocks noChangeArrowheads="1"/>
            </p:cNvSpPr>
            <p:nvPr/>
          </p:nvSpPr>
          <p:spPr bwMode="auto">
            <a:xfrm>
              <a:off x="4588" y="1782"/>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0 1 0</a:t>
              </a:r>
              <a:endParaRPr kumimoji="0" lang="en-US" altLang="zh-CN" sz="3200" b="0" u="sng" baseline="-25000"/>
            </a:p>
          </p:txBody>
        </p:sp>
        <p:sp>
          <p:nvSpPr>
            <p:cNvPr id="46148" name="Rectangle 65">
              <a:extLst>
                <a:ext uri="{FF2B5EF4-FFF2-40B4-BE49-F238E27FC236}">
                  <a16:creationId xmlns:a16="http://schemas.microsoft.com/office/drawing/2014/main" id="{ED9FAB7A-A096-48C9-B82D-648F108BB0CF}"/>
                </a:ext>
              </a:extLst>
            </p:cNvPr>
            <p:cNvSpPr>
              <a:spLocks noChangeArrowheads="1"/>
            </p:cNvSpPr>
            <p:nvPr/>
          </p:nvSpPr>
          <p:spPr bwMode="auto">
            <a:xfrm>
              <a:off x="3439" y="1767"/>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49" name="Line 66">
              <a:extLst>
                <a:ext uri="{FF2B5EF4-FFF2-40B4-BE49-F238E27FC236}">
                  <a16:creationId xmlns:a16="http://schemas.microsoft.com/office/drawing/2014/main" id="{E7FFBFE0-0072-401D-84EA-DED6145B4ACF}"/>
                </a:ext>
              </a:extLst>
            </p:cNvPr>
            <p:cNvSpPr>
              <a:spLocks noChangeShapeType="1"/>
            </p:cNvSpPr>
            <p:nvPr/>
          </p:nvSpPr>
          <p:spPr bwMode="auto">
            <a:xfrm>
              <a:off x="3439" y="176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0" name="Rectangle 67">
              <a:extLst>
                <a:ext uri="{FF2B5EF4-FFF2-40B4-BE49-F238E27FC236}">
                  <a16:creationId xmlns:a16="http://schemas.microsoft.com/office/drawing/2014/main" id="{F42C421D-4BCA-4528-BEB2-44D70DA1994A}"/>
                </a:ext>
              </a:extLst>
            </p:cNvPr>
            <p:cNvSpPr>
              <a:spLocks noChangeArrowheads="1"/>
            </p:cNvSpPr>
            <p:nvPr/>
          </p:nvSpPr>
          <p:spPr bwMode="auto">
            <a:xfrm>
              <a:off x="3450" y="1767"/>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51" name="Line 68">
              <a:extLst>
                <a:ext uri="{FF2B5EF4-FFF2-40B4-BE49-F238E27FC236}">
                  <a16:creationId xmlns:a16="http://schemas.microsoft.com/office/drawing/2014/main" id="{C840E06E-5CF1-4F6E-B9E7-72662423C943}"/>
                </a:ext>
              </a:extLst>
            </p:cNvPr>
            <p:cNvSpPr>
              <a:spLocks noChangeShapeType="1"/>
            </p:cNvSpPr>
            <p:nvPr/>
          </p:nvSpPr>
          <p:spPr bwMode="auto">
            <a:xfrm>
              <a:off x="3450" y="1767"/>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2" name="Rectangle 69">
              <a:extLst>
                <a:ext uri="{FF2B5EF4-FFF2-40B4-BE49-F238E27FC236}">
                  <a16:creationId xmlns:a16="http://schemas.microsoft.com/office/drawing/2014/main" id="{AB3C337E-55C0-4E81-B8F2-124952B637E5}"/>
                </a:ext>
              </a:extLst>
            </p:cNvPr>
            <p:cNvSpPr>
              <a:spLocks noChangeArrowheads="1"/>
            </p:cNvSpPr>
            <p:nvPr/>
          </p:nvSpPr>
          <p:spPr bwMode="auto">
            <a:xfrm>
              <a:off x="4305" y="1767"/>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53" name="Line 70">
              <a:extLst>
                <a:ext uri="{FF2B5EF4-FFF2-40B4-BE49-F238E27FC236}">
                  <a16:creationId xmlns:a16="http://schemas.microsoft.com/office/drawing/2014/main" id="{979D9B41-18EB-4F14-888A-814E2C4DADB1}"/>
                </a:ext>
              </a:extLst>
            </p:cNvPr>
            <p:cNvSpPr>
              <a:spLocks noChangeShapeType="1"/>
            </p:cNvSpPr>
            <p:nvPr/>
          </p:nvSpPr>
          <p:spPr bwMode="auto">
            <a:xfrm>
              <a:off x="4305" y="1767"/>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4" name="Rectangle 71">
              <a:extLst>
                <a:ext uri="{FF2B5EF4-FFF2-40B4-BE49-F238E27FC236}">
                  <a16:creationId xmlns:a16="http://schemas.microsoft.com/office/drawing/2014/main" id="{10FF672B-EC98-4383-815D-DB300A6AC490}"/>
                </a:ext>
              </a:extLst>
            </p:cNvPr>
            <p:cNvSpPr>
              <a:spLocks noChangeArrowheads="1"/>
            </p:cNvSpPr>
            <p:nvPr/>
          </p:nvSpPr>
          <p:spPr bwMode="auto">
            <a:xfrm>
              <a:off x="5248" y="1767"/>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55" name="Line 72">
              <a:extLst>
                <a:ext uri="{FF2B5EF4-FFF2-40B4-BE49-F238E27FC236}">
                  <a16:creationId xmlns:a16="http://schemas.microsoft.com/office/drawing/2014/main" id="{0CC6015A-FCB4-4DBC-926E-93843A6898FB}"/>
                </a:ext>
              </a:extLst>
            </p:cNvPr>
            <p:cNvSpPr>
              <a:spLocks noChangeShapeType="1"/>
            </p:cNvSpPr>
            <p:nvPr/>
          </p:nvSpPr>
          <p:spPr bwMode="auto">
            <a:xfrm>
              <a:off x="5248" y="1767"/>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6" name="Rectangle 73">
              <a:extLst>
                <a:ext uri="{FF2B5EF4-FFF2-40B4-BE49-F238E27FC236}">
                  <a16:creationId xmlns:a16="http://schemas.microsoft.com/office/drawing/2014/main" id="{9611DCEA-B40C-4015-9B4F-C295D80A3524}"/>
                </a:ext>
              </a:extLst>
            </p:cNvPr>
            <p:cNvSpPr>
              <a:spLocks noChangeArrowheads="1"/>
            </p:cNvSpPr>
            <p:nvPr/>
          </p:nvSpPr>
          <p:spPr bwMode="auto">
            <a:xfrm>
              <a:off x="3439" y="1773"/>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57" name="Line 74">
              <a:extLst>
                <a:ext uri="{FF2B5EF4-FFF2-40B4-BE49-F238E27FC236}">
                  <a16:creationId xmlns:a16="http://schemas.microsoft.com/office/drawing/2014/main" id="{870589D6-D8C9-49B0-B71D-C1A150A42A8E}"/>
                </a:ext>
              </a:extLst>
            </p:cNvPr>
            <p:cNvSpPr>
              <a:spLocks noChangeShapeType="1"/>
            </p:cNvSpPr>
            <p:nvPr/>
          </p:nvSpPr>
          <p:spPr bwMode="auto">
            <a:xfrm>
              <a:off x="3439" y="1773"/>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8" name="Rectangle 75">
              <a:extLst>
                <a:ext uri="{FF2B5EF4-FFF2-40B4-BE49-F238E27FC236}">
                  <a16:creationId xmlns:a16="http://schemas.microsoft.com/office/drawing/2014/main" id="{2909D8EE-FA25-445A-9013-F17B7B010678}"/>
                </a:ext>
              </a:extLst>
            </p:cNvPr>
            <p:cNvSpPr>
              <a:spLocks noChangeArrowheads="1"/>
            </p:cNvSpPr>
            <p:nvPr/>
          </p:nvSpPr>
          <p:spPr bwMode="auto">
            <a:xfrm>
              <a:off x="5248" y="1773"/>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59" name="Line 76">
              <a:extLst>
                <a:ext uri="{FF2B5EF4-FFF2-40B4-BE49-F238E27FC236}">
                  <a16:creationId xmlns:a16="http://schemas.microsoft.com/office/drawing/2014/main" id="{29A047F0-C24B-40FC-9445-E13F61D4B7A2}"/>
                </a:ext>
              </a:extLst>
            </p:cNvPr>
            <p:cNvSpPr>
              <a:spLocks noChangeShapeType="1"/>
            </p:cNvSpPr>
            <p:nvPr/>
          </p:nvSpPr>
          <p:spPr bwMode="auto">
            <a:xfrm>
              <a:off x="5248" y="1773"/>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0" name="Rectangle 77">
              <a:extLst>
                <a:ext uri="{FF2B5EF4-FFF2-40B4-BE49-F238E27FC236}">
                  <a16:creationId xmlns:a16="http://schemas.microsoft.com/office/drawing/2014/main" id="{A36D8D70-C08F-4E1D-8B01-E863EFDD6EE6}"/>
                </a:ext>
              </a:extLst>
            </p:cNvPr>
            <p:cNvSpPr>
              <a:spLocks noChangeArrowheads="1"/>
            </p:cNvSpPr>
            <p:nvPr/>
          </p:nvSpPr>
          <p:spPr bwMode="auto">
            <a:xfrm>
              <a:off x="3682" y="2007"/>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0 1 0</a:t>
              </a:r>
              <a:endParaRPr kumimoji="0" lang="en-US" altLang="zh-CN" sz="3200" b="0" u="sng" baseline="-25000"/>
            </a:p>
          </p:txBody>
        </p:sp>
        <p:sp>
          <p:nvSpPr>
            <p:cNvPr id="46161" name="Rectangle 78">
              <a:extLst>
                <a:ext uri="{FF2B5EF4-FFF2-40B4-BE49-F238E27FC236}">
                  <a16:creationId xmlns:a16="http://schemas.microsoft.com/office/drawing/2014/main" id="{ADB588E9-EA6C-4EDB-A16F-37A98BC616F9}"/>
                </a:ext>
              </a:extLst>
            </p:cNvPr>
            <p:cNvSpPr>
              <a:spLocks noChangeArrowheads="1"/>
            </p:cNvSpPr>
            <p:nvPr/>
          </p:nvSpPr>
          <p:spPr bwMode="auto">
            <a:xfrm>
              <a:off x="4588" y="2007"/>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a:t>
              </a:r>
              <a:endParaRPr kumimoji="0" lang="en-US" altLang="zh-CN" sz="3200" b="0" u="sng" baseline="-25000"/>
            </a:p>
          </p:txBody>
        </p:sp>
        <p:sp>
          <p:nvSpPr>
            <p:cNvPr id="46162" name="Rectangle 79">
              <a:extLst>
                <a:ext uri="{FF2B5EF4-FFF2-40B4-BE49-F238E27FC236}">
                  <a16:creationId xmlns:a16="http://schemas.microsoft.com/office/drawing/2014/main" id="{36ACBD14-6AFA-42B8-B32D-4D23DD48FD0A}"/>
                </a:ext>
              </a:extLst>
            </p:cNvPr>
            <p:cNvSpPr>
              <a:spLocks noChangeArrowheads="1"/>
            </p:cNvSpPr>
            <p:nvPr/>
          </p:nvSpPr>
          <p:spPr bwMode="auto">
            <a:xfrm>
              <a:off x="4875" y="200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6163" name="Rectangle 80">
              <a:extLst>
                <a:ext uri="{FF2B5EF4-FFF2-40B4-BE49-F238E27FC236}">
                  <a16:creationId xmlns:a16="http://schemas.microsoft.com/office/drawing/2014/main" id="{07BF48C4-DF6B-48D4-82D1-2193019FA635}"/>
                </a:ext>
              </a:extLst>
            </p:cNvPr>
            <p:cNvSpPr>
              <a:spLocks noChangeArrowheads="1"/>
            </p:cNvSpPr>
            <p:nvPr/>
          </p:nvSpPr>
          <p:spPr bwMode="auto">
            <a:xfrm>
              <a:off x="3439" y="199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64" name="Line 81">
              <a:extLst>
                <a:ext uri="{FF2B5EF4-FFF2-40B4-BE49-F238E27FC236}">
                  <a16:creationId xmlns:a16="http://schemas.microsoft.com/office/drawing/2014/main" id="{2411E96D-EBD3-4705-8336-3848CE55B900}"/>
                </a:ext>
              </a:extLst>
            </p:cNvPr>
            <p:cNvSpPr>
              <a:spLocks noChangeShapeType="1"/>
            </p:cNvSpPr>
            <p:nvPr/>
          </p:nvSpPr>
          <p:spPr bwMode="auto">
            <a:xfrm>
              <a:off x="3439" y="199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5" name="Rectangle 82">
              <a:extLst>
                <a:ext uri="{FF2B5EF4-FFF2-40B4-BE49-F238E27FC236}">
                  <a16:creationId xmlns:a16="http://schemas.microsoft.com/office/drawing/2014/main" id="{E58514EF-2D7A-413D-ABAF-DF4005F8D419}"/>
                </a:ext>
              </a:extLst>
            </p:cNvPr>
            <p:cNvSpPr>
              <a:spLocks noChangeArrowheads="1"/>
            </p:cNvSpPr>
            <p:nvPr/>
          </p:nvSpPr>
          <p:spPr bwMode="auto">
            <a:xfrm>
              <a:off x="3450" y="1993"/>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66" name="Line 83">
              <a:extLst>
                <a:ext uri="{FF2B5EF4-FFF2-40B4-BE49-F238E27FC236}">
                  <a16:creationId xmlns:a16="http://schemas.microsoft.com/office/drawing/2014/main" id="{DE912997-43B9-4C29-BB6B-8E606981612E}"/>
                </a:ext>
              </a:extLst>
            </p:cNvPr>
            <p:cNvSpPr>
              <a:spLocks noChangeShapeType="1"/>
            </p:cNvSpPr>
            <p:nvPr/>
          </p:nvSpPr>
          <p:spPr bwMode="auto">
            <a:xfrm>
              <a:off x="3450" y="1993"/>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7" name="Rectangle 84">
              <a:extLst>
                <a:ext uri="{FF2B5EF4-FFF2-40B4-BE49-F238E27FC236}">
                  <a16:creationId xmlns:a16="http://schemas.microsoft.com/office/drawing/2014/main" id="{002808EF-E547-4254-9A01-4F147D500214}"/>
                </a:ext>
              </a:extLst>
            </p:cNvPr>
            <p:cNvSpPr>
              <a:spLocks noChangeArrowheads="1"/>
            </p:cNvSpPr>
            <p:nvPr/>
          </p:nvSpPr>
          <p:spPr bwMode="auto">
            <a:xfrm>
              <a:off x="4305" y="1993"/>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68" name="Line 85">
              <a:extLst>
                <a:ext uri="{FF2B5EF4-FFF2-40B4-BE49-F238E27FC236}">
                  <a16:creationId xmlns:a16="http://schemas.microsoft.com/office/drawing/2014/main" id="{63E6B2DB-0B7D-4CBA-A4DB-FB0D64E05397}"/>
                </a:ext>
              </a:extLst>
            </p:cNvPr>
            <p:cNvSpPr>
              <a:spLocks noChangeShapeType="1"/>
            </p:cNvSpPr>
            <p:nvPr/>
          </p:nvSpPr>
          <p:spPr bwMode="auto">
            <a:xfrm>
              <a:off x="4305" y="1993"/>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9" name="Rectangle 86">
              <a:extLst>
                <a:ext uri="{FF2B5EF4-FFF2-40B4-BE49-F238E27FC236}">
                  <a16:creationId xmlns:a16="http://schemas.microsoft.com/office/drawing/2014/main" id="{4CE0504F-DE7F-440F-9660-CDC49F8D8625}"/>
                </a:ext>
              </a:extLst>
            </p:cNvPr>
            <p:cNvSpPr>
              <a:spLocks noChangeArrowheads="1"/>
            </p:cNvSpPr>
            <p:nvPr/>
          </p:nvSpPr>
          <p:spPr bwMode="auto">
            <a:xfrm>
              <a:off x="5248" y="199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70" name="Line 87">
              <a:extLst>
                <a:ext uri="{FF2B5EF4-FFF2-40B4-BE49-F238E27FC236}">
                  <a16:creationId xmlns:a16="http://schemas.microsoft.com/office/drawing/2014/main" id="{2B63098A-C1FB-415E-BC3F-DA3258B1980D}"/>
                </a:ext>
              </a:extLst>
            </p:cNvPr>
            <p:cNvSpPr>
              <a:spLocks noChangeShapeType="1"/>
            </p:cNvSpPr>
            <p:nvPr/>
          </p:nvSpPr>
          <p:spPr bwMode="auto">
            <a:xfrm>
              <a:off x="5248" y="199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1" name="Rectangle 88">
              <a:extLst>
                <a:ext uri="{FF2B5EF4-FFF2-40B4-BE49-F238E27FC236}">
                  <a16:creationId xmlns:a16="http://schemas.microsoft.com/office/drawing/2014/main" id="{3746090F-CC0B-4974-B678-8EEACF72885E}"/>
                </a:ext>
              </a:extLst>
            </p:cNvPr>
            <p:cNvSpPr>
              <a:spLocks noChangeArrowheads="1"/>
            </p:cNvSpPr>
            <p:nvPr/>
          </p:nvSpPr>
          <p:spPr bwMode="auto">
            <a:xfrm>
              <a:off x="3439" y="1999"/>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72" name="Line 89">
              <a:extLst>
                <a:ext uri="{FF2B5EF4-FFF2-40B4-BE49-F238E27FC236}">
                  <a16:creationId xmlns:a16="http://schemas.microsoft.com/office/drawing/2014/main" id="{87AC7366-90C1-4FA6-BA73-4828A81CFAC3}"/>
                </a:ext>
              </a:extLst>
            </p:cNvPr>
            <p:cNvSpPr>
              <a:spLocks noChangeShapeType="1"/>
            </p:cNvSpPr>
            <p:nvPr/>
          </p:nvSpPr>
          <p:spPr bwMode="auto">
            <a:xfrm>
              <a:off x="3439" y="1999"/>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3" name="Rectangle 90">
              <a:extLst>
                <a:ext uri="{FF2B5EF4-FFF2-40B4-BE49-F238E27FC236}">
                  <a16:creationId xmlns:a16="http://schemas.microsoft.com/office/drawing/2014/main" id="{56F885AE-6A12-420C-8703-E2B73D49845B}"/>
                </a:ext>
              </a:extLst>
            </p:cNvPr>
            <p:cNvSpPr>
              <a:spLocks noChangeArrowheads="1"/>
            </p:cNvSpPr>
            <p:nvPr/>
          </p:nvSpPr>
          <p:spPr bwMode="auto">
            <a:xfrm>
              <a:off x="5248" y="1999"/>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74" name="Line 91">
              <a:extLst>
                <a:ext uri="{FF2B5EF4-FFF2-40B4-BE49-F238E27FC236}">
                  <a16:creationId xmlns:a16="http://schemas.microsoft.com/office/drawing/2014/main" id="{0008811E-EC4E-4E05-A887-9B810DD7BB84}"/>
                </a:ext>
              </a:extLst>
            </p:cNvPr>
            <p:cNvSpPr>
              <a:spLocks noChangeShapeType="1"/>
            </p:cNvSpPr>
            <p:nvPr/>
          </p:nvSpPr>
          <p:spPr bwMode="auto">
            <a:xfrm>
              <a:off x="5248" y="1999"/>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75" name="Rectangle 92">
              <a:extLst>
                <a:ext uri="{FF2B5EF4-FFF2-40B4-BE49-F238E27FC236}">
                  <a16:creationId xmlns:a16="http://schemas.microsoft.com/office/drawing/2014/main" id="{03B3AB5C-7E19-4157-807D-AB84C80AD207}"/>
                </a:ext>
              </a:extLst>
            </p:cNvPr>
            <p:cNvSpPr>
              <a:spLocks noChangeArrowheads="1"/>
            </p:cNvSpPr>
            <p:nvPr/>
          </p:nvSpPr>
          <p:spPr bwMode="auto">
            <a:xfrm>
              <a:off x="3682" y="2233"/>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 </a:t>
              </a:r>
              <a:endParaRPr kumimoji="0" lang="en-US" altLang="zh-CN" sz="3200" b="0" u="sng" baseline="-25000"/>
            </a:p>
          </p:txBody>
        </p:sp>
        <p:sp>
          <p:nvSpPr>
            <p:cNvPr id="46176" name="Rectangle 93">
              <a:extLst>
                <a:ext uri="{FF2B5EF4-FFF2-40B4-BE49-F238E27FC236}">
                  <a16:creationId xmlns:a16="http://schemas.microsoft.com/office/drawing/2014/main" id="{5FCE21A3-F680-410D-ABFC-ACF35226C2ED}"/>
                </a:ext>
              </a:extLst>
            </p:cNvPr>
            <p:cNvSpPr>
              <a:spLocks noChangeArrowheads="1"/>
            </p:cNvSpPr>
            <p:nvPr/>
          </p:nvSpPr>
          <p:spPr bwMode="auto">
            <a:xfrm>
              <a:off x="3970" y="223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6177" name="Rectangle 94">
              <a:extLst>
                <a:ext uri="{FF2B5EF4-FFF2-40B4-BE49-F238E27FC236}">
                  <a16:creationId xmlns:a16="http://schemas.microsoft.com/office/drawing/2014/main" id="{2F4EF8FD-3830-4EC6-95E7-481F52D0FF3E}"/>
                </a:ext>
              </a:extLst>
            </p:cNvPr>
            <p:cNvSpPr>
              <a:spLocks noChangeArrowheads="1"/>
            </p:cNvSpPr>
            <p:nvPr/>
          </p:nvSpPr>
          <p:spPr bwMode="auto">
            <a:xfrm>
              <a:off x="4588" y="2233"/>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a:t>
              </a:r>
              <a:endParaRPr kumimoji="0" lang="en-US" altLang="zh-CN" sz="3200" b="0" u="sng" baseline="-25000"/>
            </a:p>
          </p:txBody>
        </p:sp>
        <p:sp>
          <p:nvSpPr>
            <p:cNvPr id="46178" name="Rectangle 95">
              <a:extLst>
                <a:ext uri="{FF2B5EF4-FFF2-40B4-BE49-F238E27FC236}">
                  <a16:creationId xmlns:a16="http://schemas.microsoft.com/office/drawing/2014/main" id="{F80079AF-E975-4062-8419-21E155CCD1CC}"/>
                </a:ext>
              </a:extLst>
            </p:cNvPr>
            <p:cNvSpPr>
              <a:spLocks noChangeArrowheads="1"/>
            </p:cNvSpPr>
            <p:nvPr/>
          </p:nvSpPr>
          <p:spPr bwMode="auto">
            <a:xfrm>
              <a:off x="4875" y="223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a:t>
              </a:r>
              <a:endParaRPr kumimoji="0" lang="en-US" altLang="zh-CN" sz="3200" b="0" u="sng" baseline="-25000"/>
            </a:p>
          </p:txBody>
        </p:sp>
        <p:sp>
          <p:nvSpPr>
            <p:cNvPr id="46179" name="Rectangle 96">
              <a:extLst>
                <a:ext uri="{FF2B5EF4-FFF2-40B4-BE49-F238E27FC236}">
                  <a16:creationId xmlns:a16="http://schemas.microsoft.com/office/drawing/2014/main" id="{4DD325EE-0DFC-4CF6-A86F-7135B4DC9BD2}"/>
                </a:ext>
              </a:extLst>
            </p:cNvPr>
            <p:cNvSpPr>
              <a:spLocks noChangeArrowheads="1"/>
            </p:cNvSpPr>
            <p:nvPr/>
          </p:nvSpPr>
          <p:spPr bwMode="auto">
            <a:xfrm>
              <a:off x="3439" y="2218"/>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80" name="Line 97">
              <a:extLst>
                <a:ext uri="{FF2B5EF4-FFF2-40B4-BE49-F238E27FC236}">
                  <a16:creationId xmlns:a16="http://schemas.microsoft.com/office/drawing/2014/main" id="{6CF8EA58-4587-439F-A171-CDF7B077E32D}"/>
                </a:ext>
              </a:extLst>
            </p:cNvPr>
            <p:cNvSpPr>
              <a:spLocks noChangeShapeType="1"/>
            </p:cNvSpPr>
            <p:nvPr/>
          </p:nvSpPr>
          <p:spPr bwMode="auto">
            <a:xfrm>
              <a:off x="3439" y="221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Rectangle 98">
              <a:extLst>
                <a:ext uri="{FF2B5EF4-FFF2-40B4-BE49-F238E27FC236}">
                  <a16:creationId xmlns:a16="http://schemas.microsoft.com/office/drawing/2014/main" id="{3C72C858-5D7A-48CD-A8D4-63DDEDC0EEE4}"/>
                </a:ext>
              </a:extLst>
            </p:cNvPr>
            <p:cNvSpPr>
              <a:spLocks noChangeArrowheads="1"/>
            </p:cNvSpPr>
            <p:nvPr/>
          </p:nvSpPr>
          <p:spPr bwMode="auto">
            <a:xfrm>
              <a:off x="3450" y="2218"/>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82" name="Line 99">
              <a:extLst>
                <a:ext uri="{FF2B5EF4-FFF2-40B4-BE49-F238E27FC236}">
                  <a16:creationId xmlns:a16="http://schemas.microsoft.com/office/drawing/2014/main" id="{16AFFE27-D885-474D-93FF-80674CEB902E}"/>
                </a:ext>
              </a:extLst>
            </p:cNvPr>
            <p:cNvSpPr>
              <a:spLocks noChangeShapeType="1"/>
            </p:cNvSpPr>
            <p:nvPr/>
          </p:nvSpPr>
          <p:spPr bwMode="auto">
            <a:xfrm>
              <a:off x="3450" y="2218"/>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3" name="Rectangle 100">
              <a:extLst>
                <a:ext uri="{FF2B5EF4-FFF2-40B4-BE49-F238E27FC236}">
                  <a16:creationId xmlns:a16="http://schemas.microsoft.com/office/drawing/2014/main" id="{9BFC504A-0E01-4D57-8262-6DD7C7963BDC}"/>
                </a:ext>
              </a:extLst>
            </p:cNvPr>
            <p:cNvSpPr>
              <a:spLocks noChangeArrowheads="1"/>
            </p:cNvSpPr>
            <p:nvPr/>
          </p:nvSpPr>
          <p:spPr bwMode="auto">
            <a:xfrm>
              <a:off x="4305" y="2218"/>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84" name="Line 101">
              <a:extLst>
                <a:ext uri="{FF2B5EF4-FFF2-40B4-BE49-F238E27FC236}">
                  <a16:creationId xmlns:a16="http://schemas.microsoft.com/office/drawing/2014/main" id="{8CF4AB8A-04D3-40F6-939C-4BDB6B39FB72}"/>
                </a:ext>
              </a:extLst>
            </p:cNvPr>
            <p:cNvSpPr>
              <a:spLocks noChangeShapeType="1"/>
            </p:cNvSpPr>
            <p:nvPr/>
          </p:nvSpPr>
          <p:spPr bwMode="auto">
            <a:xfrm>
              <a:off x="4305" y="2218"/>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5" name="Rectangle 102">
              <a:extLst>
                <a:ext uri="{FF2B5EF4-FFF2-40B4-BE49-F238E27FC236}">
                  <a16:creationId xmlns:a16="http://schemas.microsoft.com/office/drawing/2014/main" id="{6AC8E983-E6FD-4170-9429-2CB1B561D633}"/>
                </a:ext>
              </a:extLst>
            </p:cNvPr>
            <p:cNvSpPr>
              <a:spLocks noChangeArrowheads="1"/>
            </p:cNvSpPr>
            <p:nvPr/>
          </p:nvSpPr>
          <p:spPr bwMode="auto">
            <a:xfrm>
              <a:off x="5248" y="2218"/>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86" name="Line 103">
              <a:extLst>
                <a:ext uri="{FF2B5EF4-FFF2-40B4-BE49-F238E27FC236}">
                  <a16:creationId xmlns:a16="http://schemas.microsoft.com/office/drawing/2014/main" id="{D9F5794C-C253-4772-B061-E991584661FF}"/>
                </a:ext>
              </a:extLst>
            </p:cNvPr>
            <p:cNvSpPr>
              <a:spLocks noChangeShapeType="1"/>
            </p:cNvSpPr>
            <p:nvPr/>
          </p:nvSpPr>
          <p:spPr bwMode="auto">
            <a:xfrm>
              <a:off x="5248" y="221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7" name="Rectangle 104">
              <a:extLst>
                <a:ext uri="{FF2B5EF4-FFF2-40B4-BE49-F238E27FC236}">
                  <a16:creationId xmlns:a16="http://schemas.microsoft.com/office/drawing/2014/main" id="{7FF20B20-EF84-49EE-98B7-F42874578980}"/>
                </a:ext>
              </a:extLst>
            </p:cNvPr>
            <p:cNvSpPr>
              <a:spLocks noChangeArrowheads="1"/>
            </p:cNvSpPr>
            <p:nvPr/>
          </p:nvSpPr>
          <p:spPr bwMode="auto">
            <a:xfrm>
              <a:off x="3439" y="2224"/>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88" name="Line 105">
              <a:extLst>
                <a:ext uri="{FF2B5EF4-FFF2-40B4-BE49-F238E27FC236}">
                  <a16:creationId xmlns:a16="http://schemas.microsoft.com/office/drawing/2014/main" id="{4DC445CA-F82F-4A3E-9A2E-2D54338D0A26}"/>
                </a:ext>
              </a:extLst>
            </p:cNvPr>
            <p:cNvSpPr>
              <a:spLocks noChangeShapeType="1"/>
            </p:cNvSpPr>
            <p:nvPr/>
          </p:nvSpPr>
          <p:spPr bwMode="auto">
            <a:xfrm>
              <a:off x="3439" y="2224"/>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9" name="Rectangle 106">
              <a:extLst>
                <a:ext uri="{FF2B5EF4-FFF2-40B4-BE49-F238E27FC236}">
                  <a16:creationId xmlns:a16="http://schemas.microsoft.com/office/drawing/2014/main" id="{46094D39-31FA-4569-84F6-0464981B9879}"/>
                </a:ext>
              </a:extLst>
            </p:cNvPr>
            <p:cNvSpPr>
              <a:spLocks noChangeArrowheads="1"/>
            </p:cNvSpPr>
            <p:nvPr/>
          </p:nvSpPr>
          <p:spPr bwMode="auto">
            <a:xfrm>
              <a:off x="5248" y="2224"/>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90" name="Line 107">
              <a:extLst>
                <a:ext uri="{FF2B5EF4-FFF2-40B4-BE49-F238E27FC236}">
                  <a16:creationId xmlns:a16="http://schemas.microsoft.com/office/drawing/2014/main" id="{F3EB6F86-51CB-4B0F-B3AC-E12FE910E5BC}"/>
                </a:ext>
              </a:extLst>
            </p:cNvPr>
            <p:cNvSpPr>
              <a:spLocks noChangeShapeType="1"/>
            </p:cNvSpPr>
            <p:nvPr/>
          </p:nvSpPr>
          <p:spPr bwMode="auto">
            <a:xfrm>
              <a:off x="5248" y="2224"/>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1" name="Rectangle 108">
              <a:extLst>
                <a:ext uri="{FF2B5EF4-FFF2-40B4-BE49-F238E27FC236}">
                  <a16:creationId xmlns:a16="http://schemas.microsoft.com/office/drawing/2014/main" id="{4A0A57E0-0F3A-4460-B7CF-02F9FD95C6F0}"/>
                </a:ext>
              </a:extLst>
            </p:cNvPr>
            <p:cNvSpPr>
              <a:spLocks noChangeArrowheads="1"/>
            </p:cNvSpPr>
            <p:nvPr/>
          </p:nvSpPr>
          <p:spPr bwMode="auto">
            <a:xfrm>
              <a:off x="3682" y="2459"/>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192" name="Rectangle 109">
              <a:extLst>
                <a:ext uri="{FF2B5EF4-FFF2-40B4-BE49-F238E27FC236}">
                  <a16:creationId xmlns:a16="http://schemas.microsoft.com/office/drawing/2014/main" id="{9A5BBDD7-D945-40C0-92FF-8C647C3E4240}"/>
                </a:ext>
              </a:extLst>
            </p:cNvPr>
            <p:cNvSpPr>
              <a:spLocks noChangeArrowheads="1"/>
            </p:cNvSpPr>
            <p:nvPr/>
          </p:nvSpPr>
          <p:spPr bwMode="auto">
            <a:xfrm>
              <a:off x="3826" y="2459"/>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193" name="Rectangle 110">
              <a:extLst>
                <a:ext uri="{FF2B5EF4-FFF2-40B4-BE49-F238E27FC236}">
                  <a16:creationId xmlns:a16="http://schemas.microsoft.com/office/drawing/2014/main" id="{5C84FF6F-9EC7-48D3-AFCF-1F01DD93DAC7}"/>
                </a:ext>
              </a:extLst>
            </p:cNvPr>
            <p:cNvSpPr>
              <a:spLocks noChangeArrowheads="1"/>
            </p:cNvSpPr>
            <p:nvPr/>
          </p:nvSpPr>
          <p:spPr bwMode="auto">
            <a:xfrm>
              <a:off x="3970" y="2459"/>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6194" name="Rectangle 111">
              <a:extLst>
                <a:ext uri="{FF2B5EF4-FFF2-40B4-BE49-F238E27FC236}">
                  <a16:creationId xmlns:a16="http://schemas.microsoft.com/office/drawing/2014/main" id="{77EAAD2A-12BE-4F4F-A159-5911827DD3ED}"/>
                </a:ext>
              </a:extLst>
            </p:cNvPr>
            <p:cNvSpPr>
              <a:spLocks noChangeArrowheads="1"/>
            </p:cNvSpPr>
            <p:nvPr/>
          </p:nvSpPr>
          <p:spPr bwMode="auto">
            <a:xfrm>
              <a:off x="4588" y="2459"/>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1 0 1</a:t>
              </a:r>
              <a:endParaRPr kumimoji="0" lang="en-US" altLang="zh-CN" sz="3200" b="0" u="sng" baseline="-25000"/>
            </a:p>
          </p:txBody>
        </p:sp>
        <p:sp>
          <p:nvSpPr>
            <p:cNvPr id="46195" name="Rectangle 112">
              <a:extLst>
                <a:ext uri="{FF2B5EF4-FFF2-40B4-BE49-F238E27FC236}">
                  <a16:creationId xmlns:a16="http://schemas.microsoft.com/office/drawing/2014/main" id="{BE9F0CFF-611E-40EE-8A0A-A3BA448F5522}"/>
                </a:ext>
              </a:extLst>
            </p:cNvPr>
            <p:cNvSpPr>
              <a:spLocks noChangeArrowheads="1"/>
            </p:cNvSpPr>
            <p:nvPr/>
          </p:nvSpPr>
          <p:spPr bwMode="auto">
            <a:xfrm>
              <a:off x="3439" y="2444"/>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96" name="Line 113">
              <a:extLst>
                <a:ext uri="{FF2B5EF4-FFF2-40B4-BE49-F238E27FC236}">
                  <a16:creationId xmlns:a16="http://schemas.microsoft.com/office/drawing/2014/main" id="{0DFEE1AA-4E0A-4917-B657-A6896B3FA2F4}"/>
                </a:ext>
              </a:extLst>
            </p:cNvPr>
            <p:cNvSpPr>
              <a:spLocks noChangeShapeType="1"/>
            </p:cNvSpPr>
            <p:nvPr/>
          </p:nvSpPr>
          <p:spPr bwMode="auto">
            <a:xfrm>
              <a:off x="3439" y="244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7" name="Rectangle 114">
              <a:extLst>
                <a:ext uri="{FF2B5EF4-FFF2-40B4-BE49-F238E27FC236}">
                  <a16:creationId xmlns:a16="http://schemas.microsoft.com/office/drawing/2014/main" id="{9B3825CA-A060-4136-8223-96B9248DFA0B}"/>
                </a:ext>
              </a:extLst>
            </p:cNvPr>
            <p:cNvSpPr>
              <a:spLocks noChangeArrowheads="1"/>
            </p:cNvSpPr>
            <p:nvPr/>
          </p:nvSpPr>
          <p:spPr bwMode="auto">
            <a:xfrm>
              <a:off x="3450" y="2444"/>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198" name="Line 115">
              <a:extLst>
                <a:ext uri="{FF2B5EF4-FFF2-40B4-BE49-F238E27FC236}">
                  <a16:creationId xmlns:a16="http://schemas.microsoft.com/office/drawing/2014/main" id="{78781B83-0ECC-4EA5-BF76-0C58686F9809}"/>
                </a:ext>
              </a:extLst>
            </p:cNvPr>
            <p:cNvSpPr>
              <a:spLocks noChangeShapeType="1"/>
            </p:cNvSpPr>
            <p:nvPr/>
          </p:nvSpPr>
          <p:spPr bwMode="auto">
            <a:xfrm>
              <a:off x="3450" y="2444"/>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9" name="Rectangle 116">
              <a:extLst>
                <a:ext uri="{FF2B5EF4-FFF2-40B4-BE49-F238E27FC236}">
                  <a16:creationId xmlns:a16="http://schemas.microsoft.com/office/drawing/2014/main" id="{2DEFF6F1-4FD4-4FB6-8A5A-01A79A7AFFCF}"/>
                </a:ext>
              </a:extLst>
            </p:cNvPr>
            <p:cNvSpPr>
              <a:spLocks noChangeArrowheads="1"/>
            </p:cNvSpPr>
            <p:nvPr/>
          </p:nvSpPr>
          <p:spPr bwMode="auto">
            <a:xfrm>
              <a:off x="4305" y="2444"/>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00" name="Line 117">
              <a:extLst>
                <a:ext uri="{FF2B5EF4-FFF2-40B4-BE49-F238E27FC236}">
                  <a16:creationId xmlns:a16="http://schemas.microsoft.com/office/drawing/2014/main" id="{ABA06D52-00D6-49EB-BC26-C6CCC92B6FB2}"/>
                </a:ext>
              </a:extLst>
            </p:cNvPr>
            <p:cNvSpPr>
              <a:spLocks noChangeShapeType="1"/>
            </p:cNvSpPr>
            <p:nvPr/>
          </p:nvSpPr>
          <p:spPr bwMode="auto">
            <a:xfrm>
              <a:off x="4305" y="2444"/>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1" name="Rectangle 118">
              <a:extLst>
                <a:ext uri="{FF2B5EF4-FFF2-40B4-BE49-F238E27FC236}">
                  <a16:creationId xmlns:a16="http://schemas.microsoft.com/office/drawing/2014/main" id="{7C9C89BE-F185-46C3-882F-EA0335F7AAB7}"/>
                </a:ext>
              </a:extLst>
            </p:cNvPr>
            <p:cNvSpPr>
              <a:spLocks noChangeArrowheads="1"/>
            </p:cNvSpPr>
            <p:nvPr/>
          </p:nvSpPr>
          <p:spPr bwMode="auto">
            <a:xfrm>
              <a:off x="5248" y="2444"/>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02" name="Line 119">
              <a:extLst>
                <a:ext uri="{FF2B5EF4-FFF2-40B4-BE49-F238E27FC236}">
                  <a16:creationId xmlns:a16="http://schemas.microsoft.com/office/drawing/2014/main" id="{F975F51B-D812-4557-84DE-8C9B02A8CC48}"/>
                </a:ext>
              </a:extLst>
            </p:cNvPr>
            <p:cNvSpPr>
              <a:spLocks noChangeShapeType="1"/>
            </p:cNvSpPr>
            <p:nvPr/>
          </p:nvSpPr>
          <p:spPr bwMode="auto">
            <a:xfrm>
              <a:off x="5248" y="244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3" name="Rectangle 120">
              <a:extLst>
                <a:ext uri="{FF2B5EF4-FFF2-40B4-BE49-F238E27FC236}">
                  <a16:creationId xmlns:a16="http://schemas.microsoft.com/office/drawing/2014/main" id="{D2459BA9-AB2E-42EF-9E20-5A16C98D705C}"/>
                </a:ext>
              </a:extLst>
            </p:cNvPr>
            <p:cNvSpPr>
              <a:spLocks noChangeArrowheads="1"/>
            </p:cNvSpPr>
            <p:nvPr/>
          </p:nvSpPr>
          <p:spPr bwMode="auto">
            <a:xfrm>
              <a:off x="3439" y="2450"/>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04" name="Line 121">
              <a:extLst>
                <a:ext uri="{FF2B5EF4-FFF2-40B4-BE49-F238E27FC236}">
                  <a16:creationId xmlns:a16="http://schemas.microsoft.com/office/drawing/2014/main" id="{EBAC3352-7830-4364-8290-0DDDD3715464}"/>
                </a:ext>
              </a:extLst>
            </p:cNvPr>
            <p:cNvSpPr>
              <a:spLocks noChangeShapeType="1"/>
            </p:cNvSpPr>
            <p:nvPr/>
          </p:nvSpPr>
          <p:spPr bwMode="auto">
            <a:xfrm>
              <a:off x="3439" y="2450"/>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5" name="Rectangle 122">
              <a:extLst>
                <a:ext uri="{FF2B5EF4-FFF2-40B4-BE49-F238E27FC236}">
                  <a16:creationId xmlns:a16="http://schemas.microsoft.com/office/drawing/2014/main" id="{36641F20-4B89-4C67-99DD-5DACEB3889BE}"/>
                </a:ext>
              </a:extLst>
            </p:cNvPr>
            <p:cNvSpPr>
              <a:spLocks noChangeArrowheads="1"/>
            </p:cNvSpPr>
            <p:nvPr/>
          </p:nvSpPr>
          <p:spPr bwMode="auto">
            <a:xfrm>
              <a:off x="5248" y="2450"/>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06" name="Line 123">
              <a:extLst>
                <a:ext uri="{FF2B5EF4-FFF2-40B4-BE49-F238E27FC236}">
                  <a16:creationId xmlns:a16="http://schemas.microsoft.com/office/drawing/2014/main" id="{3FC50C59-AF7C-4236-A76E-053D5D902E21}"/>
                </a:ext>
              </a:extLst>
            </p:cNvPr>
            <p:cNvSpPr>
              <a:spLocks noChangeShapeType="1"/>
            </p:cNvSpPr>
            <p:nvPr/>
          </p:nvSpPr>
          <p:spPr bwMode="auto">
            <a:xfrm>
              <a:off x="5248" y="2450"/>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07" name="Rectangle 124">
              <a:extLst>
                <a:ext uri="{FF2B5EF4-FFF2-40B4-BE49-F238E27FC236}">
                  <a16:creationId xmlns:a16="http://schemas.microsoft.com/office/drawing/2014/main" id="{F26FAC34-6E39-417B-9A41-AD19E4F8ABF8}"/>
                </a:ext>
              </a:extLst>
            </p:cNvPr>
            <p:cNvSpPr>
              <a:spLocks noChangeArrowheads="1"/>
            </p:cNvSpPr>
            <p:nvPr/>
          </p:nvSpPr>
          <p:spPr bwMode="auto">
            <a:xfrm>
              <a:off x="3682" y="2685"/>
              <a:ext cx="3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1 0 1</a:t>
              </a:r>
              <a:endParaRPr kumimoji="0" lang="en-US" altLang="zh-CN" sz="3200" b="0" u="sng" baseline="-25000"/>
            </a:p>
          </p:txBody>
        </p:sp>
        <p:sp>
          <p:nvSpPr>
            <p:cNvPr id="46208" name="Rectangle 125">
              <a:extLst>
                <a:ext uri="{FF2B5EF4-FFF2-40B4-BE49-F238E27FC236}">
                  <a16:creationId xmlns:a16="http://schemas.microsoft.com/office/drawing/2014/main" id="{C2CEEBBF-2491-4DE8-97BA-178CD3F4607C}"/>
                </a:ext>
              </a:extLst>
            </p:cNvPr>
            <p:cNvSpPr>
              <a:spLocks noChangeArrowheads="1"/>
            </p:cNvSpPr>
            <p:nvPr/>
          </p:nvSpPr>
          <p:spPr bwMode="auto">
            <a:xfrm>
              <a:off x="4588" y="2685"/>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209" name="Rectangle 126">
              <a:extLst>
                <a:ext uri="{FF2B5EF4-FFF2-40B4-BE49-F238E27FC236}">
                  <a16:creationId xmlns:a16="http://schemas.microsoft.com/office/drawing/2014/main" id="{2AA104C7-E361-4491-B55F-76B76A79C0A7}"/>
                </a:ext>
              </a:extLst>
            </p:cNvPr>
            <p:cNvSpPr>
              <a:spLocks noChangeArrowheads="1"/>
            </p:cNvSpPr>
            <p:nvPr/>
          </p:nvSpPr>
          <p:spPr bwMode="auto">
            <a:xfrm>
              <a:off x="4732" y="2685"/>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1 0</a:t>
              </a:r>
              <a:endParaRPr kumimoji="0" lang="en-US" altLang="zh-CN" sz="3200" b="0" u="sng" baseline="-25000"/>
            </a:p>
          </p:txBody>
        </p:sp>
        <p:sp>
          <p:nvSpPr>
            <p:cNvPr id="46210" name="Rectangle 127">
              <a:extLst>
                <a:ext uri="{FF2B5EF4-FFF2-40B4-BE49-F238E27FC236}">
                  <a16:creationId xmlns:a16="http://schemas.microsoft.com/office/drawing/2014/main" id="{4E421BCA-B309-4F55-B04C-94DEA0B072B3}"/>
                </a:ext>
              </a:extLst>
            </p:cNvPr>
            <p:cNvSpPr>
              <a:spLocks noChangeArrowheads="1"/>
            </p:cNvSpPr>
            <p:nvPr/>
          </p:nvSpPr>
          <p:spPr bwMode="auto">
            <a:xfrm>
              <a:off x="3439" y="2670"/>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11" name="Line 128">
              <a:extLst>
                <a:ext uri="{FF2B5EF4-FFF2-40B4-BE49-F238E27FC236}">
                  <a16:creationId xmlns:a16="http://schemas.microsoft.com/office/drawing/2014/main" id="{0B6259C3-69B3-49CA-ACE3-BE0A86AC4DBD}"/>
                </a:ext>
              </a:extLst>
            </p:cNvPr>
            <p:cNvSpPr>
              <a:spLocks noChangeShapeType="1"/>
            </p:cNvSpPr>
            <p:nvPr/>
          </p:nvSpPr>
          <p:spPr bwMode="auto">
            <a:xfrm>
              <a:off x="3439" y="267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12" name="Rectangle 129">
              <a:extLst>
                <a:ext uri="{FF2B5EF4-FFF2-40B4-BE49-F238E27FC236}">
                  <a16:creationId xmlns:a16="http://schemas.microsoft.com/office/drawing/2014/main" id="{2567B588-E58C-450D-A7A5-D8587F1EF271}"/>
                </a:ext>
              </a:extLst>
            </p:cNvPr>
            <p:cNvSpPr>
              <a:spLocks noChangeArrowheads="1"/>
            </p:cNvSpPr>
            <p:nvPr/>
          </p:nvSpPr>
          <p:spPr bwMode="auto">
            <a:xfrm>
              <a:off x="3450" y="2670"/>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13" name="Line 130">
              <a:extLst>
                <a:ext uri="{FF2B5EF4-FFF2-40B4-BE49-F238E27FC236}">
                  <a16:creationId xmlns:a16="http://schemas.microsoft.com/office/drawing/2014/main" id="{D074810B-8F4F-4EEA-BFB8-17776E0331A7}"/>
                </a:ext>
              </a:extLst>
            </p:cNvPr>
            <p:cNvSpPr>
              <a:spLocks noChangeShapeType="1"/>
            </p:cNvSpPr>
            <p:nvPr/>
          </p:nvSpPr>
          <p:spPr bwMode="auto">
            <a:xfrm>
              <a:off x="3450" y="2670"/>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14" name="Rectangle 131">
              <a:extLst>
                <a:ext uri="{FF2B5EF4-FFF2-40B4-BE49-F238E27FC236}">
                  <a16:creationId xmlns:a16="http://schemas.microsoft.com/office/drawing/2014/main" id="{BC289C55-F580-4693-9024-4C908C12E14F}"/>
                </a:ext>
              </a:extLst>
            </p:cNvPr>
            <p:cNvSpPr>
              <a:spLocks noChangeArrowheads="1"/>
            </p:cNvSpPr>
            <p:nvPr/>
          </p:nvSpPr>
          <p:spPr bwMode="auto">
            <a:xfrm>
              <a:off x="4305" y="2670"/>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15" name="Line 132">
              <a:extLst>
                <a:ext uri="{FF2B5EF4-FFF2-40B4-BE49-F238E27FC236}">
                  <a16:creationId xmlns:a16="http://schemas.microsoft.com/office/drawing/2014/main" id="{FD6E4A5A-E07F-4816-9FD4-71216CE70D01}"/>
                </a:ext>
              </a:extLst>
            </p:cNvPr>
            <p:cNvSpPr>
              <a:spLocks noChangeShapeType="1"/>
            </p:cNvSpPr>
            <p:nvPr/>
          </p:nvSpPr>
          <p:spPr bwMode="auto">
            <a:xfrm>
              <a:off x="4305" y="2670"/>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16" name="Rectangle 133">
              <a:extLst>
                <a:ext uri="{FF2B5EF4-FFF2-40B4-BE49-F238E27FC236}">
                  <a16:creationId xmlns:a16="http://schemas.microsoft.com/office/drawing/2014/main" id="{69B18F41-3DC4-4E53-B88E-65BF50CCBB85}"/>
                </a:ext>
              </a:extLst>
            </p:cNvPr>
            <p:cNvSpPr>
              <a:spLocks noChangeArrowheads="1"/>
            </p:cNvSpPr>
            <p:nvPr/>
          </p:nvSpPr>
          <p:spPr bwMode="auto">
            <a:xfrm>
              <a:off x="5248" y="2670"/>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17" name="Line 134">
              <a:extLst>
                <a:ext uri="{FF2B5EF4-FFF2-40B4-BE49-F238E27FC236}">
                  <a16:creationId xmlns:a16="http://schemas.microsoft.com/office/drawing/2014/main" id="{AFDED780-CFDF-4DFF-987C-8DD1FA4E14D6}"/>
                </a:ext>
              </a:extLst>
            </p:cNvPr>
            <p:cNvSpPr>
              <a:spLocks noChangeShapeType="1"/>
            </p:cNvSpPr>
            <p:nvPr/>
          </p:nvSpPr>
          <p:spPr bwMode="auto">
            <a:xfrm>
              <a:off x="5248" y="267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18" name="Rectangle 135">
              <a:extLst>
                <a:ext uri="{FF2B5EF4-FFF2-40B4-BE49-F238E27FC236}">
                  <a16:creationId xmlns:a16="http://schemas.microsoft.com/office/drawing/2014/main" id="{5A81F578-093F-4D02-B920-77A1C6A4FE41}"/>
                </a:ext>
              </a:extLst>
            </p:cNvPr>
            <p:cNvSpPr>
              <a:spLocks noChangeArrowheads="1"/>
            </p:cNvSpPr>
            <p:nvPr/>
          </p:nvSpPr>
          <p:spPr bwMode="auto">
            <a:xfrm>
              <a:off x="3439" y="2676"/>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19" name="Line 136">
              <a:extLst>
                <a:ext uri="{FF2B5EF4-FFF2-40B4-BE49-F238E27FC236}">
                  <a16:creationId xmlns:a16="http://schemas.microsoft.com/office/drawing/2014/main" id="{5777A7F8-39FE-4989-9E88-D1C7BDE520CE}"/>
                </a:ext>
              </a:extLst>
            </p:cNvPr>
            <p:cNvSpPr>
              <a:spLocks noChangeShapeType="1"/>
            </p:cNvSpPr>
            <p:nvPr/>
          </p:nvSpPr>
          <p:spPr bwMode="auto">
            <a:xfrm>
              <a:off x="3439" y="2676"/>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20" name="Rectangle 137">
              <a:extLst>
                <a:ext uri="{FF2B5EF4-FFF2-40B4-BE49-F238E27FC236}">
                  <a16:creationId xmlns:a16="http://schemas.microsoft.com/office/drawing/2014/main" id="{44D5F47F-A526-4008-B3F1-241129735D50}"/>
                </a:ext>
              </a:extLst>
            </p:cNvPr>
            <p:cNvSpPr>
              <a:spLocks noChangeArrowheads="1"/>
            </p:cNvSpPr>
            <p:nvPr/>
          </p:nvSpPr>
          <p:spPr bwMode="auto">
            <a:xfrm>
              <a:off x="5248" y="2676"/>
              <a:ext cx="11" cy="2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21" name="Line 138">
              <a:extLst>
                <a:ext uri="{FF2B5EF4-FFF2-40B4-BE49-F238E27FC236}">
                  <a16:creationId xmlns:a16="http://schemas.microsoft.com/office/drawing/2014/main" id="{E81A1042-1E2E-471C-A7D6-83769E265361}"/>
                </a:ext>
              </a:extLst>
            </p:cNvPr>
            <p:cNvSpPr>
              <a:spLocks noChangeShapeType="1"/>
            </p:cNvSpPr>
            <p:nvPr/>
          </p:nvSpPr>
          <p:spPr bwMode="auto">
            <a:xfrm>
              <a:off x="5248" y="2676"/>
              <a:ext cx="1" cy="22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22" name="Rectangle 139">
              <a:extLst>
                <a:ext uri="{FF2B5EF4-FFF2-40B4-BE49-F238E27FC236}">
                  <a16:creationId xmlns:a16="http://schemas.microsoft.com/office/drawing/2014/main" id="{578B76A9-0D71-4B50-A7AC-19D8DBD5782C}"/>
                </a:ext>
              </a:extLst>
            </p:cNvPr>
            <p:cNvSpPr>
              <a:spLocks noChangeArrowheads="1"/>
            </p:cNvSpPr>
            <p:nvPr/>
          </p:nvSpPr>
          <p:spPr bwMode="auto">
            <a:xfrm>
              <a:off x="3682"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a:t>
              </a:r>
              <a:endParaRPr kumimoji="0" lang="en-US" altLang="zh-CN" sz="3200" b="0" u="sng" baseline="-25000"/>
            </a:p>
          </p:txBody>
        </p:sp>
        <p:sp>
          <p:nvSpPr>
            <p:cNvPr id="46223" name="Rectangle 140">
              <a:extLst>
                <a:ext uri="{FF2B5EF4-FFF2-40B4-BE49-F238E27FC236}">
                  <a16:creationId xmlns:a16="http://schemas.microsoft.com/office/drawing/2014/main" id="{BD129B8A-9FD1-453E-BF91-BDC4FC9E5FB8}"/>
                </a:ext>
              </a:extLst>
            </p:cNvPr>
            <p:cNvSpPr>
              <a:spLocks noChangeArrowheads="1"/>
            </p:cNvSpPr>
            <p:nvPr/>
          </p:nvSpPr>
          <p:spPr bwMode="auto">
            <a:xfrm>
              <a:off x="3826" y="2910"/>
              <a:ext cx="24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0 1</a:t>
              </a:r>
              <a:endParaRPr kumimoji="0" lang="en-US" altLang="zh-CN" sz="3200" b="0" u="sng" baseline="-25000"/>
            </a:p>
          </p:txBody>
        </p:sp>
        <p:sp>
          <p:nvSpPr>
            <p:cNvPr id="46224" name="Rectangle 141">
              <a:extLst>
                <a:ext uri="{FF2B5EF4-FFF2-40B4-BE49-F238E27FC236}">
                  <a16:creationId xmlns:a16="http://schemas.microsoft.com/office/drawing/2014/main" id="{28EDBD05-F115-4718-9FDA-406AE7B9D541}"/>
                </a:ext>
              </a:extLst>
            </p:cNvPr>
            <p:cNvSpPr>
              <a:spLocks noChangeArrowheads="1"/>
            </p:cNvSpPr>
            <p:nvPr/>
          </p:nvSpPr>
          <p:spPr bwMode="auto">
            <a:xfrm>
              <a:off x="4588"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225" name="Rectangle 142">
              <a:extLst>
                <a:ext uri="{FF2B5EF4-FFF2-40B4-BE49-F238E27FC236}">
                  <a16:creationId xmlns:a16="http://schemas.microsoft.com/office/drawing/2014/main" id="{413D76AB-7A70-4D48-B815-A0EC34326461}"/>
                </a:ext>
              </a:extLst>
            </p:cNvPr>
            <p:cNvSpPr>
              <a:spLocks noChangeArrowheads="1"/>
            </p:cNvSpPr>
            <p:nvPr/>
          </p:nvSpPr>
          <p:spPr bwMode="auto">
            <a:xfrm>
              <a:off x="4732" y="2910"/>
              <a:ext cx="1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 </a:t>
              </a:r>
              <a:endParaRPr kumimoji="0" lang="en-US" altLang="zh-CN" sz="3200" b="0" u="sng" baseline="-25000"/>
            </a:p>
          </p:txBody>
        </p:sp>
        <p:sp>
          <p:nvSpPr>
            <p:cNvPr id="46226" name="Rectangle 143">
              <a:extLst>
                <a:ext uri="{FF2B5EF4-FFF2-40B4-BE49-F238E27FC236}">
                  <a16:creationId xmlns:a16="http://schemas.microsoft.com/office/drawing/2014/main" id="{6C40FAD5-3B7C-4B73-B59A-0A55AA3D4D79}"/>
                </a:ext>
              </a:extLst>
            </p:cNvPr>
            <p:cNvSpPr>
              <a:spLocks noChangeArrowheads="1"/>
            </p:cNvSpPr>
            <p:nvPr/>
          </p:nvSpPr>
          <p:spPr bwMode="auto">
            <a:xfrm>
              <a:off x="4875" y="291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2400" b="0">
                  <a:solidFill>
                    <a:srgbClr val="000000"/>
                  </a:solidFill>
                </a:rPr>
                <a:t>1</a:t>
              </a:r>
              <a:endParaRPr kumimoji="0" lang="en-US" altLang="zh-CN" sz="3200" b="0" u="sng" baseline="-25000"/>
            </a:p>
          </p:txBody>
        </p:sp>
        <p:sp>
          <p:nvSpPr>
            <p:cNvPr id="46227" name="Rectangle 144">
              <a:extLst>
                <a:ext uri="{FF2B5EF4-FFF2-40B4-BE49-F238E27FC236}">
                  <a16:creationId xmlns:a16="http://schemas.microsoft.com/office/drawing/2014/main" id="{2446069A-A63E-4238-ACAA-F3CFC8632C58}"/>
                </a:ext>
              </a:extLst>
            </p:cNvPr>
            <p:cNvSpPr>
              <a:spLocks noChangeArrowheads="1"/>
            </p:cNvSpPr>
            <p:nvPr/>
          </p:nvSpPr>
          <p:spPr bwMode="auto">
            <a:xfrm>
              <a:off x="3439" y="2896"/>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28" name="Line 145">
              <a:extLst>
                <a:ext uri="{FF2B5EF4-FFF2-40B4-BE49-F238E27FC236}">
                  <a16:creationId xmlns:a16="http://schemas.microsoft.com/office/drawing/2014/main" id="{85386F14-37B1-4BE5-9EB6-26A2CDF01B08}"/>
                </a:ext>
              </a:extLst>
            </p:cNvPr>
            <p:cNvSpPr>
              <a:spLocks noChangeShapeType="1"/>
            </p:cNvSpPr>
            <p:nvPr/>
          </p:nvSpPr>
          <p:spPr bwMode="auto">
            <a:xfrm>
              <a:off x="3439" y="28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29" name="Rectangle 146">
              <a:extLst>
                <a:ext uri="{FF2B5EF4-FFF2-40B4-BE49-F238E27FC236}">
                  <a16:creationId xmlns:a16="http://schemas.microsoft.com/office/drawing/2014/main" id="{709330BA-6C12-4587-A443-C1B96F55852C}"/>
                </a:ext>
              </a:extLst>
            </p:cNvPr>
            <p:cNvSpPr>
              <a:spLocks noChangeArrowheads="1"/>
            </p:cNvSpPr>
            <p:nvPr/>
          </p:nvSpPr>
          <p:spPr bwMode="auto">
            <a:xfrm>
              <a:off x="3450" y="2896"/>
              <a:ext cx="85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30" name="Line 147">
              <a:extLst>
                <a:ext uri="{FF2B5EF4-FFF2-40B4-BE49-F238E27FC236}">
                  <a16:creationId xmlns:a16="http://schemas.microsoft.com/office/drawing/2014/main" id="{37305875-83EE-494C-9BB5-0478172550B8}"/>
                </a:ext>
              </a:extLst>
            </p:cNvPr>
            <p:cNvSpPr>
              <a:spLocks noChangeShapeType="1"/>
            </p:cNvSpPr>
            <p:nvPr/>
          </p:nvSpPr>
          <p:spPr bwMode="auto">
            <a:xfrm>
              <a:off x="3450" y="2896"/>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31" name="Rectangle 148">
              <a:extLst>
                <a:ext uri="{FF2B5EF4-FFF2-40B4-BE49-F238E27FC236}">
                  <a16:creationId xmlns:a16="http://schemas.microsoft.com/office/drawing/2014/main" id="{D782F2E7-26B7-4A6F-9801-7868045E4F5F}"/>
                </a:ext>
              </a:extLst>
            </p:cNvPr>
            <p:cNvSpPr>
              <a:spLocks noChangeArrowheads="1"/>
            </p:cNvSpPr>
            <p:nvPr/>
          </p:nvSpPr>
          <p:spPr bwMode="auto">
            <a:xfrm>
              <a:off x="4305" y="2896"/>
              <a:ext cx="94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32" name="Line 149">
              <a:extLst>
                <a:ext uri="{FF2B5EF4-FFF2-40B4-BE49-F238E27FC236}">
                  <a16:creationId xmlns:a16="http://schemas.microsoft.com/office/drawing/2014/main" id="{F6DE72A4-95CA-4F38-BDDA-C8C3EEEDE5E7}"/>
                </a:ext>
              </a:extLst>
            </p:cNvPr>
            <p:cNvSpPr>
              <a:spLocks noChangeShapeType="1"/>
            </p:cNvSpPr>
            <p:nvPr/>
          </p:nvSpPr>
          <p:spPr bwMode="auto">
            <a:xfrm>
              <a:off x="4305" y="2896"/>
              <a:ext cx="94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33" name="Rectangle 150">
              <a:extLst>
                <a:ext uri="{FF2B5EF4-FFF2-40B4-BE49-F238E27FC236}">
                  <a16:creationId xmlns:a16="http://schemas.microsoft.com/office/drawing/2014/main" id="{E9F12A42-9884-4C6D-9169-7FD6D8C0B0A2}"/>
                </a:ext>
              </a:extLst>
            </p:cNvPr>
            <p:cNvSpPr>
              <a:spLocks noChangeArrowheads="1"/>
            </p:cNvSpPr>
            <p:nvPr/>
          </p:nvSpPr>
          <p:spPr bwMode="auto">
            <a:xfrm>
              <a:off x="5248" y="2896"/>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34" name="Line 151">
              <a:extLst>
                <a:ext uri="{FF2B5EF4-FFF2-40B4-BE49-F238E27FC236}">
                  <a16:creationId xmlns:a16="http://schemas.microsoft.com/office/drawing/2014/main" id="{2AFF5978-E20D-466E-896C-3356C3FB9E52}"/>
                </a:ext>
              </a:extLst>
            </p:cNvPr>
            <p:cNvSpPr>
              <a:spLocks noChangeShapeType="1"/>
            </p:cNvSpPr>
            <p:nvPr/>
          </p:nvSpPr>
          <p:spPr bwMode="auto">
            <a:xfrm>
              <a:off x="5248" y="28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35" name="Rectangle 152">
              <a:extLst>
                <a:ext uri="{FF2B5EF4-FFF2-40B4-BE49-F238E27FC236}">
                  <a16:creationId xmlns:a16="http://schemas.microsoft.com/office/drawing/2014/main" id="{304C6BA2-1EC9-40E2-9AA4-E509B864F406}"/>
                </a:ext>
              </a:extLst>
            </p:cNvPr>
            <p:cNvSpPr>
              <a:spLocks noChangeArrowheads="1"/>
            </p:cNvSpPr>
            <p:nvPr/>
          </p:nvSpPr>
          <p:spPr bwMode="auto">
            <a:xfrm>
              <a:off x="3439" y="2902"/>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36" name="Line 153">
              <a:extLst>
                <a:ext uri="{FF2B5EF4-FFF2-40B4-BE49-F238E27FC236}">
                  <a16:creationId xmlns:a16="http://schemas.microsoft.com/office/drawing/2014/main" id="{EE53D3B1-A697-4B76-8FB0-CFD4CE32B1D3}"/>
                </a:ext>
              </a:extLst>
            </p:cNvPr>
            <p:cNvSpPr>
              <a:spLocks noChangeShapeType="1"/>
            </p:cNvSpPr>
            <p:nvPr/>
          </p:nvSpPr>
          <p:spPr bwMode="auto">
            <a:xfrm>
              <a:off x="3439" y="2902"/>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37" name="Rectangle 154">
              <a:extLst>
                <a:ext uri="{FF2B5EF4-FFF2-40B4-BE49-F238E27FC236}">
                  <a16:creationId xmlns:a16="http://schemas.microsoft.com/office/drawing/2014/main" id="{066356A3-C873-4940-ABD3-FD9CB1E77F12}"/>
                </a:ext>
              </a:extLst>
            </p:cNvPr>
            <p:cNvSpPr>
              <a:spLocks noChangeArrowheads="1"/>
            </p:cNvSpPr>
            <p:nvPr/>
          </p:nvSpPr>
          <p:spPr bwMode="auto">
            <a:xfrm>
              <a:off x="3439"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38" name="Line 155">
              <a:extLst>
                <a:ext uri="{FF2B5EF4-FFF2-40B4-BE49-F238E27FC236}">
                  <a16:creationId xmlns:a16="http://schemas.microsoft.com/office/drawing/2014/main" id="{39EBF727-51D7-4060-81A5-249576F5400E}"/>
                </a:ext>
              </a:extLst>
            </p:cNvPr>
            <p:cNvSpPr>
              <a:spLocks noChangeShapeType="1"/>
            </p:cNvSpPr>
            <p:nvPr/>
          </p:nvSpPr>
          <p:spPr bwMode="auto">
            <a:xfrm>
              <a:off x="3439"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39" name="Line 156">
              <a:extLst>
                <a:ext uri="{FF2B5EF4-FFF2-40B4-BE49-F238E27FC236}">
                  <a16:creationId xmlns:a16="http://schemas.microsoft.com/office/drawing/2014/main" id="{047EB6B1-3177-46E9-A615-2030384F115C}"/>
                </a:ext>
              </a:extLst>
            </p:cNvPr>
            <p:cNvSpPr>
              <a:spLocks noChangeShapeType="1"/>
            </p:cNvSpPr>
            <p:nvPr/>
          </p:nvSpPr>
          <p:spPr bwMode="auto">
            <a:xfrm>
              <a:off x="3439"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0" name="Rectangle 157">
              <a:extLst>
                <a:ext uri="{FF2B5EF4-FFF2-40B4-BE49-F238E27FC236}">
                  <a16:creationId xmlns:a16="http://schemas.microsoft.com/office/drawing/2014/main" id="{27883771-38D8-49F9-8138-F8F3FB1E930E}"/>
                </a:ext>
              </a:extLst>
            </p:cNvPr>
            <p:cNvSpPr>
              <a:spLocks noChangeArrowheads="1"/>
            </p:cNvSpPr>
            <p:nvPr/>
          </p:nvSpPr>
          <p:spPr bwMode="auto">
            <a:xfrm>
              <a:off x="3439"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41" name="Line 158">
              <a:extLst>
                <a:ext uri="{FF2B5EF4-FFF2-40B4-BE49-F238E27FC236}">
                  <a16:creationId xmlns:a16="http://schemas.microsoft.com/office/drawing/2014/main" id="{2DED55B5-3C65-4856-9A33-0F5078EB1433}"/>
                </a:ext>
              </a:extLst>
            </p:cNvPr>
            <p:cNvSpPr>
              <a:spLocks noChangeShapeType="1"/>
            </p:cNvSpPr>
            <p:nvPr/>
          </p:nvSpPr>
          <p:spPr bwMode="auto">
            <a:xfrm>
              <a:off x="3439"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2" name="Line 159">
              <a:extLst>
                <a:ext uri="{FF2B5EF4-FFF2-40B4-BE49-F238E27FC236}">
                  <a16:creationId xmlns:a16="http://schemas.microsoft.com/office/drawing/2014/main" id="{4A32CFDD-50B8-4DAA-B180-1480E5978AED}"/>
                </a:ext>
              </a:extLst>
            </p:cNvPr>
            <p:cNvSpPr>
              <a:spLocks noChangeShapeType="1"/>
            </p:cNvSpPr>
            <p:nvPr/>
          </p:nvSpPr>
          <p:spPr bwMode="auto">
            <a:xfrm>
              <a:off x="3439"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3" name="Rectangle 160">
              <a:extLst>
                <a:ext uri="{FF2B5EF4-FFF2-40B4-BE49-F238E27FC236}">
                  <a16:creationId xmlns:a16="http://schemas.microsoft.com/office/drawing/2014/main" id="{44F0DDE4-DFB1-4E3D-BD81-B803253E8B22}"/>
                </a:ext>
              </a:extLst>
            </p:cNvPr>
            <p:cNvSpPr>
              <a:spLocks noChangeArrowheads="1"/>
            </p:cNvSpPr>
            <p:nvPr/>
          </p:nvSpPr>
          <p:spPr bwMode="auto">
            <a:xfrm>
              <a:off x="3450" y="3121"/>
              <a:ext cx="85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44" name="Line 161">
              <a:extLst>
                <a:ext uri="{FF2B5EF4-FFF2-40B4-BE49-F238E27FC236}">
                  <a16:creationId xmlns:a16="http://schemas.microsoft.com/office/drawing/2014/main" id="{78EE0176-C0F7-4E28-814B-D7E1469B4DC0}"/>
                </a:ext>
              </a:extLst>
            </p:cNvPr>
            <p:cNvSpPr>
              <a:spLocks noChangeShapeType="1"/>
            </p:cNvSpPr>
            <p:nvPr/>
          </p:nvSpPr>
          <p:spPr bwMode="auto">
            <a:xfrm>
              <a:off x="3450" y="3121"/>
              <a:ext cx="8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5" name="Rectangle 162">
              <a:extLst>
                <a:ext uri="{FF2B5EF4-FFF2-40B4-BE49-F238E27FC236}">
                  <a16:creationId xmlns:a16="http://schemas.microsoft.com/office/drawing/2014/main" id="{52077692-4CC3-47D1-8EF4-8B2B23EE1F18}"/>
                </a:ext>
              </a:extLst>
            </p:cNvPr>
            <p:cNvSpPr>
              <a:spLocks noChangeArrowheads="1"/>
            </p:cNvSpPr>
            <p:nvPr/>
          </p:nvSpPr>
          <p:spPr bwMode="auto">
            <a:xfrm>
              <a:off x="4311" y="3121"/>
              <a:ext cx="93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46" name="Line 163">
              <a:extLst>
                <a:ext uri="{FF2B5EF4-FFF2-40B4-BE49-F238E27FC236}">
                  <a16:creationId xmlns:a16="http://schemas.microsoft.com/office/drawing/2014/main" id="{7E90C47E-615B-4CA6-B0C8-B1CDD82D614E}"/>
                </a:ext>
              </a:extLst>
            </p:cNvPr>
            <p:cNvSpPr>
              <a:spLocks noChangeShapeType="1"/>
            </p:cNvSpPr>
            <p:nvPr/>
          </p:nvSpPr>
          <p:spPr bwMode="auto">
            <a:xfrm>
              <a:off x="4311" y="3121"/>
              <a:ext cx="93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7" name="Rectangle 164">
              <a:extLst>
                <a:ext uri="{FF2B5EF4-FFF2-40B4-BE49-F238E27FC236}">
                  <a16:creationId xmlns:a16="http://schemas.microsoft.com/office/drawing/2014/main" id="{8C3EB6ED-7D34-4379-A579-87ED7905A2D1}"/>
                </a:ext>
              </a:extLst>
            </p:cNvPr>
            <p:cNvSpPr>
              <a:spLocks noChangeArrowheads="1"/>
            </p:cNvSpPr>
            <p:nvPr/>
          </p:nvSpPr>
          <p:spPr bwMode="auto">
            <a:xfrm>
              <a:off x="5248" y="2902"/>
              <a:ext cx="11" cy="2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48" name="Line 165">
              <a:extLst>
                <a:ext uri="{FF2B5EF4-FFF2-40B4-BE49-F238E27FC236}">
                  <a16:creationId xmlns:a16="http://schemas.microsoft.com/office/drawing/2014/main" id="{F676C82B-5B2E-4B9D-A52B-C6A179B36E50}"/>
                </a:ext>
              </a:extLst>
            </p:cNvPr>
            <p:cNvSpPr>
              <a:spLocks noChangeShapeType="1"/>
            </p:cNvSpPr>
            <p:nvPr/>
          </p:nvSpPr>
          <p:spPr bwMode="auto">
            <a:xfrm>
              <a:off x="5248" y="2902"/>
              <a:ext cx="1" cy="21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49" name="Rectangle 166">
              <a:extLst>
                <a:ext uri="{FF2B5EF4-FFF2-40B4-BE49-F238E27FC236}">
                  <a16:creationId xmlns:a16="http://schemas.microsoft.com/office/drawing/2014/main" id="{D62DF185-9320-4DFD-9806-9FD9310E1F97}"/>
                </a:ext>
              </a:extLst>
            </p:cNvPr>
            <p:cNvSpPr>
              <a:spLocks noChangeArrowheads="1"/>
            </p:cNvSpPr>
            <p:nvPr/>
          </p:nvSpPr>
          <p:spPr bwMode="auto">
            <a:xfrm>
              <a:off x="5248"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50" name="Line 167">
              <a:extLst>
                <a:ext uri="{FF2B5EF4-FFF2-40B4-BE49-F238E27FC236}">
                  <a16:creationId xmlns:a16="http://schemas.microsoft.com/office/drawing/2014/main" id="{EFF3C4F5-B219-47E7-837A-2D0823997EE7}"/>
                </a:ext>
              </a:extLst>
            </p:cNvPr>
            <p:cNvSpPr>
              <a:spLocks noChangeShapeType="1"/>
            </p:cNvSpPr>
            <p:nvPr/>
          </p:nvSpPr>
          <p:spPr bwMode="auto">
            <a:xfrm>
              <a:off x="5248"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51" name="Line 168">
              <a:extLst>
                <a:ext uri="{FF2B5EF4-FFF2-40B4-BE49-F238E27FC236}">
                  <a16:creationId xmlns:a16="http://schemas.microsoft.com/office/drawing/2014/main" id="{F9D9BF73-B92C-497C-BBB1-01005AA3DD54}"/>
                </a:ext>
              </a:extLst>
            </p:cNvPr>
            <p:cNvSpPr>
              <a:spLocks noChangeShapeType="1"/>
            </p:cNvSpPr>
            <p:nvPr/>
          </p:nvSpPr>
          <p:spPr bwMode="auto">
            <a:xfrm>
              <a:off x="5248"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52" name="Rectangle 169">
              <a:extLst>
                <a:ext uri="{FF2B5EF4-FFF2-40B4-BE49-F238E27FC236}">
                  <a16:creationId xmlns:a16="http://schemas.microsoft.com/office/drawing/2014/main" id="{03CEB8A0-F2A4-4B4C-9A9A-06351AE4DAE0}"/>
                </a:ext>
              </a:extLst>
            </p:cNvPr>
            <p:cNvSpPr>
              <a:spLocks noChangeArrowheads="1"/>
            </p:cNvSpPr>
            <p:nvPr/>
          </p:nvSpPr>
          <p:spPr bwMode="auto">
            <a:xfrm>
              <a:off x="5248" y="3121"/>
              <a:ext cx="1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6253" name="Line 170">
              <a:extLst>
                <a:ext uri="{FF2B5EF4-FFF2-40B4-BE49-F238E27FC236}">
                  <a16:creationId xmlns:a16="http://schemas.microsoft.com/office/drawing/2014/main" id="{198C350D-A0CC-44AB-B95E-2FB6F71CA821}"/>
                </a:ext>
              </a:extLst>
            </p:cNvPr>
            <p:cNvSpPr>
              <a:spLocks noChangeShapeType="1"/>
            </p:cNvSpPr>
            <p:nvPr/>
          </p:nvSpPr>
          <p:spPr bwMode="auto">
            <a:xfrm>
              <a:off x="5248" y="312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54" name="Line 171">
              <a:extLst>
                <a:ext uri="{FF2B5EF4-FFF2-40B4-BE49-F238E27FC236}">
                  <a16:creationId xmlns:a16="http://schemas.microsoft.com/office/drawing/2014/main" id="{D35DC624-D929-4306-BD78-3C72AF40A50D}"/>
                </a:ext>
              </a:extLst>
            </p:cNvPr>
            <p:cNvSpPr>
              <a:spLocks noChangeShapeType="1"/>
            </p:cNvSpPr>
            <p:nvPr/>
          </p:nvSpPr>
          <p:spPr bwMode="auto">
            <a:xfrm>
              <a:off x="5248" y="3121"/>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255" name="Line 172">
              <a:extLst>
                <a:ext uri="{FF2B5EF4-FFF2-40B4-BE49-F238E27FC236}">
                  <a16:creationId xmlns:a16="http://schemas.microsoft.com/office/drawing/2014/main" id="{255C6BDA-3070-416C-BE61-FDC458246504}"/>
                </a:ext>
              </a:extLst>
            </p:cNvPr>
            <p:cNvSpPr>
              <a:spLocks noChangeShapeType="1"/>
            </p:cNvSpPr>
            <p:nvPr/>
          </p:nvSpPr>
          <p:spPr bwMode="auto">
            <a:xfrm>
              <a:off x="4328" y="880"/>
              <a:ext cx="0" cy="2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 name="组合 1">
            <a:extLst>
              <a:ext uri="{FF2B5EF4-FFF2-40B4-BE49-F238E27FC236}">
                <a16:creationId xmlns:a16="http://schemas.microsoft.com/office/drawing/2014/main" id="{B1D8FCD8-1A10-450B-B699-17AB34DAC1B3}"/>
              </a:ext>
            </a:extLst>
          </p:cNvPr>
          <p:cNvGrpSpPr>
            <a:grpSpLocks/>
          </p:cNvGrpSpPr>
          <p:nvPr/>
        </p:nvGrpSpPr>
        <p:grpSpPr bwMode="auto">
          <a:xfrm>
            <a:off x="330200" y="2204847"/>
            <a:ext cx="5238750" cy="3625608"/>
            <a:chOff x="330201" y="2204800"/>
            <a:chExt cx="5238748" cy="3626114"/>
          </a:xfrm>
        </p:grpSpPr>
        <p:sp>
          <p:nvSpPr>
            <p:cNvPr id="46089" name="Text Box 174">
              <a:extLst>
                <a:ext uri="{FF2B5EF4-FFF2-40B4-BE49-F238E27FC236}">
                  <a16:creationId xmlns:a16="http://schemas.microsoft.com/office/drawing/2014/main" id="{4DD34623-8265-4E5B-9193-E8BFB4EB5B5B}"/>
                </a:ext>
              </a:extLst>
            </p:cNvPr>
            <p:cNvSpPr txBox="1">
              <a:spLocks noChangeArrowheads="1"/>
            </p:cNvSpPr>
            <p:nvPr/>
          </p:nvSpPr>
          <p:spPr bwMode="auto">
            <a:xfrm>
              <a:off x="330201" y="2204800"/>
              <a:ext cx="5238748" cy="362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714375">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a:spcBef>
                  <a:spcPct val="30000"/>
                </a:spcBef>
                <a:buClr>
                  <a:srgbClr val="0000FF"/>
                </a:buClr>
                <a:buFont typeface="Wingdings" panose="05000000000000000000" pitchFamily="2" charset="2"/>
                <a:buChar char="l"/>
              </a:pPr>
              <a:r>
                <a:rPr kumimoji="0" lang="en-US" altLang="zh-CN" b="0" dirty="0">
                  <a:ea typeface="华文新魏" panose="02010800040101010101" pitchFamily="2" charset="-122"/>
                </a:rPr>
                <a:t> x</a:t>
              </a:r>
              <a:r>
                <a:rPr kumimoji="0" lang="en-US" altLang="zh-CN" b="0" dirty="0">
                  <a:latin typeface="华文新魏" panose="02010800040101010101" pitchFamily="2" charset="-122"/>
                  <a:ea typeface="华文新魏" panose="02010800040101010101" pitchFamily="2" charset="-122"/>
                </a:rPr>
                <a:t> = </a:t>
              </a:r>
              <a:r>
                <a:rPr kumimoji="0" lang="en-US" altLang="zh-CN" b="0" dirty="0">
                  <a:ea typeface="华文新魏" panose="02010800040101010101" pitchFamily="2" charset="-122"/>
                </a:rPr>
                <a:t>C</a:t>
              </a:r>
              <a:r>
                <a:rPr kumimoji="0" lang="zh-CN" altLang="en-US" b="0" dirty="0">
                  <a:ea typeface="华文新魏" panose="02010800040101010101" pitchFamily="2" charset="-122"/>
                </a:rPr>
                <a:t>；</a:t>
              </a:r>
            </a:p>
            <a:p>
              <a:pPr lvl="1">
                <a:spcBef>
                  <a:spcPct val="30000"/>
                </a:spcBef>
                <a:buClr>
                  <a:srgbClr val="0000FF"/>
                </a:buClr>
                <a:buFont typeface="Wingdings" panose="05000000000000000000" pitchFamily="2" charset="2"/>
                <a:buChar char="l"/>
              </a:pPr>
              <a:r>
                <a:rPr kumimoji="0" lang="zh-CN" altLang="en-US" b="0" dirty="0">
                  <a:ea typeface="华文新魏" panose="02010800040101010101" pitchFamily="2" charset="-122"/>
                </a:rPr>
                <a:t> </a:t>
              </a:r>
              <a:r>
                <a:rPr kumimoji="0" lang="en-US" altLang="zh-CN" b="0" dirty="0">
                  <a:ea typeface="华文新魏" panose="02010800040101010101" pitchFamily="2" charset="-122"/>
                </a:rPr>
                <a:t>y</a:t>
              </a:r>
              <a:r>
                <a:rPr kumimoji="0" lang="zh-CN" altLang="en-US" b="0" dirty="0">
                  <a:ea typeface="华文新魏" panose="02010800040101010101" pitchFamily="2" charset="-122"/>
                </a:rPr>
                <a:t>和</a:t>
              </a:r>
              <a:r>
                <a:rPr kumimoji="0" lang="en-US" altLang="zh-CN" b="0" dirty="0">
                  <a:ea typeface="华文新魏" panose="02010800040101010101" pitchFamily="2" charset="-122"/>
                </a:rPr>
                <a:t>z </a:t>
              </a:r>
              <a:r>
                <a:rPr kumimoji="0" lang="zh-CN" altLang="en-US" b="0" dirty="0">
                  <a:ea typeface="华文新魏" panose="02010800040101010101" pitchFamily="2" charset="-122"/>
                </a:rPr>
                <a:t>分别由一个</a:t>
              </a:r>
              <a:r>
                <a:rPr kumimoji="0" lang="en-US" altLang="zh-CN" b="0" dirty="0">
                  <a:ea typeface="华文新魏" panose="02010800040101010101" pitchFamily="2" charset="-122"/>
                </a:rPr>
                <a:t>4-1</a:t>
              </a:r>
              <a:r>
                <a:rPr kumimoji="0" lang="zh-CN" altLang="en-US" b="0" dirty="0">
                  <a:ea typeface="华文新魏" panose="02010800040101010101" pitchFamily="2" charset="-122"/>
                </a:rPr>
                <a:t>多路开关来和一个反相器实现。</a:t>
              </a:r>
            </a:p>
            <a:p>
              <a:pPr lvl="2">
                <a:spcBef>
                  <a:spcPct val="30000"/>
                </a:spcBef>
                <a:buClr>
                  <a:schemeClr val="accent1">
                    <a:lumMod val="75000"/>
                  </a:schemeClr>
                </a:buClr>
                <a:buFont typeface="Wingdings" panose="05000000000000000000" pitchFamily="2" charset="2"/>
                <a:buChar char="l"/>
              </a:pPr>
              <a:r>
                <a:rPr kumimoji="0" lang="zh-CN" altLang="en-US" b="0" dirty="0">
                  <a:ea typeface="华文新魏" panose="02010800040101010101" pitchFamily="2" charset="-122"/>
                </a:rPr>
                <a:t>将</a:t>
              </a:r>
              <a:r>
                <a:rPr kumimoji="0" lang="en-US" altLang="zh-CN" b="0" dirty="0">
                  <a:ea typeface="华文新魏" panose="02010800040101010101" pitchFamily="2" charset="-122"/>
                </a:rPr>
                <a:t>y</a:t>
              </a:r>
              <a:r>
                <a:rPr kumimoji="0" lang="zh-CN" altLang="en-US" b="0" dirty="0">
                  <a:ea typeface="华文新魏" panose="02010800040101010101" pitchFamily="2" charset="-122"/>
                </a:rPr>
                <a:t>、</a:t>
              </a:r>
              <a:r>
                <a:rPr kumimoji="0" lang="en-US" altLang="zh-CN" b="0" dirty="0">
                  <a:ea typeface="华文新魏" panose="02010800040101010101" pitchFamily="2" charset="-122"/>
                </a:rPr>
                <a:t>z</a:t>
              </a:r>
              <a:r>
                <a:rPr kumimoji="0" lang="zh-CN" altLang="en-US" b="0" dirty="0">
                  <a:ea typeface="华文新魏" panose="02010800040101010101" pitchFamily="2" charset="-122"/>
                </a:rPr>
                <a:t>作为输出；</a:t>
              </a:r>
            </a:p>
            <a:p>
              <a:pPr lvl="2">
                <a:spcBef>
                  <a:spcPct val="30000"/>
                </a:spcBef>
                <a:buClr>
                  <a:schemeClr val="accent1">
                    <a:lumMod val="75000"/>
                  </a:schemeClr>
                </a:buClr>
                <a:buFont typeface="Wingdings" panose="05000000000000000000" pitchFamily="2" charset="2"/>
                <a:buChar char="l"/>
              </a:pPr>
              <a:r>
                <a:rPr kumimoji="0" lang="zh-CN" altLang="en-US" b="0" dirty="0">
                  <a:ea typeface="华文新魏" panose="02010800040101010101" pitchFamily="2" charset="-122"/>
                </a:rPr>
                <a:t>将</a:t>
              </a:r>
              <a:r>
                <a:rPr kumimoji="0" lang="en-US" altLang="zh-CN" b="0" dirty="0">
                  <a:ea typeface="华文新魏" panose="02010800040101010101" pitchFamily="2" charset="-122"/>
                </a:rPr>
                <a:t>A</a:t>
              </a:r>
              <a:r>
                <a:rPr kumimoji="0" lang="zh-CN" altLang="en-US" b="0" dirty="0">
                  <a:ea typeface="华文新魏" panose="02010800040101010101" pitchFamily="2" charset="-122"/>
                </a:rPr>
                <a:t>、</a:t>
              </a:r>
              <a:r>
                <a:rPr kumimoji="0" lang="en-US" altLang="zh-CN" b="0" dirty="0">
                  <a:ea typeface="华文新魏" panose="02010800040101010101" pitchFamily="2" charset="-122"/>
                </a:rPr>
                <a:t>B</a:t>
              </a:r>
              <a:r>
                <a:rPr kumimoji="0" lang="zh-CN" altLang="en-US" b="0" dirty="0">
                  <a:ea typeface="华文新魏" panose="02010800040101010101" pitchFamily="2" charset="-122"/>
                </a:rPr>
                <a:t>作为选择输入；</a:t>
              </a:r>
            </a:p>
            <a:p>
              <a:pPr lvl="2">
                <a:spcBef>
                  <a:spcPct val="30000"/>
                </a:spcBef>
                <a:buClr>
                  <a:schemeClr val="accent1">
                    <a:lumMod val="75000"/>
                  </a:schemeClr>
                </a:buClr>
                <a:buFont typeface="Wingdings" panose="05000000000000000000" pitchFamily="2" charset="2"/>
                <a:buChar char="l"/>
              </a:pPr>
              <a:r>
                <a:rPr kumimoji="0" lang="zh-CN" altLang="en-US" b="0" dirty="0">
                  <a:ea typeface="华文新魏" panose="02010800040101010101" pitchFamily="2" charset="-122"/>
                </a:rPr>
                <a:t>将</a:t>
              </a:r>
              <a:r>
                <a:rPr kumimoji="0" lang="en-US" altLang="zh-CN" b="0" dirty="0">
                  <a:ea typeface="华文新魏" panose="02010800040101010101" pitchFamily="2" charset="-122"/>
                </a:rPr>
                <a:t>0</a:t>
              </a:r>
              <a:r>
                <a:rPr kumimoji="0" lang="zh-CN" altLang="en-US" b="0" dirty="0">
                  <a:ea typeface="华文新魏" panose="02010800040101010101" pitchFamily="2" charset="-122"/>
                </a:rPr>
                <a:t>、</a:t>
              </a:r>
              <a:r>
                <a:rPr kumimoji="0" lang="en-US" altLang="zh-CN" b="0" dirty="0">
                  <a:ea typeface="华文新魏" panose="02010800040101010101" pitchFamily="2" charset="-122"/>
                </a:rPr>
                <a:t>1</a:t>
              </a:r>
              <a:r>
                <a:rPr kumimoji="0" lang="zh-CN" altLang="en-US" b="0" dirty="0">
                  <a:ea typeface="华文新魏" panose="02010800040101010101" pitchFamily="2" charset="-122"/>
                </a:rPr>
                <a:t>、</a:t>
              </a:r>
              <a:r>
                <a:rPr kumimoji="0" lang="en-US" altLang="zh-CN" b="0" dirty="0">
                  <a:solidFill>
                    <a:srgbClr val="0000FF"/>
                  </a:solidFill>
                  <a:ea typeface="华文新魏" panose="02010800040101010101" pitchFamily="2" charset="-122"/>
                </a:rPr>
                <a:t>C</a:t>
              </a:r>
              <a:r>
                <a:rPr kumimoji="0" lang="zh-CN" altLang="en-US" b="0" dirty="0">
                  <a:ea typeface="华文新魏" panose="02010800040101010101" pitchFamily="2" charset="-122"/>
                </a:rPr>
                <a:t>和</a:t>
              </a:r>
              <a:r>
                <a:rPr kumimoji="0" lang="en-US" altLang="zh-CN" b="0" dirty="0">
                  <a:solidFill>
                    <a:srgbClr val="0000FF"/>
                  </a:solidFill>
                  <a:ea typeface="华文新魏" panose="02010800040101010101" pitchFamily="2" charset="-122"/>
                </a:rPr>
                <a:t>C</a:t>
              </a:r>
              <a:r>
                <a:rPr kumimoji="0" lang="zh-CN" altLang="en-US" b="0" dirty="0">
                  <a:ea typeface="华文新魏" panose="02010800040101010101" pitchFamily="2" charset="-122"/>
                </a:rPr>
                <a:t>作为数据输入。</a:t>
              </a:r>
            </a:p>
          </p:txBody>
        </p:sp>
        <p:sp>
          <p:nvSpPr>
            <p:cNvPr id="46090" name="Line 185">
              <a:extLst>
                <a:ext uri="{FF2B5EF4-FFF2-40B4-BE49-F238E27FC236}">
                  <a16:creationId xmlns:a16="http://schemas.microsoft.com/office/drawing/2014/main" id="{A636F887-2C43-4E45-8979-E83DEDFB5347}"/>
                </a:ext>
              </a:extLst>
            </p:cNvPr>
            <p:cNvSpPr>
              <a:spLocks noChangeShapeType="1"/>
            </p:cNvSpPr>
            <p:nvPr/>
          </p:nvSpPr>
          <p:spPr bwMode="auto">
            <a:xfrm flipV="1">
              <a:off x="3418210" y="4931673"/>
              <a:ext cx="226468"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6" name="Text Box 3">
            <a:extLst>
              <a:ext uri="{FF2B5EF4-FFF2-40B4-BE49-F238E27FC236}">
                <a16:creationId xmlns:a16="http://schemas.microsoft.com/office/drawing/2014/main" id="{9FE5D8EE-5146-4665-8C86-7C504BC48A6B}"/>
              </a:ext>
            </a:extLst>
          </p:cNvPr>
          <p:cNvSpPr txBox="1">
            <a:spLocks noChangeArrowheads="1"/>
          </p:cNvSpPr>
          <p:nvPr/>
        </p:nvSpPr>
        <p:spPr bwMode="auto">
          <a:xfrm>
            <a:off x="328613" y="1106488"/>
            <a:ext cx="82169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buClr>
                <a:srgbClr val="FF0000"/>
              </a:buClr>
            </a:pPr>
            <a:r>
              <a:rPr kumimoji="0" lang="zh-CN" altLang="en-US" b="0" dirty="0">
                <a:solidFill>
                  <a:srgbClr val="FF0000"/>
                </a:solidFill>
                <a:ea typeface="华文新魏" panose="02010800040101010101" pitchFamily="2" charset="-122"/>
              </a:rPr>
              <a:t>    例</a:t>
            </a:r>
            <a:r>
              <a:rPr kumimoji="0" lang="en-US" altLang="zh-CN" b="0" dirty="0">
                <a:solidFill>
                  <a:srgbClr val="FF0000"/>
                </a:solidFill>
                <a:ea typeface="华文新魏" panose="02010800040101010101" pitchFamily="2" charset="-122"/>
              </a:rPr>
              <a:t>20.2 </a:t>
            </a:r>
            <a:r>
              <a:rPr kumimoji="0" lang="zh-CN" altLang="en-US" b="0" dirty="0">
                <a:ea typeface="华文新魏" panose="02010800040101010101" pitchFamily="2" charset="-122"/>
              </a:rPr>
              <a:t>用</a:t>
            </a:r>
            <a:r>
              <a:rPr kumimoji="0" lang="en-US" altLang="zh-CN" b="0" dirty="0">
                <a:ea typeface="华文新魏" panose="02010800040101010101" pitchFamily="2" charset="-122"/>
              </a:rPr>
              <a:t>3</a:t>
            </a:r>
            <a:r>
              <a:rPr kumimoji="0" lang="zh-CN" altLang="en-US" b="0" dirty="0">
                <a:ea typeface="华文新魏" panose="02010800040101010101" pitchFamily="2" charset="-122"/>
              </a:rPr>
              <a:t>个</a:t>
            </a:r>
            <a:r>
              <a:rPr kumimoji="0" lang="en-US" altLang="zh-CN" b="0" dirty="0">
                <a:ea typeface="华文新魏" panose="02010800040101010101" pitchFamily="2" charset="-122"/>
              </a:rPr>
              <a:t>8-1</a:t>
            </a:r>
            <a:r>
              <a:rPr kumimoji="0" lang="zh-CN" altLang="en-US" b="0" dirty="0">
                <a:ea typeface="华文新魏" panose="02010800040101010101" pitchFamily="2" charset="-122"/>
              </a:rPr>
              <a:t>多路开关设计一个</a:t>
            </a:r>
            <a:r>
              <a:rPr kumimoji="0" lang="en-US" altLang="zh-CN" b="0" dirty="0">
                <a:ea typeface="华文新魏" panose="02010800040101010101" pitchFamily="2" charset="-122"/>
              </a:rPr>
              <a:t>3</a:t>
            </a:r>
            <a:r>
              <a:rPr kumimoji="0" lang="zh-CN" altLang="en-US" b="0" dirty="0">
                <a:ea typeface="华文新魏" panose="02010800040101010101" pitchFamily="2" charset="-122"/>
              </a:rPr>
              <a:t>位格雷码</a:t>
            </a:r>
            <a:r>
              <a:rPr kumimoji="0" lang="en-US" altLang="zh-CN" b="0" dirty="0">
                <a:ea typeface="华文新魏" panose="02010800040101010101" pitchFamily="2" charset="-122"/>
              </a:rPr>
              <a:t>-</a:t>
            </a:r>
            <a:r>
              <a:rPr kumimoji="0" lang="zh-CN" altLang="en-US" b="0" dirty="0">
                <a:ea typeface="华文新魏" panose="02010800040101010101" pitchFamily="2" charset="-122"/>
              </a:rPr>
              <a:t>二进制编码的转换器，</a:t>
            </a:r>
            <a:r>
              <a:rPr kumimoji="0" lang="zh-CN" altLang="en-US" b="0" dirty="0">
                <a:latin typeface="华文新魏" panose="02010800040101010101" pitchFamily="2" charset="-122"/>
                <a:ea typeface="华文新魏" panose="02010800040101010101" pitchFamily="2" charset="-122"/>
              </a:rPr>
              <a:t>真值如右所示</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p:txBody>
      </p:sp>
      <p:sp>
        <p:nvSpPr>
          <p:cNvPr id="3" name="日期占位符 2">
            <a:extLst>
              <a:ext uri="{FF2B5EF4-FFF2-40B4-BE49-F238E27FC236}">
                <a16:creationId xmlns:a16="http://schemas.microsoft.com/office/drawing/2014/main" id="{673EC0B5-DDA8-3B48-90B8-6E55948D7C3F}"/>
              </a:ext>
            </a:extLst>
          </p:cNvPr>
          <p:cNvSpPr>
            <a:spLocks noGrp="1"/>
          </p:cNvSpPr>
          <p:nvPr>
            <p:ph type="dt" sz="half" idx="10"/>
          </p:nvPr>
        </p:nvSpPr>
        <p:spPr/>
        <p:txBody>
          <a:bodyPr/>
          <a:lstStyle/>
          <a:p>
            <a:pPr>
              <a:defRPr/>
            </a:pPr>
            <a:fld id="{A555E307-0710-5049-BA95-4F56735C9CAF}" type="datetime1">
              <a:rPr lang="zh-CN" altLang="en-US" smtClean="0"/>
              <a:t>2023/2/2</a:t>
            </a:fld>
            <a:endParaRPr lang="en-US" altLang="zh-CN">
              <a:solidFill>
                <a:schemeClr val="bg2"/>
              </a:solidFill>
            </a:endParaRPr>
          </a:p>
        </p:txBody>
      </p:sp>
      <p:sp>
        <p:nvSpPr>
          <p:cNvPr id="4" name="灯片编号占位符 3">
            <a:extLst>
              <a:ext uri="{FF2B5EF4-FFF2-40B4-BE49-F238E27FC236}">
                <a16:creationId xmlns:a16="http://schemas.microsoft.com/office/drawing/2014/main" id="{3DCE57A4-4404-3B49-9773-D611E83DC356}"/>
              </a:ext>
            </a:extLst>
          </p:cNvPr>
          <p:cNvSpPr>
            <a:spLocks noGrp="1"/>
          </p:cNvSpPr>
          <p:nvPr>
            <p:ph type="sldNum" sz="quarter" idx="11"/>
          </p:nvPr>
        </p:nvSpPr>
        <p:spPr/>
        <p:txBody>
          <a:bodyPr/>
          <a:lstStyle/>
          <a:p>
            <a:pPr>
              <a:defRPr/>
            </a:pPr>
            <a:fld id="{C9E5F587-4D90-4736-B972-8853C3D17463}" type="slidenum">
              <a:rPr lang="en-US" altLang="zh-CN" smtClean="0"/>
              <a:pPr>
                <a:defRPr/>
              </a:pPr>
              <a:t>12</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44560932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15">
            <a:extLst>
              <a:ext uri="{FF2B5EF4-FFF2-40B4-BE49-F238E27FC236}">
                <a16:creationId xmlns:a16="http://schemas.microsoft.com/office/drawing/2014/main" id="{597C37C0-C8C8-4BA1-9D79-8A293BBD480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应用方法</a:t>
            </a:r>
            <a:r>
              <a:rPr lang="en-US" altLang="zh-CN" dirty="0">
                <a:solidFill>
                  <a:srgbClr val="0000FF"/>
                </a:solidFill>
                <a:latin typeface="华文新魏" panose="02010800040101010101" pitchFamily="2" charset="-122"/>
                <a:ea typeface="华文新魏" panose="02010800040101010101" pitchFamily="2" charset="-122"/>
              </a:rPr>
              <a:t>2</a:t>
            </a:r>
            <a:r>
              <a:rPr lang="zh-CN" altLang="en-US" sz="4000" dirty="0">
                <a:solidFill>
                  <a:srgbClr val="0000FF"/>
                </a:solidFill>
                <a:latin typeface="华文新魏" panose="02010800040101010101" pitchFamily="2" charset="-122"/>
                <a:ea typeface="华文新魏" panose="02010800040101010101" pitchFamily="2" charset="-122"/>
              </a:rPr>
              <a:t> （</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graphicFrame>
        <p:nvGraphicFramePr>
          <p:cNvPr id="343" name="Group 94">
            <a:extLst>
              <a:ext uri="{FF2B5EF4-FFF2-40B4-BE49-F238E27FC236}">
                <a16:creationId xmlns:a16="http://schemas.microsoft.com/office/drawing/2014/main" id="{061F58C8-B99E-4FF5-BE49-7716D72BF124}"/>
              </a:ext>
            </a:extLst>
          </p:cNvPr>
          <p:cNvGraphicFramePr>
            <a:graphicFrameLocks noGrp="1"/>
          </p:cNvGraphicFramePr>
          <p:nvPr/>
        </p:nvGraphicFramePr>
        <p:xfrm>
          <a:off x="1104900" y="2039938"/>
          <a:ext cx="7061200" cy="4257676"/>
        </p:xfrm>
        <a:graphic>
          <a:graphicData uri="http://schemas.openxmlformats.org/drawingml/2006/table">
            <a:tbl>
              <a:tblPr/>
              <a:tblGrid>
                <a:gridCol w="1765300">
                  <a:extLst>
                    <a:ext uri="{9D8B030D-6E8A-4147-A177-3AD203B41FA5}">
                      <a16:colId xmlns:a16="http://schemas.microsoft.com/office/drawing/2014/main" val="1675611647"/>
                    </a:ext>
                  </a:extLst>
                </a:gridCol>
                <a:gridCol w="1765300">
                  <a:extLst>
                    <a:ext uri="{9D8B030D-6E8A-4147-A177-3AD203B41FA5}">
                      <a16:colId xmlns:a16="http://schemas.microsoft.com/office/drawing/2014/main" val="1818468371"/>
                    </a:ext>
                  </a:extLst>
                </a:gridCol>
                <a:gridCol w="1765300">
                  <a:extLst>
                    <a:ext uri="{9D8B030D-6E8A-4147-A177-3AD203B41FA5}">
                      <a16:colId xmlns:a16="http://schemas.microsoft.com/office/drawing/2014/main" val="3507894137"/>
                    </a:ext>
                  </a:extLst>
                </a:gridCol>
                <a:gridCol w="1765300">
                  <a:extLst>
                    <a:ext uri="{9D8B030D-6E8A-4147-A177-3AD203B41FA5}">
                      <a16:colId xmlns:a16="http://schemas.microsoft.com/office/drawing/2014/main" val="3690279134"/>
                    </a:ext>
                  </a:extLst>
                </a:gridCol>
              </a:tblGrid>
              <a:tr h="1084339">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Gray</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Binary</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y z</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Rudimentary</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Functions of C for y</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Rudimentary Functions of C for z</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0042787"/>
                  </a:ext>
                </a:extLst>
              </a:tr>
              <a:tr h="3969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892364"/>
                  </a:ext>
                </a:extLst>
              </a:tr>
              <a:tr h="39627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06104410"/>
                  </a:ext>
                </a:extLst>
              </a:tr>
              <a:tr h="3969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5929484"/>
                  </a:ext>
                </a:extLst>
              </a:tr>
              <a:tr h="3969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746722196"/>
                  </a:ext>
                </a:extLst>
              </a:tr>
              <a:tr h="39627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642692"/>
                  </a:ext>
                </a:extLst>
              </a:tr>
              <a:tr h="3969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8572555"/>
                  </a:ext>
                </a:extLst>
              </a:tr>
              <a:tr h="39627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1 1 0</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80000"/>
                        </a:lnSpc>
                        <a:spcBef>
                          <a:spcPct val="20000"/>
                        </a:spcBef>
                        <a:spcAft>
                          <a:spcPct val="0"/>
                        </a:spcAft>
                        <a:buClrTx/>
                        <a:buSzTx/>
                        <a:buFontTx/>
                        <a:buNone/>
                        <a:tabLst/>
                      </a:pPr>
                      <a:endParaRPr kumimoji="1"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403076"/>
                  </a:ext>
                </a:extLst>
              </a:tr>
              <a:tr h="39690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1 1 1</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1 0 1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36624607"/>
                  </a:ext>
                </a:extLst>
              </a:tr>
            </a:tbl>
          </a:graphicData>
        </a:graphic>
      </p:graphicFrame>
      <p:grpSp>
        <p:nvGrpSpPr>
          <p:cNvPr id="346" name="Group 220">
            <a:extLst>
              <a:ext uri="{FF2B5EF4-FFF2-40B4-BE49-F238E27FC236}">
                <a16:creationId xmlns:a16="http://schemas.microsoft.com/office/drawing/2014/main" id="{C6D43485-ABD7-497E-BC5B-0B891F534D80}"/>
              </a:ext>
            </a:extLst>
          </p:cNvPr>
          <p:cNvGrpSpPr>
            <a:grpSpLocks/>
          </p:cNvGrpSpPr>
          <p:nvPr/>
        </p:nvGrpSpPr>
        <p:grpSpPr bwMode="auto">
          <a:xfrm>
            <a:off x="3619500" y="3132138"/>
            <a:ext cx="2336800" cy="749300"/>
            <a:chOff x="2280" y="2000"/>
            <a:chExt cx="1472" cy="472"/>
          </a:xfrm>
        </p:grpSpPr>
        <p:sp>
          <p:nvSpPr>
            <p:cNvPr id="47184" name="AutoShape 221">
              <a:extLst>
                <a:ext uri="{FF2B5EF4-FFF2-40B4-BE49-F238E27FC236}">
                  <a16:creationId xmlns:a16="http://schemas.microsoft.com/office/drawing/2014/main" id="{D2A12C04-99DF-433E-8427-7625ADC79FF8}"/>
                </a:ext>
              </a:extLst>
            </p:cNvPr>
            <p:cNvSpPr>
              <a:spLocks noChangeArrowheads="1"/>
            </p:cNvSpPr>
            <p:nvPr/>
          </p:nvSpPr>
          <p:spPr bwMode="auto">
            <a:xfrm>
              <a:off x="2280" y="2000"/>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7185" name="Text Box 222">
              <a:extLst>
                <a:ext uri="{FF2B5EF4-FFF2-40B4-BE49-F238E27FC236}">
                  <a16:creationId xmlns:a16="http://schemas.microsoft.com/office/drawing/2014/main" id="{05307D68-E2BB-4007-BAD7-B6BCE180F77C}"/>
                </a:ext>
              </a:extLst>
            </p:cNvPr>
            <p:cNvSpPr txBox="1">
              <a:spLocks noChangeArrowheads="1"/>
            </p:cNvSpPr>
            <p:nvPr/>
          </p:nvSpPr>
          <p:spPr bwMode="auto">
            <a:xfrm>
              <a:off x="3232" y="2112"/>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y = C</a:t>
              </a:r>
            </a:p>
          </p:txBody>
        </p:sp>
      </p:grpSp>
      <p:grpSp>
        <p:nvGrpSpPr>
          <p:cNvPr id="349" name="Group 223">
            <a:extLst>
              <a:ext uri="{FF2B5EF4-FFF2-40B4-BE49-F238E27FC236}">
                <a16:creationId xmlns:a16="http://schemas.microsoft.com/office/drawing/2014/main" id="{AD53C930-D9EB-4742-A363-55C09E02EC0F}"/>
              </a:ext>
            </a:extLst>
          </p:cNvPr>
          <p:cNvGrpSpPr>
            <a:grpSpLocks/>
          </p:cNvGrpSpPr>
          <p:nvPr/>
        </p:nvGrpSpPr>
        <p:grpSpPr bwMode="auto">
          <a:xfrm>
            <a:off x="3619500" y="3919538"/>
            <a:ext cx="2324100" cy="749300"/>
            <a:chOff x="2280" y="2496"/>
            <a:chExt cx="1464" cy="472"/>
          </a:xfrm>
        </p:grpSpPr>
        <p:sp>
          <p:nvSpPr>
            <p:cNvPr id="47180" name="AutoShape 224">
              <a:extLst>
                <a:ext uri="{FF2B5EF4-FFF2-40B4-BE49-F238E27FC236}">
                  <a16:creationId xmlns:a16="http://schemas.microsoft.com/office/drawing/2014/main" id="{189482EF-00A0-4815-875A-B2D9F2993C0F}"/>
                </a:ext>
              </a:extLst>
            </p:cNvPr>
            <p:cNvSpPr>
              <a:spLocks noChangeArrowheads="1"/>
            </p:cNvSpPr>
            <p:nvPr/>
          </p:nvSpPr>
          <p:spPr bwMode="auto">
            <a:xfrm>
              <a:off x="2280" y="2496"/>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nvGrpSpPr>
            <p:cNvPr id="47181" name="Group 225">
              <a:extLst>
                <a:ext uri="{FF2B5EF4-FFF2-40B4-BE49-F238E27FC236}">
                  <a16:creationId xmlns:a16="http://schemas.microsoft.com/office/drawing/2014/main" id="{E84783E6-7523-47C3-A08C-9E07A9E25F13}"/>
                </a:ext>
              </a:extLst>
            </p:cNvPr>
            <p:cNvGrpSpPr>
              <a:grpSpLocks/>
            </p:cNvGrpSpPr>
            <p:nvPr/>
          </p:nvGrpSpPr>
          <p:grpSpPr bwMode="auto">
            <a:xfrm>
              <a:off x="3224" y="2600"/>
              <a:ext cx="520" cy="250"/>
              <a:chOff x="200" y="2696"/>
              <a:chExt cx="520" cy="250"/>
            </a:xfrm>
          </p:grpSpPr>
          <p:sp>
            <p:nvSpPr>
              <p:cNvPr id="47182" name="Text Box 226">
                <a:extLst>
                  <a:ext uri="{FF2B5EF4-FFF2-40B4-BE49-F238E27FC236}">
                    <a16:creationId xmlns:a16="http://schemas.microsoft.com/office/drawing/2014/main" id="{F98C9E19-F15B-4927-BBAB-5C7F603231EE}"/>
                  </a:ext>
                </a:extLst>
              </p:cNvPr>
              <p:cNvSpPr txBox="1">
                <a:spLocks noChangeArrowheads="1"/>
              </p:cNvSpPr>
              <p:nvPr/>
            </p:nvSpPr>
            <p:spPr bwMode="auto">
              <a:xfrm>
                <a:off x="200" y="2696"/>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y = C</a:t>
                </a:r>
              </a:p>
            </p:txBody>
          </p:sp>
          <p:sp>
            <p:nvSpPr>
              <p:cNvPr id="47183" name="Line 227">
                <a:extLst>
                  <a:ext uri="{FF2B5EF4-FFF2-40B4-BE49-F238E27FC236}">
                    <a16:creationId xmlns:a16="http://schemas.microsoft.com/office/drawing/2014/main" id="{8820C001-40A8-4A0B-A7ED-53CB54347FBC}"/>
                  </a:ext>
                </a:extLst>
              </p:cNvPr>
              <p:cNvSpPr>
                <a:spLocks noChangeShapeType="1"/>
              </p:cNvSpPr>
              <p:nvPr/>
            </p:nvSpPr>
            <p:spPr bwMode="auto">
              <a:xfrm>
                <a:off x="536" y="2744"/>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54" name="Group 228">
            <a:extLst>
              <a:ext uri="{FF2B5EF4-FFF2-40B4-BE49-F238E27FC236}">
                <a16:creationId xmlns:a16="http://schemas.microsoft.com/office/drawing/2014/main" id="{B6BBE48E-F18F-4D98-B07F-D6FFF8876B1E}"/>
              </a:ext>
            </a:extLst>
          </p:cNvPr>
          <p:cNvGrpSpPr>
            <a:grpSpLocks/>
          </p:cNvGrpSpPr>
          <p:nvPr/>
        </p:nvGrpSpPr>
        <p:grpSpPr bwMode="auto">
          <a:xfrm>
            <a:off x="3835400" y="3132138"/>
            <a:ext cx="3835400" cy="749300"/>
            <a:chOff x="2416" y="2000"/>
            <a:chExt cx="2416" cy="472"/>
          </a:xfrm>
        </p:grpSpPr>
        <p:sp>
          <p:nvSpPr>
            <p:cNvPr id="47178" name="AutoShape 229">
              <a:extLst>
                <a:ext uri="{FF2B5EF4-FFF2-40B4-BE49-F238E27FC236}">
                  <a16:creationId xmlns:a16="http://schemas.microsoft.com/office/drawing/2014/main" id="{50EDCFE0-14C3-4A59-9EC6-598F3D4262BB}"/>
                </a:ext>
              </a:extLst>
            </p:cNvPr>
            <p:cNvSpPr>
              <a:spLocks noChangeArrowheads="1"/>
            </p:cNvSpPr>
            <p:nvPr/>
          </p:nvSpPr>
          <p:spPr bwMode="auto">
            <a:xfrm>
              <a:off x="2416" y="2000"/>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7179" name="Text Box 230">
              <a:extLst>
                <a:ext uri="{FF2B5EF4-FFF2-40B4-BE49-F238E27FC236}">
                  <a16:creationId xmlns:a16="http://schemas.microsoft.com/office/drawing/2014/main" id="{03EA736C-3797-440B-97FE-6E125CFDA976}"/>
                </a:ext>
              </a:extLst>
            </p:cNvPr>
            <p:cNvSpPr txBox="1">
              <a:spLocks noChangeArrowheads="1"/>
            </p:cNvSpPr>
            <p:nvPr/>
          </p:nvSpPr>
          <p:spPr bwMode="auto">
            <a:xfrm>
              <a:off x="4312" y="2112"/>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z = C</a:t>
              </a:r>
            </a:p>
          </p:txBody>
        </p:sp>
      </p:grpSp>
      <p:grpSp>
        <p:nvGrpSpPr>
          <p:cNvPr id="357" name="Group 231">
            <a:extLst>
              <a:ext uri="{FF2B5EF4-FFF2-40B4-BE49-F238E27FC236}">
                <a16:creationId xmlns:a16="http://schemas.microsoft.com/office/drawing/2014/main" id="{706C532D-45FE-4A02-8CA6-44D47120A76B}"/>
              </a:ext>
            </a:extLst>
          </p:cNvPr>
          <p:cNvGrpSpPr>
            <a:grpSpLocks/>
          </p:cNvGrpSpPr>
          <p:nvPr/>
        </p:nvGrpSpPr>
        <p:grpSpPr bwMode="auto">
          <a:xfrm>
            <a:off x="3835400" y="3919538"/>
            <a:ext cx="3835400" cy="749300"/>
            <a:chOff x="2416" y="2496"/>
            <a:chExt cx="2416" cy="472"/>
          </a:xfrm>
        </p:grpSpPr>
        <p:sp>
          <p:nvSpPr>
            <p:cNvPr id="47174" name="AutoShape 232">
              <a:extLst>
                <a:ext uri="{FF2B5EF4-FFF2-40B4-BE49-F238E27FC236}">
                  <a16:creationId xmlns:a16="http://schemas.microsoft.com/office/drawing/2014/main" id="{D49BA7E8-03E1-4C42-8362-7A98CB70C266}"/>
                </a:ext>
              </a:extLst>
            </p:cNvPr>
            <p:cNvSpPr>
              <a:spLocks noChangeArrowheads="1"/>
            </p:cNvSpPr>
            <p:nvPr/>
          </p:nvSpPr>
          <p:spPr bwMode="auto">
            <a:xfrm>
              <a:off x="2416" y="2496"/>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nvGrpSpPr>
            <p:cNvPr id="47175" name="Group 233">
              <a:extLst>
                <a:ext uri="{FF2B5EF4-FFF2-40B4-BE49-F238E27FC236}">
                  <a16:creationId xmlns:a16="http://schemas.microsoft.com/office/drawing/2014/main" id="{B556C1E1-8778-4276-BB6B-96B86E2D5A85}"/>
                </a:ext>
              </a:extLst>
            </p:cNvPr>
            <p:cNvGrpSpPr>
              <a:grpSpLocks/>
            </p:cNvGrpSpPr>
            <p:nvPr/>
          </p:nvGrpSpPr>
          <p:grpSpPr bwMode="auto">
            <a:xfrm>
              <a:off x="4312" y="2600"/>
              <a:ext cx="520" cy="250"/>
              <a:chOff x="200" y="2696"/>
              <a:chExt cx="520" cy="250"/>
            </a:xfrm>
          </p:grpSpPr>
          <p:sp>
            <p:nvSpPr>
              <p:cNvPr id="47176" name="Text Box 234">
                <a:extLst>
                  <a:ext uri="{FF2B5EF4-FFF2-40B4-BE49-F238E27FC236}">
                    <a16:creationId xmlns:a16="http://schemas.microsoft.com/office/drawing/2014/main" id="{4656867D-50E5-4CCC-BC8A-C83AC6DA69C4}"/>
                  </a:ext>
                </a:extLst>
              </p:cNvPr>
              <p:cNvSpPr txBox="1">
                <a:spLocks noChangeArrowheads="1"/>
              </p:cNvSpPr>
              <p:nvPr/>
            </p:nvSpPr>
            <p:spPr bwMode="auto">
              <a:xfrm>
                <a:off x="200" y="2696"/>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z = C</a:t>
                </a:r>
              </a:p>
            </p:txBody>
          </p:sp>
          <p:sp>
            <p:nvSpPr>
              <p:cNvPr id="47177" name="Line 235">
                <a:extLst>
                  <a:ext uri="{FF2B5EF4-FFF2-40B4-BE49-F238E27FC236}">
                    <a16:creationId xmlns:a16="http://schemas.microsoft.com/office/drawing/2014/main" id="{43B2566D-F77B-455A-A5EF-7F38B11CE526}"/>
                  </a:ext>
                </a:extLst>
              </p:cNvPr>
              <p:cNvSpPr>
                <a:spLocks noChangeShapeType="1"/>
              </p:cNvSpPr>
              <p:nvPr/>
            </p:nvSpPr>
            <p:spPr bwMode="auto">
              <a:xfrm>
                <a:off x="536" y="2744"/>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62" name="Group 236">
            <a:extLst>
              <a:ext uri="{FF2B5EF4-FFF2-40B4-BE49-F238E27FC236}">
                <a16:creationId xmlns:a16="http://schemas.microsoft.com/office/drawing/2014/main" id="{C6C9BF0F-FB1C-4CEE-B513-4037C852761D}"/>
              </a:ext>
            </a:extLst>
          </p:cNvPr>
          <p:cNvGrpSpPr>
            <a:grpSpLocks/>
          </p:cNvGrpSpPr>
          <p:nvPr/>
        </p:nvGrpSpPr>
        <p:grpSpPr bwMode="auto">
          <a:xfrm>
            <a:off x="3619500" y="4706938"/>
            <a:ext cx="2324100" cy="749300"/>
            <a:chOff x="2280" y="2992"/>
            <a:chExt cx="1464" cy="472"/>
          </a:xfrm>
        </p:grpSpPr>
        <p:sp>
          <p:nvSpPr>
            <p:cNvPr id="47172" name="AutoShape 237">
              <a:extLst>
                <a:ext uri="{FF2B5EF4-FFF2-40B4-BE49-F238E27FC236}">
                  <a16:creationId xmlns:a16="http://schemas.microsoft.com/office/drawing/2014/main" id="{32966F1C-863E-4453-AC31-4929B4828906}"/>
                </a:ext>
              </a:extLst>
            </p:cNvPr>
            <p:cNvSpPr>
              <a:spLocks noChangeArrowheads="1"/>
            </p:cNvSpPr>
            <p:nvPr/>
          </p:nvSpPr>
          <p:spPr bwMode="auto">
            <a:xfrm>
              <a:off x="2280" y="2992"/>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7173" name="Text Box 238">
              <a:extLst>
                <a:ext uri="{FF2B5EF4-FFF2-40B4-BE49-F238E27FC236}">
                  <a16:creationId xmlns:a16="http://schemas.microsoft.com/office/drawing/2014/main" id="{82E72C61-06DC-43EB-A5FF-B9208ABE925C}"/>
                </a:ext>
              </a:extLst>
            </p:cNvPr>
            <p:cNvSpPr txBox="1">
              <a:spLocks noChangeArrowheads="1"/>
            </p:cNvSpPr>
            <p:nvPr/>
          </p:nvSpPr>
          <p:spPr bwMode="auto">
            <a:xfrm>
              <a:off x="3224" y="3096"/>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y = C</a:t>
              </a:r>
            </a:p>
          </p:txBody>
        </p:sp>
      </p:grpSp>
      <p:grpSp>
        <p:nvGrpSpPr>
          <p:cNvPr id="365" name="Group 239">
            <a:extLst>
              <a:ext uri="{FF2B5EF4-FFF2-40B4-BE49-F238E27FC236}">
                <a16:creationId xmlns:a16="http://schemas.microsoft.com/office/drawing/2014/main" id="{3E9938ED-F49D-44D3-8B3C-BA2000D37B42}"/>
              </a:ext>
            </a:extLst>
          </p:cNvPr>
          <p:cNvGrpSpPr>
            <a:grpSpLocks/>
          </p:cNvGrpSpPr>
          <p:nvPr/>
        </p:nvGrpSpPr>
        <p:grpSpPr bwMode="auto">
          <a:xfrm>
            <a:off x="3835400" y="5468938"/>
            <a:ext cx="3848100" cy="749300"/>
            <a:chOff x="2416" y="3472"/>
            <a:chExt cx="2424" cy="472"/>
          </a:xfrm>
        </p:grpSpPr>
        <p:sp>
          <p:nvSpPr>
            <p:cNvPr id="47170" name="AutoShape 240">
              <a:extLst>
                <a:ext uri="{FF2B5EF4-FFF2-40B4-BE49-F238E27FC236}">
                  <a16:creationId xmlns:a16="http://schemas.microsoft.com/office/drawing/2014/main" id="{C2A0ABE8-5455-4C5D-A449-A495B1365455}"/>
                </a:ext>
              </a:extLst>
            </p:cNvPr>
            <p:cNvSpPr>
              <a:spLocks noChangeArrowheads="1"/>
            </p:cNvSpPr>
            <p:nvPr/>
          </p:nvSpPr>
          <p:spPr bwMode="auto">
            <a:xfrm>
              <a:off x="2416" y="3472"/>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7171" name="Text Box 241">
              <a:extLst>
                <a:ext uri="{FF2B5EF4-FFF2-40B4-BE49-F238E27FC236}">
                  <a16:creationId xmlns:a16="http://schemas.microsoft.com/office/drawing/2014/main" id="{8B24C007-C968-497F-A17B-775A2703C65D}"/>
                </a:ext>
              </a:extLst>
            </p:cNvPr>
            <p:cNvSpPr txBox="1">
              <a:spLocks noChangeArrowheads="1"/>
            </p:cNvSpPr>
            <p:nvPr/>
          </p:nvSpPr>
          <p:spPr bwMode="auto">
            <a:xfrm>
              <a:off x="4320" y="3600"/>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z = C</a:t>
              </a:r>
            </a:p>
          </p:txBody>
        </p:sp>
      </p:grpSp>
      <p:grpSp>
        <p:nvGrpSpPr>
          <p:cNvPr id="368" name="Group 242">
            <a:extLst>
              <a:ext uri="{FF2B5EF4-FFF2-40B4-BE49-F238E27FC236}">
                <a16:creationId xmlns:a16="http://schemas.microsoft.com/office/drawing/2014/main" id="{01EDC3A3-48BC-415B-B87D-83EBAA43780B}"/>
              </a:ext>
            </a:extLst>
          </p:cNvPr>
          <p:cNvGrpSpPr>
            <a:grpSpLocks/>
          </p:cNvGrpSpPr>
          <p:nvPr/>
        </p:nvGrpSpPr>
        <p:grpSpPr bwMode="auto">
          <a:xfrm>
            <a:off x="3619500" y="5468938"/>
            <a:ext cx="2311400" cy="749300"/>
            <a:chOff x="2280" y="3472"/>
            <a:chExt cx="1456" cy="472"/>
          </a:xfrm>
        </p:grpSpPr>
        <p:sp>
          <p:nvSpPr>
            <p:cNvPr id="47166" name="AutoShape 243">
              <a:extLst>
                <a:ext uri="{FF2B5EF4-FFF2-40B4-BE49-F238E27FC236}">
                  <a16:creationId xmlns:a16="http://schemas.microsoft.com/office/drawing/2014/main" id="{98A5090C-F0E7-4BE2-B52F-CA9258644484}"/>
                </a:ext>
              </a:extLst>
            </p:cNvPr>
            <p:cNvSpPr>
              <a:spLocks noChangeArrowheads="1"/>
            </p:cNvSpPr>
            <p:nvPr/>
          </p:nvSpPr>
          <p:spPr bwMode="auto">
            <a:xfrm>
              <a:off x="2280" y="3472"/>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nvGrpSpPr>
            <p:cNvPr id="47167" name="Group 244">
              <a:extLst>
                <a:ext uri="{FF2B5EF4-FFF2-40B4-BE49-F238E27FC236}">
                  <a16:creationId xmlns:a16="http://schemas.microsoft.com/office/drawing/2014/main" id="{CFAE0FDC-FEFC-4C0B-9104-1E1FA889FF14}"/>
                </a:ext>
              </a:extLst>
            </p:cNvPr>
            <p:cNvGrpSpPr>
              <a:grpSpLocks/>
            </p:cNvGrpSpPr>
            <p:nvPr/>
          </p:nvGrpSpPr>
          <p:grpSpPr bwMode="auto">
            <a:xfrm>
              <a:off x="3216" y="3600"/>
              <a:ext cx="520" cy="250"/>
              <a:chOff x="200" y="2696"/>
              <a:chExt cx="520" cy="250"/>
            </a:xfrm>
          </p:grpSpPr>
          <p:sp>
            <p:nvSpPr>
              <p:cNvPr id="47168" name="Text Box 245">
                <a:extLst>
                  <a:ext uri="{FF2B5EF4-FFF2-40B4-BE49-F238E27FC236}">
                    <a16:creationId xmlns:a16="http://schemas.microsoft.com/office/drawing/2014/main" id="{427BA4F4-1069-4FA6-8DA5-BE9602207EB0}"/>
                  </a:ext>
                </a:extLst>
              </p:cNvPr>
              <p:cNvSpPr txBox="1">
                <a:spLocks noChangeArrowheads="1"/>
              </p:cNvSpPr>
              <p:nvPr/>
            </p:nvSpPr>
            <p:spPr bwMode="auto">
              <a:xfrm>
                <a:off x="200" y="2696"/>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y = C</a:t>
                </a:r>
              </a:p>
            </p:txBody>
          </p:sp>
          <p:sp>
            <p:nvSpPr>
              <p:cNvPr id="47169" name="Line 246">
                <a:extLst>
                  <a:ext uri="{FF2B5EF4-FFF2-40B4-BE49-F238E27FC236}">
                    <a16:creationId xmlns:a16="http://schemas.microsoft.com/office/drawing/2014/main" id="{654734A9-7242-492C-9BF2-F20B434A7B04}"/>
                  </a:ext>
                </a:extLst>
              </p:cNvPr>
              <p:cNvSpPr>
                <a:spLocks noChangeShapeType="1"/>
              </p:cNvSpPr>
              <p:nvPr/>
            </p:nvSpPr>
            <p:spPr bwMode="auto">
              <a:xfrm>
                <a:off x="536" y="2744"/>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73" name="Group 247">
            <a:extLst>
              <a:ext uri="{FF2B5EF4-FFF2-40B4-BE49-F238E27FC236}">
                <a16:creationId xmlns:a16="http://schemas.microsoft.com/office/drawing/2014/main" id="{C945E27E-AA50-4C86-96B8-0341ED11C24C}"/>
              </a:ext>
            </a:extLst>
          </p:cNvPr>
          <p:cNvGrpSpPr>
            <a:grpSpLocks/>
          </p:cNvGrpSpPr>
          <p:nvPr/>
        </p:nvGrpSpPr>
        <p:grpSpPr bwMode="auto">
          <a:xfrm>
            <a:off x="3835400" y="4706938"/>
            <a:ext cx="3822700" cy="749300"/>
            <a:chOff x="2416" y="2992"/>
            <a:chExt cx="2408" cy="472"/>
          </a:xfrm>
        </p:grpSpPr>
        <p:sp>
          <p:nvSpPr>
            <p:cNvPr id="47162" name="AutoShape 248">
              <a:extLst>
                <a:ext uri="{FF2B5EF4-FFF2-40B4-BE49-F238E27FC236}">
                  <a16:creationId xmlns:a16="http://schemas.microsoft.com/office/drawing/2014/main" id="{01D610F0-CD85-4D9B-AFD1-A1C535B01F63}"/>
                </a:ext>
              </a:extLst>
            </p:cNvPr>
            <p:cNvSpPr>
              <a:spLocks noChangeArrowheads="1"/>
            </p:cNvSpPr>
            <p:nvPr/>
          </p:nvSpPr>
          <p:spPr bwMode="auto">
            <a:xfrm>
              <a:off x="2416" y="2992"/>
              <a:ext cx="136" cy="472"/>
            </a:xfrm>
            <a:prstGeom prst="roundRect">
              <a:avLst>
                <a:gd name="adj" fmla="val 16667"/>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nvGrpSpPr>
            <p:cNvPr id="47163" name="Group 249">
              <a:extLst>
                <a:ext uri="{FF2B5EF4-FFF2-40B4-BE49-F238E27FC236}">
                  <a16:creationId xmlns:a16="http://schemas.microsoft.com/office/drawing/2014/main" id="{965AE938-3079-4F21-A1C0-83B5B89ABF92}"/>
                </a:ext>
              </a:extLst>
            </p:cNvPr>
            <p:cNvGrpSpPr>
              <a:grpSpLocks/>
            </p:cNvGrpSpPr>
            <p:nvPr/>
          </p:nvGrpSpPr>
          <p:grpSpPr bwMode="auto">
            <a:xfrm>
              <a:off x="4304" y="3096"/>
              <a:ext cx="520" cy="250"/>
              <a:chOff x="200" y="2696"/>
              <a:chExt cx="520" cy="250"/>
            </a:xfrm>
          </p:grpSpPr>
          <p:sp>
            <p:nvSpPr>
              <p:cNvPr id="47164" name="Text Box 250">
                <a:extLst>
                  <a:ext uri="{FF2B5EF4-FFF2-40B4-BE49-F238E27FC236}">
                    <a16:creationId xmlns:a16="http://schemas.microsoft.com/office/drawing/2014/main" id="{3BA505EC-1CBC-4842-804B-8D3C77CEFDE6}"/>
                  </a:ext>
                </a:extLst>
              </p:cNvPr>
              <p:cNvSpPr txBox="1">
                <a:spLocks noChangeArrowheads="1"/>
              </p:cNvSpPr>
              <p:nvPr/>
            </p:nvSpPr>
            <p:spPr bwMode="auto">
              <a:xfrm>
                <a:off x="200" y="2696"/>
                <a:ext cx="5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2000"/>
                  <a:t>z = C</a:t>
                </a:r>
              </a:p>
            </p:txBody>
          </p:sp>
          <p:sp>
            <p:nvSpPr>
              <p:cNvPr id="47165" name="Line 251">
                <a:extLst>
                  <a:ext uri="{FF2B5EF4-FFF2-40B4-BE49-F238E27FC236}">
                    <a16:creationId xmlns:a16="http://schemas.microsoft.com/office/drawing/2014/main" id="{63B249F7-BC25-40E1-ACA2-DC59DC237F01}"/>
                  </a:ext>
                </a:extLst>
              </p:cNvPr>
              <p:cNvSpPr>
                <a:spLocks noChangeShapeType="1"/>
              </p:cNvSpPr>
              <p:nvPr/>
            </p:nvSpPr>
            <p:spPr bwMode="auto">
              <a:xfrm>
                <a:off x="536" y="2744"/>
                <a:ext cx="1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7161" name="Text Box 3">
            <a:extLst>
              <a:ext uri="{FF2B5EF4-FFF2-40B4-BE49-F238E27FC236}">
                <a16:creationId xmlns:a16="http://schemas.microsoft.com/office/drawing/2014/main" id="{D8CF5730-8C99-410B-8D49-81BD6812761C}"/>
              </a:ext>
            </a:extLst>
          </p:cNvPr>
          <p:cNvSpPr txBox="1">
            <a:spLocks noChangeArrowheads="1"/>
          </p:cNvSpPr>
          <p:nvPr/>
        </p:nvSpPr>
        <p:spPr bwMode="auto">
          <a:xfrm>
            <a:off x="360363" y="1098550"/>
            <a:ext cx="84677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a:buClr>
                <a:srgbClr val="0000FF"/>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重新安排表格，使得数据输入按计数顺序排列，然后用基本函数表示各个输出。</a:t>
            </a:r>
          </a:p>
        </p:txBody>
      </p:sp>
      <p:sp>
        <p:nvSpPr>
          <p:cNvPr id="2" name="日期占位符 1">
            <a:extLst>
              <a:ext uri="{FF2B5EF4-FFF2-40B4-BE49-F238E27FC236}">
                <a16:creationId xmlns:a16="http://schemas.microsoft.com/office/drawing/2014/main" id="{396E7CF6-DBEC-F247-B155-0D76ED68517B}"/>
              </a:ext>
            </a:extLst>
          </p:cNvPr>
          <p:cNvSpPr>
            <a:spLocks noGrp="1"/>
          </p:cNvSpPr>
          <p:nvPr>
            <p:ph type="dt" sz="half" idx="10"/>
          </p:nvPr>
        </p:nvSpPr>
        <p:spPr/>
        <p:txBody>
          <a:bodyPr/>
          <a:lstStyle/>
          <a:p>
            <a:pPr>
              <a:defRPr/>
            </a:pPr>
            <a:fld id="{616186CF-7C70-694F-B195-C127C9E61A3D}"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1B3FD824-9BA5-E24C-BAB7-EA7599F4E330}"/>
              </a:ext>
            </a:extLst>
          </p:cNvPr>
          <p:cNvSpPr>
            <a:spLocks noGrp="1"/>
          </p:cNvSpPr>
          <p:nvPr>
            <p:ph type="sldNum" sz="quarter" idx="11"/>
          </p:nvPr>
        </p:nvSpPr>
        <p:spPr/>
        <p:txBody>
          <a:bodyPr/>
          <a:lstStyle/>
          <a:p>
            <a:pPr>
              <a:defRPr/>
            </a:pPr>
            <a:fld id="{C9E5F587-4D90-4736-B972-8853C3D17463}" type="slidenum">
              <a:rPr lang="en-US" altLang="zh-CN" smtClean="0"/>
              <a:pPr>
                <a:defRPr/>
              </a:pPr>
              <a:t>13</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337896771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6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5">
            <a:extLst>
              <a:ext uri="{FF2B5EF4-FFF2-40B4-BE49-F238E27FC236}">
                <a16:creationId xmlns:a16="http://schemas.microsoft.com/office/drawing/2014/main" id="{ECA90436-9123-4A45-8A4E-628D4B235F01}"/>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a:t>
            </a:r>
            <a:r>
              <a:rPr lang="zh-CN" altLang="en-US" dirty="0">
                <a:solidFill>
                  <a:srgbClr val="0000FF"/>
                </a:solidFill>
                <a:latin typeface="华文新魏" panose="02010800040101010101" pitchFamily="2" charset="-122"/>
                <a:ea typeface="华文新魏" panose="02010800040101010101" pitchFamily="2" charset="-122"/>
              </a:rPr>
              <a:t>应用方法</a:t>
            </a:r>
            <a:r>
              <a:rPr lang="en-US" altLang="zh-CN" dirty="0">
                <a:solidFill>
                  <a:srgbClr val="0000FF"/>
                </a:solidFill>
                <a:latin typeface="华文新魏" panose="02010800040101010101" pitchFamily="2" charset="-122"/>
                <a:ea typeface="华文新魏" panose="02010800040101010101" pitchFamily="2" charset="-122"/>
              </a:rPr>
              <a:t>2</a:t>
            </a:r>
            <a:r>
              <a:rPr lang="zh-CN" altLang="en-US" sz="4000" dirty="0">
                <a:solidFill>
                  <a:srgbClr val="0000FF"/>
                </a:solidFill>
                <a:latin typeface="华文新魏" panose="02010800040101010101" pitchFamily="2" charset="-122"/>
                <a:ea typeface="华文新魏" panose="02010800040101010101" pitchFamily="2" charset="-122"/>
              </a:rPr>
              <a:t> （</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sp>
        <p:nvSpPr>
          <p:cNvPr id="48133" name="Text Box 4">
            <a:extLst>
              <a:ext uri="{FF2B5EF4-FFF2-40B4-BE49-F238E27FC236}">
                <a16:creationId xmlns:a16="http://schemas.microsoft.com/office/drawing/2014/main" id="{CD8FC857-142D-4D03-B892-8501D741B971}"/>
              </a:ext>
            </a:extLst>
          </p:cNvPr>
          <p:cNvSpPr txBox="1">
            <a:spLocks noChangeArrowheads="1"/>
          </p:cNvSpPr>
          <p:nvPr/>
        </p:nvSpPr>
        <p:spPr bwMode="auto">
          <a:xfrm>
            <a:off x="328613" y="1106488"/>
            <a:ext cx="8499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a:buClr>
                <a:srgbClr val="0000FF"/>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将数据输入连接到基本函数，给多路开关的输出赋值。</a:t>
            </a:r>
          </a:p>
        </p:txBody>
      </p:sp>
      <p:sp>
        <p:nvSpPr>
          <p:cNvPr id="40" name="Text Box 151">
            <a:extLst>
              <a:ext uri="{FF2B5EF4-FFF2-40B4-BE49-F238E27FC236}">
                <a16:creationId xmlns:a16="http://schemas.microsoft.com/office/drawing/2014/main" id="{1A5F0762-9DFD-4288-91F2-F9D30CF1DB6B}"/>
              </a:ext>
            </a:extLst>
          </p:cNvPr>
          <p:cNvSpPr txBox="1">
            <a:spLocks noChangeArrowheads="1"/>
          </p:cNvSpPr>
          <p:nvPr/>
        </p:nvSpPr>
        <p:spPr bwMode="auto">
          <a:xfrm>
            <a:off x="325438" y="4764088"/>
            <a:ext cx="8499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a:buClr>
                <a:srgbClr val="0000FF"/>
              </a:buClr>
              <a:buFont typeface="Wingdings" panose="05000000000000000000" pitchFamily="2" charset="2"/>
              <a:buChar char="l"/>
            </a:pPr>
            <a:r>
              <a:rPr kumimoji="0" lang="zh-CN" altLang="en-US" b="0" dirty="0">
                <a:ea typeface="华文新魏" panose="02010800040101010101" pitchFamily="2" charset="-122"/>
              </a:rPr>
              <a:t>该方法与例</a:t>
            </a:r>
            <a:r>
              <a:rPr kumimoji="0" lang="en-US" altLang="zh-CN" b="0" dirty="0">
                <a:ea typeface="华文新魏" panose="02010800040101010101" pitchFamily="2" charset="-122"/>
              </a:rPr>
              <a:t>3.6</a:t>
            </a:r>
            <a:r>
              <a:rPr kumimoji="0" lang="zh-CN" altLang="en-US" b="0" dirty="0">
                <a:ea typeface="华文新魏" panose="02010800040101010101" pitchFamily="2" charset="-122"/>
              </a:rPr>
              <a:t>相比成本降低约</a:t>
            </a:r>
            <a:r>
              <a:rPr kumimoji="0" lang="en-US" altLang="zh-CN" b="0" dirty="0">
                <a:ea typeface="华文新魏" panose="02010800040101010101" pitchFamily="2" charset="-122"/>
              </a:rPr>
              <a:t>1/2</a:t>
            </a:r>
            <a:r>
              <a:rPr kumimoji="0" lang="zh-CN" altLang="en-US" b="0" dirty="0">
                <a:ea typeface="华文新魏" panose="02010800040101010101" pitchFamily="2" charset="-122"/>
              </a:rPr>
              <a:t>，但其结构已经不是</a:t>
            </a:r>
            <a:r>
              <a:rPr kumimoji="0" lang="en-US" altLang="zh-CN" b="0" dirty="0">
                <a:ea typeface="华文新魏" panose="02010800040101010101" pitchFamily="2" charset="-122"/>
              </a:rPr>
              <a:t>ROM</a:t>
            </a:r>
            <a:r>
              <a:rPr kumimoji="0" lang="zh-CN" altLang="en-US" b="0" dirty="0">
                <a:ea typeface="华文新魏" panose="02010800040101010101" pitchFamily="2" charset="-122"/>
              </a:rPr>
              <a:t>了。</a:t>
            </a:r>
          </a:p>
        </p:txBody>
      </p:sp>
      <p:grpSp>
        <p:nvGrpSpPr>
          <p:cNvPr id="41" name="Group 154">
            <a:extLst>
              <a:ext uri="{FF2B5EF4-FFF2-40B4-BE49-F238E27FC236}">
                <a16:creationId xmlns:a16="http://schemas.microsoft.com/office/drawing/2014/main" id="{DD0C5D17-6EC8-43A1-BEB3-D54BD1BD7B0D}"/>
              </a:ext>
            </a:extLst>
          </p:cNvPr>
          <p:cNvGrpSpPr>
            <a:grpSpLocks/>
          </p:cNvGrpSpPr>
          <p:nvPr/>
        </p:nvGrpSpPr>
        <p:grpSpPr bwMode="auto">
          <a:xfrm>
            <a:off x="534988" y="2121662"/>
            <a:ext cx="7807325" cy="2341563"/>
            <a:chOff x="337" y="1450"/>
            <a:chExt cx="4918" cy="1475"/>
          </a:xfrm>
        </p:grpSpPr>
        <p:grpSp>
          <p:nvGrpSpPr>
            <p:cNvPr id="48136" name="Group 84">
              <a:extLst>
                <a:ext uri="{FF2B5EF4-FFF2-40B4-BE49-F238E27FC236}">
                  <a16:creationId xmlns:a16="http://schemas.microsoft.com/office/drawing/2014/main" id="{C298FF31-FAA8-4F7E-8D2B-BA89A46A80E8}"/>
                </a:ext>
              </a:extLst>
            </p:cNvPr>
            <p:cNvGrpSpPr>
              <a:grpSpLocks/>
            </p:cNvGrpSpPr>
            <p:nvPr/>
          </p:nvGrpSpPr>
          <p:grpSpPr bwMode="auto">
            <a:xfrm>
              <a:off x="337" y="1450"/>
              <a:ext cx="4918" cy="1475"/>
              <a:chOff x="337" y="1036"/>
              <a:chExt cx="4918" cy="1475"/>
            </a:xfrm>
          </p:grpSpPr>
          <p:sp>
            <p:nvSpPr>
              <p:cNvPr id="48139" name="Rectangle 85">
                <a:extLst>
                  <a:ext uri="{FF2B5EF4-FFF2-40B4-BE49-F238E27FC236}">
                    <a16:creationId xmlns:a16="http://schemas.microsoft.com/office/drawing/2014/main" id="{AE8D943B-50F2-4E7E-B658-7C2544447570}"/>
                  </a:ext>
                </a:extLst>
              </p:cNvPr>
              <p:cNvSpPr>
                <a:spLocks noChangeArrowheads="1"/>
              </p:cNvSpPr>
              <p:nvPr/>
            </p:nvSpPr>
            <p:spPr bwMode="auto">
              <a:xfrm>
                <a:off x="1831" y="1053"/>
                <a:ext cx="898" cy="1451"/>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8140" name="Line 86">
                <a:extLst>
                  <a:ext uri="{FF2B5EF4-FFF2-40B4-BE49-F238E27FC236}">
                    <a16:creationId xmlns:a16="http://schemas.microsoft.com/office/drawing/2014/main" id="{9C910A21-8E49-4F22-9F71-67D6579260F3}"/>
                  </a:ext>
                </a:extLst>
              </p:cNvPr>
              <p:cNvSpPr>
                <a:spLocks noChangeShapeType="1"/>
              </p:cNvSpPr>
              <p:nvPr/>
            </p:nvSpPr>
            <p:spPr bwMode="auto">
              <a:xfrm>
                <a:off x="1532" y="2231"/>
                <a:ext cx="2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Line 87">
                <a:extLst>
                  <a:ext uri="{FF2B5EF4-FFF2-40B4-BE49-F238E27FC236}">
                    <a16:creationId xmlns:a16="http://schemas.microsoft.com/office/drawing/2014/main" id="{8704F361-4642-45AD-B879-CBD367614CEA}"/>
                  </a:ext>
                </a:extLst>
              </p:cNvPr>
              <p:cNvSpPr>
                <a:spLocks noChangeShapeType="1"/>
              </p:cNvSpPr>
              <p:nvPr/>
            </p:nvSpPr>
            <p:spPr bwMode="auto">
              <a:xfrm>
                <a:off x="1532" y="2377"/>
                <a:ext cx="29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2" name="Rectangle 88">
                <a:extLst>
                  <a:ext uri="{FF2B5EF4-FFF2-40B4-BE49-F238E27FC236}">
                    <a16:creationId xmlns:a16="http://schemas.microsoft.com/office/drawing/2014/main" id="{DCC14D29-EDED-4713-AF6A-23FDD1E40344}"/>
                  </a:ext>
                </a:extLst>
              </p:cNvPr>
              <p:cNvSpPr>
                <a:spLocks noChangeArrowheads="1"/>
              </p:cNvSpPr>
              <p:nvPr/>
            </p:nvSpPr>
            <p:spPr bwMode="auto">
              <a:xfrm>
                <a:off x="1869" y="213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S1</a:t>
                </a:r>
                <a:endParaRPr kumimoji="0" lang="en-US" altLang="zh-CN" sz="4000" u="sng" baseline="-25000"/>
              </a:p>
            </p:txBody>
          </p:sp>
          <p:sp>
            <p:nvSpPr>
              <p:cNvPr id="48143" name="Rectangle 89">
                <a:extLst>
                  <a:ext uri="{FF2B5EF4-FFF2-40B4-BE49-F238E27FC236}">
                    <a16:creationId xmlns:a16="http://schemas.microsoft.com/office/drawing/2014/main" id="{E11BDEA6-A2CB-4728-805F-FFB463E8B5CE}"/>
                  </a:ext>
                </a:extLst>
              </p:cNvPr>
              <p:cNvSpPr>
                <a:spLocks noChangeArrowheads="1"/>
              </p:cNvSpPr>
              <p:nvPr/>
            </p:nvSpPr>
            <p:spPr bwMode="auto">
              <a:xfrm>
                <a:off x="1869" y="2281"/>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S0</a:t>
                </a:r>
                <a:endParaRPr kumimoji="0" lang="en-US" altLang="zh-CN" sz="4000" u="sng" baseline="-25000"/>
              </a:p>
            </p:txBody>
          </p:sp>
          <p:sp>
            <p:nvSpPr>
              <p:cNvPr id="48144" name="Rectangle 90">
                <a:extLst>
                  <a:ext uri="{FF2B5EF4-FFF2-40B4-BE49-F238E27FC236}">
                    <a16:creationId xmlns:a16="http://schemas.microsoft.com/office/drawing/2014/main" id="{10B60FA6-8724-4BFE-9251-BE335F623A69}"/>
                  </a:ext>
                </a:extLst>
              </p:cNvPr>
              <p:cNvSpPr>
                <a:spLocks noChangeArrowheads="1"/>
              </p:cNvSpPr>
              <p:nvPr/>
            </p:nvSpPr>
            <p:spPr bwMode="auto">
              <a:xfrm>
                <a:off x="1405" y="2131"/>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A</a:t>
                </a:r>
                <a:endParaRPr kumimoji="0" lang="en-US" altLang="zh-CN" sz="4000" u="sng" baseline="-25000"/>
              </a:p>
            </p:txBody>
          </p:sp>
          <p:sp>
            <p:nvSpPr>
              <p:cNvPr id="48145" name="Rectangle 91">
                <a:extLst>
                  <a:ext uri="{FF2B5EF4-FFF2-40B4-BE49-F238E27FC236}">
                    <a16:creationId xmlns:a16="http://schemas.microsoft.com/office/drawing/2014/main" id="{4E69812A-2114-41E2-A272-873178E46592}"/>
                  </a:ext>
                </a:extLst>
              </p:cNvPr>
              <p:cNvSpPr>
                <a:spLocks noChangeArrowheads="1"/>
              </p:cNvSpPr>
              <p:nvPr/>
            </p:nvSpPr>
            <p:spPr bwMode="auto">
              <a:xfrm>
                <a:off x="1405" y="2288"/>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B</a:t>
                </a:r>
                <a:endParaRPr kumimoji="0" lang="en-US" altLang="zh-CN" sz="4000" u="sng" baseline="-25000"/>
              </a:p>
            </p:txBody>
          </p:sp>
          <p:sp>
            <p:nvSpPr>
              <p:cNvPr id="48146" name="Rectangle 92">
                <a:extLst>
                  <a:ext uri="{FF2B5EF4-FFF2-40B4-BE49-F238E27FC236}">
                    <a16:creationId xmlns:a16="http://schemas.microsoft.com/office/drawing/2014/main" id="{09E84D89-39F9-42D6-87CA-7BD98DA5F3EC}"/>
                  </a:ext>
                </a:extLst>
              </p:cNvPr>
              <p:cNvSpPr>
                <a:spLocks noChangeArrowheads="1"/>
              </p:cNvSpPr>
              <p:nvPr/>
            </p:nvSpPr>
            <p:spPr bwMode="auto">
              <a:xfrm>
                <a:off x="1864" y="1788"/>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D31</a:t>
                </a:r>
                <a:endParaRPr kumimoji="0" lang="en-US" altLang="zh-CN" sz="4000" u="sng" baseline="-25000"/>
              </a:p>
            </p:txBody>
          </p:sp>
          <p:sp>
            <p:nvSpPr>
              <p:cNvPr id="48147" name="Rectangle 93">
                <a:extLst>
                  <a:ext uri="{FF2B5EF4-FFF2-40B4-BE49-F238E27FC236}">
                    <a16:creationId xmlns:a16="http://schemas.microsoft.com/office/drawing/2014/main" id="{21CA09D8-31FE-447E-B2A9-920BB0027AE9}"/>
                  </a:ext>
                </a:extLst>
              </p:cNvPr>
              <p:cNvSpPr>
                <a:spLocks noChangeArrowheads="1"/>
              </p:cNvSpPr>
              <p:nvPr/>
            </p:nvSpPr>
            <p:spPr bwMode="auto">
              <a:xfrm>
                <a:off x="1864" y="1568"/>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D21</a:t>
                </a:r>
                <a:endParaRPr kumimoji="0" lang="en-US" altLang="zh-CN" sz="4000" u="sng" baseline="-25000"/>
              </a:p>
            </p:txBody>
          </p:sp>
          <p:sp>
            <p:nvSpPr>
              <p:cNvPr id="48148" name="Rectangle 94">
                <a:extLst>
                  <a:ext uri="{FF2B5EF4-FFF2-40B4-BE49-F238E27FC236}">
                    <a16:creationId xmlns:a16="http://schemas.microsoft.com/office/drawing/2014/main" id="{5888FBA3-147E-450B-85BE-3E53768AD265}"/>
                  </a:ext>
                </a:extLst>
              </p:cNvPr>
              <p:cNvSpPr>
                <a:spLocks noChangeArrowheads="1"/>
              </p:cNvSpPr>
              <p:nvPr/>
            </p:nvSpPr>
            <p:spPr bwMode="auto">
              <a:xfrm>
                <a:off x="1864" y="1348"/>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D11</a:t>
                </a:r>
                <a:endParaRPr kumimoji="0" lang="en-US" altLang="zh-CN" sz="4000" u="sng" baseline="-25000"/>
              </a:p>
            </p:txBody>
          </p:sp>
          <p:sp>
            <p:nvSpPr>
              <p:cNvPr id="48149" name="Rectangle 95">
                <a:extLst>
                  <a:ext uri="{FF2B5EF4-FFF2-40B4-BE49-F238E27FC236}">
                    <a16:creationId xmlns:a16="http://schemas.microsoft.com/office/drawing/2014/main" id="{4DCD6BC7-2C8E-44CE-AB85-261F2C444E0B}"/>
                  </a:ext>
                </a:extLst>
              </p:cNvPr>
              <p:cNvSpPr>
                <a:spLocks noChangeArrowheads="1"/>
              </p:cNvSpPr>
              <p:nvPr/>
            </p:nvSpPr>
            <p:spPr bwMode="auto">
              <a:xfrm>
                <a:off x="1864" y="1128"/>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D01</a:t>
                </a:r>
                <a:endParaRPr kumimoji="0" lang="en-US" altLang="zh-CN" sz="4000" u="sng" baseline="-25000"/>
              </a:p>
            </p:txBody>
          </p:sp>
          <p:sp>
            <p:nvSpPr>
              <p:cNvPr id="48150" name="Rectangle 96">
                <a:extLst>
                  <a:ext uri="{FF2B5EF4-FFF2-40B4-BE49-F238E27FC236}">
                    <a16:creationId xmlns:a16="http://schemas.microsoft.com/office/drawing/2014/main" id="{4E6DB70C-BB35-4A11-9C8F-BE1C6989EC40}"/>
                  </a:ext>
                </a:extLst>
              </p:cNvPr>
              <p:cNvSpPr>
                <a:spLocks noChangeArrowheads="1"/>
              </p:cNvSpPr>
              <p:nvPr/>
            </p:nvSpPr>
            <p:spPr bwMode="auto">
              <a:xfrm>
                <a:off x="2387" y="1572"/>
                <a:ext cx="26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Out</a:t>
                </a:r>
                <a:endParaRPr kumimoji="0" lang="en-US" altLang="zh-CN" sz="4000" u="sng" baseline="-25000"/>
              </a:p>
            </p:txBody>
          </p:sp>
          <p:sp>
            <p:nvSpPr>
              <p:cNvPr id="48151" name="Line 97">
                <a:extLst>
                  <a:ext uri="{FF2B5EF4-FFF2-40B4-BE49-F238E27FC236}">
                    <a16:creationId xmlns:a16="http://schemas.microsoft.com/office/drawing/2014/main" id="{59F47C5D-5A00-4528-B641-EF00D1ACFD3F}"/>
                  </a:ext>
                </a:extLst>
              </p:cNvPr>
              <p:cNvSpPr>
                <a:spLocks noChangeShapeType="1"/>
              </p:cNvSpPr>
              <p:nvPr/>
            </p:nvSpPr>
            <p:spPr bwMode="auto">
              <a:xfrm>
                <a:off x="2735" y="1645"/>
                <a:ext cx="29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98">
                <a:extLst>
                  <a:ext uri="{FF2B5EF4-FFF2-40B4-BE49-F238E27FC236}">
                    <a16:creationId xmlns:a16="http://schemas.microsoft.com/office/drawing/2014/main" id="{8B1DA8A2-A460-4245-AEBA-A2ACA693D707}"/>
                  </a:ext>
                </a:extLst>
              </p:cNvPr>
              <p:cNvSpPr>
                <a:spLocks noChangeShapeType="1"/>
              </p:cNvSpPr>
              <p:nvPr/>
            </p:nvSpPr>
            <p:spPr bwMode="auto">
              <a:xfrm>
                <a:off x="1541" y="1895"/>
                <a:ext cx="29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99">
                <a:extLst>
                  <a:ext uri="{FF2B5EF4-FFF2-40B4-BE49-F238E27FC236}">
                    <a16:creationId xmlns:a16="http://schemas.microsoft.com/office/drawing/2014/main" id="{22EA3EB1-BAA5-4FAA-8896-A94991F804DB}"/>
                  </a:ext>
                </a:extLst>
              </p:cNvPr>
              <p:cNvSpPr>
                <a:spLocks noChangeShapeType="1"/>
              </p:cNvSpPr>
              <p:nvPr/>
            </p:nvSpPr>
            <p:spPr bwMode="auto">
              <a:xfrm>
                <a:off x="1541" y="1675"/>
                <a:ext cx="298"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100">
                <a:extLst>
                  <a:ext uri="{FF2B5EF4-FFF2-40B4-BE49-F238E27FC236}">
                    <a16:creationId xmlns:a16="http://schemas.microsoft.com/office/drawing/2014/main" id="{8FA021FD-1BEE-442D-835C-EFE73BD98AE7}"/>
                  </a:ext>
                </a:extLst>
              </p:cNvPr>
              <p:cNvSpPr>
                <a:spLocks noChangeShapeType="1"/>
              </p:cNvSpPr>
              <p:nvPr/>
            </p:nvSpPr>
            <p:spPr bwMode="auto">
              <a:xfrm>
                <a:off x="1541" y="1200"/>
                <a:ext cx="28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101">
                <a:extLst>
                  <a:ext uri="{FF2B5EF4-FFF2-40B4-BE49-F238E27FC236}">
                    <a16:creationId xmlns:a16="http://schemas.microsoft.com/office/drawing/2014/main" id="{ED4DFE56-AB5E-43D9-9549-5EE6950A2652}"/>
                  </a:ext>
                </a:extLst>
              </p:cNvPr>
              <p:cNvSpPr>
                <a:spLocks noChangeShapeType="1"/>
              </p:cNvSpPr>
              <p:nvPr/>
            </p:nvSpPr>
            <p:spPr bwMode="auto">
              <a:xfrm flipV="1">
                <a:off x="1540" y="1447"/>
                <a:ext cx="281"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Rectangle 102">
                <a:extLst>
                  <a:ext uri="{FF2B5EF4-FFF2-40B4-BE49-F238E27FC236}">
                    <a16:creationId xmlns:a16="http://schemas.microsoft.com/office/drawing/2014/main" id="{FBE1A8B1-47FB-4FA6-9000-1FA662526C52}"/>
                  </a:ext>
                </a:extLst>
              </p:cNvPr>
              <p:cNvSpPr>
                <a:spLocks noChangeArrowheads="1"/>
              </p:cNvSpPr>
              <p:nvPr/>
            </p:nvSpPr>
            <p:spPr bwMode="auto">
              <a:xfrm>
                <a:off x="3068" y="1552"/>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Y</a:t>
                </a:r>
                <a:endParaRPr kumimoji="0" lang="en-US" altLang="zh-CN" sz="4000" u="sng" baseline="-25000"/>
              </a:p>
            </p:txBody>
          </p:sp>
          <p:sp>
            <p:nvSpPr>
              <p:cNvPr id="48157" name="Rectangle 103">
                <a:extLst>
                  <a:ext uri="{FF2B5EF4-FFF2-40B4-BE49-F238E27FC236}">
                    <a16:creationId xmlns:a16="http://schemas.microsoft.com/office/drawing/2014/main" id="{7774BDE5-7495-49ED-A171-F411A757F425}"/>
                  </a:ext>
                </a:extLst>
              </p:cNvPr>
              <p:cNvSpPr>
                <a:spLocks noChangeArrowheads="1"/>
              </p:cNvSpPr>
              <p:nvPr/>
            </p:nvSpPr>
            <p:spPr bwMode="auto">
              <a:xfrm>
                <a:off x="2278" y="2078"/>
                <a:ext cx="4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4-to-1</a:t>
                </a:r>
                <a:endParaRPr kumimoji="0" lang="en-US" altLang="zh-CN" sz="4000" u="sng" baseline="-25000"/>
              </a:p>
            </p:txBody>
          </p:sp>
          <p:sp>
            <p:nvSpPr>
              <p:cNvPr id="48158" name="Rectangle 104">
                <a:extLst>
                  <a:ext uri="{FF2B5EF4-FFF2-40B4-BE49-F238E27FC236}">
                    <a16:creationId xmlns:a16="http://schemas.microsoft.com/office/drawing/2014/main" id="{42277350-B99D-4C66-8DEC-8FE8BC3FF9F8}"/>
                  </a:ext>
                </a:extLst>
              </p:cNvPr>
              <p:cNvSpPr>
                <a:spLocks noChangeArrowheads="1"/>
              </p:cNvSpPr>
              <p:nvPr/>
            </p:nvSpPr>
            <p:spPr bwMode="auto">
              <a:xfrm>
                <a:off x="2294" y="2263"/>
                <a:ext cx="3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MUX</a:t>
                </a:r>
                <a:endParaRPr kumimoji="0" lang="en-US" altLang="zh-CN" sz="4000" u="sng" baseline="-25000"/>
              </a:p>
            </p:txBody>
          </p:sp>
          <p:grpSp>
            <p:nvGrpSpPr>
              <p:cNvPr id="48159" name="Group 105">
                <a:extLst>
                  <a:ext uri="{FF2B5EF4-FFF2-40B4-BE49-F238E27FC236}">
                    <a16:creationId xmlns:a16="http://schemas.microsoft.com/office/drawing/2014/main" id="{6E05A99D-4AAD-42DB-B919-0734F7A1C62D}"/>
                  </a:ext>
                </a:extLst>
              </p:cNvPr>
              <p:cNvGrpSpPr>
                <a:grpSpLocks/>
              </p:cNvGrpSpPr>
              <p:nvPr/>
            </p:nvGrpSpPr>
            <p:grpSpPr bwMode="auto">
              <a:xfrm>
                <a:off x="1417" y="1355"/>
                <a:ext cx="111" cy="182"/>
                <a:chOff x="353" y="1347"/>
                <a:chExt cx="111" cy="182"/>
              </a:xfrm>
            </p:grpSpPr>
            <p:sp>
              <p:nvSpPr>
                <p:cNvPr id="48202" name="Rectangle 106">
                  <a:extLst>
                    <a:ext uri="{FF2B5EF4-FFF2-40B4-BE49-F238E27FC236}">
                      <a16:creationId xmlns:a16="http://schemas.microsoft.com/office/drawing/2014/main" id="{791FDAB9-92D6-4DDE-A0F1-483099F5E1AA}"/>
                    </a:ext>
                  </a:extLst>
                </p:cNvPr>
                <p:cNvSpPr>
                  <a:spLocks noChangeArrowheads="1"/>
                </p:cNvSpPr>
                <p:nvPr/>
              </p:nvSpPr>
              <p:spPr bwMode="auto">
                <a:xfrm>
                  <a:off x="353" y="13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203" name="Line 107">
                  <a:extLst>
                    <a:ext uri="{FF2B5EF4-FFF2-40B4-BE49-F238E27FC236}">
                      <a16:creationId xmlns:a16="http://schemas.microsoft.com/office/drawing/2014/main" id="{88F519D8-9F0E-43BB-BAA7-E4D3DF5E29B3}"/>
                    </a:ext>
                  </a:extLst>
                </p:cNvPr>
                <p:cNvSpPr>
                  <a:spLocks noChangeShapeType="1"/>
                </p:cNvSpPr>
                <p:nvPr/>
              </p:nvSpPr>
              <p:spPr bwMode="auto">
                <a:xfrm>
                  <a:off x="368" y="1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60" name="Rectangle 108">
                <a:extLst>
                  <a:ext uri="{FF2B5EF4-FFF2-40B4-BE49-F238E27FC236}">
                    <a16:creationId xmlns:a16="http://schemas.microsoft.com/office/drawing/2014/main" id="{7C4D21C9-9A6D-4CB2-B4B9-F7F28515B128}"/>
                  </a:ext>
                </a:extLst>
              </p:cNvPr>
              <p:cNvSpPr>
                <a:spLocks noChangeArrowheads="1"/>
              </p:cNvSpPr>
              <p:nvPr/>
            </p:nvSpPr>
            <p:spPr bwMode="auto">
              <a:xfrm>
                <a:off x="1425" y="1579"/>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161" name="Rectangle 109">
                <a:extLst>
                  <a:ext uri="{FF2B5EF4-FFF2-40B4-BE49-F238E27FC236}">
                    <a16:creationId xmlns:a16="http://schemas.microsoft.com/office/drawing/2014/main" id="{B56C5B1A-A31A-412F-8CFD-6E36896FDA46}"/>
                  </a:ext>
                </a:extLst>
              </p:cNvPr>
              <p:cNvSpPr>
                <a:spLocks noChangeArrowheads="1"/>
              </p:cNvSpPr>
              <p:nvPr/>
            </p:nvSpPr>
            <p:spPr bwMode="auto">
              <a:xfrm>
                <a:off x="1417" y="110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grpSp>
            <p:nvGrpSpPr>
              <p:cNvPr id="48162" name="Group 110">
                <a:extLst>
                  <a:ext uri="{FF2B5EF4-FFF2-40B4-BE49-F238E27FC236}">
                    <a16:creationId xmlns:a16="http://schemas.microsoft.com/office/drawing/2014/main" id="{0B76B751-F3F2-4D74-9B16-C41C59D4586A}"/>
                  </a:ext>
                </a:extLst>
              </p:cNvPr>
              <p:cNvGrpSpPr>
                <a:grpSpLocks/>
              </p:cNvGrpSpPr>
              <p:nvPr/>
            </p:nvGrpSpPr>
            <p:grpSpPr bwMode="auto">
              <a:xfrm>
                <a:off x="1425" y="1795"/>
                <a:ext cx="111" cy="182"/>
                <a:chOff x="353" y="1347"/>
                <a:chExt cx="111" cy="182"/>
              </a:xfrm>
            </p:grpSpPr>
            <p:sp>
              <p:nvSpPr>
                <p:cNvPr id="48200" name="Rectangle 111">
                  <a:extLst>
                    <a:ext uri="{FF2B5EF4-FFF2-40B4-BE49-F238E27FC236}">
                      <a16:creationId xmlns:a16="http://schemas.microsoft.com/office/drawing/2014/main" id="{2EE42748-1F03-4BA2-9E52-11CB8DBD155F}"/>
                    </a:ext>
                  </a:extLst>
                </p:cNvPr>
                <p:cNvSpPr>
                  <a:spLocks noChangeArrowheads="1"/>
                </p:cNvSpPr>
                <p:nvPr/>
              </p:nvSpPr>
              <p:spPr bwMode="auto">
                <a:xfrm>
                  <a:off x="353" y="13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201" name="Line 112">
                  <a:extLst>
                    <a:ext uri="{FF2B5EF4-FFF2-40B4-BE49-F238E27FC236}">
                      <a16:creationId xmlns:a16="http://schemas.microsoft.com/office/drawing/2014/main" id="{7D7EA052-D942-4F3F-92BC-052B883C85AD}"/>
                    </a:ext>
                  </a:extLst>
                </p:cNvPr>
                <p:cNvSpPr>
                  <a:spLocks noChangeShapeType="1"/>
                </p:cNvSpPr>
                <p:nvPr/>
              </p:nvSpPr>
              <p:spPr bwMode="auto">
                <a:xfrm>
                  <a:off x="368" y="1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63" name="Rectangle 113">
                <a:extLst>
                  <a:ext uri="{FF2B5EF4-FFF2-40B4-BE49-F238E27FC236}">
                    <a16:creationId xmlns:a16="http://schemas.microsoft.com/office/drawing/2014/main" id="{8E263D4E-5F5F-4CF2-A53E-D774D5E463FB}"/>
                  </a:ext>
                </a:extLst>
              </p:cNvPr>
              <p:cNvSpPr>
                <a:spLocks noChangeArrowheads="1"/>
              </p:cNvSpPr>
              <p:nvPr/>
            </p:nvSpPr>
            <p:spPr bwMode="auto">
              <a:xfrm>
                <a:off x="3921" y="1036"/>
                <a:ext cx="896" cy="1475"/>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8164" name="Rectangle 114">
                <a:extLst>
                  <a:ext uri="{FF2B5EF4-FFF2-40B4-BE49-F238E27FC236}">
                    <a16:creationId xmlns:a16="http://schemas.microsoft.com/office/drawing/2014/main" id="{BF65399E-3889-46B2-855A-4A2F83F37AB2}"/>
                  </a:ext>
                </a:extLst>
              </p:cNvPr>
              <p:cNvSpPr>
                <a:spLocks noChangeArrowheads="1"/>
              </p:cNvSpPr>
              <p:nvPr/>
            </p:nvSpPr>
            <p:spPr bwMode="auto">
              <a:xfrm>
                <a:off x="3955" y="1770"/>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D30</a:t>
                </a:r>
                <a:endParaRPr kumimoji="0" lang="en-US" altLang="zh-CN" sz="4000" u="sng" baseline="-25000"/>
              </a:p>
            </p:txBody>
          </p:sp>
          <p:sp>
            <p:nvSpPr>
              <p:cNvPr id="48165" name="Rectangle 115">
                <a:extLst>
                  <a:ext uri="{FF2B5EF4-FFF2-40B4-BE49-F238E27FC236}">
                    <a16:creationId xmlns:a16="http://schemas.microsoft.com/office/drawing/2014/main" id="{41EF3863-FD1C-4433-B59A-8ECE68B926CA}"/>
                  </a:ext>
                </a:extLst>
              </p:cNvPr>
              <p:cNvSpPr>
                <a:spLocks noChangeArrowheads="1"/>
              </p:cNvSpPr>
              <p:nvPr/>
            </p:nvSpPr>
            <p:spPr bwMode="auto">
              <a:xfrm>
                <a:off x="3955" y="1551"/>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D20</a:t>
                </a:r>
                <a:endParaRPr kumimoji="0" lang="en-US" altLang="zh-CN" sz="4000" u="sng" baseline="-25000"/>
              </a:p>
            </p:txBody>
          </p:sp>
          <p:sp>
            <p:nvSpPr>
              <p:cNvPr id="48166" name="Rectangle 116">
                <a:extLst>
                  <a:ext uri="{FF2B5EF4-FFF2-40B4-BE49-F238E27FC236}">
                    <a16:creationId xmlns:a16="http://schemas.microsoft.com/office/drawing/2014/main" id="{ADA10DE8-C9D5-4799-B1E5-635E1553015D}"/>
                  </a:ext>
                </a:extLst>
              </p:cNvPr>
              <p:cNvSpPr>
                <a:spLocks noChangeArrowheads="1"/>
              </p:cNvSpPr>
              <p:nvPr/>
            </p:nvSpPr>
            <p:spPr bwMode="auto">
              <a:xfrm>
                <a:off x="3955" y="1331"/>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D10</a:t>
                </a:r>
                <a:endParaRPr kumimoji="0" lang="en-US" altLang="zh-CN" sz="4000" u="sng" baseline="-25000"/>
              </a:p>
            </p:txBody>
          </p:sp>
          <p:sp>
            <p:nvSpPr>
              <p:cNvPr id="48167" name="Rectangle 117">
                <a:extLst>
                  <a:ext uri="{FF2B5EF4-FFF2-40B4-BE49-F238E27FC236}">
                    <a16:creationId xmlns:a16="http://schemas.microsoft.com/office/drawing/2014/main" id="{C73177D9-E7BF-4569-A28A-AFC80ABE12AC}"/>
                  </a:ext>
                </a:extLst>
              </p:cNvPr>
              <p:cNvSpPr>
                <a:spLocks noChangeArrowheads="1"/>
              </p:cNvSpPr>
              <p:nvPr/>
            </p:nvSpPr>
            <p:spPr bwMode="auto">
              <a:xfrm>
                <a:off x="3955" y="1111"/>
                <a:ext cx="28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D00</a:t>
                </a:r>
                <a:endParaRPr kumimoji="0" lang="en-US" altLang="zh-CN" sz="4000" u="sng" baseline="-25000"/>
              </a:p>
            </p:txBody>
          </p:sp>
          <p:sp>
            <p:nvSpPr>
              <p:cNvPr id="48168" name="Rectangle 118">
                <a:extLst>
                  <a:ext uri="{FF2B5EF4-FFF2-40B4-BE49-F238E27FC236}">
                    <a16:creationId xmlns:a16="http://schemas.microsoft.com/office/drawing/2014/main" id="{F6E4C086-621A-4502-BAC6-0366DA8CDF9C}"/>
                  </a:ext>
                </a:extLst>
              </p:cNvPr>
              <p:cNvSpPr>
                <a:spLocks noChangeArrowheads="1"/>
              </p:cNvSpPr>
              <p:nvPr/>
            </p:nvSpPr>
            <p:spPr bwMode="auto">
              <a:xfrm>
                <a:off x="4477" y="1556"/>
                <a:ext cx="26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Out</a:t>
                </a:r>
                <a:endParaRPr kumimoji="0" lang="en-US" altLang="zh-CN" sz="4000" u="sng" baseline="-25000"/>
              </a:p>
            </p:txBody>
          </p:sp>
          <p:sp>
            <p:nvSpPr>
              <p:cNvPr id="48169" name="Line 119">
                <a:extLst>
                  <a:ext uri="{FF2B5EF4-FFF2-40B4-BE49-F238E27FC236}">
                    <a16:creationId xmlns:a16="http://schemas.microsoft.com/office/drawing/2014/main" id="{06A1FCD0-B4ED-4A83-AED7-F251CCDDD752}"/>
                  </a:ext>
                </a:extLst>
              </p:cNvPr>
              <p:cNvSpPr>
                <a:spLocks noChangeShapeType="1"/>
              </p:cNvSpPr>
              <p:nvPr/>
            </p:nvSpPr>
            <p:spPr bwMode="auto">
              <a:xfrm>
                <a:off x="4825" y="1645"/>
                <a:ext cx="29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Line 120">
                <a:extLst>
                  <a:ext uri="{FF2B5EF4-FFF2-40B4-BE49-F238E27FC236}">
                    <a16:creationId xmlns:a16="http://schemas.microsoft.com/office/drawing/2014/main" id="{E55B8E46-F159-479A-989A-BBE598973A19}"/>
                  </a:ext>
                </a:extLst>
              </p:cNvPr>
              <p:cNvSpPr>
                <a:spLocks noChangeShapeType="1"/>
              </p:cNvSpPr>
              <p:nvPr/>
            </p:nvSpPr>
            <p:spPr bwMode="auto">
              <a:xfrm>
                <a:off x="3630" y="1859"/>
                <a:ext cx="28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1" name="Line 121">
                <a:extLst>
                  <a:ext uri="{FF2B5EF4-FFF2-40B4-BE49-F238E27FC236}">
                    <a16:creationId xmlns:a16="http://schemas.microsoft.com/office/drawing/2014/main" id="{812F633F-A341-4F2A-81D6-926DE4A35E0C}"/>
                  </a:ext>
                </a:extLst>
              </p:cNvPr>
              <p:cNvSpPr>
                <a:spLocks noChangeShapeType="1"/>
              </p:cNvSpPr>
              <p:nvPr/>
            </p:nvSpPr>
            <p:spPr bwMode="auto">
              <a:xfrm>
                <a:off x="3626" y="1639"/>
                <a:ext cx="29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2" name="Line 122">
                <a:extLst>
                  <a:ext uri="{FF2B5EF4-FFF2-40B4-BE49-F238E27FC236}">
                    <a16:creationId xmlns:a16="http://schemas.microsoft.com/office/drawing/2014/main" id="{635AB68B-3D66-4E58-A18C-DC4C5309E47F}"/>
                  </a:ext>
                </a:extLst>
              </p:cNvPr>
              <p:cNvSpPr>
                <a:spLocks noChangeShapeType="1"/>
              </p:cNvSpPr>
              <p:nvPr/>
            </p:nvSpPr>
            <p:spPr bwMode="auto">
              <a:xfrm>
                <a:off x="3630" y="1419"/>
                <a:ext cx="2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3" name="Line 123">
                <a:extLst>
                  <a:ext uri="{FF2B5EF4-FFF2-40B4-BE49-F238E27FC236}">
                    <a16:creationId xmlns:a16="http://schemas.microsoft.com/office/drawing/2014/main" id="{FA2EE7A4-766D-40FF-977A-46C4A4E417D9}"/>
                  </a:ext>
                </a:extLst>
              </p:cNvPr>
              <p:cNvSpPr>
                <a:spLocks noChangeShapeType="1"/>
              </p:cNvSpPr>
              <p:nvPr/>
            </p:nvSpPr>
            <p:spPr bwMode="auto">
              <a:xfrm>
                <a:off x="3618" y="1163"/>
                <a:ext cx="294"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4" name="Rectangle 124">
                <a:extLst>
                  <a:ext uri="{FF2B5EF4-FFF2-40B4-BE49-F238E27FC236}">
                    <a16:creationId xmlns:a16="http://schemas.microsoft.com/office/drawing/2014/main" id="{D08F09E8-679F-4E24-8171-CAED43D6A24F}"/>
                  </a:ext>
                </a:extLst>
              </p:cNvPr>
              <p:cNvSpPr>
                <a:spLocks noChangeArrowheads="1"/>
              </p:cNvSpPr>
              <p:nvPr/>
            </p:nvSpPr>
            <p:spPr bwMode="auto">
              <a:xfrm>
                <a:off x="5162" y="1557"/>
                <a:ext cx="9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Z</a:t>
                </a:r>
                <a:endParaRPr kumimoji="0" lang="en-US" altLang="zh-CN" sz="4000" u="sng" baseline="-25000"/>
              </a:p>
            </p:txBody>
          </p:sp>
          <p:sp>
            <p:nvSpPr>
              <p:cNvPr id="48175" name="Rectangle 125">
                <a:extLst>
                  <a:ext uri="{FF2B5EF4-FFF2-40B4-BE49-F238E27FC236}">
                    <a16:creationId xmlns:a16="http://schemas.microsoft.com/office/drawing/2014/main" id="{FB0FD72D-9AF5-4643-9493-AE89F0653EDA}"/>
                  </a:ext>
                </a:extLst>
              </p:cNvPr>
              <p:cNvSpPr>
                <a:spLocks noChangeArrowheads="1"/>
              </p:cNvSpPr>
              <p:nvPr/>
            </p:nvSpPr>
            <p:spPr bwMode="auto">
              <a:xfrm>
                <a:off x="4358" y="2078"/>
                <a:ext cx="4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4-to-1</a:t>
                </a:r>
                <a:endParaRPr kumimoji="0" lang="en-US" altLang="zh-CN" sz="4000" u="sng" baseline="-25000"/>
              </a:p>
            </p:txBody>
          </p:sp>
          <p:sp>
            <p:nvSpPr>
              <p:cNvPr id="48176" name="Rectangle 126">
                <a:extLst>
                  <a:ext uri="{FF2B5EF4-FFF2-40B4-BE49-F238E27FC236}">
                    <a16:creationId xmlns:a16="http://schemas.microsoft.com/office/drawing/2014/main" id="{51D747B8-8F7D-4B8C-95EF-F0195709F655}"/>
                  </a:ext>
                </a:extLst>
              </p:cNvPr>
              <p:cNvSpPr>
                <a:spLocks noChangeArrowheads="1"/>
              </p:cNvSpPr>
              <p:nvPr/>
            </p:nvSpPr>
            <p:spPr bwMode="auto">
              <a:xfrm>
                <a:off x="4374" y="2263"/>
                <a:ext cx="3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MUX</a:t>
                </a:r>
                <a:endParaRPr kumimoji="0" lang="en-US" altLang="zh-CN" sz="4000" u="sng" baseline="-25000"/>
              </a:p>
            </p:txBody>
          </p:sp>
          <p:sp>
            <p:nvSpPr>
              <p:cNvPr id="48177" name="Line 127">
                <a:extLst>
                  <a:ext uri="{FF2B5EF4-FFF2-40B4-BE49-F238E27FC236}">
                    <a16:creationId xmlns:a16="http://schemas.microsoft.com/office/drawing/2014/main" id="{EF4037F4-84B3-4960-8AD1-FEEA2BBAB4D5}"/>
                  </a:ext>
                </a:extLst>
              </p:cNvPr>
              <p:cNvSpPr>
                <a:spLocks noChangeShapeType="1"/>
              </p:cNvSpPr>
              <p:nvPr/>
            </p:nvSpPr>
            <p:spPr bwMode="auto">
              <a:xfrm>
                <a:off x="3620" y="2231"/>
                <a:ext cx="29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8" name="Line 128">
                <a:extLst>
                  <a:ext uri="{FF2B5EF4-FFF2-40B4-BE49-F238E27FC236}">
                    <a16:creationId xmlns:a16="http://schemas.microsoft.com/office/drawing/2014/main" id="{6F26BDA8-1732-4585-B135-97A0D7EA59AB}"/>
                  </a:ext>
                </a:extLst>
              </p:cNvPr>
              <p:cNvSpPr>
                <a:spLocks noChangeShapeType="1"/>
              </p:cNvSpPr>
              <p:nvPr/>
            </p:nvSpPr>
            <p:spPr bwMode="auto">
              <a:xfrm>
                <a:off x="3620" y="2377"/>
                <a:ext cx="29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9" name="Rectangle 129">
                <a:extLst>
                  <a:ext uri="{FF2B5EF4-FFF2-40B4-BE49-F238E27FC236}">
                    <a16:creationId xmlns:a16="http://schemas.microsoft.com/office/drawing/2014/main" id="{BD3BE00E-F298-43CE-BE92-D3FF223714BB}"/>
                  </a:ext>
                </a:extLst>
              </p:cNvPr>
              <p:cNvSpPr>
                <a:spLocks noChangeArrowheads="1"/>
              </p:cNvSpPr>
              <p:nvPr/>
            </p:nvSpPr>
            <p:spPr bwMode="auto">
              <a:xfrm>
                <a:off x="3957" y="213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S1</a:t>
                </a:r>
                <a:endParaRPr kumimoji="0" lang="en-US" altLang="zh-CN" sz="4000" u="sng" baseline="-25000"/>
              </a:p>
            </p:txBody>
          </p:sp>
          <p:sp>
            <p:nvSpPr>
              <p:cNvPr id="48180" name="Rectangle 130">
                <a:extLst>
                  <a:ext uri="{FF2B5EF4-FFF2-40B4-BE49-F238E27FC236}">
                    <a16:creationId xmlns:a16="http://schemas.microsoft.com/office/drawing/2014/main" id="{2438D878-8911-4BBB-B6F7-7E7120A4C382}"/>
                  </a:ext>
                </a:extLst>
              </p:cNvPr>
              <p:cNvSpPr>
                <a:spLocks noChangeArrowheads="1"/>
              </p:cNvSpPr>
              <p:nvPr/>
            </p:nvSpPr>
            <p:spPr bwMode="auto">
              <a:xfrm>
                <a:off x="3957" y="2281"/>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S0</a:t>
                </a:r>
                <a:endParaRPr kumimoji="0" lang="en-US" altLang="zh-CN" sz="4000" u="sng" baseline="-25000"/>
              </a:p>
            </p:txBody>
          </p:sp>
          <p:sp>
            <p:nvSpPr>
              <p:cNvPr id="48181" name="Rectangle 131">
                <a:extLst>
                  <a:ext uri="{FF2B5EF4-FFF2-40B4-BE49-F238E27FC236}">
                    <a16:creationId xmlns:a16="http://schemas.microsoft.com/office/drawing/2014/main" id="{95C3614A-6284-40EB-ACC5-991E39E2E578}"/>
                  </a:ext>
                </a:extLst>
              </p:cNvPr>
              <p:cNvSpPr>
                <a:spLocks noChangeArrowheads="1"/>
              </p:cNvSpPr>
              <p:nvPr/>
            </p:nvSpPr>
            <p:spPr bwMode="auto">
              <a:xfrm>
                <a:off x="3493" y="2131"/>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A</a:t>
                </a:r>
                <a:endParaRPr kumimoji="0" lang="en-US" altLang="zh-CN" sz="4000" u="sng" baseline="-25000"/>
              </a:p>
            </p:txBody>
          </p:sp>
          <p:sp>
            <p:nvSpPr>
              <p:cNvPr id="48182" name="Rectangle 132">
                <a:extLst>
                  <a:ext uri="{FF2B5EF4-FFF2-40B4-BE49-F238E27FC236}">
                    <a16:creationId xmlns:a16="http://schemas.microsoft.com/office/drawing/2014/main" id="{D9C36657-0B75-4CE6-9350-0F5F3A3B4130}"/>
                  </a:ext>
                </a:extLst>
              </p:cNvPr>
              <p:cNvSpPr>
                <a:spLocks noChangeArrowheads="1"/>
              </p:cNvSpPr>
              <p:nvPr/>
            </p:nvSpPr>
            <p:spPr bwMode="auto">
              <a:xfrm>
                <a:off x="3493" y="2288"/>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B</a:t>
                </a:r>
                <a:endParaRPr kumimoji="0" lang="en-US" altLang="zh-CN" sz="4000" u="sng" baseline="-25000"/>
              </a:p>
            </p:txBody>
          </p:sp>
          <p:sp>
            <p:nvSpPr>
              <p:cNvPr id="48183" name="Rectangle 133">
                <a:extLst>
                  <a:ext uri="{FF2B5EF4-FFF2-40B4-BE49-F238E27FC236}">
                    <a16:creationId xmlns:a16="http://schemas.microsoft.com/office/drawing/2014/main" id="{3B6F6D54-F0AC-484F-B5E2-4EBAABEB2267}"/>
                  </a:ext>
                </a:extLst>
              </p:cNvPr>
              <p:cNvSpPr>
                <a:spLocks noChangeArrowheads="1"/>
              </p:cNvSpPr>
              <p:nvPr/>
            </p:nvSpPr>
            <p:spPr bwMode="auto">
              <a:xfrm>
                <a:off x="3497" y="106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184" name="Rectangle 134">
                <a:extLst>
                  <a:ext uri="{FF2B5EF4-FFF2-40B4-BE49-F238E27FC236}">
                    <a16:creationId xmlns:a16="http://schemas.microsoft.com/office/drawing/2014/main" id="{C9794A80-3F72-4881-A4D7-5A1B783A4088}"/>
                  </a:ext>
                </a:extLst>
              </p:cNvPr>
              <p:cNvSpPr>
                <a:spLocks noChangeArrowheads="1"/>
              </p:cNvSpPr>
              <p:nvPr/>
            </p:nvSpPr>
            <p:spPr bwMode="auto">
              <a:xfrm>
                <a:off x="3505" y="1763"/>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grpSp>
            <p:nvGrpSpPr>
              <p:cNvPr id="48185" name="Group 135">
                <a:extLst>
                  <a:ext uri="{FF2B5EF4-FFF2-40B4-BE49-F238E27FC236}">
                    <a16:creationId xmlns:a16="http://schemas.microsoft.com/office/drawing/2014/main" id="{CDCCAF83-1955-41C1-91AC-656B7FB76A1E}"/>
                  </a:ext>
                </a:extLst>
              </p:cNvPr>
              <p:cNvGrpSpPr>
                <a:grpSpLocks/>
              </p:cNvGrpSpPr>
              <p:nvPr/>
            </p:nvGrpSpPr>
            <p:grpSpPr bwMode="auto">
              <a:xfrm>
                <a:off x="3497" y="1315"/>
                <a:ext cx="111" cy="182"/>
                <a:chOff x="353" y="1347"/>
                <a:chExt cx="111" cy="182"/>
              </a:xfrm>
            </p:grpSpPr>
            <p:sp>
              <p:nvSpPr>
                <p:cNvPr id="48198" name="Rectangle 136">
                  <a:extLst>
                    <a:ext uri="{FF2B5EF4-FFF2-40B4-BE49-F238E27FC236}">
                      <a16:creationId xmlns:a16="http://schemas.microsoft.com/office/drawing/2014/main" id="{D9EA439A-DE4C-402A-917F-33C61DCE3554}"/>
                    </a:ext>
                  </a:extLst>
                </p:cNvPr>
                <p:cNvSpPr>
                  <a:spLocks noChangeArrowheads="1"/>
                </p:cNvSpPr>
                <p:nvPr/>
              </p:nvSpPr>
              <p:spPr bwMode="auto">
                <a:xfrm>
                  <a:off x="353" y="13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199" name="Line 137">
                  <a:extLst>
                    <a:ext uri="{FF2B5EF4-FFF2-40B4-BE49-F238E27FC236}">
                      <a16:creationId xmlns:a16="http://schemas.microsoft.com/office/drawing/2014/main" id="{A06F118D-FB89-4F87-BB26-C53FB1E86742}"/>
                    </a:ext>
                  </a:extLst>
                </p:cNvPr>
                <p:cNvSpPr>
                  <a:spLocks noChangeShapeType="1"/>
                </p:cNvSpPr>
                <p:nvPr/>
              </p:nvSpPr>
              <p:spPr bwMode="auto">
                <a:xfrm>
                  <a:off x="368" y="1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186" name="Group 138">
                <a:extLst>
                  <a:ext uri="{FF2B5EF4-FFF2-40B4-BE49-F238E27FC236}">
                    <a16:creationId xmlns:a16="http://schemas.microsoft.com/office/drawing/2014/main" id="{CED14995-A246-40CC-8F39-D93EB01A6F11}"/>
                  </a:ext>
                </a:extLst>
              </p:cNvPr>
              <p:cNvGrpSpPr>
                <a:grpSpLocks/>
              </p:cNvGrpSpPr>
              <p:nvPr/>
            </p:nvGrpSpPr>
            <p:grpSpPr bwMode="auto">
              <a:xfrm>
                <a:off x="3497" y="1547"/>
                <a:ext cx="111" cy="182"/>
                <a:chOff x="353" y="1347"/>
                <a:chExt cx="111" cy="182"/>
              </a:xfrm>
            </p:grpSpPr>
            <p:sp>
              <p:nvSpPr>
                <p:cNvPr id="48196" name="Rectangle 139">
                  <a:extLst>
                    <a:ext uri="{FF2B5EF4-FFF2-40B4-BE49-F238E27FC236}">
                      <a16:creationId xmlns:a16="http://schemas.microsoft.com/office/drawing/2014/main" id="{3AD51146-BD9F-44F6-876B-2E8B0DAA0402}"/>
                    </a:ext>
                  </a:extLst>
                </p:cNvPr>
                <p:cNvSpPr>
                  <a:spLocks noChangeArrowheads="1"/>
                </p:cNvSpPr>
                <p:nvPr/>
              </p:nvSpPr>
              <p:spPr bwMode="auto">
                <a:xfrm>
                  <a:off x="353" y="13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197" name="Line 140">
                  <a:extLst>
                    <a:ext uri="{FF2B5EF4-FFF2-40B4-BE49-F238E27FC236}">
                      <a16:creationId xmlns:a16="http://schemas.microsoft.com/office/drawing/2014/main" id="{14030C73-4BA5-410D-A080-A876DE30E443}"/>
                    </a:ext>
                  </a:extLst>
                </p:cNvPr>
                <p:cNvSpPr>
                  <a:spLocks noChangeShapeType="1"/>
                </p:cNvSpPr>
                <p:nvPr/>
              </p:nvSpPr>
              <p:spPr bwMode="auto">
                <a:xfrm>
                  <a:off x="368" y="1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87" name="Line 141">
                <a:extLst>
                  <a:ext uri="{FF2B5EF4-FFF2-40B4-BE49-F238E27FC236}">
                    <a16:creationId xmlns:a16="http://schemas.microsoft.com/office/drawing/2014/main" id="{932A00CD-4D34-41E3-BBD2-A9B3C40759F1}"/>
                  </a:ext>
                </a:extLst>
              </p:cNvPr>
              <p:cNvSpPr>
                <a:spLocks noChangeShapeType="1"/>
              </p:cNvSpPr>
              <p:nvPr/>
            </p:nvSpPr>
            <p:spPr bwMode="auto">
              <a:xfrm flipV="1">
                <a:off x="472" y="1552"/>
                <a:ext cx="1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88" name="Group 142">
                <a:extLst>
                  <a:ext uri="{FF2B5EF4-FFF2-40B4-BE49-F238E27FC236}">
                    <a16:creationId xmlns:a16="http://schemas.microsoft.com/office/drawing/2014/main" id="{CEA33B15-17F5-48B1-9E7D-D2BB625EDFF7}"/>
                  </a:ext>
                </a:extLst>
              </p:cNvPr>
              <p:cNvGrpSpPr>
                <a:grpSpLocks noChangeAspect="1"/>
              </p:cNvGrpSpPr>
              <p:nvPr/>
            </p:nvGrpSpPr>
            <p:grpSpPr bwMode="auto">
              <a:xfrm>
                <a:off x="640" y="1384"/>
                <a:ext cx="334" cy="334"/>
                <a:chOff x="1968" y="1507"/>
                <a:chExt cx="480" cy="480"/>
              </a:xfrm>
            </p:grpSpPr>
            <p:sp>
              <p:nvSpPr>
                <p:cNvPr id="48194" name="AutoShape 143">
                  <a:extLst>
                    <a:ext uri="{FF2B5EF4-FFF2-40B4-BE49-F238E27FC236}">
                      <a16:creationId xmlns:a16="http://schemas.microsoft.com/office/drawing/2014/main" id="{B7E6573E-568E-4CCC-B0A0-5BD425E70874}"/>
                    </a:ext>
                  </a:extLst>
                </p:cNvPr>
                <p:cNvSpPr>
                  <a:spLocks noChangeAspect="1" noChangeArrowheads="1"/>
                </p:cNvSpPr>
                <p:nvPr/>
              </p:nvSpPr>
              <p:spPr bwMode="auto">
                <a:xfrm rot="5400000">
                  <a:off x="1920" y="1555"/>
                  <a:ext cx="480" cy="384"/>
                </a:xfrm>
                <a:prstGeom prst="triangle">
                  <a:avLst>
                    <a:gd name="adj" fmla="val 50000"/>
                  </a:avLst>
                </a:prstGeom>
                <a:noFill/>
                <a:ln w="38100">
                  <a:solidFill>
                    <a:schemeClr val="tx1"/>
                  </a:solidFill>
                  <a:miter lim="800000"/>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8195" name="Oval 144">
                  <a:extLst>
                    <a:ext uri="{FF2B5EF4-FFF2-40B4-BE49-F238E27FC236}">
                      <a16:creationId xmlns:a16="http://schemas.microsoft.com/office/drawing/2014/main" id="{F1D3A6A7-E4DA-42FC-8095-6FB9D10C8767}"/>
                    </a:ext>
                  </a:extLst>
                </p:cNvPr>
                <p:cNvSpPr>
                  <a:spLocks noChangeAspect="1" noChangeArrowheads="1"/>
                </p:cNvSpPr>
                <p:nvPr/>
              </p:nvSpPr>
              <p:spPr bwMode="auto">
                <a:xfrm>
                  <a:off x="2352" y="1699"/>
                  <a:ext cx="96" cy="96"/>
                </a:xfrm>
                <a:prstGeom prst="ellipse">
                  <a:avLst/>
                </a:prstGeom>
                <a:noFill/>
                <a:ln w="38100">
                  <a:solidFill>
                    <a:schemeClr val="tx1"/>
                  </a:solidFill>
                  <a:round/>
                  <a:headEnd/>
                  <a:tailEnd/>
                </a:ln>
                <a:effectLst/>
                <a:extLst>
                  <a:ext uri="{909E8E84-426E-40DD-AFC4-6F175D3DCCD1}">
                    <a14:hiddenFill xmlns:a14="http://schemas.microsoft.com/office/drawing/2010/main">
                      <a:solidFill>
                        <a:srgbClr val="00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sp>
            <p:nvSpPr>
              <p:cNvPr id="48189" name="Rectangle 145">
                <a:extLst>
                  <a:ext uri="{FF2B5EF4-FFF2-40B4-BE49-F238E27FC236}">
                    <a16:creationId xmlns:a16="http://schemas.microsoft.com/office/drawing/2014/main" id="{B48578AA-7B02-4F6B-8414-4D4ACD1E0288}"/>
                  </a:ext>
                </a:extLst>
              </p:cNvPr>
              <p:cNvSpPr>
                <a:spLocks noChangeArrowheads="1"/>
              </p:cNvSpPr>
              <p:nvPr/>
            </p:nvSpPr>
            <p:spPr bwMode="auto">
              <a:xfrm>
                <a:off x="337" y="1459"/>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grpSp>
            <p:nvGrpSpPr>
              <p:cNvPr id="48190" name="Group 146">
                <a:extLst>
                  <a:ext uri="{FF2B5EF4-FFF2-40B4-BE49-F238E27FC236}">
                    <a16:creationId xmlns:a16="http://schemas.microsoft.com/office/drawing/2014/main" id="{3FA4E1B7-4750-4F34-B7B4-2A9EF6C5FCE4}"/>
                  </a:ext>
                </a:extLst>
              </p:cNvPr>
              <p:cNvGrpSpPr>
                <a:grpSpLocks/>
              </p:cNvGrpSpPr>
              <p:nvPr/>
            </p:nvGrpSpPr>
            <p:grpSpPr bwMode="auto">
              <a:xfrm>
                <a:off x="1177" y="1467"/>
                <a:ext cx="111" cy="182"/>
                <a:chOff x="353" y="1347"/>
                <a:chExt cx="111" cy="182"/>
              </a:xfrm>
            </p:grpSpPr>
            <p:sp>
              <p:nvSpPr>
                <p:cNvPr id="48192" name="Rectangle 147">
                  <a:extLst>
                    <a:ext uri="{FF2B5EF4-FFF2-40B4-BE49-F238E27FC236}">
                      <a16:creationId xmlns:a16="http://schemas.microsoft.com/office/drawing/2014/main" id="{0569E278-4DA6-4CBD-8E62-9FF5A63E9B04}"/>
                    </a:ext>
                  </a:extLst>
                </p:cNvPr>
                <p:cNvSpPr>
                  <a:spLocks noChangeArrowheads="1"/>
                </p:cNvSpPr>
                <p:nvPr/>
              </p:nvSpPr>
              <p:spPr bwMode="auto">
                <a:xfrm>
                  <a:off x="353" y="134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SWISS"/>
                    </a:rPr>
                    <a:t>C</a:t>
                  </a:r>
                  <a:endParaRPr kumimoji="0" lang="en-US" altLang="zh-CN" sz="4000" u="sng" baseline="-25000"/>
                </a:p>
              </p:txBody>
            </p:sp>
            <p:sp>
              <p:nvSpPr>
                <p:cNvPr id="48193" name="Line 148">
                  <a:extLst>
                    <a:ext uri="{FF2B5EF4-FFF2-40B4-BE49-F238E27FC236}">
                      <a16:creationId xmlns:a16="http://schemas.microsoft.com/office/drawing/2014/main" id="{E82748F3-C499-4959-BA0F-9B5225AB2438}"/>
                    </a:ext>
                  </a:extLst>
                </p:cNvPr>
                <p:cNvSpPr>
                  <a:spLocks noChangeShapeType="1"/>
                </p:cNvSpPr>
                <p:nvPr/>
              </p:nvSpPr>
              <p:spPr bwMode="auto">
                <a:xfrm>
                  <a:off x="368" y="1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91" name="Line 149">
                <a:extLst>
                  <a:ext uri="{FF2B5EF4-FFF2-40B4-BE49-F238E27FC236}">
                    <a16:creationId xmlns:a16="http://schemas.microsoft.com/office/drawing/2014/main" id="{F17C47F7-8C87-48F1-B612-6E431AA090B7}"/>
                  </a:ext>
                </a:extLst>
              </p:cNvPr>
              <p:cNvSpPr>
                <a:spLocks noChangeShapeType="1"/>
              </p:cNvSpPr>
              <p:nvPr/>
            </p:nvSpPr>
            <p:spPr bwMode="auto">
              <a:xfrm flipV="1">
                <a:off x="984" y="1552"/>
                <a:ext cx="1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37" name="Oval 152">
              <a:extLst>
                <a:ext uri="{FF2B5EF4-FFF2-40B4-BE49-F238E27FC236}">
                  <a16:creationId xmlns:a16="http://schemas.microsoft.com/office/drawing/2014/main" id="{2CC13301-ADCB-45E8-BBA1-FEC143D34F9F}"/>
                </a:ext>
              </a:extLst>
            </p:cNvPr>
            <p:cNvSpPr>
              <a:spLocks noChangeArrowheads="1"/>
            </p:cNvSpPr>
            <p:nvPr/>
          </p:nvSpPr>
          <p:spPr bwMode="auto">
            <a:xfrm>
              <a:off x="2231" y="2490"/>
              <a:ext cx="503" cy="22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sp>
          <p:nvSpPr>
            <p:cNvPr id="48138" name="Oval 153">
              <a:extLst>
                <a:ext uri="{FF2B5EF4-FFF2-40B4-BE49-F238E27FC236}">
                  <a16:creationId xmlns:a16="http://schemas.microsoft.com/office/drawing/2014/main" id="{F62ED53A-C5A4-4616-8E83-2FC5126B9B35}"/>
                </a:ext>
              </a:extLst>
            </p:cNvPr>
            <p:cNvSpPr>
              <a:spLocks noChangeArrowheads="1"/>
            </p:cNvSpPr>
            <p:nvPr/>
          </p:nvSpPr>
          <p:spPr bwMode="auto">
            <a:xfrm>
              <a:off x="4305" y="2489"/>
              <a:ext cx="503" cy="22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endParaRPr lang="zh-CN" altLang="zh-CN"/>
            </a:p>
          </p:txBody>
        </p:sp>
      </p:grpSp>
      <p:sp>
        <p:nvSpPr>
          <p:cNvPr id="2" name="日期占位符 1">
            <a:extLst>
              <a:ext uri="{FF2B5EF4-FFF2-40B4-BE49-F238E27FC236}">
                <a16:creationId xmlns:a16="http://schemas.microsoft.com/office/drawing/2014/main" id="{2B6F79EB-F22A-AA4F-91DB-1D70074A6BD7}"/>
              </a:ext>
            </a:extLst>
          </p:cNvPr>
          <p:cNvSpPr>
            <a:spLocks noGrp="1"/>
          </p:cNvSpPr>
          <p:nvPr>
            <p:ph type="dt" sz="half" idx="10"/>
          </p:nvPr>
        </p:nvSpPr>
        <p:spPr/>
        <p:txBody>
          <a:bodyPr/>
          <a:lstStyle/>
          <a:p>
            <a:pPr>
              <a:defRPr/>
            </a:pPr>
            <a:fld id="{B3CB9FC7-D1B8-4144-900E-A4C795BB2123}"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ED38531D-7E85-FE49-B672-082B72B4001D}"/>
              </a:ext>
            </a:extLst>
          </p:cNvPr>
          <p:cNvSpPr>
            <a:spLocks noGrp="1"/>
          </p:cNvSpPr>
          <p:nvPr>
            <p:ph type="sldNum" sz="quarter" idx="11"/>
          </p:nvPr>
        </p:nvSpPr>
        <p:spPr/>
        <p:txBody>
          <a:bodyPr/>
          <a:lstStyle/>
          <a:p>
            <a:pPr>
              <a:defRPr/>
            </a:pPr>
            <a:fld id="{C9E5F587-4D90-4736-B972-8853C3D17463}" type="slidenum">
              <a:rPr lang="en-US" altLang="zh-CN" smtClean="0"/>
              <a:pPr>
                <a:defRPr/>
              </a:pPr>
              <a:t>14</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333624507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5">
            <a:extLst>
              <a:ext uri="{FF2B5EF4-FFF2-40B4-BE49-F238E27FC236}">
                <a16:creationId xmlns:a16="http://schemas.microsoft.com/office/drawing/2014/main" id="{3689EA3A-96A3-424D-9205-45798018D41B}"/>
              </a:ext>
            </a:extLst>
          </p:cNvPr>
          <p:cNvSpPr txBox="1">
            <a:spLocks noChangeArrowheads="1"/>
          </p:cNvSpPr>
          <p:nvPr/>
        </p:nvSpPr>
        <p:spPr bwMode="auto">
          <a:xfrm>
            <a:off x="461963" y="1782763"/>
            <a:ext cx="805230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358775" indent="-358775" eaLnBrk="1" hangingPunct="1">
              <a:spcBef>
                <a:spcPts val="1200"/>
              </a:spcBef>
              <a:buClr>
                <a:srgbClr val="FF0000"/>
              </a:buClr>
              <a:buFont typeface="Wingdings" panose="05000000000000000000" pitchFamily="2" charset="2"/>
              <a:buChar char="l"/>
            </a:pPr>
            <a:r>
              <a:rPr lang="zh-CN" altLang="zh-CN" sz="3600" b="0" dirty="0">
                <a:ea typeface="华文新魏" panose="02010800040101010101" pitchFamily="2" charset="-122"/>
              </a:rPr>
              <a:t>内容</a:t>
            </a:r>
            <a:endParaRPr lang="en-US" altLang="zh-CN" sz="3600" b="0" dirty="0">
              <a:ea typeface="华文新魏" panose="02010800040101010101" pitchFamily="2" charset="-122"/>
            </a:endParaRPr>
          </a:p>
          <a:p>
            <a:pPr marL="0" indent="0" eaLnBrk="1" hangingPunct="1">
              <a:spcBef>
                <a:spcPts val="1200"/>
              </a:spcBef>
              <a:buClr>
                <a:srgbClr val="FF0000"/>
              </a:buClr>
            </a:pPr>
            <a:r>
              <a:rPr lang="zh-CN" altLang="en-US" sz="3600" b="0" dirty="0">
                <a:ea typeface="华文新魏" panose="02010800040101010101" pitchFamily="2" charset="-122"/>
              </a:rPr>
              <a:t>   基于事件的组合电路模拟</a:t>
            </a:r>
            <a:endParaRPr lang="en-US" altLang="zh-CN" sz="3600" b="0" dirty="0">
              <a:ea typeface="华文新魏" panose="02010800040101010101" pitchFamily="2" charset="-122"/>
            </a:endParaRPr>
          </a:p>
          <a:p>
            <a:pPr marL="358775" indent="-358775" eaLnBrk="1" hangingPunct="1">
              <a:spcBef>
                <a:spcPts val="1200"/>
              </a:spcBef>
              <a:buClr>
                <a:srgbClr val="FF0000"/>
              </a:buClr>
              <a:buFont typeface="Wingdings" panose="05000000000000000000" pitchFamily="2" charset="2"/>
              <a:buChar char="l"/>
            </a:pPr>
            <a:r>
              <a:rPr lang="zh-CN" altLang="en-US" sz="3600" b="0" dirty="0">
                <a:ea typeface="华文新魏" panose="02010800040101010101" pitchFamily="2" charset="-122"/>
              </a:rPr>
              <a:t>目标</a:t>
            </a:r>
            <a:endParaRPr lang="en-US" altLang="zh-CN" sz="3600" b="0" dirty="0">
              <a:ea typeface="华文新魏" panose="02010800040101010101" pitchFamily="2" charset="-122"/>
            </a:endParaRPr>
          </a:p>
          <a:p>
            <a:pPr marL="0" indent="0" eaLnBrk="1" hangingPunct="1">
              <a:spcBef>
                <a:spcPts val="1200"/>
              </a:spcBef>
              <a:buClr>
                <a:srgbClr val="FF0000"/>
              </a:buClr>
            </a:pPr>
            <a:r>
              <a:rPr lang="zh-CN" altLang="en-US" sz="3600" b="0" dirty="0">
                <a:ea typeface="华文新魏" panose="02010800040101010101" pitchFamily="2" charset="-122"/>
              </a:rPr>
              <a:t>   用人工方法</a:t>
            </a:r>
            <a:r>
              <a:rPr lang="zh-CN" altLang="en-US" sz="3600" b="0" dirty="0">
                <a:solidFill>
                  <a:srgbClr val="0000FF"/>
                </a:solidFill>
                <a:ea typeface="华文新魏" panose="02010800040101010101" pitchFamily="2" charset="-122"/>
              </a:rPr>
              <a:t>进行</a:t>
            </a:r>
            <a:r>
              <a:rPr lang="zh-CN" altLang="en-US" sz="3600" b="0" dirty="0">
                <a:ea typeface="华文新魏" panose="02010800040101010101" pitchFamily="2" charset="-122"/>
              </a:rPr>
              <a:t>基于事件的模拟。</a:t>
            </a:r>
            <a:endParaRPr lang="en-US" altLang="zh-CN" sz="3600" b="0" dirty="0">
              <a:ea typeface="华文新魏" panose="02010800040101010101" pitchFamily="2" charset="-122"/>
            </a:endParaRPr>
          </a:p>
        </p:txBody>
      </p:sp>
      <p:sp>
        <p:nvSpPr>
          <p:cNvPr id="8197" name="Rectangle 6">
            <a:extLst>
              <a:ext uri="{FF2B5EF4-FFF2-40B4-BE49-F238E27FC236}">
                <a16:creationId xmlns:a16="http://schemas.microsoft.com/office/drawing/2014/main" id="{C3106C11-9AD1-4AEF-800B-A7ECFF56DABE}"/>
              </a:ext>
            </a:extLst>
          </p:cNvPr>
          <p:cNvSpPr>
            <a:spLocks noChangeArrowheads="1"/>
          </p:cNvSpPr>
          <p:nvPr/>
        </p:nvSpPr>
        <p:spPr bwMode="auto">
          <a:xfrm>
            <a:off x="406400" y="381000"/>
            <a:ext cx="8509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4000" b="1" dirty="0">
                <a:solidFill>
                  <a:srgbClr val="0000FF"/>
                </a:solidFill>
                <a:latin typeface="华文新魏" panose="02010800040101010101" pitchFamily="2" charset="-122"/>
                <a:ea typeface="华文新魏" panose="02010800040101010101" pitchFamily="2" charset="-122"/>
              </a:rPr>
              <a:t>基于事件的模拟</a:t>
            </a:r>
            <a:endParaRPr lang="zh-CN" altLang="en-US" sz="4800" b="1" dirty="0">
              <a:solidFill>
                <a:schemeClr val="tx2"/>
              </a:solidFill>
              <a:latin typeface="华文新魏" panose="02010800040101010101" pitchFamily="2" charset="-122"/>
              <a:ea typeface="华文新魏" panose="02010800040101010101" pitchFamily="2" charset="-122"/>
            </a:endParaRPr>
          </a:p>
        </p:txBody>
      </p:sp>
      <p:sp>
        <p:nvSpPr>
          <p:cNvPr id="2" name="日期占位符 1">
            <a:extLst>
              <a:ext uri="{FF2B5EF4-FFF2-40B4-BE49-F238E27FC236}">
                <a16:creationId xmlns:a16="http://schemas.microsoft.com/office/drawing/2014/main" id="{3DC79D04-B7AF-3846-A48B-8B2D42D62D35}"/>
              </a:ext>
            </a:extLst>
          </p:cNvPr>
          <p:cNvSpPr>
            <a:spLocks noGrp="1"/>
          </p:cNvSpPr>
          <p:nvPr>
            <p:ph type="dt" sz="half" idx="10"/>
          </p:nvPr>
        </p:nvSpPr>
        <p:spPr/>
        <p:txBody>
          <a:bodyPr/>
          <a:lstStyle/>
          <a:p>
            <a:pPr>
              <a:defRPr/>
            </a:pPr>
            <a:fld id="{070E0A07-82FC-E745-870E-6F4D55C7D526}"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29A2067D-5B66-C943-A6F7-2B3CF13AEB00}"/>
              </a:ext>
            </a:extLst>
          </p:cNvPr>
          <p:cNvSpPr>
            <a:spLocks noGrp="1"/>
          </p:cNvSpPr>
          <p:nvPr>
            <p:ph type="sldNum" sz="quarter" idx="11"/>
          </p:nvPr>
        </p:nvSpPr>
        <p:spPr/>
        <p:txBody>
          <a:bodyPr/>
          <a:lstStyle/>
          <a:p>
            <a:pPr>
              <a:defRPr/>
            </a:pPr>
            <a:fld id="{C9E5F587-4D90-4736-B972-8853C3D17463}" type="slidenum">
              <a:rPr lang="en-US" altLang="zh-CN" smtClean="0"/>
              <a:pPr>
                <a:defRPr/>
              </a:pPr>
              <a:t>15</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2469865003"/>
      </p:ext>
    </p:extLst>
  </p:cSld>
  <p:clrMapOvr>
    <a:masterClrMapping/>
  </p:clrMapOvr>
  <p:transition spd="med" advTm="1068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6AEC56C7-2ED7-2D78-F9AB-262F6A859B25}"/>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4000" dirty="0">
                <a:solidFill>
                  <a:srgbClr val="0000FF"/>
                </a:solidFill>
                <a:latin typeface="华文新魏" panose="02010800040101010101" pitchFamily="2" charset="-122"/>
                <a:ea typeface="华文新魏" panose="02010800040101010101" pitchFamily="2" charset="-122"/>
              </a:rPr>
              <a:t>基于事件的组合电路模拟</a:t>
            </a:r>
            <a:r>
              <a:rPr lang="zh-CN" altLang="en-US" sz="4000" b="1" dirty="0">
                <a:solidFill>
                  <a:srgbClr val="0000FF"/>
                </a:solidFill>
                <a:latin typeface="华文新魏" panose="02010800040101010101" pitchFamily="2" charset="-122"/>
                <a:ea typeface="华文新魏" panose="02010800040101010101" pitchFamily="2" charset="-122"/>
              </a:rPr>
              <a:t>（</a:t>
            </a:r>
            <a:r>
              <a:rPr lang="en-US" altLang="zh-CN" sz="4000" b="1" dirty="0">
                <a:solidFill>
                  <a:srgbClr val="0000FF"/>
                </a:solidFill>
                <a:latin typeface="华文新魏" panose="02010800040101010101" pitchFamily="2" charset="-122"/>
                <a:ea typeface="华文新魏" panose="02010800040101010101" pitchFamily="2" charset="-122"/>
              </a:rPr>
              <a:t>1/2</a:t>
            </a:r>
            <a:r>
              <a:rPr lang="zh-CN" altLang="en-US" sz="4000" b="1" dirty="0">
                <a:solidFill>
                  <a:srgbClr val="0000FF"/>
                </a:solidFill>
                <a:latin typeface="华文新魏" panose="02010800040101010101" pitchFamily="2" charset="-122"/>
                <a:ea typeface="华文新魏" panose="02010800040101010101" pitchFamily="2" charset="-122"/>
              </a:rPr>
              <a:t>）</a:t>
            </a:r>
            <a:endParaRPr lang="zh-CN" altLang="en-US" sz="4000" b="1" dirty="0">
              <a:solidFill>
                <a:srgbClr val="FF0000"/>
              </a:solidFill>
              <a:latin typeface="华文新魏" panose="02010800040101010101" pitchFamily="2" charset="-122"/>
              <a:ea typeface="华文新魏" panose="02010800040101010101" pitchFamily="2" charset="-122"/>
            </a:endParaRPr>
          </a:p>
        </p:txBody>
      </p:sp>
      <p:sp>
        <p:nvSpPr>
          <p:cNvPr id="3" name="Text Box 24">
            <a:extLst>
              <a:ext uri="{FF2B5EF4-FFF2-40B4-BE49-F238E27FC236}">
                <a16:creationId xmlns:a16="http://schemas.microsoft.com/office/drawing/2014/main" id="{BC1D85F2-4EA5-50C2-D737-381D166FFA46}"/>
              </a:ext>
            </a:extLst>
          </p:cNvPr>
          <p:cNvSpPr txBox="1">
            <a:spLocks noChangeArrowheads="1"/>
          </p:cNvSpPr>
          <p:nvPr/>
        </p:nvSpPr>
        <p:spPr bwMode="auto">
          <a:xfrm>
            <a:off x="330200" y="1123950"/>
            <a:ext cx="82994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1938" indent="-261938">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360363" indent="-360363" eaLnBrk="1" hangingPunct="1">
              <a:spcBef>
                <a:spcPct val="20000"/>
              </a:spcBef>
              <a:buClr>
                <a:srgbClr val="FF0000"/>
              </a:buClr>
              <a:buFont typeface="Wingdings" panose="05000000000000000000" pitchFamily="2" charset="2"/>
              <a:buChar char="l"/>
            </a:pPr>
            <a:r>
              <a:rPr lang="zh-CN" altLang="en-US" sz="3200" b="0" dirty="0">
                <a:ea typeface="华文新魏" panose="02010800040101010101" pitchFamily="2" charset="-122"/>
              </a:rPr>
              <a:t>如何确认设计没有错误是一个</a:t>
            </a:r>
            <a:r>
              <a:rPr lang="en-US" altLang="zh-CN" sz="3200" b="0" dirty="0">
                <a:ea typeface="华文新魏" panose="02010800040101010101" pitchFamily="2" charset="-122"/>
              </a:rPr>
              <a:t>NP</a:t>
            </a:r>
            <a:r>
              <a:rPr lang="zh-CN" altLang="en-US" sz="3200" b="0" dirty="0">
                <a:ea typeface="华文新魏" panose="02010800040101010101" pitchFamily="2" charset="-122"/>
              </a:rPr>
              <a:t>难问题</a:t>
            </a:r>
          </a:p>
        </p:txBody>
      </p:sp>
      <p:sp>
        <p:nvSpPr>
          <p:cNvPr id="4" name="Text Box 24">
            <a:extLst>
              <a:ext uri="{FF2B5EF4-FFF2-40B4-BE49-F238E27FC236}">
                <a16:creationId xmlns:a16="http://schemas.microsoft.com/office/drawing/2014/main" id="{ACEF22F1-5DE8-DA39-835C-35EF7A62B639}"/>
              </a:ext>
            </a:extLst>
          </p:cNvPr>
          <p:cNvSpPr txBox="1">
            <a:spLocks noChangeArrowheads="1"/>
          </p:cNvSpPr>
          <p:nvPr/>
        </p:nvSpPr>
        <p:spPr bwMode="auto">
          <a:xfrm>
            <a:off x="330200" y="1692842"/>
            <a:ext cx="7789672" cy="4290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1938" indent="-261938">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marL="719138" lvl="1" indent="-358775" eaLnBrk="1" hangingPunct="1">
              <a:spcBef>
                <a:spcPct val="20000"/>
              </a:spcBef>
              <a:buClr>
                <a:srgbClr val="0000FF"/>
              </a:buClr>
              <a:buFont typeface="Wingdings" panose="05000000000000000000" pitchFamily="2" charset="2"/>
              <a:buChar char="l"/>
            </a:pPr>
            <a:r>
              <a:rPr lang="zh-CN" altLang="en-US" b="0" dirty="0">
                <a:ea typeface="华文新魏" panose="02010800040101010101" pitchFamily="2" charset="-122"/>
              </a:rPr>
              <a:t>功能模拟</a:t>
            </a:r>
            <a:endParaRPr lang="en-US" altLang="zh-CN" b="0" dirty="0">
              <a:ea typeface="华文新魏" panose="02010800040101010101" pitchFamily="2" charset="-122"/>
            </a:endParaRPr>
          </a:p>
          <a:p>
            <a:pPr marL="1079500" lvl="2" indent="-360363" eaLnBrk="1" hangingPunct="1">
              <a:spcBef>
                <a:spcPct val="20000"/>
              </a:spcBef>
              <a:buClr>
                <a:schemeClr val="accent1"/>
              </a:buClr>
              <a:buFont typeface="Wingdings" panose="05000000000000000000" pitchFamily="2" charset="2"/>
              <a:buChar char="l"/>
            </a:pPr>
            <a:r>
              <a:rPr lang="zh-CN" altLang="en-US" sz="2400" b="0" dirty="0">
                <a:ea typeface="华文新魏" panose="02010800040101010101" pitchFamily="2" charset="-122"/>
              </a:rPr>
              <a:t>要多少输入组合？</a:t>
            </a:r>
            <a:endParaRPr lang="en-US" altLang="zh-CN" sz="2400" b="0" dirty="0">
              <a:ea typeface="华文新魏" panose="02010800040101010101" pitchFamily="2" charset="-122"/>
            </a:endParaRPr>
          </a:p>
          <a:p>
            <a:pPr marL="719138" lvl="1" indent="-358775" eaLnBrk="1" hangingPunct="1">
              <a:spcBef>
                <a:spcPct val="20000"/>
              </a:spcBef>
              <a:buClr>
                <a:srgbClr val="0000FF"/>
              </a:buClr>
              <a:buFont typeface="Wingdings" panose="05000000000000000000" pitchFamily="2" charset="2"/>
              <a:buChar char="l"/>
            </a:pPr>
            <a:r>
              <a:rPr lang="zh-CN" altLang="en-US" b="0" dirty="0">
                <a:ea typeface="华文新魏" panose="02010800040101010101" pitchFamily="2" charset="-122"/>
              </a:rPr>
              <a:t>形式化验证（数学证明）</a:t>
            </a:r>
            <a:endParaRPr lang="en-US" altLang="zh-CN" b="0" dirty="0">
              <a:ea typeface="华文新魏" panose="02010800040101010101" pitchFamily="2" charset="-122"/>
            </a:endParaRPr>
          </a:p>
          <a:p>
            <a:pPr marL="1079500" lvl="2" indent="-360363" eaLnBrk="1" hangingPunct="1">
              <a:spcBef>
                <a:spcPct val="20000"/>
              </a:spcBef>
              <a:buClr>
                <a:schemeClr val="accent1"/>
              </a:buClr>
              <a:buFont typeface="Wingdings" panose="05000000000000000000" pitchFamily="2" charset="2"/>
              <a:buChar char="l"/>
            </a:pPr>
            <a:r>
              <a:rPr lang="zh-CN" altLang="en-US" sz="2400" b="0" dirty="0">
                <a:ea typeface="华文新魏" panose="02010800040101010101" pitchFamily="2" charset="-122"/>
              </a:rPr>
              <a:t>太复杂</a:t>
            </a:r>
            <a:endParaRPr lang="en-US" altLang="zh-CN" sz="2400" b="0" dirty="0">
              <a:ea typeface="华文新魏" panose="02010800040101010101" pitchFamily="2" charset="-122"/>
            </a:endParaRPr>
          </a:p>
          <a:p>
            <a:pPr marL="360363" indent="-360363" eaLnBrk="1" hangingPunct="1">
              <a:spcBef>
                <a:spcPct val="20000"/>
              </a:spcBef>
              <a:buClr>
                <a:srgbClr val="FF0000"/>
              </a:buClr>
              <a:buFont typeface="Wingdings" panose="05000000000000000000" pitchFamily="2" charset="2"/>
              <a:buChar char="l"/>
            </a:pPr>
            <a:r>
              <a:rPr lang="en-US" altLang="zh-CN" sz="3200" b="0" dirty="0">
                <a:ea typeface="华文新魏" panose="02010800040101010101" pitchFamily="2" charset="-122"/>
              </a:rPr>
              <a:t>C-testable Circuits</a:t>
            </a:r>
            <a:r>
              <a:rPr lang="zh-CN" altLang="en-US" sz="3200" b="0" dirty="0">
                <a:ea typeface="华文新魏" panose="02010800040101010101" pitchFamily="2" charset="-122"/>
              </a:rPr>
              <a:t>（常数可测的电路）</a:t>
            </a:r>
            <a:endParaRPr lang="en-US" altLang="zh-CN" sz="3200" b="0" dirty="0">
              <a:ea typeface="华文新魏" panose="02010800040101010101" pitchFamily="2" charset="-122"/>
            </a:endParaRPr>
          </a:p>
          <a:p>
            <a:pPr marL="360363" indent="-360363" eaLnBrk="1" hangingPunct="1">
              <a:spcBef>
                <a:spcPct val="20000"/>
              </a:spcBef>
              <a:buClr>
                <a:srgbClr val="FF0000"/>
              </a:buClr>
              <a:buFont typeface="Wingdings" panose="05000000000000000000" pitchFamily="2" charset="2"/>
              <a:buChar char="l"/>
            </a:pPr>
            <a:r>
              <a:rPr lang="zh-CN" altLang="en-US" sz="3200" b="0" dirty="0">
                <a:ea typeface="华文新魏" panose="02010800040101010101" pitchFamily="2" charset="-122"/>
              </a:rPr>
              <a:t>叠代电路的可测性</a:t>
            </a:r>
            <a:endParaRPr lang="en-US" altLang="zh-CN" sz="3200" b="0" dirty="0">
              <a:ea typeface="华文新魏" panose="02010800040101010101" pitchFamily="2" charset="-122"/>
            </a:endParaRPr>
          </a:p>
          <a:p>
            <a:pPr marL="719138" lvl="1" indent="-358775" eaLnBrk="1" hangingPunct="1">
              <a:spcBef>
                <a:spcPct val="20000"/>
              </a:spcBef>
              <a:buClr>
                <a:srgbClr val="0000FF"/>
              </a:buClr>
              <a:buFont typeface="Wingdings" panose="05000000000000000000" pitchFamily="2" charset="2"/>
              <a:buChar char="l"/>
            </a:pPr>
            <a:r>
              <a:rPr lang="en-US" altLang="zh-CN" b="0" i="1" dirty="0">
                <a:ea typeface="华文新魏" panose="02010800040101010101" pitchFamily="2" charset="-122"/>
              </a:rPr>
              <a:t>n</a:t>
            </a:r>
            <a:r>
              <a:rPr lang="en-US" altLang="zh-CN" b="0" dirty="0">
                <a:ea typeface="华文新魏" panose="02010800040101010101" pitchFamily="2" charset="-122"/>
              </a:rPr>
              <a:t>=1</a:t>
            </a:r>
            <a:r>
              <a:rPr lang="zh-CN" altLang="en-US" b="0" dirty="0">
                <a:ea typeface="华文新魏" panose="02010800040101010101" pitchFamily="2" charset="-122"/>
              </a:rPr>
              <a:t>时，</a:t>
            </a:r>
            <a:r>
              <a:rPr lang="en-US" altLang="zh-CN" b="0" dirty="0">
                <a:ea typeface="华文新魏" panose="02010800040101010101" pitchFamily="2" charset="-122"/>
              </a:rPr>
              <a:t>8</a:t>
            </a:r>
            <a:r>
              <a:rPr lang="zh-CN" altLang="en-US" b="0" dirty="0">
                <a:ea typeface="华文新魏" panose="02010800040101010101" pitchFamily="2" charset="-122"/>
              </a:rPr>
              <a:t>个输入组合</a:t>
            </a:r>
            <a:endParaRPr lang="en-US" altLang="zh-CN" b="0" dirty="0">
              <a:ea typeface="华文新魏" panose="02010800040101010101" pitchFamily="2" charset="-122"/>
            </a:endParaRPr>
          </a:p>
          <a:p>
            <a:pPr marL="719138" lvl="1" indent="-358775" eaLnBrk="1" hangingPunct="1">
              <a:spcBef>
                <a:spcPct val="20000"/>
              </a:spcBef>
              <a:buClr>
                <a:srgbClr val="0000FF"/>
              </a:buClr>
              <a:buFont typeface="Wingdings" panose="05000000000000000000" pitchFamily="2" charset="2"/>
              <a:buChar char="l"/>
            </a:pPr>
            <a:r>
              <a:rPr lang="en-US" altLang="zh-CN" b="0" i="1" dirty="0">
                <a:ea typeface="华文新魏" panose="02010800040101010101" pitchFamily="2" charset="-122"/>
              </a:rPr>
              <a:t>n</a:t>
            </a:r>
            <a:r>
              <a:rPr lang="en-US" altLang="zh-CN" b="0" dirty="0">
                <a:ea typeface="华文新魏" panose="02010800040101010101" pitchFamily="2" charset="-122"/>
              </a:rPr>
              <a:t>=2</a:t>
            </a:r>
            <a:r>
              <a:rPr lang="zh-CN" altLang="en-US" b="0" dirty="0">
                <a:ea typeface="华文新魏" panose="02010800040101010101" pitchFamily="2" charset="-122"/>
              </a:rPr>
              <a:t>时，多少个输入组合？</a:t>
            </a:r>
          </a:p>
        </p:txBody>
      </p:sp>
      <p:grpSp>
        <p:nvGrpSpPr>
          <p:cNvPr id="8" name="组合 7">
            <a:extLst>
              <a:ext uri="{FF2B5EF4-FFF2-40B4-BE49-F238E27FC236}">
                <a16:creationId xmlns:a16="http://schemas.microsoft.com/office/drawing/2014/main" id="{6EA029DB-0DF6-EBA0-A281-372BE9EC8138}"/>
              </a:ext>
            </a:extLst>
          </p:cNvPr>
          <p:cNvGrpSpPr/>
          <p:nvPr/>
        </p:nvGrpSpPr>
        <p:grpSpPr>
          <a:xfrm>
            <a:off x="5711364" y="4387175"/>
            <a:ext cx="3042831" cy="1585608"/>
            <a:chOff x="5711364" y="4387175"/>
            <a:chExt cx="3042831" cy="1585608"/>
          </a:xfrm>
        </p:grpSpPr>
        <p:pic>
          <p:nvPicPr>
            <p:cNvPr id="9" name="图片 8">
              <a:extLst>
                <a:ext uri="{FF2B5EF4-FFF2-40B4-BE49-F238E27FC236}">
                  <a16:creationId xmlns:a16="http://schemas.microsoft.com/office/drawing/2014/main" id="{9C7747A8-16B4-6490-5779-FAAA27F22EE2}"/>
                </a:ext>
              </a:extLst>
            </p:cNvPr>
            <p:cNvPicPr>
              <a:picLocks noChangeAspect="1"/>
            </p:cNvPicPr>
            <p:nvPr/>
          </p:nvPicPr>
          <p:blipFill>
            <a:blip r:embed="rId2"/>
            <a:stretch>
              <a:fillRect/>
            </a:stretch>
          </p:blipFill>
          <p:spPr>
            <a:xfrm>
              <a:off x="5828097" y="4387175"/>
              <a:ext cx="2926098" cy="1585608"/>
            </a:xfrm>
            <a:prstGeom prst="rect">
              <a:avLst/>
            </a:prstGeom>
          </p:spPr>
        </p:pic>
        <p:sp>
          <p:nvSpPr>
            <p:cNvPr id="10" name="矩形 9">
              <a:extLst>
                <a:ext uri="{FF2B5EF4-FFF2-40B4-BE49-F238E27FC236}">
                  <a16:creationId xmlns:a16="http://schemas.microsoft.com/office/drawing/2014/main" id="{F12F691B-24E4-2F68-6023-314BB09DB4DF}"/>
                </a:ext>
              </a:extLst>
            </p:cNvPr>
            <p:cNvSpPr/>
            <p:nvPr/>
          </p:nvSpPr>
          <p:spPr bwMode="auto">
            <a:xfrm>
              <a:off x="5711364" y="4856927"/>
              <a:ext cx="125231" cy="646104"/>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grpSp>
      <p:sp>
        <p:nvSpPr>
          <p:cNvPr id="11" name="日期占位符 4">
            <a:extLst>
              <a:ext uri="{FF2B5EF4-FFF2-40B4-BE49-F238E27FC236}">
                <a16:creationId xmlns:a16="http://schemas.microsoft.com/office/drawing/2014/main" id="{5259C448-453A-46C8-FD6F-6C08DB5ADA8F}"/>
              </a:ext>
            </a:extLst>
          </p:cNvPr>
          <p:cNvSpPr>
            <a:spLocks noGrp="1"/>
          </p:cNvSpPr>
          <p:nvPr>
            <p:ph type="dt" sz="half" idx="10"/>
          </p:nvPr>
        </p:nvSpPr>
        <p:spPr>
          <a:xfrm>
            <a:off x="425450" y="6272213"/>
            <a:ext cx="1905000" cy="457200"/>
          </a:xfrm>
        </p:spPr>
        <p:txBody>
          <a:bodyPr/>
          <a:lstStyle/>
          <a:p>
            <a:pPr>
              <a:defRPr/>
            </a:pPr>
            <a:fld id="{9F10E692-6F83-AC4E-B130-E09ACBC70F00}" type="datetime1">
              <a:rPr lang="zh-CN" altLang="en-US" smtClean="0"/>
              <a:t>2023/2/2</a:t>
            </a:fld>
            <a:endParaRPr lang="en-US" altLang="zh-CN">
              <a:solidFill>
                <a:schemeClr val="bg2"/>
              </a:solidFill>
            </a:endParaRPr>
          </a:p>
        </p:txBody>
      </p:sp>
      <p:sp>
        <p:nvSpPr>
          <p:cNvPr id="12" name="灯片编号占位符 6">
            <a:extLst>
              <a:ext uri="{FF2B5EF4-FFF2-40B4-BE49-F238E27FC236}">
                <a16:creationId xmlns:a16="http://schemas.microsoft.com/office/drawing/2014/main" id="{411E063C-0B72-D580-90FA-47534EAADDC1}"/>
              </a:ext>
            </a:extLst>
          </p:cNvPr>
          <p:cNvSpPr>
            <a:spLocks noGrp="1"/>
          </p:cNvSpPr>
          <p:nvPr>
            <p:ph type="sldNum" sz="quarter" idx="11"/>
          </p:nvPr>
        </p:nvSpPr>
        <p:spPr>
          <a:xfrm>
            <a:off x="6724650" y="6272213"/>
            <a:ext cx="1905000" cy="457200"/>
          </a:xfrm>
        </p:spPr>
        <p:txBody>
          <a:bodyPr/>
          <a:lstStyle/>
          <a:p>
            <a:pPr>
              <a:defRPr/>
            </a:pPr>
            <a:fld id="{C9E5F587-4D90-4736-B972-8853C3D17463}" type="slidenum">
              <a:rPr lang="en-US" altLang="zh-CN" smtClean="0"/>
              <a:pPr>
                <a:defRPr/>
              </a:pPr>
              <a:t>16</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177136124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12461C-2FBB-4F76-9907-6B6DB22936AF}"/>
              </a:ext>
            </a:extLst>
          </p:cNvPr>
          <p:cNvSpPr/>
          <p:nvPr/>
        </p:nvSpPr>
        <p:spPr bwMode="auto">
          <a:xfrm>
            <a:off x="0" y="6410325"/>
            <a:ext cx="9144000" cy="447675"/>
          </a:xfrm>
          <a:prstGeom prst="rect">
            <a:avLst/>
          </a:prstGeom>
          <a:solidFill>
            <a:schemeClr val="bg1"/>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820" name="Rectangle 10">
            <a:extLst>
              <a:ext uri="{FF2B5EF4-FFF2-40B4-BE49-F238E27FC236}">
                <a16:creationId xmlns:a16="http://schemas.microsoft.com/office/drawing/2014/main" id="{2FA31BEE-0D32-486E-A4E7-06647DE72100}"/>
              </a:ext>
            </a:extLst>
          </p:cNvPr>
          <p:cNvSpPr>
            <a:spLocks noChangeArrowheads="1"/>
          </p:cNvSpPr>
          <p:nvPr/>
        </p:nvSpPr>
        <p:spPr bwMode="auto">
          <a:xfrm>
            <a:off x="254000" y="215900"/>
            <a:ext cx="8686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4000" dirty="0">
                <a:solidFill>
                  <a:srgbClr val="0000FF"/>
                </a:solidFill>
                <a:latin typeface="华文新魏" panose="02010800040101010101" pitchFamily="2" charset="-122"/>
                <a:ea typeface="华文新魏" panose="02010800040101010101" pitchFamily="2" charset="-122"/>
              </a:rPr>
              <a:t>基于事件的组合电路模拟</a:t>
            </a:r>
            <a:r>
              <a:rPr lang="zh-CN" altLang="en-US" sz="4000" b="1" dirty="0">
                <a:solidFill>
                  <a:srgbClr val="0000FF"/>
                </a:solidFill>
                <a:latin typeface="华文新魏" panose="02010800040101010101" pitchFamily="2" charset="-122"/>
                <a:ea typeface="华文新魏" panose="02010800040101010101" pitchFamily="2" charset="-122"/>
              </a:rPr>
              <a:t>（</a:t>
            </a:r>
            <a:r>
              <a:rPr lang="en-US" altLang="zh-CN" sz="4000" b="1" dirty="0">
                <a:solidFill>
                  <a:srgbClr val="0000FF"/>
                </a:solidFill>
                <a:latin typeface="华文新魏" panose="02010800040101010101" pitchFamily="2" charset="-122"/>
                <a:ea typeface="华文新魏" panose="02010800040101010101" pitchFamily="2" charset="-122"/>
              </a:rPr>
              <a:t>2/2</a:t>
            </a:r>
            <a:r>
              <a:rPr lang="zh-CN" altLang="en-US" sz="4000" b="1" dirty="0">
                <a:solidFill>
                  <a:srgbClr val="0000FF"/>
                </a:solidFill>
                <a:latin typeface="华文新魏" panose="02010800040101010101" pitchFamily="2" charset="-122"/>
                <a:ea typeface="华文新魏" panose="02010800040101010101" pitchFamily="2" charset="-122"/>
              </a:rPr>
              <a:t>）</a:t>
            </a:r>
            <a:endParaRPr lang="zh-CN" altLang="en-US" sz="4000" b="1" dirty="0">
              <a:solidFill>
                <a:srgbClr val="FF0000"/>
              </a:solidFill>
              <a:latin typeface="华文新魏" panose="02010800040101010101" pitchFamily="2" charset="-122"/>
              <a:ea typeface="华文新魏" panose="02010800040101010101" pitchFamily="2" charset="-122"/>
            </a:endParaRPr>
          </a:p>
        </p:txBody>
      </p:sp>
      <p:graphicFrame>
        <p:nvGraphicFramePr>
          <p:cNvPr id="15" name="对象 1">
            <a:extLst>
              <a:ext uri="{FF2B5EF4-FFF2-40B4-BE49-F238E27FC236}">
                <a16:creationId xmlns:a16="http://schemas.microsoft.com/office/drawing/2014/main" id="{4EC5F2A3-12C0-4D88-BCF8-819D75DA9321}"/>
              </a:ext>
            </a:extLst>
          </p:cNvPr>
          <p:cNvGraphicFramePr>
            <a:graphicFrameLocks noChangeAspect="1"/>
          </p:cNvGraphicFramePr>
          <p:nvPr/>
        </p:nvGraphicFramePr>
        <p:xfrm>
          <a:off x="1549400" y="1673225"/>
          <a:ext cx="5894388" cy="4938713"/>
        </p:xfrm>
        <a:graphic>
          <a:graphicData uri="http://schemas.openxmlformats.org/presentationml/2006/ole">
            <mc:AlternateContent xmlns:mc="http://schemas.openxmlformats.org/markup-compatibility/2006">
              <mc:Choice xmlns:v="urn:schemas-microsoft-com:vml" Requires="v">
                <p:oleObj name="BMP 图像" r:id="rId2" imgW="8097380" imgH="6780952" progId="Paint.Picture">
                  <p:embed/>
                </p:oleObj>
              </mc:Choice>
              <mc:Fallback>
                <p:oleObj name="BMP 图像" r:id="rId2" imgW="8097380" imgH="6780952" progId="Paint.Picture">
                  <p:embed/>
                  <p:pic>
                    <p:nvPicPr>
                      <p:cNvPr id="15" name="对象 1">
                        <a:extLst>
                          <a:ext uri="{FF2B5EF4-FFF2-40B4-BE49-F238E27FC236}">
                            <a16:creationId xmlns:a16="http://schemas.microsoft.com/office/drawing/2014/main" id="{4EC5F2A3-12C0-4D88-BCF8-819D75DA9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673225"/>
                        <a:ext cx="5894388" cy="4938713"/>
                      </a:xfrm>
                      <a:prstGeom prst="rect">
                        <a:avLst/>
                      </a:prstGeom>
                      <a:solidFill>
                        <a:srgbClr val="FFCC66"/>
                      </a:solidFill>
                      <a:ln>
                        <a:noFill/>
                      </a:ln>
                    </p:spPr>
                  </p:pic>
                </p:oleObj>
              </mc:Fallback>
            </mc:AlternateContent>
          </a:graphicData>
        </a:graphic>
      </p:graphicFrame>
      <p:sp>
        <p:nvSpPr>
          <p:cNvPr id="16" name="矩形 1">
            <a:extLst>
              <a:ext uri="{FF2B5EF4-FFF2-40B4-BE49-F238E27FC236}">
                <a16:creationId xmlns:a16="http://schemas.microsoft.com/office/drawing/2014/main" id="{A5F20C35-EAC1-40AC-8767-3176B8BE1CED}"/>
              </a:ext>
            </a:extLst>
          </p:cNvPr>
          <p:cNvSpPr>
            <a:spLocks noChangeArrowheads="1"/>
          </p:cNvSpPr>
          <p:nvPr/>
        </p:nvSpPr>
        <p:spPr bwMode="auto">
          <a:xfrm>
            <a:off x="4005808" y="4758881"/>
            <a:ext cx="3436937" cy="1676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kumimoji="1" lang="zh-CN" altLang="en-US" b="1"/>
          </a:p>
        </p:txBody>
      </p:sp>
      <p:pic>
        <p:nvPicPr>
          <p:cNvPr id="17" name="Picture 12">
            <a:extLst>
              <a:ext uri="{FF2B5EF4-FFF2-40B4-BE49-F238E27FC236}">
                <a16:creationId xmlns:a16="http://schemas.microsoft.com/office/drawing/2014/main" id="{684E7986-13A3-4C85-9E85-A6E9343B7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4100" y="4193731"/>
            <a:ext cx="2203450" cy="242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3">
            <a:extLst>
              <a:ext uri="{FF2B5EF4-FFF2-40B4-BE49-F238E27FC236}">
                <a16:creationId xmlns:a16="http://schemas.microsoft.com/office/drawing/2014/main" id="{3730AF8F-0ECC-406B-A4F5-A5906EC19A06}"/>
              </a:ext>
            </a:extLst>
          </p:cNvPr>
          <p:cNvSpPr txBox="1">
            <a:spLocks noChangeArrowheads="1"/>
          </p:cNvSpPr>
          <p:nvPr/>
        </p:nvSpPr>
        <p:spPr bwMode="auto">
          <a:xfrm>
            <a:off x="2970213" y="5863781"/>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1" lang="en-US" altLang="zh-CN" sz="1200" dirty="0">
                <a:solidFill>
                  <a:srgbClr val="FF0000"/>
                </a:solidFill>
              </a:rPr>
              <a:t>0</a:t>
            </a:r>
            <a:endParaRPr kumimoji="1" lang="zh-CN" altLang="en-US" sz="1200" dirty="0">
              <a:solidFill>
                <a:srgbClr val="FF0000"/>
              </a:solidFill>
            </a:endParaRPr>
          </a:p>
        </p:txBody>
      </p:sp>
      <p:sp>
        <p:nvSpPr>
          <p:cNvPr id="19" name="TextBox 14">
            <a:extLst>
              <a:ext uri="{FF2B5EF4-FFF2-40B4-BE49-F238E27FC236}">
                <a16:creationId xmlns:a16="http://schemas.microsoft.com/office/drawing/2014/main" id="{E0228025-733C-4ACE-9A9A-463A668A518E}"/>
              </a:ext>
            </a:extLst>
          </p:cNvPr>
          <p:cNvSpPr txBox="1">
            <a:spLocks noChangeArrowheads="1"/>
          </p:cNvSpPr>
          <p:nvPr/>
        </p:nvSpPr>
        <p:spPr bwMode="auto">
          <a:xfrm>
            <a:off x="2116138" y="6230493"/>
            <a:ext cx="261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1" lang="en-US" altLang="zh-CN" sz="1200">
                <a:solidFill>
                  <a:srgbClr val="FF0000"/>
                </a:solidFill>
              </a:rPr>
              <a:t>0</a:t>
            </a:r>
            <a:endParaRPr kumimoji="1" lang="zh-CN" altLang="en-US" sz="1200">
              <a:solidFill>
                <a:srgbClr val="FF0000"/>
              </a:solidFill>
            </a:endParaRPr>
          </a:p>
        </p:txBody>
      </p:sp>
      <p:sp>
        <p:nvSpPr>
          <p:cNvPr id="20" name="矩形 1">
            <a:extLst>
              <a:ext uri="{FF2B5EF4-FFF2-40B4-BE49-F238E27FC236}">
                <a16:creationId xmlns:a16="http://schemas.microsoft.com/office/drawing/2014/main" id="{504BF758-5803-4037-9172-55561C41C867}"/>
              </a:ext>
            </a:extLst>
          </p:cNvPr>
          <p:cNvSpPr>
            <a:spLocks noChangeArrowheads="1"/>
          </p:cNvSpPr>
          <p:nvPr/>
        </p:nvSpPr>
        <p:spPr bwMode="auto">
          <a:xfrm>
            <a:off x="2628900" y="2625281"/>
            <a:ext cx="930275" cy="1905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kumimoji="1" lang="zh-CN" altLang="en-US" b="1"/>
          </a:p>
        </p:txBody>
      </p:sp>
      <p:sp>
        <p:nvSpPr>
          <p:cNvPr id="21" name="Text Box 24">
            <a:extLst>
              <a:ext uri="{FF2B5EF4-FFF2-40B4-BE49-F238E27FC236}">
                <a16:creationId xmlns:a16="http://schemas.microsoft.com/office/drawing/2014/main" id="{151F25DD-33E6-475F-941D-2909F9123786}"/>
              </a:ext>
            </a:extLst>
          </p:cNvPr>
          <p:cNvSpPr txBox="1">
            <a:spLocks noChangeArrowheads="1"/>
          </p:cNvSpPr>
          <p:nvPr/>
        </p:nvSpPr>
        <p:spPr bwMode="auto">
          <a:xfrm>
            <a:off x="330200" y="1123950"/>
            <a:ext cx="77896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1938" indent="-261938">
              <a:defRPr sz="2800">
                <a:solidFill>
                  <a:schemeClr val="tx1"/>
                </a:solidFill>
                <a:latin typeface="Times New Roman" panose="02020603050405020304" pitchFamily="18" charset="0"/>
                <a:ea typeface="宋体" panose="02010600030101010101" pitchFamily="2" charset="-122"/>
              </a:defRPr>
            </a:lvl1pPr>
            <a:lvl2pPr marL="742950" indent="-285750">
              <a:defRPr sz="2800">
                <a:solidFill>
                  <a:schemeClr val="tx1"/>
                </a:solidFill>
                <a:latin typeface="Times New Roman" panose="02020603050405020304" pitchFamily="18" charset="0"/>
                <a:ea typeface="宋体" panose="02010600030101010101" pitchFamily="2" charset="-122"/>
              </a:defRPr>
            </a:lvl2pPr>
            <a:lvl3pPr marL="1143000" indent="-228600">
              <a:defRPr sz="2800">
                <a:solidFill>
                  <a:schemeClr val="tx1"/>
                </a:solidFill>
                <a:latin typeface="Times New Roman" panose="02020603050405020304" pitchFamily="18" charset="0"/>
                <a:ea typeface="宋体" panose="02010600030101010101" pitchFamily="2" charset="-122"/>
              </a:defRPr>
            </a:lvl3pPr>
            <a:lvl4pPr marL="1600200" indent="-228600">
              <a:defRPr sz="2800">
                <a:solidFill>
                  <a:schemeClr val="tx1"/>
                </a:solidFill>
                <a:latin typeface="Times New Roman" panose="02020603050405020304" pitchFamily="18" charset="0"/>
                <a:ea typeface="宋体" panose="02010600030101010101" pitchFamily="2" charset="-122"/>
              </a:defRPr>
            </a:lvl4pPr>
            <a:lvl5pPr marL="2057400" indent="-22860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Char char="l"/>
            </a:pPr>
            <a:r>
              <a:rPr lang="zh-CN" altLang="en-US" sz="3200" b="0" dirty="0">
                <a:ea typeface="华文新魏" panose="02010800040101010101" pitchFamily="2" charset="-122"/>
              </a:rPr>
              <a:t>（基于事件的）组合电路 模拟</a:t>
            </a:r>
          </a:p>
        </p:txBody>
      </p:sp>
      <p:sp>
        <p:nvSpPr>
          <p:cNvPr id="3" name="箭头: 右 2">
            <a:extLst>
              <a:ext uri="{FF2B5EF4-FFF2-40B4-BE49-F238E27FC236}">
                <a16:creationId xmlns:a16="http://schemas.microsoft.com/office/drawing/2014/main" id="{D9A0EA30-E22B-49AD-A744-3F8A90987F83}"/>
              </a:ext>
            </a:extLst>
          </p:cNvPr>
          <p:cNvSpPr/>
          <p:nvPr/>
        </p:nvSpPr>
        <p:spPr bwMode="auto">
          <a:xfrm>
            <a:off x="1377375" y="2295144"/>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箭头: 右 13">
            <a:extLst>
              <a:ext uri="{FF2B5EF4-FFF2-40B4-BE49-F238E27FC236}">
                <a16:creationId xmlns:a16="http://schemas.microsoft.com/office/drawing/2014/main" id="{F29DE3D2-4CF1-4E75-A655-543527021352}"/>
              </a:ext>
            </a:extLst>
          </p:cNvPr>
          <p:cNvSpPr/>
          <p:nvPr/>
        </p:nvSpPr>
        <p:spPr bwMode="auto">
          <a:xfrm>
            <a:off x="1377376" y="2479628"/>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箭头: 右 21">
            <a:extLst>
              <a:ext uri="{FF2B5EF4-FFF2-40B4-BE49-F238E27FC236}">
                <a16:creationId xmlns:a16="http://schemas.microsoft.com/office/drawing/2014/main" id="{1C26F440-C0B3-4916-8E8C-531212A498B3}"/>
              </a:ext>
            </a:extLst>
          </p:cNvPr>
          <p:cNvSpPr/>
          <p:nvPr/>
        </p:nvSpPr>
        <p:spPr bwMode="auto">
          <a:xfrm>
            <a:off x="1377377" y="2664112"/>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3" name="箭头: 右 22">
            <a:extLst>
              <a:ext uri="{FF2B5EF4-FFF2-40B4-BE49-F238E27FC236}">
                <a16:creationId xmlns:a16="http://schemas.microsoft.com/office/drawing/2014/main" id="{8E0B3A54-0EF1-460A-9BE7-CBBA08224E6B}"/>
              </a:ext>
            </a:extLst>
          </p:cNvPr>
          <p:cNvSpPr/>
          <p:nvPr/>
        </p:nvSpPr>
        <p:spPr bwMode="auto">
          <a:xfrm>
            <a:off x="1377376" y="2856615"/>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 name="箭头: 右 23">
            <a:extLst>
              <a:ext uri="{FF2B5EF4-FFF2-40B4-BE49-F238E27FC236}">
                <a16:creationId xmlns:a16="http://schemas.microsoft.com/office/drawing/2014/main" id="{84F7A024-77EF-4CB5-B210-6C9B7BF34F7B}"/>
              </a:ext>
            </a:extLst>
          </p:cNvPr>
          <p:cNvSpPr/>
          <p:nvPr/>
        </p:nvSpPr>
        <p:spPr bwMode="auto">
          <a:xfrm>
            <a:off x="1377377" y="3041099"/>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5" name="箭头: 右 24">
            <a:extLst>
              <a:ext uri="{FF2B5EF4-FFF2-40B4-BE49-F238E27FC236}">
                <a16:creationId xmlns:a16="http://schemas.microsoft.com/office/drawing/2014/main" id="{695D5DD9-B1D1-4519-8F3C-652880D6CD94}"/>
              </a:ext>
            </a:extLst>
          </p:cNvPr>
          <p:cNvSpPr/>
          <p:nvPr/>
        </p:nvSpPr>
        <p:spPr bwMode="auto">
          <a:xfrm>
            <a:off x="1377378" y="3225583"/>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6" name="箭头: 右 25">
            <a:extLst>
              <a:ext uri="{FF2B5EF4-FFF2-40B4-BE49-F238E27FC236}">
                <a16:creationId xmlns:a16="http://schemas.microsoft.com/office/drawing/2014/main" id="{7D1D96B3-624F-456C-81E8-1907801D98EE}"/>
              </a:ext>
            </a:extLst>
          </p:cNvPr>
          <p:cNvSpPr/>
          <p:nvPr/>
        </p:nvSpPr>
        <p:spPr bwMode="auto">
          <a:xfrm>
            <a:off x="1377376" y="3434128"/>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7" name="箭头: 右 26">
            <a:extLst>
              <a:ext uri="{FF2B5EF4-FFF2-40B4-BE49-F238E27FC236}">
                <a16:creationId xmlns:a16="http://schemas.microsoft.com/office/drawing/2014/main" id="{978315EF-50EA-4075-8506-DC1809473817}"/>
              </a:ext>
            </a:extLst>
          </p:cNvPr>
          <p:cNvSpPr/>
          <p:nvPr/>
        </p:nvSpPr>
        <p:spPr bwMode="auto">
          <a:xfrm>
            <a:off x="1377377" y="3618612"/>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8" name="箭头: 右 27">
            <a:extLst>
              <a:ext uri="{FF2B5EF4-FFF2-40B4-BE49-F238E27FC236}">
                <a16:creationId xmlns:a16="http://schemas.microsoft.com/office/drawing/2014/main" id="{32EDBC7B-983F-4CCA-9363-F74144C966E7}"/>
              </a:ext>
            </a:extLst>
          </p:cNvPr>
          <p:cNvSpPr/>
          <p:nvPr/>
        </p:nvSpPr>
        <p:spPr bwMode="auto">
          <a:xfrm>
            <a:off x="1377378" y="3803096"/>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9" name="箭头: 右 28">
            <a:extLst>
              <a:ext uri="{FF2B5EF4-FFF2-40B4-BE49-F238E27FC236}">
                <a16:creationId xmlns:a16="http://schemas.microsoft.com/office/drawing/2014/main" id="{D986D6D6-1750-47A6-BC8A-4E1C64307AA2}"/>
              </a:ext>
            </a:extLst>
          </p:cNvPr>
          <p:cNvSpPr/>
          <p:nvPr/>
        </p:nvSpPr>
        <p:spPr bwMode="auto">
          <a:xfrm>
            <a:off x="1377377" y="3995599"/>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0" name="箭头: 右 29">
            <a:extLst>
              <a:ext uri="{FF2B5EF4-FFF2-40B4-BE49-F238E27FC236}">
                <a16:creationId xmlns:a16="http://schemas.microsoft.com/office/drawing/2014/main" id="{FDEAB4E2-60FD-4B44-A4BA-5F493808A4C9}"/>
              </a:ext>
            </a:extLst>
          </p:cNvPr>
          <p:cNvSpPr/>
          <p:nvPr/>
        </p:nvSpPr>
        <p:spPr bwMode="auto">
          <a:xfrm>
            <a:off x="1377378" y="4180083"/>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1" name="箭头: 右 30">
            <a:extLst>
              <a:ext uri="{FF2B5EF4-FFF2-40B4-BE49-F238E27FC236}">
                <a16:creationId xmlns:a16="http://schemas.microsoft.com/office/drawing/2014/main" id="{3500016E-3120-44AD-898A-1F605E097B0E}"/>
              </a:ext>
            </a:extLst>
          </p:cNvPr>
          <p:cNvSpPr/>
          <p:nvPr/>
        </p:nvSpPr>
        <p:spPr bwMode="auto">
          <a:xfrm>
            <a:off x="1377379" y="4372588"/>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 name="直接箭头连接符 4">
            <a:extLst>
              <a:ext uri="{FF2B5EF4-FFF2-40B4-BE49-F238E27FC236}">
                <a16:creationId xmlns:a16="http://schemas.microsoft.com/office/drawing/2014/main" id="{8A6B6CB5-8F20-406D-B6DD-3307A6CCE20C}"/>
              </a:ext>
            </a:extLst>
          </p:cNvPr>
          <p:cNvCxnSpPr/>
          <p:nvPr/>
        </p:nvCxnSpPr>
        <p:spPr bwMode="auto">
          <a:xfrm>
            <a:off x="5193102" y="6340415"/>
            <a:ext cx="2035834" cy="0"/>
          </a:xfrm>
          <a:prstGeom prst="straightConnector1">
            <a:avLst/>
          </a:prstGeom>
          <a:noFill/>
          <a:ln w="12700" cap="flat" cmpd="sng" algn="ctr">
            <a:solidFill>
              <a:schemeClr val="tx1"/>
            </a:solidFill>
            <a:prstDash val="solid"/>
            <a:round/>
            <a:headEnd type="none" w="med" len="med"/>
            <a:tailEnd type="triangle"/>
          </a:ln>
        </p:spPr>
      </p:cxnSp>
      <p:cxnSp>
        <p:nvCxnSpPr>
          <p:cNvPr id="7" name="直接连接符 6">
            <a:extLst>
              <a:ext uri="{FF2B5EF4-FFF2-40B4-BE49-F238E27FC236}">
                <a16:creationId xmlns:a16="http://schemas.microsoft.com/office/drawing/2014/main" id="{C8A1A874-4324-4E21-A900-541962EA1222}"/>
              </a:ext>
            </a:extLst>
          </p:cNvPr>
          <p:cNvCxnSpPr/>
          <p:nvPr/>
        </p:nvCxnSpPr>
        <p:spPr bwMode="auto">
          <a:xfrm>
            <a:off x="5471612" y="6305327"/>
            <a:ext cx="0" cy="72000"/>
          </a:xfrm>
          <a:prstGeom prst="line">
            <a:avLst/>
          </a:prstGeom>
          <a:noFill/>
          <a:ln w="6350" cap="flat" cmpd="sng" algn="ctr">
            <a:solidFill>
              <a:srgbClr val="0000FF"/>
            </a:solidFill>
            <a:prstDash val="dash"/>
            <a:round/>
            <a:headEnd type="none" w="med" len="med"/>
            <a:tailEnd type="none" w="med" len="med"/>
          </a:ln>
        </p:spPr>
      </p:cxnSp>
      <p:cxnSp>
        <p:nvCxnSpPr>
          <p:cNvPr id="32" name="直接连接符 31">
            <a:extLst>
              <a:ext uri="{FF2B5EF4-FFF2-40B4-BE49-F238E27FC236}">
                <a16:creationId xmlns:a16="http://schemas.microsoft.com/office/drawing/2014/main" id="{338DAB4C-37A6-4A73-AC6C-0EEC6418A34B}"/>
              </a:ext>
            </a:extLst>
          </p:cNvPr>
          <p:cNvCxnSpPr/>
          <p:nvPr/>
        </p:nvCxnSpPr>
        <p:spPr bwMode="auto">
          <a:xfrm>
            <a:off x="5550535" y="6310482"/>
            <a:ext cx="0" cy="72000"/>
          </a:xfrm>
          <a:prstGeom prst="line">
            <a:avLst/>
          </a:prstGeom>
          <a:noFill/>
          <a:ln w="6350" cap="flat" cmpd="sng" algn="ctr">
            <a:solidFill>
              <a:srgbClr val="0000FF"/>
            </a:solidFill>
            <a:prstDash val="dash"/>
            <a:round/>
            <a:headEnd type="none" w="med" len="med"/>
            <a:tailEnd type="none" w="med" len="med"/>
          </a:ln>
        </p:spPr>
      </p:cxnSp>
      <p:cxnSp>
        <p:nvCxnSpPr>
          <p:cNvPr id="33" name="直接连接符 32">
            <a:extLst>
              <a:ext uri="{FF2B5EF4-FFF2-40B4-BE49-F238E27FC236}">
                <a16:creationId xmlns:a16="http://schemas.microsoft.com/office/drawing/2014/main" id="{1A402D3C-2D00-4147-BBE0-30D0807326A4}"/>
              </a:ext>
            </a:extLst>
          </p:cNvPr>
          <p:cNvCxnSpPr/>
          <p:nvPr/>
        </p:nvCxnSpPr>
        <p:spPr bwMode="auto">
          <a:xfrm>
            <a:off x="5632319" y="6310484"/>
            <a:ext cx="0" cy="72000"/>
          </a:xfrm>
          <a:prstGeom prst="line">
            <a:avLst/>
          </a:prstGeom>
          <a:noFill/>
          <a:ln w="6350" cap="flat" cmpd="sng" algn="ctr">
            <a:solidFill>
              <a:srgbClr val="0000FF"/>
            </a:solidFill>
            <a:prstDash val="dash"/>
            <a:round/>
            <a:headEnd type="none" w="med" len="med"/>
            <a:tailEnd type="none" w="med" len="med"/>
          </a:ln>
        </p:spPr>
      </p:cxnSp>
      <p:cxnSp>
        <p:nvCxnSpPr>
          <p:cNvPr id="34" name="直接连接符 33">
            <a:extLst>
              <a:ext uri="{FF2B5EF4-FFF2-40B4-BE49-F238E27FC236}">
                <a16:creationId xmlns:a16="http://schemas.microsoft.com/office/drawing/2014/main" id="{4E3FD405-AE77-4F8B-8224-5F516CBC0EC2}"/>
              </a:ext>
            </a:extLst>
          </p:cNvPr>
          <p:cNvCxnSpPr/>
          <p:nvPr/>
        </p:nvCxnSpPr>
        <p:spPr bwMode="auto">
          <a:xfrm>
            <a:off x="5713673" y="6310629"/>
            <a:ext cx="0" cy="72000"/>
          </a:xfrm>
          <a:prstGeom prst="line">
            <a:avLst/>
          </a:prstGeom>
          <a:noFill/>
          <a:ln w="6350" cap="flat" cmpd="sng" algn="ctr">
            <a:solidFill>
              <a:srgbClr val="0000FF"/>
            </a:solidFill>
            <a:prstDash val="dash"/>
            <a:round/>
            <a:headEnd type="none" w="med" len="med"/>
            <a:tailEnd type="none" w="med" len="med"/>
          </a:ln>
        </p:spPr>
      </p:cxnSp>
      <p:cxnSp>
        <p:nvCxnSpPr>
          <p:cNvPr id="35" name="直接连接符 34">
            <a:extLst>
              <a:ext uri="{FF2B5EF4-FFF2-40B4-BE49-F238E27FC236}">
                <a16:creationId xmlns:a16="http://schemas.microsoft.com/office/drawing/2014/main" id="{BA4D43DD-93B3-4642-B84A-739026D53D9A}"/>
              </a:ext>
            </a:extLst>
          </p:cNvPr>
          <p:cNvCxnSpPr/>
          <p:nvPr/>
        </p:nvCxnSpPr>
        <p:spPr bwMode="auto">
          <a:xfrm>
            <a:off x="5864642" y="6305328"/>
            <a:ext cx="0" cy="72000"/>
          </a:xfrm>
          <a:prstGeom prst="line">
            <a:avLst/>
          </a:prstGeom>
          <a:noFill/>
          <a:ln w="6350" cap="flat" cmpd="sng" algn="ctr">
            <a:solidFill>
              <a:srgbClr val="0000FF"/>
            </a:solidFill>
            <a:prstDash val="dash"/>
            <a:round/>
            <a:headEnd type="none" w="med" len="med"/>
            <a:tailEnd type="none" w="med" len="med"/>
          </a:ln>
        </p:spPr>
      </p:cxnSp>
      <p:cxnSp>
        <p:nvCxnSpPr>
          <p:cNvPr id="36" name="直接连接符 35">
            <a:extLst>
              <a:ext uri="{FF2B5EF4-FFF2-40B4-BE49-F238E27FC236}">
                <a16:creationId xmlns:a16="http://schemas.microsoft.com/office/drawing/2014/main" id="{17AAA5ED-DD2A-4A41-A15A-B3FB1C1E43E8}"/>
              </a:ext>
            </a:extLst>
          </p:cNvPr>
          <p:cNvCxnSpPr/>
          <p:nvPr/>
        </p:nvCxnSpPr>
        <p:spPr bwMode="auto">
          <a:xfrm>
            <a:off x="5943565" y="6310483"/>
            <a:ext cx="0" cy="72000"/>
          </a:xfrm>
          <a:prstGeom prst="line">
            <a:avLst/>
          </a:prstGeom>
          <a:noFill/>
          <a:ln w="6350" cap="flat" cmpd="sng" algn="ctr">
            <a:solidFill>
              <a:srgbClr val="0000FF"/>
            </a:solidFill>
            <a:prstDash val="dash"/>
            <a:round/>
            <a:headEnd type="none" w="med" len="med"/>
            <a:tailEnd type="none" w="med" len="med"/>
          </a:ln>
        </p:spPr>
      </p:cxnSp>
      <p:cxnSp>
        <p:nvCxnSpPr>
          <p:cNvPr id="37" name="直接连接符 36">
            <a:extLst>
              <a:ext uri="{FF2B5EF4-FFF2-40B4-BE49-F238E27FC236}">
                <a16:creationId xmlns:a16="http://schemas.microsoft.com/office/drawing/2014/main" id="{6344FC90-B5DB-445A-92B8-79212ABA41D2}"/>
              </a:ext>
            </a:extLst>
          </p:cNvPr>
          <p:cNvCxnSpPr/>
          <p:nvPr/>
        </p:nvCxnSpPr>
        <p:spPr bwMode="auto">
          <a:xfrm>
            <a:off x="6025349" y="6310485"/>
            <a:ext cx="0" cy="72000"/>
          </a:xfrm>
          <a:prstGeom prst="line">
            <a:avLst/>
          </a:prstGeom>
          <a:noFill/>
          <a:ln w="6350" cap="flat" cmpd="sng" algn="ctr">
            <a:solidFill>
              <a:srgbClr val="0000FF"/>
            </a:solidFill>
            <a:prstDash val="dash"/>
            <a:round/>
            <a:headEnd type="none" w="med" len="med"/>
            <a:tailEnd type="none" w="med" len="med"/>
          </a:ln>
        </p:spPr>
      </p:cxnSp>
      <p:cxnSp>
        <p:nvCxnSpPr>
          <p:cNvPr id="38" name="直接连接符 37">
            <a:extLst>
              <a:ext uri="{FF2B5EF4-FFF2-40B4-BE49-F238E27FC236}">
                <a16:creationId xmlns:a16="http://schemas.microsoft.com/office/drawing/2014/main" id="{69CB023E-752B-41B1-91E9-78E99D9144BD}"/>
              </a:ext>
            </a:extLst>
          </p:cNvPr>
          <p:cNvCxnSpPr/>
          <p:nvPr/>
        </p:nvCxnSpPr>
        <p:spPr bwMode="auto">
          <a:xfrm>
            <a:off x="6106703" y="6310630"/>
            <a:ext cx="0" cy="72000"/>
          </a:xfrm>
          <a:prstGeom prst="line">
            <a:avLst/>
          </a:prstGeom>
          <a:noFill/>
          <a:ln w="6350" cap="flat" cmpd="sng" algn="ctr">
            <a:solidFill>
              <a:srgbClr val="0000FF"/>
            </a:solidFill>
            <a:prstDash val="dash"/>
            <a:round/>
            <a:headEnd type="none" w="med" len="med"/>
            <a:tailEnd type="none" w="med" len="med"/>
          </a:ln>
        </p:spPr>
      </p:cxnSp>
      <p:cxnSp>
        <p:nvCxnSpPr>
          <p:cNvPr id="39" name="直接连接符 38">
            <a:extLst>
              <a:ext uri="{FF2B5EF4-FFF2-40B4-BE49-F238E27FC236}">
                <a16:creationId xmlns:a16="http://schemas.microsoft.com/office/drawing/2014/main" id="{0CF5C160-5FF1-47DA-9876-D9286A602255}"/>
              </a:ext>
            </a:extLst>
          </p:cNvPr>
          <p:cNvCxnSpPr/>
          <p:nvPr/>
        </p:nvCxnSpPr>
        <p:spPr bwMode="auto">
          <a:xfrm>
            <a:off x="6273713" y="6297307"/>
            <a:ext cx="0" cy="72000"/>
          </a:xfrm>
          <a:prstGeom prst="line">
            <a:avLst/>
          </a:prstGeom>
          <a:noFill/>
          <a:ln w="6350" cap="flat" cmpd="sng" algn="ctr">
            <a:solidFill>
              <a:srgbClr val="0000FF"/>
            </a:solidFill>
            <a:prstDash val="dash"/>
            <a:round/>
            <a:headEnd type="none" w="med" len="med"/>
            <a:tailEnd type="none" w="med" len="med"/>
          </a:ln>
        </p:spPr>
      </p:cxnSp>
      <p:cxnSp>
        <p:nvCxnSpPr>
          <p:cNvPr id="40" name="直接连接符 39">
            <a:extLst>
              <a:ext uri="{FF2B5EF4-FFF2-40B4-BE49-F238E27FC236}">
                <a16:creationId xmlns:a16="http://schemas.microsoft.com/office/drawing/2014/main" id="{F71E43D4-822C-4C74-BE80-8E2A917CD685}"/>
              </a:ext>
            </a:extLst>
          </p:cNvPr>
          <p:cNvCxnSpPr/>
          <p:nvPr/>
        </p:nvCxnSpPr>
        <p:spPr bwMode="auto">
          <a:xfrm>
            <a:off x="6352636" y="6302462"/>
            <a:ext cx="0" cy="72000"/>
          </a:xfrm>
          <a:prstGeom prst="line">
            <a:avLst/>
          </a:prstGeom>
          <a:noFill/>
          <a:ln w="6350" cap="flat" cmpd="sng" algn="ctr">
            <a:solidFill>
              <a:srgbClr val="0000FF"/>
            </a:solidFill>
            <a:prstDash val="dash"/>
            <a:round/>
            <a:headEnd type="none" w="med" len="med"/>
            <a:tailEnd type="none" w="med" len="med"/>
          </a:ln>
        </p:spPr>
      </p:cxnSp>
      <p:cxnSp>
        <p:nvCxnSpPr>
          <p:cNvPr id="41" name="直接连接符 40">
            <a:extLst>
              <a:ext uri="{FF2B5EF4-FFF2-40B4-BE49-F238E27FC236}">
                <a16:creationId xmlns:a16="http://schemas.microsoft.com/office/drawing/2014/main" id="{FA4871BC-09C9-41B8-B597-AD19031D6482}"/>
              </a:ext>
            </a:extLst>
          </p:cNvPr>
          <p:cNvCxnSpPr/>
          <p:nvPr/>
        </p:nvCxnSpPr>
        <p:spPr bwMode="auto">
          <a:xfrm>
            <a:off x="6434420" y="6302464"/>
            <a:ext cx="0" cy="72000"/>
          </a:xfrm>
          <a:prstGeom prst="line">
            <a:avLst/>
          </a:prstGeom>
          <a:noFill/>
          <a:ln w="6350" cap="flat" cmpd="sng" algn="ctr">
            <a:solidFill>
              <a:srgbClr val="0000FF"/>
            </a:solidFill>
            <a:prstDash val="dash"/>
            <a:round/>
            <a:headEnd type="none" w="med" len="med"/>
            <a:tailEnd type="none" w="med" len="med"/>
          </a:ln>
        </p:spPr>
      </p:cxnSp>
      <p:cxnSp>
        <p:nvCxnSpPr>
          <p:cNvPr id="42" name="直接连接符 41">
            <a:extLst>
              <a:ext uri="{FF2B5EF4-FFF2-40B4-BE49-F238E27FC236}">
                <a16:creationId xmlns:a16="http://schemas.microsoft.com/office/drawing/2014/main" id="{6B3D380A-072C-4C58-B7ED-7555F7C18AAC}"/>
              </a:ext>
            </a:extLst>
          </p:cNvPr>
          <p:cNvCxnSpPr/>
          <p:nvPr/>
        </p:nvCxnSpPr>
        <p:spPr bwMode="auto">
          <a:xfrm>
            <a:off x="6515774" y="6302609"/>
            <a:ext cx="0" cy="72000"/>
          </a:xfrm>
          <a:prstGeom prst="line">
            <a:avLst/>
          </a:prstGeom>
          <a:noFill/>
          <a:ln w="6350" cap="flat" cmpd="sng" algn="ctr">
            <a:solidFill>
              <a:srgbClr val="0000FF"/>
            </a:solidFill>
            <a:prstDash val="dash"/>
            <a:round/>
            <a:headEnd type="none" w="med" len="med"/>
            <a:tailEnd type="none" w="med" len="med"/>
          </a:ln>
        </p:spPr>
      </p:cxnSp>
      <p:cxnSp>
        <p:nvCxnSpPr>
          <p:cNvPr id="43" name="直接连接符 42">
            <a:extLst>
              <a:ext uri="{FF2B5EF4-FFF2-40B4-BE49-F238E27FC236}">
                <a16:creationId xmlns:a16="http://schemas.microsoft.com/office/drawing/2014/main" id="{B1400834-159F-43A8-B9C4-981B90FF1273}"/>
              </a:ext>
            </a:extLst>
          </p:cNvPr>
          <p:cNvCxnSpPr/>
          <p:nvPr/>
        </p:nvCxnSpPr>
        <p:spPr bwMode="auto">
          <a:xfrm>
            <a:off x="6666743" y="6297308"/>
            <a:ext cx="0" cy="72000"/>
          </a:xfrm>
          <a:prstGeom prst="line">
            <a:avLst/>
          </a:prstGeom>
          <a:noFill/>
          <a:ln w="6350" cap="flat" cmpd="sng" algn="ctr">
            <a:solidFill>
              <a:srgbClr val="0000FF"/>
            </a:solidFill>
            <a:prstDash val="dash"/>
            <a:round/>
            <a:headEnd type="none" w="med" len="med"/>
            <a:tailEnd type="none" w="med" len="med"/>
          </a:ln>
        </p:spPr>
      </p:cxnSp>
      <p:cxnSp>
        <p:nvCxnSpPr>
          <p:cNvPr id="44" name="直接连接符 43">
            <a:extLst>
              <a:ext uri="{FF2B5EF4-FFF2-40B4-BE49-F238E27FC236}">
                <a16:creationId xmlns:a16="http://schemas.microsoft.com/office/drawing/2014/main" id="{BD368267-FCC7-4503-BED6-4487481D0B58}"/>
              </a:ext>
            </a:extLst>
          </p:cNvPr>
          <p:cNvCxnSpPr/>
          <p:nvPr/>
        </p:nvCxnSpPr>
        <p:spPr bwMode="auto">
          <a:xfrm>
            <a:off x="6745666" y="6302463"/>
            <a:ext cx="0" cy="72000"/>
          </a:xfrm>
          <a:prstGeom prst="line">
            <a:avLst/>
          </a:prstGeom>
          <a:noFill/>
          <a:ln w="6350" cap="flat" cmpd="sng" algn="ctr">
            <a:solidFill>
              <a:srgbClr val="0000FF"/>
            </a:solidFill>
            <a:prstDash val="dash"/>
            <a:round/>
            <a:headEnd type="none" w="med" len="med"/>
            <a:tailEnd type="none" w="med" len="med"/>
          </a:ln>
        </p:spPr>
      </p:cxnSp>
      <p:cxnSp>
        <p:nvCxnSpPr>
          <p:cNvPr id="45" name="直接连接符 44">
            <a:extLst>
              <a:ext uri="{FF2B5EF4-FFF2-40B4-BE49-F238E27FC236}">
                <a16:creationId xmlns:a16="http://schemas.microsoft.com/office/drawing/2014/main" id="{922AD1C2-F298-4BD9-8E47-6EC6C1A827ED}"/>
              </a:ext>
            </a:extLst>
          </p:cNvPr>
          <p:cNvCxnSpPr/>
          <p:nvPr/>
        </p:nvCxnSpPr>
        <p:spPr bwMode="auto">
          <a:xfrm>
            <a:off x="6827450" y="6302465"/>
            <a:ext cx="0" cy="72000"/>
          </a:xfrm>
          <a:prstGeom prst="line">
            <a:avLst/>
          </a:prstGeom>
          <a:noFill/>
          <a:ln w="6350" cap="flat" cmpd="sng" algn="ctr">
            <a:solidFill>
              <a:srgbClr val="0000FF"/>
            </a:solidFill>
            <a:prstDash val="dash"/>
            <a:round/>
            <a:headEnd type="none" w="med" len="med"/>
            <a:tailEnd type="none" w="med" len="med"/>
          </a:ln>
        </p:spPr>
      </p:cxnSp>
      <p:cxnSp>
        <p:nvCxnSpPr>
          <p:cNvPr id="46" name="直接连接符 45">
            <a:extLst>
              <a:ext uri="{FF2B5EF4-FFF2-40B4-BE49-F238E27FC236}">
                <a16:creationId xmlns:a16="http://schemas.microsoft.com/office/drawing/2014/main" id="{A00FB62A-1304-4DD8-889F-7EE0A526980C}"/>
              </a:ext>
            </a:extLst>
          </p:cNvPr>
          <p:cNvCxnSpPr/>
          <p:nvPr/>
        </p:nvCxnSpPr>
        <p:spPr bwMode="auto">
          <a:xfrm>
            <a:off x="6908804" y="6302610"/>
            <a:ext cx="0" cy="72000"/>
          </a:xfrm>
          <a:prstGeom prst="line">
            <a:avLst/>
          </a:prstGeom>
          <a:noFill/>
          <a:ln w="6350" cap="flat" cmpd="sng" algn="ctr">
            <a:solidFill>
              <a:srgbClr val="0000FF"/>
            </a:solidFill>
            <a:prstDash val="dash"/>
            <a:round/>
            <a:headEnd type="none" w="med" len="med"/>
            <a:tailEnd type="none" w="med" len="med"/>
          </a:ln>
        </p:spPr>
      </p:cxnSp>
      <p:sp>
        <p:nvSpPr>
          <p:cNvPr id="47" name="箭头: 右 46">
            <a:extLst>
              <a:ext uri="{FF2B5EF4-FFF2-40B4-BE49-F238E27FC236}">
                <a16:creationId xmlns:a16="http://schemas.microsoft.com/office/drawing/2014/main" id="{CCE26D37-D44C-4B61-B472-7C9C3A1247E4}"/>
              </a:ext>
            </a:extLst>
          </p:cNvPr>
          <p:cNvSpPr/>
          <p:nvPr/>
        </p:nvSpPr>
        <p:spPr bwMode="auto">
          <a:xfrm>
            <a:off x="1377380" y="4589156"/>
            <a:ext cx="237744" cy="100584"/>
          </a:xfrm>
          <a:prstGeom prst="rightArrow">
            <a:avLst/>
          </a:prstGeom>
          <a:solidFill>
            <a:srgbClr val="0000FF"/>
          </a:solidFill>
          <a:ln w="12700" cap="flat" cmpd="sng" algn="ctr">
            <a:noFill/>
            <a:prstDash val="solid"/>
            <a:round/>
            <a:headEnd type="none" w="med" len="med"/>
            <a:tailEnd type="none" w="med" len="me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 name="矩形 3"/>
          <p:cNvSpPr/>
          <p:nvPr/>
        </p:nvSpPr>
        <p:spPr bwMode="auto">
          <a:xfrm>
            <a:off x="1716657" y="2057400"/>
            <a:ext cx="731769" cy="186489"/>
          </a:xfrm>
          <a:prstGeom prst="rect">
            <a:avLst/>
          </a:prstGeom>
          <a:solidFill>
            <a:schemeClr val="bg1"/>
          </a:solidFill>
          <a:ln w="12700"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任意多边形 5"/>
          <p:cNvSpPr/>
          <p:nvPr/>
        </p:nvSpPr>
        <p:spPr bwMode="auto">
          <a:xfrm>
            <a:off x="2147637" y="3675647"/>
            <a:ext cx="3404937" cy="1931069"/>
          </a:xfrm>
          <a:custGeom>
            <a:avLst/>
            <a:gdLst>
              <a:gd name="connsiteX0" fmla="*/ 0 w 3404937"/>
              <a:gd name="connsiteY0" fmla="*/ 0 h 1931069"/>
              <a:gd name="connsiteX1" fmla="*/ 1991226 w 3404937"/>
              <a:gd name="connsiteY1" fmla="*/ 360948 h 1931069"/>
              <a:gd name="connsiteX2" fmla="*/ 3404937 w 3404937"/>
              <a:gd name="connsiteY2" fmla="*/ 1931069 h 1931069"/>
              <a:gd name="connsiteX3" fmla="*/ 3404937 w 3404937"/>
              <a:gd name="connsiteY3" fmla="*/ 1931069 h 1931069"/>
            </a:gdLst>
            <a:ahLst/>
            <a:cxnLst>
              <a:cxn ang="0">
                <a:pos x="connsiteX0" y="connsiteY0"/>
              </a:cxn>
              <a:cxn ang="0">
                <a:pos x="connsiteX1" y="connsiteY1"/>
              </a:cxn>
              <a:cxn ang="0">
                <a:pos x="connsiteX2" y="connsiteY2"/>
              </a:cxn>
              <a:cxn ang="0">
                <a:pos x="connsiteX3" y="connsiteY3"/>
              </a:cxn>
            </a:cxnLst>
            <a:rect l="l" t="t" r="r" b="b"/>
            <a:pathLst>
              <a:path w="3404937" h="1931069">
                <a:moveTo>
                  <a:pt x="0" y="0"/>
                </a:moveTo>
                <a:cubicBezTo>
                  <a:pt x="711868" y="19551"/>
                  <a:pt x="1423737" y="39103"/>
                  <a:pt x="1991226" y="360948"/>
                </a:cubicBezTo>
                <a:cubicBezTo>
                  <a:pt x="2558715" y="682793"/>
                  <a:pt x="3404937" y="1931069"/>
                  <a:pt x="3404937" y="1931069"/>
                </a:cubicBezTo>
                <a:lnTo>
                  <a:pt x="3404937" y="1931069"/>
                </a:lnTo>
              </a:path>
            </a:pathLst>
          </a:custGeom>
          <a:noFill/>
          <a:ln w="635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8" name="任意多边形 47"/>
          <p:cNvSpPr/>
          <p:nvPr/>
        </p:nvSpPr>
        <p:spPr bwMode="auto">
          <a:xfrm>
            <a:off x="2300038" y="3876175"/>
            <a:ext cx="3250498" cy="2135020"/>
          </a:xfrm>
          <a:custGeom>
            <a:avLst/>
            <a:gdLst>
              <a:gd name="connsiteX0" fmla="*/ 0 w 3404937"/>
              <a:gd name="connsiteY0" fmla="*/ 0 h 1931069"/>
              <a:gd name="connsiteX1" fmla="*/ 1991226 w 3404937"/>
              <a:gd name="connsiteY1" fmla="*/ 360948 h 1931069"/>
              <a:gd name="connsiteX2" fmla="*/ 3404937 w 3404937"/>
              <a:gd name="connsiteY2" fmla="*/ 1931069 h 1931069"/>
              <a:gd name="connsiteX3" fmla="*/ 3404937 w 3404937"/>
              <a:gd name="connsiteY3" fmla="*/ 1931069 h 1931069"/>
            </a:gdLst>
            <a:ahLst/>
            <a:cxnLst>
              <a:cxn ang="0">
                <a:pos x="connsiteX0" y="connsiteY0"/>
              </a:cxn>
              <a:cxn ang="0">
                <a:pos x="connsiteX1" y="connsiteY1"/>
              </a:cxn>
              <a:cxn ang="0">
                <a:pos x="connsiteX2" y="connsiteY2"/>
              </a:cxn>
              <a:cxn ang="0">
                <a:pos x="connsiteX3" y="connsiteY3"/>
              </a:cxn>
            </a:cxnLst>
            <a:rect l="l" t="t" r="r" b="b"/>
            <a:pathLst>
              <a:path w="3404937" h="1931069">
                <a:moveTo>
                  <a:pt x="0" y="0"/>
                </a:moveTo>
                <a:cubicBezTo>
                  <a:pt x="711868" y="19551"/>
                  <a:pt x="1423737" y="39103"/>
                  <a:pt x="1991226" y="360948"/>
                </a:cubicBezTo>
                <a:cubicBezTo>
                  <a:pt x="2558715" y="682793"/>
                  <a:pt x="3404937" y="1931069"/>
                  <a:pt x="3404937" y="1931069"/>
                </a:cubicBezTo>
                <a:lnTo>
                  <a:pt x="3404937" y="1931069"/>
                </a:lnTo>
              </a:path>
            </a:pathLst>
          </a:custGeom>
          <a:noFill/>
          <a:ln w="635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49" name="任意多边形 48"/>
          <p:cNvSpPr/>
          <p:nvPr/>
        </p:nvSpPr>
        <p:spPr bwMode="auto">
          <a:xfrm>
            <a:off x="2143626" y="4441662"/>
            <a:ext cx="3799939" cy="1022989"/>
          </a:xfrm>
          <a:custGeom>
            <a:avLst/>
            <a:gdLst>
              <a:gd name="connsiteX0" fmla="*/ 0 w 3404937"/>
              <a:gd name="connsiteY0" fmla="*/ 0 h 1931069"/>
              <a:gd name="connsiteX1" fmla="*/ 1991226 w 3404937"/>
              <a:gd name="connsiteY1" fmla="*/ 360948 h 1931069"/>
              <a:gd name="connsiteX2" fmla="*/ 3404937 w 3404937"/>
              <a:gd name="connsiteY2" fmla="*/ 1931069 h 1931069"/>
              <a:gd name="connsiteX3" fmla="*/ 3404937 w 3404937"/>
              <a:gd name="connsiteY3" fmla="*/ 1931069 h 1931069"/>
            </a:gdLst>
            <a:ahLst/>
            <a:cxnLst>
              <a:cxn ang="0">
                <a:pos x="connsiteX0" y="connsiteY0"/>
              </a:cxn>
              <a:cxn ang="0">
                <a:pos x="connsiteX1" y="connsiteY1"/>
              </a:cxn>
              <a:cxn ang="0">
                <a:pos x="connsiteX2" y="connsiteY2"/>
              </a:cxn>
              <a:cxn ang="0">
                <a:pos x="connsiteX3" y="connsiteY3"/>
              </a:cxn>
            </a:cxnLst>
            <a:rect l="l" t="t" r="r" b="b"/>
            <a:pathLst>
              <a:path w="3404937" h="1931069">
                <a:moveTo>
                  <a:pt x="0" y="0"/>
                </a:moveTo>
                <a:cubicBezTo>
                  <a:pt x="711868" y="19551"/>
                  <a:pt x="1423737" y="39103"/>
                  <a:pt x="1991226" y="360948"/>
                </a:cubicBezTo>
                <a:cubicBezTo>
                  <a:pt x="2558715" y="682793"/>
                  <a:pt x="3404937" y="1931069"/>
                  <a:pt x="3404937" y="1931069"/>
                </a:cubicBezTo>
                <a:lnTo>
                  <a:pt x="3404937" y="1931069"/>
                </a:lnTo>
              </a:path>
            </a:pathLst>
          </a:custGeom>
          <a:noFill/>
          <a:ln w="6350" cap="flat" cmpd="sng" algn="ctr">
            <a:solidFill>
              <a:srgbClr val="FF0000"/>
            </a:solidFill>
            <a:prstDash val="solid"/>
            <a:round/>
            <a:headEnd type="none" w="med" len="med"/>
            <a:tailEnd type="triangl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日期占位符 10">
            <a:extLst>
              <a:ext uri="{FF2B5EF4-FFF2-40B4-BE49-F238E27FC236}">
                <a16:creationId xmlns:a16="http://schemas.microsoft.com/office/drawing/2014/main" id="{12DE29DC-4BB0-8146-ABA0-194A130B217D}"/>
              </a:ext>
            </a:extLst>
          </p:cNvPr>
          <p:cNvSpPr>
            <a:spLocks noGrp="1"/>
          </p:cNvSpPr>
          <p:nvPr>
            <p:ph type="dt" sz="half" idx="10"/>
          </p:nvPr>
        </p:nvSpPr>
        <p:spPr/>
        <p:txBody>
          <a:bodyPr/>
          <a:lstStyle/>
          <a:p>
            <a:pPr>
              <a:defRPr/>
            </a:pPr>
            <a:fld id="{C904A3E6-BB13-304C-8D5B-43B293D0092D}" type="datetime1">
              <a:rPr lang="zh-CN" altLang="en-US" smtClean="0"/>
              <a:t>2023/2/2</a:t>
            </a:fld>
            <a:endParaRPr lang="en-US" altLang="zh-CN">
              <a:solidFill>
                <a:schemeClr val="bg2"/>
              </a:solidFill>
            </a:endParaRPr>
          </a:p>
        </p:txBody>
      </p:sp>
      <p:sp>
        <p:nvSpPr>
          <p:cNvPr id="12" name="灯片编号占位符 11">
            <a:extLst>
              <a:ext uri="{FF2B5EF4-FFF2-40B4-BE49-F238E27FC236}">
                <a16:creationId xmlns:a16="http://schemas.microsoft.com/office/drawing/2014/main" id="{F5F5B04B-5490-A049-A686-FF13E81D1A3F}"/>
              </a:ext>
            </a:extLst>
          </p:cNvPr>
          <p:cNvSpPr>
            <a:spLocks noGrp="1"/>
          </p:cNvSpPr>
          <p:nvPr>
            <p:ph type="sldNum" sz="quarter" idx="11"/>
          </p:nvPr>
        </p:nvSpPr>
        <p:spPr/>
        <p:txBody>
          <a:bodyPr/>
          <a:lstStyle/>
          <a:p>
            <a:pPr>
              <a:defRPr/>
            </a:pPr>
            <a:fld id="{C9E5F587-4D90-4736-B972-8853C3D17463}" type="slidenum">
              <a:rPr lang="en-US" altLang="zh-CN" smtClean="0"/>
              <a:pPr>
                <a:defRPr/>
              </a:pPr>
              <a:t>17</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12592920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3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3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4" grpId="0" animBg="1"/>
      <p:bldP spid="14"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47" grpId="0" animBg="1"/>
      <p:bldP spid="6" grpId="0" animBg="1"/>
      <p:bldP spid="6" grpId="1" animBg="1"/>
      <p:bldP spid="48" grpId="0" animBg="1"/>
      <p:bldP spid="48" grpId="1" animBg="1"/>
      <p:bldP spid="49" grpId="0" animBg="1"/>
      <p:bldP spid="4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3">
            <a:extLst>
              <a:ext uri="{FF2B5EF4-FFF2-40B4-BE49-F238E27FC236}">
                <a16:creationId xmlns:a16="http://schemas.microsoft.com/office/drawing/2014/main" id="{96E57FCD-BCFD-4775-9D16-6A72ED022AA7}"/>
              </a:ext>
            </a:extLst>
          </p:cNvPr>
          <p:cNvSpPr>
            <a:spLocks noChangeArrowheads="1"/>
          </p:cNvSpPr>
          <p:nvPr/>
        </p:nvSpPr>
        <p:spPr bwMode="auto">
          <a:xfrm>
            <a:off x="254000" y="215900"/>
            <a:ext cx="8686800" cy="70802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a:solidFill>
                  <a:srgbClr val="0000FF"/>
                </a:solidFill>
                <a:latin typeface="华文新魏" panose="02010800040101010101" pitchFamily="2" charset="-122"/>
                <a:ea typeface="华文新魏" panose="02010800040101010101" pitchFamily="2" charset="-122"/>
              </a:rPr>
              <a:t>小结</a:t>
            </a:r>
            <a:endParaRPr lang="en-US" altLang="zh-CN" sz="4000" dirty="0">
              <a:solidFill>
                <a:srgbClr val="0000FF"/>
              </a:solidFill>
              <a:latin typeface="华文新魏" panose="02010800040101010101" pitchFamily="2" charset="-122"/>
              <a:ea typeface="华文新魏" panose="02010800040101010101" pitchFamily="2" charset="-122"/>
            </a:endParaRPr>
          </a:p>
        </p:txBody>
      </p:sp>
      <p:sp>
        <p:nvSpPr>
          <p:cNvPr id="75781" name="Text Box 4">
            <a:extLst>
              <a:ext uri="{FF2B5EF4-FFF2-40B4-BE49-F238E27FC236}">
                <a16:creationId xmlns:a16="http://schemas.microsoft.com/office/drawing/2014/main" id="{5C2A5F86-0920-4EF3-B903-E2CC9E41F986}"/>
              </a:ext>
            </a:extLst>
          </p:cNvPr>
          <p:cNvSpPr txBox="1">
            <a:spLocks noChangeArrowheads="1"/>
          </p:cNvSpPr>
          <p:nvPr/>
        </p:nvSpPr>
        <p:spPr bwMode="auto">
          <a:xfrm>
            <a:off x="328613" y="1106488"/>
            <a:ext cx="849947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kumimoji="1" sz="2800" b="1">
                <a:solidFill>
                  <a:schemeClr val="tx1"/>
                </a:solidFill>
                <a:latin typeface="Times New Roman" panose="02020603050405020304" pitchFamily="18" charset="0"/>
                <a:ea typeface="宋体" panose="02010600030101010101" pitchFamily="2" charset="-122"/>
              </a:defRPr>
            </a:lvl1pPr>
            <a:lvl2pPr marL="711200" indent="-25400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lang="zh-CN" altLang="en-US" sz="3200" b="0" dirty="0">
                <a:ea typeface="华文新魏" panose="02010800040101010101" pitchFamily="2" charset="-122"/>
              </a:rPr>
              <a:t>多路复用</a:t>
            </a:r>
            <a:endParaRPr lang="en-US" altLang="zh-CN" sz="32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en-US" altLang="zh-CN" b="0" dirty="0">
                <a:latin typeface="华文新魏" panose="02010800040101010101" pitchFamily="2" charset="-122"/>
                <a:ea typeface="华文新魏" panose="02010800040101010101" pitchFamily="2" charset="-122"/>
              </a:rPr>
              <a:t>1</a:t>
            </a:r>
            <a:r>
              <a:rPr kumimoji="0" lang="zh-CN" altLang="en-US" b="0" dirty="0">
                <a:latin typeface="华文新魏" panose="02010800040101010101" pitchFamily="2" charset="-122"/>
                <a:ea typeface="华文新魏" panose="02010800040101010101" pitchFamily="2" charset="-122"/>
              </a:rPr>
              <a:t>位宽多路复用器</a:t>
            </a:r>
            <a:endParaRPr kumimoji="0" lang="en-US" altLang="zh-CN" b="0" dirty="0">
              <a:latin typeface="华文新魏" panose="02010800040101010101" pitchFamily="2" charset="-122"/>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多位宽多路复用器</a:t>
            </a:r>
            <a:endParaRPr kumimoji="0" lang="en-US" altLang="zh-CN" b="0" dirty="0">
              <a:latin typeface="华文新魏" panose="02010800040101010101" pitchFamily="2" charset="-122"/>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lang="zh-CN" altLang="en-US" b="0" dirty="0">
                <a:ea typeface="华文新魏" panose="02010800040101010101" pitchFamily="2" charset="-122"/>
              </a:rPr>
              <a:t>用多路开关</a:t>
            </a:r>
            <a:r>
              <a:rPr kumimoji="0" lang="zh-CN" altLang="en-US" b="0" dirty="0">
                <a:solidFill>
                  <a:srgbClr val="FF0000"/>
                </a:solidFill>
                <a:latin typeface="华文新魏" panose="02010800040101010101" pitchFamily="2" charset="-122"/>
                <a:ea typeface="华文新魏" panose="02010800040101010101" pitchFamily="2" charset="-122"/>
              </a:rPr>
              <a:t>实现</a:t>
            </a:r>
            <a:r>
              <a:rPr lang="zh-CN" altLang="en-US" b="0" dirty="0">
                <a:ea typeface="华文新魏" panose="02010800040101010101" pitchFamily="2" charset="-122"/>
              </a:rPr>
              <a:t>组合电路</a:t>
            </a:r>
            <a:endParaRPr lang="en-US" altLang="zh-CN" b="0" dirty="0">
              <a:ea typeface="华文新魏" panose="02010800040101010101" pitchFamily="2" charset="-122"/>
            </a:endParaRPr>
          </a:p>
          <a:p>
            <a:pPr eaLnBrk="1" hangingPunct="1">
              <a:spcBef>
                <a:spcPts val="1200"/>
              </a:spcBef>
              <a:buClr>
                <a:srgbClr val="FF0000"/>
              </a:buClr>
              <a:buFont typeface="Wingdings" panose="05000000000000000000" pitchFamily="2" charset="2"/>
              <a:buChar char="l"/>
            </a:pPr>
            <a:r>
              <a:rPr lang="zh-CN" altLang="en-US" sz="3200" b="0" dirty="0">
                <a:solidFill>
                  <a:srgbClr val="FF0000"/>
                </a:solidFill>
                <a:ea typeface="华文新魏" panose="02010800040101010101" pitchFamily="2" charset="-122"/>
              </a:rPr>
              <a:t>紧凑</a:t>
            </a:r>
            <a:r>
              <a:rPr lang="zh-CN" altLang="en-US" sz="3200" b="0" dirty="0">
                <a:ea typeface="华文新魏" panose="02010800040101010101" pitchFamily="2" charset="-122"/>
              </a:rPr>
              <a:t>的真值表</a:t>
            </a:r>
            <a:endParaRPr lang="en-US" altLang="zh-CN" sz="3200" b="0" dirty="0">
              <a:ea typeface="华文新魏" panose="02010800040101010101" pitchFamily="2" charset="-122"/>
            </a:endParaRPr>
          </a:p>
          <a:p>
            <a:pPr eaLnBrk="1" hangingPunct="1">
              <a:spcBef>
                <a:spcPts val="1200"/>
              </a:spcBef>
              <a:buClr>
                <a:srgbClr val="FF0000"/>
              </a:buClr>
              <a:buFont typeface="Wingdings" panose="05000000000000000000" pitchFamily="2" charset="2"/>
              <a:buChar char="l"/>
            </a:pPr>
            <a:r>
              <a:rPr lang="zh-CN" altLang="en-US" sz="3200" b="0" dirty="0">
                <a:ea typeface="华文新魏" panose="02010800040101010101" pitchFamily="2" charset="-122"/>
              </a:rPr>
              <a:t>基于事件的模拟</a:t>
            </a:r>
            <a:endParaRPr lang="en-US" altLang="zh-CN" sz="3200"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lang="en-US" altLang="zh-CN" b="0" dirty="0">
                <a:ea typeface="华文新魏" panose="02010800040101010101" pitchFamily="2" charset="-122"/>
              </a:rPr>
              <a:t>C-</a:t>
            </a:r>
            <a:r>
              <a:rPr lang="zh-CN" altLang="en-US" b="0" dirty="0">
                <a:ea typeface="华文新魏" panose="02010800040101010101" pitchFamily="2" charset="-122"/>
              </a:rPr>
              <a:t>可测电路</a:t>
            </a:r>
            <a:endParaRPr lang="en-US" altLang="zh-CN"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lang="zh-CN" altLang="en-US" b="0" dirty="0">
                <a:ea typeface="华文新魏" panose="02010800040101010101" pitchFamily="2" charset="-122"/>
              </a:rPr>
              <a:t>叠代电路的可测性</a:t>
            </a:r>
            <a:endParaRPr lang="en-US" altLang="zh-CN" b="0" dirty="0">
              <a:ea typeface="华文新魏" panose="02010800040101010101" pitchFamily="2" charset="-122"/>
            </a:endParaRPr>
          </a:p>
        </p:txBody>
      </p:sp>
      <p:sp>
        <p:nvSpPr>
          <p:cNvPr id="4" name="Text Box 4">
            <a:extLst>
              <a:ext uri="{FF2B5EF4-FFF2-40B4-BE49-F238E27FC236}">
                <a16:creationId xmlns:a16="http://schemas.microsoft.com/office/drawing/2014/main" id="{1835188B-2F24-4E82-996F-012B14488553}"/>
              </a:ext>
            </a:extLst>
          </p:cNvPr>
          <p:cNvSpPr txBox="1">
            <a:spLocks noChangeArrowheads="1"/>
          </p:cNvSpPr>
          <p:nvPr/>
        </p:nvSpPr>
        <p:spPr bwMode="auto">
          <a:xfrm>
            <a:off x="327152" y="5500110"/>
            <a:ext cx="8499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kumimoji="1" sz="2800" b="1">
                <a:solidFill>
                  <a:schemeClr val="tx1"/>
                </a:solidFill>
                <a:latin typeface="Times New Roman" panose="02020603050405020304" pitchFamily="18" charset="0"/>
                <a:ea typeface="宋体" panose="02010600030101010101" pitchFamily="2" charset="-122"/>
              </a:defRPr>
            </a:lvl1pPr>
            <a:lvl2pPr marL="711200" indent="-25400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lang="zh-CN" altLang="en-US" sz="3200" b="0" dirty="0">
                <a:ea typeface="华文新魏" panose="02010800040101010101" pitchFamily="2" charset="-122"/>
              </a:rPr>
              <a:t>测验</a:t>
            </a:r>
            <a:endParaRPr lang="en-US" altLang="zh-CN" sz="3200" b="0" dirty="0">
              <a:ea typeface="华文新魏" panose="02010800040101010101" pitchFamily="2" charset="-122"/>
            </a:endParaRPr>
          </a:p>
        </p:txBody>
      </p:sp>
      <p:sp>
        <p:nvSpPr>
          <p:cNvPr id="2" name="日期占位符 1">
            <a:extLst>
              <a:ext uri="{FF2B5EF4-FFF2-40B4-BE49-F238E27FC236}">
                <a16:creationId xmlns:a16="http://schemas.microsoft.com/office/drawing/2014/main" id="{0FB66518-2CED-EA43-A0FC-37B8E80C02CB}"/>
              </a:ext>
            </a:extLst>
          </p:cNvPr>
          <p:cNvSpPr>
            <a:spLocks noGrp="1"/>
          </p:cNvSpPr>
          <p:nvPr>
            <p:ph type="dt" sz="half" idx="10"/>
          </p:nvPr>
        </p:nvSpPr>
        <p:spPr/>
        <p:txBody>
          <a:bodyPr/>
          <a:lstStyle/>
          <a:p>
            <a:pPr>
              <a:defRPr/>
            </a:pPr>
            <a:fld id="{65A83EE3-AFD8-FC42-A128-680A3B63D9EF}"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088CCCAA-D6C3-8446-B921-3BD3BE98C2FD}"/>
              </a:ext>
            </a:extLst>
          </p:cNvPr>
          <p:cNvSpPr>
            <a:spLocks noGrp="1"/>
          </p:cNvSpPr>
          <p:nvPr>
            <p:ph type="sldNum" sz="quarter" idx="11"/>
          </p:nvPr>
        </p:nvSpPr>
        <p:spPr/>
        <p:txBody>
          <a:bodyPr/>
          <a:lstStyle/>
          <a:p>
            <a:pPr>
              <a:defRPr/>
            </a:pPr>
            <a:fld id="{C9E5F587-4D90-4736-B972-8853C3D17463}" type="slidenum">
              <a:rPr lang="en-US" altLang="zh-CN" smtClean="0"/>
              <a:pPr>
                <a:defRPr/>
              </a:pPr>
              <a:t>18</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433935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6">
            <a:extLst>
              <a:ext uri="{FF2B5EF4-FFF2-40B4-BE49-F238E27FC236}">
                <a16:creationId xmlns:a16="http://schemas.microsoft.com/office/drawing/2014/main" id="{2E32E34B-3F43-4369-9448-DF42E4605B9E}"/>
              </a:ext>
            </a:extLst>
          </p:cNvPr>
          <p:cNvSpPr txBox="1">
            <a:spLocks noChangeArrowheads="1"/>
          </p:cNvSpPr>
          <p:nvPr/>
        </p:nvSpPr>
        <p:spPr bwMode="auto">
          <a:xfrm>
            <a:off x="461963" y="1782763"/>
            <a:ext cx="8092757" cy="1277273"/>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8775" indent="-468000" eaLnBrk="1" hangingPunct="1">
              <a:spcBef>
                <a:spcPts val="600"/>
              </a:spcBef>
              <a:buClr>
                <a:srgbClr val="FF0000"/>
              </a:buClr>
              <a:buFont typeface="Wingdings" panose="05000000000000000000" pitchFamily="2" charset="2"/>
              <a:buChar char="l"/>
            </a:pPr>
            <a:r>
              <a:rPr lang="zh-CN" altLang="zh-CN" sz="3600" b="0" dirty="0">
                <a:ea typeface="华文新魏" panose="02010800040101010101" pitchFamily="2" charset="-122"/>
              </a:rPr>
              <a:t>内容</a:t>
            </a:r>
            <a:endParaRPr lang="en-US" altLang="zh-CN" sz="3600" b="0" dirty="0">
              <a:ea typeface="华文新魏" panose="02010800040101010101" pitchFamily="2" charset="-122"/>
            </a:endParaRPr>
          </a:p>
          <a:p>
            <a:pPr marL="0" indent="0" eaLnBrk="1" hangingPunct="1">
              <a:spcBef>
                <a:spcPts val="600"/>
              </a:spcBef>
              <a:buClr>
                <a:srgbClr val="FF0000"/>
              </a:buClr>
            </a:pPr>
            <a:r>
              <a:rPr lang="en-US" altLang="zh-CN" sz="3600" b="0" dirty="0">
                <a:ea typeface="华文新魏" panose="02010800040101010101" pitchFamily="2" charset="-122"/>
              </a:rPr>
              <a:t>    </a:t>
            </a:r>
            <a:r>
              <a:rPr lang="zh-CN" altLang="zh-CN" sz="3600" b="0" dirty="0">
                <a:ea typeface="华文新魏" panose="02010800040101010101" pitchFamily="2" charset="-122"/>
              </a:rPr>
              <a:t>选择</a:t>
            </a:r>
            <a:r>
              <a:rPr lang="zh-CN" altLang="en-US" sz="3600" b="0" dirty="0">
                <a:ea typeface="华文新魏" panose="02010800040101010101" pitchFamily="2" charset="-122"/>
              </a:rPr>
              <a:t>与选择器</a:t>
            </a:r>
            <a:endParaRPr lang="en-US" altLang="zh-CN" sz="3600" b="0" dirty="0">
              <a:ea typeface="华文新魏" panose="02010800040101010101" pitchFamily="2" charset="-122"/>
            </a:endParaRPr>
          </a:p>
        </p:txBody>
      </p:sp>
      <p:sp>
        <p:nvSpPr>
          <p:cNvPr id="8197" name="Rectangle 8">
            <a:extLst>
              <a:ext uri="{FF2B5EF4-FFF2-40B4-BE49-F238E27FC236}">
                <a16:creationId xmlns:a16="http://schemas.microsoft.com/office/drawing/2014/main" id="{DAB377AA-78EA-40A6-8E4E-8BF483BD8948}"/>
              </a:ext>
            </a:extLst>
          </p:cNvPr>
          <p:cNvSpPr>
            <a:spLocks noChangeArrowheads="1"/>
          </p:cNvSpPr>
          <p:nvPr/>
        </p:nvSpPr>
        <p:spPr bwMode="auto">
          <a:xfrm>
            <a:off x="406400" y="381000"/>
            <a:ext cx="8509000" cy="707886"/>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00FF"/>
                </a:solidFill>
                <a:latin typeface="华文新魏" panose="02010800040101010101" pitchFamily="2" charset="-122"/>
                <a:ea typeface="华文新魏" panose="02010800040101010101" pitchFamily="2" charset="-122"/>
              </a:rPr>
              <a:t>选择</a:t>
            </a:r>
            <a:endParaRPr lang="zh-CN" altLang="en-US" sz="4800" dirty="0">
              <a:solidFill>
                <a:schemeClr val="tx2"/>
              </a:solidFill>
              <a:latin typeface="华文新魏" panose="02010800040101010101" pitchFamily="2" charset="-122"/>
              <a:ea typeface="华文新魏" panose="02010800040101010101" pitchFamily="2" charset="-122"/>
            </a:endParaRPr>
          </a:p>
        </p:txBody>
      </p:sp>
      <p:sp>
        <p:nvSpPr>
          <p:cNvPr id="6" name="Text Box 6">
            <a:extLst>
              <a:ext uri="{FF2B5EF4-FFF2-40B4-BE49-F238E27FC236}">
                <a16:creationId xmlns:a16="http://schemas.microsoft.com/office/drawing/2014/main" id="{0A911B49-BAB6-7041-B1F1-4737C23BA39B}"/>
              </a:ext>
            </a:extLst>
          </p:cNvPr>
          <p:cNvSpPr txBox="1">
            <a:spLocks noChangeArrowheads="1"/>
          </p:cNvSpPr>
          <p:nvPr/>
        </p:nvSpPr>
        <p:spPr bwMode="auto">
          <a:xfrm>
            <a:off x="461963" y="3031583"/>
            <a:ext cx="8092757" cy="1831271"/>
          </a:xfrm>
          <a:prstGeom prst="rect">
            <a:avLst/>
          </a:prstGeom>
          <a:noFill/>
          <a:ln>
            <a:noFill/>
          </a:ln>
          <a:effectLst/>
          <a:extLst>
            <a:ext uri="{909E8E84-426E-40DD-AFC4-6F175D3DCCD1}">
              <a14:hiddenFill xmlns:a14="http://schemas.microsoft.com/office/drawing/2010/main">
                <a:solidFill>
                  <a:srgbClr val="CCFFFF">
                    <a:alpha val="50195"/>
                  </a:srgbClr>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marL="358775" indent="-468000" eaLnBrk="1" hangingPunct="1">
              <a:spcBef>
                <a:spcPts val="600"/>
              </a:spcBef>
              <a:buClr>
                <a:srgbClr val="FF0000"/>
              </a:buClr>
              <a:buFont typeface="Wingdings" panose="05000000000000000000" pitchFamily="2" charset="2"/>
              <a:buChar char="l"/>
            </a:pPr>
            <a:r>
              <a:rPr lang="zh-CN" altLang="en-US" sz="3600" b="0" dirty="0">
                <a:ea typeface="华文新魏" panose="02010800040101010101" pitchFamily="2" charset="-122"/>
              </a:rPr>
              <a:t>目标</a:t>
            </a:r>
            <a:endParaRPr lang="en-US" altLang="zh-CN" sz="3600" b="0" dirty="0">
              <a:ea typeface="华文新魏" panose="02010800040101010101" pitchFamily="2" charset="-122"/>
            </a:endParaRPr>
          </a:p>
          <a:p>
            <a:pPr marL="0" indent="0" eaLnBrk="1" hangingPunct="1">
              <a:spcBef>
                <a:spcPts val="600"/>
              </a:spcBef>
              <a:buClr>
                <a:srgbClr val="FF0000"/>
              </a:buClr>
            </a:pPr>
            <a:r>
              <a:rPr lang="zh-CN" altLang="en-US" sz="3600" b="0" dirty="0">
                <a:ea typeface="华文新魏" panose="02010800040101010101" pitchFamily="2" charset="-122"/>
              </a:rPr>
              <a:t>    </a:t>
            </a:r>
            <a:r>
              <a:rPr lang="zh-CN" altLang="en-US" sz="3600" b="0" dirty="0">
                <a:solidFill>
                  <a:srgbClr val="0000FF"/>
                </a:solidFill>
                <a:ea typeface="华文新魏" panose="02010800040101010101" pitchFamily="2" charset="-122"/>
              </a:rPr>
              <a:t>写出</a:t>
            </a:r>
            <a:r>
              <a:rPr lang="zh-CN" altLang="en-US" sz="3600" b="0" dirty="0">
                <a:ea typeface="华文新魏" panose="02010800040101010101" pitchFamily="2" charset="-122"/>
              </a:rPr>
              <a:t>选择函数表达式，</a:t>
            </a:r>
            <a:r>
              <a:rPr lang="zh-CN" altLang="zh-CN" sz="3600" b="0" dirty="0">
                <a:ea typeface="华文新魏" panose="02010800040101010101" pitchFamily="2" charset="-122"/>
              </a:rPr>
              <a:t>熟练运用选择</a:t>
            </a:r>
            <a:r>
              <a:rPr lang="zh-CN" altLang="en-US" sz="3600" b="0" dirty="0">
                <a:ea typeface="华文新魏" panose="02010800040101010101" pitchFamily="2" charset="-122"/>
              </a:rPr>
              <a:t>器</a:t>
            </a:r>
            <a:r>
              <a:rPr lang="zh-CN" altLang="en-US" sz="3600" b="0" dirty="0">
                <a:solidFill>
                  <a:srgbClr val="0000FF"/>
                </a:solidFill>
                <a:ea typeface="华文新魏" panose="02010800040101010101" pitchFamily="2" charset="-122"/>
              </a:rPr>
              <a:t>构建</a:t>
            </a:r>
            <a:r>
              <a:rPr lang="zh-CN" altLang="en-US" sz="3600" b="0" dirty="0">
                <a:ea typeface="华文新魏" panose="02010800040101010101" pitchFamily="2" charset="-122"/>
              </a:rPr>
              <a:t>组合</a:t>
            </a:r>
            <a:r>
              <a:rPr lang="zh-CN" altLang="zh-CN" sz="3600" b="0" dirty="0">
                <a:ea typeface="华文新魏" panose="02010800040101010101" pitchFamily="2" charset="-122"/>
              </a:rPr>
              <a:t>电路。</a:t>
            </a:r>
            <a:endParaRPr lang="en-US" altLang="zh-CN" sz="3600" b="0" dirty="0">
              <a:ea typeface="华文新魏" panose="02010800040101010101" pitchFamily="2" charset="-122"/>
            </a:endParaRPr>
          </a:p>
        </p:txBody>
      </p:sp>
      <p:sp>
        <p:nvSpPr>
          <p:cNvPr id="2" name="日期占位符 1">
            <a:extLst>
              <a:ext uri="{FF2B5EF4-FFF2-40B4-BE49-F238E27FC236}">
                <a16:creationId xmlns:a16="http://schemas.microsoft.com/office/drawing/2014/main" id="{F6D21556-9A44-7440-9CB6-DA32CB503E48}"/>
              </a:ext>
            </a:extLst>
          </p:cNvPr>
          <p:cNvSpPr>
            <a:spLocks noGrp="1"/>
          </p:cNvSpPr>
          <p:nvPr>
            <p:ph type="dt" sz="half" idx="10"/>
          </p:nvPr>
        </p:nvSpPr>
        <p:spPr/>
        <p:txBody>
          <a:bodyPr/>
          <a:lstStyle/>
          <a:p>
            <a:pPr>
              <a:defRPr/>
            </a:pPr>
            <a:fld id="{65073C0C-96C6-884F-B849-039D62BCE6C3}"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5100D5B3-27EB-054C-BFB0-B2F71A13A88E}"/>
              </a:ext>
            </a:extLst>
          </p:cNvPr>
          <p:cNvSpPr>
            <a:spLocks noGrp="1"/>
          </p:cNvSpPr>
          <p:nvPr>
            <p:ph type="sldNum" sz="quarter" idx="11"/>
          </p:nvPr>
        </p:nvSpPr>
        <p:spPr/>
        <p:txBody>
          <a:bodyPr/>
          <a:lstStyle/>
          <a:p>
            <a:pPr>
              <a:defRPr/>
            </a:pPr>
            <a:fld id="{C9E5F587-4D90-4736-B972-8853C3D17463}" type="slidenum">
              <a:rPr lang="en-US" altLang="zh-CN" smtClean="0"/>
              <a:pPr>
                <a:defRPr/>
              </a:pPr>
              <a:t>2</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113554687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48">
            <a:extLst>
              <a:ext uri="{FF2B5EF4-FFF2-40B4-BE49-F238E27FC236}">
                <a16:creationId xmlns:a16="http://schemas.microsoft.com/office/drawing/2014/main" id="{74A1A769-049C-4DF1-91BE-CAB9CA5C0A91}"/>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rgbClr val="0000FF"/>
                </a:solidFill>
                <a:latin typeface="华文新魏" panose="02010800040101010101" pitchFamily="2" charset="-122"/>
                <a:ea typeface="华文新魏" panose="02010800040101010101" pitchFamily="2" charset="-122"/>
              </a:rPr>
              <a:t>3.7 </a:t>
            </a:r>
            <a:r>
              <a:rPr lang="zh-CN" altLang="en-US" sz="4000">
                <a:solidFill>
                  <a:srgbClr val="0000FF"/>
                </a:solidFill>
                <a:latin typeface="华文新魏" panose="02010800040101010101" pitchFamily="2" charset="-122"/>
                <a:ea typeface="华文新魏" panose="02010800040101010101" pitchFamily="2" charset="-122"/>
              </a:rPr>
              <a:t>多路复用 </a:t>
            </a:r>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位宽</a:t>
            </a:r>
            <a:r>
              <a:rPr lang="zh-CN" altLang="en-US" sz="4000">
                <a:solidFill>
                  <a:srgbClr val="0000FF"/>
                </a:solidFill>
                <a:latin typeface="华文新魏" panose="02010800040101010101" pitchFamily="2" charset="-122"/>
                <a:ea typeface="华文新魏" panose="02010800040101010101" pitchFamily="2" charset="-122"/>
              </a:rPr>
              <a:t>（</a:t>
            </a:r>
            <a:r>
              <a:rPr lang="en-US" altLang="zh-CN" sz="4000">
                <a:solidFill>
                  <a:srgbClr val="0000FF"/>
                </a:solidFill>
                <a:latin typeface="华文新魏" panose="02010800040101010101" pitchFamily="2" charset="-122"/>
                <a:ea typeface="华文新魏" panose="02010800040101010101" pitchFamily="2" charset="-122"/>
              </a:rPr>
              <a:t>1/3</a:t>
            </a:r>
            <a:r>
              <a:rPr lang="zh-CN" altLang="en-US" sz="4000">
                <a:solidFill>
                  <a:srgbClr val="0000FF"/>
                </a:solidFill>
                <a:latin typeface="华文新魏" panose="02010800040101010101" pitchFamily="2" charset="-122"/>
                <a:ea typeface="华文新魏" panose="02010800040101010101" pitchFamily="2" charset="-122"/>
              </a:rPr>
              <a:t>）</a:t>
            </a:r>
          </a:p>
        </p:txBody>
      </p:sp>
      <p:sp>
        <p:nvSpPr>
          <p:cNvPr id="37893" name="Text Box 3">
            <a:extLst>
              <a:ext uri="{FF2B5EF4-FFF2-40B4-BE49-F238E27FC236}">
                <a16:creationId xmlns:a16="http://schemas.microsoft.com/office/drawing/2014/main" id="{C1141D8E-7D32-4F2A-8CD3-21F3503B2617}"/>
              </a:ext>
            </a:extLst>
          </p:cNvPr>
          <p:cNvSpPr txBox="1">
            <a:spLocks noChangeArrowheads="1"/>
          </p:cNvSpPr>
          <p:nvPr/>
        </p:nvSpPr>
        <p:spPr bwMode="auto">
          <a:xfrm>
            <a:off x="328613" y="1106488"/>
            <a:ext cx="84994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5000"/>
              </a:spcBef>
              <a:buClr>
                <a:srgbClr val="FF0000"/>
              </a:buClr>
              <a:buFont typeface="Wingdings" panose="05000000000000000000" pitchFamily="2" charset="2"/>
              <a:buChar char="l"/>
            </a:pPr>
            <a:r>
              <a:rPr kumimoji="0" lang="zh-CN" altLang="en-US" b="0" dirty="0">
                <a:solidFill>
                  <a:srgbClr val="0000FF"/>
                </a:solidFill>
                <a:latin typeface="华文新魏" panose="02010800040101010101" pitchFamily="2" charset="-122"/>
                <a:ea typeface="华文新魏" panose="02010800040101010101" pitchFamily="2" charset="-122"/>
              </a:rPr>
              <a:t>选择：</a:t>
            </a:r>
            <a:r>
              <a:rPr kumimoji="0" lang="zh-CN" altLang="en-US" b="0" dirty="0">
                <a:latin typeface="华文新魏" panose="02010800040101010101" pitchFamily="2" charset="-122"/>
                <a:ea typeface="华文新魏" panose="02010800040101010101" pitchFamily="2" charset="-122"/>
              </a:rPr>
              <a:t>从多个信号或数据中选择一个进行传输是数字系统中一项重要的操作</a:t>
            </a:r>
          </a:p>
        </p:txBody>
      </p:sp>
      <p:sp>
        <p:nvSpPr>
          <p:cNvPr id="319656" name="Text Box 3">
            <a:extLst>
              <a:ext uri="{FF2B5EF4-FFF2-40B4-BE49-F238E27FC236}">
                <a16:creationId xmlns:a16="http://schemas.microsoft.com/office/drawing/2014/main" id="{F069A29B-6579-4AB0-9498-48AADF543720}"/>
              </a:ext>
            </a:extLst>
          </p:cNvPr>
          <p:cNvSpPr txBox="1">
            <a:spLocks noChangeArrowheads="1"/>
          </p:cNvSpPr>
          <p:nvPr/>
        </p:nvSpPr>
        <p:spPr bwMode="auto">
          <a:xfrm>
            <a:off x="325438" y="2036001"/>
            <a:ext cx="8499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5000"/>
              </a:spcBef>
              <a:buClr>
                <a:srgbClr val="FF0000"/>
              </a:buClr>
              <a:buFont typeface="Wingdings" panose="05000000000000000000" pitchFamily="2" charset="2"/>
              <a:buChar char="l"/>
            </a:pPr>
            <a:r>
              <a:rPr kumimoji="0" lang="zh-CN" altLang="en-US" b="0" dirty="0">
                <a:solidFill>
                  <a:srgbClr val="0000FF"/>
                </a:solidFill>
                <a:latin typeface="华文新魏" panose="02010800040101010101" pitchFamily="2" charset="-122"/>
                <a:ea typeface="华文新魏" panose="02010800040101010101" pitchFamily="2" charset="-122"/>
              </a:rPr>
              <a:t>多路复用器</a:t>
            </a:r>
            <a:r>
              <a:rPr kumimoji="0" lang="zh-CN" altLang="en-US" b="0" dirty="0">
                <a:latin typeface="华文新魏" panose="02010800040101010101" pitchFamily="2" charset="-122"/>
                <a:ea typeface="华文新魏" panose="02010800040101010101" pitchFamily="2" charset="-122"/>
              </a:rPr>
              <a:t>或</a:t>
            </a:r>
            <a:r>
              <a:rPr kumimoji="0" lang="zh-CN" altLang="en-US" b="0" dirty="0">
                <a:solidFill>
                  <a:srgbClr val="0000FF"/>
                </a:solidFill>
                <a:latin typeface="华文新魏" panose="02010800040101010101" pitchFamily="2" charset="-122"/>
                <a:ea typeface="华文新魏" panose="02010800040101010101" pitchFamily="2" charset="-122"/>
              </a:rPr>
              <a:t>多路开关</a:t>
            </a:r>
            <a:r>
              <a:rPr kumimoji="0" lang="zh-CN" altLang="en-US" b="0" dirty="0">
                <a:latin typeface="华文新魏" panose="02010800040101010101" pitchFamily="2" charset="-122"/>
                <a:ea typeface="华文新魏" panose="02010800040101010101" pitchFamily="2" charset="-122"/>
              </a:rPr>
              <a:t>通常有</a:t>
            </a:r>
          </a:p>
        </p:txBody>
      </p:sp>
      <p:sp>
        <p:nvSpPr>
          <p:cNvPr id="37896" name="Text Box 8">
            <a:extLst>
              <a:ext uri="{FF2B5EF4-FFF2-40B4-BE49-F238E27FC236}">
                <a16:creationId xmlns:a16="http://schemas.microsoft.com/office/drawing/2014/main" id="{FDC3FDE8-CB1B-4F86-AF43-E94541E3ABA2}"/>
              </a:ext>
            </a:extLst>
          </p:cNvPr>
          <p:cNvSpPr txBox="1">
            <a:spLocks noChangeArrowheads="1"/>
          </p:cNvSpPr>
          <p:nvPr/>
        </p:nvSpPr>
        <p:spPr bwMode="auto">
          <a:xfrm>
            <a:off x="323850" y="2579434"/>
            <a:ext cx="4632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300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个或多个使能输入</a:t>
            </a:r>
          </a:p>
        </p:txBody>
      </p:sp>
      <p:sp>
        <p:nvSpPr>
          <p:cNvPr id="37909" name="Text Box 172">
            <a:extLst>
              <a:ext uri="{FF2B5EF4-FFF2-40B4-BE49-F238E27FC236}">
                <a16:creationId xmlns:a16="http://schemas.microsoft.com/office/drawing/2014/main" id="{93F2D482-A3F5-4643-AC9A-0975AAA9BF1D}"/>
              </a:ext>
            </a:extLst>
          </p:cNvPr>
          <p:cNvSpPr txBox="1">
            <a:spLocks noChangeArrowheads="1"/>
          </p:cNvSpPr>
          <p:nvPr/>
        </p:nvSpPr>
        <p:spPr bwMode="auto">
          <a:xfrm>
            <a:off x="6274161" y="2788222"/>
            <a:ext cx="38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0" dirty="0">
                <a:solidFill>
                  <a:srgbClr val="0000FF"/>
                </a:solidFill>
              </a:rPr>
              <a:t>？</a:t>
            </a:r>
          </a:p>
        </p:txBody>
      </p:sp>
      <p:grpSp>
        <p:nvGrpSpPr>
          <p:cNvPr id="2" name="组合 1">
            <a:extLst>
              <a:ext uri="{FF2B5EF4-FFF2-40B4-BE49-F238E27FC236}">
                <a16:creationId xmlns:a16="http://schemas.microsoft.com/office/drawing/2014/main" id="{828ABA0B-9A14-344D-A688-52178713907C}"/>
              </a:ext>
            </a:extLst>
          </p:cNvPr>
          <p:cNvGrpSpPr/>
          <p:nvPr/>
        </p:nvGrpSpPr>
        <p:grpSpPr>
          <a:xfrm>
            <a:off x="5556250" y="2818384"/>
            <a:ext cx="3124200" cy="3019425"/>
            <a:chOff x="5556250" y="2818384"/>
            <a:chExt cx="3124200" cy="3019425"/>
          </a:xfrm>
        </p:grpSpPr>
        <p:grpSp>
          <p:nvGrpSpPr>
            <p:cNvPr id="37897" name="Group 167">
              <a:extLst>
                <a:ext uri="{FF2B5EF4-FFF2-40B4-BE49-F238E27FC236}">
                  <a16:creationId xmlns:a16="http://schemas.microsoft.com/office/drawing/2014/main" id="{6215BD19-99FD-4728-8203-6E462B9BBB73}"/>
                </a:ext>
              </a:extLst>
            </p:cNvPr>
            <p:cNvGrpSpPr>
              <a:grpSpLocks/>
            </p:cNvGrpSpPr>
            <p:nvPr/>
          </p:nvGrpSpPr>
          <p:grpSpPr bwMode="auto">
            <a:xfrm>
              <a:off x="5556250" y="2818384"/>
              <a:ext cx="3124200" cy="3019425"/>
              <a:chOff x="3500" y="1712"/>
              <a:chExt cx="1968" cy="1902"/>
            </a:xfrm>
          </p:grpSpPr>
          <p:sp>
            <p:nvSpPr>
              <p:cNvPr id="37910" name="Rectangle 158">
                <a:extLst>
                  <a:ext uri="{FF2B5EF4-FFF2-40B4-BE49-F238E27FC236}">
                    <a16:creationId xmlns:a16="http://schemas.microsoft.com/office/drawing/2014/main" id="{2FEE9FA0-BBF3-4615-BD46-D5260B332DF1}"/>
                  </a:ext>
                </a:extLst>
              </p:cNvPr>
              <p:cNvSpPr>
                <a:spLocks noChangeArrowheads="1"/>
              </p:cNvSpPr>
              <p:nvPr/>
            </p:nvSpPr>
            <p:spPr bwMode="auto">
              <a:xfrm>
                <a:off x="4252" y="1712"/>
                <a:ext cx="632" cy="127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400" b="0" dirty="0">
                    <a:ea typeface="黑体" panose="02010609060101010101" pitchFamily="49" charset="-122"/>
                  </a:rPr>
                  <a:t>MUX</a:t>
                </a:r>
              </a:p>
            </p:txBody>
          </p:sp>
          <p:sp>
            <p:nvSpPr>
              <p:cNvPr id="37911" name="AutoShape 159">
                <a:extLst>
                  <a:ext uri="{FF2B5EF4-FFF2-40B4-BE49-F238E27FC236}">
                    <a16:creationId xmlns:a16="http://schemas.microsoft.com/office/drawing/2014/main" id="{BE95DB51-2C54-4BD6-BD0F-0F0310439E68}"/>
                  </a:ext>
                </a:extLst>
              </p:cNvPr>
              <p:cNvSpPr>
                <a:spLocks noChangeArrowheads="1"/>
              </p:cNvSpPr>
              <p:nvPr/>
            </p:nvSpPr>
            <p:spPr bwMode="auto">
              <a:xfrm>
                <a:off x="4492" y="2992"/>
                <a:ext cx="144" cy="216"/>
              </a:xfrm>
              <a:prstGeom prst="upArrow">
                <a:avLst>
                  <a:gd name="adj1" fmla="val 50000"/>
                  <a:gd name="adj2" fmla="val 375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12" name="AutoShape 160">
                <a:extLst>
                  <a:ext uri="{FF2B5EF4-FFF2-40B4-BE49-F238E27FC236}">
                    <a16:creationId xmlns:a16="http://schemas.microsoft.com/office/drawing/2014/main" id="{D470BA99-0A4E-4E9B-BAC8-D4B089C21684}"/>
                  </a:ext>
                </a:extLst>
              </p:cNvPr>
              <p:cNvSpPr>
                <a:spLocks noChangeArrowheads="1"/>
              </p:cNvSpPr>
              <p:nvPr/>
            </p:nvSpPr>
            <p:spPr bwMode="auto">
              <a:xfrm>
                <a:off x="3892" y="2584"/>
                <a:ext cx="352" cy="240"/>
              </a:xfrm>
              <a:prstGeom prst="rightArrow">
                <a:avLst>
                  <a:gd name="adj1" fmla="val 50000"/>
                  <a:gd name="adj2" fmla="val 36667"/>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a:p>
            </p:txBody>
          </p:sp>
          <p:sp>
            <p:nvSpPr>
              <p:cNvPr id="37913" name="AutoShape 161">
                <a:extLst>
                  <a:ext uri="{FF2B5EF4-FFF2-40B4-BE49-F238E27FC236}">
                    <a16:creationId xmlns:a16="http://schemas.microsoft.com/office/drawing/2014/main" id="{9B0B265B-CA88-4D9B-B18E-F6514E0916FE}"/>
                  </a:ext>
                </a:extLst>
              </p:cNvPr>
              <p:cNvSpPr>
                <a:spLocks noChangeArrowheads="1"/>
              </p:cNvSpPr>
              <p:nvPr/>
            </p:nvSpPr>
            <p:spPr bwMode="auto">
              <a:xfrm>
                <a:off x="3900" y="1840"/>
                <a:ext cx="352" cy="120"/>
              </a:xfrm>
              <a:prstGeom prst="rightArrow">
                <a:avLst>
                  <a:gd name="adj1" fmla="val 50000"/>
                  <a:gd name="adj2" fmla="val 73333"/>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914" name="Line 162">
                <a:extLst>
                  <a:ext uri="{FF2B5EF4-FFF2-40B4-BE49-F238E27FC236}">
                    <a16:creationId xmlns:a16="http://schemas.microsoft.com/office/drawing/2014/main" id="{E538E4B4-C27F-4E80-BEBA-EBA753F8C8B6}"/>
                  </a:ext>
                </a:extLst>
              </p:cNvPr>
              <p:cNvSpPr>
                <a:spLocks noChangeShapeType="1"/>
              </p:cNvSpPr>
              <p:nvPr/>
            </p:nvSpPr>
            <p:spPr bwMode="auto">
              <a:xfrm>
                <a:off x="4884" y="2344"/>
                <a:ext cx="20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5" name="Text Box 163">
                <a:extLst>
                  <a:ext uri="{FF2B5EF4-FFF2-40B4-BE49-F238E27FC236}">
                    <a16:creationId xmlns:a16="http://schemas.microsoft.com/office/drawing/2014/main" id="{0CFDA3EF-4F45-46DF-9473-E5D2BA32AAED}"/>
                  </a:ext>
                </a:extLst>
              </p:cNvPr>
              <p:cNvSpPr txBox="1">
                <a:spLocks noChangeArrowheads="1"/>
              </p:cNvSpPr>
              <p:nvPr/>
            </p:nvSpPr>
            <p:spPr bwMode="auto">
              <a:xfrm>
                <a:off x="3500" y="2512"/>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0">
                    <a:latin typeface="华文新魏" panose="02010800040101010101" pitchFamily="2" charset="-122"/>
                    <a:ea typeface="华文新魏" panose="02010800040101010101" pitchFamily="2" charset="-122"/>
                  </a:rPr>
                  <a:t>数据输入</a:t>
                </a:r>
              </a:p>
            </p:txBody>
          </p:sp>
          <p:sp>
            <p:nvSpPr>
              <p:cNvPr id="37916" name="Text Box 164">
                <a:extLst>
                  <a:ext uri="{FF2B5EF4-FFF2-40B4-BE49-F238E27FC236}">
                    <a16:creationId xmlns:a16="http://schemas.microsoft.com/office/drawing/2014/main" id="{F68B5070-BA44-4E22-9375-E8A04552FF83}"/>
                  </a:ext>
                </a:extLst>
              </p:cNvPr>
              <p:cNvSpPr txBox="1">
                <a:spLocks noChangeArrowheads="1"/>
              </p:cNvSpPr>
              <p:nvPr/>
            </p:nvSpPr>
            <p:spPr bwMode="auto">
              <a:xfrm>
                <a:off x="5084" y="223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0">
                    <a:latin typeface="华文新魏" panose="02010800040101010101" pitchFamily="2" charset="-122"/>
                    <a:ea typeface="华文新魏" panose="02010800040101010101" pitchFamily="2" charset="-122"/>
                  </a:rPr>
                  <a:t>输出</a:t>
                </a:r>
              </a:p>
            </p:txBody>
          </p:sp>
          <p:sp>
            <p:nvSpPr>
              <p:cNvPr id="37917" name="Text Box 165">
                <a:extLst>
                  <a:ext uri="{FF2B5EF4-FFF2-40B4-BE49-F238E27FC236}">
                    <a16:creationId xmlns:a16="http://schemas.microsoft.com/office/drawing/2014/main" id="{08188BCF-D5AF-4CC7-BF95-6F5ADF286B38}"/>
                  </a:ext>
                </a:extLst>
              </p:cNvPr>
              <p:cNvSpPr txBox="1">
                <a:spLocks noChangeArrowheads="1"/>
              </p:cNvSpPr>
              <p:nvPr/>
            </p:nvSpPr>
            <p:spPr bwMode="auto">
              <a:xfrm>
                <a:off x="4372" y="3248"/>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0">
                    <a:latin typeface="华文新魏" panose="02010800040101010101" pitchFamily="2" charset="-122"/>
                    <a:ea typeface="华文新魏" panose="02010800040101010101" pitchFamily="2" charset="-122"/>
                  </a:rPr>
                  <a:t>选择输入</a:t>
                </a:r>
              </a:p>
            </p:txBody>
          </p:sp>
          <p:sp>
            <p:nvSpPr>
              <p:cNvPr id="37918" name="Text Box 166">
                <a:extLst>
                  <a:ext uri="{FF2B5EF4-FFF2-40B4-BE49-F238E27FC236}">
                    <a16:creationId xmlns:a16="http://schemas.microsoft.com/office/drawing/2014/main" id="{87B3510F-5AE5-4F7E-9DB5-55A0C278770D}"/>
                  </a:ext>
                </a:extLst>
              </p:cNvPr>
              <p:cNvSpPr txBox="1">
                <a:spLocks noChangeArrowheads="1"/>
              </p:cNvSpPr>
              <p:nvPr/>
            </p:nvSpPr>
            <p:spPr bwMode="auto">
              <a:xfrm>
                <a:off x="3532" y="1712"/>
                <a:ext cx="3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0">
                    <a:latin typeface="华文新魏" panose="02010800040101010101" pitchFamily="2" charset="-122"/>
                    <a:ea typeface="华文新魏" panose="02010800040101010101" pitchFamily="2" charset="-122"/>
                  </a:rPr>
                  <a:t>使能输入</a:t>
                </a:r>
              </a:p>
            </p:txBody>
          </p:sp>
        </p:grpSp>
        <p:sp>
          <p:nvSpPr>
            <p:cNvPr id="37908" name="Line 171">
              <a:extLst>
                <a:ext uri="{FF2B5EF4-FFF2-40B4-BE49-F238E27FC236}">
                  <a16:creationId xmlns:a16="http://schemas.microsoft.com/office/drawing/2014/main" id="{F6283757-D7F1-4108-BDF3-30AB5D77B909}"/>
                </a:ext>
              </a:extLst>
            </p:cNvPr>
            <p:cNvSpPr>
              <a:spLocks noChangeShapeType="1"/>
            </p:cNvSpPr>
            <p:nvPr/>
          </p:nvSpPr>
          <p:spPr bwMode="auto">
            <a:xfrm flipH="1">
              <a:off x="6292850" y="3031109"/>
              <a:ext cx="209550"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6" name="Line 170">
              <a:extLst>
                <a:ext uri="{FF2B5EF4-FFF2-40B4-BE49-F238E27FC236}">
                  <a16:creationId xmlns:a16="http://schemas.microsoft.com/office/drawing/2014/main" id="{F104E79E-D470-4BA6-86F3-C0916191BCA9}"/>
                </a:ext>
              </a:extLst>
            </p:cNvPr>
            <p:cNvSpPr>
              <a:spLocks noChangeShapeType="1"/>
            </p:cNvSpPr>
            <p:nvPr/>
          </p:nvSpPr>
          <p:spPr bwMode="auto">
            <a:xfrm flipH="1">
              <a:off x="6197606" y="4269359"/>
              <a:ext cx="314325" cy="257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4" name="Line 169">
              <a:extLst>
                <a:ext uri="{FF2B5EF4-FFF2-40B4-BE49-F238E27FC236}">
                  <a16:creationId xmlns:a16="http://schemas.microsoft.com/office/drawing/2014/main" id="{761E174A-3A92-453F-A995-EB6E115C75CF}"/>
                </a:ext>
              </a:extLst>
            </p:cNvPr>
            <p:cNvSpPr>
              <a:spLocks noChangeShapeType="1"/>
            </p:cNvSpPr>
            <p:nvPr/>
          </p:nvSpPr>
          <p:spPr bwMode="auto">
            <a:xfrm flipH="1">
              <a:off x="7143750" y="4958334"/>
              <a:ext cx="209550"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Text Box 8">
            <a:extLst>
              <a:ext uri="{FF2B5EF4-FFF2-40B4-BE49-F238E27FC236}">
                <a16:creationId xmlns:a16="http://schemas.microsoft.com/office/drawing/2014/main" id="{A265D5E1-B2A7-504D-88C3-6EAE21ABC6DE}"/>
              </a:ext>
            </a:extLst>
          </p:cNvPr>
          <p:cNvSpPr txBox="1">
            <a:spLocks noChangeArrowheads="1"/>
          </p:cNvSpPr>
          <p:nvPr/>
        </p:nvSpPr>
        <p:spPr bwMode="auto">
          <a:xfrm>
            <a:off x="332557" y="3110659"/>
            <a:ext cx="46323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组（共</a:t>
            </a:r>
            <a:r>
              <a:rPr kumimoji="0" lang="en-US" altLang="zh-CN" b="0" i="1" dirty="0">
                <a:ea typeface="华文新魏" panose="02010800040101010101" pitchFamily="2" charset="-122"/>
              </a:rPr>
              <a:t>n</a:t>
            </a:r>
            <a:r>
              <a:rPr kumimoji="0" lang="zh-CN" altLang="en-US" b="0" dirty="0">
                <a:ea typeface="华文新魏" panose="02010800040101010101" pitchFamily="2" charset="-122"/>
              </a:rPr>
              <a:t>个）</a:t>
            </a:r>
            <a:r>
              <a:rPr kumimoji="0" lang="zh-CN" altLang="en-US" b="0" dirty="0">
                <a:solidFill>
                  <a:srgbClr val="0000FF"/>
                </a:solidFill>
                <a:ea typeface="华文新魏" panose="02010800040101010101" pitchFamily="2" charset="-122"/>
              </a:rPr>
              <a:t>选择输入 </a:t>
            </a:r>
            <a:r>
              <a:rPr kumimoji="0" lang="zh-CN" altLang="en-US" b="0" dirty="0">
                <a:ea typeface="华文新魏" panose="02010800040101010101" pitchFamily="2" charset="-122"/>
              </a:rPr>
              <a:t>用来选择哪一个对象</a:t>
            </a:r>
          </a:p>
        </p:txBody>
      </p:sp>
      <p:sp>
        <p:nvSpPr>
          <p:cNvPr id="33" name="Text Box 172">
            <a:extLst>
              <a:ext uri="{FF2B5EF4-FFF2-40B4-BE49-F238E27FC236}">
                <a16:creationId xmlns:a16="http://schemas.microsoft.com/office/drawing/2014/main" id="{8666B278-F238-FC49-BF7D-7EB693D4188C}"/>
              </a:ext>
            </a:extLst>
          </p:cNvPr>
          <p:cNvSpPr txBox="1">
            <a:spLocks noChangeArrowheads="1"/>
          </p:cNvSpPr>
          <p:nvPr/>
        </p:nvSpPr>
        <p:spPr bwMode="auto">
          <a:xfrm>
            <a:off x="7249520" y="4873927"/>
            <a:ext cx="28725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0" i="1" dirty="0">
                <a:solidFill>
                  <a:srgbClr val="0000FF"/>
                </a:solidFill>
              </a:rPr>
              <a:t>n</a:t>
            </a:r>
            <a:endParaRPr lang="zh-CN" altLang="en-US" sz="1600" b="0" i="1" dirty="0">
              <a:solidFill>
                <a:srgbClr val="0000FF"/>
              </a:solidFill>
            </a:endParaRPr>
          </a:p>
        </p:txBody>
      </p:sp>
      <p:sp>
        <p:nvSpPr>
          <p:cNvPr id="34" name="Text Box 8">
            <a:extLst>
              <a:ext uri="{FF2B5EF4-FFF2-40B4-BE49-F238E27FC236}">
                <a16:creationId xmlns:a16="http://schemas.microsoft.com/office/drawing/2014/main" id="{C2EF818B-05BD-DD4D-BB83-A08D320A022E}"/>
              </a:ext>
            </a:extLst>
          </p:cNvPr>
          <p:cNvSpPr txBox="1">
            <a:spLocks noChangeArrowheads="1"/>
          </p:cNvSpPr>
          <p:nvPr/>
        </p:nvSpPr>
        <p:spPr bwMode="auto">
          <a:xfrm>
            <a:off x="328201" y="4072957"/>
            <a:ext cx="500263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组（共</a:t>
            </a:r>
            <a:r>
              <a:rPr kumimoji="0" lang="en-US" altLang="zh-CN" b="0" i="1" dirty="0" err="1">
                <a:ea typeface="华文新魏" panose="02010800040101010101" pitchFamily="2" charset="-122"/>
              </a:rPr>
              <a:t>i</a:t>
            </a:r>
            <a:r>
              <a:rPr kumimoji="0" lang="zh-CN" altLang="en-US" b="0" dirty="0">
                <a:ea typeface="华文新魏" panose="02010800040101010101" pitchFamily="2" charset="-122"/>
              </a:rPr>
              <a:t>个，</a:t>
            </a:r>
            <a:r>
              <a:rPr kumimoji="0" lang="en-US" altLang="zh-CN" b="0" dirty="0">
                <a:ea typeface="华文新魏" panose="02010800040101010101" pitchFamily="2" charset="-122"/>
              </a:rPr>
              <a:t> 2</a:t>
            </a:r>
            <a:r>
              <a:rPr kumimoji="0" lang="en-US" altLang="zh-CN" b="0" i="1" baseline="30000" dirty="0">
                <a:ea typeface="华文新魏" panose="02010800040101010101" pitchFamily="2" charset="-122"/>
              </a:rPr>
              <a:t>n -</a:t>
            </a:r>
            <a:r>
              <a:rPr kumimoji="0" lang="en-US" altLang="zh-CN" b="0" baseline="30000" dirty="0">
                <a:ea typeface="华文新魏" panose="02010800040101010101" pitchFamily="2" charset="-122"/>
              </a:rPr>
              <a:t>1</a:t>
            </a:r>
            <a:r>
              <a:rPr kumimoji="0" lang="en-US" altLang="zh-CN" b="0" dirty="0">
                <a:ea typeface="华文新魏" panose="02010800040101010101" pitchFamily="2" charset="-122"/>
              </a:rPr>
              <a:t>&lt;</a:t>
            </a:r>
            <a:r>
              <a:rPr kumimoji="0" lang="en-US" altLang="zh-CN" b="0" i="1" dirty="0" err="1">
                <a:ea typeface="华文新魏" panose="02010800040101010101" pitchFamily="2" charset="-122"/>
              </a:rPr>
              <a:t>i</a:t>
            </a:r>
            <a:r>
              <a:rPr kumimoji="0" lang="zh-CN" altLang="en-US" b="0" dirty="0"/>
              <a:t>≤</a:t>
            </a:r>
            <a:r>
              <a:rPr kumimoji="0" lang="en-US" altLang="zh-CN" b="0" dirty="0">
                <a:ea typeface="华文新魏" panose="02010800040101010101" pitchFamily="2" charset="-122"/>
              </a:rPr>
              <a:t>2</a:t>
            </a:r>
            <a:r>
              <a:rPr kumimoji="0" lang="en-US" altLang="zh-CN" b="0" i="1" baseline="30000" dirty="0">
                <a:ea typeface="华文新魏" panose="02010800040101010101" pitchFamily="2" charset="-122"/>
              </a:rPr>
              <a:t>n</a:t>
            </a:r>
            <a:r>
              <a:rPr kumimoji="0" lang="zh-CN" altLang="en-US" b="0" dirty="0">
                <a:ea typeface="华文新魏" panose="02010800040101010101" pitchFamily="2" charset="-122"/>
              </a:rPr>
              <a:t>）</a:t>
            </a:r>
            <a:r>
              <a:rPr kumimoji="0" lang="zh-CN" altLang="en-US" b="0" dirty="0">
                <a:solidFill>
                  <a:srgbClr val="0000FF"/>
                </a:solidFill>
                <a:ea typeface="华文新魏" panose="02010800040101010101" pitchFamily="2" charset="-122"/>
              </a:rPr>
              <a:t>数据输入</a:t>
            </a:r>
            <a:r>
              <a:rPr kumimoji="0" lang="zh-CN" altLang="en-US" b="0" dirty="0">
                <a:ea typeface="华文新魏" panose="02010800040101010101" pitchFamily="2" charset="-122"/>
              </a:rPr>
              <a:t> 作为被选择的对象</a:t>
            </a:r>
          </a:p>
        </p:txBody>
      </p:sp>
      <p:sp>
        <p:nvSpPr>
          <p:cNvPr id="36" name="Text Box 172">
            <a:extLst>
              <a:ext uri="{FF2B5EF4-FFF2-40B4-BE49-F238E27FC236}">
                <a16:creationId xmlns:a16="http://schemas.microsoft.com/office/drawing/2014/main" id="{0AE85F22-2A60-444F-9C71-1AEBA65A42C2}"/>
              </a:ext>
            </a:extLst>
          </p:cNvPr>
          <p:cNvSpPr txBox="1">
            <a:spLocks noChangeArrowheads="1"/>
          </p:cNvSpPr>
          <p:nvPr/>
        </p:nvSpPr>
        <p:spPr bwMode="auto">
          <a:xfrm>
            <a:off x="5855477" y="3880810"/>
            <a:ext cx="9829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600" b="0" dirty="0">
                <a:solidFill>
                  <a:srgbClr val="0000FF"/>
                </a:solidFill>
              </a:rPr>
              <a:t>2</a:t>
            </a:r>
            <a:r>
              <a:rPr kumimoji="0" lang="en-US" altLang="zh-CN" sz="1600" b="0" i="1" baseline="30000" dirty="0">
                <a:solidFill>
                  <a:srgbClr val="0000FF"/>
                </a:solidFill>
              </a:rPr>
              <a:t>n -</a:t>
            </a:r>
            <a:r>
              <a:rPr kumimoji="0" lang="en-US" altLang="zh-CN" sz="1600" b="0" baseline="30000" dirty="0">
                <a:solidFill>
                  <a:srgbClr val="0000FF"/>
                </a:solidFill>
              </a:rPr>
              <a:t>1</a:t>
            </a:r>
            <a:r>
              <a:rPr kumimoji="0" lang="en-US" altLang="zh-CN" sz="1600" b="0" i="1" dirty="0">
                <a:solidFill>
                  <a:srgbClr val="0000FF"/>
                </a:solidFill>
              </a:rPr>
              <a:t>&lt;i</a:t>
            </a:r>
            <a:r>
              <a:rPr kumimoji="0" lang="en-US" altLang="zh-CN" sz="1600" b="0" dirty="0">
                <a:solidFill>
                  <a:srgbClr val="0000FF"/>
                </a:solidFill>
              </a:rPr>
              <a:t>≤2</a:t>
            </a:r>
            <a:r>
              <a:rPr kumimoji="0" lang="en-US" altLang="zh-CN" sz="1600" b="0" i="1" baseline="30000" dirty="0">
                <a:solidFill>
                  <a:srgbClr val="0000FF"/>
                </a:solidFill>
              </a:rPr>
              <a:t>n</a:t>
            </a:r>
          </a:p>
        </p:txBody>
      </p:sp>
      <p:sp>
        <p:nvSpPr>
          <p:cNvPr id="37" name="Text Box 8">
            <a:extLst>
              <a:ext uri="{FF2B5EF4-FFF2-40B4-BE49-F238E27FC236}">
                <a16:creationId xmlns:a16="http://schemas.microsoft.com/office/drawing/2014/main" id="{5E401CBA-9D56-414B-900C-1F3943032F80}"/>
              </a:ext>
            </a:extLst>
          </p:cNvPr>
          <p:cNvSpPr txBox="1">
            <a:spLocks noChangeArrowheads="1"/>
          </p:cNvSpPr>
          <p:nvPr/>
        </p:nvSpPr>
        <p:spPr bwMode="auto">
          <a:xfrm>
            <a:off x="323845" y="5022192"/>
            <a:ext cx="46323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个输出，作为被选中的那个对象</a:t>
            </a:r>
          </a:p>
        </p:txBody>
      </p:sp>
      <p:sp>
        <p:nvSpPr>
          <p:cNvPr id="3" name="日期占位符 2">
            <a:extLst>
              <a:ext uri="{FF2B5EF4-FFF2-40B4-BE49-F238E27FC236}">
                <a16:creationId xmlns:a16="http://schemas.microsoft.com/office/drawing/2014/main" id="{B05BD665-A640-514B-858A-A49C1972EFCB}"/>
              </a:ext>
            </a:extLst>
          </p:cNvPr>
          <p:cNvSpPr>
            <a:spLocks noGrp="1"/>
          </p:cNvSpPr>
          <p:nvPr>
            <p:ph type="dt" sz="half" idx="10"/>
          </p:nvPr>
        </p:nvSpPr>
        <p:spPr/>
        <p:txBody>
          <a:bodyPr/>
          <a:lstStyle/>
          <a:p>
            <a:pPr>
              <a:defRPr/>
            </a:pPr>
            <a:fld id="{2D8D7647-FEBD-8549-B322-72A3BABA6B83}" type="datetime1">
              <a:rPr lang="zh-CN" altLang="en-US" smtClean="0"/>
              <a:t>2023/2/2</a:t>
            </a:fld>
            <a:endParaRPr lang="en-US" altLang="zh-CN">
              <a:solidFill>
                <a:schemeClr val="bg2"/>
              </a:solidFill>
            </a:endParaRPr>
          </a:p>
        </p:txBody>
      </p:sp>
      <p:sp>
        <p:nvSpPr>
          <p:cNvPr id="4" name="灯片编号占位符 3">
            <a:extLst>
              <a:ext uri="{FF2B5EF4-FFF2-40B4-BE49-F238E27FC236}">
                <a16:creationId xmlns:a16="http://schemas.microsoft.com/office/drawing/2014/main" id="{870F4354-4D03-CC43-9D89-ADAEA05F37C9}"/>
              </a:ext>
            </a:extLst>
          </p:cNvPr>
          <p:cNvSpPr>
            <a:spLocks noGrp="1"/>
          </p:cNvSpPr>
          <p:nvPr>
            <p:ph type="sldNum" sz="quarter" idx="11"/>
          </p:nvPr>
        </p:nvSpPr>
        <p:spPr/>
        <p:txBody>
          <a:bodyPr/>
          <a:lstStyle/>
          <a:p>
            <a:pPr>
              <a:defRPr/>
            </a:pPr>
            <a:fld id="{C9E5F587-4D90-4736-B972-8853C3D17463}" type="slidenum">
              <a:rPr lang="en-US" altLang="zh-CN" smtClean="0"/>
              <a:pPr>
                <a:defRPr/>
              </a:pPr>
              <a:t>3</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342615894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965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7896"/>
                                        </p:tgtEl>
                                        <p:attrNameLst>
                                          <p:attrName>style.visibility</p:attrName>
                                        </p:attrNameLst>
                                      </p:cBhvr>
                                      <p:to>
                                        <p:strVal val="visible"/>
                                      </p:to>
                                    </p:set>
                                  </p:childTnLst>
                                </p:cTn>
                              </p:par>
                            </p:childTnLst>
                          </p:cTn>
                        </p:par>
                        <p:par>
                          <p:cTn id="14" fill="hold">
                            <p:stCondLst>
                              <p:cond delay="0"/>
                            </p:stCondLst>
                            <p:childTnLst>
                              <p:par>
                                <p:cTn id="15" presetID="2" presetClass="entr" presetSubtype="4" fill="hold" grpId="0" nodeType="afterEffect">
                                  <p:stCondLst>
                                    <p:cond delay="0"/>
                                  </p:stCondLst>
                                  <p:childTnLst>
                                    <p:set>
                                      <p:cBhvr>
                                        <p:cTn id="16" dur="1" fill="hold">
                                          <p:stCondLst>
                                            <p:cond delay="0"/>
                                          </p:stCondLst>
                                        </p:cTn>
                                        <p:tgtEl>
                                          <p:spTgt spid="37909"/>
                                        </p:tgtEl>
                                        <p:attrNameLst>
                                          <p:attrName>style.visibility</p:attrName>
                                        </p:attrNameLst>
                                      </p:cBhvr>
                                      <p:to>
                                        <p:strVal val="visible"/>
                                      </p:to>
                                    </p:set>
                                    <p:anim calcmode="lin" valueType="num">
                                      <p:cBhvr additive="base">
                                        <p:cTn id="17" dur="1000" fill="hold"/>
                                        <p:tgtEl>
                                          <p:spTgt spid="37909"/>
                                        </p:tgtEl>
                                        <p:attrNameLst>
                                          <p:attrName>ppt_x</p:attrName>
                                        </p:attrNameLst>
                                      </p:cBhvr>
                                      <p:tavLst>
                                        <p:tav tm="0">
                                          <p:val>
                                            <p:strVal val="#ppt_x"/>
                                          </p:val>
                                        </p:tav>
                                        <p:tav tm="100000">
                                          <p:val>
                                            <p:strVal val="#ppt_x"/>
                                          </p:val>
                                        </p:tav>
                                      </p:tavLst>
                                    </p:anim>
                                    <p:anim calcmode="lin" valueType="num">
                                      <p:cBhvr additive="base">
                                        <p:cTn id="18" dur="1000" fill="hold"/>
                                        <p:tgtEl>
                                          <p:spTgt spid="3790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par>
                          <p:cTn id="23" fill="hold">
                            <p:stCondLst>
                              <p:cond delay="0"/>
                            </p:stCondLst>
                            <p:childTnLst>
                              <p:par>
                                <p:cTn id="24" presetID="2" presetClass="entr" presetSubtype="4" fill="hold" grpId="0"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1000" fill="hold"/>
                                        <p:tgtEl>
                                          <p:spTgt spid="33"/>
                                        </p:tgtEl>
                                        <p:attrNameLst>
                                          <p:attrName>ppt_x</p:attrName>
                                        </p:attrNameLst>
                                      </p:cBhvr>
                                      <p:tavLst>
                                        <p:tav tm="0">
                                          <p:val>
                                            <p:strVal val="#ppt_x"/>
                                          </p:val>
                                        </p:tav>
                                        <p:tav tm="100000">
                                          <p:val>
                                            <p:strVal val="#ppt_x"/>
                                          </p:val>
                                        </p:tav>
                                      </p:tavLst>
                                    </p:anim>
                                    <p:anim calcmode="lin" valueType="num">
                                      <p:cBhvr additive="base">
                                        <p:cTn id="27"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par>
                          <p:cTn id="32" fill="hold">
                            <p:stCondLst>
                              <p:cond delay="0"/>
                            </p:stCondLst>
                            <p:childTnLst>
                              <p:par>
                                <p:cTn id="33" presetID="2" presetClass="entr" presetSubtype="4"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1000" fill="hold"/>
                                        <p:tgtEl>
                                          <p:spTgt spid="36"/>
                                        </p:tgtEl>
                                        <p:attrNameLst>
                                          <p:attrName>ppt_x</p:attrName>
                                        </p:attrNameLst>
                                      </p:cBhvr>
                                      <p:tavLst>
                                        <p:tav tm="0">
                                          <p:val>
                                            <p:strVal val="#ppt_x"/>
                                          </p:val>
                                        </p:tav>
                                        <p:tav tm="100000">
                                          <p:val>
                                            <p:strVal val="#ppt_x"/>
                                          </p:val>
                                        </p:tav>
                                      </p:tavLst>
                                    </p:anim>
                                    <p:anim calcmode="lin" valueType="num">
                                      <p:cBhvr additive="base">
                                        <p:cTn id="36"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656" grpId="0"/>
      <p:bldP spid="37896" grpId="0"/>
      <p:bldP spid="37909" grpId="0"/>
      <p:bldP spid="32" grpId="0"/>
      <p:bldP spid="33" grpId="0"/>
      <p:bldP spid="34" grpId="0"/>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13">
            <a:extLst>
              <a:ext uri="{FF2B5EF4-FFF2-40B4-BE49-F238E27FC236}">
                <a16:creationId xmlns:a16="http://schemas.microsoft.com/office/drawing/2014/main" id="{9A51D2FD-73E7-44FB-A711-51F0C33DC857}"/>
              </a:ext>
            </a:extLst>
          </p:cNvPr>
          <p:cNvSpPr txBox="1">
            <a:spLocks noChangeArrowheads="1"/>
          </p:cNvSpPr>
          <p:nvPr/>
        </p:nvSpPr>
        <p:spPr bwMode="auto">
          <a:xfrm>
            <a:off x="323850" y="1085850"/>
            <a:ext cx="8499475"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5000"/>
              </a:spcBef>
              <a:buClr>
                <a:srgbClr val="FF0000"/>
              </a:buClr>
              <a:buFont typeface="Wingdings" panose="05000000000000000000" pitchFamily="2" charset="2"/>
              <a:buChar char="l"/>
            </a:pPr>
            <a:r>
              <a:rPr kumimoji="0" lang="en-US" altLang="zh-CN" b="0" dirty="0">
                <a:ea typeface="华文新魏" panose="02010800040101010101" pitchFamily="2" charset="-122"/>
              </a:rPr>
              <a:t>2-1</a:t>
            </a:r>
            <a:r>
              <a:rPr kumimoji="0" lang="zh-CN" altLang="en-US" b="0" dirty="0">
                <a:ea typeface="华文新魏" panose="02010800040101010101" pitchFamily="2" charset="-122"/>
              </a:rPr>
              <a:t>多路开关</a:t>
            </a:r>
          </a:p>
          <a:p>
            <a:pPr lvl="1" eaLnBrk="1" hangingPunct="1">
              <a:spcBef>
                <a:spcPts val="600"/>
              </a:spcBef>
              <a:buClr>
                <a:srgbClr val="0000FF"/>
              </a:buClr>
              <a:buFont typeface="Wingdings" panose="05000000000000000000" pitchFamily="2" charset="2"/>
              <a:buChar char="l"/>
            </a:pPr>
            <a:r>
              <a:rPr kumimoji="0" lang="en-US" altLang="zh-CN" b="0" i="1" dirty="0" err="1">
                <a:ea typeface="华文新魏" panose="02010800040101010101" pitchFamily="2" charset="-122"/>
              </a:rPr>
              <a:t>i</a:t>
            </a:r>
            <a:r>
              <a:rPr kumimoji="0" lang="en-US" altLang="zh-CN" b="0" dirty="0">
                <a:ea typeface="华文新魏" panose="02010800040101010101" pitchFamily="2" charset="-122"/>
              </a:rPr>
              <a:t>=2=2</a:t>
            </a:r>
            <a:r>
              <a:rPr kumimoji="0" lang="en-US" altLang="zh-CN" b="0" i="1" baseline="30000" dirty="0">
                <a:ea typeface="华文新魏" panose="02010800040101010101" pitchFamily="2" charset="-122"/>
              </a:rPr>
              <a:t>n</a:t>
            </a:r>
            <a:r>
              <a:rPr kumimoji="0" lang="zh-CN" altLang="en-US" b="0" dirty="0">
                <a:ea typeface="华文新魏" panose="02010800040101010101" pitchFamily="2" charset="-122"/>
              </a:rPr>
              <a:t>，</a:t>
            </a:r>
            <a:r>
              <a:rPr kumimoji="0" lang="en-US" altLang="zh-CN" b="0" i="1" dirty="0">
                <a:ea typeface="华文新魏" panose="02010800040101010101" pitchFamily="2" charset="-122"/>
              </a:rPr>
              <a:t>n</a:t>
            </a:r>
            <a:r>
              <a:rPr kumimoji="0" lang="en-US" altLang="zh-CN" b="0" dirty="0">
                <a:ea typeface="华文新魏" panose="02010800040101010101" pitchFamily="2" charset="-122"/>
              </a:rPr>
              <a:t>=1</a:t>
            </a:r>
            <a:r>
              <a:rPr kumimoji="0" lang="zh-CN" altLang="en-US" b="0" dirty="0">
                <a:ea typeface="华文新魏" panose="02010800040101010101" pitchFamily="2" charset="-122"/>
              </a:rPr>
              <a:t>；</a:t>
            </a:r>
          </a:p>
          <a:p>
            <a:pPr lvl="1" eaLnBrk="1" hangingPunct="1">
              <a:spcBef>
                <a:spcPts val="600"/>
              </a:spcBef>
              <a:buClr>
                <a:srgbClr val="0000FF"/>
              </a:buClr>
              <a:buFont typeface="Wingdings" panose="05000000000000000000" pitchFamily="2" charset="2"/>
              <a:buChar char="l"/>
            </a:pPr>
            <a:r>
              <a:rPr kumimoji="0" lang="en-US" altLang="zh-CN" b="0" i="1" dirty="0">
                <a:ea typeface="华文新魏" panose="02010800040101010101" pitchFamily="2" charset="-122"/>
              </a:rPr>
              <a:t>S</a:t>
            </a:r>
            <a:r>
              <a:rPr kumimoji="0" lang="en-US" altLang="zh-CN" b="0" dirty="0">
                <a:ea typeface="华文新魏" panose="02010800040101010101" pitchFamily="2" charset="-122"/>
              </a:rPr>
              <a:t> = 0</a:t>
            </a:r>
            <a:r>
              <a:rPr kumimoji="0" lang="zh-CN" altLang="en-US" b="0" dirty="0">
                <a:ea typeface="华文新魏" panose="02010800040101010101" pitchFamily="2" charset="-122"/>
              </a:rPr>
              <a:t>时选 </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0</a:t>
            </a:r>
            <a:r>
              <a:rPr kumimoji="0" lang="en-US" altLang="zh-CN" b="0" dirty="0">
                <a:ea typeface="华文新魏" panose="02010800040101010101" pitchFamily="2" charset="-122"/>
              </a:rPr>
              <a:t> </a:t>
            </a:r>
            <a:r>
              <a:rPr kumimoji="0" lang="zh-CN" altLang="en-US" b="0" dirty="0">
                <a:ea typeface="华文新魏" panose="02010800040101010101" pitchFamily="2" charset="-122"/>
              </a:rPr>
              <a:t>；否则选 </a:t>
            </a:r>
            <a:r>
              <a:rPr kumimoji="0" lang="en-US" altLang="zh-CN" b="0" i="1" dirty="0">
                <a:ea typeface="华文新魏" panose="02010800040101010101" pitchFamily="2" charset="-122"/>
              </a:rPr>
              <a:t>I</a:t>
            </a:r>
            <a:r>
              <a:rPr kumimoji="0" lang="en-US" altLang="zh-CN" b="0" baseline="-25000" dirty="0">
                <a:ea typeface="华文新魏" panose="02010800040101010101" pitchFamily="2" charset="-122"/>
              </a:rPr>
              <a:t>1 </a:t>
            </a:r>
            <a:r>
              <a:rPr kumimoji="0" lang="zh-CN" altLang="en-US" b="0" dirty="0">
                <a:ea typeface="华文新魏" panose="02010800040101010101" pitchFamily="2" charset="-122"/>
              </a:rPr>
              <a:t>。</a:t>
            </a:r>
            <a:endParaRPr kumimoji="0" lang="en-US" altLang="zh-CN" b="0" dirty="0">
              <a:ea typeface="华文新魏" panose="02010800040101010101" pitchFamily="2" charset="-122"/>
            </a:endParaRPr>
          </a:p>
        </p:txBody>
      </p:sp>
      <p:sp>
        <p:nvSpPr>
          <p:cNvPr id="38917" name="Rectangle 101">
            <a:extLst>
              <a:ext uri="{FF2B5EF4-FFF2-40B4-BE49-F238E27FC236}">
                <a16:creationId xmlns:a16="http://schemas.microsoft.com/office/drawing/2014/main" id="{A2BC13E9-184A-49CF-86F5-5953F7CA2BF5}"/>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rgbClr val="0000FF"/>
                </a:solidFill>
                <a:latin typeface="华文新魏" panose="02010800040101010101" pitchFamily="2" charset="-122"/>
                <a:ea typeface="华文新魏" panose="02010800040101010101" pitchFamily="2" charset="-122"/>
              </a:rPr>
              <a:t>3.7 </a:t>
            </a:r>
            <a:r>
              <a:rPr lang="zh-CN" altLang="en-US" sz="4000">
                <a:solidFill>
                  <a:srgbClr val="0000FF"/>
                </a:solidFill>
                <a:latin typeface="华文新魏" panose="02010800040101010101" pitchFamily="2" charset="-122"/>
                <a:ea typeface="华文新魏" panose="02010800040101010101" pitchFamily="2" charset="-122"/>
              </a:rPr>
              <a:t>多路复用 </a:t>
            </a:r>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位宽</a:t>
            </a:r>
            <a:r>
              <a:rPr lang="zh-CN" altLang="en-US" sz="4000">
                <a:solidFill>
                  <a:srgbClr val="0000FF"/>
                </a:solidFill>
                <a:latin typeface="华文新魏" panose="02010800040101010101" pitchFamily="2" charset="-122"/>
                <a:ea typeface="华文新魏" panose="02010800040101010101" pitchFamily="2" charset="-122"/>
              </a:rPr>
              <a:t>（</a:t>
            </a:r>
            <a:r>
              <a:rPr lang="en-US" altLang="zh-CN" sz="4000">
                <a:solidFill>
                  <a:srgbClr val="0000FF"/>
                </a:solidFill>
                <a:latin typeface="华文新魏" panose="02010800040101010101" pitchFamily="2" charset="-122"/>
                <a:ea typeface="华文新魏" panose="02010800040101010101" pitchFamily="2" charset="-122"/>
              </a:rPr>
              <a:t>2/3</a:t>
            </a:r>
            <a:r>
              <a:rPr lang="zh-CN" altLang="en-US" sz="4000">
                <a:solidFill>
                  <a:srgbClr val="0000FF"/>
                </a:solidFill>
                <a:latin typeface="华文新魏" panose="02010800040101010101" pitchFamily="2" charset="-122"/>
                <a:ea typeface="华文新魏" panose="02010800040101010101" pitchFamily="2" charset="-122"/>
              </a:rPr>
              <a:t>）</a:t>
            </a:r>
          </a:p>
        </p:txBody>
      </p:sp>
      <p:pic>
        <p:nvPicPr>
          <p:cNvPr id="38918" name="Picture 8">
            <a:extLst>
              <a:ext uri="{FF2B5EF4-FFF2-40B4-BE49-F238E27FC236}">
                <a16:creationId xmlns:a16="http://schemas.microsoft.com/office/drawing/2014/main" id="{450B4D17-DD6B-42FD-93CB-89B568312D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3230" y="1495933"/>
            <a:ext cx="1863725"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9737" name="Picture 9">
            <a:extLst>
              <a:ext uri="{FF2B5EF4-FFF2-40B4-BE49-F238E27FC236}">
                <a16:creationId xmlns:a16="http://schemas.microsoft.com/office/drawing/2014/main" id="{E0CBF3E7-76E8-42F4-B959-501168470E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8301" y="4471780"/>
            <a:ext cx="4695474" cy="170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a:extLst>
              <a:ext uri="{FF2B5EF4-FFF2-40B4-BE49-F238E27FC236}">
                <a16:creationId xmlns:a16="http://schemas.microsoft.com/office/drawing/2014/main" id="{ADD7AE2B-47D1-4AD3-88D6-84FA9845D102}"/>
              </a:ext>
            </a:extLst>
          </p:cNvPr>
          <p:cNvGrpSpPr/>
          <p:nvPr/>
        </p:nvGrpSpPr>
        <p:grpSpPr>
          <a:xfrm>
            <a:off x="328613" y="2612581"/>
            <a:ext cx="5538787" cy="1090738"/>
            <a:chOff x="328613" y="2612581"/>
            <a:chExt cx="5538787" cy="1090738"/>
          </a:xfrm>
        </p:grpSpPr>
        <p:sp>
          <p:nvSpPr>
            <p:cNvPr id="38923" name="Text Box 10">
              <a:extLst>
                <a:ext uri="{FF2B5EF4-FFF2-40B4-BE49-F238E27FC236}">
                  <a16:creationId xmlns:a16="http://schemas.microsoft.com/office/drawing/2014/main" id="{19BBFF54-0977-4FFC-9AEF-9452FEFBBBD3}"/>
                </a:ext>
              </a:extLst>
            </p:cNvPr>
            <p:cNvSpPr txBox="1">
              <a:spLocks noChangeArrowheads="1"/>
            </p:cNvSpPr>
            <p:nvPr/>
          </p:nvSpPr>
          <p:spPr bwMode="auto">
            <a:xfrm>
              <a:off x="328613" y="2612581"/>
              <a:ext cx="55387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ct val="35000"/>
                </a:spcBef>
                <a:buClr>
                  <a:srgbClr val="0000FF"/>
                </a:buClr>
                <a:buFont typeface="Wingdings" panose="05000000000000000000" pitchFamily="2" charset="2"/>
                <a:buChar char="l"/>
              </a:pPr>
              <a:r>
                <a:rPr kumimoji="0" lang="zh-CN" altLang="en-US" b="0" dirty="0">
                  <a:latin typeface="华文新魏" panose="02010800040101010101" pitchFamily="2" charset="-122"/>
                  <a:ea typeface="华文新魏" panose="02010800040101010101" pitchFamily="2" charset="-122"/>
                </a:rPr>
                <a:t>输出表达式</a:t>
              </a:r>
            </a:p>
          </p:txBody>
        </p:sp>
        <p:graphicFrame>
          <p:nvGraphicFramePr>
            <p:cNvPr id="38924" name="Object 11">
              <a:extLst>
                <a:ext uri="{FF2B5EF4-FFF2-40B4-BE49-F238E27FC236}">
                  <a16:creationId xmlns:a16="http://schemas.microsoft.com/office/drawing/2014/main" id="{93953E71-F50D-4F9D-81AF-0ED49FF4986B}"/>
                </a:ext>
              </a:extLst>
            </p:cNvPr>
            <p:cNvGraphicFramePr>
              <a:graphicFrameLocks noChangeAspect="1"/>
            </p:cNvGraphicFramePr>
            <p:nvPr/>
          </p:nvGraphicFramePr>
          <p:xfrm>
            <a:off x="1087374" y="3111182"/>
            <a:ext cx="1989210" cy="592137"/>
          </p:xfrm>
          <a:graphic>
            <a:graphicData uri="http://schemas.openxmlformats.org/presentationml/2006/ole">
              <mc:AlternateContent xmlns:mc="http://schemas.openxmlformats.org/markup-compatibility/2006">
                <mc:Choice xmlns:v="urn:schemas-microsoft-com:vml" Requires="v">
                  <p:oleObj name="公式" r:id="rId5" imgW="850531" imgH="253890" progId="Equation.3">
                    <p:embed/>
                  </p:oleObj>
                </mc:Choice>
                <mc:Fallback>
                  <p:oleObj name="公式" r:id="rId5" imgW="850531" imgH="253890" progId="Equation.3">
                    <p:embed/>
                    <p:pic>
                      <p:nvPicPr>
                        <p:cNvPr id="38924" name="Object 11">
                          <a:extLst>
                            <a:ext uri="{FF2B5EF4-FFF2-40B4-BE49-F238E27FC236}">
                              <a16:creationId xmlns:a16="http://schemas.microsoft.com/office/drawing/2014/main" id="{93953E71-F50D-4F9D-81AF-0ED49FF49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7374" y="3111182"/>
                          <a:ext cx="1989210" cy="592137"/>
                        </a:xfrm>
                        <a:prstGeom prst="rect">
                          <a:avLst/>
                        </a:prstGeom>
                        <a:noFill/>
                        <a:ln>
                          <a:noFill/>
                        </a:ln>
                        <a:effectLst/>
                      </p:spPr>
                    </p:pic>
                  </p:oleObj>
                </mc:Fallback>
              </mc:AlternateContent>
            </a:graphicData>
          </a:graphic>
        </p:graphicFrame>
      </p:grpSp>
      <p:sp>
        <p:nvSpPr>
          <p:cNvPr id="13" name="Text Box 14">
            <a:extLst>
              <a:ext uri="{FF2B5EF4-FFF2-40B4-BE49-F238E27FC236}">
                <a16:creationId xmlns:a16="http://schemas.microsoft.com/office/drawing/2014/main" id="{B7932A31-D86F-411A-ADF1-2CD9C0D274F8}"/>
              </a:ext>
            </a:extLst>
          </p:cNvPr>
          <p:cNvSpPr txBox="1">
            <a:spLocks noChangeArrowheads="1"/>
          </p:cNvSpPr>
          <p:nvPr/>
        </p:nvSpPr>
        <p:spPr bwMode="auto">
          <a:xfrm>
            <a:off x="325565" y="3758248"/>
            <a:ext cx="54498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FF0000"/>
              </a:buClr>
              <a:buFont typeface="Wingdings" panose="05000000000000000000" pitchFamily="2" charset="2"/>
              <a:buChar char="l"/>
            </a:pPr>
            <a:r>
              <a:rPr kumimoji="0" lang="zh-CN" altLang="en-US" b="0" dirty="0">
                <a:solidFill>
                  <a:srgbClr val="FF0000"/>
                </a:solidFill>
                <a:ea typeface="华文新魏" panose="02010800040101010101" pitchFamily="2" charset="-122"/>
              </a:rPr>
              <a:t>紧凑式</a:t>
            </a:r>
            <a:r>
              <a:rPr kumimoji="0" lang="zh-CN" altLang="en-US" b="0" dirty="0">
                <a:ea typeface="华文新魏" panose="02010800040101010101" pitchFamily="2" charset="-122"/>
              </a:rPr>
              <a:t>真值表</a:t>
            </a:r>
            <a:r>
              <a:rPr kumimoji="0" lang="en-US" altLang="zh-CN" b="0" dirty="0">
                <a:ea typeface="华文新魏" panose="02010800040101010101" pitchFamily="2" charset="-122"/>
              </a:rPr>
              <a:t> </a:t>
            </a:r>
            <a:endParaRPr kumimoji="0" lang="zh-CN" altLang="en-US" b="0" dirty="0">
              <a:ea typeface="华文新魏" panose="02010800040101010101" pitchFamily="2" charset="-122"/>
            </a:endParaRPr>
          </a:p>
        </p:txBody>
      </p:sp>
      <p:graphicFrame>
        <p:nvGraphicFramePr>
          <p:cNvPr id="3" name="表格 2"/>
          <p:cNvGraphicFramePr>
            <a:graphicFrameLocks noGrp="1"/>
          </p:cNvGraphicFramePr>
          <p:nvPr/>
        </p:nvGraphicFramePr>
        <p:xfrm>
          <a:off x="7978902" y="2174240"/>
          <a:ext cx="844550" cy="1112520"/>
        </p:xfrm>
        <a:graphic>
          <a:graphicData uri="http://schemas.openxmlformats.org/drawingml/2006/table">
            <a:tbl>
              <a:tblPr firstRow="1" bandRow="1">
                <a:tableStyleId>{5C22544A-7EE6-4342-B048-85BDC9FD1C3A}</a:tableStyleId>
              </a:tblPr>
              <a:tblGrid>
                <a:gridCol w="352898">
                  <a:extLst>
                    <a:ext uri="{9D8B030D-6E8A-4147-A177-3AD203B41FA5}">
                      <a16:colId xmlns:a16="http://schemas.microsoft.com/office/drawing/2014/main" val="20000"/>
                    </a:ext>
                  </a:extLst>
                </a:gridCol>
                <a:gridCol w="491652">
                  <a:extLst>
                    <a:ext uri="{9D8B030D-6E8A-4147-A177-3AD203B41FA5}">
                      <a16:colId xmlns:a16="http://schemas.microsoft.com/office/drawing/2014/main" val="20001"/>
                    </a:ext>
                  </a:extLst>
                </a:gridCol>
              </a:tblGrid>
              <a:tr h="370840">
                <a:tc>
                  <a:txBody>
                    <a:bodyPr/>
                    <a:lstStyle/>
                    <a:p>
                      <a:pPr algn="ctr"/>
                      <a:r>
                        <a:rPr lang="en-US" altLang="zh-CN" dirty="0">
                          <a:solidFill>
                            <a:schemeClr val="tx1"/>
                          </a:solidFill>
                        </a:rPr>
                        <a:t>S</a:t>
                      </a:r>
                      <a:endParaRPr lang="zh-CN" altLang="en-US" dirty="0">
                        <a:solidFill>
                          <a:schemeClr val="tx1"/>
                        </a:solidFill>
                      </a:endParaRPr>
                    </a:p>
                  </a:txBody>
                  <a:tcPr/>
                </a:tc>
                <a:tc>
                  <a:txBody>
                    <a:bodyPr/>
                    <a:lstStyle/>
                    <a:p>
                      <a:pPr algn="ctr"/>
                      <a:r>
                        <a:rPr lang="en-US" altLang="zh-CN" dirty="0">
                          <a:solidFill>
                            <a:schemeClr val="tx1"/>
                          </a:solidFill>
                        </a:rPr>
                        <a:t>Y</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altLang="zh-CN" dirty="0"/>
                        <a:t>0</a:t>
                      </a:r>
                      <a:endParaRPr lang="zh-CN" altLang="en-US" dirty="0"/>
                    </a:p>
                  </a:txBody>
                  <a:tcPr/>
                </a:tc>
                <a:tc>
                  <a:txBody>
                    <a:bodyPr/>
                    <a:lstStyle/>
                    <a:p>
                      <a:pPr algn="ctr"/>
                      <a:r>
                        <a:rPr lang="en-US" altLang="zh-CN" dirty="0"/>
                        <a:t>I</a:t>
                      </a:r>
                      <a:r>
                        <a:rPr lang="en-US" altLang="zh-CN" baseline="-25000" dirty="0"/>
                        <a:t>0</a:t>
                      </a:r>
                      <a:endParaRPr lang="zh-CN" altLang="en-US" baseline="-25000" dirty="0"/>
                    </a:p>
                  </a:txBody>
                  <a:tcPr/>
                </a:tc>
                <a:extLst>
                  <a:ext uri="{0D108BD9-81ED-4DB2-BD59-A6C34878D82A}">
                    <a16:rowId xmlns:a16="http://schemas.microsoft.com/office/drawing/2014/main" val="10001"/>
                  </a:ext>
                </a:extLst>
              </a:tr>
              <a:tr h="370840">
                <a:tc>
                  <a:txBody>
                    <a:bodyPr/>
                    <a:lstStyle/>
                    <a:p>
                      <a:pPr algn="ctr"/>
                      <a:r>
                        <a:rPr lang="en-US" altLang="zh-CN" dirty="0"/>
                        <a:t>1</a:t>
                      </a:r>
                      <a:endParaRPr lang="zh-CN" altLang="en-US" dirty="0"/>
                    </a:p>
                  </a:txBody>
                  <a:tcPr/>
                </a:tc>
                <a:tc>
                  <a:txBody>
                    <a:bodyPr/>
                    <a:lstStyle/>
                    <a:p>
                      <a:pPr algn="ctr"/>
                      <a:r>
                        <a:rPr lang="en-US" altLang="zh-CN" dirty="0"/>
                        <a:t>I</a:t>
                      </a:r>
                      <a:r>
                        <a:rPr lang="en-US" altLang="zh-CN" baseline="-25000" dirty="0"/>
                        <a:t>1</a:t>
                      </a:r>
                      <a:endParaRPr lang="zh-CN" altLang="en-US" baseline="-25000" dirty="0"/>
                    </a:p>
                  </a:txBody>
                  <a:tcPr/>
                </a:tc>
                <a:extLst>
                  <a:ext uri="{0D108BD9-81ED-4DB2-BD59-A6C34878D82A}">
                    <a16:rowId xmlns:a16="http://schemas.microsoft.com/office/drawing/2014/main" val="10002"/>
                  </a:ext>
                </a:extLst>
              </a:tr>
            </a:tbl>
          </a:graphicData>
        </a:graphic>
      </p:graphicFrame>
      <p:sp>
        <p:nvSpPr>
          <p:cNvPr id="4" name="右箭头 3"/>
          <p:cNvSpPr/>
          <p:nvPr/>
        </p:nvSpPr>
        <p:spPr bwMode="auto">
          <a:xfrm>
            <a:off x="7496048" y="2640012"/>
            <a:ext cx="386080" cy="228601"/>
          </a:xfrm>
          <a:prstGeom prst="rightArrow">
            <a:avLst/>
          </a:prstGeom>
          <a:solidFill>
            <a:schemeClr val="accent5">
              <a:lumMod val="75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7" name="文本框 6">
            <a:extLst>
              <a:ext uri="{FF2B5EF4-FFF2-40B4-BE49-F238E27FC236}">
                <a16:creationId xmlns:a16="http://schemas.microsoft.com/office/drawing/2014/main" id="{2ABA0C2A-5FB3-634B-B941-EF0F71657D9E}"/>
              </a:ext>
            </a:extLst>
          </p:cNvPr>
          <p:cNvSpPr txBox="1"/>
          <p:nvPr/>
        </p:nvSpPr>
        <p:spPr>
          <a:xfrm>
            <a:off x="7926650" y="1528127"/>
            <a:ext cx="961898" cy="646331"/>
          </a:xfrm>
          <a:prstGeom prst="rect">
            <a:avLst/>
          </a:prstGeom>
          <a:noFill/>
        </p:spPr>
        <p:txBody>
          <a:bodyPr wrap="square" rtlCol="0">
            <a:spAutoFit/>
          </a:bodyPr>
          <a:lstStyle/>
          <a:p>
            <a:pPr algn="ctr"/>
            <a:r>
              <a:rPr kumimoji="1" lang="zh-CN" altLang="en-US" sz="1800" b="0" dirty="0">
                <a:solidFill>
                  <a:srgbClr val="0000FF"/>
                </a:solidFill>
                <a:latin typeface="STXinwei" panose="02010800040101010101" pitchFamily="2" charset="-122"/>
                <a:ea typeface="STXinwei" panose="02010800040101010101" pitchFamily="2" charset="-122"/>
              </a:rPr>
              <a:t>紧凑式</a:t>
            </a:r>
            <a:endParaRPr kumimoji="1" lang="en-US" altLang="zh-CN" sz="1800" b="0" dirty="0">
              <a:solidFill>
                <a:srgbClr val="0000FF"/>
              </a:solidFill>
              <a:latin typeface="STXinwei" panose="02010800040101010101" pitchFamily="2" charset="-122"/>
              <a:ea typeface="STXinwei" panose="02010800040101010101" pitchFamily="2" charset="-122"/>
            </a:endParaRPr>
          </a:p>
          <a:p>
            <a:pPr algn="ctr"/>
            <a:r>
              <a:rPr kumimoji="1" lang="zh-CN" altLang="en-US" sz="1800" b="0" dirty="0">
                <a:solidFill>
                  <a:srgbClr val="0000FF"/>
                </a:solidFill>
                <a:latin typeface="STXinwei" panose="02010800040101010101" pitchFamily="2" charset="-122"/>
                <a:ea typeface="STXinwei" panose="02010800040101010101" pitchFamily="2" charset="-122"/>
              </a:rPr>
              <a:t>真值表</a:t>
            </a:r>
          </a:p>
        </p:txBody>
      </p:sp>
      <p:grpSp>
        <p:nvGrpSpPr>
          <p:cNvPr id="15" name="组合 14">
            <a:extLst>
              <a:ext uri="{FF2B5EF4-FFF2-40B4-BE49-F238E27FC236}">
                <a16:creationId xmlns:a16="http://schemas.microsoft.com/office/drawing/2014/main" id="{EAC37264-DE19-A648-9B3B-5C903B55F17C}"/>
              </a:ext>
            </a:extLst>
          </p:cNvPr>
          <p:cNvGrpSpPr/>
          <p:nvPr/>
        </p:nvGrpSpPr>
        <p:grpSpPr>
          <a:xfrm>
            <a:off x="4611189" y="4388295"/>
            <a:ext cx="2113461" cy="1842406"/>
            <a:chOff x="4611189" y="4388295"/>
            <a:chExt cx="2113461" cy="1842406"/>
          </a:xfrm>
        </p:grpSpPr>
        <p:sp>
          <p:nvSpPr>
            <p:cNvPr id="12" name="圆角矩形 11">
              <a:extLst>
                <a:ext uri="{FF2B5EF4-FFF2-40B4-BE49-F238E27FC236}">
                  <a16:creationId xmlns:a16="http://schemas.microsoft.com/office/drawing/2014/main" id="{B0E26009-A351-DF46-8FAC-85591804A251}"/>
                </a:ext>
              </a:extLst>
            </p:cNvPr>
            <p:cNvSpPr/>
            <p:nvPr/>
          </p:nvSpPr>
          <p:spPr bwMode="auto">
            <a:xfrm>
              <a:off x="4611189" y="4388295"/>
              <a:ext cx="2113461" cy="1842406"/>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4" name="文本框 13">
              <a:extLst>
                <a:ext uri="{FF2B5EF4-FFF2-40B4-BE49-F238E27FC236}">
                  <a16:creationId xmlns:a16="http://schemas.microsoft.com/office/drawing/2014/main" id="{CA62E904-DDCC-A64E-98E7-20AED6BBB53C}"/>
                </a:ext>
              </a:extLst>
            </p:cNvPr>
            <p:cNvSpPr txBox="1"/>
            <p:nvPr/>
          </p:nvSpPr>
          <p:spPr>
            <a:xfrm>
              <a:off x="5865089" y="4476063"/>
              <a:ext cx="829583" cy="523220"/>
            </a:xfrm>
            <a:prstGeom prst="rect">
              <a:avLst/>
            </a:prstGeom>
            <a:noFill/>
          </p:spPr>
          <p:txBody>
            <a:bodyPr wrap="square" rtlCol="0">
              <a:spAutoFit/>
            </a:bodyPr>
            <a:lstStyle/>
            <a:p>
              <a:r>
                <a:rPr kumimoji="1" lang="en-US" altLang="zh-CN" sz="1400" b="0" dirty="0">
                  <a:solidFill>
                    <a:srgbClr val="0000FF"/>
                  </a:solidFill>
                </a:rPr>
                <a:t>2×2</a:t>
              </a:r>
              <a:r>
                <a:rPr kumimoji="1" lang="zh-CN" altLang="en-US" sz="1400" b="0" dirty="0">
                  <a:solidFill>
                    <a:srgbClr val="0000FF"/>
                  </a:solidFill>
                  <a:latin typeface="STXinwei" panose="02010800040101010101" pitchFamily="2" charset="-122"/>
                  <a:ea typeface="STXinwei" panose="02010800040101010101" pitchFamily="2" charset="-122"/>
                </a:rPr>
                <a:t>与</a:t>
              </a:r>
              <a:endParaRPr kumimoji="1" lang="en-US" altLang="zh-CN" sz="1400" b="0" dirty="0">
                <a:solidFill>
                  <a:srgbClr val="0000FF"/>
                </a:solidFill>
                <a:latin typeface="STXinwei" panose="02010800040101010101" pitchFamily="2" charset="-122"/>
                <a:ea typeface="STXinwei" panose="02010800040101010101" pitchFamily="2" charset="-122"/>
              </a:endParaRPr>
            </a:p>
            <a:p>
              <a:r>
                <a:rPr kumimoji="1" lang="zh-CN" altLang="en-US" sz="1400" b="0" dirty="0">
                  <a:solidFill>
                    <a:srgbClr val="0000FF"/>
                  </a:solidFill>
                  <a:latin typeface="STXinwei" panose="02010800040101010101" pitchFamily="2" charset="-122"/>
                  <a:ea typeface="STXinwei" panose="02010800040101010101" pitchFamily="2" charset="-122"/>
                </a:rPr>
                <a:t>或结构</a:t>
              </a:r>
              <a:endParaRPr kumimoji="1" lang="zh-CN" altLang="en-US" b="0" dirty="0">
                <a:solidFill>
                  <a:srgbClr val="0000FF"/>
                </a:solidFill>
                <a:latin typeface="STXinwei" panose="02010800040101010101" pitchFamily="2" charset="-122"/>
                <a:ea typeface="STXinwei" panose="02010800040101010101" pitchFamily="2" charset="-122"/>
              </a:endParaRPr>
            </a:p>
          </p:txBody>
        </p:sp>
      </p:grpSp>
      <p:sp>
        <p:nvSpPr>
          <p:cNvPr id="2" name="日期占位符 1">
            <a:extLst>
              <a:ext uri="{FF2B5EF4-FFF2-40B4-BE49-F238E27FC236}">
                <a16:creationId xmlns:a16="http://schemas.microsoft.com/office/drawing/2014/main" id="{459B75B5-E4F9-0843-A861-0595CB6E98AA}"/>
              </a:ext>
            </a:extLst>
          </p:cNvPr>
          <p:cNvSpPr>
            <a:spLocks noGrp="1"/>
          </p:cNvSpPr>
          <p:nvPr>
            <p:ph type="dt" sz="half" idx="10"/>
          </p:nvPr>
        </p:nvSpPr>
        <p:spPr/>
        <p:txBody>
          <a:bodyPr/>
          <a:lstStyle/>
          <a:p>
            <a:pPr>
              <a:defRPr/>
            </a:pPr>
            <a:fld id="{82A06735-C2BF-5E4D-BA4C-BD758840573D}" type="datetime1">
              <a:rPr lang="zh-CN" altLang="en-US" smtClean="0"/>
              <a:t>2023/2/2</a:t>
            </a:fld>
            <a:endParaRPr lang="en-US" altLang="zh-CN">
              <a:solidFill>
                <a:schemeClr val="bg2"/>
              </a:solidFill>
            </a:endParaRPr>
          </a:p>
        </p:txBody>
      </p:sp>
      <p:sp>
        <p:nvSpPr>
          <p:cNvPr id="6" name="灯片编号占位符 5">
            <a:extLst>
              <a:ext uri="{FF2B5EF4-FFF2-40B4-BE49-F238E27FC236}">
                <a16:creationId xmlns:a16="http://schemas.microsoft.com/office/drawing/2014/main" id="{D8B8E10D-F88C-B949-AFB1-D4B995CB5262}"/>
              </a:ext>
            </a:extLst>
          </p:cNvPr>
          <p:cNvSpPr>
            <a:spLocks noGrp="1"/>
          </p:cNvSpPr>
          <p:nvPr>
            <p:ph type="sldNum" sz="quarter" idx="11"/>
          </p:nvPr>
        </p:nvSpPr>
        <p:spPr/>
        <p:txBody>
          <a:bodyPr/>
          <a:lstStyle/>
          <a:p>
            <a:pPr>
              <a:defRPr/>
            </a:pPr>
            <a:fld id="{C9E5F587-4D90-4736-B972-8853C3D17463}" type="slidenum">
              <a:rPr lang="en-US" altLang="zh-CN" smtClean="0"/>
              <a:pPr>
                <a:defRPr/>
              </a:pPr>
              <a:t>4</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384108793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97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7">
            <a:extLst>
              <a:ext uri="{FF2B5EF4-FFF2-40B4-BE49-F238E27FC236}">
                <a16:creationId xmlns:a16="http://schemas.microsoft.com/office/drawing/2014/main" id="{29056F24-3B60-4001-B97C-4999E16813B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rgbClr val="0000FF"/>
                </a:solidFill>
                <a:latin typeface="华文新魏" panose="02010800040101010101" pitchFamily="2" charset="-122"/>
                <a:ea typeface="华文新魏" panose="02010800040101010101" pitchFamily="2" charset="-122"/>
              </a:rPr>
              <a:t>3.7 </a:t>
            </a:r>
            <a:r>
              <a:rPr lang="zh-CN" altLang="en-US" sz="4000">
                <a:solidFill>
                  <a:srgbClr val="0000FF"/>
                </a:solidFill>
                <a:latin typeface="华文新魏" panose="02010800040101010101" pitchFamily="2" charset="-122"/>
                <a:ea typeface="华文新魏" panose="02010800040101010101" pitchFamily="2" charset="-122"/>
              </a:rPr>
              <a:t>多路复用 </a:t>
            </a:r>
            <a:r>
              <a:rPr lang="en-US" altLang="zh-CN">
                <a:solidFill>
                  <a:srgbClr val="0000FF"/>
                </a:solidFill>
                <a:latin typeface="华文新魏" panose="02010800040101010101" pitchFamily="2" charset="-122"/>
                <a:ea typeface="华文新魏" panose="02010800040101010101" pitchFamily="2" charset="-122"/>
              </a:rPr>
              <a:t>-1</a:t>
            </a:r>
            <a:r>
              <a:rPr lang="zh-CN" altLang="en-US">
                <a:solidFill>
                  <a:srgbClr val="0000FF"/>
                </a:solidFill>
                <a:latin typeface="华文新魏" panose="02010800040101010101" pitchFamily="2" charset="-122"/>
                <a:ea typeface="华文新魏" panose="02010800040101010101" pitchFamily="2" charset="-122"/>
              </a:rPr>
              <a:t>位宽</a:t>
            </a:r>
            <a:r>
              <a:rPr lang="zh-CN" altLang="en-US" sz="4000">
                <a:solidFill>
                  <a:srgbClr val="0000FF"/>
                </a:solidFill>
                <a:latin typeface="华文新魏" panose="02010800040101010101" pitchFamily="2" charset="-122"/>
                <a:ea typeface="华文新魏" panose="02010800040101010101" pitchFamily="2" charset="-122"/>
              </a:rPr>
              <a:t>（</a:t>
            </a:r>
            <a:r>
              <a:rPr lang="en-US" altLang="zh-CN" sz="4000">
                <a:solidFill>
                  <a:srgbClr val="0000FF"/>
                </a:solidFill>
                <a:latin typeface="华文新魏" panose="02010800040101010101" pitchFamily="2" charset="-122"/>
                <a:ea typeface="华文新魏" panose="02010800040101010101" pitchFamily="2" charset="-122"/>
              </a:rPr>
              <a:t>3/3</a:t>
            </a:r>
            <a:r>
              <a:rPr lang="zh-CN" altLang="en-US" sz="4000">
                <a:solidFill>
                  <a:srgbClr val="0000FF"/>
                </a:solidFill>
                <a:latin typeface="华文新魏" panose="02010800040101010101" pitchFamily="2" charset="-122"/>
                <a:ea typeface="华文新魏" panose="02010800040101010101" pitchFamily="2" charset="-122"/>
              </a:rPr>
              <a:t>）</a:t>
            </a:r>
          </a:p>
        </p:txBody>
      </p:sp>
      <p:sp>
        <p:nvSpPr>
          <p:cNvPr id="39941" name="Text Box 6">
            <a:extLst>
              <a:ext uri="{FF2B5EF4-FFF2-40B4-BE49-F238E27FC236}">
                <a16:creationId xmlns:a16="http://schemas.microsoft.com/office/drawing/2014/main" id="{903DF9F6-24CC-4703-9029-D7C911968B04}"/>
              </a:ext>
            </a:extLst>
          </p:cNvPr>
          <p:cNvSpPr txBox="1">
            <a:spLocks noChangeArrowheads="1"/>
          </p:cNvSpPr>
          <p:nvPr/>
        </p:nvSpPr>
        <p:spPr bwMode="auto">
          <a:xfrm>
            <a:off x="328613" y="1106488"/>
            <a:ext cx="848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Char char="l"/>
            </a:pPr>
            <a:r>
              <a:rPr kumimoji="0" lang="en-US" altLang="zh-CN" b="0" dirty="0">
                <a:ea typeface="华文新魏" panose="02010800040101010101" pitchFamily="2" charset="-122"/>
              </a:rPr>
              <a:t>4-1</a:t>
            </a:r>
            <a:r>
              <a:rPr kumimoji="0" lang="zh-CN" altLang="en-US" b="0" dirty="0">
                <a:ea typeface="华文新魏" panose="02010800040101010101" pitchFamily="2" charset="-122"/>
              </a:rPr>
              <a:t>多路开关</a:t>
            </a:r>
          </a:p>
        </p:txBody>
      </p:sp>
      <p:pic>
        <p:nvPicPr>
          <p:cNvPr id="39942" name="Picture 13">
            <a:extLst>
              <a:ext uri="{FF2B5EF4-FFF2-40B4-BE49-F238E27FC236}">
                <a16:creationId xmlns:a16="http://schemas.microsoft.com/office/drawing/2014/main" id="{4BFA4C4B-75F0-493D-816A-65AA71773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7653" y="1253434"/>
            <a:ext cx="4289128" cy="253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4">
            <a:extLst>
              <a:ext uri="{FF2B5EF4-FFF2-40B4-BE49-F238E27FC236}">
                <a16:creationId xmlns:a16="http://schemas.microsoft.com/office/drawing/2014/main" id="{5FF5C456-3259-AE43-AFA3-530FC63E429A}"/>
              </a:ext>
            </a:extLst>
          </p:cNvPr>
          <p:cNvSpPr txBox="1">
            <a:spLocks noChangeArrowheads="1"/>
          </p:cNvSpPr>
          <p:nvPr/>
        </p:nvSpPr>
        <p:spPr bwMode="auto">
          <a:xfrm>
            <a:off x="328613" y="4328224"/>
            <a:ext cx="5449887"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Clr>
                <a:srgbClr val="FF0000"/>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个 </a:t>
            </a:r>
            <a:r>
              <a:rPr kumimoji="0" lang="en-US" altLang="zh-CN" b="0" dirty="0">
                <a:ea typeface="华文新魏" panose="02010800040101010101" pitchFamily="2" charset="-122"/>
              </a:rPr>
              <a:t>2</a:t>
            </a:r>
            <a:r>
              <a:rPr kumimoji="0" lang="en-US" altLang="zh-CN" b="0" i="1" baseline="30000" dirty="0">
                <a:ea typeface="华文新魏" panose="02010800040101010101" pitchFamily="2" charset="-122"/>
              </a:rPr>
              <a:t>n</a:t>
            </a:r>
            <a:r>
              <a:rPr kumimoji="0" lang="en-US" altLang="zh-CN" b="0" dirty="0">
                <a:ea typeface="华文新魏" panose="02010800040101010101" pitchFamily="2" charset="-122"/>
              </a:rPr>
              <a:t>-1 </a:t>
            </a:r>
            <a:r>
              <a:rPr kumimoji="0" lang="zh-CN" altLang="en-US" b="0" dirty="0">
                <a:ea typeface="华文新魏" panose="02010800040101010101" pitchFamily="2" charset="-122"/>
              </a:rPr>
              <a:t>多路开关可分解为：</a:t>
            </a:r>
          </a:p>
          <a:p>
            <a:pPr lvl="1" eaLnBrk="1" hangingPunct="1">
              <a:spcBef>
                <a:spcPts val="6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个 </a:t>
            </a:r>
            <a:r>
              <a:rPr kumimoji="0" lang="en-US" altLang="zh-CN" b="0" i="1" dirty="0">
                <a:ea typeface="华文新魏" panose="02010800040101010101" pitchFamily="2" charset="-122"/>
              </a:rPr>
              <a:t>n</a:t>
            </a:r>
            <a:r>
              <a:rPr kumimoji="0" lang="en-US" altLang="zh-CN" b="0" dirty="0">
                <a:ea typeface="华文新魏" panose="02010800040101010101" pitchFamily="2" charset="-122"/>
              </a:rPr>
              <a:t>-2</a:t>
            </a:r>
            <a:r>
              <a:rPr kumimoji="0" lang="en-US" altLang="zh-CN" b="0" i="1" baseline="30000" dirty="0">
                <a:ea typeface="华文新魏" panose="02010800040101010101" pitchFamily="2" charset="-122"/>
              </a:rPr>
              <a:t>n</a:t>
            </a:r>
            <a:r>
              <a:rPr kumimoji="0" lang="en-US" altLang="zh-CN" b="0" dirty="0">
                <a:ea typeface="华文新魏" panose="02010800040101010101" pitchFamily="2" charset="-122"/>
              </a:rPr>
              <a:t> </a:t>
            </a:r>
            <a:r>
              <a:rPr kumimoji="0" lang="zh-CN" altLang="en-US" b="0" dirty="0">
                <a:ea typeface="华文新魏" panose="02010800040101010101" pitchFamily="2" charset="-122"/>
              </a:rPr>
              <a:t>译码器和</a:t>
            </a:r>
          </a:p>
          <a:p>
            <a:pPr lvl="1" eaLnBrk="1" hangingPunct="1">
              <a:spcBef>
                <a:spcPts val="600"/>
              </a:spcBef>
              <a:buClr>
                <a:srgbClr val="0000FF"/>
              </a:buClr>
              <a:buFont typeface="Wingdings" panose="05000000000000000000" pitchFamily="2" charset="2"/>
              <a:buChar char="l"/>
            </a:pPr>
            <a:r>
              <a:rPr kumimoji="0" lang="en-US" altLang="zh-CN" b="0" dirty="0">
                <a:ea typeface="华文新魏" panose="02010800040101010101" pitchFamily="2" charset="-122"/>
              </a:rPr>
              <a:t>1</a:t>
            </a:r>
            <a:r>
              <a:rPr kumimoji="0" lang="zh-CN" altLang="en-US" b="0" dirty="0">
                <a:ea typeface="华文新魏" panose="02010800040101010101" pitchFamily="2" charset="-122"/>
              </a:rPr>
              <a:t>个</a:t>
            </a:r>
            <a:r>
              <a:rPr kumimoji="0" lang="en-US" altLang="zh-CN" b="0" dirty="0">
                <a:ea typeface="华文新魏" panose="02010800040101010101" pitchFamily="2" charset="-122"/>
              </a:rPr>
              <a:t>2</a:t>
            </a:r>
            <a:r>
              <a:rPr kumimoji="0" lang="en-US" altLang="zh-CN" b="0" i="1" baseline="30000" dirty="0">
                <a:ea typeface="华文新魏" panose="02010800040101010101" pitchFamily="2" charset="-122"/>
              </a:rPr>
              <a:t>n</a:t>
            </a:r>
            <a:r>
              <a:rPr kumimoji="0" lang="en-US" altLang="zh-CN" b="0" dirty="0">
                <a:ea typeface="华文新魏" panose="02010800040101010101" pitchFamily="2" charset="-122"/>
              </a:rPr>
              <a:t> ×2</a:t>
            </a:r>
            <a:r>
              <a:rPr kumimoji="0" lang="zh-CN" altLang="en-US" b="0" dirty="0">
                <a:ea typeface="华文新魏" panose="02010800040101010101" pitchFamily="2" charset="-122"/>
              </a:rPr>
              <a:t>与或结构。</a:t>
            </a:r>
          </a:p>
        </p:txBody>
      </p:sp>
      <p:graphicFrame>
        <p:nvGraphicFramePr>
          <p:cNvPr id="9" name="表格 8">
            <a:extLst>
              <a:ext uri="{FF2B5EF4-FFF2-40B4-BE49-F238E27FC236}">
                <a16:creationId xmlns:a16="http://schemas.microsoft.com/office/drawing/2014/main" id="{3B3BA211-7DEC-5349-9ACF-76158FD50DDF}"/>
              </a:ext>
            </a:extLst>
          </p:cNvPr>
          <p:cNvGraphicFramePr>
            <a:graphicFrameLocks noGrp="1"/>
          </p:cNvGraphicFramePr>
          <p:nvPr/>
        </p:nvGraphicFramePr>
        <p:xfrm>
          <a:off x="1018902" y="1795416"/>
          <a:ext cx="1423851" cy="1854200"/>
        </p:xfrm>
        <a:graphic>
          <a:graphicData uri="http://schemas.openxmlformats.org/drawingml/2006/table">
            <a:tbl>
              <a:tblPr firstRow="1" bandRow="1">
                <a:tableStyleId>{5C22544A-7EE6-4342-B048-85BDC9FD1C3A}</a:tableStyleId>
              </a:tblPr>
              <a:tblGrid>
                <a:gridCol w="901338">
                  <a:extLst>
                    <a:ext uri="{9D8B030D-6E8A-4147-A177-3AD203B41FA5}">
                      <a16:colId xmlns:a16="http://schemas.microsoft.com/office/drawing/2014/main" val="20000"/>
                    </a:ext>
                  </a:extLst>
                </a:gridCol>
                <a:gridCol w="522513">
                  <a:extLst>
                    <a:ext uri="{9D8B030D-6E8A-4147-A177-3AD203B41FA5}">
                      <a16:colId xmlns:a16="http://schemas.microsoft.com/office/drawing/2014/main" val="20001"/>
                    </a:ext>
                  </a:extLst>
                </a:gridCol>
              </a:tblGrid>
              <a:tr h="370840">
                <a:tc>
                  <a:txBody>
                    <a:bodyPr/>
                    <a:lstStyle/>
                    <a:p>
                      <a:pPr algn="ctr"/>
                      <a:r>
                        <a:rPr lang="en-US" altLang="zh-CN" dirty="0">
                          <a:solidFill>
                            <a:schemeClr val="tx1"/>
                          </a:solidFill>
                        </a:rPr>
                        <a:t>S</a:t>
                      </a:r>
                      <a:r>
                        <a:rPr lang="en-US" altLang="zh-CN" baseline="-25000" dirty="0">
                          <a:solidFill>
                            <a:schemeClr val="tx1"/>
                          </a:solidFill>
                        </a:rPr>
                        <a:t>1</a:t>
                      </a:r>
                      <a:r>
                        <a:rPr lang="zh-CN" altLang="en-US" dirty="0">
                          <a:solidFill>
                            <a:schemeClr val="tx1"/>
                          </a:solidFill>
                        </a:rPr>
                        <a:t>  </a:t>
                      </a:r>
                      <a:r>
                        <a:rPr lang="en-US" altLang="zh-CN" dirty="0">
                          <a:solidFill>
                            <a:schemeClr val="tx1"/>
                          </a:solidFill>
                        </a:rPr>
                        <a:t>S</a:t>
                      </a:r>
                      <a:r>
                        <a:rPr lang="en-US" altLang="zh-CN" baseline="-25000" dirty="0">
                          <a:solidFill>
                            <a:schemeClr val="tx1"/>
                          </a:solidFill>
                        </a:rPr>
                        <a:t>0</a:t>
                      </a:r>
                      <a:endParaRPr lang="zh-CN" altLang="en-US" baseline="-25000" dirty="0">
                        <a:solidFill>
                          <a:schemeClr val="tx1"/>
                        </a:solidFill>
                      </a:endParaRPr>
                    </a:p>
                  </a:txBody>
                  <a:tcPr/>
                </a:tc>
                <a:tc>
                  <a:txBody>
                    <a:bodyPr/>
                    <a:lstStyle/>
                    <a:p>
                      <a:pPr algn="ctr"/>
                      <a:r>
                        <a:rPr lang="en-US" altLang="zh-CN" dirty="0">
                          <a:solidFill>
                            <a:schemeClr val="tx1"/>
                          </a:solidFill>
                        </a:rPr>
                        <a:t>Y</a:t>
                      </a:r>
                      <a:endParaRPr lang="zh-CN" alt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ctr"/>
                      <a:r>
                        <a:rPr lang="en-US" altLang="zh-CN" dirty="0"/>
                        <a:t>0</a:t>
                      </a:r>
                      <a:r>
                        <a:rPr lang="zh-CN" altLang="en-US" dirty="0"/>
                        <a:t>    </a:t>
                      </a:r>
                      <a:r>
                        <a:rPr lang="en-US" altLang="zh-CN" dirty="0"/>
                        <a:t>0</a:t>
                      </a:r>
                      <a:endParaRPr lang="zh-CN" altLang="en-US" dirty="0"/>
                    </a:p>
                  </a:txBody>
                  <a:tcPr/>
                </a:tc>
                <a:tc>
                  <a:txBody>
                    <a:bodyPr/>
                    <a:lstStyle/>
                    <a:p>
                      <a:pPr algn="ctr"/>
                      <a:r>
                        <a:rPr lang="en-US" altLang="zh-CN" dirty="0"/>
                        <a:t>I</a:t>
                      </a:r>
                      <a:r>
                        <a:rPr lang="en-US" altLang="zh-CN" baseline="-25000" dirty="0"/>
                        <a:t>0</a:t>
                      </a:r>
                      <a:endParaRPr lang="zh-CN" altLang="en-US" baseline="-25000" dirty="0"/>
                    </a:p>
                  </a:txBody>
                  <a:tcPr/>
                </a:tc>
                <a:extLst>
                  <a:ext uri="{0D108BD9-81ED-4DB2-BD59-A6C34878D82A}">
                    <a16:rowId xmlns:a16="http://schemas.microsoft.com/office/drawing/2014/main" val="10001"/>
                  </a:ext>
                </a:extLst>
              </a:tr>
              <a:tr h="370840">
                <a:tc>
                  <a:txBody>
                    <a:bodyPr/>
                    <a:lstStyle/>
                    <a:p>
                      <a:pPr algn="ctr"/>
                      <a:r>
                        <a:rPr lang="en-US" altLang="zh-CN" dirty="0"/>
                        <a:t>0</a:t>
                      </a:r>
                      <a:r>
                        <a:rPr lang="zh-CN" altLang="en-US" dirty="0"/>
                        <a:t>    </a:t>
                      </a:r>
                      <a:r>
                        <a:rPr lang="en-US" altLang="zh-CN" dirty="0"/>
                        <a:t>1</a:t>
                      </a:r>
                      <a:endParaRPr lang="zh-CN" altLang="en-US" dirty="0"/>
                    </a:p>
                  </a:txBody>
                  <a:tcPr/>
                </a:tc>
                <a:tc>
                  <a:txBody>
                    <a:bodyPr/>
                    <a:lstStyle/>
                    <a:p>
                      <a:pPr algn="ctr"/>
                      <a:r>
                        <a:rPr lang="en-US" altLang="zh-CN" dirty="0"/>
                        <a:t>I</a:t>
                      </a:r>
                      <a:r>
                        <a:rPr lang="en-US" altLang="zh-CN" baseline="-25000" dirty="0"/>
                        <a:t>1</a:t>
                      </a:r>
                      <a:endParaRPr lang="zh-CN" altLang="en-US" baseline="-25000" dirty="0"/>
                    </a:p>
                  </a:txBody>
                  <a:tcPr/>
                </a:tc>
                <a:extLst>
                  <a:ext uri="{0D108BD9-81ED-4DB2-BD59-A6C34878D82A}">
                    <a16:rowId xmlns:a16="http://schemas.microsoft.com/office/drawing/2014/main" val="10002"/>
                  </a:ext>
                </a:extLst>
              </a:tr>
              <a:tr h="370840">
                <a:tc>
                  <a:txBody>
                    <a:bodyPr/>
                    <a:lstStyle/>
                    <a:p>
                      <a:pPr algn="ctr"/>
                      <a:r>
                        <a:rPr lang="en-US" altLang="zh-CN" dirty="0"/>
                        <a:t>1</a:t>
                      </a:r>
                      <a:r>
                        <a:rPr lang="zh-CN" altLang="en-US" dirty="0"/>
                        <a:t>    </a:t>
                      </a:r>
                      <a:r>
                        <a:rPr lang="en-US" altLang="zh-CN" dirty="0"/>
                        <a:t>0</a:t>
                      </a:r>
                      <a:endParaRPr lang="zh-CN" altLang="en-US" dirty="0"/>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I</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tc>
                <a:extLst>
                  <a:ext uri="{0D108BD9-81ED-4DB2-BD59-A6C34878D82A}">
                    <a16:rowId xmlns:a16="http://schemas.microsoft.com/office/drawing/2014/main" val="707174792"/>
                  </a:ext>
                </a:extLst>
              </a:tr>
              <a:tr h="370840">
                <a:tc>
                  <a:txBody>
                    <a:bodyPr/>
                    <a:lstStyle/>
                    <a:p>
                      <a:pPr algn="ctr"/>
                      <a:r>
                        <a:rPr lang="en-US" altLang="zh-CN" dirty="0"/>
                        <a:t>1</a:t>
                      </a:r>
                      <a:r>
                        <a:rPr lang="zh-CN" altLang="en-US" dirty="0"/>
                        <a:t>    </a:t>
                      </a:r>
                      <a:r>
                        <a:rPr lang="en-US" altLang="zh-CN" dirty="0"/>
                        <a:t>1</a:t>
                      </a:r>
                      <a:endParaRPr lang="zh-CN" altLang="en-US" dirty="0"/>
                    </a:p>
                  </a:txBody>
                  <a:tcPr/>
                </a:tc>
                <a:tc>
                  <a:txBody>
                    <a:bodyPr/>
                    <a:lstStyle/>
                    <a:p>
                      <a:pPr marL="0" algn="ctr" defTabSz="914400" rtl="0" eaLnBrk="1" latinLnBrk="0" hangingPunct="1"/>
                      <a:r>
                        <a:rPr lang="en-US" altLang="zh-CN" sz="1800" kern="1200" dirty="0">
                          <a:solidFill>
                            <a:schemeClr val="dk1"/>
                          </a:solidFill>
                          <a:latin typeface="+mn-lt"/>
                          <a:ea typeface="+mn-ea"/>
                          <a:cs typeface="+mn-cs"/>
                        </a:rPr>
                        <a:t>I</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tc>
                <a:extLst>
                  <a:ext uri="{0D108BD9-81ED-4DB2-BD59-A6C34878D82A}">
                    <a16:rowId xmlns:a16="http://schemas.microsoft.com/office/drawing/2014/main" val="668458841"/>
                  </a:ext>
                </a:extLst>
              </a:tr>
            </a:tbl>
          </a:graphicData>
        </a:graphic>
      </p:graphicFrame>
      <p:sp>
        <p:nvSpPr>
          <p:cNvPr id="2" name="日期占位符 1">
            <a:extLst>
              <a:ext uri="{FF2B5EF4-FFF2-40B4-BE49-F238E27FC236}">
                <a16:creationId xmlns:a16="http://schemas.microsoft.com/office/drawing/2014/main" id="{5F1A34F8-79EE-3D4B-9C33-733E83EEBDBD}"/>
              </a:ext>
            </a:extLst>
          </p:cNvPr>
          <p:cNvSpPr>
            <a:spLocks noGrp="1"/>
          </p:cNvSpPr>
          <p:nvPr>
            <p:ph type="dt" sz="half" idx="10"/>
          </p:nvPr>
        </p:nvSpPr>
        <p:spPr/>
        <p:txBody>
          <a:bodyPr/>
          <a:lstStyle/>
          <a:p>
            <a:pPr>
              <a:defRPr/>
            </a:pPr>
            <a:fld id="{A817471E-D615-1747-BEF2-EC0B21D7C6CE}"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1B3D7381-627C-C847-8472-72EC84B1CF75}"/>
              </a:ext>
            </a:extLst>
          </p:cNvPr>
          <p:cNvSpPr>
            <a:spLocks noGrp="1"/>
          </p:cNvSpPr>
          <p:nvPr>
            <p:ph type="sldNum" sz="quarter" idx="11"/>
          </p:nvPr>
        </p:nvSpPr>
        <p:spPr/>
        <p:txBody>
          <a:bodyPr/>
          <a:lstStyle/>
          <a:p>
            <a:pPr>
              <a:defRPr/>
            </a:pPr>
            <a:fld id="{C9E5F587-4D90-4736-B972-8853C3D17463}" type="slidenum">
              <a:rPr lang="en-US" altLang="zh-CN" smtClean="0"/>
              <a:pPr>
                <a:defRPr/>
              </a:pPr>
              <a:t>5</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34231911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a:extLst>
              <a:ext uri="{FF2B5EF4-FFF2-40B4-BE49-F238E27FC236}">
                <a16:creationId xmlns:a16="http://schemas.microsoft.com/office/drawing/2014/main" id="{E16D02D4-7977-440C-A0FD-1EFC297463D4}"/>
              </a:ext>
            </a:extLst>
          </p:cNvPr>
          <p:cNvSpPr txBox="1">
            <a:spLocks noChangeArrowheads="1"/>
          </p:cNvSpPr>
          <p:nvPr/>
        </p:nvSpPr>
        <p:spPr bwMode="auto">
          <a:xfrm>
            <a:off x="328613" y="1106488"/>
            <a:ext cx="5240083"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Char char="l"/>
            </a:pPr>
            <a:r>
              <a:rPr kumimoji="0" lang="zh-CN" altLang="en-US" b="0" dirty="0">
                <a:ea typeface="华文新魏" panose="02010800040101010101" pitchFamily="2" charset="-122"/>
              </a:rPr>
              <a:t>多重（多位宽）多路开关</a:t>
            </a:r>
          </a:p>
          <a:p>
            <a:pPr lvl="1"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每次选择</a:t>
            </a:r>
            <a:r>
              <a:rPr kumimoji="0" lang="en-US" altLang="zh-CN" b="0" dirty="0">
                <a:solidFill>
                  <a:srgbClr val="0000FF"/>
                </a:solidFill>
                <a:ea typeface="华文新魏" panose="02010800040101010101" pitchFamily="2" charset="-122"/>
              </a:rPr>
              <a:t>1</a:t>
            </a:r>
            <a:r>
              <a:rPr kumimoji="0" lang="zh-CN" altLang="en-US" b="0" dirty="0">
                <a:solidFill>
                  <a:srgbClr val="0000FF"/>
                </a:solidFill>
                <a:ea typeface="华文新魏" panose="02010800040101010101" pitchFamily="2" charset="-122"/>
              </a:rPr>
              <a:t>个向量</a:t>
            </a:r>
            <a:endParaRPr kumimoji="0" lang="zh-CN" altLang="en-US"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用</a:t>
            </a:r>
            <a:r>
              <a:rPr kumimoji="0" lang="en-US" altLang="zh-CN" b="0" dirty="0">
                <a:solidFill>
                  <a:srgbClr val="0000FF"/>
                </a:solidFill>
                <a:ea typeface="华文新魏" panose="02010800040101010101" pitchFamily="2" charset="-122"/>
              </a:rPr>
              <a:t>1</a:t>
            </a:r>
            <a:r>
              <a:rPr kumimoji="0" lang="zh-CN" altLang="en-US" b="0" dirty="0">
                <a:solidFill>
                  <a:srgbClr val="0000FF"/>
                </a:solidFill>
                <a:ea typeface="华文新魏" panose="02010800040101010101" pitchFamily="2" charset="-122"/>
              </a:rPr>
              <a:t>个</a:t>
            </a:r>
            <a:r>
              <a:rPr kumimoji="0" lang="zh-CN" altLang="en-US" b="0" dirty="0">
                <a:ea typeface="华文新魏" panose="02010800040101010101" pitchFamily="2" charset="-122"/>
              </a:rPr>
              <a:t>译码器</a:t>
            </a:r>
            <a:endParaRPr kumimoji="0" lang="zh-CN" altLang="en-US" sz="2400" b="0" dirty="0">
              <a:ea typeface="华文新魏" panose="02010800040101010101" pitchFamily="2" charset="-122"/>
            </a:endParaRPr>
          </a:p>
        </p:txBody>
      </p:sp>
      <p:pic>
        <p:nvPicPr>
          <p:cNvPr id="321666" name="Picture 141">
            <a:extLst>
              <a:ext uri="{FF2B5EF4-FFF2-40B4-BE49-F238E27FC236}">
                <a16:creationId xmlns:a16="http://schemas.microsoft.com/office/drawing/2014/main" id="{CFAEAB5D-837E-4AC5-8CE4-E5C9C38D25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25" y="1274934"/>
            <a:ext cx="4216375" cy="337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6" name="Rectangle 131">
            <a:extLst>
              <a:ext uri="{FF2B5EF4-FFF2-40B4-BE49-F238E27FC236}">
                <a16:creationId xmlns:a16="http://schemas.microsoft.com/office/drawing/2014/main" id="{1285C553-09B4-4308-84EA-F5DAA0757FB1}"/>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a:solidFill>
                  <a:srgbClr val="0000FF"/>
                </a:solidFill>
                <a:latin typeface="华文新魏" panose="02010800040101010101" pitchFamily="2" charset="-122"/>
                <a:ea typeface="华文新魏" panose="02010800040101010101" pitchFamily="2" charset="-122"/>
              </a:rPr>
              <a:t>3.7 </a:t>
            </a:r>
            <a:r>
              <a:rPr lang="zh-CN" altLang="en-US" sz="4000">
                <a:solidFill>
                  <a:srgbClr val="0000FF"/>
                </a:solidFill>
                <a:latin typeface="华文新魏" panose="02010800040101010101" pitchFamily="2" charset="-122"/>
                <a:ea typeface="华文新魏" panose="02010800040101010101" pitchFamily="2" charset="-122"/>
              </a:rPr>
              <a:t>多路复用 </a:t>
            </a:r>
            <a:r>
              <a:rPr lang="en-US" altLang="zh-CN">
                <a:solidFill>
                  <a:srgbClr val="0000FF"/>
                </a:solidFill>
                <a:latin typeface="华文新魏" panose="02010800040101010101" pitchFamily="2" charset="-122"/>
                <a:ea typeface="华文新魏" panose="02010800040101010101" pitchFamily="2" charset="-122"/>
              </a:rPr>
              <a:t>-</a:t>
            </a:r>
            <a:r>
              <a:rPr lang="zh-CN" altLang="en-US">
                <a:solidFill>
                  <a:srgbClr val="0000FF"/>
                </a:solidFill>
                <a:latin typeface="华文新魏" panose="02010800040101010101" pitchFamily="2" charset="-122"/>
                <a:ea typeface="华文新魏" panose="02010800040101010101" pitchFamily="2" charset="-122"/>
              </a:rPr>
              <a:t>多位宽</a:t>
            </a:r>
            <a:r>
              <a:rPr lang="zh-CN" altLang="en-US" sz="4000">
                <a:solidFill>
                  <a:srgbClr val="0000FF"/>
                </a:solidFill>
                <a:latin typeface="华文新魏" panose="02010800040101010101" pitchFamily="2" charset="-122"/>
                <a:ea typeface="华文新魏" panose="02010800040101010101" pitchFamily="2" charset="-122"/>
              </a:rPr>
              <a:t>（</a:t>
            </a:r>
            <a:r>
              <a:rPr lang="en-US" altLang="zh-CN" sz="4000">
                <a:solidFill>
                  <a:srgbClr val="0000FF"/>
                </a:solidFill>
                <a:latin typeface="华文新魏" panose="02010800040101010101" pitchFamily="2" charset="-122"/>
                <a:ea typeface="华文新魏" panose="02010800040101010101" pitchFamily="2" charset="-122"/>
              </a:rPr>
              <a:t>1/1</a:t>
            </a:r>
            <a:r>
              <a:rPr lang="zh-CN" altLang="en-US" sz="4000">
                <a:solidFill>
                  <a:srgbClr val="0000FF"/>
                </a:solidFill>
                <a:latin typeface="华文新魏" panose="02010800040101010101" pitchFamily="2" charset="-122"/>
                <a:ea typeface="华文新魏" panose="02010800040101010101" pitchFamily="2" charset="-122"/>
              </a:rPr>
              <a:t>）</a:t>
            </a:r>
          </a:p>
        </p:txBody>
      </p:sp>
      <p:sp>
        <p:nvSpPr>
          <p:cNvPr id="40967" name="Text Box 4">
            <a:extLst>
              <a:ext uri="{FF2B5EF4-FFF2-40B4-BE49-F238E27FC236}">
                <a16:creationId xmlns:a16="http://schemas.microsoft.com/office/drawing/2014/main" id="{9B93FF22-500D-4C28-BF79-7100CE6399FB}"/>
              </a:ext>
            </a:extLst>
          </p:cNvPr>
          <p:cNvSpPr txBox="1">
            <a:spLocks noChangeArrowheads="1"/>
          </p:cNvSpPr>
          <p:nvPr/>
        </p:nvSpPr>
        <p:spPr bwMode="auto">
          <a:xfrm>
            <a:off x="325438" y="2618931"/>
            <a:ext cx="38877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lvl="1" eaLnBrk="1" hangingPunct="1">
              <a:spcBef>
                <a:spcPts val="600"/>
              </a:spcBef>
              <a:buClr>
                <a:srgbClr val="0000FF"/>
              </a:buClr>
              <a:buFont typeface="Wingdings" panose="05000000000000000000" pitchFamily="2" charset="2"/>
              <a:buChar char="l"/>
            </a:pPr>
            <a:r>
              <a:rPr kumimoji="0" lang="zh-CN" altLang="en-US" b="0">
                <a:ea typeface="华文新魏" panose="02010800040101010101" pitchFamily="2" charset="-122"/>
              </a:rPr>
              <a:t>并行使用</a:t>
            </a:r>
            <a:r>
              <a:rPr kumimoji="0" lang="zh-CN" altLang="en-US" b="0">
                <a:solidFill>
                  <a:srgbClr val="0000FF"/>
                </a:solidFill>
                <a:ea typeface="华文新魏" panose="02010800040101010101" pitchFamily="2" charset="-122"/>
              </a:rPr>
              <a:t>多个</a:t>
            </a:r>
            <a:r>
              <a:rPr kumimoji="0" lang="zh-CN" altLang="en-US" b="0">
                <a:ea typeface="华文新魏" panose="02010800040101010101" pitchFamily="2" charset="-122"/>
              </a:rPr>
              <a:t>与或结构</a:t>
            </a:r>
            <a:endParaRPr kumimoji="0" lang="zh-CN" altLang="en-US" sz="2400" b="0" dirty="0">
              <a:ea typeface="华文新魏" panose="02010800040101010101" pitchFamily="2" charset="-122"/>
            </a:endParaRPr>
          </a:p>
        </p:txBody>
      </p:sp>
      <p:sp>
        <p:nvSpPr>
          <p:cNvPr id="321669" name="Text Box 4">
            <a:extLst>
              <a:ext uri="{FF2B5EF4-FFF2-40B4-BE49-F238E27FC236}">
                <a16:creationId xmlns:a16="http://schemas.microsoft.com/office/drawing/2014/main" id="{57701677-DE78-443C-8457-06C3B5D511C9}"/>
              </a:ext>
            </a:extLst>
          </p:cNvPr>
          <p:cNvSpPr txBox="1">
            <a:spLocks noChangeArrowheads="1"/>
          </p:cNvSpPr>
          <p:nvPr/>
        </p:nvSpPr>
        <p:spPr bwMode="auto">
          <a:xfrm>
            <a:off x="325438" y="3719186"/>
            <a:ext cx="844073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3619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0000"/>
              </a:buClr>
              <a:buFont typeface="Wingdings" panose="05000000000000000000" pitchFamily="2" charset="2"/>
              <a:buNone/>
            </a:pPr>
            <a:r>
              <a:rPr kumimoji="0" lang="zh-CN" altLang="en-US" b="0" dirty="0">
                <a:ea typeface="华文新魏" panose="02010800040101010101" pitchFamily="2" charset="-122"/>
              </a:rPr>
              <a:t>例如  </a:t>
            </a:r>
            <a:r>
              <a:rPr kumimoji="0" lang="en-US" altLang="zh-CN" b="0" dirty="0">
                <a:ea typeface="华文新魏" panose="02010800040101010101" pitchFamily="2" charset="-122"/>
              </a:rPr>
              <a:t>4</a:t>
            </a:r>
            <a:r>
              <a:rPr kumimoji="0" lang="zh-CN" altLang="en-US" b="0" dirty="0">
                <a:ea typeface="华文新魏" panose="02010800040101010101" pitchFamily="2" charset="-122"/>
              </a:rPr>
              <a:t>重</a:t>
            </a:r>
            <a:r>
              <a:rPr kumimoji="0" lang="en-US" altLang="zh-CN" b="0" dirty="0">
                <a:ea typeface="华文新魏" panose="02010800040101010101" pitchFamily="2" charset="-122"/>
              </a:rPr>
              <a:t>4-1</a:t>
            </a:r>
            <a:r>
              <a:rPr kumimoji="0" lang="zh-CN" altLang="en-US" b="0" dirty="0">
                <a:ea typeface="华文新魏" panose="02010800040101010101" pitchFamily="2" charset="-122"/>
              </a:rPr>
              <a:t>多路开关</a:t>
            </a:r>
          </a:p>
          <a:p>
            <a:pPr lvl="1"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输入</a:t>
            </a:r>
            <a:r>
              <a:rPr kumimoji="0" lang="zh-CN" altLang="en-US" b="0" dirty="0">
                <a:solidFill>
                  <a:srgbClr val="0000FF"/>
                </a:solidFill>
                <a:ea typeface="华文新魏" panose="02010800040101010101" pitchFamily="2" charset="-122"/>
              </a:rPr>
              <a:t>向量</a:t>
            </a:r>
            <a:r>
              <a:rPr kumimoji="0" lang="zh-CN" altLang="en-US" b="0" dirty="0">
                <a:ea typeface="华文新魏" panose="02010800040101010101" pitchFamily="2" charset="-122"/>
              </a:rPr>
              <a:t>信号：</a:t>
            </a:r>
            <a:endParaRPr kumimoji="0" lang="en-US" altLang="zh-CN" b="0" dirty="0">
              <a:ea typeface="华文新魏" panose="02010800040101010101" pitchFamily="2" charset="-122"/>
            </a:endParaRPr>
          </a:p>
          <a:p>
            <a:pPr lvl="1" eaLnBrk="1" hangingPunct="1">
              <a:spcBef>
                <a:spcPts val="600"/>
              </a:spcBef>
              <a:buClr>
                <a:srgbClr val="0000FF"/>
              </a:buClr>
              <a:buFont typeface="Wingdings" panose="05000000000000000000" pitchFamily="2" charset="2"/>
              <a:buNone/>
            </a:pPr>
            <a:r>
              <a:rPr kumimoji="0" lang="en-US" altLang="zh-CN" b="0" dirty="0">
                <a:ea typeface="华文新魏" panose="02010800040101010101" pitchFamily="2" charset="-122"/>
              </a:rPr>
              <a:t>(I</a:t>
            </a:r>
            <a:r>
              <a:rPr kumimoji="0" lang="en-US" altLang="zh-CN" b="0" baseline="-25000" dirty="0">
                <a:ea typeface="华文新魏" panose="02010800040101010101" pitchFamily="2" charset="-122"/>
              </a:rPr>
              <a:t>0.0</a:t>
            </a:r>
            <a:r>
              <a:rPr kumimoji="0" lang="en-US" altLang="zh-CN" b="0" dirty="0">
                <a:ea typeface="华文新魏" panose="02010800040101010101" pitchFamily="2" charset="-122"/>
              </a:rPr>
              <a:t>, I</a:t>
            </a:r>
            <a:r>
              <a:rPr kumimoji="0" lang="en-US" altLang="zh-CN" b="0" baseline="-25000" dirty="0">
                <a:ea typeface="华文新魏" panose="02010800040101010101" pitchFamily="2" charset="-122"/>
              </a:rPr>
              <a:t>0.1</a:t>
            </a:r>
            <a:r>
              <a:rPr kumimoji="0" lang="en-US" altLang="zh-CN" b="0" dirty="0">
                <a:ea typeface="华文新魏" panose="02010800040101010101" pitchFamily="2" charset="-122"/>
              </a:rPr>
              <a:t>,I</a:t>
            </a:r>
            <a:r>
              <a:rPr kumimoji="0" lang="en-US" altLang="zh-CN" b="0" baseline="-25000" dirty="0">
                <a:ea typeface="华文新魏" panose="02010800040101010101" pitchFamily="2" charset="-122"/>
              </a:rPr>
              <a:t>0.2</a:t>
            </a:r>
            <a:r>
              <a:rPr kumimoji="0" lang="en-US" altLang="zh-CN" b="0" dirty="0">
                <a:ea typeface="华文新魏" panose="02010800040101010101" pitchFamily="2" charset="-122"/>
              </a:rPr>
              <a:t>,I</a:t>
            </a:r>
            <a:r>
              <a:rPr kumimoji="0" lang="en-US" altLang="zh-CN" b="0" baseline="-25000" dirty="0">
                <a:ea typeface="华文新魏" panose="02010800040101010101" pitchFamily="2" charset="-122"/>
              </a:rPr>
              <a:t>0.3</a:t>
            </a:r>
            <a:r>
              <a:rPr kumimoji="0" lang="en-US" altLang="zh-CN" b="0" dirty="0">
                <a:ea typeface="华文新魏" panose="02010800040101010101" pitchFamily="2" charset="-122"/>
              </a:rPr>
              <a:t>), …, </a:t>
            </a:r>
            <a:r>
              <a:rPr kumimoji="0" lang="en-US" altLang="zh-CN" b="0" dirty="0"/>
              <a:t>(I</a:t>
            </a:r>
            <a:r>
              <a:rPr kumimoji="0" lang="en-US" altLang="zh-CN" b="0" baseline="-25000" dirty="0"/>
              <a:t>3.0</a:t>
            </a:r>
            <a:r>
              <a:rPr kumimoji="0" lang="en-US" altLang="zh-CN" b="0" dirty="0"/>
              <a:t>, I</a:t>
            </a:r>
            <a:r>
              <a:rPr kumimoji="0" lang="en-US" altLang="zh-CN" b="0" baseline="-25000" dirty="0"/>
              <a:t>3.1</a:t>
            </a:r>
            <a:r>
              <a:rPr kumimoji="0" lang="en-US" altLang="zh-CN" b="0" dirty="0"/>
              <a:t>,I</a:t>
            </a:r>
            <a:r>
              <a:rPr kumimoji="0" lang="en-US" altLang="zh-CN" b="0" baseline="-25000" dirty="0"/>
              <a:t>3.2</a:t>
            </a:r>
            <a:r>
              <a:rPr kumimoji="0" lang="en-US" altLang="zh-CN" b="0" dirty="0"/>
              <a:t>,I</a:t>
            </a:r>
            <a:r>
              <a:rPr kumimoji="0" lang="en-US" altLang="zh-CN" b="0" baseline="-25000" dirty="0"/>
              <a:t>3.3</a:t>
            </a:r>
            <a:r>
              <a:rPr kumimoji="0" lang="en-US" altLang="zh-CN" b="0" dirty="0"/>
              <a:t>)</a:t>
            </a:r>
          </a:p>
          <a:p>
            <a:pPr marL="358775" lvl="1" indent="3175"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选择信号：</a:t>
            </a:r>
            <a:r>
              <a:rPr kumimoji="0" lang="en-US" altLang="zh-CN" b="0" dirty="0">
                <a:ea typeface="华文新魏" panose="02010800040101010101" pitchFamily="2" charset="-122"/>
              </a:rPr>
              <a:t>A</a:t>
            </a:r>
            <a:r>
              <a:rPr kumimoji="0" lang="en-US" altLang="zh-CN" b="0" baseline="-25000" dirty="0">
                <a:ea typeface="华文新魏" panose="02010800040101010101" pitchFamily="2" charset="-122"/>
              </a:rPr>
              <a:t>1</a:t>
            </a:r>
            <a:r>
              <a:rPr kumimoji="0" lang="en-US" altLang="zh-CN" b="0" dirty="0">
                <a:ea typeface="华文新魏" panose="02010800040101010101" pitchFamily="2" charset="-122"/>
              </a:rPr>
              <a:t>, A</a:t>
            </a:r>
            <a:r>
              <a:rPr kumimoji="0" lang="en-US" altLang="zh-CN" b="0" baseline="-25000" dirty="0">
                <a:ea typeface="华文新魏" panose="02010800040101010101" pitchFamily="2" charset="-122"/>
              </a:rPr>
              <a:t>0</a:t>
            </a:r>
            <a:endParaRPr kumimoji="0" lang="zh-CN" altLang="en-US" b="0" baseline="-25000" dirty="0">
              <a:ea typeface="华文新魏" panose="02010800040101010101" pitchFamily="2" charset="-122"/>
            </a:endParaRPr>
          </a:p>
          <a:p>
            <a:pPr lvl="1" eaLnBrk="1" hangingPunct="1">
              <a:spcBef>
                <a:spcPts val="600"/>
              </a:spcBef>
              <a:buClr>
                <a:srgbClr val="0000FF"/>
              </a:buClr>
              <a:buFont typeface="Wingdings" panose="05000000000000000000" pitchFamily="2" charset="2"/>
              <a:buChar char="l"/>
            </a:pPr>
            <a:r>
              <a:rPr kumimoji="0" lang="zh-CN" altLang="en-US" b="0" dirty="0">
                <a:ea typeface="华文新魏" panose="02010800040101010101" pitchFamily="2" charset="-122"/>
              </a:rPr>
              <a:t>输出</a:t>
            </a:r>
            <a:r>
              <a:rPr kumimoji="0" lang="zh-CN" altLang="en-US" b="0" dirty="0">
                <a:solidFill>
                  <a:srgbClr val="0000FF"/>
                </a:solidFill>
                <a:ea typeface="华文新魏" panose="02010800040101010101" pitchFamily="2" charset="-122"/>
              </a:rPr>
              <a:t>向量</a:t>
            </a:r>
            <a:r>
              <a:rPr kumimoji="0" lang="zh-CN" altLang="en-US" b="0" dirty="0">
                <a:ea typeface="华文新魏" panose="02010800040101010101" pitchFamily="2" charset="-122"/>
              </a:rPr>
              <a:t>信号： </a:t>
            </a:r>
            <a:r>
              <a:rPr kumimoji="0" lang="en-US" altLang="zh-CN" b="0" dirty="0">
                <a:ea typeface="华文新魏" panose="02010800040101010101" pitchFamily="2" charset="-122"/>
              </a:rPr>
              <a:t>(Y</a:t>
            </a:r>
            <a:r>
              <a:rPr kumimoji="0" lang="en-US" altLang="zh-CN" b="0" baseline="-25000" dirty="0">
                <a:ea typeface="华文新魏" panose="02010800040101010101" pitchFamily="2" charset="-122"/>
              </a:rPr>
              <a:t>0</a:t>
            </a:r>
            <a:r>
              <a:rPr kumimoji="0" lang="en-US" altLang="zh-CN" b="0" dirty="0">
                <a:ea typeface="华文新魏" panose="02010800040101010101" pitchFamily="2" charset="-122"/>
              </a:rPr>
              <a:t>,Y</a:t>
            </a:r>
            <a:r>
              <a:rPr kumimoji="0" lang="en-US" altLang="zh-CN" b="0" baseline="-25000" dirty="0">
                <a:ea typeface="华文新魏" panose="02010800040101010101" pitchFamily="2" charset="-122"/>
              </a:rPr>
              <a:t>1</a:t>
            </a:r>
            <a:r>
              <a:rPr kumimoji="0" lang="en-US" altLang="zh-CN" b="0" dirty="0">
                <a:ea typeface="华文新魏" panose="02010800040101010101" pitchFamily="2" charset="-122"/>
              </a:rPr>
              <a:t>,Y</a:t>
            </a:r>
            <a:r>
              <a:rPr kumimoji="0" lang="en-US" altLang="zh-CN" b="0" baseline="-25000" dirty="0">
                <a:ea typeface="华文新魏" panose="02010800040101010101" pitchFamily="2" charset="-122"/>
              </a:rPr>
              <a:t>2</a:t>
            </a:r>
            <a:r>
              <a:rPr kumimoji="0" lang="en-US" altLang="zh-CN" b="0" dirty="0">
                <a:ea typeface="华文新魏" panose="02010800040101010101" pitchFamily="2" charset="-122"/>
              </a:rPr>
              <a:t>,Y</a:t>
            </a:r>
            <a:r>
              <a:rPr kumimoji="0" lang="en-US" altLang="zh-CN" b="0" baseline="-25000" dirty="0">
                <a:ea typeface="华文新魏" panose="02010800040101010101" pitchFamily="2" charset="-122"/>
              </a:rPr>
              <a:t>3</a:t>
            </a:r>
            <a:r>
              <a:rPr kumimoji="0" lang="en-US" altLang="zh-CN" b="0" dirty="0">
                <a:ea typeface="华文新魏" panose="02010800040101010101" pitchFamily="2" charset="-122"/>
              </a:rPr>
              <a:t>)</a:t>
            </a:r>
            <a:endParaRPr kumimoji="0" lang="zh-CN" altLang="en-US" b="0" dirty="0">
              <a:ea typeface="华文新魏" panose="02010800040101010101" pitchFamily="2" charset="-122"/>
            </a:endParaRPr>
          </a:p>
        </p:txBody>
      </p:sp>
      <p:sp>
        <p:nvSpPr>
          <p:cNvPr id="2" name="圆角矩形 1">
            <a:extLst>
              <a:ext uri="{FF2B5EF4-FFF2-40B4-BE49-F238E27FC236}">
                <a16:creationId xmlns:a16="http://schemas.microsoft.com/office/drawing/2014/main" id="{A8E219F2-A35E-4545-B8BE-D9F907734D89}"/>
              </a:ext>
            </a:extLst>
          </p:cNvPr>
          <p:cNvSpPr/>
          <p:nvPr/>
        </p:nvSpPr>
        <p:spPr bwMode="auto">
          <a:xfrm>
            <a:off x="5068390" y="2429691"/>
            <a:ext cx="914399" cy="215680"/>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1" name="圆角矩形 10">
            <a:extLst>
              <a:ext uri="{FF2B5EF4-FFF2-40B4-BE49-F238E27FC236}">
                <a16:creationId xmlns:a16="http://schemas.microsoft.com/office/drawing/2014/main" id="{15AC8E83-BFA7-CA4A-AAD3-72662C6664C2}"/>
              </a:ext>
            </a:extLst>
          </p:cNvPr>
          <p:cNvSpPr/>
          <p:nvPr/>
        </p:nvSpPr>
        <p:spPr bwMode="auto">
          <a:xfrm>
            <a:off x="6493989" y="1314123"/>
            <a:ext cx="2272186" cy="3284003"/>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pic>
        <p:nvPicPr>
          <p:cNvPr id="12" name="Picture 13">
            <a:extLst>
              <a:ext uri="{FF2B5EF4-FFF2-40B4-BE49-F238E27FC236}">
                <a16:creationId xmlns:a16="http://schemas.microsoft.com/office/drawing/2014/main" id="{4BFA4C4B-75F0-493D-816A-65AA71773DD6}"/>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6329854" y="4818824"/>
            <a:ext cx="2600456" cy="1536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日期占位符 2">
            <a:extLst>
              <a:ext uri="{FF2B5EF4-FFF2-40B4-BE49-F238E27FC236}">
                <a16:creationId xmlns:a16="http://schemas.microsoft.com/office/drawing/2014/main" id="{E63E6ACE-346A-B14A-BAB1-272D5207D0B4}"/>
              </a:ext>
            </a:extLst>
          </p:cNvPr>
          <p:cNvSpPr>
            <a:spLocks noGrp="1"/>
          </p:cNvSpPr>
          <p:nvPr>
            <p:ph type="dt" sz="half" idx="10"/>
          </p:nvPr>
        </p:nvSpPr>
        <p:spPr/>
        <p:txBody>
          <a:bodyPr/>
          <a:lstStyle/>
          <a:p>
            <a:pPr>
              <a:defRPr/>
            </a:pPr>
            <a:fld id="{3685F644-FC52-3144-9423-9E6FE114BE89}" type="datetime1">
              <a:rPr lang="zh-CN" altLang="en-US" smtClean="0"/>
              <a:t>2023/2/2</a:t>
            </a:fld>
            <a:endParaRPr lang="en-US" altLang="zh-CN">
              <a:solidFill>
                <a:schemeClr val="bg2"/>
              </a:solidFill>
            </a:endParaRPr>
          </a:p>
        </p:txBody>
      </p:sp>
      <p:sp>
        <p:nvSpPr>
          <p:cNvPr id="4" name="灯片编号占位符 3">
            <a:extLst>
              <a:ext uri="{FF2B5EF4-FFF2-40B4-BE49-F238E27FC236}">
                <a16:creationId xmlns:a16="http://schemas.microsoft.com/office/drawing/2014/main" id="{B4E952C6-2449-6342-9339-05394D095EBD}"/>
              </a:ext>
            </a:extLst>
          </p:cNvPr>
          <p:cNvSpPr>
            <a:spLocks noGrp="1"/>
          </p:cNvSpPr>
          <p:nvPr>
            <p:ph type="sldNum" sz="quarter" idx="11"/>
          </p:nvPr>
        </p:nvSpPr>
        <p:spPr/>
        <p:txBody>
          <a:bodyPr/>
          <a:lstStyle/>
          <a:p>
            <a:pPr>
              <a:defRPr/>
            </a:pPr>
            <a:fld id="{C9E5F587-4D90-4736-B972-8853C3D17463}" type="slidenum">
              <a:rPr lang="en-US" altLang="zh-CN" smtClean="0"/>
              <a:pPr>
                <a:defRPr/>
              </a:pPr>
              <a:t>6</a:t>
            </a:fld>
            <a:r>
              <a:rPr lang="en-US" altLang="zh-CN" dirty="0"/>
              <a:t>/22</a:t>
            </a:r>
            <a:endParaRPr lang="en-US" altLang="zh-CN" dirty="0">
              <a:solidFill>
                <a:schemeClr val="bg2"/>
              </a:solidFill>
            </a:endParaRPr>
          </a:p>
        </p:txBody>
      </p:sp>
      <p:sp>
        <p:nvSpPr>
          <p:cNvPr id="6" name="文本框 5">
            <a:extLst>
              <a:ext uri="{FF2B5EF4-FFF2-40B4-BE49-F238E27FC236}">
                <a16:creationId xmlns:a16="http://schemas.microsoft.com/office/drawing/2014/main" id="{ABC032F2-7796-35E3-D3C3-F01B20A214E9}"/>
              </a:ext>
            </a:extLst>
          </p:cNvPr>
          <p:cNvSpPr txBox="1"/>
          <p:nvPr/>
        </p:nvSpPr>
        <p:spPr>
          <a:xfrm>
            <a:off x="5392508" y="904404"/>
            <a:ext cx="4572000" cy="400110"/>
          </a:xfrm>
          <a:prstGeom prst="rect">
            <a:avLst/>
          </a:prstGeom>
          <a:noFill/>
        </p:spPr>
        <p:txBody>
          <a:bodyPr wrap="square">
            <a:spAutoFit/>
          </a:bodyPr>
          <a:lstStyle/>
          <a:p>
            <a:r>
              <a:rPr kumimoji="0" lang="en-US" altLang="zh-CN" sz="2000" b="0" dirty="0">
                <a:ea typeface="华文新魏" panose="02010800040101010101" pitchFamily="2" charset="-122"/>
              </a:rPr>
              <a:t>D0</a:t>
            </a:r>
            <a:r>
              <a:rPr kumimoji="0" lang="zh-CN" altLang="en-US" sz="2000" b="0" dirty="0">
                <a:ea typeface="华文新魏" panose="02010800040101010101" pitchFamily="2" charset="-122"/>
              </a:rPr>
              <a:t>到</a:t>
            </a:r>
            <a:r>
              <a:rPr kumimoji="0" lang="en-US" altLang="zh-CN" sz="2000" b="0" dirty="0">
                <a:ea typeface="华文新魏" panose="02010800040101010101" pitchFamily="2" charset="-122"/>
              </a:rPr>
              <a:t>D3</a:t>
            </a:r>
            <a:r>
              <a:rPr kumimoji="0" lang="zh-CN" altLang="en-US" sz="2000" b="0" dirty="0">
                <a:ea typeface="华文新魏" panose="02010800040101010101" pitchFamily="2" charset="-122"/>
              </a:rPr>
              <a:t>每个都接</a:t>
            </a:r>
            <a:r>
              <a:rPr kumimoji="0" lang="en-US" altLang="zh-CN" sz="2000" b="0" dirty="0">
                <a:ea typeface="华文新魏" panose="02010800040101010101" pitchFamily="2" charset="-122"/>
              </a:rPr>
              <a:t>4</a:t>
            </a:r>
            <a:r>
              <a:rPr kumimoji="0" lang="zh-CN" altLang="en-US" sz="2000" b="0" dirty="0">
                <a:ea typeface="华文新魏" panose="02010800040101010101" pitchFamily="2" charset="-122"/>
              </a:rPr>
              <a:t>个</a:t>
            </a:r>
            <a:endParaRPr lang="zh-CN" altLang="en-US" sz="2000" dirty="0"/>
          </a:p>
        </p:txBody>
      </p:sp>
    </p:spTree>
    <p:extLst>
      <p:ext uri="{BB962C8B-B14F-4D97-AF65-F5344CB8AC3E}">
        <p14:creationId xmlns:p14="http://schemas.microsoft.com/office/powerpoint/2010/main" val="64257317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6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p:bldP spid="321669" grpId="0"/>
      <p:bldP spid="2"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id="{0BC90409-E6C7-0DD9-E19D-BB02DC5A6EDE}"/>
              </a:ext>
            </a:extLst>
          </p:cNvPr>
          <p:cNvPicPr>
            <a:picLocks noChangeAspect="1"/>
          </p:cNvPicPr>
          <p:nvPr/>
        </p:nvPicPr>
        <p:blipFill>
          <a:blip r:embed="rId2"/>
          <a:stretch>
            <a:fillRect/>
          </a:stretch>
        </p:blipFill>
        <p:spPr>
          <a:xfrm>
            <a:off x="760758" y="1623851"/>
            <a:ext cx="2568163" cy="4633362"/>
          </a:xfrm>
          <a:prstGeom prst="rect">
            <a:avLst/>
          </a:prstGeom>
        </p:spPr>
      </p:pic>
      <p:sp>
        <p:nvSpPr>
          <p:cNvPr id="41988" name="Text Box 4">
            <a:extLst>
              <a:ext uri="{FF2B5EF4-FFF2-40B4-BE49-F238E27FC236}">
                <a16:creationId xmlns:a16="http://schemas.microsoft.com/office/drawing/2014/main" id="{22C714CB-3E23-4254-8BFC-B632BFDBAE61}"/>
              </a:ext>
            </a:extLst>
          </p:cNvPr>
          <p:cNvSpPr txBox="1">
            <a:spLocks noChangeArrowheads="1"/>
          </p:cNvSpPr>
          <p:nvPr/>
        </p:nvSpPr>
        <p:spPr bwMode="auto">
          <a:xfrm>
            <a:off x="328613" y="1106488"/>
            <a:ext cx="84407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Char char="l"/>
            </a:pPr>
            <a:r>
              <a:rPr kumimoji="0" lang="en-US" altLang="zh-CN" b="0" dirty="0">
                <a:ea typeface="华文新魏" panose="02010800040101010101" pitchFamily="2" charset="-122"/>
              </a:rPr>
              <a:t> 4-1</a:t>
            </a:r>
            <a:r>
              <a:rPr kumimoji="0" lang="zh-CN" altLang="en-US" b="0" dirty="0">
                <a:ea typeface="华文新魏" panose="02010800040101010101" pitchFamily="2" charset="-122"/>
              </a:rPr>
              <a:t>多路开关</a:t>
            </a:r>
            <a:r>
              <a:rPr kumimoji="0" lang="en-US" altLang="zh-CN" b="0" dirty="0">
                <a:ea typeface="华文新魏" panose="02010800040101010101" pitchFamily="2" charset="-122"/>
              </a:rPr>
              <a:t>Verilog</a:t>
            </a:r>
            <a:r>
              <a:rPr kumimoji="0" lang="zh-CN" altLang="en-US" b="0" dirty="0">
                <a:solidFill>
                  <a:srgbClr val="0000FF"/>
                </a:solidFill>
                <a:ea typeface="华文新魏" panose="02010800040101010101" pitchFamily="2" charset="-122"/>
              </a:rPr>
              <a:t>结构描述</a:t>
            </a:r>
            <a:endParaRPr kumimoji="0" lang="zh-CN" altLang="en-US" sz="2400" b="0" dirty="0">
              <a:solidFill>
                <a:srgbClr val="0000FF"/>
              </a:solidFill>
              <a:ea typeface="华文新魏" panose="02010800040101010101" pitchFamily="2" charset="-122"/>
            </a:endParaRPr>
          </a:p>
        </p:txBody>
      </p:sp>
      <p:sp>
        <p:nvSpPr>
          <p:cNvPr id="41989" name="Rectangle 131">
            <a:extLst>
              <a:ext uri="{FF2B5EF4-FFF2-40B4-BE49-F238E27FC236}">
                <a16:creationId xmlns:a16="http://schemas.microsoft.com/office/drawing/2014/main" id="{63DCB614-AF3F-4A62-838B-D28228ADCA18}"/>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–Verilog</a:t>
            </a:r>
            <a:r>
              <a:rPr lang="zh-CN" altLang="en-US" dirty="0">
                <a:solidFill>
                  <a:srgbClr val="0000FF"/>
                </a:solidFill>
                <a:latin typeface="华文新魏" panose="02010800040101010101" pitchFamily="2" charset="-122"/>
                <a:ea typeface="华文新魏" panose="02010800040101010101" pitchFamily="2" charset="-122"/>
              </a:rPr>
              <a:t>模型</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1/3</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41991" name="Picture 13">
            <a:extLst>
              <a:ext uri="{FF2B5EF4-FFF2-40B4-BE49-F238E27FC236}">
                <a16:creationId xmlns:a16="http://schemas.microsoft.com/office/drawing/2014/main" id="{741982BB-43C8-4F3F-8D7D-1A917D6F4AA2}"/>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837079" y="2135081"/>
            <a:ext cx="2973388"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3">
            <a:extLst>
              <a:ext uri="{FF2B5EF4-FFF2-40B4-BE49-F238E27FC236}">
                <a16:creationId xmlns:a16="http://schemas.microsoft.com/office/drawing/2014/main" id="{7EC16745-C38E-4787-869E-4061FFBB662F}"/>
              </a:ext>
            </a:extLst>
          </p:cNvPr>
          <p:cNvSpPr txBox="1"/>
          <p:nvPr/>
        </p:nvSpPr>
        <p:spPr>
          <a:xfrm>
            <a:off x="6162416" y="2528053"/>
            <a:ext cx="491251" cy="1208023"/>
          </a:xfrm>
          <a:prstGeom prst="rect">
            <a:avLst/>
          </a:prstGeom>
          <a:noFill/>
        </p:spPr>
        <p:txBody>
          <a:bodyPr wrap="square" rtlCol="0">
            <a:spAutoFit/>
          </a:bodyPr>
          <a:lstStyle/>
          <a:p>
            <a:pPr>
              <a:spcBef>
                <a:spcPts val="1300"/>
              </a:spcBef>
            </a:pPr>
            <a:r>
              <a:rPr lang="en-US" altLang="zh-CN" sz="1000" b="0" dirty="0">
                <a:solidFill>
                  <a:srgbClr val="0000FF"/>
                </a:solidFill>
              </a:rPr>
              <a:t>D[0]</a:t>
            </a:r>
            <a:endParaRPr lang="en-US" altLang="zh-CN" sz="1000" b="0" baseline="-25000" dirty="0">
              <a:solidFill>
                <a:srgbClr val="0000FF"/>
              </a:solidFill>
            </a:endParaRPr>
          </a:p>
          <a:p>
            <a:pPr>
              <a:spcBef>
                <a:spcPts val="1300"/>
              </a:spcBef>
            </a:pPr>
            <a:r>
              <a:rPr lang="en-US" altLang="zh-CN" sz="1000" b="0" dirty="0">
                <a:solidFill>
                  <a:srgbClr val="0000FF"/>
                </a:solidFill>
              </a:rPr>
              <a:t>D[1]</a:t>
            </a:r>
            <a:endParaRPr lang="en-US" altLang="zh-CN" sz="1000" b="0" baseline="-25000" dirty="0">
              <a:solidFill>
                <a:srgbClr val="0000FF"/>
              </a:solidFill>
            </a:endParaRPr>
          </a:p>
          <a:p>
            <a:pPr>
              <a:spcBef>
                <a:spcPts val="1300"/>
              </a:spcBef>
            </a:pPr>
            <a:r>
              <a:rPr lang="en-US" altLang="zh-CN" sz="1000" b="0" dirty="0">
                <a:solidFill>
                  <a:srgbClr val="0000FF"/>
                </a:solidFill>
              </a:rPr>
              <a:t>D[2]</a:t>
            </a:r>
          </a:p>
          <a:p>
            <a:pPr>
              <a:spcBef>
                <a:spcPts val="1300"/>
              </a:spcBef>
            </a:pPr>
            <a:r>
              <a:rPr lang="en-US" altLang="zh-CN" sz="1000" b="0" dirty="0">
                <a:solidFill>
                  <a:srgbClr val="0000FF"/>
                </a:solidFill>
              </a:rPr>
              <a:t>D[3]</a:t>
            </a:r>
            <a:endParaRPr lang="zh-CN" altLang="en-US" sz="1100" b="0" baseline="-25000" dirty="0">
              <a:solidFill>
                <a:srgbClr val="0000FF"/>
              </a:solidFill>
            </a:endParaRPr>
          </a:p>
        </p:txBody>
      </p:sp>
      <p:sp>
        <p:nvSpPr>
          <p:cNvPr id="9" name="TextBox 3">
            <a:extLst>
              <a:ext uri="{FF2B5EF4-FFF2-40B4-BE49-F238E27FC236}">
                <a16:creationId xmlns:a16="http://schemas.microsoft.com/office/drawing/2014/main" id="{E632633D-52F5-4237-9D46-E0ED91B819D1}"/>
              </a:ext>
            </a:extLst>
          </p:cNvPr>
          <p:cNvSpPr txBox="1"/>
          <p:nvPr/>
        </p:nvSpPr>
        <p:spPr>
          <a:xfrm>
            <a:off x="6937390" y="2564765"/>
            <a:ext cx="455936" cy="1169551"/>
          </a:xfrm>
          <a:prstGeom prst="rect">
            <a:avLst/>
          </a:prstGeom>
          <a:noFill/>
        </p:spPr>
        <p:txBody>
          <a:bodyPr wrap="square" rtlCol="0">
            <a:spAutoFit/>
          </a:bodyPr>
          <a:lstStyle/>
          <a:p>
            <a:pPr>
              <a:spcBef>
                <a:spcPts val="1200"/>
              </a:spcBef>
            </a:pPr>
            <a:r>
              <a:rPr lang="en-US" altLang="zh-CN" sz="1000" b="0" dirty="0">
                <a:solidFill>
                  <a:srgbClr val="0000FF"/>
                </a:solidFill>
              </a:rPr>
              <a:t>N[0]</a:t>
            </a:r>
            <a:endParaRPr lang="en-US" altLang="zh-CN" sz="1000" b="0" baseline="-25000" dirty="0">
              <a:solidFill>
                <a:srgbClr val="0000FF"/>
              </a:solidFill>
            </a:endParaRPr>
          </a:p>
          <a:p>
            <a:pPr>
              <a:spcBef>
                <a:spcPts val="1200"/>
              </a:spcBef>
            </a:pPr>
            <a:r>
              <a:rPr lang="en-US" altLang="zh-CN" sz="1000" b="0" dirty="0">
                <a:solidFill>
                  <a:srgbClr val="0000FF"/>
                </a:solidFill>
              </a:rPr>
              <a:t>N[1]</a:t>
            </a:r>
            <a:endParaRPr lang="en-US" altLang="zh-CN" sz="1000" b="0" baseline="-25000" dirty="0">
              <a:solidFill>
                <a:srgbClr val="0000FF"/>
              </a:solidFill>
            </a:endParaRPr>
          </a:p>
          <a:p>
            <a:pPr>
              <a:spcBef>
                <a:spcPts val="1200"/>
              </a:spcBef>
            </a:pPr>
            <a:r>
              <a:rPr lang="en-US" altLang="zh-CN" sz="1000" b="0" dirty="0">
                <a:solidFill>
                  <a:srgbClr val="0000FF"/>
                </a:solidFill>
              </a:rPr>
              <a:t>N[2]</a:t>
            </a:r>
            <a:endParaRPr lang="en-US" altLang="zh-CN" sz="1000" b="0" baseline="-25000" dirty="0">
              <a:solidFill>
                <a:srgbClr val="0000FF"/>
              </a:solidFill>
            </a:endParaRPr>
          </a:p>
          <a:p>
            <a:pPr>
              <a:spcBef>
                <a:spcPts val="1200"/>
              </a:spcBef>
            </a:pPr>
            <a:r>
              <a:rPr lang="en-US" altLang="zh-CN" sz="1000" b="0" dirty="0">
                <a:solidFill>
                  <a:srgbClr val="0000FF"/>
                </a:solidFill>
              </a:rPr>
              <a:t>N[3]</a:t>
            </a:r>
            <a:endParaRPr lang="zh-CN" altLang="en-US" sz="1000" b="0" baseline="-25000" dirty="0">
              <a:solidFill>
                <a:srgbClr val="0000FF"/>
              </a:solidFill>
            </a:endParaRPr>
          </a:p>
        </p:txBody>
      </p:sp>
      <p:sp>
        <p:nvSpPr>
          <p:cNvPr id="10" name="TextBox 3">
            <a:extLst>
              <a:ext uri="{FF2B5EF4-FFF2-40B4-BE49-F238E27FC236}">
                <a16:creationId xmlns:a16="http://schemas.microsoft.com/office/drawing/2014/main" id="{D28976D4-C699-4A64-B27C-ED2284B15CCD}"/>
              </a:ext>
            </a:extLst>
          </p:cNvPr>
          <p:cNvSpPr txBox="1"/>
          <p:nvPr/>
        </p:nvSpPr>
        <p:spPr>
          <a:xfrm>
            <a:off x="5564738" y="2063270"/>
            <a:ext cx="757541" cy="528350"/>
          </a:xfrm>
          <a:prstGeom prst="rect">
            <a:avLst/>
          </a:prstGeom>
          <a:noFill/>
        </p:spPr>
        <p:txBody>
          <a:bodyPr wrap="square" rtlCol="0">
            <a:spAutoFit/>
          </a:bodyPr>
          <a:lstStyle/>
          <a:p>
            <a:pPr>
              <a:spcBef>
                <a:spcPts val="900"/>
              </a:spcBef>
            </a:pPr>
            <a:r>
              <a:rPr lang="en-US" altLang="zh-CN" sz="1000" b="0" dirty="0" err="1">
                <a:solidFill>
                  <a:srgbClr val="0000FF"/>
                </a:solidFill>
              </a:rPr>
              <a:t>not_S</a:t>
            </a:r>
            <a:r>
              <a:rPr lang="en-US" altLang="zh-CN" sz="1000" b="0" dirty="0">
                <a:solidFill>
                  <a:srgbClr val="0000FF"/>
                </a:solidFill>
              </a:rPr>
              <a:t>[1]</a:t>
            </a:r>
            <a:endParaRPr lang="en-US" altLang="zh-CN" sz="1000" b="0" baseline="-25000" dirty="0">
              <a:solidFill>
                <a:srgbClr val="0000FF"/>
              </a:solidFill>
            </a:endParaRPr>
          </a:p>
          <a:p>
            <a:pPr>
              <a:spcBef>
                <a:spcPts val="900"/>
              </a:spcBef>
            </a:pPr>
            <a:r>
              <a:rPr lang="en-US" altLang="zh-CN" sz="1000" b="0" dirty="0" err="1">
                <a:solidFill>
                  <a:srgbClr val="0000FF"/>
                </a:solidFill>
              </a:rPr>
              <a:t>not_S</a:t>
            </a:r>
            <a:r>
              <a:rPr lang="en-US" altLang="zh-CN" sz="1000" b="0" dirty="0">
                <a:solidFill>
                  <a:srgbClr val="0000FF"/>
                </a:solidFill>
              </a:rPr>
              <a:t>[0]</a:t>
            </a:r>
            <a:endParaRPr lang="zh-CN" altLang="en-US" sz="1000" b="0" baseline="-25000" dirty="0">
              <a:solidFill>
                <a:srgbClr val="0000FF"/>
              </a:solidFill>
            </a:endParaRPr>
          </a:p>
        </p:txBody>
      </p:sp>
      <p:sp>
        <p:nvSpPr>
          <p:cNvPr id="17" name="TextBox 3">
            <a:extLst>
              <a:ext uri="{FF2B5EF4-FFF2-40B4-BE49-F238E27FC236}">
                <a16:creationId xmlns:a16="http://schemas.microsoft.com/office/drawing/2014/main" id="{2F2BE027-5046-F945-A50D-20382C739C91}"/>
              </a:ext>
            </a:extLst>
          </p:cNvPr>
          <p:cNvSpPr txBox="1"/>
          <p:nvPr/>
        </p:nvSpPr>
        <p:spPr>
          <a:xfrm>
            <a:off x="4901209" y="2060922"/>
            <a:ext cx="531386" cy="502702"/>
          </a:xfrm>
          <a:prstGeom prst="rect">
            <a:avLst/>
          </a:prstGeom>
          <a:noFill/>
        </p:spPr>
        <p:txBody>
          <a:bodyPr wrap="square" rtlCol="0">
            <a:spAutoFit/>
          </a:bodyPr>
          <a:lstStyle/>
          <a:p>
            <a:pPr>
              <a:spcBef>
                <a:spcPts val="1200"/>
              </a:spcBef>
            </a:pPr>
            <a:r>
              <a:rPr lang="en-US" altLang="zh-CN" sz="1000" b="0" dirty="0">
                <a:solidFill>
                  <a:srgbClr val="0000FF"/>
                </a:solidFill>
              </a:rPr>
              <a:t>S[1]</a:t>
            </a:r>
            <a:endParaRPr lang="en-US" altLang="zh-CN" sz="1000" b="0" baseline="-25000" dirty="0">
              <a:solidFill>
                <a:srgbClr val="0000FF"/>
              </a:solidFill>
            </a:endParaRPr>
          </a:p>
          <a:p>
            <a:pPr>
              <a:spcBef>
                <a:spcPts val="800"/>
              </a:spcBef>
            </a:pPr>
            <a:r>
              <a:rPr lang="en-US" altLang="zh-CN" sz="1000" b="0" dirty="0">
                <a:solidFill>
                  <a:srgbClr val="0000FF"/>
                </a:solidFill>
              </a:rPr>
              <a:t>S[0]</a:t>
            </a:r>
            <a:endParaRPr lang="zh-CN" altLang="en-US" sz="1000" b="0" baseline="-25000" dirty="0">
              <a:solidFill>
                <a:srgbClr val="0000FF"/>
              </a:solidFill>
            </a:endParaRPr>
          </a:p>
        </p:txBody>
      </p:sp>
      <p:sp>
        <p:nvSpPr>
          <p:cNvPr id="18" name="TextBox 3">
            <a:extLst>
              <a:ext uri="{FF2B5EF4-FFF2-40B4-BE49-F238E27FC236}">
                <a16:creationId xmlns:a16="http://schemas.microsoft.com/office/drawing/2014/main" id="{3F7A9A6A-AB83-8E4F-BEB3-8C0CA9D210E8}"/>
              </a:ext>
            </a:extLst>
          </p:cNvPr>
          <p:cNvSpPr txBox="1"/>
          <p:nvPr/>
        </p:nvSpPr>
        <p:spPr>
          <a:xfrm>
            <a:off x="6341771" y="2693332"/>
            <a:ext cx="453758" cy="1208023"/>
          </a:xfrm>
          <a:prstGeom prst="rect">
            <a:avLst/>
          </a:prstGeom>
          <a:noFill/>
        </p:spPr>
        <p:txBody>
          <a:bodyPr wrap="square" rtlCol="0">
            <a:spAutoFit/>
          </a:bodyPr>
          <a:lstStyle/>
          <a:p>
            <a:pPr>
              <a:spcBef>
                <a:spcPts val="1300"/>
              </a:spcBef>
            </a:pPr>
            <a:r>
              <a:rPr lang="en-US" altLang="zh-CN" sz="1000" b="0" dirty="0">
                <a:solidFill>
                  <a:srgbClr val="0000FF"/>
                </a:solidFill>
              </a:rPr>
              <a:t>I[0]</a:t>
            </a:r>
            <a:endParaRPr lang="en-US" altLang="zh-CN" sz="1000" b="0" baseline="-25000" dirty="0">
              <a:solidFill>
                <a:srgbClr val="0000FF"/>
              </a:solidFill>
            </a:endParaRPr>
          </a:p>
          <a:p>
            <a:pPr>
              <a:spcBef>
                <a:spcPts val="1300"/>
              </a:spcBef>
            </a:pPr>
            <a:r>
              <a:rPr lang="en-US" altLang="zh-CN" sz="1000" b="0" dirty="0">
                <a:solidFill>
                  <a:srgbClr val="0000FF"/>
                </a:solidFill>
              </a:rPr>
              <a:t>I[1]</a:t>
            </a:r>
          </a:p>
          <a:p>
            <a:pPr>
              <a:spcBef>
                <a:spcPts val="1300"/>
              </a:spcBef>
            </a:pPr>
            <a:r>
              <a:rPr lang="en-US" altLang="zh-CN" sz="1000" b="0" dirty="0">
                <a:solidFill>
                  <a:srgbClr val="0000FF"/>
                </a:solidFill>
              </a:rPr>
              <a:t>I[2]</a:t>
            </a:r>
          </a:p>
          <a:p>
            <a:pPr>
              <a:spcBef>
                <a:spcPts val="1300"/>
              </a:spcBef>
            </a:pPr>
            <a:r>
              <a:rPr lang="en-US" altLang="zh-CN" sz="1000" b="0" dirty="0">
                <a:solidFill>
                  <a:srgbClr val="0000FF"/>
                </a:solidFill>
              </a:rPr>
              <a:t>I[3]</a:t>
            </a:r>
            <a:endParaRPr lang="en-US" altLang="zh-CN" sz="1100" b="0" dirty="0">
              <a:solidFill>
                <a:srgbClr val="0000FF"/>
              </a:solidFill>
            </a:endParaRPr>
          </a:p>
        </p:txBody>
      </p:sp>
      <p:cxnSp>
        <p:nvCxnSpPr>
          <p:cNvPr id="12" name="直线连接符 11">
            <a:extLst>
              <a:ext uri="{FF2B5EF4-FFF2-40B4-BE49-F238E27FC236}">
                <a16:creationId xmlns:a16="http://schemas.microsoft.com/office/drawing/2014/main" id="{70BF3E9E-5A82-CB49-ACF3-C2EEAE9101D6}"/>
              </a:ext>
            </a:extLst>
          </p:cNvPr>
          <p:cNvCxnSpPr/>
          <p:nvPr/>
        </p:nvCxnSpPr>
        <p:spPr bwMode="auto">
          <a:xfrm>
            <a:off x="930598" y="1995413"/>
            <a:ext cx="861654"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线连接符 21">
            <a:extLst>
              <a:ext uri="{FF2B5EF4-FFF2-40B4-BE49-F238E27FC236}">
                <a16:creationId xmlns:a16="http://schemas.microsoft.com/office/drawing/2014/main" id="{12A0419E-8ED7-5F4B-904A-9C875202E6AA}"/>
              </a:ext>
            </a:extLst>
          </p:cNvPr>
          <p:cNvCxnSpPr/>
          <p:nvPr/>
        </p:nvCxnSpPr>
        <p:spPr bwMode="auto">
          <a:xfrm>
            <a:off x="930598" y="2191124"/>
            <a:ext cx="881974"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线连接符 22">
            <a:extLst>
              <a:ext uri="{FF2B5EF4-FFF2-40B4-BE49-F238E27FC236}">
                <a16:creationId xmlns:a16="http://schemas.microsoft.com/office/drawing/2014/main" id="{13BCFD6D-ED4E-8243-92BD-53A287A9D16E}"/>
              </a:ext>
            </a:extLst>
          </p:cNvPr>
          <p:cNvCxnSpPr/>
          <p:nvPr/>
        </p:nvCxnSpPr>
        <p:spPr bwMode="auto">
          <a:xfrm>
            <a:off x="1063157" y="2733187"/>
            <a:ext cx="960357"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线连接符 23">
            <a:extLst>
              <a:ext uri="{FF2B5EF4-FFF2-40B4-BE49-F238E27FC236}">
                <a16:creationId xmlns:a16="http://schemas.microsoft.com/office/drawing/2014/main" id="{5EC1B7D8-5B0A-C542-8C5B-F37A227B5AE9}"/>
              </a:ext>
            </a:extLst>
          </p:cNvPr>
          <p:cNvCxnSpPr/>
          <p:nvPr/>
        </p:nvCxnSpPr>
        <p:spPr bwMode="auto">
          <a:xfrm>
            <a:off x="991565" y="2874658"/>
            <a:ext cx="947033"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线连接符 24">
            <a:extLst>
              <a:ext uri="{FF2B5EF4-FFF2-40B4-BE49-F238E27FC236}">
                <a16:creationId xmlns:a16="http://schemas.microsoft.com/office/drawing/2014/main" id="{CD34CAEA-D39A-764A-8BC9-A27262565AD6}"/>
              </a:ext>
            </a:extLst>
          </p:cNvPr>
          <p:cNvCxnSpPr/>
          <p:nvPr/>
        </p:nvCxnSpPr>
        <p:spPr bwMode="auto">
          <a:xfrm>
            <a:off x="1118268" y="3434080"/>
            <a:ext cx="1388608"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线连接符 25">
            <a:extLst>
              <a:ext uri="{FF2B5EF4-FFF2-40B4-BE49-F238E27FC236}">
                <a16:creationId xmlns:a16="http://schemas.microsoft.com/office/drawing/2014/main" id="{D514232E-A468-BF40-8D00-05BBBB323C36}"/>
              </a:ext>
            </a:extLst>
          </p:cNvPr>
          <p:cNvCxnSpPr/>
          <p:nvPr/>
        </p:nvCxnSpPr>
        <p:spPr bwMode="auto">
          <a:xfrm>
            <a:off x="1149602" y="3624925"/>
            <a:ext cx="1357274"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线连接符 26">
            <a:extLst>
              <a:ext uri="{FF2B5EF4-FFF2-40B4-BE49-F238E27FC236}">
                <a16:creationId xmlns:a16="http://schemas.microsoft.com/office/drawing/2014/main" id="{3D665F31-972D-7846-BBC7-BDCFD66E6087}"/>
              </a:ext>
            </a:extLst>
          </p:cNvPr>
          <p:cNvCxnSpPr/>
          <p:nvPr/>
        </p:nvCxnSpPr>
        <p:spPr bwMode="auto">
          <a:xfrm>
            <a:off x="1149602" y="4147776"/>
            <a:ext cx="1796996"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线连接符 27">
            <a:extLst>
              <a:ext uri="{FF2B5EF4-FFF2-40B4-BE49-F238E27FC236}">
                <a16:creationId xmlns:a16="http://schemas.microsoft.com/office/drawing/2014/main" id="{CAC41D7F-C181-A043-9F3E-E2742440037A}"/>
              </a:ext>
            </a:extLst>
          </p:cNvPr>
          <p:cNvCxnSpPr/>
          <p:nvPr/>
        </p:nvCxnSpPr>
        <p:spPr bwMode="auto">
          <a:xfrm>
            <a:off x="1136630" y="4307992"/>
            <a:ext cx="1564935" cy="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线连接符 28">
            <a:extLst>
              <a:ext uri="{FF2B5EF4-FFF2-40B4-BE49-F238E27FC236}">
                <a16:creationId xmlns:a16="http://schemas.microsoft.com/office/drawing/2014/main" id="{1DE4D6BC-A91A-9940-9E3E-F68C911D8147}"/>
              </a:ext>
            </a:extLst>
          </p:cNvPr>
          <p:cNvCxnSpPr/>
          <p:nvPr/>
        </p:nvCxnSpPr>
        <p:spPr bwMode="auto">
          <a:xfrm flipV="1">
            <a:off x="1163492" y="4489937"/>
            <a:ext cx="1511209" cy="10787"/>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线连接符 29">
            <a:extLst>
              <a:ext uri="{FF2B5EF4-FFF2-40B4-BE49-F238E27FC236}">
                <a16:creationId xmlns:a16="http://schemas.microsoft.com/office/drawing/2014/main" id="{66AF0A7E-931C-4648-90EB-A26555DBAA30}"/>
              </a:ext>
            </a:extLst>
          </p:cNvPr>
          <p:cNvCxnSpPr/>
          <p:nvPr/>
        </p:nvCxnSpPr>
        <p:spPr bwMode="auto">
          <a:xfrm>
            <a:off x="1171750" y="4659059"/>
            <a:ext cx="1335126" cy="15000"/>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椭圆 12">
            <a:extLst>
              <a:ext uri="{FF2B5EF4-FFF2-40B4-BE49-F238E27FC236}">
                <a16:creationId xmlns:a16="http://schemas.microsoft.com/office/drawing/2014/main" id="{7755270B-4846-F942-A2A2-780AE926EDC4}"/>
              </a:ext>
            </a:extLst>
          </p:cNvPr>
          <p:cNvSpPr/>
          <p:nvPr/>
        </p:nvSpPr>
        <p:spPr bwMode="auto">
          <a:xfrm>
            <a:off x="2324383" y="4490245"/>
            <a:ext cx="125591" cy="168814"/>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15" name="圆角矩形 14">
            <a:extLst>
              <a:ext uri="{FF2B5EF4-FFF2-40B4-BE49-F238E27FC236}">
                <a16:creationId xmlns:a16="http://schemas.microsoft.com/office/drawing/2014/main" id="{53E7CF75-5B28-9D45-A6B9-0EB6154117AC}"/>
              </a:ext>
            </a:extLst>
          </p:cNvPr>
          <p:cNvSpPr/>
          <p:nvPr/>
        </p:nvSpPr>
        <p:spPr bwMode="auto">
          <a:xfrm>
            <a:off x="1247510" y="5045984"/>
            <a:ext cx="72000" cy="664936"/>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cxnSp>
        <p:nvCxnSpPr>
          <p:cNvPr id="34" name="直线连接符 33">
            <a:extLst>
              <a:ext uri="{FF2B5EF4-FFF2-40B4-BE49-F238E27FC236}">
                <a16:creationId xmlns:a16="http://schemas.microsoft.com/office/drawing/2014/main" id="{D0D91460-CF3E-D847-9541-DA7E32565E66}"/>
              </a:ext>
            </a:extLst>
          </p:cNvPr>
          <p:cNvCxnSpPr>
            <a:cxnSpLocks/>
          </p:cNvCxnSpPr>
          <p:nvPr/>
        </p:nvCxnSpPr>
        <p:spPr bwMode="auto">
          <a:xfrm flipV="1">
            <a:off x="1136630" y="6094126"/>
            <a:ext cx="1728490" cy="3275"/>
          </a:xfrm>
          <a:prstGeom prst="line">
            <a:avLst/>
          </a:prstGeom>
          <a:noFill/>
          <a:ln w="12700" cap="flat"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椭圆 18">
            <a:extLst>
              <a:ext uri="{FF2B5EF4-FFF2-40B4-BE49-F238E27FC236}">
                <a16:creationId xmlns:a16="http://schemas.microsoft.com/office/drawing/2014/main" id="{873CE56E-A81F-A648-AA86-0D8B174CDCF8}"/>
              </a:ext>
            </a:extLst>
          </p:cNvPr>
          <p:cNvSpPr/>
          <p:nvPr/>
        </p:nvSpPr>
        <p:spPr bwMode="auto">
          <a:xfrm>
            <a:off x="912793" y="3052057"/>
            <a:ext cx="382164" cy="211015"/>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7" name="椭圆 36">
            <a:extLst>
              <a:ext uri="{FF2B5EF4-FFF2-40B4-BE49-F238E27FC236}">
                <a16:creationId xmlns:a16="http://schemas.microsoft.com/office/drawing/2014/main" id="{9E63E933-02A0-DE49-9D06-61FBE6A3084D}"/>
              </a:ext>
            </a:extLst>
          </p:cNvPr>
          <p:cNvSpPr/>
          <p:nvPr/>
        </p:nvSpPr>
        <p:spPr bwMode="auto">
          <a:xfrm>
            <a:off x="890314" y="3763329"/>
            <a:ext cx="382164" cy="211015"/>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38" name="椭圆 37">
            <a:extLst>
              <a:ext uri="{FF2B5EF4-FFF2-40B4-BE49-F238E27FC236}">
                <a16:creationId xmlns:a16="http://schemas.microsoft.com/office/drawing/2014/main" id="{650251FE-14D1-5841-955C-0852033059F4}"/>
              </a:ext>
            </a:extLst>
          </p:cNvPr>
          <p:cNvSpPr/>
          <p:nvPr/>
        </p:nvSpPr>
        <p:spPr bwMode="auto">
          <a:xfrm>
            <a:off x="928786" y="4856649"/>
            <a:ext cx="297759" cy="197884"/>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日期占位符 1">
            <a:extLst>
              <a:ext uri="{FF2B5EF4-FFF2-40B4-BE49-F238E27FC236}">
                <a16:creationId xmlns:a16="http://schemas.microsoft.com/office/drawing/2014/main" id="{D508A6FE-794D-1042-8EC5-E2B9E73101F1}"/>
              </a:ext>
            </a:extLst>
          </p:cNvPr>
          <p:cNvSpPr>
            <a:spLocks noGrp="1"/>
          </p:cNvSpPr>
          <p:nvPr>
            <p:ph type="dt" sz="half" idx="10"/>
          </p:nvPr>
        </p:nvSpPr>
        <p:spPr/>
        <p:txBody>
          <a:bodyPr/>
          <a:lstStyle/>
          <a:p>
            <a:pPr>
              <a:defRPr/>
            </a:pPr>
            <a:fld id="{A6CF731E-BABE-494C-AF41-848BA21059BF}"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33E8DE12-6C10-D143-9F5D-4509A6569F49}"/>
              </a:ext>
            </a:extLst>
          </p:cNvPr>
          <p:cNvSpPr>
            <a:spLocks noGrp="1"/>
          </p:cNvSpPr>
          <p:nvPr>
            <p:ph type="sldNum" sz="quarter" idx="11"/>
          </p:nvPr>
        </p:nvSpPr>
        <p:spPr/>
        <p:txBody>
          <a:bodyPr/>
          <a:lstStyle/>
          <a:p>
            <a:pPr>
              <a:defRPr/>
            </a:pPr>
            <a:fld id="{C9E5F587-4D90-4736-B972-8853C3D17463}" type="slidenum">
              <a:rPr lang="en-US" altLang="zh-CN" smtClean="0"/>
              <a:pPr>
                <a:defRPr/>
              </a:pPr>
              <a:t>7</a:t>
            </a:fld>
            <a:r>
              <a:rPr lang="en-US" altLang="zh-CN" dirty="0"/>
              <a:t>/22</a:t>
            </a:r>
            <a:endParaRPr lang="en-US" altLang="zh-CN" dirty="0">
              <a:solidFill>
                <a:schemeClr val="bg2"/>
              </a:solidFill>
            </a:endParaRPr>
          </a:p>
        </p:txBody>
      </p:sp>
      <p:sp>
        <p:nvSpPr>
          <p:cNvPr id="53" name="圆角矩形 14">
            <a:extLst>
              <a:ext uri="{FF2B5EF4-FFF2-40B4-BE49-F238E27FC236}">
                <a16:creationId xmlns:a16="http://schemas.microsoft.com/office/drawing/2014/main" id="{33427A48-C726-469E-3366-470542219D3B}"/>
              </a:ext>
            </a:extLst>
          </p:cNvPr>
          <p:cNvSpPr/>
          <p:nvPr/>
        </p:nvSpPr>
        <p:spPr bwMode="auto">
          <a:xfrm>
            <a:off x="1247510" y="3989344"/>
            <a:ext cx="72000" cy="664936"/>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54" name="椭圆 53">
            <a:extLst>
              <a:ext uri="{FF2B5EF4-FFF2-40B4-BE49-F238E27FC236}">
                <a16:creationId xmlns:a16="http://schemas.microsoft.com/office/drawing/2014/main" id="{77EE4E34-E97E-DB61-1921-81DB20D3471F}"/>
              </a:ext>
            </a:extLst>
          </p:cNvPr>
          <p:cNvSpPr/>
          <p:nvPr/>
        </p:nvSpPr>
        <p:spPr bwMode="auto">
          <a:xfrm>
            <a:off x="865733" y="5896242"/>
            <a:ext cx="297759" cy="197884"/>
          </a:xfrm>
          <a:prstGeom prst="ellipse">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7755064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nodeType="afterEffect">
                                  <p:stCondLst>
                                    <p:cond delay="0"/>
                                  </p:stCondLst>
                                  <p:childTnLst>
                                    <p:set>
                                      <p:cBhvr>
                                        <p:cTn id="19" dur="1" fill="hold">
                                          <p:stCondLst>
                                            <p:cond delay="0"/>
                                          </p:stCondLst>
                                        </p:cTn>
                                        <p:tgtEl>
                                          <p:spTgt spid="1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nodeType="afterEffect">
                                  <p:stCondLst>
                                    <p:cond delay="0"/>
                                  </p:stCondLst>
                                  <p:childTnLst>
                                    <p:set>
                                      <p:cBhvr>
                                        <p:cTn id="29" dur="1" fill="hold">
                                          <p:stCondLst>
                                            <p:cond delay="0"/>
                                          </p:stCondLst>
                                        </p:cTn>
                                        <p:tgtEl>
                                          <p:spTgt spid="2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nodeType="afterEffect">
                                  <p:stCondLst>
                                    <p:cond delay="0"/>
                                  </p:stCondLst>
                                  <p:childTnLst>
                                    <p:set>
                                      <p:cBhvr>
                                        <p:cTn id="42" dur="1" fill="hold">
                                          <p:stCondLst>
                                            <p:cond delay="0"/>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nodeType="after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childTnLst>
                                </p:cTn>
                              </p:par>
                            </p:childTnLst>
                          </p:cTn>
                        </p:par>
                        <p:par>
                          <p:cTn id="54" fill="hold">
                            <p:stCondLst>
                              <p:cond delay="0"/>
                            </p:stCondLst>
                            <p:childTnLst>
                              <p:par>
                                <p:cTn id="55" presetID="1" presetClass="exit" presetSubtype="0" fill="hold" grpId="1" nodeType="after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0"/>
                            </p:stCondLst>
                            <p:childTnLst>
                              <p:par>
                                <p:cTn id="62" presetID="1" presetClass="exit" presetSubtype="0" fill="hold" nodeType="afterEffect">
                                  <p:stCondLst>
                                    <p:cond delay="0"/>
                                  </p:stCondLst>
                                  <p:childTnLst>
                                    <p:set>
                                      <p:cBhvr>
                                        <p:cTn id="63" dur="1" fill="hold">
                                          <p:stCondLst>
                                            <p:cond delay="0"/>
                                          </p:stCondLst>
                                        </p:cTn>
                                        <p:tgtEl>
                                          <p:spTgt spid="25"/>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7"/>
                                        </p:tgtEl>
                                        <p:attrNameLst>
                                          <p:attrName>style.visibility</p:attrName>
                                        </p:attrNameLst>
                                      </p:cBhvr>
                                      <p:to>
                                        <p:strVal val="visible"/>
                                      </p:to>
                                    </p:set>
                                  </p:childTnLst>
                                </p:cTn>
                              </p:par>
                            </p:childTnLst>
                          </p:cTn>
                        </p:par>
                        <p:par>
                          <p:cTn id="68" fill="hold">
                            <p:stCondLst>
                              <p:cond delay="0"/>
                            </p:stCondLst>
                            <p:childTnLst>
                              <p:par>
                                <p:cTn id="69" presetID="1" presetClass="exit" presetSubtype="0" fill="hold" nodeType="afterEffect">
                                  <p:stCondLst>
                                    <p:cond delay="0"/>
                                  </p:stCondLst>
                                  <p:childTnLst>
                                    <p:set>
                                      <p:cBhvr>
                                        <p:cTn id="70" dur="1" fill="hold">
                                          <p:stCondLst>
                                            <p:cond delay="0"/>
                                          </p:stCondLst>
                                        </p:cTn>
                                        <p:tgtEl>
                                          <p:spTgt spid="2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par>
                          <p:cTn id="75" fill="hold">
                            <p:stCondLst>
                              <p:cond delay="0"/>
                            </p:stCondLst>
                            <p:childTnLst>
                              <p:par>
                                <p:cTn id="76" presetID="1" presetClass="exit" presetSubtype="0" fill="hold" grpId="1" nodeType="afterEffect">
                                  <p:stCondLst>
                                    <p:cond delay="0"/>
                                  </p:stCondLst>
                                  <p:childTnLst>
                                    <p:set>
                                      <p:cBhvr>
                                        <p:cTn id="77" dur="1" fill="hold">
                                          <p:stCondLst>
                                            <p:cond delay="0"/>
                                          </p:stCondLst>
                                        </p:cTn>
                                        <p:tgtEl>
                                          <p:spTgt spid="3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childTnLst>
                                </p:cTn>
                              </p:par>
                            </p:childTnLst>
                          </p:cTn>
                        </p:par>
                        <p:par>
                          <p:cTn id="82" fill="hold">
                            <p:stCondLst>
                              <p:cond delay="0"/>
                            </p:stCondLst>
                            <p:childTnLst>
                              <p:par>
                                <p:cTn id="83" presetID="1" presetClass="exit" presetSubtype="0" fill="hold" nodeType="afterEffect">
                                  <p:stCondLst>
                                    <p:cond delay="0"/>
                                  </p:stCondLst>
                                  <p:childTnLst>
                                    <p:set>
                                      <p:cBhvr>
                                        <p:cTn id="84" dur="1" fill="hold">
                                          <p:stCondLst>
                                            <p:cond delay="0"/>
                                          </p:stCondLst>
                                        </p:cTn>
                                        <p:tgtEl>
                                          <p:spTgt spid="2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nodeType="afterEffect">
                                  <p:stCondLst>
                                    <p:cond delay="0"/>
                                  </p:stCondLst>
                                  <p:childTnLst>
                                    <p:set>
                                      <p:cBhvr>
                                        <p:cTn id="91" dur="1" fill="hold">
                                          <p:stCondLst>
                                            <p:cond delay="0"/>
                                          </p:stCondLst>
                                        </p:cTn>
                                        <p:tgtEl>
                                          <p:spTgt spid="2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nodeType="afterEffect">
                                  <p:stCondLst>
                                    <p:cond delay="0"/>
                                  </p:stCondLst>
                                  <p:childTnLst>
                                    <p:set>
                                      <p:cBhvr>
                                        <p:cTn id="98" dur="1" fill="hold">
                                          <p:stCondLst>
                                            <p:cond delay="0"/>
                                          </p:stCondLst>
                                        </p:cTn>
                                        <p:tgtEl>
                                          <p:spTgt spid="2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childTnLst>
                                </p:cTn>
                              </p:par>
                            </p:childTnLst>
                          </p:cTn>
                        </p:par>
                        <p:par>
                          <p:cTn id="103" fill="hold">
                            <p:stCondLst>
                              <p:cond delay="0"/>
                            </p:stCondLst>
                            <p:childTnLst>
                              <p:par>
                                <p:cTn id="104" presetID="1" presetClass="exit" presetSubtype="0" fill="hold" nodeType="afterEffect">
                                  <p:stCondLst>
                                    <p:cond delay="0"/>
                                  </p:stCondLst>
                                  <p:childTnLst>
                                    <p:set>
                                      <p:cBhvr>
                                        <p:cTn id="105" dur="1" fill="hold">
                                          <p:stCondLst>
                                            <p:cond delay="0"/>
                                          </p:stCondLst>
                                        </p:cTn>
                                        <p:tgtEl>
                                          <p:spTgt spid="3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3"/>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childTnLst>
                                </p:cTn>
                              </p:par>
                              <p:par>
                                <p:cTn id="116" presetID="1" presetClass="exit" presetSubtype="0" fill="hold" grpId="1" nodeType="withEffect">
                                  <p:stCondLst>
                                    <p:cond delay="0"/>
                                  </p:stCondLst>
                                  <p:childTnLst>
                                    <p:set>
                                      <p:cBhvr>
                                        <p:cTn id="117" dur="1" fill="hold">
                                          <p:stCondLst>
                                            <p:cond delay="0"/>
                                          </p:stCondLst>
                                        </p:cTn>
                                        <p:tgtEl>
                                          <p:spTgt spid="5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par>
                                <p:cTn id="122" presetID="1" presetClass="exit" presetSubtype="0" fill="hold" grpId="1" nodeType="withEffect">
                                  <p:stCondLst>
                                    <p:cond delay="0"/>
                                  </p:stCondLst>
                                  <p:childTnLst>
                                    <p:set>
                                      <p:cBhvr>
                                        <p:cTn id="123" dur="1" fill="hold">
                                          <p:stCondLst>
                                            <p:cond delay="0"/>
                                          </p:stCondLst>
                                        </p:cTn>
                                        <p:tgtEl>
                                          <p:spTgt spid="3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4"/>
                                        </p:tgtEl>
                                        <p:attrNameLst>
                                          <p:attrName>style.visibility</p:attrName>
                                        </p:attrNameLst>
                                      </p:cBhvr>
                                      <p:to>
                                        <p:strVal val="visible"/>
                                      </p:to>
                                    </p:set>
                                  </p:childTnLst>
                                </p:cTn>
                              </p:par>
                              <p:par>
                                <p:cTn id="128" presetID="1" presetClass="exit" presetSubtype="0" fill="hold" grpId="1" nodeType="withEffect">
                                  <p:stCondLst>
                                    <p:cond delay="0"/>
                                  </p:stCondLst>
                                  <p:childTnLst>
                                    <p:set>
                                      <p:cBhvr>
                                        <p:cTn id="129" dur="1" fill="hold">
                                          <p:stCondLst>
                                            <p:cond delay="0"/>
                                          </p:stCondLst>
                                        </p:cTn>
                                        <p:tgtEl>
                                          <p:spTgt spid="15"/>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grpId="1" nodeType="withEffect">
                                  <p:stCondLst>
                                    <p:cond delay="0"/>
                                  </p:stCondLst>
                                  <p:childTnLst>
                                    <p:set>
                                      <p:cBhvr>
                                        <p:cTn id="135"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p:bldP spid="18" grpId="0"/>
      <p:bldP spid="13" grpId="0" animBg="1"/>
      <p:bldP spid="13" grpId="1" animBg="1"/>
      <p:bldP spid="15" grpId="0" animBg="1"/>
      <p:bldP spid="15" grpId="1" animBg="1"/>
      <p:bldP spid="19" grpId="0" animBg="1"/>
      <p:bldP spid="19" grpId="1" animBg="1"/>
      <p:bldP spid="37" grpId="0" animBg="1"/>
      <p:bldP spid="37" grpId="1" animBg="1"/>
      <p:bldP spid="38" grpId="0" animBg="1"/>
      <p:bldP spid="38" grpId="1" animBg="1"/>
      <p:bldP spid="53" grpId="0" animBg="1"/>
      <p:bldP spid="53" grpId="1" animBg="1"/>
      <p:bldP spid="54" grpId="0" animBg="1"/>
      <p:bldP spid="5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262940C0-FB6F-4EC4-971B-766CB5CAE616}"/>
              </a:ext>
            </a:extLst>
          </p:cNvPr>
          <p:cNvSpPr txBox="1">
            <a:spLocks noChangeArrowheads="1"/>
          </p:cNvSpPr>
          <p:nvPr/>
        </p:nvSpPr>
        <p:spPr bwMode="auto">
          <a:xfrm>
            <a:off x="328613" y="1106488"/>
            <a:ext cx="5857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Char char="l"/>
            </a:pPr>
            <a:r>
              <a:rPr kumimoji="0" lang="zh-CN" altLang="en-US" b="0" dirty="0">
                <a:ea typeface="华文新魏" panose="02010800040101010101" pitchFamily="2" charset="-122"/>
              </a:rPr>
              <a:t>采用布尔表达式的</a:t>
            </a:r>
            <a:r>
              <a:rPr kumimoji="0" lang="en-US" altLang="zh-CN" b="0" dirty="0">
                <a:ea typeface="华文新魏" panose="02010800040101010101" pitchFamily="2" charset="-122"/>
              </a:rPr>
              <a:t>4-1</a:t>
            </a:r>
            <a:r>
              <a:rPr kumimoji="0" lang="zh-CN" altLang="en-US" b="0" dirty="0">
                <a:ea typeface="华文新魏" panose="02010800040101010101" pitchFamily="2" charset="-122"/>
              </a:rPr>
              <a:t>多路开关</a:t>
            </a:r>
            <a:r>
              <a:rPr kumimoji="0" lang="en-US" altLang="zh-CN" b="0" dirty="0">
                <a:ea typeface="华文新魏" panose="02010800040101010101" pitchFamily="2" charset="-122"/>
              </a:rPr>
              <a:t>Verilog</a:t>
            </a:r>
            <a:r>
              <a:rPr kumimoji="0" lang="zh-CN" altLang="en-US" b="0" dirty="0">
                <a:solidFill>
                  <a:srgbClr val="0000FF"/>
                </a:solidFill>
                <a:ea typeface="华文新魏" panose="02010800040101010101" pitchFamily="2" charset="-122"/>
              </a:rPr>
              <a:t>数据流描述</a:t>
            </a:r>
            <a:endParaRPr kumimoji="0" lang="zh-CN" altLang="en-US" sz="2000" b="0" dirty="0">
              <a:solidFill>
                <a:srgbClr val="0000FF"/>
              </a:solidFill>
              <a:ea typeface="华文新魏" panose="02010800040101010101" pitchFamily="2" charset="-122"/>
            </a:endParaRPr>
          </a:p>
        </p:txBody>
      </p:sp>
      <p:sp>
        <p:nvSpPr>
          <p:cNvPr id="43013" name="Rectangle 131">
            <a:extLst>
              <a:ext uri="{FF2B5EF4-FFF2-40B4-BE49-F238E27FC236}">
                <a16:creationId xmlns:a16="http://schemas.microsoft.com/office/drawing/2014/main" id="{2C4384CB-D171-40BC-A38D-D4A07E630534}"/>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–Verilog</a:t>
            </a:r>
            <a:r>
              <a:rPr lang="zh-CN" altLang="en-US" dirty="0">
                <a:solidFill>
                  <a:srgbClr val="0000FF"/>
                </a:solidFill>
                <a:latin typeface="华文新魏" panose="02010800040101010101" pitchFamily="2" charset="-122"/>
                <a:ea typeface="华文新魏" panose="02010800040101010101" pitchFamily="2" charset="-122"/>
              </a:rPr>
              <a:t>模型</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2/3</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43015" name="Picture 13">
            <a:extLst>
              <a:ext uri="{FF2B5EF4-FFF2-40B4-BE49-F238E27FC236}">
                <a16:creationId xmlns:a16="http://schemas.microsoft.com/office/drawing/2014/main" id="{37ED4AAA-6A42-450C-BBF6-3CB95829B47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729" y="1261234"/>
            <a:ext cx="2691921" cy="159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图片 10">
            <a:extLst>
              <a:ext uri="{FF2B5EF4-FFF2-40B4-BE49-F238E27FC236}">
                <a16:creationId xmlns:a16="http://schemas.microsoft.com/office/drawing/2014/main" id="{85F114A1-E42E-FD42-9B9D-1305A27C1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450" y="3081694"/>
            <a:ext cx="8152032" cy="2709690"/>
          </a:xfrm>
          <a:prstGeom prst="rect">
            <a:avLst/>
          </a:prstGeom>
        </p:spPr>
      </p:pic>
      <p:sp>
        <p:nvSpPr>
          <p:cNvPr id="12" name="圆角矩形 11">
            <a:extLst>
              <a:ext uri="{FF2B5EF4-FFF2-40B4-BE49-F238E27FC236}">
                <a16:creationId xmlns:a16="http://schemas.microsoft.com/office/drawing/2014/main" id="{4C47B714-B333-674D-8944-096A0741883C}"/>
              </a:ext>
            </a:extLst>
          </p:cNvPr>
          <p:cNvSpPr/>
          <p:nvPr/>
        </p:nvSpPr>
        <p:spPr bwMode="auto">
          <a:xfrm>
            <a:off x="815926" y="4951830"/>
            <a:ext cx="7761556" cy="562708"/>
          </a:xfrm>
          <a:prstGeom prst="roundRect">
            <a:avLst/>
          </a:prstGeom>
          <a:noFill/>
          <a:ln w="1270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p:txBody>
      </p:sp>
      <p:sp>
        <p:nvSpPr>
          <p:cNvPr id="2" name="日期占位符 1">
            <a:extLst>
              <a:ext uri="{FF2B5EF4-FFF2-40B4-BE49-F238E27FC236}">
                <a16:creationId xmlns:a16="http://schemas.microsoft.com/office/drawing/2014/main" id="{84D15016-B1CB-B841-9B2F-9195902D7C72}"/>
              </a:ext>
            </a:extLst>
          </p:cNvPr>
          <p:cNvSpPr>
            <a:spLocks noGrp="1"/>
          </p:cNvSpPr>
          <p:nvPr>
            <p:ph type="dt" sz="half" idx="10"/>
          </p:nvPr>
        </p:nvSpPr>
        <p:spPr/>
        <p:txBody>
          <a:bodyPr/>
          <a:lstStyle/>
          <a:p>
            <a:pPr>
              <a:defRPr/>
            </a:pPr>
            <a:fld id="{51F75ED7-F177-7044-B534-1EDCA58F30BF}" type="datetime1">
              <a:rPr lang="zh-CN" altLang="en-US" smtClean="0"/>
              <a:t>2023/2/2</a:t>
            </a:fld>
            <a:endParaRPr lang="en-US" altLang="zh-CN">
              <a:solidFill>
                <a:schemeClr val="bg2"/>
              </a:solidFill>
            </a:endParaRPr>
          </a:p>
        </p:txBody>
      </p:sp>
      <p:sp>
        <p:nvSpPr>
          <p:cNvPr id="3" name="灯片编号占位符 2">
            <a:extLst>
              <a:ext uri="{FF2B5EF4-FFF2-40B4-BE49-F238E27FC236}">
                <a16:creationId xmlns:a16="http://schemas.microsoft.com/office/drawing/2014/main" id="{502C8C6E-7020-1E44-9C3F-444AFE14FE60}"/>
              </a:ext>
            </a:extLst>
          </p:cNvPr>
          <p:cNvSpPr>
            <a:spLocks noGrp="1"/>
          </p:cNvSpPr>
          <p:nvPr>
            <p:ph type="sldNum" sz="quarter" idx="11"/>
          </p:nvPr>
        </p:nvSpPr>
        <p:spPr/>
        <p:txBody>
          <a:bodyPr/>
          <a:lstStyle/>
          <a:p>
            <a:pPr>
              <a:defRPr/>
            </a:pPr>
            <a:fld id="{C9E5F587-4D90-4736-B972-8853C3D17463}" type="slidenum">
              <a:rPr lang="en-US" altLang="zh-CN" smtClean="0"/>
              <a:pPr>
                <a:defRPr/>
              </a:pPr>
              <a:t>8</a:t>
            </a:fld>
            <a:r>
              <a:rPr lang="en-US" altLang="zh-CN" dirty="0"/>
              <a:t>/22</a:t>
            </a:r>
            <a:endParaRPr lang="en-US" altLang="zh-CN" dirty="0">
              <a:solidFill>
                <a:schemeClr val="bg2"/>
              </a:solidFill>
            </a:endParaRPr>
          </a:p>
        </p:txBody>
      </p:sp>
    </p:spTree>
    <p:extLst>
      <p:ext uri="{BB962C8B-B14F-4D97-AF65-F5344CB8AC3E}">
        <p14:creationId xmlns:p14="http://schemas.microsoft.com/office/powerpoint/2010/main" val="5764048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3CA07A50-C111-A493-266D-7AB4007F20A0}"/>
              </a:ext>
            </a:extLst>
          </p:cNvPr>
          <p:cNvSpPr>
            <a:spLocks noGrp="1"/>
          </p:cNvSpPr>
          <p:nvPr>
            <p:ph type="dt" sz="half" idx="10"/>
          </p:nvPr>
        </p:nvSpPr>
        <p:spPr>
          <a:xfrm>
            <a:off x="425450" y="6272213"/>
            <a:ext cx="1905000" cy="457200"/>
          </a:xfrm>
        </p:spPr>
        <p:txBody>
          <a:bodyPr/>
          <a:lstStyle/>
          <a:p>
            <a:pPr>
              <a:defRPr/>
            </a:pPr>
            <a:fld id="{798A062A-21E4-4516-938E-FC9727A3215F}" type="datetime1">
              <a:rPr lang="zh-CN" altLang="en-US" smtClean="0"/>
              <a:pPr>
                <a:defRPr/>
              </a:pPr>
              <a:t>2023/2/2</a:t>
            </a:fld>
            <a:endParaRPr lang="en-US" altLang="zh-CN">
              <a:solidFill>
                <a:schemeClr val="bg2"/>
              </a:solidFill>
            </a:endParaRPr>
          </a:p>
        </p:txBody>
      </p:sp>
      <p:sp>
        <p:nvSpPr>
          <p:cNvPr id="5" name="灯片编号占位符 2">
            <a:extLst>
              <a:ext uri="{FF2B5EF4-FFF2-40B4-BE49-F238E27FC236}">
                <a16:creationId xmlns:a16="http://schemas.microsoft.com/office/drawing/2014/main" id="{4378C09F-6AEC-20D3-5D4F-6CC62F4D55E0}"/>
              </a:ext>
            </a:extLst>
          </p:cNvPr>
          <p:cNvSpPr>
            <a:spLocks noGrp="1"/>
          </p:cNvSpPr>
          <p:nvPr>
            <p:ph type="sldNum" sz="quarter" idx="11"/>
          </p:nvPr>
        </p:nvSpPr>
        <p:spPr>
          <a:xfrm>
            <a:off x="6724650" y="6272213"/>
            <a:ext cx="1905000" cy="457200"/>
          </a:xfrm>
        </p:spPr>
        <p:txBody>
          <a:bodyPr/>
          <a:lstStyle/>
          <a:p>
            <a:pPr>
              <a:defRPr/>
            </a:pPr>
            <a:fld id="{C9E5F587-4D90-4736-B972-8853C3D17463}" type="slidenum">
              <a:rPr lang="en-US" altLang="zh-CN" smtClean="0"/>
              <a:pPr>
                <a:defRPr/>
              </a:pPr>
              <a:t>9</a:t>
            </a:fld>
            <a:endParaRPr lang="en-US" altLang="zh-CN">
              <a:solidFill>
                <a:schemeClr val="bg2"/>
              </a:solidFill>
            </a:endParaRPr>
          </a:p>
        </p:txBody>
      </p:sp>
      <p:sp>
        <p:nvSpPr>
          <p:cNvPr id="7" name="Text Box 4">
            <a:extLst>
              <a:ext uri="{FF2B5EF4-FFF2-40B4-BE49-F238E27FC236}">
                <a16:creationId xmlns:a16="http://schemas.microsoft.com/office/drawing/2014/main" id="{DB090EAA-26CE-8303-01A6-790DC384AAE2}"/>
              </a:ext>
            </a:extLst>
          </p:cNvPr>
          <p:cNvSpPr txBox="1">
            <a:spLocks noChangeArrowheads="1"/>
          </p:cNvSpPr>
          <p:nvPr/>
        </p:nvSpPr>
        <p:spPr bwMode="auto">
          <a:xfrm>
            <a:off x="328613" y="1106488"/>
            <a:ext cx="585787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Char char="l"/>
            </a:pPr>
            <a:r>
              <a:rPr kumimoji="0" lang="zh-CN" altLang="en-US" b="0" dirty="0">
                <a:ea typeface="华文新魏" panose="02010800040101010101" pitchFamily="2" charset="-122"/>
              </a:rPr>
              <a:t>采用二进制判定的</a:t>
            </a:r>
            <a:r>
              <a:rPr kumimoji="0" lang="en-US" altLang="zh-CN" b="0" dirty="0">
                <a:ea typeface="华文新魏" panose="02010800040101010101" pitchFamily="2" charset="-122"/>
              </a:rPr>
              <a:t>4-1</a:t>
            </a:r>
            <a:r>
              <a:rPr kumimoji="0" lang="zh-CN" altLang="en-US" b="0" dirty="0">
                <a:ea typeface="华文新魏" panose="02010800040101010101" pitchFamily="2" charset="-122"/>
              </a:rPr>
              <a:t>多路开关</a:t>
            </a:r>
            <a:r>
              <a:rPr kumimoji="0" lang="en-US" altLang="zh-CN" b="0" dirty="0">
                <a:ea typeface="华文新魏" panose="02010800040101010101" pitchFamily="2" charset="-122"/>
              </a:rPr>
              <a:t>Verilog</a:t>
            </a:r>
            <a:r>
              <a:rPr kumimoji="0" lang="zh-CN" altLang="en-US" b="0" dirty="0">
                <a:ea typeface="华文新魏" panose="02010800040101010101" pitchFamily="2" charset="-122"/>
              </a:rPr>
              <a:t>条件行为描述</a:t>
            </a:r>
            <a:endParaRPr kumimoji="0" lang="zh-CN" altLang="en-US" sz="2000" b="0" dirty="0">
              <a:ea typeface="华文新魏" panose="02010800040101010101" pitchFamily="2" charset="-122"/>
            </a:endParaRPr>
          </a:p>
        </p:txBody>
      </p:sp>
      <p:pic>
        <p:nvPicPr>
          <p:cNvPr id="9" name="Picture 13">
            <a:extLst>
              <a:ext uri="{FF2B5EF4-FFF2-40B4-BE49-F238E27FC236}">
                <a16:creationId xmlns:a16="http://schemas.microsoft.com/office/drawing/2014/main" id="{4490E24D-1A8F-20D1-5D6F-A87A962D6825}"/>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729" y="1261234"/>
            <a:ext cx="2691921" cy="1590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131">
            <a:extLst>
              <a:ext uri="{FF2B5EF4-FFF2-40B4-BE49-F238E27FC236}">
                <a16:creationId xmlns:a16="http://schemas.microsoft.com/office/drawing/2014/main" id="{424C2562-D633-5C5F-6839-8CB530B7BF96}"/>
              </a:ext>
            </a:extLst>
          </p:cNvPr>
          <p:cNvSpPr>
            <a:spLocks noChangeArrowheads="1"/>
          </p:cNvSpPr>
          <p:nvPr/>
        </p:nvSpPr>
        <p:spPr bwMode="auto">
          <a:xfrm>
            <a:off x="254000" y="215900"/>
            <a:ext cx="8686800" cy="701675"/>
          </a:xfrm>
          <a:prstGeom prst="rect">
            <a:avLst/>
          </a:prstGeom>
          <a:noFill/>
          <a:ln>
            <a:noFill/>
          </a:ln>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0000FF"/>
                </a:solidFill>
                <a:latin typeface="华文新魏" panose="02010800040101010101" pitchFamily="2" charset="-122"/>
                <a:ea typeface="华文新魏" panose="02010800040101010101" pitchFamily="2" charset="-122"/>
              </a:rPr>
              <a:t>3.7 </a:t>
            </a:r>
            <a:r>
              <a:rPr lang="zh-CN" altLang="en-US" sz="4000" dirty="0">
                <a:solidFill>
                  <a:srgbClr val="0000FF"/>
                </a:solidFill>
                <a:latin typeface="华文新魏" panose="02010800040101010101" pitchFamily="2" charset="-122"/>
                <a:ea typeface="华文新魏" panose="02010800040101010101" pitchFamily="2" charset="-122"/>
              </a:rPr>
              <a:t>多路复用 </a:t>
            </a:r>
            <a:r>
              <a:rPr lang="en-US" altLang="zh-CN" dirty="0">
                <a:solidFill>
                  <a:srgbClr val="0000FF"/>
                </a:solidFill>
                <a:latin typeface="华文新魏" panose="02010800040101010101" pitchFamily="2" charset="-122"/>
                <a:ea typeface="华文新魏" panose="02010800040101010101" pitchFamily="2" charset="-122"/>
              </a:rPr>
              <a:t>–Verilog</a:t>
            </a:r>
            <a:r>
              <a:rPr lang="zh-CN" altLang="en-US" dirty="0">
                <a:solidFill>
                  <a:srgbClr val="0000FF"/>
                </a:solidFill>
                <a:latin typeface="华文新魏" panose="02010800040101010101" pitchFamily="2" charset="-122"/>
                <a:ea typeface="华文新魏" panose="02010800040101010101" pitchFamily="2" charset="-122"/>
              </a:rPr>
              <a:t>模型</a:t>
            </a:r>
            <a:r>
              <a:rPr lang="zh-CN" altLang="en-US" sz="4000" dirty="0">
                <a:solidFill>
                  <a:srgbClr val="0000FF"/>
                </a:solidFill>
                <a:latin typeface="华文新魏" panose="02010800040101010101" pitchFamily="2" charset="-122"/>
                <a:ea typeface="华文新魏" panose="02010800040101010101" pitchFamily="2" charset="-122"/>
              </a:rPr>
              <a:t>（</a:t>
            </a:r>
            <a:r>
              <a:rPr lang="en-US" altLang="zh-CN" sz="4000" dirty="0">
                <a:solidFill>
                  <a:srgbClr val="0000FF"/>
                </a:solidFill>
                <a:latin typeface="华文新魏" panose="02010800040101010101" pitchFamily="2" charset="-122"/>
                <a:ea typeface="华文新魏" panose="02010800040101010101" pitchFamily="2" charset="-122"/>
              </a:rPr>
              <a:t>3/3</a:t>
            </a:r>
            <a:r>
              <a:rPr lang="zh-CN" altLang="en-US" sz="4000" dirty="0">
                <a:solidFill>
                  <a:srgbClr val="0000FF"/>
                </a:solidFill>
                <a:latin typeface="华文新魏" panose="02010800040101010101" pitchFamily="2" charset="-122"/>
                <a:ea typeface="华文新魏" panose="02010800040101010101" pitchFamily="2" charset="-122"/>
              </a:rPr>
              <a:t>）</a:t>
            </a:r>
          </a:p>
        </p:txBody>
      </p:sp>
      <p:pic>
        <p:nvPicPr>
          <p:cNvPr id="11" name="图片 10">
            <a:extLst>
              <a:ext uri="{FF2B5EF4-FFF2-40B4-BE49-F238E27FC236}">
                <a16:creationId xmlns:a16="http://schemas.microsoft.com/office/drawing/2014/main" id="{A896EEB4-D96D-A822-8957-C99B39368D9F}"/>
              </a:ext>
            </a:extLst>
          </p:cNvPr>
          <p:cNvPicPr>
            <a:picLocks noChangeAspect="1"/>
          </p:cNvPicPr>
          <p:nvPr/>
        </p:nvPicPr>
        <p:blipFill>
          <a:blip r:embed="rId4"/>
          <a:stretch>
            <a:fillRect/>
          </a:stretch>
        </p:blipFill>
        <p:spPr>
          <a:xfrm>
            <a:off x="5705980" y="4524586"/>
            <a:ext cx="2994920" cy="1226926"/>
          </a:xfrm>
          <a:prstGeom prst="rect">
            <a:avLst/>
          </a:prstGeom>
        </p:spPr>
      </p:pic>
      <p:pic>
        <p:nvPicPr>
          <p:cNvPr id="17" name="图片 16">
            <a:extLst>
              <a:ext uri="{FF2B5EF4-FFF2-40B4-BE49-F238E27FC236}">
                <a16:creationId xmlns:a16="http://schemas.microsoft.com/office/drawing/2014/main" id="{B10BF664-2A3A-A792-F1A9-E43D58A33C01}"/>
              </a:ext>
            </a:extLst>
          </p:cNvPr>
          <p:cNvPicPr>
            <a:picLocks noChangeAspect="1"/>
          </p:cNvPicPr>
          <p:nvPr/>
        </p:nvPicPr>
        <p:blipFill>
          <a:blip r:embed="rId5"/>
          <a:stretch>
            <a:fillRect/>
          </a:stretch>
        </p:blipFill>
        <p:spPr>
          <a:xfrm>
            <a:off x="514349" y="2249508"/>
            <a:ext cx="3879778" cy="3673772"/>
          </a:xfrm>
          <a:prstGeom prst="rect">
            <a:avLst/>
          </a:prstGeom>
        </p:spPr>
      </p:pic>
    </p:spTree>
    <p:extLst>
      <p:ext uri="{BB962C8B-B14F-4D97-AF65-F5344CB8AC3E}">
        <p14:creationId xmlns:p14="http://schemas.microsoft.com/office/powerpoint/2010/main" val="488269148"/>
      </p:ext>
    </p:extLst>
  </p:cSld>
  <p:clrMapOvr>
    <a:masterClrMapping/>
  </p:clrMapOvr>
  <p:transition spd="med"/>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11911</TotalTime>
  <Words>1212</Words>
  <Application>Microsoft Office PowerPoint</Application>
  <PresentationFormat>全屏显示(4:3)</PresentationFormat>
  <Paragraphs>375</Paragraphs>
  <Slides>18</Slides>
  <Notes>10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28" baseType="lpstr">
      <vt:lpstr>SWISS</vt:lpstr>
      <vt:lpstr>STXinwei</vt:lpstr>
      <vt:lpstr>STXinwei</vt:lpstr>
      <vt:lpstr>Arial</vt:lpstr>
      <vt:lpstr>Times New Roman</vt:lpstr>
      <vt:lpstr>Wingdings</vt:lpstr>
      <vt:lpstr>默认设计模板</vt:lpstr>
      <vt:lpstr>BMP 图象</vt:lpstr>
      <vt:lpstr>公式</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JSHKUANG</dc:creator>
  <cp:lastModifiedBy>孙照海</cp:lastModifiedBy>
  <cp:revision>1394</cp:revision>
  <cp:lastPrinted>1999-02-28T23:50:56Z</cp:lastPrinted>
  <dcterms:created xsi:type="dcterms:W3CDTF">1999-09-13T01:56:29Z</dcterms:created>
  <dcterms:modified xsi:type="dcterms:W3CDTF">2023-02-02T13:34:44Z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jshkuang@sina.com</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2</vt:i4>
  </property>
  <property fmtid="{D5CDD505-2E9C-101B-9397-08002B2CF9AE}" pid="21" name="OutputDir">
    <vt:lpwstr>D:\course\数字逻辑</vt:lpwstr>
  </property>
</Properties>
</file>