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ink/ink3.xml" ContentType="application/inkml+xml"/>
  <Override PartName="/ppt/tags/tag4.xml" ContentType="application/vnd.openxmlformats-officedocument.presentationml.tags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67" r:id="rId2"/>
    <p:sldId id="528" r:id="rId3"/>
    <p:sldId id="668" r:id="rId4"/>
    <p:sldId id="626" r:id="rId5"/>
    <p:sldId id="627" r:id="rId6"/>
    <p:sldId id="629" r:id="rId7"/>
    <p:sldId id="630" r:id="rId8"/>
    <p:sldId id="693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36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照海" initials="孙照海" lastIdx="1" clrIdx="0">
    <p:extLst>
      <p:ext uri="{19B8F6BF-5375-455C-9EA6-DF929625EA0E}">
        <p15:presenceInfo xmlns:p15="http://schemas.microsoft.com/office/powerpoint/2012/main" userId="孙照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CC66"/>
    <a:srgbClr val="FF0000"/>
    <a:srgbClr val="33FF33"/>
    <a:srgbClr val="FF00FF"/>
    <a:srgbClr val="FF3300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00" autoAdjust="0"/>
    <p:restoredTop sz="85036" autoAdjust="0"/>
  </p:normalViewPr>
  <p:slideViewPr>
    <p:cSldViewPr snapToGrid="0">
      <p:cViewPr varScale="1">
        <p:scale>
          <a:sx n="96" d="100"/>
          <a:sy n="96" d="100"/>
        </p:scale>
        <p:origin x="992" y="64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1T19:07:39.24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9BC2760-554C-4F7D-8E5A-AB39F7749B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3267B41-CDE0-4005-BC38-B6F41CCB3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F52A180-6A4C-461A-B426-8910C09DA8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CCAAE89-105C-473B-A458-E74651505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4C12970-46B6-4F23-98F0-330595D74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03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7:32:11.33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18171 15270 8905,'0'-8'3005,"0"0"-2457,0 6-458,0-3 119,0 5-293,0 5-1,0 6-8,0 8 0,0 5 105,0 7 0,1 7-170,3 15 0,-2 11-102,2-27 1,0 2-1,-1 3 1,1 1-114,2 2 1,0 1 0,-2-1-1,-1 0 211,2 2 1,-2-2 0,-1-6 0,-1-2 1,1-4 0,-1-1 0,1 20-171,-2-10 1,0-9-341,0-14-293,0-3 560,0-10 0,-4-6 404,0-7 0,-5-3 0,3-7 0,-6-1 0</inkml:trace>
  <inkml:trace contextRef="#ctx0" brushRef="#br0" timeOffset="1">18205 15247 8193,'1'-8'-54,"3"1"435,-3 4 412,4-2-205,-5 5 605,0 0-650,-5 0-279,4 0 0,-5 4-3,2 0 0,3 6 42,-3 1 0,-1 2-42,1 6 1,-4 0-1,4 4 1,-4 0 51,0-1 0,2 5 15,-2 0 1,2-1-135,-2-3 1,-1-4-16,5 0 0,-3-5-188,3 2 1,0-8 160,4 0-428,0-5 1,0-1 185,0-10 0,0-9-26,0-14 0,1-2-101,3-1 1,2-4-140,6 0 1,3 0 116,0 4 1,1 4 83,-5 4 0,4 7-43,0 3 0,2 9-38,-2 3 1,-1 9-4,5 7 1,-5 9 56,1 10 0,2 3-34,-2 4 1,0-3-284,-3 3 1,3-2 709,0-2 0,6 1-211,-2-1 0,2 0 0,2 0 0</inkml:trace>
  <inkml:trace contextRef="#ctx0" brushRef="#br0" timeOffset="2">18228 15201 8016,'-4'8'226,"0"-1"-45,0-4 3,-1 7 1,3-4 53,-6 6 0,2-1-28,-2 1 0,-1-1-23,5 1 1,-4 3 22,0 0 0,-2 5-108,-2-1 1,1 3 58,-1 1 1,1 0-89,0-1 1,0 1 54,4 0 0,-2 0-525,5 0 0,-3-5-107,3-3 1,0-3-1254,4 0 1226,0-6 531,0-1 0,5-10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7:32:11.3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9239 6430 11355,'6'11'549,"0"1"1,7 4-1,2 3 887,4 3-1113,-3 1 0,6 0 48,-3-1 1,3 1-34,0 0 0,2-1 55,3-3-1138,-3 2 1,5-9 591,-2-1 1,-4-1-1572,0-6 1,-2 0 1723,-5-4 0,4-5 0,-2-2 0</inkml:trace>
  <inkml:trace contextRef="#ctx0" brushRef="#br0" timeOffset="1">9548 6430 8256,'-5'6'0,"2"1"0,-4-4 0,-1 0 898,-3 5 1,-1 3 0,1 6 72,-1 0 1,0 4-104,-4 5-472,4 3 0,-10 6 1,3-1 1,-1 0-187,1 0 1,-2-4 52,6-4 0,4-7-800,3-3 599,6-9-1358,-3 3 0,6-10 128,3 0 1,2-1 1166,5-7 0,1-4 0,-1-6 0</inkml:trace>
  <inkml:trace contextRef="#ctx0" brushRef="#br0" timeOffset="2">9868 6361 8253,'6'-5'211,"4"-1"0,-7-2 410,4 1 635,-4 4-658,7-2 1,-7 5 647,4 0-738,-4 0 0,2 1 609,-5 3-758,0 3 0,0 5 186,0 3 0,-5 5-176,-3 6 1,2 0-117,-2 4 0,0 0-442,-3 5 1,0-5 235,-1 1 1,1-1-783,-1 4 0,1-4 409,0-4 1,3-7-2187,0-4 1750,6-2 0,-5-7-1398,4-2 1379,1-2 0,-3-11 55,5-3 0,4-7 69,0 0 657,0-2 0,1-2 0,1 0 0</inkml:trace>
  <inkml:trace contextRef="#ctx0" brushRef="#br0" timeOffset="3">9845 6521 8253,'11'-29'12,"1"-4"0,-1 10 88,0 0 0,0 2 378,-4 6 1,3-4 1007,-2 3-1076,2 6 0,2 5-142,-1 5 0,0 1-1,1 3 1,-1 8-16,1 7 0,-1 2 15,1 2 1,-1 4-1,0-1 1,-3 5-16,0-4 0,-1 3 15,5-3 1,-5 1-426,1-2 1,-1-2-4454,5 3 4611,-6-8 0,4 3 0,-3-5 0</inkml:trace>
  <inkml:trace contextRef="#ctx0" brushRef="#br0" timeOffset="4">9890 6578 8211,'-15'2'531,"0"1"-561,0-1 1,5 4 1216,2-2 0,4-3-733,8 3 1,6-3-578,5-1 0,7 0-501,1 0 0,1-1 254,6-3 0,1-2 370,3-6 0,5 1 0,2 0 0</inkml:trace>
  <inkml:trace contextRef="#ctx0" brushRef="#br0" timeOffset="5">10279 6590 8037,'-5'11'504,"3"1"-245,-1-1 0,-2 1 44,1-1 1,-1 0-74,1 1 1,3 0 320,-3 4 1,3-4-30,1 4 1,-2-4 81,-2 0 0,3-1-144,-3 1 0,3-1 278,1 0-148,0 1-71,0-1-348,5 1 0,-2-5 319,4 1-355,1-6 0,3 5 59,1-3 0,-5-3-305,1 3 0,0-3-249,3-1 1,0 0-450,1 0 0,-1 0-578,1 0 1,3-4 636,0 0 1,2-3-679,-2 3 1,-2-5 190,2 1 1237,-2-2 0,-2-1 0,0-1 0</inkml:trace>
  <inkml:trace contextRef="#ctx0" brushRef="#br0" timeOffset="6">10393 6681 8061,'-5'12'762,"-1"-1"94,-6 0 1,5 1-28,-1-1 0,5 6-310,0 2 1,1 2-481,2 2 0,0 4 59,0 0 1,0 4-867,0 0 0,0-2 426,0 1 0,0-4-926,0 0 0,0-5 140,0-2 1128,0 0 0,5-1 0,2-2 0</inkml:trace>
  <inkml:trace contextRef="#ctx0" brushRef="#br0" timeOffset="7">10998 6487 8061,'4'8'1864,"0"-1"0,1 1-731,-1 3 1,2 6-752,6 2 0,3 7 0,1 5 260,2 2-658,-4 1 1,8-1-245,-3-2 0,1-3-1417,-1-6 1,1-5 901,-5-6 0,5-4 775,-5-7 0,0-5 0,-4-2 0</inkml:trace>
  <inkml:trace contextRef="#ctx0" brushRef="#br0" timeOffset="8">11204 6476 8061,'-17'5'0,"6"1"1086,0 5 0,-1 2-293,4 2 0,-2 3 25,-1 5 0,-2 5-520,-2 2 1,1 5-277,-5 3 1,4-1-400,-4 4 1,1-5 319,-1-2 1,2-5-226,6-6 0,5-5 278,2-3 0,3-6-2641,1-1 1535,0-6 1,5 2 1109,2-8 0,9-2 0,1-6 0</inkml:trace>
  <inkml:trace contextRef="#ctx0" brushRef="#br0" timeOffset="9">11546 6464 8061,'0'-6'3012,"0"1"-1094,0 0-102,0 3-906,-5-3 361,4 0-374,-4 4-481,5-4-117,0 5-143,0 5-71,-5 1 1,2 10-287,-4-1 0,3 5 60,-4-1 0,1 4-360,-5 4 1,1-2 196,0 5 0,-1 0-303,1 0 0,-1-2 214,1-5 1,3-2-1809,1-2 500,4-2 805,-2-11 1,5-2 317,0-8 1,4-6 179,0-5 1,6-5-5,1 1 1,1-3 401,3-1 0,-2 0 0,-2 1 0,0-1 81,1 0 0,-1 0 69,1 0 1,-1 4 304,0 0 0,-3 5 1972,0-1-1000,-1 2 1,1 6 18,0-1-781,-6 5 0,7 3-223,-5 8 0,1 2 81,-1 2 0,-3 3-238,3 0 1,1 5-391,-1-1 0,3 3-347,-3 1 0,1-4-603,-1 0 1,-2 0-1506,6 4 1,-4-4 2559,4 0 0,-6-5 0,3 2 0</inkml:trace>
  <inkml:trace contextRef="#ctx0" brushRef="#br0" timeOffset="10">11546 6647 8061,'-21'1'1756,"2"3"1,-1-3-2359,4 3 1,1 1 1942,4-1 1177,4 0-2119,2-4 0,7 0-82,1 0 0,8 0-1538,4 0 1,6 0 659,2 0 0,1-1-598,7-3 0,-6 1 581,2-4 1,-3 0-401,-1 0 0,0-2 583,-1 5 1,-3-4 394,0 4 0,0-4 0,4 1 0</inkml:trace>
  <inkml:trace contextRef="#ctx0" brushRef="#br0" timeOffset="11">11798 6624 7015,'0'6'2976,"0"0"-237,0-6-2520,5 0-128,1 0 1,2 0 375,-1 0-549,-4 0 1,3 0 134,-2 0-355,-3 0 113,10 0-92,-5 0 160,0 0 117,4 0 1,-7 0 203,5 0-177,-6 0 195,3 0-154,0 0 235,-4 0-118,10 0 61,-10 0-299,9 0 152,-9 0-360,9 0 239,-8 0-32,3 0 0,-4 0-23,3 0 1,-3 5-529,3 2 362,-3 3 1,-2 3 8,-3 2 0,2-1 0,-5 5 191,2 2 78,1-5 1,1 4 220,-1-4 0,-1-1-119,1-4 1,3 1 766,-3-1-654,3 1 1,2-6 270,3-2 0,2-3 45,5-1 0,6 0 191,2 0 0,1-4-345,-1 0 0,3-3 1,-4 2-84,-1-2 0,0 5-291,-6-2 0,1 3 345,-1 1-457,-5 0 0,3 5 0,-5 4 311,-1 5-960,-2 3 1,-7 6 180,-6 0 1,0 1-47,-8 3 0,1-3-216,-3 3 0,-1-5-502,0-3 0,4-3-134,0-9 0,5-2 1444,-1-5 0,-3 0 0,0 0 0</inkml:trace>
  <inkml:trace contextRef="#ctx0" brushRef="#br0" timeOffset="12">12814 6430 8061,'17'18'0,"-1"3"848,3-2 1,-1 3 0,-3 2 624,4 3 1,3-2-357,1 5-1023,0 1 1,-1 2 0,0-1-141,-3-2-733,3-5 1,-6 2 0,3-8 258,-4-4 520,3-7 0,-5-3 0,3-5 0</inkml:trace>
  <inkml:trace contextRef="#ctx0" brushRef="#br0" timeOffset="13">13077 6476 8061,'-12'5'664,"1"2"0,0 0-534,-1 0 1,1 5 1079,-1 3 1,1 7-1,0-1 300,-1 4-1547,1 7 0,-5-3 188,1 6 0,-4-1-937,4 0 1,0-5 198,3-2 1,6-7-52,2-1 0,3-9-634,1 2 1,1-8 516,3 0 0,2-4-72,6-4 827,-1-3 0,6-4 0,0 0 0</inkml:trace>
  <inkml:trace contextRef="#ctx0" brushRef="#br0" timeOffset="14">13317 6487 8061,'0'-8'1393,"0"1"-1229,0 4 3025,0-7-1446,0 9-782,0-4 1,-4 6-393,0 3 0,0 3 182,4 9 0,-3 1-581,-1 6 0,-5 1-504,1 3 0,2-2-1172,-2 6 0,2-4 969,-2 3 0,-1-5-1451,6 2 0,-1-7 889,4-1 0,-4-8-563,0 0 934,0-7 728,4-9 0,5-8 0,2-10 0</inkml:trace>
  <inkml:trace contextRef="#ctx0" brushRef="#br0" timeOffset="15">13282 6590 8061,'2'-15'0,"2"-1"2522,-3 1-1482,9 4 0,-7 4 1165,4 4-1831,1 1 0,2 7 1,-1 3 368,-2 2 1,1 5-570,3 1 1,1 3-478,-1-4 0,1 4-1492,-1-4 1315,1 5 1,-1-3 0,0 3-3894,1-1 4373,-1-5 0,1 3 0,-1-6 0</inkml:trace>
  <inkml:trace contextRef="#ctx0" brushRef="#br0" timeOffset="16">13294 6658 8061,'-28'12'1340,"5"-1"1,3-3 1817,8-1-2964,4 1 0,9-2 0,3-1-143,3 1 0,7-5-738,1 3 493,6-3 1,0-1 0,8 0-1640,4 0 1528,-1-5 124,8-2 1,-1-9 0,1-2-1</inkml:trace>
  <inkml:trace contextRef="#ctx0" brushRef="#br0" timeOffset="17">13637 6624 8061,'-7'0'1065,"2"5"-958,5-4 2867,0 5-2156,0-6 1,5 0-727,3 0 0,-2 0 0,2 0-880,1 0 533,1 0 1,-3 0-227,1 0 412,-5 0 0,3 5 259,-2 2 0,-3 5-457,3 3 968,-3-2 0,-5 7 1,-1-5 1819,-1-1-1930,3 4 0,-6-6 1,6 4 61,0-4 1,2 0-687,1-1 1,0-3-445,0-1 1,1 0 496,3 0-1300,2-1 0,7-6 0,2 0-265,4 0 0,7-6-1961,0-1 2483,1-8 953,-4 2 0,0-9 0,-1 5 1</inkml:trace>
  <inkml:trace contextRef="#ctx0" brushRef="#br0" timeOffset="18">10861 7778 8070,'13'12'0,"2"4"0,2 1 1540,2 6 1,6 5-707,-2 3 1,6 0-267,-2 0 0,-1 2-145,-3-3 0,3 2-819,-4-2 1,3-6 4,-10-5 1,0-1-271,-4 1 0,1-4 497,-1-7 164,-4-3 0,3-10 0,-4-1 0</inkml:trace>
  <inkml:trace contextRef="#ctx0" brushRef="#br0" timeOffset="19">11181 7812 7998,'-8'4'587,"1"-1"0,3 3 0,-2-3-247,1 5 1481,-4 2 0,2 3-833,-4 2 1,0 7-494,-1 4 0,-4 11-559,-3 1 1,-3 1 112,-1 3 0,4-5-713,0 1 0,5-6 484,-1-2 0,3-9-1770,5-2 823,2-5 570,5-8 1,1-1-381,3-5 1,3-5-1295,9-3 2231,-4-2 0,15-6 0,-3-2 0</inkml:trace>
  <inkml:trace contextRef="#ctx0" brushRef="#br0" timeOffset="20">11467 7835 8117,'0'6'5291,"0"-1"-1584,0-5-3034,0 5 0,0 2-4,0 4 1,0 2-174,0 2 1,-4-1-65,0 5 0,-5 4-463,1 3 1,0 6-390,0-1 1,-2 0-1279,2 0 0,-1-3 946,2-6 0,-2-4-3993,5-3 3571,0-2 0,4-8 1174,0-5 0,5-15 0,2-9 0</inkml:trace>
  <inkml:trace contextRef="#ctx0" brushRef="#br0" timeOffset="21">11558 7869 11975,'0'8'2222,"0"-1"0,0-3-1551,0 4 1,0-1-98,0 5 1,0 4 127,0 3 0,4 3-1454,0 1 1,3-1 519,-3 1 0,5 4-2175,-2 0 1,4-1 503,0-3 1903,0 0 0,1-5 0,-1-2 0</inkml:trace>
  <inkml:trace contextRef="#ctx0" brushRef="#br0" timeOffset="22">11501 8075 8067,'-28'5'0,"5"1"699,0 5 1,3-3 2652,8 0-2976,4-6 1,9 3-542,3-5 0,3 0 50,9 0 1,5-1 110,6-3 0,4-1-1101,0-3 0,6-4 555,1 4 0,-4-5-787,-3 6 0,-2-3 816,1-2 0,2-3 521,-5 0 0,-1 0 0,-3 3 0,0 1 0,0-1 0,-7 1 1490,-4 0 1,-2 3-131,-6 0 469,-1 6 0,-4-2-787,-3 8 0,-1 6 519,-2 5 1,-4 5-759,4-1 0,2 2-504,1-2 0,-1 2-51,1-2 0,0 3 0,4 1 0,5 0 102,3-1-350,2 1 0,2 5 0,-1 1 0</inkml:trace>
  <inkml:trace contextRef="#ctx0" brushRef="#br0" timeOffset="23">12403 7778 8067,'5'6'1102,"-2"0"0,3-2-389,-1 4 133,4 2 0,1 6 0,5 5 1495,-1 4-1728,4 4 0,0 11-247,5 1 1,-2 3 0,0-3 154,-2-2-1095,-5-4 0,3-6 499,-1-2 1,-4-4-4461,3-4 4535,-2-8 0,-1-6 0,-1-5 0</inkml:trace>
  <inkml:trace contextRef="#ctx0" brushRef="#br0" timeOffset="24">12643 7858 8067,'-12'5'0,"1"-3"4146,0 6-3030,-1-1 1,-3 9-154,0-1 1,0 6-442,3 2 0,-4 5-273,-3 6 0,-4 5-245,-4-1 0,4 0-287,0-4 0,2-1-704,6-3 0,1 1 380,6-8-2783,3-3 2323,5-14 0,5-1-996,3-5 2063,2 0 0,1-10 0,1-2 0</inkml:trace>
  <inkml:trace contextRef="#ctx0" brushRef="#br0" timeOffset="25">13031 7743 8436,'-6'0'1709,"0"0"1576,2 0-342,2 0-1053,-3 5-1433,5 2 0,-3 5-55,-1 4 1,-1 3-392,1 7 0,-4 5 94,-7 7 1,1 6-862,-5 6 0,1 3 558,-1-3 1,3-6-1541,4-6 1,6-9 106,2-6 0,4-10-191,4-9 1,1-6 359,3-5 1462,2-1 0,-4-19 0,6 3 0</inkml:trace>
  <inkml:trace contextRef="#ctx0" brushRef="#br0" timeOffset="26">13043 7835 8067,'0'-7'870,"0"-3"225,0 3 1,3 0-130,1 0-627,0 4 0,1-2 186,3 5-350,-3 5 0,5 7 718,-2 7 0,-2 3 1,2 5 252,0 4 1,-1 2 1149,0 1-2765,1 0 0,0-4-1279,-1 1 0,-3-1-1298,4 5 0,-2-6 3046,2-3 0,2-1 0,-4-3 0</inkml:trace>
  <inkml:trace contextRef="#ctx0" brushRef="#br0" timeOffset="27">13031 7972 8067,'-18'5'0,"-2"-3"2146,5 6 0,0-5-389,3 0 664,6-1-2834,1-2 168,20 0 1,0 0-2045,16 0 1501,-6-5 1,8-2-2531,-2-4 3318,2-1 0,1-4 0,0-2 0</inkml:trace>
  <inkml:trace contextRef="#ctx0" brushRef="#br0" timeOffset="28">13454 8063 8067,'0'23'977,"0"0"0,0-5 0,1-3 288,3-3-683,2 0 0,9-2-160,1-2 0,-1-3-296,-4-5 0,5 0 0,-1-2 319,-1-1-283,-2-9 0,-4-2 0,-2-5 172,-1-1 0,-1-5 45,-4-2-219,0 0 1,-1 10-1,-3 1 101,-3 4 0,-4 1-171,0 4 0,0 2 227,-1 5-1394,1 0 1,-1 5 626,1 2 1,-4 4 449,-1 0 0,1 6 0,4 0 0</inkml:trace>
  <inkml:trace contextRef="#ctx0" brushRef="#br0" timeOffset="29">9331 7172 8259,'-12'-1'319,"1"-3"-400,5 3 2141,-4-4-836,8 5-879,2 0 0,8 0-141,7 0 0,-1 0-25,5 0 1,5 1-113,7 3 0,3-3 83,4 3 0,-2 1-223,2-1 1,2 0 102,2-4 0,-1 0-94,1 0 0,-1 0 90,5 0 0,0-2-88,-1-1 1,2 1-4,3-1 0,-3-3-89,2 3 1,-3-1 123,-4 4 0,-3 0 35,-4 0 1,-6 5 0,-3 3 1,0-2 1,0 2 1,4-1 6,4 5 1,-4-5-9,1 1 0,-1-6-58,4 2 0,1 1 139,-1-1 0,-5 0-119,-2-4 1,1 0 26,-2 0 0,-2 0-4,-1 0 0,-2 0 86,5 0 1,0 0-79,0 0 1,0 0-46,4 0 0,-1 0 44,2 0 0,1 0-99,-6 0 1,2 0 21,-1 0 0,-3 4-13,2-1 0,-1 1-55,-3-4 0,1 0 60,0 0 1,0 0 46,0 0 0,3 0-34,1 0 0,5 0 130,-2 0 0,5 0 35,3 0 1,-3 2 129,3 1 0,-1-1-107,1 1 1,-2 0 127,2 1 1,-3-3-383,-1 3 0,2 1 142,2-1 0,-2 0-534,2-4 1,-4 0 245,-4 0 0,2 0-351,-5 0 1,-6-2 635,-5-2 0,-4-2 0,0-5 0</inkml:trace>
  <inkml:trace contextRef="#ctx0" brushRef="#br0" timeOffset="30">10016 5059 8097,'6'0'679,"0"-5"182,-6 4-528,5-4 0,-3 6 1,4 3 288,0 4-443,2 2 0,-6 1 0,2 1 674,-3-1-676,4 1 0,-3-1 140,6 0 0,-5 1 1,2-1 126,0 1 0,-3-1-208,6 0 0,-4-3 565,3 0-500,-4-1 0,7 0 0,-4-2 141,1 0 1,3-4-246,-3 3 1,4-3-109,0-1 1,-1-1 265,-2-3-800,2-2 1,-4-6 0,6 1 268,-1-1-1329,1-4 0,-1 3 75,0-2 1,1-1-1683,-1 0 3112,1 1 0,-1-1 0,0-2 0</inkml:trace>
  <inkml:trace contextRef="#ctx0" brushRef="#br0" timeOffset="31">10267 4957 8115,'-6'0'0,"0"-4"1621,2 0-770,3 0 1,-4 3 600,5-3-818,-6 3-118,5-4 0,-4 11-211,5 6 1,0 0-293,0 7 1,-4 2-50,0 5 0,1 3 1,1 6-178,-1-1-153,1 0 0,-7 4-709,6 0 0,-1-1 512,4-6 563,0-3 0,-5-1 0,-2 3 0</inkml:trace>
  <inkml:trace contextRef="#ctx0" brushRef="#br0" timeOffset="32">10050 5448 8115,'-29'23'0,"-3"-2"683,6-2 0,5-2-178,10-6 1,5-3 764,6-1-833,0-4 1,1 2-379,3-5 0,3 0 9,9 0 0,1 0-39,6 0 0,5-9 129,3-2 0,3-8-139,4 0 1,-4-7-559,0 0 0,1-1 301,-5 4 0,2-4-595,-2 1 0,2-1 364,-5 4 1,-2 2-77,-6 2 0,-2 2-138,-6 6 495,-5 4 0,-2 2 91,-8 5 0,-2 5 199,-5 3 0,-1 3-175,1 5 1,-4-4-54,-1 4 1,1-4 763,4 0 0,1-1-279,2 1 1,-2-5-83,2 1 0,2-2 198,-2 2-278,6 2-247,-8-4 0,8 2 140,-2-1 0,2-3-216,-2 4 132,3-6 0,-4 5-61,5-3 101,0-3-117,0 9 78,0-4 0,-4 2 110,0 0 1,0-5 130,4 5 0,0-4-69,0 3 1,-1 1 161,-3 3 0,3-3-64,-3 0 0,2-1 51,-2 5 0,3 3-78,-3 0 1,1 0 136,-1-3 1,3 3-100,-3 0 1,-1 4-1,1-2 222,2 1-411,-4 1 1,3 0-89,-5 0 1,5-5-674,-5 1 1,5-2 428,0-2 1,1-3-2151,2-1 1103,0-4 408,0-8 1,0-8 159,0-10 0,4-4 384,0 1 1,5-1-1,-1 4 328,2 0 0,1 6 0,1-2 55,-1 7 0,0 0-119,1 8 0,-1 0 850,1 4 0,3 6 1,1 6 152,2 5 1,1 5 1153,4 1-1681,-5-5 0,3 2 0,-3-5-142,0-1 0,2-1-442,-5-2 0,2-4 245,-2-4-657,-7-6 0,7-9 508,-7-7 1,-3-2-1287,-2-2 0,-1-5 647,-2-3 0,-2 2-888,-1-1 1603,-4-1 0,-14-8 0,-3-2 0</inkml:trace>
  <inkml:trace contextRef="#ctx0" brushRef="#br0" timeOffset="33">9811 5299 8274,'-7'35'0,"3"-1"0,3 6 1205,1 6 1,5 0-711,3 3 1,7-6-465,4-1 0,3-6 0,0-1-1656,1-3 996,-5-7 0,2-2 629,-4-7 0,4-4 0,-2 0 0</inkml:trace>
  <inkml:trace contextRef="#ctx0" brushRef="#br0" timeOffset="34">9696 5722 8193,'-6'5'-42,"-4"-4"96,9 4 1,-5-3 239,6 1 1,2-1 25,2 1 1,2 0-122,5 1 1,5-2 61,-1 6 0,1-2 8,-1 2 1,2 2-9,2-2 1,3-2-7,-3 2 0,6-1 51,2 5 0,-1-1 15,-3 0 0,4 1 8,-1-1 1,5-3-84,-4 0 0,-1-6 116,-3 2 0,0 1-101,0-1 1,-2 0-81,-2-4 0,2 0 80,-6 0 1,5 0-447,-1 0 0,4-4-17,4 0 0,2-5-174,5 1 0,7-2-1434,4-1 1,6-4-1098,6-1 2907,-5 1 0,2-1 0,-4-1 0,4 3 0,-1 4 0</inkml:trace>
  <inkml:trace contextRef="#ctx0" brushRef="#br0" timeOffset="35">11090 4854 8121,'-8'1'0,"0"3"0,6 2 0,-2 6 0,3-1 2249,1 6 1,0-1-1093,0 3 0,0 3-1489,0-3 0,4 1 264,-1-1 0,8 0-1419,0-7 1,0 0 562,5-8 1,0-1 144,-1-7 1,6-4 253,-2-7 0,-2-8 121,3-7 0,-3 0 343,2 0 1,3 0 60,-3-5 0,-1 6 759,1 2 0,-5 8-496,1 4 1304,-2 3 0,-6 5 928,1 3-1696,-6 3 0,3 6 0,-5 3-77,0 2 0,0 1-325,0 1 0,-1 0-211,-3 4 0,2 0 172,-6 3-1086,1 3 1,-9-1-1,0 6 352,-2-2-1088,4-1 1,-7 3 0,2 0-2234,-3-2 3697,-1-1 0,0-1 0,0 0 0</inkml:trace>
  <inkml:trace contextRef="#ctx0" brushRef="#br0" timeOffset="36">11010 5048 8121,'-18'0'1220,"1"0"1,6 0 1656,0 0-2333,4 0 0,3 4-144,8 0 1,3-1 0,7-3 178,5 0 0,1 0-125,10 0-508,-4 0 0,11-5 158,-3-2 1,3-5-951,-3-3 0,0 2-212,0-2 1,2-1-860,2 0 0,-6 1-535,2 4 2399,-7-1 1,-5 1-1,-5 0 1</inkml:trace>
  <inkml:trace contextRef="#ctx0" brushRef="#br0" timeOffset="37">11113 5254 7524,'-23'34'-141,"0"0"1,1 2-1,3 3 4155,4 7-3071,2-1 1,2 7 76,-1-2 0,2-12-923,3 0 1,2-14-962,5-1-920,0-8 0,1 0 442,3-7 1342,2-8 0,5-11 0,1-7 0</inkml:trace>
  <inkml:trace contextRef="#ctx0" brushRef="#br0" timeOffset="38">11124 5562 8121,'0'11'1111,"0"1"0,0-1 0,1 1-983,3-1 1,2 0-302,6 1 0,3 3 80,0 0 1,6-1 757,-2-6-435,7 2 1,2-4 0,4 5-55,-2-4 1,1-2-21,3-5 182,0 0 0,3-1-160,-3-3 1,-2 0-233,-9-7 1,-5 2-11,-3-6 1,-4-3-1,-3 0 1,-4 1-9,-3-5 0,-1 9 52,0-2 0,-6-1-262,-6 0 0,0 1 98,-7 4 0,-4-1-368,-4 1 0,-8-1 212,0 1 0,-2 3-100,3 1 0,-4 4 59,0-1 0,1-1 161,7 2 0,-2-1 219,5 4 1,5 0-181,3 0 0,5 0 54,-2 0-102,4 0 632,0 0-154,6 0 393,1 0 264,5 0-447,5 0-373,-4 0 0,9 0 63,-2 0-81,-3 0 1,1 0-28,-2 0 0,-1 0 32,4 0 0,-3 1-190,4 3 218,-6-3-25,8 4 16,-3-5 0,0 0 1,1 0 66,0 0 1,-1 0-96,1 0 1,-4 0-7,3 0-64,1 0 1,3 0-1,1 0 44,-1 0 1,1-4-146,-1 1 137,0-6 1,2 4 125,2-3 1,-1-2-122,5 2 1,0-1 135,4 2 0,4-3 1,1 2 124,1-2 1,0 0 187,2 2 1,0-1 24,-4 5-219,0 1 1,-5-1-111,1 0 1,-5 0-445,-3 4 0,-2 0-3344,-2 0 3608,1 5 0,-1-4 0,1 5 0</inkml:trace>
  <inkml:trace contextRef="#ctx0" brushRef="#br0" timeOffset="39">11786 5048 13427,'0'17'1049,"0"0"0,0 11 0,0 5 720,0 8-1460,0 6 1,0-15 0,0 2 0,0 0-1,0 2-1398,0 0 0,0 1 553,0-1 1,0-1-1,0 0 1,0-1-1,0 28 27,0 0-282,5-14 0,2-1 79,4-20 712,-4-6 0,3-19 0,-4-4 0</inkml:trace>
  <inkml:trace contextRef="#ctx0" brushRef="#br0" timeOffset="40">11866 5276 13965,'12'0'1584,"0"0"1,4-1-571,3-3-816,2 3 1,7-9-116,3 2 0,-2-3 1,1-3-516,2-1 1,-3-2-129,2 2 1,-6 2-793,2-2 0,-8-1-2535,-4 0 1975,3 1 1912,-11 4 0,9-1 0,-10 1 0</inkml:trace>
  <inkml:trace contextRef="#ctx0" brushRef="#br0" timeOffset="41">12152 4957 8121,'-18'0'0,"3"0"0,6 0 1547,1 0-1059,6 5 0,-3-3 0,5 6-371,0 1-196,0 6 0,0-1 1,1 6-161,3 4 1,-3-1 0,3 4 1,-3 2-723,-1 1 706,0 3 1,0 3-132,0 2 0,-5-2-79,-3 2 1,-2-3 32,-1-1 1,-2-1 724,-2-2 0,2-1-206,-2-7 1,1 1 427,-1-8 0,2-2-255,-2-7 0,2 2 492,2-5 0,-1 1-179,1-1 0,3-3 377,1 3-61,4-3-167,-2-1-337,5 5-28,0-4-124,5 4 1,-2-5 4,4 0 0,5-3 139,3-1 1,5-5-189,-1 1 0,3-6 1,1-2 18,0-2 1,-1 0-612,1-1 345,0-7 1,2 7-286,-2-8-1,3 3 1,-7 1-407,2 0 1,-2 2-629,0 2 0,-5-2 485,2 6-1776,-9 5 2668,3 0 0,-8 9 0,3-5 0</inkml:trace>
  <inkml:trace contextRef="#ctx0" brushRef="#br0" timeOffset="42">12209 5402 8721,'-12'0'1821,"6"0"0,0 0-976,2 0-429,3 5 0,-4-2 235,5 4 1,0 2-332,0 6-213,0 3 0,0 6 1,0 3-647,0 3 1,0 14 203,0 5-625,5 6 0,-4 8 1,1-30-1,0 1 773,-2 1 1,1 1-1,1 5 1,1 1 0,0-2-1,0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7:32:11.3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8977 9354 7970,'-7'0'-2199,"-3"0"2199,9 0 0,-5 0 0,2 0 0,3 0 0,-4 0 0,-1 0 0,5 0 0,-5 0 0,2 0 0,3 0 0,-4 0 0,5 0 0,-5 0 0,3 0 0,-3 0 0,4 0 0,-3 0 0,3 0 0,-4 0 214,5 0-208,-5 0 1,4-2 522,-3-1-344,2 1 1,1-3 540,-3 5-62,3 0 93,-4 0 3625,5 0-4072,0-5-172,0 4 1,1-4 15,3 5-25,-3 0 1,6 0 182,-3 0-185,-3 0 1,5 0 63,-2 0-89,-3 0 1,6 0 94,-4 0 0,-1-5-124,8 4 1,-8-5 20,6 6 24,-6 0 0,5-1-46,-3-3 101,-3 3-145,9-4 0,-7 5 43,4 0-38,-4 0 0,3 0 37,-2 0-24,-3 0-63,9 0 120,-8 0-77,8 0 0,-8 0 42,6 0 12,-6 0 4,9 0 1,-9 0 96,6 0-101,-6 0-2,8 0-195,-8 0 166,8 0 1,-8 0-73,6 0 52,-5 0 1,3 0-154,-2 0 83,-3 0 1,5 0-66,-2 0 54,-3 0 0,6 0 30,-3 0-17,-3 0 23,4 0 0,-1-1 26,-1-3-41,1 3 24,1-4-8,-3 5 8,8 0-1,-9 0 1,5 0-3,-2 0-30,-3 0 1,6 0 17,-3 0-27,-3 0 34,4 0 1,-4 0 23,3 0-39,-3 0 4,4 0 49,-5 0-26,5 0 19,-3 0-22,3 0 21,0 0-23,-4 0-7,4 0 1528,-5 0-2138,5 0-1955,-3 0 1246,3 0-556,-5 5 1890,0-4 0,0 4 0,0-5 0</inkml:trace>
  <inkml:trace contextRef="#ctx0" brushRef="#br0" timeOffset="1">10679 9342 7934,'-7'0'29,"-3"0"55,9 0 312,-9 0-162,8 0 0,-4 0 358,2 0-152,3 0 258,-4 0 601,5 0-598,5 0-371,-4 0 2,4 0 0,-3 0 238,1 0-130,-1 0-220,3 0 0,-4 0 345,3 0-345,-3 0 0,4-1-121,-5-3 1,1 3 264,3-3-80,-3 3-183,5 1 185,-1 0-279,-4 0 0,5 0 169,-2 0-158,-3 0 1,4-1 118,-5-3-35,5 3-6,-3-5-136,8 6 0,-9 0 129,9 0-48,-8 0 1,4 0 44,-2 0-35,-3 0 0,5 0 45,-2 0-41,-3 0 1,6 0 50,-3 0-1,-3 0-86,9 0 1,-8 0 34,6 0 0,-4 0 25,4 0 14,-6 0-116,8 0 35,-3 0 1,0 0-3,1 0 0,-4 0 59,3 0-8,-4 0-11,7 0 1,-4 0-39,6 0 1,-5 4 15,1 0 1,-4 0 5,3-4 1,-3 0 4,4 0 1,-4 0-1,3 0 1,-3 0-4,4 0 0,-5 0-64,5 0 0,-4 0 32,3 0 0,-3 0 27,4 0 1,-4 0-68,3 0 0,-3 0 67,4 0-240,-1 0 102,5 0 44,-1 0 51,1 0-4,-1 0-15,0 0 0,-3 0 12,0 0 1,-5 0 23,5 0-29,-5 0 71,7 0-54,-4 0 1,2 0 32,-1 0-39,-4 0-33,7 0 1,-7 0-176,4 0 188,-4 0 56,7 0-73,-9 0 119,9 0-119,-8 0 403,8 0-250,-9 0 1,5 0 173,-2 0-101,-3 0 0,6 0 48,-3 0-302,-3 0 115,9 0 0,-8 0-1258,6 0-57,-5 0 352,7 0 1,-8 0 925,6 0 0,0-5 0,3-2 0</inkml:trace>
  <inkml:trace contextRef="#ctx0" brushRef="#br0" timeOffset="2">8703 8543 7947,'-5'-12'317,"3"1"-199,-3 0 1887,5 4-744,0-3-485,0 9-288,0-4 642,0 0 93,0 3 24,0-3-474,0 5-517,-5 0 0,3 0-236,-6 0 1,4 2 156,-3 1 1,3-1 70,-4 1 1,1 3-15,-5-3 0,5 5-666,-1-4 0,0 3 186,-3-3 1,-1 4 27,1-4 1,0 4 200,-1 0 0,1-2 22,-1 2 431,1 0 1,0 2-136,-1-3 1,5 2-108,-1-5 0,4 1 237,-4-1 89,6-3 198,-3 4 91,5-5 146,0 5-563,0-3-679,0 3 0,5-1 248,3-1 0,2 6 199,1-1 0,4-2-42,1 2 0,0-1-632,-1 5 1,-1-5 3,5 1 0,-3 0-232,3 3 1,-2-3-1620,2-1 0,3 1 1168,-3 3 1,-1-3 1192,1 0 0,0-1 0,4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7:32:11.38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13602 11786 7833,'-7'0'-643,"-1"0"0,4 0 769,-3 0 1,3 0 132,-4 0 154,6 0 1,-5 0 185,3 0-281,3 0 332,-4 0 130,5 0-327,5 0-256,-4 0 1,10 0-90,-4 0 0,0 0-237,0 0 128,-4 0 0,7 0-111,-2 0 1,2-3 17,1-1 0,-1-1 101,-2 1 1,1 1-234,-5-4 224,4 4 0,-2-7-197,1 2 0,2 2 88,-5-2-611,5 1 251,-8 0 193,4-3-655,-5 9 933,0-4 0,0 0 0,0-1 0</inkml:trace>
  <inkml:trace contextRef="#ctx0" brushRef="#br0" timeOffset="1">13659 11661 7992,'-1'-12'-815,"-3"1"0,3 3 1686,-3 1 117,-2-1-422,5-3-159,-4-1 638,5 6-420,0 1-266,0 5-351,0 5 1,0 1 80,0 6 85,0-1 0,0 2-16,0 2 0,0-1 1,0 5-12,0 1-77,0 7 0,0-3-200,0 3 0,0 2-21,0 1 1,0 2-43,0-2 0,0 2 46,0-5 0,0 3 214,0-3 0,0-2-44,0-6 1,0-2 81,0-6-166,0 1 162,0-6-230,5-1 167,-4-5-36,4-5 1,-4 0-7,3-3 1,-1-2-11,4 3 0,-3-4-92,4 0 1,-2 2 102,2-2 1,2 2-157,-3-6 0,2 2 137,-1 1 0,2 0-35,-2-3 0,2 2 11,1-2 0,4 1-44,1-2 1,-1 3 36,-4-7 1,4 5-9,1-4 0,3 1-57,-4-1 1,5-2 0,-2 3 0,0 0 117,3-3 0,-4 8-63,2-2 1,-1-2 101,-3 2 0,-2 1 0,2 5-49,-2 2 1,-2 0-50,0 0 63,1 2 0,-5 1-7,1 0-5,0 0 96,3 4 13,-5 0-112,5 0 330,-10 0-89,4 0 87,-5 0-224,5 0 1,-4 1 11,3 3 0,-3-1-24,-1 4 1,0 1-30,0 3 1,0 2-96,0 2 0,0-2 131,0 2-202,0-2 0,-4-2 13,1 1 0,-2-1 0,2 1-139,-1-1 123,-5 0 0,7-3-132,-6 0-108,6-6 230,-8 3 1,4-6 2,-1-3 1,-2-2-1,5-7-95,2-2 76,-5-3 1,5-5 0,-5-1-9,2-2 73,-4 2 0,8-4 0,-3 5 42,3 0 68,-4 0 0,4 1 75,-3 3 1,-1 3-53,1 5 0,0-2 71,4-2 0,0 6-46,0-3 75,0 9-10,0-8 20,0 10-35,0-4 168,0 5-271,0 5-53,0-4-5,0 4 360,0-5-294,0 6 143,0-5 0,0 5 0,0-2 54,0 4 1,4 3-154,0 4 1,0 3 272,-4 5-154,0 5 1,3 1-161,1 5 0,1 2 95,-1 2 1,-1-3-209,4 3 0,-4-3-13,1-5 1,1-3 0,-1-8-625,-2-4 432,-1-2-15,-1-7-2714,0-1 1839,0-15 1170,0 2 0,-5-13 0,-1 3 0</inkml:trace>
  <inkml:trace contextRef="#ctx0" brushRef="#br0" timeOffset="2">13933 11638 7959,'-7'0'84,"-1"0"1,2 5 0,-2 3 310,4 2-72,3 6 0,1 2-21,0 5 0,9 5 48,2 2 0,5-2-87,-1-1 0,1-3 0,5-1 674,-2 0-670,0-6 0,4 4-74,0-6 1,-2-4 0,1-3-724,0 1 380,-6-4 1,10 0-948,-7-5 0,3 1 1,1 2 1096,0 1 0,0 4 0,-1-1 0</inkml:trace>
  <inkml:trace contextRef="#ctx0" brushRef="#br0" timeOffset="3">12666 11672 7895,'-8'0'-340,"1"0"0,3 0 189,-4 0 578,6 0 435,-4 0-165,6 0 0,6 0-279,1 0-377,-2 0 1,5 0 49,-2 0 0,2 0-148,2 0 154,-1 0 1,4-4-201,0 1-485,1-1 1,-5 4 51,1 0-312,-1-5 0,0 3 848,1-1 0,-1-4 0,1 1 0</inkml:trace>
  <inkml:trace contextRef="#ctx0" brushRef="#br0" timeOffset="4">12769 11569 7993,'0'-6'-344,"0"1"1,0 4 436,0-3 183,0 3-226,-6-5 178,5 6-128,-4 0-145,5 0-93,-5 0 204,4 0-60,-4 6-192,5 0 1,0 2 121,0-1 1,0-3 25,0 4 13,0-6 31,0 8 0,0-3 43,0 4 0,0-3 64,0-1 11,0 1-47,0 8 1,0 1 59,0 2 1,0-3-93,0-4 0,0 3 28,0 0 1,0 2-21,0-2 0,0 3-11,0 5 0,0-2 6,0-2 0,0 3-1,0-3 0,0-1-56,0 1 1,3-2-17,1 2 1,0-2-75,-4-6 0,0 1 120,0-1 0,0 4-126,0 1 0,0-1 63,0-4 0,-1-1-1,-3-2 1,3 2 27,-3-2 1,3 2 1,-3-2 54,0-1 1,-1-4 320,1 1-91,3-3-228,-9-1 0,7-5-66,-4-3 1,4 2 72,-1-2 1,-1 1-207,1-5 0,-3 1 59,3-1 1,-1 1-56,1-1 0,2 2 112,-6 3 1,2-3-14,-2 2 1,-1 2 164,5-2 0,-5 5-111,2 0 1,0-2 294,0 1 1,3 0 120,-4 4 347,6 0-188,-8 0 0,8 0-434,-3 0 0,5 1-188,0 3 71,0-3 0,5 4 117,3-5 0,2-1-418,2-3 1,-1-2 142,0-6 1,2 1-548,2 0 0,2-2 54,2-2 1,2-2-181,-1-2 0,1-4 806,2 1 0,5-1 0,1-5 0</inkml:trace>
  <inkml:trace contextRef="#ctx0" brushRef="#br0" timeOffset="5">13020 11364 7969,'-5'-7'32,"3"1"1,-1 2 582,1 3-104,2-4 25,0 5-341,5 5 1,-2-4-506,5 3 1,-6-1-455,2 0-534,2-1 937,1 8 1,0-9 360,1 3 0,-6 2 0,3 1 0</inkml:trace>
  <inkml:trace contextRef="#ctx0" brushRef="#br0" timeOffset="6">12940 11489 7969,'-18'0'-106,"2"5"400,4-3-345,6 3 0,2-5 76,8 0 0,2 0 23,6 0 0,-1 0-37,0 0 0,5-4-2,-1 0 0,1-3 5,0 3 0,-4-4 58,4 4 1,-4-3-173,0 3 0,-1-4 60,0 5 1,1-3 45,-1 3 0,-3 1 107,0-1 1,-6 0 467,2-1-390,-3 3-72,-1-4 470,-5 15 0,-1-2-196,-6 7 0,2 1-84,3 0 1,-4 3-18,4-4 0,-3 4-295,-2-4 1,2 4-106,2-4 1,0 4-109,4-3 0,-1-1-64,1-4 1,3 1-749,-3-1-422,3 1 630,1-6 414,5-1 1,1-6 31,5-3 1,-3-2 206,0-6 1,-1 1 151,5-1 0,-1-3-21,0 0 1,0-2 88,-4 2 1,3 2 8,-2-2 0,1 2 310,-2 2 1,2 3-27,-5 1-10,5 4 0,-6-6 180,4 6-19,-4-1-285,2 4 1,-5 5 50,0 3 1,-1-1-209,-3 5 0,1-4-165,-4 8 1,-1 1-293,-3 2 1,-1 3 216,1 1 1,-4 0-92,-1 0 0,-4 3 75,1 1 1,2-2 282,2-6 1,-1 2-67,0-6 1,1 1 25,4 0 1,-1-8 455,1 4-131,5-8-218,1 1-55,5-5 0,6-5-146,5-3 0,1-2 124,3-2 0,1-3-246,0 0 1,3-2-20,-4 2 0,4 1-21,-4-5 0,4 1 167,-3-1 0,-1 2-11,-4 1 0,1 4 194,-1-3 1,-1 2-3,-2 1 217,2 6-223,-9 1 0,4 6 49,-5 3 1,-1 2-95,-3 6 1,-2 4-173,-6 3 1,1-1-144,0 1 0,-1 0 95,1 4 0,-1 0-62,1 0 0,-1 0 17,1-1 1,0-3-77,-1 1 0,1-3 49,-1 2 0,2 2 205,3-6 0,-4 1-18,4 0 1,0-6 227,0 5 1,4-9-2,0 6 272,1-8-94,2 1 17,0-5 1,5 1-49,3 3-110,2-3 0,2 5 16,-1-2 1,4-1 42,0 4 1,6 1-104,-2 3 0,-1 2-20,1 2 1,0-1 0,3 5 25,1 1 0,-1-2 93,-3 1-423,2-5 1,-8 3-124,2-6-546,-2 1 142,-7-6 21,-1-1 0,-10-5-109,-2 0 1,-3-5 0,-3-3-332,-2-2 1072,2-1 0,-3-6 0,4 5 0,1-5 0</inkml:trace>
  <inkml:trace contextRef="#ctx0" brushRef="#br0" timeOffset="7">13088 11855 7901,'-3'-8'0,"-1"1"-224,0 4 337,4-2 101,0 5-90,5 0 27,-4 0 1,6 0 220,-4 0-31,-1 5-198,3 1 0,-1 6 181,-1-1-110,1-4 1,-3 2 236,3-6-6,-3 6-162,5-2 1,-6 4 3,0 0 1,0 1 226,0-1-334,0-4 0,0 3 51,0-3 0,0 7 0,0 2-34,0-3 1,-2 4-142,-2-2 0,-1 6-434,-2-2 1,-3-3 184,2-1 172,3 3 1,-5-5 90,2 2 0,-2-4-1119,-1-3 1,-1 1 435,1-5 1,-2-1-398,-2-3 1,1-5 453,-5-2 0,1-5 141,-1-3 0,-3 1 415,3-5 0,-2 0 0,-2-4 0</inkml:trace>
  <inkml:trace contextRef="#ctx0" brushRef="#br0" timeOffset="8">12734 12038 7901,'-11'0'0,"4"0"-288,-3 0 0,4 0 356,-5 0 162,4 0 1,2-2 151,5-1-281,0 1 0,0-4 21,0 2 63,0 3 0,5-8-151,3 5 1,-2 0 124,2 4 0,-1-1-142,5-3 1,3 3 130,0-3 1,2 3-10,-2 1 1,-1-4 26,5 0 1,0 0-14,4 4 1,0-3 152,0-1 1,1-4-162,2 4 0,2-4 1,4 0-20,-2-2 1,1-5 136,3-1-374,-5 1 1,4 2 0,-2-1-1937,2-1 1405,-4 0 1,4 7 641,-3 1 0,3 4 0,2-2 0</inkml:trace>
  <inkml:trace contextRef="#ctx0" brushRef="#br0" timeOffset="9">18365 15658 7820,'-7'0'-73,"-3"0"0,8 0-32,-6 0 1,4 0 235,-3 0 1,3 0 312,-4 0-46,6 0 0,-5 0 264,4 0 120,1 0-142,-3 0 817,5 0-1306,5 0 1,-2 0 205,4 0-219,1 0 1,3 0 76,1 0 0,-4 0-119,-1 0 0,1 0 55,3 0-56,1 0 1,-1 0 52,0 0 0,0-1 129,-4-3-229,3 3 0,-3-4-162,4 5 1,-3 0-483,-1 0 353,-4 0 243,7 0 0,-4-5 0,6-2 0</inkml:trace>
  <inkml:trace contextRef="#ctx0" brushRef="#br0" timeOffset="10">18228 15932 8083,'-7'5'571,"2"2"178,5 4 0,0 5-118,0 3 0,5 7-201,3 1 0,2 3-395,2-3 1,-5 1-29,1-2 0,-1-3-58,5 0 1,-1-2-213,1-5 1,-2-5-1386,-3-3 613,4-6 1035,-10 3 0,9-10 0,-4-1 0</inkml:trace>
  <inkml:trace contextRef="#ctx0" brushRef="#br0" timeOffset="11">18353 16046 8133,'12'-11'-382,"-1"3"15,1 1 1,-5 3 254,1-4 0,3 4 147,4-3 0,1 0 124,-5 0 1,1-2-53,-1 5 1,0-1 216,1 1 0,3 2 235,0-6-201,0 6 1,-3-7-67,-1 5 1,1 0 87,-1 4 1,-3-1-111,-1-3 1,-3 3 354,4-3-206,-6 3-179,9 6 0,-10 1 64,3 6 1,-3 0-45,-1 3 1,0-1-1,0 5 1,0-3-72,0 3 1,0-4-158,0 4 1,-4-4-72,0 4 0,-5-5-254,2 1 0,0-2-538,0-1 0,-1-1 56,-3 0 89,-1-4 1,1 2-112,-1-6 1,1 1 796,0-4 0,-1-5 0,1-1 0</inkml:trace>
  <inkml:trace contextRef="#ctx0" brushRef="#br0" timeOffset="12">18388 16138 8025,'-7'-5'1103,"2"3"1,6-3-757,3 5 1,-1-1-194,4-3 1,-3 2-120,4-6 1,-1 4 83,5-3 0,-1 0-144,1 0 0,-1-3 30,1 2 1,-1 2-277,0-2 1,-3 2 174,0-2 9,-1-2 0,1 7-216,-1-4-219,-4 4-108,2-2 51,-5 10 0,-1 1-1011,-3 6 1590,3-1 0,-9 6 0,3 1 0</inkml:trace>
  <inkml:trace contextRef="#ctx0" brushRef="#br0" timeOffset="13">18376 16275 8133,'-11'5'0,"3"1"0,1 6 0,4-5 0,-1 1 0,3-6 0,1 5 0,0-4 0,1-1 0,3 2 0,-1-3 0,4-1 0,5-1 0,3-3 0,1 1 0,0-4 0,-3 0 0,7 0 0,-5-4 1238,4 4 0,-5-3-1457,1-2 0,-1 0-538,1-4 1,-2 4-18,2-4 774,-7 4 0,7 0 0,-2 1 0</inkml:trace>
  <inkml:trace contextRef="#ctx0" brushRef="#br0" timeOffset="14">18502 15886 8158,'-7'-6'294,"-1"0"15,4 2 1,0 4 158,4 0 1,0 10 521,0 9 1,0 12-763,0 3 0,0 13 45,0 2 0,0 12-1031,0-27 0,0 1 0,0 1 0,0 1 342,0 3 1,0 0 125,2 2 1,1 1-1,0 3 1,0 0 0,3 3-1,0-1 1</inkml:trace>
  <inkml:trace contextRef="#ctx0" brushRef="#br0" timeOffset="15">18879 15784 8014,'-7'0'0,"2"1"0,5 3 2665,0-3-1173,0 9-1211,0-4 1,5 6-54,3-1 0,-2-3 14,2 0 0,0-1 129,3 5-371,0-1 0,1 0 0,-1 1 0</inkml:trace>
  <inkml:trace contextRef="#ctx0" brushRef="#br0" timeOffset="16">18776 16058 8147,'-6'-2'1760,"2"-1"-690,2 1-465,8-8 0,0 8-239,5-6 0,1 6-339,-1-2 1,1 2 82,-1 2 1,-3 7-47,-1 4 0,0 6 146,0 6 1,2-1 38,-5 1 0,0 0 281,-4 0 1,3 4-192,1-1 0,0-3-304,-4-4 0,1-5-169,3 1 1,-1-7-418,4-4 1,1-6-188,3-5 1,2-7 737,2-13 0,3-12 0,5-8 0</inkml:trace>
  <inkml:trace contextRef="#ctx0" brushRef="#br0" timeOffset="17">19084 15704 8033,'-6'0'829,"1"0"84,0 0 590,3 0-211,-3 0 1,14 0-705,3 0 1,3 0-168,0 0 0,2-2-302,2-1 1,2 1 92,-2-1 0,3-3-763,1 3 1,0-2-41,-1 1 1,0 3-432,-3-3 1,1-1-516,-4 1-885,-1 0 1587,-4-1 835,-4 4 0,-2-4 0,-5 5 0</inkml:trace>
  <inkml:trace contextRef="#ctx0" brushRef="#br0" timeOffset="18">19233 15567 8097,'0'-7'2848,"0"2"-1923,0 0-158,0 4 1,0-3-260,0 8 1,0 0-112,0 7 0,0 1-205,0 10 0,0-1-130,0 5 0,-2 2-208,-1-1 0,1 3-386,-1-3 0,1 0 44,2-5 1,0 1-744,0 0 0,0-5-1680,0-3 2911,-5-7 0,-1 2 0,-6-4 0</inkml:trace>
  <inkml:trace contextRef="#ctx0" brushRef="#br0" timeOffset="19">19096 15841 8097,'-12'0'-507,"1"5"1669,-1-4-177,6 4-554,1 0 0,6-3-136,3 1 1,4-3 31,7-3 0,-1 0-154,5-5 0,0 5-130,4-5 1,0 2-45,-1-2 1,1-2-390,0 2 1,-5 2-405,-3-2 1,-2 4-378,-2-3 514,1 4 1,-6-1 262,-2 8 0,-14 4 49,-9 7 0,-4 3 332,-8 5 0,-3 5 13,-4 2 0,0 3 429,4 1 0,4-1-264,4-2 0,3-5 733,4-6 1,4-4 108,7-5-606,3-4 1,8-2-54,4-5 1,2-7-59,10-4 1,0-2-122,4-6 0,1 0-137,3-4 0,2 1-298,5-1 0,0-3 118,1 4 0,-2-4 74,-3 7 1,2 3 7,-5 0 1,-2 4-1425,-6 0 672,-8 6 662,-6 1 0,-6 6 129,-3 3 0,-3 2 243,-8 6 0,-2-2-8,-2-2 1,-1 2-105,4-3 0,0 3 282,1 2 1,2-1 22,-2 1 0,2-1 89,2 1 1,-3 4-36,2 3 0,-2 5 41,7 7 1,-3 0-249,-2 11 1,5 4-50,-1 3 1,4 7-410,-3 1 1,4-1 374,-1 1 1,3-10-900,1-9 0,1-3 413,3-5 0,-1-7-923,4-8 1,-3-7 237,4-4 0,-5-8 998,5-4 0,0-7 0,3-3 0</inkml:trace>
  <inkml:trace contextRef="#ctx0" brushRef="#br0" timeOffset="20">19176 16138 8106,'0'-7'-593,"0"-3"1,0 4 1124,0-6 1,3 5-96,1-1 0,5 1-142,-1-5 1,2 2-98,1 2 0,2-2-15,2 3 0,-1-2-124,5 1 0,-4-2-270,4 2 1,-5 3 107,2 1 1,-4 3-93,0 1 0,-1 0 63,1 0 0,-5 1 87,1 3 0,-4 3 284,3 4 1,-3 2-70,4 2 0,-6-1 94,2 5 0,1 0 21,-1 4 0,1 1 371,-1 3 0,-2-2-77,6 5 0,-6-3 209,2 4 0,-2-1-276,-2 4 0,0-3-203,0-1 1,0-3-575,0 3 1,0-6-268,0-1 1,0-5-554,0-7 0,-2-4 504,-2-3 1,-2-3-361,-5-1 1,-1-5 940,1-3 0,-6-7 0,0-3 0</inkml:trace>
  <inkml:trace contextRef="#ctx0" brushRef="#br0" timeOffset="21">19210 16240 8106,'-12'-6'488,"1"-4"1469,0 9-927,4-9 67,2 8-738,5-3 0,5 1-122,3 1 0,6-6-524,1 1 1,5-2-176,-1-1 1,2 3-432,-2 0 0,1 2 429,-5-2 1,4-1-414,-3 6 1,-5-1 374,-3 4 0,-6 5 43,2 3 0,-4 7 469,-4 4 1,-7 7-124,-8 5 1,-2 1 682,2-2 0,-2 3-8,2-2 0,2-4 444,2 0 0,2-8-499,2-4 0,5-2-7,2-2 0,4-5-194,4-6 0,4-7-280,11-8 0,2-4-284,9-8 1,-1-2 271,2-5 0,1 0-856,-6-1 1,6 2 214,-2 3 0,-2-2 44,-1 5 1,-7 1 296,-1 3 1,-5 1 269,2 3 384,-4 8 1196,0 6-6,-6 5 1,3 5-720,-5 3 0,-1 3 104,-3 4 1,0 2-249,0 2 1,0 2 65,0-2 1,0-1-559,0 1 1,0-4-458,0 4 1,2-5-356,2 2 1,-3-4-2055,3 0-2612,2-1 5275,0 1 0,6-6 0,-1-1 0</inkml:trace>
  <inkml:trace contextRef="#ctx0" brushRef="#br0" timeOffset="22">19724 16058 8106,'6'-2'-1631,"-2"-1"1510,2 1 0,1-3 48,4 5 0,2-1 78,2-3 1,-1 3 204,5-3 1,-4 3-43,4 1 0,-4-4 187,5 0 1,-3-1-42,2 1 0,2 3-155,-6-3 0,0-1 118,-3 1 0,-1 1-2,0 3 0,-3 0-103,0 0 1,-5 0 49,5 0-26,-5 0-68,2 5 1,-5 1-84,0 5 0,0 1-143,0-1 1,-2-3 64,-1 0 0,0-1-161,-5 5 1,5-1-45,-5 0 0,0 1 19,-3-1 1,0-1 18,-1-2 1,-3 2-113,0-2 0,-6 2 180,2 1 0,-2-3 60,-2 0 1,-4-1 246,1 5 0,-1-1-122,4 0 0,2 1 586,1-1 0,0-3 0,5 0 1,4-2 1211,3 1-947,5-1-528,-2-6 0,8 0-66,4 0 1,2-2 57,10-2 0,0-1-131,4-2 0,0-3 30,0 2 0,0-2-728,0-2 1,-1 1 305,1 0 0,-4 0-1320,0 4 0,-1-3 119,1 2 1,1-2-1462,-4-1 2817,-1 4 0,-4-3 0,1 4 0</inkml:trace>
  <inkml:trace contextRef="#ctx0" brushRef="#br0" timeOffset="23">19861 15921 8106,'-6'0'419,"-5"0"1,9 0 656,-6 0 1,6 5-463,-2 2 1,3 10 65,1 6 0,0 6-376,0 9 0,-2 8-344,-1 7 1,0 4-1627,-5 4 1,6 2 1400,0-28 1,0-1-1,0 0 1,-1-1-1022,1 0 1,0-1 1285,-2 25 0,4-11 0,0-7 0</inkml:trace>
  <inkml:trace contextRef="#ctx0" brushRef="#br0" timeOffset="24">20181 16001 8025,'-12'11'0,"1"6"523,-1 2 1,6 3 754,2 5 1,3 6-391,1 5 1,-1 4-382,-3-4 1,3 0-695,-3-4 1,3-4-393,1-4 0,5-3-639,2-4 1,3-4 821,2-7 396,-1-3 0,1-15 0,-1-3 0</inkml:trace>
  <inkml:trace contextRef="#ctx0" brushRef="#br0" timeOffset="25">20375 15955 8025,'-5'16'0,"3"2"0,-3 0 412,5-3 1,2-3 645,1-5 0,4 2-710,4-5 0,1 0-178,-1-4 0,2-5 251,2-3 0,-1-2-138,5-2 1,-1-3 8,1 0 0,1 0 9,-5 3 0,2 1-29,-2 0 0,-6 4 67,2 3-68,-2 3-323,3 1 1,-6 1-383,-2 3 1,-3 3-1605,-1 4 0,-5 0 2038,-3 1 0,-7-1 0,-3 1 0</inkml:trace>
  <inkml:trace contextRef="#ctx0" brushRef="#br0" timeOffset="26">20512 15795 7311,'0'-6'1171,"0"1"-166,0 5-506,0 5 0,0 1-29,0 5 0,0 1-48,0-1 0,0 6 147,0 2 1,0 4-276,0 3 0,0 5-51,0 7 1,0-1-231,0 5 0,0-6 77,0 2 1,0-2-1021,0-2 0,0-5-43,0-2 1,0-8-2004,0-4 2976,0-7 0,-5-8 0,-2-6 0</inkml:trace>
  <inkml:trace contextRef="#ctx0" brushRef="#br0" timeOffset="27">20386 16172 8025,'-11'0'443,"4"0"-48,2 0 87,5 0-208,5 0 1,2-4-1,4 0 1,1-1-156,-1 1 1,1-2 123,-1-5 1,4 3-373,0 0 1,1 1 86,-5-5 0,0 5-689,1-1 276,-1 6 252,1-3 0,-6 6-124,-2 3 0,-4 3-209,-4 8 1,-2 3 192,-6 5 1,0 0 46,-4 0 1,2 0 497,-5-1 1,5 1-179,-1 0 1,-1-1 603,0-3 1,1-3 209,4-4-35,4-1-203,2-5-307,5 0 1,7-15-36,4-3 1,2-3-24,6 0 0,-4-3-285,4-5 0,0 4 55,4 0 0,-4 0 285,0-4 0,0 4-244,4 0 1,-4 4 17,0-4 1,-4 9 150,4-2-259,-5 3 14,3 3 0,-11 2-207,-2 8 1,-8 2 221,-4 6 0,-5 3-5,-3 0 1,1 2-92,4-2 1,-1-2-157,1 2 1,-1-4-47,1-3 0,1 2 61,2-2 1,-2-2 147,2 2 0,2-4 248,-2 3 1,5-3 175,-5 4 0,4-5-164,-3 5 0,3-2-41,-4 2 0,4 6-238,-3-3 0,3 5 49,-4-1 0,5 1 19,-5 3 0,5 3 80,0-3 1,-2-3 153,1 0 0,0-4-144,4 0 2,0-1 0,1-5 158,3-2 1,2-4-124,6-4 0,-1-2-89,1-5 1,3-6-142,0-2 1,5-4-314,-1-3 0,3 0 79,1-4 1,0 3-145,0-3 0,1-1-209,2-3 0,0-4 237,4 0 1,-5 0 507,2 4 0,-3 1 0,-1 2 0,-5 3 0,-3 5 0,-4 6 379,-3 1 125,-3 9 0,-5 0 522,0 4-16,0 1 1,1-3-451,3 5 1,-2-1 555,1-3-1197,-1 3-82,-2-4 20,0 5-166,-5 5 0,-2 3-643,-4 7 1,-1-1 391,1 5 0,-1 0-210,1 4 0,0-4 391,-1 0 0,1-4 279,-1 4 0,2-9 169,3 2 0,-2-4-134,5 4 1,-1-5 850,1 1-201,3-5-245,-4 2 0,5-7 51,0-1 0,1 1 635,3-1 438,-3 1-939,9 2 1,-9 5-75,3 3 1,1 3-155,-1 5 0,0-1-68,-4 8 1,4-3-60,0 7 1,-1-3 14,-3-1 0,0 1-140,0 2 0,0-5-288,0 1 1,0-6 245,0-1 1,0-6-22,0-2-2418,0-4 1751,0 2 0,0-6 605,0-3 0,0 1 85,0-4 1,0-1 343,0-3 0,4 3-159,0 1 0,5-1 87,-1-3 1,-2-1 91,1 1 1,1-2 144,3-2 1,1 1-98,-1-5 1,5 4-16,-1-4 0,4-1-467,-4-2 1,2 3-237,-2 0 1,-1 1-330,5-1 1,-1-2 188,1 6 1,-3 0-347,-5 4 1,1 3-2199,-1 0 2985,-4 6 0,-2-3 0,-5 5 0</inkml:trace>
  <inkml:trace contextRef="#ctx0" brushRef="#br0" timeOffset="28">21026 16138 8025,'-7'5'0,"2"-3"0,5 6 0,0 0 2522,0 3 0,0 7-1249,0 5 1,-3 10-1016,-1 8 1,0 15-88,4 9 1,0-25 0,-1 1-830,-1 4 0,0 2 0,1 0 0,1 1 67,-2-1 1,0 1 0,1 2-1,1 0 591,0 1 0,0 1 0,-3 3 0,0 0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7:32:11.41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10742 9057 8124,'0'11'0,"0"-3"0,0-1 206,0 1 0,1 2 33,3-2 0,-1-3 246,4-5 0,-2 0 50,7 0 0,-3 0-10,6 0 0,3-5-224,1-3 0,1-1-29,-1 1 0,3-2-20,-3 3 1,-2 0-12,2 0 0,-5 3 84,2-4 157,-4 6-434,0-3 0,-5 1-90,1 0-377,-6 0-532,4 4 564,-6 0-683,-6 0 0,4 0 488,-6 0 0,5 0-585,-5 0 1,4 0-84,-4 0 1250,1-5 0,-5 0 0,1-3 0,0-7 0,-1 3 0</inkml:trace>
  <inkml:trace contextRef="#ctx0" brushRef="#br0" timeOffset="1">10890 8908 8145,'-11'0'36,"3"4"231,1 0 1,4 1 642,-1-1-476,3 2 0,1 7-97,0 2 0,0 1-181,0 3 0,0 4 117,0 0 1,0 5-127,0 6 1,-1 0 60,-3 1 1,2-1 70,-6 0 1,5-1 6,0-2 0,-2-3-70,1-6 0,0-4 306,4-3-43,0-2-427,0-7 130,0 0 1,5-8-163,3-2 1,2 2 35,1-6 1,1 1-245,-1-5 1,0 1-219,1-1 0,1-3-406,2 0 0,-6 0-6,2 3 1,-2 0 348,2-4 0,0 8-1600,-4-4 767,3 3 360,-3-2 942,-1-1 0,-1 6 0,0 6 0,2 6 0</inkml:trace>
  <inkml:trace contextRef="#ctx0" brushRef="#br0" timeOffset="2">10959 9194 7585,'0'-7'-553,"-1"1"1371,-3 2-115,3 3-117,-4-4-333,5 5 0,-2 0 224,-1 0-21,1 0-161,-3 0 1,5 5 2,0 2 0,0 9 17,0 3 0,0 4-70,0 3 0,1 8-354,3 8 0,-1 4 149,4 3 0,-3 7-463,4 5 0,-4-5 374,3-6 1,0-5-737,0-3 1,0-4-543,-4-7-344,-1-9 1671,3-5 0,-5-11 0,0-1 0</inkml:trace>
  <inkml:trace contextRef="#ctx0" brushRef="#br0" timeOffset="3">10811 9775 8182,'-12'5'-585,"5"-4"-731,-1 3 2125,0 3 1,-3-2 347,-1 2-590,6 3-292,1-8 0,8 3-292,4-5 0,2-5 104,10-3 1,5-12-648,7-7 0,2-6 233,1-5 1,0-4-285,0-7 0,1 0 611,-1-4 0,-15 24 0,1 0 0,1-3 0,-1 0 0</inkml:trace>
  <inkml:trace contextRef="#ctx0" brushRef="#br0" timeOffset="4">11267 8851 8182,'7'-11'-33,"-2"-1"609,-5 6-55,0 1-32,0 5-34,-5 0 0,0 1-79,-3 3 1,2 2 81,2 6 1,-1-1-88,-3 0 0,-2 6 105,2 2 1,-2 8-179,-1 3 0,-1 3-44,1 1 1,0 6-755,-1 1 1,-3 8 364,0 0 0,-1 1-516,5-5 1,3-4 190,1-3 380,4-8 0,-2-2 0,5-5 0</inkml:trace>
  <inkml:trace contextRef="#ctx0" brushRef="#br0" timeOffset="5">11256 8977 8197,'6'11'303,"4"0"32,-2 1 1,7 3 428,4 0 1,3 6-572,1-2 0,0 1 12,-1-1 0,1-1-663,0-3 1,-4-1 266,0 5 0,-5-5-845,1 1 0,-2-7-252,-2-4 455,1 2 833,-6-5 0,-1-1 0,-5-6 0</inkml:trace>
  <inkml:trace contextRef="#ctx0" brushRef="#br0" timeOffset="6">11119 9308 9745,'19'-2'-67,"0"-1"1,-1-4 48,1-4 1,2 0-80,-2-1 1,2-3 94,-2 0 0,1-1-137,-5 5 0,0 0 278,-3-1 0,-4 5 426,-1-1-233,-4 5 1,0 0-124,-6 6 0,-7 4 458,-6 4 1,1 4-192,4 1 1,-2 4 178,-2-1 1,3 3-110,1 0 1,-1 1-141,5 0 1,-2 4-222,1-1 1,-1 6 30,6-1 0,-1 0-414,4 0 0,0 0 222,0-4 0,0 4-309,0-5 1,0 1 160,0-4 1,0-6-2309,0-1 335,0-4-180,0 0 1666,0-6 0,0-2-41,0-8 1,1 0 291,3-7 1,-3 2 359,3-6 0,-3-3 0,4 0 0,2-5 0</inkml:trace>
  <inkml:trace contextRef="#ctx0" brushRef="#br0" timeOffset="7">11210 9582 8191,'-5'-12'-597,"3"2"-76,-6 3 0,4-2 796,-3 5 1449,4-5-551,-7 3-651,9-1 1,-4 1 626,5 2-618,0 3 0,5-4 16,2 5 0,3 0-7,2 0 0,1 0 63,2 0 1,-3 0-104,4 0 0,-2 0-41,1 0 0,-2 1-301,2 3 1,-3-3 110,0 3 1,-1 2-550,1 2 1,-5 2 298,1 2 1,-5-1-1019,0 0 0,-1 2 387,-2 2 0,0-2 38,0 2 1,-5-3-361,-3-5 496,-2 3 1,-5-4 506,-1 1 1,1-2-103,4-5 1,-1 0 761,1 0-579,-1 0 0,1 0 742,0 0 0,3 0 293,0 0 13,6 0-645,-3 0 1,5-1 38,0-3 0,0 2-314,0-6 1,5 0 102,2-3 0,5-2-283,3-2 1,-1 1 44,5-5 1,-5 5 132,1-1 1,-1 6-26,1 1 1,-2 2 170,2-2 0,-2 3-91,-2 5 1,-3 3-37,0 4 1,-5 2 19,5 10 0,-5-3 83,0 3 0,-1-4-75,-2 4 1,0-5 262,0 1-2044,0-7 1216,0-3 0,3-8 105,1-4 0,1-6 149,-1-10 1,-1 0 87,4 0 0,-3 2 132,4 2 1,-2-1-135,2 4 713,2 1-230,-4 4 106,6 4 0,-2 7-180,-3 8 0,0 3-21,-3 5 1,-3-2-247,3 5 0,-2-5-297,2 1 1,-3-3-1126,3 0 801,-3-1-178,4 1 451,-3-6 0,4-2-146,-2-8 0,-2-6-16,6-5 0,-4-6 383,3 2 0,0-1 386,0 1 1,2-1-229,-5 4 1,4 1 462,-5 4 1,5 3-34,-4 1-107,5 4 0,-7-1-134,6 8 0,-6 2 299,2 6 0,-2 4-374,-2 3 1,0 4-391,0 4 0,0-2-307,0 6 1,1-2-899,3 1 0,-3 2-628,3-5 0,1-2 187,-1-6 1803,4 3 0,-6-10 0,3 5 0</inkml:trace>
  <inkml:trace contextRef="#ctx0" brushRef="#br0" timeOffset="8">11998 8976 8856,'-5'11'2013,"4"0"-1713,-3 1 0,3-1-357,1 1 0,1 4 884,3 3 1,-1 0-262,4 4 1,-4-3-95,0 7 0,3-3-166,-3-1 1,2 0-1270,-1 0 0,-1-2-110,4-2 0,-3-2-1965,4-6 3038,-6 1 0,8-1 0,-3 0 0</inkml:trace>
  <inkml:trace contextRef="#ctx0" brushRef="#br0" timeOffset="9">11941 9068 8113,'-11'8'168,"-1"-1"1,5 2-113,-1 6 0,4-1 626,-3 5 0,4-4-227,-1 5 0,3-5-187,1 4 0,0-5-366,0 1 131,5-2 0,2-3-160,4-3 1,0-1 97,1-6 1,-1 0 32,1 0 1,-1-2 94,0-2 0,1 2-141,-1-6 1,1 1 22,-1-5 0,-3-3 13,-1 0 0,1 0 37,3 3 0,1 1 15,-1-1 0,-3 1 108,-1-1 0,0 1-102,0 0 1,2 3 190,-5 0 0,1 6 22,-1-2 243,-3-2-298,4 4 1,-5-1 94,0 6 0,-5 9-306,-2 7 1,-5 2 103,-3 2 0,2 1-222,-2 3 0,-1-2 62,0 6 0,1-4-65,4 3 0,-1-5 16,1 2 1,-1 1 88,1-1 1,3-5 51,1-3 0,4-5-1,-1 2-48,-2 1 1,5-8 22,-3 3 1,4-8-24,4-1 1,-2-1 38,6-2 1,-4 0-61,3 0 0,-3 0 44,4 0 0,-1-2-67,5-1 1,-2 0 21,-2-5 1,2 5-9,-3-5 1,4-3-2,0-5 1,2 0 22,2 1 1,-2 1 3,2-5 0,-2 1 2,-2-1 1,0 2 732,1 6 0,-5-1 139,1 1 745,0 5-1031,3 1 0,-3 7-26,-1 6 1,-4 1-353,1 10 0,1 0-207,-1 4 0,-1 3-1496,-3 1 0,4-1 852,0-3 0,1-4-1880,-1 0 1,-3-5 2538,3 2 0,2 1 0,1 1 0</inkml:trace>
  <inkml:trace contextRef="#ctx0" brushRef="#br0" timeOffset="10">8549 7515 8106,'0'8'1043,"0"-1"0,0-3-574,0 4 1,0-4-1275,0 3 0,5-4 378,2 1 0,7-3 502,2-1 1,3 0-179,-4 0 0,4-1-63,-4-3 0,4-1-407,-4-3 1,1 3-197,-5 5 785,-5 0 0,-1 6-11,-5 6 0,-6 6 192,-5 8 0,-6 5 157,-6 7 1,2 2 402,2 6 0,-2-5-94,6-3 0,-4-8 572,4-3 1,3-4 124,5-4-531,4-3-1013,-2-9 1,12-4 195,4-6 1,2-9-130,6-7 0,-3-7-268,7-5 1,-3-6-485,7-1 0,-3-5 284,-1 1 0,1 2-354,3-2 0,-7 6 481,3 2 0,-9 5 160,-3 6 0,-3 1 46,-4 3 0,-4 3 14,0 4 1,-2 5 853,-5-1 0,-2 4-265,-6-3 1,6 0-51,-3 0 1,5 0 185,-1 4 1,-1 0 159,5-5 526,1 6-339,3-3 468,0 5-880,0 5 0,5 2 336,2 9 0,0 7-257,0 7 0,0 4-78,0 4 0,2 3-391,-5 5 0,4 1 147,-5 2 0,1-2-1232,-4 3 0,4-5 749,0-3 1,1-6-1754,-1-6 0,-3-6-1064,3-1 3121,2-10 0,-1-7 0,3-10 0,-3-5 0</inkml:trace>
  <inkml:trace contextRef="#ctx0" brushRef="#br0" timeOffset="11">8926 7629 8004,'0'7'997,"1"-2"-428,3-5 1,2-1 23,5-3 1,2-3 187,2-4 0,2 0-311,2-1 0,2-3-14,-2 0 0,3-2-141,1 2 1,0 2-651,0-2 0,-2 2 281,-2 2 0,-2 0-176,-6-1 0,0 5-687,1-1-1220,-6 5 777,-1-2 0,-6 5 631,-3 0 0,-2 0-81,-6 0 810,-4 0 0,3-5 0,-3-1 0</inkml:trace>
  <inkml:trace contextRef="#ctx0" brushRef="#br0" timeOffset="12">9097 7390 8004,'-12'0'459,"6"5"0,1-3-118,5 6 0,-4-4-114,0 3 0,1 1 221,3 3 0,0 1-60,0-1 0,1 1 94,3-1 0,-3 0-102,3 1 0,-2 1 219,2 2 1,-3 1-134,3 3 1,-3 4-208,-1 0 1,0 1-214,0 7 0,0-2 111,0 1 0,-1 2-1088,-3-5 0,2-1 573,-6-3 1,4-1 357,-3-3 0,-1-3 0,-3-4 0</inkml:trace>
  <inkml:trace contextRef="#ctx0" brushRef="#br0" timeOffset="13">9188 7755 8004,'0'12'0,"5"-1"346,3 0 1,3 5 546,5-1 0,1 4-471,6-4 1,1 0-160,3-3 0,-7-1-966,3 1 1,-4-6 261,0-2 441,-2-3 0,-6-1 0,0 0 0</inkml:trace>
  <inkml:trace contextRef="#ctx0" brushRef="#br0" timeOffset="14">9188 7412 8649,'17'-5'-344,"-5"4"1,10-9 0,-4 4-1</inkml:trace>
  <inkml:trace contextRef="#ctx0" brushRef="#br0" timeOffset="15">9314 7195 8004,'-18'12'151,"3"-1"0,7-3 242,4 0 0,3-1 236,1 5 1,0-1-236,0 0 1,5 1-414,3-1 1,2 1-299,1-1 0,5 1-408,-1-1 0,4-1 725,-4-2 0,5 2 0,-2-4 0</inkml:trace>
  <inkml:trace contextRef="#ctx0" brushRef="#br0" timeOffset="16">9542 7333 7667,'12'0'1339,"-1"0"0,1 0-881,-1 0 1,5-6-354,3-1 0,-1 1-423,1-2 1,0 0-587,4-3 0,0 1 420,0 2 1,-4-2-391,0 2 0,-5 2 446,1-2 428,-2 6 0,-7-8 0,-1 3 0</inkml:trace>
  <inkml:trace contextRef="#ctx0" brushRef="#br0" timeOffset="17">9679 7127 8004,'-11'0'0,"-1"0"-470,6 0 820,-4 5 1,9 1 598,-3 6 1,3-1-212,1 1 1,0 8 214,0 3 0,0 3-443,0 1 1,0 4-188,0 7 0,-5-2-317,-3 6 0,2-5 88,-2 1 0,2-2-1230,-2-2 1,-2-1-91,2-3 0,2 1-2134,-2-8 3360,6 2 0,-8-12 0,3 3 0</inkml:trace>
  <inkml:trace contextRef="#ctx0" brushRef="#br0" timeOffset="18">9668 7333 11340,'11'0'702,"6"8"-475,2 4 0,6 3-282,2 0 1,8 2-347,0 2 0,3-3-394,0-4 0,-3-1 795,3 1 0,-2-6 0,-2-1 0</inkml:trace>
  <inkml:trace contextRef="#ctx0" brushRef="#br0" timeOffset="19">9725 7515 8004,'-6'5'0,"-3"2"-70,5 4 1,0 1-173,4-1 1,0 2 496,0 2 0,1-6-431,3 2 0,3-3-397,4-1 0,0 2 278,1-5 0,-1 0 295,1-4 0,-1-5 0,1-2 0</inkml:trace>
  <inkml:trace contextRef="#ctx0" brushRef="#br0" timeOffset="20">9679 7675 8004,'-29'34'0,"2"-3"-9,8-1 0,3-4 185,5 0 1,4-3-57,3-4 0,2-4 348,-2-7-1925,3 2 997,-4-8 0,6 3 132,3-5 0,-2-4 328,6 0 0,0-4 0,3 5 0,0-6 0,1 2 0</inkml:trace>
  <inkml:trace contextRef="#ctx0" brushRef="#br0" timeOffset="21">9691 7904 8004,'11'16'0,"-3"-3"-710,-1 2 1,1-2 665,3-2 0,1 1 687,-1-1 1,1 0-176,-1 1 1,6-6 12,2-2 1,-2 1-195,2-1 1,0-2-47,4-5 0,0 0-132,0-5 1,-4-3 131,0-4 0,-5-2-227,1 2 0,-3 2-91,-5-2 0,2 2-116,-5 2 1,0 3 96,-4 1 0,0 3 8,0-4 0,-7 6 186,-4-2 0,-5 3-71,-7 1 0,-5 0 503,-3 0 0,-2 0-186,-1 0 0,0 4 115,0-1 1,1 5 265,2-4 1,3 3 340,5-3 1,6 4-453,1-4 1,5 1 771,3-2-1289,3-1 1,12 3 3,4-5 0,8-5-679,11-3 0,6-3 471,10-4 0,3-3-2393,1-5 0,3 0 1269,-4 0 1,1 0-1451,-4 1 2681,-1-1 0,1 4 0,-3 0 0,-5-2 0,-5 0 0</inkml:trace>
  <inkml:trace contextRef="#ctx0" brushRef="#br0" timeOffset="22">7492 13191 8393,'-10'28'1688,"2"-5"-445,-2-5-493,9-7-210,-4-5-83,10-1 0,1-5-89,6 0 1,-1 0 55,1 0 1,-4 0-136,4 0 0,-3 4-22,6 0 0,1 0-158,0-4 0,3 0 138,-4 0 1,5 0-65,-1 0 1,3 0 83,1 0 0,-4 0-202,0 0 1,-2 4-22,3 0 0,0-1 44,-5-3 1,5 0-46,-1 0 0,3 0 110,1 0 0,0 2-116,0 1 1,-1-1 97,1 1 1,1 0-78,3 1 1,-3-3 78,3 3 1,1-3-22,-2-1 0,1 0-23,-4 0 1,0 0 7,-1 0 0,1 0-60,0 0 1,0 0 66,0 0 1,-4 0-1,0 0 1,1 0-9,7 0 0,-3 0-95,3 0 0,1-4 77,-2 1 1,2-1 0,-1 4 0,1 0-15,2 0 1,-2-4 6,-5 0 1,1 0 17,3 4 1,-7-1-14,3-3 1,-3 3-94,3-3 1,0-1 84,0 1 1,-1-1-7,1 1 1,4 3-4,0-3 0,4-1 13,0 1 0,-2 1-34,1 3 1,-4 0-1,0 0 1,0 0 15,0 0 1,-1 0-5,1 0 0,-5 0-55,-2 0 1,0 0 56,3 0 0,1 1-136,0 3 0,1-3 62,3 3 1,-2-3-11,6-1 1,-5 4 16,5 0 1,-5-1-7,5-3 0,-4 0-8,3 0 0,-5 0 22,2 0 0,-7 0 32,-1 0 0,0 2-31,4 2 0,-1-3 2,-3 3 1,2-2-31,-2 2 1,7-3 0,1 3 0,3 1-34,-3-1 1,1 0-7,-2-4 1,0 4-116,4-1 0,-5 1 92,2-4 1,1 0-170,-1 0 1,-1 0 110,-3 0 0,0 0-233,0 0 0,-4 0 18,0 0 0,1 0 131,7 0 1,-3 0 98,3 0 1,0 0 57,0 0 1,5 0 83,-2 0 0,-2 0-109,-1 0 0,1 0 188,-2 0 0,1 0-108,-4 0 1,-4 0 141,0 0 1,-4 0-82,4 0 0,-1 0 15,1 0 0,1 0-1,-4 0 0,4 0 9,-1 0 0,6-1-39,2-3 1,0 2-16,-5-6 0,1 4 28,0-3 1,0 3-23,0-4 0,0 4-13,0-3 1,-2 3 22,-2-4 1,3 4-2,-3-3 0,-3 3-19,-1-4 0,-1 5 6,2-5 0,-4 4-23,4-3 1,-4 4 24,0-1 1,0-1-20,4 1 0,-4 1 13,3 3 1,-2-4 66,-1 0 0,-1 0-72,0 4 0,5 0-2,-1 0 1,0-4 41,-3 0-18,-1 1 1,0 1-9,1-1 1,-1 1 1,1-1 0,-5 1-22,1 2 0,-1 0 18,5 0 1,-4 0-70,-1 0 1,-3-1 45,4-3-11,-6 3 17,8-4 1,-7 5-11,4 0 3,-4-5-14,7 3 37,-9-3 0,8 4-12,-5-3 0,1 3 124,-1-3-120,-3 3 1,6 1 0,-4 0-31,-1 0 0,4 0-33,-2 0-112,-3 0 1,5-1 146,-2-3-78,-3 3 23,10-4 97,-10 5 0,5-2 3,-2-2 17,-3 3 37,4-4 37,0 5-48,-3 0 0,4 0-30,-2 0-46,-3 0 48,9 0-91,-8 0 0,4 0 82,-2 0-15,-3 0 70,9 0-78,-9 0 2,10 0 0,-9 0 7,6 0-19,-6 0 27,8 0-16,-8 0 16,8 0-15,-9 0 30,9 0 0,-7 0 47,4 0 180,-4 0-241,7 0 0,-7 0-40,4 0 1,-3 0 79,4 0-152,-6 5 0,5-4 140,-4 3-152,-1-2 31,3-2-32,0 0 137,-4 0 0,5 1-76,-2 3 117,-3-3-83,5 4 39,-1-5-95,-4 0-11,9 5 44,-9-4-20,4 4-98,-5-5 104,5 0-23,-3 5 5,3-3 121,-5 3-1046,0-5 1007,5 0 18,-4 0-45,4 0-378,-5 0 335,5 0-10,-3 0 113,3 0-28,-5 0-61,0-5 87,5 3-78,-4-3 6,4 5-84,-5 0-30,5 0 102,-4 0 29,4 0-128,-5 0 87,6 0 4,-5 0 4,4 0-22,-5 0 10,5 0 0,-4 0 3,4 0 14,-5 0-93,5 0 105,-3 0 0,4 0 3,-2 0-37,-3 5 111,4-3 1,-5 3 16,5-5-40,-3 0-10,3 0 0,-4 0 17,3 0 1,-3 1-7,3 3-37,-3-3 20,-1 4 0,1-5-14,3 0 38,-3 0 1,4 0 190,-5 0-82,6 0-97,-5 5-30,4-3 68,-5 3-847,0-5 279,5 0-2006,-4 0 1108,4 0 239,-5 0 0,0 0 1</inkml:trace>
  <inkml:trace contextRef="#ctx0" brushRef="#br0" timeOffset="23">12506 12357 10369,'4'12'2203,"-1"-1"0,1 1-1773,-4-1 1,0 6-341,0 2 1,4-2 146,0 2 0,0 0-166,-4 4 0,3-4 97,1 0 1,1-5-154,-1 2 1,-1-4-87,4 0-228,1-1-29,3 0 1,1-4 190,-1-3 1,-3-4-33,-1-4 0,-3-4 99,4-7 0,-6 1 130,2-5 1,1 5-94,-1-1 1,0 2 103,-4 2 1,1-1 16,3 1 0,-3 3 316,3 1-144,-3 4 0,1-3 15,1 2-57,-1 3 0,7 1-103,-6 7 0,2 9-261,-1 3 1,-1 7 83,4 5 0,-4 3-53,1 4 0,-3-1-149,-1 5 1,0-2-101,0 2 1,-1 1 97,-3-5 0,1 0 55,-4-3 1,3-6 352,-4-2 0,1-8-114,-5-4 1,1-3 243,-1 0 0,1-6-104,0-2 1,-2-4-12,-2-4 0,1-2 10,-5-6 0,5-3 79,-1 0 1,2-4-82,1 4 1,5-2-51,-1 2 0,6 1-369,-2-5 1,3 4 149,1-4 1,3 4-736,1-4 0,9-1 405,-2-2 1,5 3-883,-1 0 1,3 3 319,4-3 1,1 5 48,0-1 0,0 1 288,0-1 1,0 6 658,-1-2 0,1 2 0,5-3 0,1 1 0</inkml:trace>
  <inkml:trace contextRef="#ctx0" brushRef="#br0" timeOffset="24">12997 12609 7970,'-6'11'2799,"1"-3"-1129,5-1-917,0-4 0,1 6 129,3-5 1,2-1-724,5-3 0,2 0 9,2 0 0,2 0-1390,2 0 0,6 0 767,-2 0 0,6-1-497,-2-3 0,5 2 475,-2-6 1,3 0 476,1-3 0,1 0 0,-1-1 0</inkml:trace>
  <inkml:trace contextRef="#ctx0" brushRef="#br0" timeOffset="25">13294 12437 7871,'0'12'1553,"0"-1"0,1 1 235,3-1 0,4-3-875,7-1 0,-1 1 319,5 3 1,-4 1-588,4-1 0,0 1-493,4-1 0,-4 4-72,0 0 0,-5 1-378,1-5 1,-3 2 169,-5 2 1,2-2-42,-5 2 1,-2 1-1302,-5 0 1,-4-1 626,-4-4 1,-1 4-506,1 1 1,-4-1 644,0-4 1,-3 1-364,6-1 1,-2-3 319,7-1 0,-2-3 746,1 4 0,-2-6 0,4 3 0</inkml:trace>
  <inkml:trace contextRef="#ctx0" brushRef="#br0" timeOffset="26">13762 12403 13212,'6'5'551,"1"1"-336,-3 6 0,-3 3 43,3 0 0,1 7-27,-1 1 0,3 0 39,-3 3 0,1-2 27,-1-1 0,1-1-360,3-3 1,0 1 158,-4-5-905,5 1 664,-2-10 0,4-2-352,0-8 0,0-7 118,-4-9 1,3-5-14,-2-2 1,-2-3 51,2 3 0,-4 1-79,3 3 0,-3 0 114,4 0 0,-6 5 91,2 3 1,1 2 1362,-1 2-912,0 0 0,-4 3 644,0 0-269,0 6 29,0-3-200,0 5-254,0 5 1,0-3-107,0 6 0,1 0 62,3 3 1,-2 4-196,6 1 0,-4 5 85,3 2 0,0 5-364,0 6 1,2 2-2,-5 2 1,4 2-155,-5 6 0,1 1 128,-4 2 0,0 0 169,0 4-1,0-10 157,0-1 0,0-6-161,0-6 1,-1-2 244,-3-5 0,-2-7-115,-6-4 1,-3-6 247,0-6 1,0 0 32,3 0-122,1 0 1,1-5-141,2-3 0,3-3-402,5-4 1,0-3-62,0-5 1,0-1 179,0-3 0,5 2-596,3-6 1,2 5 401,1-5 1,1 5-25,-1-5 546,1 6 0,4-8 0,2 4 0</inkml:trace>
  <inkml:trace contextRef="#ctx0" brushRef="#br0" timeOffset="27">14219 12175 7871,'5'6'0,"-2"4"580,4-2 1,1-2 832,3 2 0,1-1-685,-1 5 0,4 3 20,1 0 1,0 2-798,-1-2 1,-1 1 108,5 3 0,-5 2-1335,1-6 0,-2 0 847,-1-3 1,-1-6-2190,0-2 2617,-4-3 0,-2-1 0,-5 0 0</inkml:trace>
  <inkml:trace contextRef="#ctx0" brushRef="#br0" timeOffset="28">14436 12163 7871,'-6'5'3164,"-3"-2"-2263,5 4 1,-1-3-376,1 4 1,-1-1-197,-3 5 0,-2-1 14,3 1 0,-4 4-224,0 3 0,-2-1 107,-2 1 1,1 0-911,-5 4 1,5-4 519,-1 0 1,2-1-1063,2 1 1,-1-3 135,1-4 0,0-5-42,-1 1 1,5-5 408,-1 0 722,5-1 0,-7-2 0,4 0 0</inkml:trace>
  <inkml:trace contextRef="#ctx0" brushRef="#br0" timeOffset="29">14173 12266 7871,'-5'6'1667,"4"5"0,-4-9 156,5 6-831,-5-6 350,4 8-901,-5-8 0,8 3 383,2-5 1,-2 0-521,6 0 1,-1 0-374,5 0 1,0 0-260,4 0 1,-2 0-445,5 0 0,-2-2-767,2-1 0,3 0 717,-3-5 0,3 5-536,0-5 0,-4 6 657,-3-2 0,2-1 187,-2 1 0,-3-1 514,-5 1 0,-4 3 0,2-9 0,-5 3 0</inkml:trace>
  <inkml:trace contextRef="#ctx0" brushRef="#br0" timeOffset="30">14367 12106 7871,'-7'0'2793,"-1"0"1,4 4-1477,-3 0-743,4 0-553,-2-4 0,5 1 69,0 3 0,0 2-916,0 5 0,0 5 507,0-1 1,0 6-625,0 2 0,0 1 180,0 7 0,0-5-185,0 5 1,0-2 270,0 2 1,0-4 52,0-4 624,0-5 0,-5 4 0,-1-5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7:32:11.4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16515 8520 7813,'-6'-6'-974,"4"-3"912,-6 5 1,6-1 174,-2 1 587,-2 3-109,-1-4 23,1 0-5,-4 3 244,9-3-390,-5 5-6,1 0-162,4 0 140,-4 0 34,5 0-385,0 5 1,0-2-66,0 5 0,0-5 73,0 5 1,0-4-53,0 3 1,0-3 51,0 4 1,1-2-76,3 2 0,-3 2 76,3-3 0,-3 4-128,-1 0 0,0 0 38,0 1 1,0-3 33,0 2 0,2-2-21,2 6 0,-3-2 21,3-2 1,-3 5 47,-1-1 1,0 5-48,0-1 1,0-1 16,0 1 0,0-4-3,0 4 1,0 0 17,0 4 0,0-4-59,0 0 1,0-1-1,0 1 1,0 1-24,0-4 1,0 0 47,0-1 0,0-2-129,0 2 0,0-2 109,0-2 0,0 1-60,0-1 0,0 2 41,0 2 0,0-2-16,0 2 1,0-2 32,0-2 0,0 1 5,0-1 0,0 4-16,0 0 1,0 1 1,0-5 1,0 0-5,0 1 1,0-1 5,0 1 0,0-1-13,0 1 1,0-1 10,0 0 0,0 1-14,0-1 1,0 1 6,0-1 1,0 1-3,0-1 0,0 0-36,0 1 1,0-1 36,0 1 0,0-1-121,0 0 114,0 1 0,0-1-71,0 1 0,0-5 32,0 1-26,0 0 5,0 3 28,0 0 1,-1 0 194,-3-4-196,3 3 40,-5-3-19,6 4-71,0 1 75,0-1 7,-5 0 1,4 1-5,-3-1 0,3-3-4,1-1 0,0-3-45,0 4 0,0-4-23,0 3 0,0-3 97,0 4 1,0-4-58,0 3 182,0-4 1,0 7-28,0-3 17,0-1-117,0 4-2,0-4 129,0 5-110,0 1 56,0-1 1,0-3-45,0-1-21,0-4 46,0 7-709,0-9 1,0 6-513,0-3-376,0-3 1535,0 4 0,5-10 0,1-1 0</inkml:trace>
  <inkml:trace contextRef="#ctx0" brushRef="#br0" timeOffset="1">16811 9865 8070,'-7'-10'547,"-1"3"-361,6 2 0,-3 3 214,5-1 389,0 1-225,0-3-110,0 5-185,0 5 0,0-2-254,0 5 1,0-1 148,0 4 1,-5 1-71,-3-1 0,-2 5-147,-1 3 1,-1 2-94,1 2 0,0 4-25,0 3 1,-2 8 52,-2 3 1,4 3 279,0 1 1,-1-1-88,5-3 1,2 2 54,1-5 0,3-6-77,1-5 1,5-9 128,2-3 0,3-3-113,2-5 1,-1-2-4,0-5 1,4-1-55,0-3 1,5-6 65,-1-5 0,2-6-141,2-2 1,-2-1 70,-2-6 0,2-3 166,-2-5 0,-3 0-133,-1 5 1,-3-1 251,-5 0 1,3-4-68,-2 1 0,-3 3-42,-2 4 1,-1 4 96,-2-5 0,-2 6-70,-1-1 0,0 7-145,-4 4 1,-1 3 122,-3 0 1,0 1-651,-1 0 391,1 5 1,0-1-614,-1 4 0,1 1-127,0-1 0,3 1-471,1 2 0,-1 5 258,-3 3 1,1-2 1022,3 2 0,-3 4 0,3 6 0</inkml:trace>
  <inkml:trace contextRef="#ctx0" brushRef="#br0" timeOffset="2">16755 9955 8125,'0'12'0,"0"-1"0,1-1 989,3-2 0,7 5-369,8-1 1,2 1 139,2-1 0,0 3-386,4 0 1,2 1-171,4-1 0,2-1-1202,3 5 0,-7-2 674,3 2 0,-4 1 324,0-5 0,3 5 0,-4-2 0</inkml:trace>
  <inkml:trace contextRef="#ctx0" brushRef="#br0" timeOffset="3">20374 8411 8008,'-28'0'140,"10"0"1,-7 1 146,10 3 0,-1 3 348,5 8 0,1-1-226,3 5 0,-2 4-207,5 3 1,-1 6 27,1 2 1,3 0-6,-3 4 1,3-3-103,1-1 1,5-1-162,3 1 0,2-5 62,1-3 1,0-11-224,0-3 0,6-9 63,2 1 1,-2-4 46,2-4 1,-4-7-5,4-8 0,-4-7 47,4-4 0,-6-4 201,2-3 1,-2 0 99,-2-4 0,0 3 214,1-3 0,-5 5 46,1-2 1,-6 3-146,2 1 0,-3 0-315,-1 0 1,-5 6 96,-2 1 0,-3 5-77,-2 3 1,0 3-141,-3 4 1,1 6-298,-5 2 0,4 6-195,-4 5 1,1 2-527,-5 10 0,1 0 237,-1 3 0,4-1-396,0-2 1,6 1 1241,-2-5 0,2 5 0,2-2 0</inkml:trace>
  <inkml:trace contextRef="#ctx0" brushRef="#br0" timeOffset="4">20385 8603 8008,'0'17'0,"1"1"51,3-3 1,0-2 14,7 6 0,-1-4-361,9 4 1,-1-1 52,0 0 0,4 4-299,-3-4 0,-2-5 541,2-2 0,0 3 0,3 4 0</inkml:trace>
  <inkml:trace contextRef="#ctx0" brushRef="#br0" timeOffset="5">20769 8569 7437,'0'11'-642,"0"0"0,0-3 642,0-1 0,0 5 186,0 3 1,0 3 97,0-3 1,-5 9 13,-3-1 0,2 2-72,-2-3 1,5-3 503,-5 0 1,5-2-103,0 2 1,1-6 82,2-6 1,0-3 390,0 4-541,0-6 0,5 3-738,3-5 0,7 0 197,4 0 0,6-5 136,1-2 0,4-2 71,-3 1 0,4-5 29,-1 1 0,1-3-29,-1 0 1,3 1-228,-3-4 0,-2-1 0,-1-4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BE765BE-122E-437E-999D-20BBC0FDD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89BDA90-0BE5-4BC5-82CE-053013EA9D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A02B43-8D11-4AC5-9AD6-E74A2C9A3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D210FBC-E165-4A62-AC8A-B28785716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6F958B2-0EF6-4584-8D10-B147208AC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D5ED73F-B094-4F7C-A9CE-F8B8D3C72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1"/>
            </a:lvl1pPr>
          </a:lstStyle>
          <a:p>
            <a:pPr>
              <a:defRPr/>
            </a:pPr>
            <a:fld id="{8B75CCB4-E0A1-4D37-BDC9-758B81C05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52686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6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98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9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95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67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4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3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15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6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85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05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07D817-867C-4B83-896B-1B4E96E5F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FA3E8-0C3C-994C-93E8-3E106D6CF636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048740-7DA0-470A-BB5A-4BF5F935D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294-FEEB-43B1-A082-829017927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012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816758-EDA0-454C-B0E0-1713CD53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58A4-2E4C-1E46-8E38-9456D48283A7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1AECFC1-CA49-4717-979E-3240B03792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F235-F492-4F74-A656-C3A9B5CA1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8794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AC500A3-B5E0-4AFD-82E5-F0F2B598A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4D296-0D4D-A04C-9309-C88D39D4DB2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887AD4-55EB-44DA-B14D-9403C28CE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5B64-DEAB-4C09-8B25-0074E8F51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1943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161B16-5A38-4169-B121-08BFB9787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9CFE-D45E-0E4C-BD89-D9F8A2BD53D3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A452621-C320-49EE-958F-DEB0125F0B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DFE2-EDDD-48CD-A1B2-D7810926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5937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6C19EA-D920-466D-B2FE-760E213B1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4F5BA-B24E-E142-95AA-6A0FA1627981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8A0CBFB-57A8-4E75-B753-EB7973AED8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02FE-EBA4-41CF-BA34-5B876CB0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400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DB69A4-6FF4-428E-A6AD-2687BD8EB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35666-4E10-704D-B0B3-0132681A3EE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9E5D6A-D550-446E-9277-54C0246CA9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2BB3-215D-4450-B205-E4FFB2761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559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BEAF14-D8B4-4841-BC28-7369C2DB2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62037-B9D5-C645-873F-8C0BD9830B6C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E9D2348-0050-4A3C-9FFD-25AB9E3A87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8A07-910B-4235-AC88-C53452859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732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A56E13-E7CD-4046-B32C-6DD763F08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0446-6BEE-C844-8DA4-E3A2B86FDB2D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785FC5-CDB2-4E00-901A-4A99896DD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E576-1A52-4480-A1AB-93FA1DCFC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708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2EC6F2-70C4-453C-BF96-64AB50860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8A84-8954-B240-8B82-AEF84F7CC508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9BC59FE-CB11-4DEB-A58A-FD23A68291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1206-82F0-4878-AA0D-99860252C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000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FB8DC3-4E46-4BA2-A6B5-456D9A6E1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F12A4-F28D-2246-B0E9-AF8F3530B827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831EDA-54B2-437D-B33E-FEBAA6B81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1A22D-B3A5-4131-805B-89C5EA46A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8247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5B3B90-CB0E-499D-9C05-923CD9066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806CD-C37F-4849-81EB-8A2117E60A1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2D81DC-D3DC-4EB8-8467-E39741331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78466-0A06-4BFE-93A5-49F3B3F6A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966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03B084B9-8CD0-46E9-9E1C-8D183477E89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980952" imgH="6733333" progId="Paint.Picture">
                  <p:embed/>
                </p:oleObj>
              </mc:Choice>
              <mc:Fallback>
                <p:oleObj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03B084B9-8CD0-46E9-9E1C-8D183477E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DDDD0EFC-881C-42AF-8745-C9A635D61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C54DFC3-84D5-49B4-B932-A6803CD38B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12209B-97F4-424F-A129-A37D419F3C2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A6A84DA-9726-4433-A3B4-D84418530C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B496C-7CC7-4032-AC76-E3CF37CE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customXml" Target="../ink/ink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customXml" Target="../ink/ink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customXml" Target="../ink/ink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21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商用芯片应用举例与时序电路简介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05445"/>
            <a:ext cx="7745708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一、商用芯片应用举例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二、时序电路简介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三、存储原理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23888" lvl="1" indent="-265113">
              <a:spcBef>
                <a:spcPts val="60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举例说明或解释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Mealy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Moore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时序电路到底有何不同。</a:t>
            </a:r>
            <a:endParaRPr lang="en-US" altLang="zh-CN" sz="2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3D1FC-1334-AA41-9506-DBBE00AE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7336F-3DFB-2647-8DD1-4F30EF2B57E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01CF40-7CC8-3545-857F-ABEB122EB3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564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6483"/>
    </mc:Choice>
    <mc:Fallback xmlns="">
      <p:transition advClick="0" advTm="16483"/>
    </mc:Fallback>
  </mc:AlternateContent>
  <p:extLst>
    <p:ext uri="{E180D4A7-C9FB-4DFB-919C-405C955672EB}">
      <p14:showEvtLst xmlns:p14="http://schemas.microsoft.com/office/powerpoint/2010/main">
        <p14:playEvt time="8" objId="5"/>
        <p14:stopEvt time="15951" objId="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6">
            <a:extLst>
              <a:ext uri="{FF2B5EF4-FFF2-40B4-BE49-F238E27FC236}">
                <a16:creationId xmlns:a16="http://schemas.microsoft.com/office/drawing/2014/main" id="{96A9BFA3-F4F6-486D-A68B-0CE589A2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4400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为什么要学时序电路？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9222" name="Rectangle 42">
            <a:extLst>
              <a:ext uri="{FF2B5EF4-FFF2-40B4-BE49-F238E27FC236}">
                <a16:creationId xmlns:a16="http://schemas.microsoft.com/office/drawing/2014/main" id="{055E143D-0EA8-4CB5-A4E7-7869F68C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时序电路简介（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8279CAA0-177E-43E8-90D1-52AD55DC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96" y="1246568"/>
            <a:ext cx="2611074" cy="186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D997CF-B3CB-4D13-8D86-0F7614102492}"/>
              </a:ext>
            </a:extLst>
          </p:cNvPr>
          <p:cNvSpPr/>
          <p:nvPr/>
        </p:nvSpPr>
        <p:spPr bwMode="auto">
          <a:xfrm>
            <a:off x="7111746" y="1867663"/>
            <a:ext cx="847344" cy="117391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Picture 8" descr="Fig_5-5">
            <a:extLst>
              <a:ext uri="{FF2B5EF4-FFF2-40B4-BE49-F238E27FC236}">
                <a16:creationId xmlns:a16="http://schemas.microsoft.com/office/drawing/2014/main" id="{FBCAAE70-6929-43C4-AE7D-29F41CEC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0" y="4338319"/>
            <a:ext cx="4603796" cy="137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18A7FDED-15BE-4C8C-9933-BCCD357C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16" y="3736551"/>
            <a:ext cx="2059132" cy="150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D097A29E-50D8-48BF-8B91-7297C3C5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27740" y="3627325"/>
            <a:ext cx="1853399" cy="137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57FCDC1B-97E5-49D4-8B89-D9DA1C3F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46" y="4726647"/>
            <a:ext cx="1631904" cy="163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6">
            <a:extLst>
              <a:ext uri="{FF2B5EF4-FFF2-40B4-BE49-F238E27FC236}">
                <a16:creationId xmlns:a16="http://schemas.microsoft.com/office/drawing/2014/main" id="{9A7EDAB4-85E3-4CF6-815C-ABD54E8D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1657349"/>
            <a:ext cx="4441073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组合电路的特点</a:t>
            </a:r>
            <a:endParaRPr lang="en-US" altLang="zh-CN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000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当输出与输入关系存在时间依赖时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6" name="Text Box 36">
            <a:extLst>
              <a:ext uri="{FF2B5EF4-FFF2-40B4-BE49-F238E27FC236}">
                <a16:creationId xmlns:a16="http://schemas.microsoft.com/office/drawing/2014/main" id="{9A7EDAB4-85E3-4CF6-815C-ABD54E8D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47" y="3091994"/>
            <a:ext cx="4441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使电路更简单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CEB11-FE89-D14D-AB83-58C2AFB2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9F9C3C-5A88-3C47-B43F-B424E723F7F9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FB6E9-4292-5A4D-A657-56D14E343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69620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build="p" bldLvl="2"/>
      <p:bldP spid="16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6">
            <a:extLst>
              <a:ext uri="{FF2B5EF4-FFF2-40B4-BE49-F238E27FC236}">
                <a16:creationId xmlns:a16="http://schemas.microsoft.com/office/drawing/2014/main" id="{96A9BFA3-F4F6-486D-A68B-0CE589A2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8569325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时序电路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354013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华文新魏" panose="02010800040101010101" pitchFamily="2" charset="-122"/>
              </a:rPr>
              <a:t>输出不仅依赖当时的输入，而且依赖过去的输入</a:t>
            </a:r>
            <a:endParaRPr lang="en-US" altLang="zh-CN" sz="2600" dirty="0">
              <a:ea typeface="华文新魏" panose="02010800040101010101" pitchFamily="2" charset="-122"/>
            </a:endParaRPr>
          </a:p>
        </p:txBody>
      </p:sp>
      <p:sp>
        <p:nvSpPr>
          <p:cNvPr id="9222" name="Rectangle 42">
            <a:extLst>
              <a:ext uri="{FF2B5EF4-FFF2-40B4-BE49-F238E27FC236}">
                <a16:creationId xmlns:a16="http://schemas.microsoft.com/office/drawing/2014/main" id="{055E143D-0EA8-4CB5-A4E7-7869F68C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时序电路简介（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67D4FEA-C26E-46E4-88AC-9D56967D9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" y="4553268"/>
            <a:ext cx="4575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时序电路结构</a:t>
            </a:r>
            <a:endParaRPr lang="zh-CN" altLang="en-US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8B93889F-BC99-44F5-A589-8F700718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" y="2111058"/>
            <a:ext cx="8584565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88937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过去的输入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4013" lvl="1" indent="158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必须以某种形式保存下来，称之为</a:t>
            </a: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endParaRPr lang="en-US" altLang="zh-CN" sz="2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121080A5-56F7-4E4E-B25E-6AA8A97DF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" y="3623310"/>
            <a:ext cx="85807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88937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时序电路常被称为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有限状态机</a:t>
            </a:r>
            <a:r>
              <a:rPr lang="zh-CN" altLang="en-US" dirty="0">
                <a:ea typeface="华文新魏" panose="02010800040101010101" pitchFamily="2" charset="-122"/>
              </a:rPr>
              <a:t>（ </a:t>
            </a:r>
            <a:r>
              <a:rPr lang="en-US" altLang="zh-CN" dirty="0">
                <a:ea typeface="华文新魏" panose="02010800040101010101" pitchFamily="2" charset="-122"/>
              </a:rPr>
              <a:t>finite-state machines</a:t>
            </a:r>
            <a:r>
              <a:rPr lang="zh-CN" altLang="en-US" dirty="0"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ea typeface="华文新魏" panose="02010800040101010101" pitchFamily="2" charset="-122"/>
              </a:rPr>
              <a:t>FSM</a:t>
            </a:r>
            <a:r>
              <a:rPr lang="zh-CN" altLang="en-US" dirty="0">
                <a:ea typeface="华文新魏" panose="02010800040101010101" pitchFamily="2" charset="-122"/>
              </a:rPr>
              <a:t>）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72F094DC-38B0-4643-8877-E7FA04FD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" y="3123337"/>
            <a:ext cx="85845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5600" lvl="1" indent="158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是过去输入的抽象表达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3A3F79-9AD9-405F-A99D-AD3F5063D086}"/>
              </a:ext>
            </a:extLst>
          </p:cNvPr>
          <p:cNvGrpSpPr/>
          <p:nvPr/>
        </p:nvGrpSpPr>
        <p:grpSpPr>
          <a:xfrm>
            <a:off x="5156539" y="4730362"/>
            <a:ext cx="3506805" cy="790664"/>
            <a:chOff x="1881851" y="4328091"/>
            <a:chExt cx="6683317" cy="1596896"/>
          </a:xfrm>
          <a:solidFill>
            <a:schemeClr val="bg1">
              <a:lumMod val="65000"/>
            </a:schemeClr>
          </a:solidFill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D36D700-49C3-4C1C-AC7C-7E38C2C73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851" y="4328091"/>
              <a:ext cx="6660457" cy="1596896"/>
            </a:xfrm>
            <a:prstGeom prst="rect">
              <a:avLst/>
            </a:prstGeom>
            <a:grpFill/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2874CD-AC5D-4A7E-8D12-0634B49CBB5D}"/>
                </a:ext>
              </a:extLst>
            </p:cNvPr>
            <p:cNvSpPr/>
            <p:nvPr/>
          </p:nvSpPr>
          <p:spPr bwMode="auto">
            <a:xfrm>
              <a:off x="7787861" y="4910284"/>
              <a:ext cx="777307" cy="5608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5481B51-4404-467E-8FFC-5ED31034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240" y="4785388"/>
              <a:ext cx="796069" cy="449553"/>
            </a:xfrm>
            <a:prstGeom prst="rect">
              <a:avLst/>
            </a:prstGeom>
            <a:grpFill/>
          </p:spPr>
        </p:pic>
      </p:grpSp>
      <p:sp>
        <p:nvSpPr>
          <p:cNvPr id="18" name="Text Box 9">
            <a:extLst>
              <a:ext uri="{FF2B5EF4-FFF2-40B4-BE49-F238E27FC236}">
                <a16:creationId xmlns:a16="http://schemas.microsoft.com/office/drawing/2014/main" id="{AB1BEE76-7911-F24A-B5BB-2CB52CD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84" y="5048742"/>
            <a:ext cx="45753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存储元件：保存信息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2614E6-0DB7-6844-8464-4B7EFEE1D390}"/>
              </a:ext>
            </a:extLst>
          </p:cNvPr>
          <p:cNvSpPr/>
          <p:nvPr/>
        </p:nvSpPr>
        <p:spPr bwMode="auto">
          <a:xfrm>
            <a:off x="7278129" y="4993907"/>
            <a:ext cx="704336" cy="368925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03FCC546-A43C-D940-B726-0BCB01C66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82" y="5518130"/>
            <a:ext cx="45753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组合电路：处理加工信息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4128FE-1A8C-2942-90F7-9AFA63BC6561}"/>
              </a:ext>
            </a:extLst>
          </p:cNvPr>
          <p:cNvSpPr/>
          <p:nvPr/>
        </p:nvSpPr>
        <p:spPr bwMode="auto">
          <a:xfrm>
            <a:off x="5750004" y="4738530"/>
            <a:ext cx="818283" cy="557758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5BA050A-B9B0-2249-A42F-46EF48669454}"/>
              </a:ext>
            </a:extLst>
          </p:cNvPr>
          <p:cNvCxnSpPr/>
          <p:nvPr/>
        </p:nvCxnSpPr>
        <p:spPr bwMode="auto">
          <a:xfrm>
            <a:off x="6724650" y="4843849"/>
            <a:ext cx="1381382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197CF6E-FEEA-0F46-9709-9DCA0A39A14C}"/>
              </a:ext>
            </a:extLst>
          </p:cNvPr>
          <p:cNvCxnSpPr/>
          <p:nvPr/>
        </p:nvCxnSpPr>
        <p:spPr bwMode="auto">
          <a:xfrm>
            <a:off x="6592843" y="5206317"/>
            <a:ext cx="612000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6C351-1700-5742-B110-A296B03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7CFEAC-F378-ED45-9859-BAD37F5CD98C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AD2F0-4214-4640-BC95-92D57C9A4E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305273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18" grpId="0"/>
      <p:bldP spid="2" grpId="0" animBg="1"/>
      <p:bldP spid="2" grpId="1" animBg="1"/>
      <p:bldP spid="19" grpId="0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0">
            <a:extLst>
              <a:ext uri="{FF2B5EF4-FFF2-40B4-BE49-F238E27FC236}">
                <a16:creationId xmlns:a16="http://schemas.microsoft.com/office/drawing/2014/main" id="{3F247F2E-E66A-4796-8E2B-F6A9C43B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时序电路简介（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5DA55143-C866-4612-AA7B-20643C98E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3" y="1100729"/>
            <a:ext cx="85469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7575"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华文新魏" panose="02010800040101010101" pitchFamily="2" charset="-122"/>
              </a:rPr>
              <a:t>组合电路：处理加工信息</a:t>
            </a:r>
            <a:endParaRPr lang="en-US" altLang="zh-CN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3A3F79-9AD9-405F-A99D-AD3F5063D086}"/>
              </a:ext>
            </a:extLst>
          </p:cNvPr>
          <p:cNvGrpSpPr/>
          <p:nvPr/>
        </p:nvGrpSpPr>
        <p:grpSpPr>
          <a:xfrm>
            <a:off x="1207481" y="4716711"/>
            <a:ext cx="6683317" cy="1596896"/>
            <a:chOff x="1881851" y="4328091"/>
            <a:chExt cx="6683317" cy="1596896"/>
          </a:xfrm>
          <a:solidFill>
            <a:schemeClr val="bg1">
              <a:lumMod val="65000"/>
            </a:schemeClr>
          </a:solidFill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36D700-49C3-4C1C-AC7C-7E38C2C73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851" y="4328091"/>
              <a:ext cx="6660457" cy="1596896"/>
            </a:xfrm>
            <a:prstGeom prst="rect">
              <a:avLst/>
            </a:prstGeom>
            <a:grpFill/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2874CD-AC5D-4A7E-8D12-0634B49CBB5D}"/>
                </a:ext>
              </a:extLst>
            </p:cNvPr>
            <p:cNvSpPr/>
            <p:nvPr/>
          </p:nvSpPr>
          <p:spPr bwMode="auto">
            <a:xfrm>
              <a:off x="7787861" y="4910284"/>
              <a:ext cx="777307" cy="5608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481B51-4404-467E-8FFC-5ED31034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240" y="4785388"/>
              <a:ext cx="796069" cy="449553"/>
            </a:xfrm>
            <a:prstGeom prst="rect">
              <a:avLst/>
            </a:prstGeom>
            <a:noFill/>
          </p:spPr>
        </p:pic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FE4E1E-32A9-428D-9A34-A2F8A50C958D}"/>
              </a:ext>
            </a:extLst>
          </p:cNvPr>
          <p:cNvCxnSpPr/>
          <p:nvPr/>
        </p:nvCxnSpPr>
        <p:spPr bwMode="auto">
          <a:xfrm>
            <a:off x="5780745" y="4887379"/>
            <a:ext cx="1108710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" name="文本框 3"/>
          <p:cNvSpPr txBox="1"/>
          <p:nvPr/>
        </p:nvSpPr>
        <p:spPr>
          <a:xfrm>
            <a:off x="4312354" y="5354632"/>
            <a:ext cx="51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07951" y="4750673"/>
            <a:ext cx="51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5DA55143-C866-4612-AA7B-20643C98E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3" y="1572016"/>
            <a:ext cx="8546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0" lvl="2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下一状态函数：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Next State = f(Inputs, P. state)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5DA55143-C866-4612-AA7B-20643C98E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97" y="2459820"/>
            <a:ext cx="8546958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071563" lvl="3" indent="0" eaLnBrk="1" hangingPunct="1"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  <a:tabLst>
                <a:tab pos="984250" algn="l"/>
              </a:tabLst>
            </a:pPr>
            <a:r>
              <a:rPr lang="en-US" altLang="zh-CN" sz="2000" dirty="0">
                <a:solidFill>
                  <a:srgbClr val="0000FF"/>
                </a:solidFill>
                <a:ea typeface="华文新魏" panose="02010800040101010101" pitchFamily="2" charset="-122"/>
              </a:rPr>
              <a:t>Mealy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</a:rPr>
              <a:t>型：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Outputs = g(Inputs, P. state)</a:t>
            </a:r>
          </a:p>
          <a:p>
            <a:pPr marL="1071563" lvl="3" indent="0" eaLnBrk="1" hangingPunct="1"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  <a:tabLst>
                <a:tab pos="984250" algn="l"/>
              </a:tabLst>
            </a:pPr>
            <a:r>
              <a:rPr lang="en-US" altLang="zh-CN" sz="2000" dirty="0">
                <a:solidFill>
                  <a:srgbClr val="0000FF"/>
                </a:solidFill>
                <a:ea typeface="华文新魏" panose="02010800040101010101" pitchFamily="2" charset="-122"/>
              </a:rPr>
              <a:t>Moore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</a:rPr>
              <a:t>型：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Outputs = h(P. state)</a:t>
            </a:r>
          </a:p>
          <a:p>
            <a:pPr marL="1071563" lvl="3" indent="0" eaLnBrk="1" hangingPunct="1"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  <a:tabLst>
                <a:tab pos="984250" algn="l"/>
              </a:tabLst>
            </a:pPr>
            <a:r>
              <a:rPr lang="zh-CN" altLang="en-US" sz="2000" dirty="0">
                <a:solidFill>
                  <a:srgbClr val="0000FF"/>
                </a:solidFill>
                <a:ea typeface="华文新魏" panose="02010800040101010101" pitchFamily="2" charset="-122"/>
              </a:rPr>
              <a:t>混合型</a:t>
            </a:r>
            <a:endParaRPr lang="en-US" altLang="zh-CN" sz="20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DA55143-C866-4612-AA7B-20643C98E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71" y="3572927"/>
            <a:ext cx="8546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8525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与人类大脑工作过程的类比</a:t>
            </a:r>
            <a:endParaRPr lang="en-US" altLang="zh-CN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5DA55143-C866-4612-AA7B-20643C98E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46" y="4075707"/>
            <a:ext cx="8546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8525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同步与异步时序电路</a:t>
            </a:r>
            <a:endParaRPr lang="en-US" altLang="zh-CN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8287" y="4907389"/>
            <a:ext cx="505425" cy="656607"/>
            <a:chOff x="1838287" y="4907388"/>
            <a:chExt cx="505425" cy="65660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0FE4E1E-32A9-428D-9A34-A2F8A50C958D}"/>
                </a:ext>
              </a:extLst>
            </p:cNvPr>
            <p:cNvCxnSpPr/>
            <p:nvPr/>
          </p:nvCxnSpPr>
          <p:spPr bwMode="auto">
            <a:xfrm>
              <a:off x="1839712" y="4907388"/>
              <a:ext cx="504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0FE4E1E-32A9-428D-9A34-A2F8A50C958D}"/>
                </a:ext>
              </a:extLst>
            </p:cNvPr>
            <p:cNvCxnSpPr/>
            <p:nvPr/>
          </p:nvCxnSpPr>
          <p:spPr bwMode="auto">
            <a:xfrm>
              <a:off x="1838287" y="5563995"/>
              <a:ext cx="504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FE4E1E-32A9-428D-9A34-A2F8A50C958D}"/>
              </a:ext>
            </a:extLst>
          </p:cNvPr>
          <p:cNvCxnSpPr/>
          <p:nvPr/>
        </p:nvCxnSpPr>
        <p:spPr bwMode="auto">
          <a:xfrm>
            <a:off x="4078706" y="5561080"/>
            <a:ext cx="648000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34" name="组合 33"/>
          <p:cNvGrpSpPr/>
          <p:nvPr/>
        </p:nvGrpSpPr>
        <p:grpSpPr>
          <a:xfrm>
            <a:off x="4263358" y="5736595"/>
            <a:ext cx="1018325" cy="246221"/>
            <a:chOff x="4263358" y="5736595"/>
            <a:chExt cx="1018325" cy="246221"/>
          </a:xfrm>
        </p:grpSpPr>
        <p:cxnSp>
          <p:nvCxnSpPr>
            <p:cNvPr id="32" name="直接箭头连接符 31"/>
            <p:cNvCxnSpPr/>
            <p:nvPr/>
          </p:nvCxnSpPr>
          <p:spPr bwMode="auto">
            <a:xfrm>
              <a:off x="4879074" y="5859706"/>
              <a:ext cx="402609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3" name="文本框 32"/>
            <p:cNvSpPr txBox="1"/>
            <p:nvPr/>
          </p:nvSpPr>
          <p:spPr>
            <a:xfrm>
              <a:off x="4263358" y="57365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同步信号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5" name="Text Box 12">
            <a:extLst>
              <a:ext uri="{FF2B5EF4-FFF2-40B4-BE49-F238E27FC236}">
                <a16:creationId xmlns:a16="http://schemas.microsoft.com/office/drawing/2014/main" id="{337215C9-BD00-7F47-9CD2-C14B012C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46" y="2018427"/>
            <a:ext cx="8546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0" lvl="2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输出函数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C669A440-61FC-F340-92A6-D33476524802}"/>
              </a:ext>
            </a:extLst>
          </p:cNvPr>
          <p:cNvCxnSpPr/>
          <p:nvPr/>
        </p:nvCxnSpPr>
        <p:spPr bwMode="auto">
          <a:xfrm>
            <a:off x="1757422" y="5554456"/>
            <a:ext cx="0" cy="7560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5" name="直接箭头连接符 21">
            <a:extLst>
              <a:ext uri="{FF2B5EF4-FFF2-40B4-BE49-F238E27FC236}">
                <a16:creationId xmlns:a16="http://schemas.microsoft.com/office/drawing/2014/main" id="{155A8C75-4253-E741-B910-717DF17FE297}"/>
              </a:ext>
            </a:extLst>
          </p:cNvPr>
          <p:cNvCxnSpPr/>
          <p:nvPr/>
        </p:nvCxnSpPr>
        <p:spPr bwMode="auto">
          <a:xfrm>
            <a:off x="1755905" y="5555756"/>
            <a:ext cx="504000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58" name="直线连接符 10257">
            <a:extLst>
              <a:ext uri="{FF2B5EF4-FFF2-40B4-BE49-F238E27FC236}">
                <a16:creationId xmlns:a16="http://schemas.microsoft.com/office/drawing/2014/main" id="{B3181E19-1CCA-DE4F-92FC-C165A76120A1}"/>
              </a:ext>
            </a:extLst>
          </p:cNvPr>
          <p:cNvCxnSpPr/>
          <p:nvPr/>
        </p:nvCxnSpPr>
        <p:spPr bwMode="auto">
          <a:xfrm>
            <a:off x="7126524" y="5554456"/>
            <a:ext cx="0" cy="7560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62" name="直线箭头连接符 10261">
            <a:extLst>
              <a:ext uri="{FF2B5EF4-FFF2-40B4-BE49-F238E27FC236}">
                <a16:creationId xmlns:a16="http://schemas.microsoft.com/office/drawing/2014/main" id="{950E914F-6D0F-A14E-ADB0-F73EC1B8992B}"/>
              </a:ext>
            </a:extLst>
          </p:cNvPr>
          <p:cNvCxnSpPr/>
          <p:nvPr/>
        </p:nvCxnSpPr>
        <p:spPr bwMode="auto">
          <a:xfrm>
            <a:off x="6623218" y="5554456"/>
            <a:ext cx="503999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64" name="直线箭头连接符 10263">
            <a:extLst>
              <a:ext uri="{FF2B5EF4-FFF2-40B4-BE49-F238E27FC236}">
                <a16:creationId xmlns:a16="http://schemas.microsoft.com/office/drawing/2014/main" id="{354E2354-0FE2-B94C-8990-F4A72D8AD8F3}"/>
              </a:ext>
            </a:extLst>
          </p:cNvPr>
          <p:cNvCxnSpPr/>
          <p:nvPr/>
        </p:nvCxnSpPr>
        <p:spPr bwMode="auto">
          <a:xfrm flipH="1">
            <a:off x="1755905" y="6314300"/>
            <a:ext cx="5364000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FBA45-780F-DC46-8F5F-BACA7471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7207B-04C5-3143-B384-299868B41A2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164F5-5819-BE4D-867A-7D4B8ACAA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29137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2 0.00347 L 4.16667E-6 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95 -1.48148E-6 L 0.01805 -1.48148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57 0.00069 L 0.06077 0.000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4" grpId="1"/>
      <p:bldP spid="16" grpId="0" uiExpand="1" bldLvl="3"/>
      <p:bldP spid="17" grpId="0" uiExpand="1" build="p" bldLvl="3"/>
      <p:bldP spid="19" grpId="0" uiExpand="1" build="p" bldLvl="3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">
            <a:extLst>
              <a:ext uri="{FF2B5EF4-FFF2-40B4-BE49-F238E27FC236}">
                <a16:creationId xmlns:a16="http://schemas.microsoft.com/office/drawing/2014/main" id="{A9619B76-0DF5-4F92-BA2A-92CDFADA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时序电路简介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6629" name="Text Box 9">
            <a:extLst>
              <a:ext uri="{FF2B5EF4-FFF2-40B4-BE49-F238E27FC236}">
                <a16:creationId xmlns:a16="http://schemas.microsoft.com/office/drawing/2014/main" id="{EA772F07-0505-43B3-83D7-15EA193C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5668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</a:t>
            </a:r>
          </a:p>
        </p:txBody>
      </p:sp>
      <p:sp>
        <p:nvSpPr>
          <p:cNvPr id="26630" name="Text Box 60">
            <a:extLst>
              <a:ext uri="{FF2B5EF4-FFF2-40B4-BE49-F238E27FC236}">
                <a16:creationId xmlns:a16="http://schemas.microsoft.com/office/drawing/2014/main" id="{04BD1A84-76BD-4D7D-9061-58BE1E25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830329"/>
            <a:ext cx="8440737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状态用带有名字的圈表示；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有向弧表示状态的变迁；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弧上标</a:t>
            </a:r>
            <a:r>
              <a:rPr lang="zh-CN" altLang="en-US" sz="2600" dirty="0">
                <a:ea typeface="华文新魏" panose="02010800040101010101" pitchFamily="2" charset="-122"/>
              </a:rPr>
              <a:t>有变迁的输入条件；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输入条件旁边伴有对应的输出值（</a:t>
            </a:r>
            <a:r>
              <a:rPr lang="en-US" altLang="zh-CN" sz="2400" dirty="0">
                <a:ea typeface="华文新魏" panose="02010800040101010101" pitchFamily="2" charset="-122"/>
              </a:rPr>
              <a:t>Mealy</a:t>
            </a:r>
            <a:r>
              <a:rPr lang="zh-CN" altLang="en-US" sz="2400" dirty="0">
                <a:ea typeface="华文新魏" panose="02010800040101010101" pitchFamily="2" charset="-122"/>
              </a:rPr>
              <a:t>型），或者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输出值写在圈内（</a:t>
            </a:r>
            <a:r>
              <a:rPr lang="en-US" altLang="zh-CN" sz="2400" dirty="0">
                <a:ea typeface="华文新魏" panose="02010800040101010101" pitchFamily="2" charset="-122"/>
              </a:rPr>
              <a:t>Moore</a:t>
            </a:r>
            <a:r>
              <a:rPr lang="zh-CN" altLang="en-US" sz="2400" dirty="0">
                <a:ea typeface="华文新魏" panose="02010800040101010101" pitchFamily="2" charset="-122"/>
              </a:rPr>
              <a:t>型）。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8299" y="1588944"/>
            <a:ext cx="4591475" cy="1865126"/>
            <a:chOff x="1228299" y="1588944"/>
            <a:chExt cx="4591475" cy="1865126"/>
          </a:xfrm>
        </p:grpSpPr>
        <p:grpSp>
          <p:nvGrpSpPr>
            <p:cNvPr id="26631" name="Group 61">
              <a:extLst>
                <a:ext uri="{FF2B5EF4-FFF2-40B4-BE49-F238E27FC236}">
                  <a16:creationId xmlns:a16="http://schemas.microsoft.com/office/drawing/2014/main" id="{9B5D7914-7170-479B-90FC-B5D6ECD14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187" y="1781476"/>
              <a:ext cx="2541587" cy="1520825"/>
              <a:chOff x="4013" y="161"/>
              <a:chExt cx="1601" cy="958"/>
            </a:xfrm>
          </p:grpSpPr>
          <p:grpSp>
            <p:nvGrpSpPr>
              <p:cNvPr id="26632" name="Group 12">
                <a:extLst>
                  <a:ext uri="{FF2B5EF4-FFF2-40B4-BE49-F238E27FC236}">
                    <a16:creationId xmlns:a16="http://schemas.microsoft.com/office/drawing/2014/main" id="{43339737-3126-4DE0-A2B8-3532FE1EA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" y="161"/>
                <a:ext cx="1327" cy="336"/>
                <a:chOff x="2210" y="1776"/>
                <a:chExt cx="1327" cy="336"/>
              </a:xfrm>
            </p:grpSpPr>
            <p:sp>
              <p:nvSpPr>
                <p:cNvPr id="26641" name="Oval 13">
                  <a:extLst>
                    <a:ext uri="{FF2B5EF4-FFF2-40B4-BE49-F238E27FC236}">
                      <a16:creationId xmlns:a16="http://schemas.microsoft.com/office/drawing/2014/main" id="{AF1BABDB-E1A9-4EE7-BC4C-FA54BB66B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1824"/>
                  <a:ext cx="397" cy="28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buFont typeface="Arial" panose="020B0604020202020204" pitchFamily="34" charset="0"/>
                    <a:buNone/>
                  </a:pPr>
                  <a:r>
                    <a:rPr lang="en-US" altLang="zh-CN" sz="1800" i="1" dirty="0"/>
                    <a:t>y</a:t>
                  </a:r>
                  <a:endParaRPr lang="en-US" altLang="zh-CN" sz="1800" dirty="0"/>
                </a:p>
              </p:txBody>
            </p:sp>
            <p:sp>
              <p:nvSpPr>
                <p:cNvPr id="26642" name="Oval 14">
                  <a:extLst>
                    <a:ext uri="{FF2B5EF4-FFF2-40B4-BE49-F238E27FC236}">
                      <a16:creationId xmlns:a16="http://schemas.microsoft.com/office/drawing/2014/main" id="{A5721943-ABAA-4D9D-A52F-11EC71BA2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" y="1824"/>
                  <a:ext cx="397" cy="28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/>
                </a:p>
              </p:txBody>
            </p:sp>
            <p:sp>
              <p:nvSpPr>
                <p:cNvPr id="26643" name="Line 15">
                  <a:extLst>
                    <a:ext uri="{FF2B5EF4-FFF2-40B4-BE49-F238E27FC236}">
                      <a16:creationId xmlns:a16="http://schemas.microsoft.com/office/drawing/2014/main" id="{F8E8531E-1AB7-436C-8E99-DDAB7AD38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6" y="1974"/>
                  <a:ext cx="5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4" name="Text Box 16">
                  <a:extLst>
                    <a:ext uri="{FF2B5EF4-FFF2-40B4-BE49-F238E27FC236}">
                      <a16:creationId xmlns:a16="http://schemas.microsoft.com/office/drawing/2014/main" id="{FB55AEE9-50AA-47EC-A8B9-31238FF9D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0" y="1776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1800" i="1"/>
                    <a:t>x/z</a:t>
                  </a:r>
                </a:p>
              </p:txBody>
            </p:sp>
            <p:sp>
              <p:nvSpPr>
                <p:cNvPr id="26645" name="Rectangle 17">
                  <a:extLst>
                    <a:ext uri="{FF2B5EF4-FFF2-40B4-BE49-F238E27FC236}">
                      <a16:creationId xmlns:a16="http://schemas.microsoft.com/office/drawing/2014/main" id="{4B481574-08DF-4A5E-96FA-3DA7D3F03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9" y="1834"/>
                  <a:ext cx="2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1800" i="1" dirty="0"/>
                    <a:t>y</a:t>
                  </a:r>
                  <a:r>
                    <a:rPr lang="en-US" altLang="zh-CN" sz="1800" baseline="30000" dirty="0"/>
                    <a:t>*</a:t>
                  </a:r>
                </a:p>
              </p:txBody>
            </p:sp>
          </p:grpSp>
          <p:grpSp>
            <p:nvGrpSpPr>
              <p:cNvPr id="26633" name="Group 34">
                <a:extLst>
                  <a:ext uri="{FF2B5EF4-FFF2-40B4-BE49-F238E27FC236}">
                    <a16:creationId xmlns:a16="http://schemas.microsoft.com/office/drawing/2014/main" id="{9623E034-6789-4FEF-A393-64D2E48D1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3" y="735"/>
                <a:ext cx="1601" cy="384"/>
                <a:chOff x="3167" y="1704"/>
                <a:chExt cx="1601" cy="384"/>
              </a:xfrm>
            </p:grpSpPr>
            <p:sp>
              <p:nvSpPr>
                <p:cNvPr id="26634" name="Oval 35">
                  <a:extLst>
                    <a:ext uri="{FF2B5EF4-FFF2-40B4-BE49-F238E27FC236}">
                      <a16:creationId xmlns:a16="http://schemas.microsoft.com/office/drawing/2014/main" id="{67CAF131-04BD-46A0-9B8C-E2C7F2673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7" y="1704"/>
                  <a:ext cx="5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buFont typeface="Arial" panose="020B0604020202020204" pitchFamily="34" charset="0"/>
                    <a:buNone/>
                  </a:pPr>
                  <a:r>
                    <a:rPr lang="en-US" altLang="zh-CN" sz="1800" i="1" dirty="0">
                      <a:ea typeface="楷体_GB2312" pitchFamily="49" charset="-122"/>
                    </a:rPr>
                    <a:t>y/z</a:t>
                  </a:r>
                  <a:endParaRPr lang="en-US" altLang="zh-CN" sz="1800" dirty="0">
                    <a:ea typeface="楷体_GB2312" pitchFamily="49" charset="-122"/>
                  </a:endParaRPr>
                </a:p>
              </p:txBody>
            </p:sp>
            <p:sp>
              <p:nvSpPr>
                <p:cNvPr id="26635" name="Oval 36">
                  <a:extLst>
                    <a:ext uri="{FF2B5EF4-FFF2-40B4-BE49-F238E27FC236}">
                      <a16:creationId xmlns:a16="http://schemas.microsoft.com/office/drawing/2014/main" id="{08CF5504-A733-43DD-A2D2-B66DE6892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4" y="1704"/>
                  <a:ext cx="5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/>
                </a:p>
              </p:txBody>
            </p:sp>
            <p:sp>
              <p:nvSpPr>
                <p:cNvPr id="26636" name="Line 37">
                  <a:extLst>
                    <a:ext uri="{FF2B5EF4-FFF2-40B4-BE49-F238E27FC236}">
                      <a16:creationId xmlns:a16="http://schemas.microsoft.com/office/drawing/2014/main" id="{801D18F0-EC14-4024-96B1-5698A84CD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0" y="1902"/>
                  <a:ext cx="4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37" name="Text Box 38">
                  <a:extLst>
                    <a:ext uri="{FF2B5EF4-FFF2-40B4-BE49-F238E27FC236}">
                      <a16:creationId xmlns:a16="http://schemas.microsoft.com/office/drawing/2014/main" id="{BC484288-D643-42D0-9BE4-8E069A98DE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5" y="1713"/>
                  <a:ext cx="1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1800" i="1" dirty="0"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6638" name="Rectangle 39">
                  <a:extLst>
                    <a:ext uri="{FF2B5EF4-FFF2-40B4-BE49-F238E27FC236}">
                      <a16:creationId xmlns:a16="http://schemas.microsoft.com/office/drawing/2014/main" id="{28DD1001-8CC3-412D-BDFF-AC8A47776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2" y="1752"/>
                  <a:ext cx="2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1800" i="1" dirty="0">
                      <a:ea typeface="楷体_GB2312" pitchFamily="49" charset="-122"/>
                    </a:rPr>
                    <a:t>y</a:t>
                  </a:r>
                  <a:r>
                    <a:rPr lang="en-US" altLang="zh-CN" sz="1800" baseline="30000" dirty="0">
                      <a:ea typeface="楷体_GB2312" pitchFamily="49" charset="-122"/>
                    </a:rPr>
                    <a:t>*</a:t>
                  </a:r>
                </a:p>
              </p:txBody>
            </p:sp>
            <p:sp>
              <p:nvSpPr>
                <p:cNvPr id="26639" name="Rectangle 40">
                  <a:extLst>
                    <a:ext uri="{FF2B5EF4-FFF2-40B4-BE49-F238E27FC236}">
                      <a16:creationId xmlns:a16="http://schemas.microsoft.com/office/drawing/2014/main" id="{81FF30A5-DF99-4F1E-82C7-F9E3CA2FE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824"/>
                  <a:ext cx="1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1800">
                      <a:ea typeface="楷体_GB2312" pitchFamily="49" charset="-122"/>
                    </a:rPr>
                    <a:t>z</a:t>
                  </a:r>
                  <a:endParaRPr lang="en-US" altLang="zh-CN" sz="1800" baseline="30000">
                    <a:ea typeface="楷体_GB2312" pitchFamily="49" charset="-122"/>
                  </a:endParaRPr>
                </a:p>
              </p:txBody>
            </p:sp>
            <p:sp>
              <p:nvSpPr>
                <p:cNvPr id="26640" name="Line 41">
                  <a:extLst>
                    <a:ext uri="{FF2B5EF4-FFF2-40B4-BE49-F238E27FC236}">
                      <a16:creationId xmlns:a16="http://schemas.microsoft.com/office/drawing/2014/main" id="{26A79879-2F63-46AB-8579-9840F87FA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76" y="1800"/>
                  <a:ext cx="236" cy="2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1228299" y="1588944"/>
              <a:ext cx="1313180" cy="186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+mn-lt"/>
                  <a:ea typeface="华文新魏" panose="02010800040101010101" pitchFamily="2" charset="-122"/>
                </a:rPr>
                <a:t>Mealy</a:t>
              </a:r>
              <a:r>
                <a:rPr lang="zh-CN" altLang="en-US" sz="2400" dirty="0">
                  <a:latin typeface="+mn-lt"/>
                  <a:ea typeface="华文新魏" panose="02010800040101010101" pitchFamily="2" charset="-122"/>
                </a:rPr>
                <a:t>型</a:t>
              </a:r>
              <a:endParaRPr lang="en-US" altLang="zh-CN" sz="2400" dirty="0">
                <a:latin typeface="+mn-lt"/>
                <a:ea typeface="华文新魏" panose="02010800040101010101" pitchFamily="2" charset="-122"/>
              </a:endParaRPr>
            </a:p>
            <a:p>
              <a:pPr>
                <a:lnSpc>
                  <a:spcPct val="270000"/>
                </a:lnSpc>
              </a:pPr>
              <a:r>
                <a:rPr lang="en-US" altLang="zh-CN" sz="2400" dirty="0">
                  <a:latin typeface="+mn-lt"/>
                  <a:ea typeface="华文新魏" panose="02010800040101010101" pitchFamily="2" charset="-122"/>
                </a:rPr>
                <a:t>Moore</a:t>
              </a:r>
              <a:r>
                <a:rPr lang="zh-CN" altLang="en-US" sz="2400" dirty="0">
                  <a:latin typeface="+mn-lt"/>
                  <a:ea typeface="华文新魏" panose="02010800040101010101" pitchFamily="2" charset="-122"/>
                </a:rPr>
                <a:t>型</a:t>
              </a: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8832C-473B-1548-B7C9-E7015959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3193D-5B8E-F549-B39C-7DBC8D8C4C4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BA15E-B1AE-034A-ADA4-3079534D1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3AB376D-43FB-7DB1-D819-1C0EC0FACF59}"/>
                  </a:ext>
                </a:extLst>
              </p14:cNvPr>
              <p14:cNvContentPartPr/>
              <p14:nvPr/>
            </p14:nvContentPartPr>
            <p14:xfrm>
              <a:off x="2684880" y="2565360"/>
              <a:ext cx="2520720" cy="22327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3AB376D-43FB-7DB1-D819-1C0EC0FAC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8680" y="2549160"/>
                <a:ext cx="2553120" cy="22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988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12" name="Text Box 36">
            <a:extLst>
              <a:ext uri="{FF2B5EF4-FFF2-40B4-BE49-F238E27FC236}">
                <a16:creationId xmlns:a16="http://schemas.microsoft.com/office/drawing/2014/main" id="{E56166A0-C187-4769-B97F-D23D3896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120685"/>
            <a:ext cx="8499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Mealy</a:t>
            </a:r>
            <a:r>
              <a:rPr lang="zh-CN" altLang="en-US" dirty="0">
                <a:ea typeface="华文新魏" panose="02010800040101010101" pitchFamily="2" charset="-122"/>
              </a:rPr>
              <a:t>型状态图和状态表的例子</a:t>
            </a:r>
          </a:p>
        </p:txBody>
      </p:sp>
      <p:grpSp>
        <p:nvGrpSpPr>
          <p:cNvPr id="306213" name="Group 37">
            <a:extLst>
              <a:ext uri="{FF2B5EF4-FFF2-40B4-BE49-F238E27FC236}">
                <a16:creationId xmlns:a16="http://schemas.microsoft.com/office/drawing/2014/main" id="{244955D4-44B2-4968-9063-74AB8E5EFFA2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1985180"/>
            <a:ext cx="2362200" cy="1371600"/>
            <a:chOff x="3552" y="2880"/>
            <a:chExt cx="1488" cy="864"/>
          </a:xfrm>
        </p:grpSpPr>
        <p:sp>
          <p:nvSpPr>
            <p:cNvPr id="27680" name="Oval 38">
              <a:extLst>
                <a:ext uri="{FF2B5EF4-FFF2-40B4-BE49-F238E27FC236}">
                  <a16:creationId xmlns:a16="http://schemas.microsoft.com/office/drawing/2014/main" id="{CA96B8F0-97B0-4A18-9E05-6757247B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3087"/>
              <a:ext cx="254" cy="2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81" name="Oval 39">
              <a:extLst>
                <a:ext uri="{FF2B5EF4-FFF2-40B4-BE49-F238E27FC236}">
                  <a16:creationId xmlns:a16="http://schemas.microsoft.com/office/drawing/2014/main" id="{CEBB4E11-A125-4486-8D23-7BF28F80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3521"/>
              <a:ext cx="253" cy="2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82" name="Oval 40">
              <a:extLst>
                <a:ext uri="{FF2B5EF4-FFF2-40B4-BE49-F238E27FC236}">
                  <a16:creationId xmlns:a16="http://schemas.microsoft.com/office/drawing/2014/main" id="{F432704F-99A8-48CE-87D1-CDB64460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3087"/>
              <a:ext cx="254" cy="2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83" name="Freeform 41">
              <a:extLst>
                <a:ext uri="{FF2B5EF4-FFF2-40B4-BE49-F238E27FC236}">
                  <a16:creationId xmlns:a16="http://schemas.microsoft.com/office/drawing/2014/main" id="{FCD168F8-8C89-4606-823D-CF888CC6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075"/>
              <a:ext cx="572" cy="66"/>
            </a:xfrm>
            <a:custGeom>
              <a:avLst/>
              <a:gdLst>
                <a:gd name="T0" fmla="*/ 0 w 931"/>
                <a:gd name="T1" fmla="*/ 1 h 124"/>
                <a:gd name="T2" fmla="*/ 1 w 931"/>
                <a:gd name="T3" fmla="*/ 0 h 124"/>
                <a:gd name="T4" fmla="*/ 1 w 931"/>
                <a:gd name="T5" fmla="*/ 1 h 1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1" h="124">
                  <a:moveTo>
                    <a:pt x="0" y="124"/>
                  </a:moveTo>
                  <a:cubicBezTo>
                    <a:pt x="81" y="103"/>
                    <a:pt x="332" y="0"/>
                    <a:pt x="487" y="0"/>
                  </a:cubicBezTo>
                  <a:cubicBezTo>
                    <a:pt x="642" y="0"/>
                    <a:pt x="838" y="98"/>
                    <a:pt x="931" y="1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Freeform 42">
              <a:extLst>
                <a:ext uri="{FF2B5EF4-FFF2-40B4-BE49-F238E27FC236}">
                  <a16:creationId xmlns:a16="http://schemas.microsoft.com/office/drawing/2014/main" id="{BA2E76D3-A90C-40E1-9211-D525620FFD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187" y="3215"/>
              <a:ext cx="541" cy="61"/>
            </a:xfrm>
            <a:custGeom>
              <a:avLst/>
              <a:gdLst>
                <a:gd name="T0" fmla="*/ 0 w 931"/>
                <a:gd name="T1" fmla="*/ 0 h 124"/>
                <a:gd name="T2" fmla="*/ 1 w 931"/>
                <a:gd name="T3" fmla="*/ 0 h 124"/>
                <a:gd name="T4" fmla="*/ 1 w 931"/>
                <a:gd name="T5" fmla="*/ 0 h 1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1" h="124">
                  <a:moveTo>
                    <a:pt x="0" y="124"/>
                  </a:moveTo>
                  <a:cubicBezTo>
                    <a:pt x="81" y="103"/>
                    <a:pt x="332" y="0"/>
                    <a:pt x="487" y="0"/>
                  </a:cubicBezTo>
                  <a:cubicBezTo>
                    <a:pt x="642" y="0"/>
                    <a:pt x="838" y="98"/>
                    <a:pt x="931" y="1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Arc 43">
              <a:extLst>
                <a:ext uri="{FF2B5EF4-FFF2-40B4-BE49-F238E27FC236}">
                  <a16:creationId xmlns:a16="http://schemas.microsoft.com/office/drawing/2014/main" id="{AB4FFA82-45DB-47FC-8E83-89330996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3015"/>
              <a:ext cx="328" cy="243"/>
            </a:xfrm>
            <a:custGeom>
              <a:avLst/>
              <a:gdLst>
                <a:gd name="T0" fmla="*/ 0 w 40779"/>
                <a:gd name="T1" fmla="*/ 0 h 43200"/>
                <a:gd name="T2" fmla="*/ 0 w 40779"/>
                <a:gd name="T3" fmla="*/ 0 h 43200"/>
                <a:gd name="T4" fmla="*/ 0 w 40779"/>
                <a:gd name="T5" fmla="*/ 0 h 43200"/>
                <a:gd name="T6" fmla="*/ 0 w 40779"/>
                <a:gd name="T7" fmla="*/ 0 h 43200"/>
                <a:gd name="T8" fmla="*/ 0 w 40779"/>
                <a:gd name="T9" fmla="*/ 0 h 43200"/>
                <a:gd name="T10" fmla="*/ 0 w 40779"/>
                <a:gd name="T11" fmla="*/ 0 h 43200"/>
                <a:gd name="T12" fmla="*/ 0 w 40779"/>
                <a:gd name="T13" fmla="*/ 0 h 43200"/>
                <a:gd name="T14" fmla="*/ 0 w 40779"/>
                <a:gd name="T15" fmla="*/ 0 h 43200"/>
                <a:gd name="T16" fmla="*/ 0 w 40779"/>
                <a:gd name="T17" fmla="*/ 0 h 43200"/>
                <a:gd name="T18" fmla="*/ 0 w 40779"/>
                <a:gd name="T19" fmla="*/ 0 h 43200"/>
                <a:gd name="T20" fmla="*/ 0 w 40779"/>
                <a:gd name="T21" fmla="*/ 0 h 43200"/>
                <a:gd name="T22" fmla="*/ 0 w 40779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779" h="43200" fill="none">
                  <a:moveTo>
                    <a:pt x="30665" y="41205"/>
                  </a:moveTo>
                  <a:cubicBezTo>
                    <a:pt x="27824" y="42519"/>
                    <a:pt x="2473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669" y="-1"/>
                    <a:pt x="37066" y="4498"/>
                    <a:pt x="40779" y="11663"/>
                  </a:cubicBezTo>
                </a:path>
                <a:path w="40779" h="43200" stroke="0">
                  <a:moveTo>
                    <a:pt x="30665" y="41205"/>
                  </a:moveTo>
                  <a:cubicBezTo>
                    <a:pt x="27824" y="42519"/>
                    <a:pt x="2473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669" y="-1"/>
                    <a:pt x="37066" y="4498"/>
                    <a:pt x="40779" y="11663"/>
                  </a:cubicBezTo>
                  <a:lnTo>
                    <a:pt x="21600" y="21600"/>
                  </a:lnTo>
                  <a:lnTo>
                    <a:pt x="30665" y="4120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Freeform 44">
              <a:extLst>
                <a:ext uri="{FF2B5EF4-FFF2-40B4-BE49-F238E27FC236}">
                  <a16:creationId xmlns:a16="http://schemas.microsoft.com/office/drawing/2014/main" id="{9FA3A578-C936-48E0-AC5E-9636E17D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315"/>
              <a:ext cx="318" cy="321"/>
            </a:xfrm>
            <a:custGeom>
              <a:avLst/>
              <a:gdLst>
                <a:gd name="T0" fmla="*/ 1 w 455"/>
                <a:gd name="T1" fmla="*/ 0 h 558"/>
                <a:gd name="T2" fmla="*/ 1 w 455"/>
                <a:gd name="T3" fmla="*/ 1 h 558"/>
                <a:gd name="T4" fmla="*/ 0 w 455"/>
                <a:gd name="T5" fmla="*/ 1 h 5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5" h="558">
                  <a:moveTo>
                    <a:pt x="455" y="0"/>
                  </a:moveTo>
                  <a:cubicBezTo>
                    <a:pt x="431" y="54"/>
                    <a:pt x="386" y="228"/>
                    <a:pt x="310" y="321"/>
                  </a:cubicBezTo>
                  <a:cubicBezTo>
                    <a:pt x="234" y="414"/>
                    <a:pt x="65" y="509"/>
                    <a:pt x="0" y="5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45">
              <a:extLst>
                <a:ext uri="{FF2B5EF4-FFF2-40B4-BE49-F238E27FC236}">
                  <a16:creationId xmlns:a16="http://schemas.microsoft.com/office/drawing/2014/main" id="{DC948DE0-5381-4944-954C-7CA07B44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3285"/>
              <a:ext cx="278" cy="280"/>
            </a:xfrm>
            <a:custGeom>
              <a:avLst/>
              <a:gdLst>
                <a:gd name="T0" fmla="*/ 0 w 452"/>
                <a:gd name="T1" fmla="*/ 1 h 520"/>
                <a:gd name="T2" fmla="*/ 1 w 452"/>
                <a:gd name="T3" fmla="*/ 1 h 520"/>
                <a:gd name="T4" fmla="*/ 1 w 452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2" h="520">
                  <a:moveTo>
                    <a:pt x="0" y="520"/>
                  </a:moveTo>
                  <a:cubicBezTo>
                    <a:pt x="24" y="468"/>
                    <a:pt x="69" y="296"/>
                    <a:pt x="144" y="209"/>
                  </a:cubicBezTo>
                  <a:cubicBezTo>
                    <a:pt x="219" y="122"/>
                    <a:pt x="388" y="44"/>
                    <a:pt x="4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6">
              <a:extLst>
                <a:ext uri="{FF2B5EF4-FFF2-40B4-BE49-F238E27FC236}">
                  <a16:creationId xmlns:a16="http://schemas.microsoft.com/office/drawing/2014/main" id="{4ED911E6-E9BC-4601-90E9-6BDA86DEFC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074349">
              <a:off x="4062" y="3281"/>
              <a:ext cx="243" cy="320"/>
            </a:xfrm>
            <a:custGeom>
              <a:avLst/>
              <a:gdLst>
                <a:gd name="T0" fmla="*/ 0 w 452"/>
                <a:gd name="T1" fmla="*/ 1 h 520"/>
                <a:gd name="T2" fmla="*/ 1 w 452"/>
                <a:gd name="T3" fmla="*/ 1 h 520"/>
                <a:gd name="T4" fmla="*/ 1 w 452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2" h="520">
                  <a:moveTo>
                    <a:pt x="0" y="520"/>
                  </a:moveTo>
                  <a:cubicBezTo>
                    <a:pt x="24" y="468"/>
                    <a:pt x="69" y="296"/>
                    <a:pt x="144" y="209"/>
                  </a:cubicBezTo>
                  <a:cubicBezTo>
                    <a:pt x="219" y="122"/>
                    <a:pt x="388" y="44"/>
                    <a:pt x="4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Text Box 47">
              <a:extLst>
                <a:ext uri="{FF2B5EF4-FFF2-40B4-BE49-F238E27FC236}">
                  <a16:creationId xmlns:a16="http://schemas.microsoft.com/office/drawing/2014/main" id="{365E47E1-A445-42B0-9833-FA8CF840A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27690" name="Text Box 48">
              <a:extLst>
                <a:ext uri="{FF2B5EF4-FFF2-40B4-BE49-F238E27FC236}">
                  <a16:creationId xmlns:a16="http://schemas.microsoft.com/office/drawing/2014/main" id="{4A867C16-B563-4A32-9BC5-1C4F11E28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8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1/0</a:t>
              </a:r>
            </a:p>
          </p:txBody>
        </p:sp>
        <p:sp>
          <p:nvSpPr>
            <p:cNvPr id="27691" name="Text Box 49">
              <a:extLst>
                <a:ext uri="{FF2B5EF4-FFF2-40B4-BE49-F238E27FC236}">
                  <a16:creationId xmlns:a16="http://schemas.microsoft.com/office/drawing/2014/main" id="{96B9D931-B265-4424-83B6-FCB359065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07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27692" name="Text Box 50">
              <a:extLst>
                <a:ext uri="{FF2B5EF4-FFF2-40B4-BE49-F238E27FC236}">
                  <a16:creationId xmlns:a16="http://schemas.microsoft.com/office/drawing/2014/main" id="{2DE40306-4404-4BBC-BC55-31048439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30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27693" name="Text Box 51">
              <a:extLst>
                <a:ext uri="{FF2B5EF4-FFF2-40B4-BE49-F238E27FC236}">
                  <a16:creationId xmlns:a16="http://schemas.microsoft.com/office/drawing/2014/main" id="{29DA6E92-EC2D-40FE-8BC9-F82F44AD8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344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1/0</a:t>
              </a:r>
            </a:p>
          </p:txBody>
        </p:sp>
        <p:sp>
          <p:nvSpPr>
            <p:cNvPr id="27694" name="Text Box 52">
              <a:extLst>
                <a:ext uri="{FF2B5EF4-FFF2-40B4-BE49-F238E27FC236}">
                  <a16:creationId xmlns:a16="http://schemas.microsoft.com/office/drawing/2014/main" id="{F55170B8-0B7C-4702-9836-D7FB6E55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44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1/1</a:t>
              </a:r>
            </a:p>
          </p:txBody>
        </p:sp>
      </p:grpSp>
      <p:grpSp>
        <p:nvGrpSpPr>
          <p:cNvPr id="306229" name="Group 53">
            <a:extLst>
              <a:ext uri="{FF2B5EF4-FFF2-40B4-BE49-F238E27FC236}">
                <a16:creationId xmlns:a16="http://schemas.microsoft.com/office/drawing/2014/main" id="{A9318A6F-4CFF-46FC-B06F-96618C718BE3}"/>
              </a:ext>
            </a:extLst>
          </p:cNvPr>
          <p:cNvGrpSpPr>
            <a:grpSpLocks/>
          </p:cNvGrpSpPr>
          <p:nvPr/>
        </p:nvGrpSpPr>
        <p:grpSpPr bwMode="auto">
          <a:xfrm>
            <a:off x="4590622" y="2068444"/>
            <a:ext cx="3736975" cy="1392238"/>
            <a:chOff x="814" y="2882"/>
            <a:chExt cx="2354" cy="877"/>
          </a:xfrm>
        </p:grpSpPr>
        <p:sp>
          <p:nvSpPr>
            <p:cNvPr id="27660" name="Line 54">
              <a:extLst>
                <a:ext uri="{FF2B5EF4-FFF2-40B4-BE49-F238E27FC236}">
                  <a16:creationId xmlns:a16="http://schemas.microsoft.com/office/drawing/2014/main" id="{73A1DC9D-16E5-42B7-9BE8-181C69C9C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910"/>
              <a:ext cx="23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55">
              <a:extLst>
                <a:ext uri="{FF2B5EF4-FFF2-40B4-BE49-F238E27FC236}">
                  <a16:creationId xmlns:a16="http://schemas.microsoft.com/office/drawing/2014/main" id="{A31AB251-9D8B-49C7-A150-3A60F6211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3" y="3237"/>
              <a:ext cx="234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56">
              <a:extLst>
                <a:ext uri="{FF2B5EF4-FFF2-40B4-BE49-F238E27FC236}">
                  <a16:creationId xmlns:a16="http://schemas.microsoft.com/office/drawing/2014/main" id="{989872F0-6F0A-44AA-837A-E22C0C2B8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743"/>
              <a:ext cx="2335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57">
              <a:extLst>
                <a:ext uri="{FF2B5EF4-FFF2-40B4-BE49-F238E27FC236}">
                  <a16:creationId xmlns:a16="http://schemas.microsoft.com/office/drawing/2014/main" id="{399F8B08-B417-4CEC-A591-8F7D6B9DC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915"/>
              <a:ext cx="0" cy="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58">
              <a:extLst>
                <a:ext uri="{FF2B5EF4-FFF2-40B4-BE49-F238E27FC236}">
                  <a16:creationId xmlns:a16="http://schemas.microsoft.com/office/drawing/2014/main" id="{C463B18B-0B48-4F4E-AC86-49F30726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3080"/>
              <a:ext cx="0" cy="6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59">
              <a:extLst>
                <a:ext uri="{FF2B5EF4-FFF2-40B4-BE49-F238E27FC236}">
                  <a16:creationId xmlns:a16="http://schemas.microsoft.com/office/drawing/2014/main" id="{4575483F-6AE1-43BF-AE89-E9C20A8A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" y="3080"/>
              <a:ext cx="1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60">
              <a:extLst>
                <a:ext uri="{FF2B5EF4-FFF2-40B4-BE49-F238E27FC236}">
                  <a16:creationId xmlns:a16="http://schemas.microsoft.com/office/drawing/2014/main" id="{7EE6FE62-A570-4EDD-89AE-7BAF6F57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89"/>
              <a:ext cx="5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P. S.</a:t>
              </a:r>
            </a:p>
          </p:txBody>
        </p:sp>
        <p:sp>
          <p:nvSpPr>
            <p:cNvPr id="27667" name="Text Box 61">
              <a:extLst>
                <a:ext uri="{FF2B5EF4-FFF2-40B4-BE49-F238E27FC236}">
                  <a16:creationId xmlns:a16="http://schemas.microsoft.com/office/drawing/2014/main" id="{3FEC81F9-32E0-4205-9F8A-0B845F5F7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2"/>
              <a:ext cx="13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N. S. / Output (</a:t>
              </a:r>
              <a:r>
                <a:rPr lang="en-US" altLang="zh-CN" sz="18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30000">
                  <a:ea typeface="楷体_GB2312" pitchFamily="49" charset="-122"/>
                </a:rPr>
                <a:t>*</a:t>
              </a:r>
              <a:r>
                <a:rPr lang="en-US" altLang="zh-CN" sz="1800">
                  <a:ea typeface="楷体_GB2312" pitchFamily="49" charset="-122"/>
                </a:rPr>
                <a:t>/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>
                  <a:ea typeface="楷体_GB2312" pitchFamily="49" charset="-122"/>
                </a:rPr>
                <a:t>)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668" name="Text Box 62">
              <a:extLst>
                <a:ext uri="{FF2B5EF4-FFF2-40B4-BE49-F238E27FC236}">
                  <a16:creationId xmlns:a16="http://schemas.microsoft.com/office/drawing/2014/main" id="{9FD5A642-0A59-4EEB-B820-01D693A11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3056"/>
              <a:ext cx="4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x = </a:t>
              </a:r>
              <a:r>
                <a:rPr lang="en-US" altLang="zh-CN" sz="1800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7669" name="Text Box 63">
              <a:extLst>
                <a:ext uri="{FF2B5EF4-FFF2-40B4-BE49-F238E27FC236}">
                  <a16:creationId xmlns:a16="http://schemas.microsoft.com/office/drawing/2014/main" id="{849492A9-E836-4ACC-B1C1-42153C8F5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302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y</a:t>
              </a:r>
            </a:p>
          </p:txBody>
        </p:sp>
        <p:sp>
          <p:nvSpPr>
            <p:cNvPr id="27670" name="Text Box 64">
              <a:extLst>
                <a:ext uri="{FF2B5EF4-FFF2-40B4-BE49-F238E27FC236}">
                  <a16:creationId xmlns:a16="http://schemas.microsoft.com/office/drawing/2014/main" id="{9EEE8D89-6A8F-44AD-A4C2-2A91E4F56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" y="324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A / </a:t>
              </a:r>
              <a:r>
                <a:rPr lang="en-US" altLang="zh-CN" sz="1800" dirty="0">
                  <a:ea typeface="楷体_GB2312" pitchFamily="49" charset="-122"/>
                </a:rPr>
                <a:t>0</a:t>
              </a:r>
              <a:endParaRPr lang="en-US" altLang="zh-CN" sz="1800" i="1" dirty="0">
                <a:ea typeface="楷体_GB2312" pitchFamily="49" charset="-122"/>
              </a:endParaRPr>
            </a:p>
          </p:txBody>
        </p:sp>
        <p:sp>
          <p:nvSpPr>
            <p:cNvPr id="27671" name="Text Box 65">
              <a:extLst>
                <a:ext uri="{FF2B5EF4-FFF2-40B4-BE49-F238E27FC236}">
                  <a16:creationId xmlns:a16="http://schemas.microsoft.com/office/drawing/2014/main" id="{698D05FF-FCB3-4AE4-89BB-32DBA8D74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" y="338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A / 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672" name="Text Box 66">
              <a:extLst>
                <a:ext uri="{FF2B5EF4-FFF2-40B4-BE49-F238E27FC236}">
                  <a16:creationId xmlns:a16="http://schemas.microsoft.com/office/drawing/2014/main" id="{5390D1C4-5A3E-4EC5-A982-E77AD654D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352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 / 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673" name="Text Box 67">
              <a:extLst>
                <a:ext uri="{FF2B5EF4-FFF2-40B4-BE49-F238E27FC236}">
                  <a16:creationId xmlns:a16="http://schemas.microsoft.com/office/drawing/2014/main" id="{7196FC0A-C80F-40CA-B50F-FA5EF5E3D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3056"/>
              <a:ext cx="4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x = </a:t>
              </a:r>
              <a:r>
                <a:rPr lang="en-US" altLang="zh-CN" sz="1800" dirty="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674" name="Text Box 68">
              <a:extLst>
                <a:ext uri="{FF2B5EF4-FFF2-40B4-BE49-F238E27FC236}">
                  <a16:creationId xmlns:a16="http://schemas.microsoft.com/office/drawing/2014/main" id="{8265FCD9-7419-40BB-9E44-5C8BE41D6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324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 / 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675" name="Text Box 69">
              <a:extLst>
                <a:ext uri="{FF2B5EF4-FFF2-40B4-BE49-F238E27FC236}">
                  <a16:creationId xmlns:a16="http://schemas.microsoft.com/office/drawing/2014/main" id="{8CC59AE3-D317-493C-B68A-D9321A6E4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3384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C / </a:t>
              </a:r>
              <a:r>
                <a:rPr lang="en-US" altLang="zh-CN" sz="1800" dirty="0">
                  <a:ea typeface="楷体_GB2312" pitchFamily="49" charset="-122"/>
                </a:rPr>
                <a:t>0</a:t>
              </a:r>
              <a:endParaRPr lang="en-US" altLang="zh-CN" sz="1800" i="1" dirty="0">
                <a:ea typeface="楷体_GB2312" pitchFamily="49" charset="-122"/>
              </a:endParaRPr>
            </a:p>
          </p:txBody>
        </p:sp>
        <p:sp>
          <p:nvSpPr>
            <p:cNvPr id="27676" name="Text Box 70">
              <a:extLst>
                <a:ext uri="{FF2B5EF4-FFF2-40B4-BE49-F238E27FC236}">
                  <a16:creationId xmlns:a16="http://schemas.microsoft.com/office/drawing/2014/main" id="{1BA28F64-D1B7-48D4-9DAA-D6524A752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52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A / </a:t>
              </a:r>
              <a:r>
                <a:rPr lang="en-US" altLang="zh-CN" sz="18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677" name="Text Box 71">
              <a:extLst>
                <a:ext uri="{FF2B5EF4-FFF2-40B4-BE49-F238E27FC236}">
                  <a16:creationId xmlns:a16="http://schemas.microsoft.com/office/drawing/2014/main" id="{7B435396-6442-4264-BA96-FC32A20ED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324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7678" name="Text Box 72">
              <a:extLst>
                <a:ext uri="{FF2B5EF4-FFF2-40B4-BE49-F238E27FC236}">
                  <a16:creationId xmlns:a16="http://schemas.microsoft.com/office/drawing/2014/main" id="{12BF4224-ECD0-49E7-A882-0558CC499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338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7679" name="Text Box 73">
              <a:extLst>
                <a:ext uri="{FF2B5EF4-FFF2-40B4-BE49-F238E27FC236}">
                  <a16:creationId xmlns:a16="http://schemas.microsoft.com/office/drawing/2014/main" id="{D67A00CA-10EA-424B-9B92-ED9C42AC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352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27659" name="Rectangle 10">
            <a:extLst>
              <a:ext uri="{FF2B5EF4-FFF2-40B4-BE49-F238E27FC236}">
                <a16:creationId xmlns:a16="http://schemas.microsoft.com/office/drawing/2014/main" id="{D86C4730-86CD-49AA-87F6-28EC771D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时序电路简介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1" name="Text Box 24">
            <a:extLst>
              <a:ext uri="{FF2B5EF4-FFF2-40B4-BE49-F238E27FC236}">
                <a16:creationId xmlns:a16="http://schemas.microsoft.com/office/drawing/2014/main" id="{E4FBD02A-E545-4D38-9C9E-BE2BDDC03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644964"/>
            <a:ext cx="5456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Moore</a:t>
            </a:r>
            <a:r>
              <a:rPr lang="zh-CN" altLang="en-US" dirty="0">
                <a:ea typeface="华文新魏" panose="02010800040101010101" pitchFamily="2" charset="-122"/>
              </a:rPr>
              <a:t>型状态图和状态表的例子</a:t>
            </a:r>
          </a:p>
        </p:txBody>
      </p:sp>
      <p:grpSp>
        <p:nvGrpSpPr>
          <p:cNvPr id="72" name="Group 25">
            <a:extLst>
              <a:ext uri="{FF2B5EF4-FFF2-40B4-BE49-F238E27FC236}">
                <a16:creationId xmlns:a16="http://schemas.microsoft.com/office/drawing/2014/main" id="{026CA760-35B8-42A9-8812-EC5D87433305}"/>
              </a:ext>
            </a:extLst>
          </p:cNvPr>
          <p:cNvGrpSpPr>
            <a:grpSpLocks/>
          </p:cNvGrpSpPr>
          <p:nvPr/>
        </p:nvGrpSpPr>
        <p:grpSpPr bwMode="auto">
          <a:xfrm>
            <a:off x="4613617" y="4759701"/>
            <a:ext cx="3711575" cy="1327150"/>
            <a:chOff x="1291" y="2843"/>
            <a:chExt cx="2338" cy="836"/>
          </a:xfrm>
        </p:grpSpPr>
        <p:sp>
          <p:nvSpPr>
            <p:cNvPr id="73" name="Line 26">
              <a:extLst>
                <a:ext uri="{FF2B5EF4-FFF2-40B4-BE49-F238E27FC236}">
                  <a16:creationId xmlns:a16="http://schemas.microsoft.com/office/drawing/2014/main" id="{3F63950F-BFF0-4764-B634-D572BC12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1" y="2888"/>
              <a:ext cx="2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>
              <a:extLst>
                <a:ext uri="{FF2B5EF4-FFF2-40B4-BE49-F238E27FC236}">
                  <a16:creationId xmlns:a16="http://schemas.microsoft.com/office/drawing/2014/main" id="{D1DE1688-09C1-4F6D-A110-CEE6EC86F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1" y="3188"/>
              <a:ext cx="2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E2147BCA-7406-48FD-81A1-4FD9623F5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1" y="3643"/>
              <a:ext cx="23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4250C180-2BA2-432D-B83E-F3E0925A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288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A494CE0D-7EA2-4DE1-A24B-244633B3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3036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C48C5F2D-60FA-4643-8892-3153F7FA2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3036"/>
              <a:ext cx="1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32">
              <a:extLst>
                <a:ext uri="{FF2B5EF4-FFF2-40B4-BE49-F238E27FC236}">
                  <a16:creationId xmlns:a16="http://schemas.microsoft.com/office/drawing/2014/main" id="{F574E5A9-B180-401A-AF15-440E525D6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88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P. S.</a:t>
              </a:r>
            </a:p>
          </p:txBody>
        </p:sp>
        <p:sp>
          <p:nvSpPr>
            <p:cNvPr id="80" name="Text Box 33">
              <a:extLst>
                <a:ext uri="{FF2B5EF4-FFF2-40B4-BE49-F238E27FC236}">
                  <a16:creationId xmlns:a16="http://schemas.microsoft.com/office/drawing/2014/main" id="{DB03511C-A26C-4E77-8B3C-9A912A63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2843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N. S.</a:t>
              </a:r>
              <a:r>
                <a:rPr lang="en-US" altLang="zh-CN" sz="1800" dirty="0">
                  <a:ea typeface="楷体_GB2312" pitchFamily="49" charset="-122"/>
                </a:rPr>
                <a:t>   </a:t>
              </a:r>
              <a:r>
                <a:rPr lang="en-US" altLang="zh-CN" sz="1800" i="1" dirty="0">
                  <a:ea typeface="楷体_GB2312" pitchFamily="49" charset="-122"/>
                </a:rPr>
                <a:t>y</a:t>
              </a:r>
              <a:r>
                <a:rPr lang="en-US" altLang="zh-CN" sz="1800" baseline="30000" dirty="0">
                  <a:ea typeface="楷体_GB2312" pitchFamily="49" charset="-122"/>
                </a:rPr>
                <a:t>*</a:t>
              </a:r>
              <a:endParaRPr lang="en-US" altLang="zh-CN" sz="1800" i="1" dirty="0">
                <a:ea typeface="楷体_GB2312" pitchFamily="49" charset="-122"/>
              </a:endParaRPr>
            </a:p>
          </p:txBody>
        </p:sp>
        <p:sp>
          <p:nvSpPr>
            <p:cNvPr id="81" name="Text Box 34">
              <a:extLst>
                <a:ext uri="{FF2B5EF4-FFF2-40B4-BE49-F238E27FC236}">
                  <a16:creationId xmlns:a16="http://schemas.microsoft.com/office/drawing/2014/main" id="{D6B9D828-65C1-426D-803E-B2E9DAC0E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985"/>
              <a:ext cx="4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x = </a:t>
              </a:r>
              <a:r>
                <a:rPr lang="en-US" altLang="zh-CN" sz="1800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" name="Text Box 35">
              <a:extLst>
                <a:ext uri="{FF2B5EF4-FFF2-40B4-BE49-F238E27FC236}">
                  <a16:creationId xmlns:a16="http://schemas.microsoft.com/office/drawing/2014/main" id="{BFEEE814-50E9-4BC8-8E69-DA37E7087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297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y</a:t>
              </a:r>
            </a:p>
          </p:txBody>
        </p:sp>
        <p:sp>
          <p:nvSpPr>
            <p:cNvPr id="83" name="Text Box 36">
              <a:extLst>
                <a:ext uri="{FF2B5EF4-FFF2-40B4-BE49-F238E27FC236}">
                  <a16:creationId xmlns:a16="http://schemas.microsoft.com/office/drawing/2014/main" id="{C03DDC66-B413-4D32-AFDE-B72158969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316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4" name="Text Box 37">
              <a:extLst>
                <a:ext uri="{FF2B5EF4-FFF2-40B4-BE49-F238E27FC236}">
                  <a16:creationId xmlns:a16="http://schemas.microsoft.com/office/drawing/2014/main" id="{1B3B368A-1CAB-490A-BF7E-EF2826FB3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330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5" name="Text Box 38">
              <a:extLst>
                <a:ext uri="{FF2B5EF4-FFF2-40B4-BE49-F238E27FC236}">
                  <a16:creationId xmlns:a16="http://schemas.microsoft.com/office/drawing/2014/main" id="{2D93B57F-EEBF-400A-922B-ABE8EDD17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344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6" name="Text Box 39">
              <a:extLst>
                <a:ext uri="{FF2B5EF4-FFF2-40B4-BE49-F238E27FC236}">
                  <a16:creationId xmlns:a16="http://schemas.microsoft.com/office/drawing/2014/main" id="{93708BE4-0114-4777-A801-EEFFADDD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2985"/>
              <a:ext cx="4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x = </a:t>
              </a:r>
              <a:r>
                <a:rPr lang="en-US" altLang="zh-CN" sz="1800" dirty="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7" name="Text Box 40">
              <a:extLst>
                <a:ext uri="{FF2B5EF4-FFF2-40B4-BE49-F238E27FC236}">
                  <a16:creationId xmlns:a16="http://schemas.microsoft.com/office/drawing/2014/main" id="{260B0EA2-D868-483C-B285-D1867D9FA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6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A0D576DC-7C91-42CB-8DF3-7C69DAC8C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30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E3CB3565-1AF4-4FF0-BC98-1BCB14A10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44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D519A5DA-1CD2-40CB-BDCC-E8A8A5ED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8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44">
              <a:extLst>
                <a:ext uri="{FF2B5EF4-FFF2-40B4-BE49-F238E27FC236}">
                  <a16:creationId xmlns:a16="http://schemas.microsoft.com/office/drawing/2014/main" id="{57C54881-7218-4A92-A5F5-83C6269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886"/>
              <a:ext cx="5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Output</a:t>
              </a:r>
            </a:p>
          </p:txBody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B8A81403-0588-47E3-B64E-38AD2C448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985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93" name="Text Box 46">
              <a:extLst>
                <a:ext uri="{FF2B5EF4-FFF2-40B4-BE49-F238E27FC236}">
                  <a16:creationId xmlns:a16="http://schemas.microsoft.com/office/drawing/2014/main" id="{062BA498-DC16-4AE9-9371-F3A28BAA1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316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 dirty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4" name="Text Box 47">
              <a:extLst>
                <a:ext uri="{FF2B5EF4-FFF2-40B4-BE49-F238E27FC236}">
                  <a16:creationId xmlns:a16="http://schemas.microsoft.com/office/drawing/2014/main" id="{FFB2BA1B-9DA2-4A0D-AF77-3EF40801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2" y="331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95" name="Text Box 48">
              <a:extLst>
                <a:ext uri="{FF2B5EF4-FFF2-40B4-BE49-F238E27FC236}">
                  <a16:creationId xmlns:a16="http://schemas.microsoft.com/office/drawing/2014/main" id="{2D2B1F6C-8345-425E-B801-EBDA20065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344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6" name="Text Box 49">
              <a:extLst>
                <a:ext uri="{FF2B5EF4-FFF2-40B4-BE49-F238E27FC236}">
                  <a16:creationId xmlns:a16="http://schemas.microsoft.com/office/drawing/2014/main" id="{44FDE8A0-2EDD-41FE-94B2-B297268C6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31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97" name="Text Box 50">
              <a:extLst>
                <a:ext uri="{FF2B5EF4-FFF2-40B4-BE49-F238E27FC236}">
                  <a16:creationId xmlns:a16="http://schemas.microsoft.com/office/drawing/2014/main" id="{5BA1FBE7-69B1-464A-B74C-066A29C55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33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" name="Text Box 51">
              <a:extLst>
                <a:ext uri="{FF2B5EF4-FFF2-40B4-BE49-F238E27FC236}">
                  <a16:creationId xmlns:a16="http://schemas.microsoft.com/office/drawing/2014/main" id="{9EFF96BB-83F8-4781-96CF-AE371AD2A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34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0DBB799A-690E-4EEA-8F71-16500A05E993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4386256"/>
            <a:ext cx="2643188" cy="1835150"/>
            <a:chOff x="3039" y="1152"/>
            <a:chExt cx="1665" cy="1156"/>
          </a:xfrm>
        </p:grpSpPr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EC35D687-DA2C-49EC-9EFC-710B22A5B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0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1" name="Oval 54">
              <a:extLst>
                <a:ext uri="{FF2B5EF4-FFF2-40B4-BE49-F238E27FC236}">
                  <a16:creationId xmlns:a16="http://schemas.microsoft.com/office/drawing/2014/main" id="{06247110-5E65-4F15-8674-8D478A61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780"/>
              <a:ext cx="339" cy="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C/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02" name="Oval 55">
              <a:extLst>
                <a:ext uri="{FF2B5EF4-FFF2-40B4-BE49-F238E27FC236}">
                  <a16:creationId xmlns:a16="http://schemas.microsoft.com/office/drawing/2014/main" id="{F769B990-6480-4E12-B1D1-4226B1A23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152"/>
              <a:ext cx="339" cy="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A/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03" name="Oval 56">
              <a:extLst>
                <a:ext uri="{FF2B5EF4-FFF2-40B4-BE49-F238E27FC236}">
                  <a16:creationId xmlns:a16="http://schemas.microsoft.com/office/drawing/2014/main" id="{C85F2904-56D8-42D9-86E3-40ED0C5D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0"/>
              <a:ext cx="339" cy="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1">
                  <a:ea typeface="楷体_GB2312" pitchFamily="49" charset="-122"/>
                </a:rPr>
                <a:t>B/</a:t>
              </a: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52669F58-53D9-44C9-A875-2798A5C787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50" y="2025"/>
              <a:ext cx="764" cy="45"/>
            </a:xfrm>
            <a:custGeom>
              <a:avLst/>
              <a:gdLst>
                <a:gd name="T0" fmla="*/ 0 w 931"/>
                <a:gd name="T1" fmla="*/ 0 h 124"/>
                <a:gd name="T2" fmla="*/ 9 w 931"/>
                <a:gd name="T3" fmla="*/ 0 h 124"/>
                <a:gd name="T4" fmla="*/ 17 w 931"/>
                <a:gd name="T5" fmla="*/ 0 h 1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1" h="124">
                  <a:moveTo>
                    <a:pt x="0" y="124"/>
                  </a:moveTo>
                  <a:cubicBezTo>
                    <a:pt x="81" y="103"/>
                    <a:pt x="332" y="0"/>
                    <a:pt x="487" y="0"/>
                  </a:cubicBezTo>
                  <a:cubicBezTo>
                    <a:pt x="642" y="0"/>
                    <a:pt x="838" y="98"/>
                    <a:pt x="931" y="1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4E68A774-BE1D-426F-BBE7-6E154F7D28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78" y="1881"/>
              <a:ext cx="721" cy="63"/>
            </a:xfrm>
            <a:custGeom>
              <a:avLst/>
              <a:gdLst>
                <a:gd name="T0" fmla="*/ 0 w 931"/>
                <a:gd name="T1" fmla="*/ 1 h 124"/>
                <a:gd name="T2" fmla="*/ 3 w 931"/>
                <a:gd name="T3" fmla="*/ 0 h 124"/>
                <a:gd name="T4" fmla="*/ 5 w 931"/>
                <a:gd name="T5" fmla="*/ 1 h 1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1" h="124">
                  <a:moveTo>
                    <a:pt x="0" y="124"/>
                  </a:moveTo>
                  <a:cubicBezTo>
                    <a:pt x="81" y="103"/>
                    <a:pt x="332" y="0"/>
                    <a:pt x="487" y="0"/>
                  </a:cubicBezTo>
                  <a:cubicBezTo>
                    <a:pt x="642" y="0"/>
                    <a:pt x="838" y="98"/>
                    <a:pt x="931" y="1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Arc 59">
              <a:extLst>
                <a:ext uri="{FF2B5EF4-FFF2-40B4-BE49-F238E27FC236}">
                  <a16:creationId xmlns:a16="http://schemas.microsoft.com/office/drawing/2014/main" id="{D1E05C4D-E09D-4BF2-B48A-43E00E8F59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393" y="1855"/>
              <a:ext cx="142" cy="197"/>
            </a:xfrm>
            <a:custGeom>
              <a:avLst/>
              <a:gdLst>
                <a:gd name="T0" fmla="*/ 0 w 29188"/>
                <a:gd name="T1" fmla="*/ 0 h 43200"/>
                <a:gd name="T2" fmla="*/ 0 w 29188"/>
                <a:gd name="T3" fmla="*/ 0 h 43200"/>
                <a:gd name="T4" fmla="*/ 0 w 29188"/>
                <a:gd name="T5" fmla="*/ 0 h 43200"/>
                <a:gd name="T6" fmla="*/ 0 w 29188"/>
                <a:gd name="T7" fmla="*/ 0 h 43200"/>
                <a:gd name="T8" fmla="*/ 0 w 29188"/>
                <a:gd name="T9" fmla="*/ 0 h 43200"/>
                <a:gd name="T10" fmla="*/ 0 w 29188"/>
                <a:gd name="T11" fmla="*/ 0 h 43200"/>
                <a:gd name="T12" fmla="*/ 0 w 29188"/>
                <a:gd name="T13" fmla="*/ 0 h 43200"/>
                <a:gd name="T14" fmla="*/ 0 w 29188"/>
                <a:gd name="T15" fmla="*/ 0 h 43200"/>
                <a:gd name="T16" fmla="*/ 0 w 29188"/>
                <a:gd name="T17" fmla="*/ 0 h 43200"/>
                <a:gd name="T18" fmla="*/ 0 w 29188"/>
                <a:gd name="T19" fmla="*/ 0 h 43200"/>
                <a:gd name="T20" fmla="*/ 0 w 29188"/>
                <a:gd name="T21" fmla="*/ 0 h 43200"/>
                <a:gd name="T22" fmla="*/ 0 w 29188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188" h="43200" fill="none">
                  <a:moveTo>
                    <a:pt x="23727" y="43094"/>
                  </a:moveTo>
                  <a:cubicBezTo>
                    <a:pt x="23020" y="43164"/>
                    <a:pt x="2231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191" y="-1"/>
                    <a:pt x="26761" y="466"/>
                    <a:pt x="29188" y="1376"/>
                  </a:cubicBezTo>
                </a:path>
                <a:path w="29188" h="43200" stroke="0">
                  <a:moveTo>
                    <a:pt x="23727" y="43094"/>
                  </a:moveTo>
                  <a:cubicBezTo>
                    <a:pt x="23020" y="43164"/>
                    <a:pt x="2231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191" y="-1"/>
                    <a:pt x="26761" y="466"/>
                    <a:pt x="29188" y="1376"/>
                  </a:cubicBezTo>
                  <a:lnTo>
                    <a:pt x="21600" y="21600"/>
                  </a:lnTo>
                  <a:lnTo>
                    <a:pt x="23727" y="4309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60">
              <a:extLst>
                <a:ext uri="{FF2B5EF4-FFF2-40B4-BE49-F238E27FC236}">
                  <a16:creationId xmlns:a16="http://schemas.microsoft.com/office/drawing/2014/main" id="{09C1C22D-B526-4611-813A-F3104C48BC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67" y="1331"/>
              <a:ext cx="425" cy="466"/>
            </a:xfrm>
            <a:custGeom>
              <a:avLst/>
              <a:gdLst>
                <a:gd name="T0" fmla="*/ 118 w 455"/>
                <a:gd name="T1" fmla="*/ 0 h 558"/>
                <a:gd name="T2" fmla="*/ 78 w 455"/>
                <a:gd name="T3" fmla="*/ 9 h 558"/>
                <a:gd name="T4" fmla="*/ 0 w 455"/>
                <a:gd name="T5" fmla="*/ 15 h 5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5" h="558">
                  <a:moveTo>
                    <a:pt x="455" y="0"/>
                  </a:moveTo>
                  <a:cubicBezTo>
                    <a:pt x="431" y="54"/>
                    <a:pt x="386" y="228"/>
                    <a:pt x="310" y="321"/>
                  </a:cubicBezTo>
                  <a:cubicBezTo>
                    <a:pt x="234" y="414"/>
                    <a:pt x="65" y="509"/>
                    <a:pt x="0" y="5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61">
              <a:extLst>
                <a:ext uri="{FF2B5EF4-FFF2-40B4-BE49-F238E27FC236}">
                  <a16:creationId xmlns:a16="http://schemas.microsoft.com/office/drawing/2014/main" id="{8DD8ED96-C545-44BC-89AB-E7B8FD9FE2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074349" flipV="1">
              <a:off x="3220" y="1413"/>
              <a:ext cx="341" cy="357"/>
            </a:xfrm>
            <a:custGeom>
              <a:avLst/>
              <a:gdLst>
                <a:gd name="T0" fmla="*/ 0 w 452"/>
                <a:gd name="T1" fmla="*/ 1 h 520"/>
                <a:gd name="T2" fmla="*/ 2 w 452"/>
                <a:gd name="T3" fmla="*/ 1 h 520"/>
                <a:gd name="T4" fmla="*/ 2 w 452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2" h="520">
                  <a:moveTo>
                    <a:pt x="0" y="520"/>
                  </a:moveTo>
                  <a:cubicBezTo>
                    <a:pt x="24" y="468"/>
                    <a:pt x="69" y="296"/>
                    <a:pt x="144" y="209"/>
                  </a:cubicBezTo>
                  <a:cubicBezTo>
                    <a:pt x="219" y="122"/>
                    <a:pt x="388" y="44"/>
                    <a:pt x="4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62">
              <a:extLst>
                <a:ext uri="{FF2B5EF4-FFF2-40B4-BE49-F238E27FC236}">
                  <a16:creationId xmlns:a16="http://schemas.microsoft.com/office/drawing/2014/main" id="{924ED153-956E-4987-80AB-C92A73497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" y="19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0" name="Text Box 63">
              <a:extLst>
                <a:ext uri="{FF2B5EF4-FFF2-40B4-BE49-F238E27FC236}">
                  <a16:creationId xmlns:a16="http://schemas.microsoft.com/office/drawing/2014/main" id="{35C2126A-8A89-427D-A952-BAB5525C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6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1" name="Text Box 64">
              <a:extLst>
                <a:ext uri="{FF2B5EF4-FFF2-40B4-BE49-F238E27FC236}">
                  <a16:creationId xmlns:a16="http://schemas.microsoft.com/office/drawing/2014/main" id="{C342E38B-22D8-42AD-891A-261A62D05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" y="130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2" name="Text Box 65">
              <a:extLst>
                <a:ext uri="{FF2B5EF4-FFF2-40B4-BE49-F238E27FC236}">
                  <a16:creationId xmlns:a16="http://schemas.microsoft.com/office/drawing/2014/main" id="{79F2D6E9-EDB1-468F-B225-E26ED0AC4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5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" name="Freeform 66">
              <a:extLst>
                <a:ext uri="{FF2B5EF4-FFF2-40B4-BE49-F238E27FC236}">
                  <a16:creationId xmlns:a16="http://schemas.microsoft.com/office/drawing/2014/main" id="{AD19DB1F-4282-4933-9C90-A2D7499811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35126" flipV="1">
              <a:off x="3283" y="1455"/>
              <a:ext cx="316" cy="334"/>
            </a:xfrm>
            <a:custGeom>
              <a:avLst/>
              <a:gdLst>
                <a:gd name="T0" fmla="*/ 1 w 455"/>
                <a:gd name="T1" fmla="*/ 0 h 558"/>
                <a:gd name="T2" fmla="*/ 1 w 455"/>
                <a:gd name="T3" fmla="*/ 1 h 558"/>
                <a:gd name="T4" fmla="*/ 0 w 455"/>
                <a:gd name="T5" fmla="*/ 1 h 5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5" h="558">
                  <a:moveTo>
                    <a:pt x="455" y="0"/>
                  </a:moveTo>
                  <a:cubicBezTo>
                    <a:pt x="431" y="54"/>
                    <a:pt x="386" y="228"/>
                    <a:pt x="310" y="321"/>
                  </a:cubicBezTo>
                  <a:cubicBezTo>
                    <a:pt x="234" y="414"/>
                    <a:pt x="65" y="509"/>
                    <a:pt x="0" y="5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67">
              <a:extLst>
                <a:ext uri="{FF2B5EF4-FFF2-40B4-BE49-F238E27FC236}">
                  <a16:creationId xmlns:a16="http://schemas.microsoft.com/office/drawing/2014/main" id="{6AAF8B10-5DAD-4D86-B98F-DACCCB89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156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BB77B-A2F7-E44E-8D4E-BD342C29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1E5DE-A85F-3A4F-A6CA-54A6445D3211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740813-B2D6-EE44-A476-382041A8A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85420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156743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ea typeface="华文新魏" panose="02010800040101010101" pitchFamily="2" charset="-122"/>
              </a:rPr>
              <a:t>双稳态电路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存储原理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DBBCDA7-EE60-284A-8016-784CFFE57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18" y="3038364"/>
            <a:ext cx="845378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    </a:t>
            </a:r>
            <a:r>
              <a:rPr lang="zh-CN" altLang="zh-CN" sz="3600" dirty="0">
                <a:solidFill>
                  <a:srgbClr val="0000FF"/>
                </a:solidFill>
                <a:ea typeface="华文新魏" panose="02010800040101010101" pitchFamily="2" charset="-122"/>
              </a:rPr>
              <a:t>解释</a:t>
            </a:r>
            <a:r>
              <a:rPr lang="zh-CN" altLang="zh-CN" sz="3600" dirty="0">
                <a:ea typeface="华文新魏" panose="02010800040101010101" pitchFamily="2" charset="-122"/>
              </a:rPr>
              <a:t>双稳态电路为何具有记忆功能</a:t>
            </a:r>
            <a:r>
              <a:rPr lang="zh-CN" altLang="en-US" sz="3600" dirty="0">
                <a:ea typeface="华文新魏" panose="02010800040101010101" pitchFamily="2" charset="-122"/>
              </a:rPr>
              <a:t>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643F7A-6AC9-8F4C-BC0E-915856F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215E2-FB32-534C-B113-10D361A365C8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7A9418-2B85-5445-B7D3-EB15FC03C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0125704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65">
            <a:extLst>
              <a:ext uri="{FF2B5EF4-FFF2-40B4-BE49-F238E27FC236}">
                <a16:creationId xmlns:a16="http://schemas.microsoft.com/office/drawing/2014/main" id="{2B56D5AE-D403-4C3D-BE55-F0AE8B3B8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存储原理（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2293" name="Group 47">
            <a:extLst>
              <a:ext uri="{FF2B5EF4-FFF2-40B4-BE49-F238E27FC236}">
                <a16:creationId xmlns:a16="http://schemas.microsoft.com/office/drawing/2014/main" id="{1371F4C4-6036-4A01-8D65-E09DEC82C8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64901" y="2722980"/>
            <a:ext cx="1167921" cy="950119"/>
            <a:chOff x="357" y="935"/>
            <a:chExt cx="1051" cy="855"/>
          </a:xfrm>
        </p:grpSpPr>
        <p:pic>
          <p:nvPicPr>
            <p:cNvPr id="12305" name="Picture 40">
              <a:extLst>
                <a:ext uri="{FF2B5EF4-FFF2-40B4-BE49-F238E27FC236}">
                  <a16:creationId xmlns:a16="http://schemas.microsoft.com/office/drawing/2014/main" id="{5661BBC6-2BEA-4C93-900F-2136B4F7D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" y="935"/>
              <a:ext cx="1051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6" name="Rectangle 44">
              <a:extLst>
                <a:ext uri="{FF2B5EF4-FFF2-40B4-BE49-F238E27FC236}">
                  <a16:creationId xmlns:a16="http://schemas.microsoft.com/office/drawing/2014/main" id="{FE1F2A5C-A756-44BC-BEC6-148DC8B0C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541"/>
              <a:ext cx="52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Buffer</a:t>
              </a:r>
            </a:p>
          </p:txBody>
        </p:sp>
      </p:grpSp>
      <p:grpSp>
        <p:nvGrpSpPr>
          <p:cNvPr id="284720" name="Group 48">
            <a:extLst>
              <a:ext uri="{FF2B5EF4-FFF2-40B4-BE49-F238E27FC236}">
                <a16:creationId xmlns:a16="http://schemas.microsoft.com/office/drawing/2014/main" id="{856F021C-FBBD-4518-ACDE-039A86AAB1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7026" y="3836000"/>
            <a:ext cx="1555750" cy="2458085"/>
            <a:chOff x="234" y="1786"/>
            <a:chExt cx="1400" cy="2212"/>
          </a:xfrm>
        </p:grpSpPr>
        <p:pic>
          <p:nvPicPr>
            <p:cNvPr id="12301" name="Picture 41">
              <a:extLst>
                <a:ext uri="{FF2B5EF4-FFF2-40B4-BE49-F238E27FC236}">
                  <a16:creationId xmlns:a16="http://schemas.microsoft.com/office/drawing/2014/main" id="{3DC843B8-DFE1-4F75-AC92-25580686D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" y="1786"/>
              <a:ext cx="1276" cy="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2" name="Rectangle 46">
              <a:extLst>
                <a:ext uri="{FF2B5EF4-FFF2-40B4-BE49-F238E27FC236}">
                  <a16:creationId xmlns:a16="http://schemas.microsoft.com/office/drawing/2014/main" id="{11A63E61-9604-49BA-8D63-3A000CCA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3749"/>
              <a:ext cx="140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Buffer with feedback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17240" y="4523200"/>
            <a:ext cx="1951038" cy="1632534"/>
            <a:chOff x="4911725" y="4485850"/>
            <a:chExt cx="1951038" cy="1632534"/>
          </a:xfrm>
        </p:grpSpPr>
        <p:pic>
          <p:nvPicPr>
            <p:cNvPr id="12299" name="Picture 276">
              <a:extLst>
                <a:ext uri="{FF2B5EF4-FFF2-40B4-BE49-F238E27FC236}">
                  <a16:creationId xmlns:a16="http://schemas.microsoft.com/office/drawing/2014/main" id="{295CCB2C-B635-43FD-BAFA-1F68AA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4485850"/>
              <a:ext cx="1951038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Text Box 277">
              <a:extLst>
                <a:ext uri="{FF2B5EF4-FFF2-40B4-BE49-F238E27FC236}">
                  <a16:creationId xmlns:a16="http://schemas.microsoft.com/office/drawing/2014/main" id="{3D44C18A-DAFE-46C7-B929-7F83EEAF4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42159"/>
              <a:ext cx="9540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双稳态电路</a:t>
              </a:r>
            </a:p>
          </p:txBody>
        </p:sp>
      </p:grpSp>
      <p:sp>
        <p:nvSpPr>
          <p:cNvPr id="12297" name="Rectangle 279">
            <a:extLst>
              <a:ext uri="{FF2B5EF4-FFF2-40B4-BE49-F238E27FC236}">
                <a16:creationId xmlns:a16="http://schemas.microsoft.com/office/drawing/2014/main" id="{5F4B2B90-9256-42D4-A59C-D9642423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444" y="2390949"/>
            <a:ext cx="104775" cy="1501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2298" name="Text Box 280">
            <a:extLst>
              <a:ext uri="{FF2B5EF4-FFF2-40B4-BE49-F238E27FC236}">
                <a16:creationId xmlns:a16="http://schemas.microsoft.com/office/drawing/2014/main" id="{52C79AB4-A596-4684-9782-CC3C04D18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存储信息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人类记忆模型</a:t>
            </a:r>
          </a:p>
        </p:txBody>
      </p:sp>
      <p:sp>
        <p:nvSpPr>
          <p:cNvPr id="2" name="AutoShape 2" descr="http://img1.imgtn.bdimg.com/it/u=2560481325,245493334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23" y="1018294"/>
            <a:ext cx="2857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280">
            <a:extLst>
              <a:ext uri="{FF2B5EF4-FFF2-40B4-BE49-F238E27FC236}">
                <a16:creationId xmlns:a16="http://schemas.microsoft.com/office/drawing/2014/main" id="{52C79AB4-A596-4684-9782-CC3C04D18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97" y="2103052"/>
            <a:ext cx="8497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双稳态电路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04" y="4403603"/>
            <a:ext cx="2244725" cy="164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5488022" y="5257509"/>
            <a:ext cx="622432" cy="274611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D8E54-B337-449B-85D6-315F645BFC41}"/>
              </a:ext>
            </a:extLst>
          </p:cNvPr>
          <p:cNvSpPr/>
          <p:nvPr/>
        </p:nvSpPr>
        <p:spPr bwMode="auto">
          <a:xfrm>
            <a:off x="822960" y="4938677"/>
            <a:ext cx="1654106" cy="109013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50F7C3-E047-8D45-8D35-94A26C2CD419}"/>
              </a:ext>
            </a:extLst>
          </p:cNvPr>
          <p:cNvGrpSpPr/>
          <p:nvPr/>
        </p:nvGrpSpPr>
        <p:grpSpPr>
          <a:xfrm>
            <a:off x="4765146" y="2641512"/>
            <a:ext cx="2580534" cy="1481691"/>
            <a:chOff x="4384146" y="2641512"/>
            <a:chExt cx="2580534" cy="1481691"/>
          </a:xfrm>
        </p:grpSpPr>
        <p:pic>
          <p:nvPicPr>
            <p:cNvPr id="12303" name="Picture 42">
              <a:extLst>
                <a:ext uri="{FF2B5EF4-FFF2-40B4-BE49-F238E27FC236}">
                  <a16:creationId xmlns:a16="http://schemas.microsoft.com/office/drawing/2014/main" id="{24312215-F8A5-4344-B0FF-983A49596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471" y="2687802"/>
              <a:ext cx="2328068" cy="1109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Rectangle 45">
              <a:extLst>
                <a:ext uri="{FF2B5EF4-FFF2-40B4-BE49-F238E27FC236}">
                  <a16:creationId xmlns:a16="http://schemas.microsoft.com/office/drawing/2014/main" id="{C2CBCAEE-E443-42C1-9541-9DB37738C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146" y="3846204"/>
              <a:ext cx="25805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Two series inverters with feedback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8F29FD-588B-CF48-A289-AA87B21EA2FC}"/>
                </a:ext>
              </a:extLst>
            </p:cNvPr>
            <p:cNvSpPr/>
            <p:nvPr/>
          </p:nvSpPr>
          <p:spPr bwMode="auto">
            <a:xfrm>
              <a:off x="6724650" y="2641512"/>
              <a:ext cx="240030" cy="11705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5B9385E-8A71-FC47-AC39-DBE5E02EAB8C}"/>
              </a:ext>
            </a:extLst>
          </p:cNvPr>
          <p:cNvSpPr txBox="1"/>
          <p:nvPr/>
        </p:nvSpPr>
        <p:spPr>
          <a:xfrm flipH="1">
            <a:off x="5581649" y="4885203"/>
            <a:ext cx="265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？</a:t>
            </a:r>
          </a:p>
        </p:txBody>
      </p:sp>
      <p:sp>
        <p:nvSpPr>
          <p:cNvPr id="10" name="右弧形箭头 9"/>
          <p:cNvSpPr/>
          <p:nvPr/>
        </p:nvSpPr>
        <p:spPr bwMode="auto">
          <a:xfrm>
            <a:off x="7110208" y="1309273"/>
            <a:ext cx="318770" cy="350909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89261" y="4347068"/>
            <a:ext cx="148611" cy="480119"/>
            <a:chOff x="989261" y="4347068"/>
            <a:chExt cx="148611" cy="480119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 bwMode="auto">
            <a:xfrm>
              <a:off x="1037097" y="4347068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989261" y="4449944"/>
              <a:ext cx="148611" cy="377243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 bwMode="auto">
            <a:xfrm flipH="1">
              <a:off x="1014661" y="4371853"/>
              <a:ext cx="36000" cy="1800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6C9A59-76C2-CC47-B4EB-9FF7ED3837B8}"/>
              </a:ext>
            </a:extLst>
          </p:cNvPr>
          <p:cNvGrpSpPr/>
          <p:nvPr/>
        </p:nvGrpSpPr>
        <p:grpSpPr>
          <a:xfrm>
            <a:off x="1137872" y="4234416"/>
            <a:ext cx="1127536" cy="131638"/>
            <a:chOff x="1150229" y="4234416"/>
            <a:chExt cx="1127536" cy="13163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E4465D-DAE1-DB46-9991-3056D51FB06E}"/>
                </a:ext>
              </a:extLst>
            </p:cNvPr>
            <p:cNvSpPr/>
            <p:nvPr/>
          </p:nvSpPr>
          <p:spPr bwMode="auto">
            <a:xfrm>
              <a:off x="1150229" y="4234416"/>
              <a:ext cx="110160" cy="1151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1E9CE6C-0412-DB46-8692-F9B51CDE6745}"/>
                </a:ext>
              </a:extLst>
            </p:cNvPr>
            <p:cNvSpPr/>
            <p:nvPr/>
          </p:nvSpPr>
          <p:spPr bwMode="auto">
            <a:xfrm>
              <a:off x="2167605" y="4250889"/>
              <a:ext cx="110160" cy="1151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9DCE9EC0-3119-BD41-B92B-297C1BA4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BEBF1-BCAE-1245-B075-E75A5B6DD4A1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F64F1997-1D06-164E-AC07-E4FA527B7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42CE2AE1-908F-AC09-EDB9-D97F1BBD99F1}"/>
                  </a:ext>
                </a:extLst>
              </p14:cNvPr>
              <p14:cNvContentPartPr/>
              <p14:nvPr/>
            </p14:nvContentPartPr>
            <p14:xfrm>
              <a:off x="5920560" y="2959200"/>
              <a:ext cx="1682280" cy="8118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42CE2AE1-908F-AC09-EDB9-D97F1BBD99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4360" y="2943000"/>
                <a:ext cx="1714680" cy="8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921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 animBg="1"/>
      <p:bldP spid="7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08">
            <a:extLst>
              <a:ext uri="{FF2B5EF4-FFF2-40B4-BE49-F238E27FC236}">
                <a16:creationId xmlns:a16="http://schemas.microsoft.com/office/drawing/2014/main" id="{C98F6C7C-3968-4A12-8623-E77C5E746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602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这是什么东东？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13317" name="Rectangle 278">
            <a:extLst>
              <a:ext uri="{FF2B5EF4-FFF2-40B4-BE49-F238E27FC236}">
                <a16:creationId xmlns:a16="http://schemas.microsoft.com/office/drawing/2014/main" id="{FC2E3342-45B5-43DA-8D86-EC93966B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存储原理（</a:t>
            </a: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3318" name="Picture 282" descr="u=1701264531,1962411378&amp;fm=21&amp;gp=0">
            <a:extLst>
              <a:ext uri="{FF2B5EF4-FFF2-40B4-BE49-F238E27FC236}">
                <a16:creationId xmlns:a16="http://schemas.microsoft.com/office/drawing/2014/main" id="{C06CE8A7-AE27-4CFD-9030-E9F573F9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819275"/>
            <a:ext cx="57023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F12503-DAD8-5142-9A2B-ADBC1638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20C264-A892-0F44-9DD8-447B792AE16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06B0F7-728D-1145-998E-6E2075815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2903967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16">
            <a:extLst>
              <a:ext uri="{FF2B5EF4-FFF2-40B4-BE49-F238E27FC236}">
                <a16:creationId xmlns:a16="http://schemas.microsoft.com/office/drawing/2014/main" id="{A77C8BD2-493E-46F8-B940-AF9030B8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具有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清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功能的双稳态电路</a:t>
            </a:r>
          </a:p>
        </p:txBody>
      </p:sp>
      <p:sp>
        <p:nvSpPr>
          <p:cNvPr id="14341" name="Rectangle 63">
            <a:extLst>
              <a:ext uri="{FF2B5EF4-FFF2-40B4-BE49-F238E27FC236}">
                <a16:creationId xmlns:a16="http://schemas.microsoft.com/office/drawing/2014/main" id="{C2A4E694-5860-4653-858D-6D782E70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存储原理（</a:t>
            </a: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4342" name="Picture 64">
            <a:extLst>
              <a:ext uri="{FF2B5EF4-FFF2-40B4-BE49-F238E27FC236}">
                <a16:creationId xmlns:a16="http://schemas.microsoft.com/office/drawing/2014/main" id="{20C516BB-D61E-4349-9CC1-7C1D4564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733614"/>
            <a:ext cx="29067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65">
            <a:extLst>
              <a:ext uri="{FF2B5EF4-FFF2-40B4-BE49-F238E27FC236}">
                <a16:creationId xmlns:a16="http://schemas.microsoft.com/office/drawing/2014/main" id="{2302B786-CD97-45CB-8F27-383B0D1B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866900"/>
            <a:ext cx="15859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E8C9CDA-E78E-4E0C-A444-21E3479A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716338"/>
            <a:ext cx="8497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同时具有清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置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功能的双稳态电路</a:t>
            </a:r>
          </a:p>
        </p:txBody>
      </p:sp>
      <p:sp>
        <p:nvSpPr>
          <p:cNvPr id="14346" name="Rectangle 65">
            <a:extLst>
              <a:ext uri="{FF2B5EF4-FFF2-40B4-BE49-F238E27FC236}">
                <a16:creationId xmlns:a16="http://schemas.microsoft.com/office/drawing/2014/main" id="{5C926628-4586-4ABE-BBE5-2D415B1A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4457700"/>
            <a:ext cx="16192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11278" name="Picture 14" descr="http://p3.so.qhmsg.com/bdr/_240_/t01fa82b01372a456c3.jpg">
            <a:extLst>
              <a:ext uri="{FF2B5EF4-FFF2-40B4-BE49-F238E27FC236}">
                <a16:creationId xmlns:a16="http://schemas.microsoft.com/office/drawing/2014/main" id="{216184A2-19CF-490F-93CD-9081FA14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513326"/>
            <a:ext cx="387826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Group 629">
            <a:extLst>
              <a:ext uri="{FF2B5EF4-FFF2-40B4-BE49-F238E27FC236}">
                <a16:creationId xmlns:a16="http://schemas.microsoft.com/office/drawing/2014/main" id="{B0996519-1A21-47E8-BCFC-F321C52546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8382" y="4441889"/>
            <a:ext cx="2944920" cy="1927225"/>
            <a:chOff x="3271" y="749"/>
            <a:chExt cx="2235" cy="1367"/>
          </a:xfrm>
        </p:grpSpPr>
        <p:pic>
          <p:nvPicPr>
            <p:cNvPr id="14352" name="Picture 264">
              <a:extLst>
                <a:ext uri="{FF2B5EF4-FFF2-40B4-BE49-F238E27FC236}">
                  <a16:creationId xmlns:a16="http://schemas.microsoft.com/office/drawing/2014/main" id="{4924CD4D-26B1-43A8-8320-B973396C7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" y="749"/>
              <a:ext cx="2235" cy="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Rectangle 628">
              <a:extLst>
                <a:ext uri="{FF2B5EF4-FFF2-40B4-BE49-F238E27FC236}">
                  <a16:creationId xmlns:a16="http://schemas.microsoft.com/office/drawing/2014/main" id="{1FE1767E-96CD-4E9E-AF57-A9ECE5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9"/>
              <a:ext cx="192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</p:grpSp>
      <p:sp>
        <p:nvSpPr>
          <p:cNvPr id="14350" name="矩形 1">
            <a:extLst>
              <a:ext uri="{FF2B5EF4-FFF2-40B4-BE49-F238E27FC236}">
                <a16:creationId xmlns:a16="http://schemas.microsoft.com/office/drawing/2014/main" id="{1454E0A5-7BD1-46D3-98CC-DE2E181A3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320" y="6096158"/>
            <a:ext cx="925035" cy="2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4351" name="右箭头 3">
            <a:extLst>
              <a:ext uri="{FF2B5EF4-FFF2-40B4-BE49-F238E27FC236}">
                <a16:creationId xmlns:a16="http://schemas.microsoft.com/office/drawing/2014/main" id="{3FB6C69B-E69A-4471-A346-4C24CA12D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26429"/>
            <a:ext cx="682388" cy="317688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273501-13D9-4847-937E-82A89C085EB7}"/>
              </a:ext>
            </a:extLst>
          </p:cNvPr>
          <p:cNvGrpSpPr/>
          <p:nvPr/>
        </p:nvGrpSpPr>
        <p:grpSpPr>
          <a:xfrm>
            <a:off x="4076700" y="1600264"/>
            <a:ext cx="4344670" cy="1974850"/>
            <a:chOff x="4076700" y="1600264"/>
            <a:chExt cx="4344670" cy="1974850"/>
          </a:xfrm>
        </p:grpSpPr>
        <p:sp>
          <p:nvSpPr>
            <p:cNvPr id="14355" name="AutoShape 67">
              <a:extLst>
                <a:ext uri="{FF2B5EF4-FFF2-40B4-BE49-F238E27FC236}">
                  <a16:creationId xmlns:a16="http://schemas.microsoft.com/office/drawing/2014/main" id="{2EFC2A51-869E-49EA-A0A0-B9E7F581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2398343"/>
              <a:ext cx="952387" cy="434156"/>
            </a:xfrm>
            <a:prstGeom prst="rightArrow">
              <a:avLst>
                <a:gd name="adj1" fmla="val 50000"/>
                <a:gd name="adj2" fmla="val 5513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1CBB96-5078-9E44-A3F7-734ABDC4F2BD}"/>
                </a:ext>
              </a:extLst>
            </p:cNvPr>
            <p:cNvGrpSpPr/>
            <p:nvPr/>
          </p:nvGrpSpPr>
          <p:grpSpPr>
            <a:xfrm>
              <a:off x="5590723" y="1600264"/>
              <a:ext cx="2830647" cy="1974850"/>
              <a:chOff x="5590723" y="1600264"/>
              <a:chExt cx="2830647" cy="1974850"/>
            </a:xfrm>
          </p:grpSpPr>
          <p:graphicFrame>
            <p:nvGraphicFramePr>
              <p:cNvPr id="14354" name="Object 66">
                <a:extLst>
                  <a:ext uri="{FF2B5EF4-FFF2-40B4-BE49-F238E27FC236}">
                    <a16:creationId xmlns:a16="http://schemas.microsoft.com/office/drawing/2014/main" id="{67875896-E327-4528-9DE4-133873CFA8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90723" y="1600264"/>
              <a:ext cx="2830647" cy="1974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572768" imgH="1091184" progId="SmartDraw.2">
                      <p:embed/>
                    </p:oleObj>
                  </mc:Choice>
                  <mc:Fallback>
                    <p:oleObj r:id="rId6" imgW="1572768" imgH="1091184" progId="SmartDraw.2">
                      <p:embed/>
                      <p:pic>
                        <p:nvPicPr>
                          <p:cNvPr id="14354" name="Object 66">
                            <a:extLst>
                              <a:ext uri="{FF2B5EF4-FFF2-40B4-BE49-F238E27FC236}">
                                <a16:creationId xmlns:a16="http://schemas.microsoft.com/office/drawing/2014/main" id="{67875896-E327-4528-9DE4-133873CFA8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90723" y="1600264"/>
                            <a:ext cx="2830647" cy="1974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135E99-100A-DB44-BA3D-BDAC49666DD6}"/>
                  </a:ext>
                </a:extLst>
              </p:cNvPr>
              <p:cNvSpPr txBox="1"/>
              <p:nvPr/>
            </p:nvSpPr>
            <p:spPr>
              <a:xfrm>
                <a:off x="5612130" y="1661160"/>
                <a:ext cx="32092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</a:t>
                </a:r>
                <a:endParaRPr kumimoji="1" lang="zh-CN" altLang="en-US" sz="1600" dirty="0"/>
              </a:p>
            </p:txBody>
          </p:sp>
        </p:grp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67540E-1D7A-324A-8951-0A238147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74A307-08DC-7042-8988-C9AD37055F6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2924B-D6AA-F944-B630-62ED58C71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40686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3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1">
            <a:extLst>
              <a:ext uri="{FF2B5EF4-FFF2-40B4-BE49-F238E27FC236}">
                <a16:creationId xmlns:a16="http://schemas.microsoft.com/office/drawing/2014/main" id="{D68393ED-2109-4BFF-9D82-38785109E1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D597B88-6D99-0646-A18D-EF062E35E7CD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灯片编号占位符 2">
            <a:extLst>
              <a:ext uri="{FF2B5EF4-FFF2-40B4-BE49-F238E27FC236}">
                <a16:creationId xmlns:a16="http://schemas.microsoft.com/office/drawing/2014/main" id="{82B3F185-0FBF-4170-9B8D-279ABD219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16B6AF-5C9F-4A92-8A9A-D776603A3665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19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/22</a:t>
            </a:r>
          </a:p>
        </p:txBody>
      </p:sp>
      <p:sp>
        <p:nvSpPr>
          <p:cNvPr id="98308" name="Rectangle 10">
            <a:extLst>
              <a:ext uri="{FF2B5EF4-FFF2-40B4-BE49-F238E27FC236}">
                <a16:creationId xmlns:a16="http://schemas.microsoft.com/office/drawing/2014/main" id="{B0E9D53A-F6BC-4C18-AFB6-B06B8D89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sz="4000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6230A7E-D980-4996-B204-F20D39EA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114425"/>
            <a:ext cx="8397875" cy="43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latin typeface="+mj-lt"/>
                <a:ea typeface="华文新魏" panose="02010800040101010101" pitchFamily="2" charset="-122"/>
              </a:rPr>
              <a:t>时序电路</a:t>
            </a:r>
            <a:endParaRPr kumimoji="0" lang="en-US" altLang="zh-CN" sz="32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由组合电路和记忆元件构成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dirty="0">
                <a:solidFill>
                  <a:srgbClr val="FF0000"/>
                </a:solidFill>
                <a:latin typeface="+mj-lt"/>
                <a:ea typeface="华文新魏" panose="02010800040101010101" pitchFamily="2" charset="-122"/>
              </a:rPr>
              <a:t>状态、</a:t>
            </a: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状态图与状态表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dirty="0">
                <a:latin typeface="+mj-lt"/>
                <a:ea typeface="华文新魏" panose="02010800040101010101" pitchFamily="2" charset="-122"/>
              </a:rPr>
              <a:t>Mealy</a:t>
            </a: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和</a:t>
            </a:r>
            <a:r>
              <a:rPr kumimoji="0" lang="en-US" altLang="zh-CN" sz="2600" dirty="0">
                <a:latin typeface="+mj-lt"/>
                <a:ea typeface="华文新魏" panose="02010800040101010101" pitchFamily="2" charset="-122"/>
              </a:rPr>
              <a:t>Moore</a:t>
            </a: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型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混合型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dirty="0">
                <a:solidFill>
                  <a:srgbClr val="0000FF"/>
                </a:solidFill>
                <a:latin typeface="+mj-lt"/>
                <a:ea typeface="华文新魏" panose="02010800040101010101" pitchFamily="2" charset="-122"/>
              </a:rPr>
              <a:t>同步</a:t>
            </a: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与异步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latin typeface="+mj-lt"/>
                <a:ea typeface="华文新魏" panose="02010800040101010101" pitchFamily="2" charset="-122"/>
              </a:rPr>
              <a:t>存储原理</a:t>
            </a:r>
            <a:endParaRPr kumimoji="0" lang="en-US" altLang="zh-CN" sz="32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双稳态电路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dirty="0">
                <a:latin typeface="+mj-lt"/>
                <a:ea typeface="华文新魏" panose="02010800040101010101" pitchFamily="2" charset="-122"/>
              </a:rPr>
              <a:t>反馈</a:t>
            </a:r>
            <a:endParaRPr kumimoji="0" lang="en-US" altLang="zh-CN" sz="2600" dirty="0">
              <a:latin typeface="+mj-lt"/>
              <a:ea typeface="华文新魏" panose="02010800040101010101" pitchFamily="2" charset="-12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F1E07E-9D28-445A-B126-5D831AE3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" y="5425242"/>
            <a:ext cx="8397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-88582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latin typeface="+mj-lt"/>
                <a:ea typeface="华文新魏" panose="02010800040101010101" pitchFamily="2" charset="-122"/>
              </a:rPr>
              <a:t>测验</a:t>
            </a:r>
            <a:endParaRPr kumimoji="0" lang="en-US" altLang="zh-CN" sz="3200" dirty="0">
              <a:latin typeface="+mj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商用芯片 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小规模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5" y="1002630"/>
            <a:ext cx="5654559" cy="1696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1" y="2831853"/>
            <a:ext cx="5904090" cy="3443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7637929" y="1002630"/>
            <a:ext cx="1302871" cy="7634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2302" y="2698998"/>
            <a:ext cx="1302871" cy="3817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597451"/>
      </p:ext>
    </p:extLst>
  </p:cSld>
  <p:clrMapOvr>
    <a:masterClrMapping/>
  </p:clrMapOvr>
  <p:transition spd="med" advTm="19064"/>
  <p:extLst>
    <p:ext uri="{E180D4A7-C9FB-4DFB-919C-405C955672EB}">
      <p14:showEvtLst xmlns:p14="http://schemas.microsoft.com/office/powerpoint/2010/main">
        <p14:playEvt time="4" objId="4"/>
        <p14:stopEvt time="1869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商用芯片 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中规模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1" y="1095817"/>
            <a:ext cx="1228897" cy="1923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65" y="1174807"/>
            <a:ext cx="1346070" cy="1754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771" y="1174807"/>
            <a:ext cx="1334639" cy="1754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758" y="1174807"/>
            <a:ext cx="1054565" cy="180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70" y="3740305"/>
            <a:ext cx="1083144" cy="2026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7" y="3862902"/>
            <a:ext cx="1320349" cy="17776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762" y="3752480"/>
            <a:ext cx="1800476" cy="20605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7890" y="318686"/>
            <a:ext cx="1251760" cy="26664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1434" y="3757218"/>
            <a:ext cx="1166023" cy="19205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7890" y="3654333"/>
            <a:ext cx="1331781" cy="223201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0307" y="2994209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3-8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译码器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97743" y="299420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双</a:t>
            </a:r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2-4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译码器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980334" y="2994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输入优先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47768" y="299420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输入三态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缓冲器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40712" y="2994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输入算逻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运算器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3413" y="578223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输入多路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选择器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52913" y="5782234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输入奇偶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函数发生器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13700" y="588981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位比较器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806634" y="578223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位二进制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计数器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603557" y="5871882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位移位</a:t>
            </a:r>
            <a:endParaRPr lang="en-US" altLang="zh-CN" sz="16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1140088186"/>
      </p:ext>
    </p:extLst>
  </p:cSld>
  <p:clrMapOvr>
    <a:masterClrMapping/>
  </p:clrMapOvr>
  <p:transition spd="med" advTm="16383"/>
  <p:extLst>
    <p:ext uri="{E180D4A7-C9FB-4DFB-919C-405C955672EB}">
      <p14:showEvtLst xmlns:p14="http://schemas.microsoft.com/office/powerpoint/2010/main">
        <p14:playEvt time="8" objId="2"/>
        <p14:stopEvt time="16066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商用芯片 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大规模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6" y="1293780"/>
            <a:ext cx="3492957" cy="2172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68" y="3842426"/>
            <a:ext cx="3334500" cy="2334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322712"/>
            <a:ext cx="3662473" cy="20928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42" y="3654322"/>
            <a:ext cx="2652261" cy="261789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425450" y="5819998"/>
            <a:ext cx="3543435" cy="5809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689879"/>
      </p:ext>
    </p:extLst>
  </p:cSld>
  <p:clrMapOvr>
    <a:masterClrMapping/>
  </p:clrMapOvr>
  <p:transition spd="med" advTm="34554"/>
  <p:extLst>
    <p:ext uri="{E180D4A7-C9FB-4DFB-919C-405C955672EB}">
      <p14:showEvtLst xmlns:p14="http://schemas.microsoft.com/office/powerpoint/2010/main">
        <p14:playEvt time="4" objId="2"/>
        <p14:stopEvt time="33954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商用组合芯片应用举例（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30200" y="1123950"/>
            <a:ext cx="812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华文新魏" panose="02010800040101010101" pitchFamily="2" charset="-122"/>
              </a:rPr>
              <a:t>用</a:t>
            </a:r>
            <a:r>
              <a:rPr lang="en-US" altLang="zh-CN" b="0" dirty="0">
                <a:ea typeface="华文新魏" panose="02010800040101010101" pitchFamily="2" charset="-122"/>
              </a:rPr>
              <a:t>3-8</a:t>
            </a:r>
            <a:r>
              <a:rPr lang="zh-CN" altLang="en-US" b="0" dirty="0">
                <a:ea typeface="华文新魏" panose="02010800040101010101" pitchFamily="2" charset="-122"/>
              </a:rPr>
              <a:t>译码器</a:t>
            </a:r>
            <a:r>
              <a:rPr lang="en-US" altLang="zh-CN" b="0" dirty="0">
                <a:ea typeface="华文新魏" panose="02010800040101010101" pitchFamily="2" charset="-122"/>
              </a:rPr>
              <a:t>74X138</a:t>
            </a:r>
            <a:r>
              <a:rPr lang="zh-CN" altLang="en-US" b="0" dirty="0">
                <a:ea typeface="华文新魏" panose="02010800040101010101" pitchFamily="2" charset="-122"/>
              </a:rPr>
              <a:t>构成</a:t>
            </a:r>
            <a:r>
              <a:rPr lang="en-US" altLang="zh-CN" b="0" dirty="0">
                <a:ea typeface="华文新魏" panose="02010800040101010101" pitchFamily="2" charset="-122"/>
              </a:rPr>
              <a:t>4-16</a:t>
            </a:r>
            <a:r>
              <a:rPr lang="zh-CN" altLang="en-US" b="0" dirty="0">
                <a:ea typeface="华文新魏" panose="02010800040101010101" pitchFamily="2" charset="-122"/>
              </a:rPr>
              <a:t>译码器。</a:t>
            </a:r>
            <a:endParaRPr lang="zh-CN" altLang="en-US" sz="2400" b="0" dirty="0">
              <a:ea typeface="华文新魏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04382" y="2476976"/>
            <a:ext cx="1419855" cy="1809142"/>
            <a:chOff x="7209795" y="1216157"/>
            <a:chExt cx="1419855" cy="180914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8707" y="1216157"/>
              <a:ext cx="1380943" cy="180914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7209795" y="1216157"/>
              <a:ext cx="173497" cy="2040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04379" y="4314245"/>
            <a:ext cx="1419855" cy="1809142"/>
            <a:chOff x="7209795" y="1216157"/>
            <a:chExt cx="1419855" cy="180914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8707" y="1216157"/>
              <a:ext cx="1380943" cy="1809142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 bwMode="auto">
            <a:xfrm>
              <a:off x="7209795" y="1216157"/>
              <a:ext cx="173497" cy="2040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1338608" y="2413000"/>
            <a:ext cx="1194328" cy="38158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330201" y="1547280"/>
            <a:ext cx="812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</a:rPr>
              <a:t>每一个输出都是一个最小项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30199" y="1911346"/>
            <a:ext cx="812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</a:rPr>
              <a:t>当</a:t>
            </a:r>
            <a:r>
              <a:rPr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全部</a:t>
            </a:r>
            <a:r>
              <a:rPr lang="zh-CN" altLang="en-US" sz="2400" b="0" dirty="0">
                <a:ea typeface="华文新魏" panose="02010800040101010101" pitchFamily="2" charset="-122"/>
              </a:rPr>
              <a:t>使能信号有效时输出才可能有效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80BE27-CEDA-0C40-9BCE-90EE7ACBEC6A}"/>
              </a:ext>
            </a:extLst>
          </p:cNvPr>
          <p:cNvGrpSpPr/>
          <p:nvPr/>
        </p:nvGrpSpPr>
        <p:grpSpPr>
          <a:xfrm>
            <a:off x="3335867" y="2541177"/>
            <a:ext cx="4573468" cy="3721609"/>
            <a:chOff x="3335867" y="2541177"/>
            <a:chExt cx="4573468" cy="372160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0C5A0B-A43A-CA40-AAA3-FA25EA18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713" y="2541177"/>
              <a:ext cx="3198622" cy="3721609"/>
            </a:xfrm>
            <a:prstGeom prst="rect">
              <a:avLst/>
            </a:prstGeom>
          </p:spPr>
        </p:pic>
        <p:sp>
          <p:nvSpPr>
            <p:cNvPr id="11" name="箭头: 右 10"/>
            <p:cNvSpPr/>
            <p:nvPr/>
          </p:nvSpPr>
          <p:spPr bwMode="auto">
            <a:xfrm>
              <a:off x="3335867" y="3995040"/>
              <a:ext cx="897467" cy="291078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椭圆 12"/>
          <p:cNvSpPr/>
          <p:nvPr/>
        </p:nvSpPr>
        <p:spPr bwMode="auto">
          <a:xfrm>
            <a:off x="4800600" y="3454401"/>
            <a:ext cx="254000" cy="77893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2438536">
            <a:off x="5562600" y="3429000"/>
            <a:ext cx="313267" cy="7112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240867" y="4004736"/>
            <a:ext cx="254000" cy="23905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079995" y="4182537"/>
            <a:ext cx="254000" cy="23905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410201" y="2582333"/>
            <a:ext cx="254000" cy="23905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926665" y="5105407"/>
            <a:ext cx="254000" cy="23905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511CCF-1965-F249-B541-9AF13C517B8D}"/>
              </a:ext>
            </a:extLst>
          </p:cNvPr>
          <p:cNvSpPr/>
          <p:nvPr/>
        </p:nvSpPr>
        <p:spPr bwMode="auto">
          <a:xfrm>
            <a:off x="7315200" y="2782655"/>
            <a:ext cx="594135" cy="322709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4BD8A2A-21A9-D4A6-5819-BA027DC9B777}"/>
                  </a:ext>
                </a:extLst>
              </p14:cNvPr>
              <p14:cNvContentPartPr/>
              <p14:nvPr/>
            </p14:nvContentPartPr>
            <p14:xfrm>
              <a:off x="6496200" y="5468760"/>
              <a:ext cx="156600" cy="3762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4BD8A2A-21A9-D4A6-5819-BA027DC9B7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0000" y="5452560"/>
                <a:ext cx="189000" cy="408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4379347"/>
      </p:ext>
    </p:extLst>
  </p:cSld>
  <p:clrMapOvr>
    <a:masterClrMapping/>
  </p:clrMapOvr>
  <p:transition spd="med" advTm="1822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/>
      <p:bldP spid="13" grpId="0" animBg="1"/>
      <p:bldP spid="13" grpId="1" animBg="1"/>
      <p:bldP spid="20" grpId="0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6" grpId="0" animBg="1"/>
    </p:bldLst>
  </p:timing>
  <p:extLst>
    <p:ext uri="{E180D4A7-C9FB-4DFB-919C-405C955672EB}">
      <p14:showEvtLst xmlns:p14="http://schemas.microsoft.com/office/powerpoint/2010/main">
        <p14:playEvt time="4" objId="8"/>
        <p14:stopEvt time="181235" objId="8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商用组合芯片应用举例（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30199" y="1123950"/>
            <a:ext cx="33954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</a:rPr>
              <a:t>用</a:t>
            </a:r>
            <a:r>
              <a:rPr lang="en-US" altLang="zh-CN" sz="2400" b="0" dirty="0">
                <a:ea typeface="华文新魏" panose="02010800040101010101" pitchFamily="2" charset="-122"/>
              </a:rPr>
              <a:t>74X139</a:t>
            </a:r>
            <a:r>
              <a:rPr lang="zh-CN" altLang="en-US" sz="2400" b="0" dirty="0">
                <a:ea typeface="华文新魏" panose="02010800040101010101" pitchFamily="2" charset="-122"/>
              </a:rPr>
              <a:t>和</a:t>
            </a:r>
            <a:r>
              <a:rPr lang="en-US" altLang="zh-CN" sz="2400" b="0" dirty="0">
                <a:ea typeface="华文新魏" panose="02010800040101010101" pitchFamily="2" charset="-122"/>
              </a:rPr>
              <a:t>8</a:t>
            </a:r>
            <a:r>
              <a:rPr lang="zh-CN" altLang="en-US" sz="2400" b="0" dirty="0">
                <a:ea typeface="华文新魏" panose="02010800040101010101" pitchFamily="2" charset="-122"/>
              </a:rPr>
              <a:t>输入多路开关</a:t>
            </a:r>
            <a:r>
              <a:rPr lang="en-US" altLang="zh-CN" sz="2400" b="0" dirty="0">
                <a:ea typeface="华文新魏" panose="02010800040101010101" pitchFamily="2" charset="-122"/>
              </a:rPr>
              <a:t>74X151</a:t>
            </a:r>
            <a:r>
              <a:rPr lang="zh-CN" altLang="en-US" sz="2400" b="0" dirty="0">
                <a:ea typeface="华文新魏" panose="02010800040101010101" pitchFamily="2" charset="-122"/>
              </a:rPr>
              <a:t>设计一个</a:t>
            </a:r>
            <a:r>
              <a:rPr lang="en-US" altLang="zh-CN" sz="2400" b="0" dirty="0">
                <a:ea typeface="华文新魏" panose="02010800040101010101" pitchFamily="2" charset="-122"/>
              </a:rPr>
              <a:t>32-1</a:t>
            </a:r>
            <a:r>
              <a:rPr lang="zh-CN" altLang="en-US" sz="2400" b="0" dirty="0">
                <a:ea typeface="华文新魏" panose="02010800040101010101" pitchFamily="2" charset="-122"/>
              </a:rPr>
              <a:t>多路复用器。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7" y="3267876"/>
            <a:ext cx="1140845" cy="1103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070" y="987286"/>
            <a:ext cx="3399298" cy="52611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450" y="2524443"/>
            <a:ext cx="1647825" cy="2971800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A21F5DBC-6ABD-BB43-B2F3-E3231AAA894B}"/>
              </a:ext>
            </a:extLst>
          </p:cNvPr>
          <p:cNvSpPr/>
          <p:nvPr/>
        </p:nvSpPr>
        <p:spPr bwMode="auto">
          <a:xfrm>
            <a:off x="4345858" y="3765755"/>
            <a:ext cx="639097" cy="22614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3F2822-4AA8-2846-846F-8249461D22E9}"/>
              </a:ext>
            </a:extLst>
          </p:cNvPr>
          <p:cNvGrpSpPr/>
          <p:nvPr/>
        </p:nvGrpSpPr>
        <p:grpSpPr>
          <a:xfrm>
            <a:off x="5495524" y="1081086"/>
            <a:ext cx="1862538" cy="4143385"/>
            <a:chOff x="5495524" y="1081086"/>
            <a:chExt cx="1862538" cy="414338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2868C04-C862-D945-AC7A-DC87EF55C749}"/>
                </a:ext>
              </a:extLst>
            </p:cNvPr>
            <p:cNvSpPr/>
            <p:nvPr/>
          </p:nvSpPr>
          <p:spPr bwMode="auto">
            <a:xfrm>
              <a:off x="5495524" y="2485959"/>
              <a:ext cx="210780" cy="244103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C012E66-23E9-C644-AA81-897837181401}"/>
                </a:ext>
              </a:extLst>
            </p:cNvPr>
            <p:cNvSpPr/>
            <p:nvPr/>
          </p:nvSpPr>
          <p:spPr bwMode="auto">
            <a:xfrm>
              <a:off x="6215059" y="2200275"/>
              <a:ext cx="314328" cy="53848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208D952-394D-2C4F-B3A4-7E1A25F7E9DC}"/>
                </a:ext>
              </a:extLst>
            </p:cNvPr>
            <p:cNvSpPr/>
            <p:nvPr/>
          </p:nvSpPr>
          <p:spPr bwMode="auto">
            <a:xfrm>
              <a:off x="7100887" y="1081086"/>
              <a:ext cx="257175" cy="1905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561F525-B2F1-9547-AC3A-D1DB6ADC92FE}"/>
                </a:ext>
              </a:extLst>
            </p:cNvPr>
            <p:cNvSpPr/>
            <p:nvPr/>
          </p:nvSpPr>
          <p:spPr bwMode="auto">
            <a:xfrm>
              <a:off x="7096120" y="2405069"/>
              <a:ext cx="257175" cy="1905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CD2737E-86F0-0C4B-B14D-7738AE152657}"/>
                </a:ext>
              </a:extLst>
            </p:cNvPr>
            <p:cNvSpPr/>
            <p:nvPr/>
          </p:nvSpPr>
          <p:spPr bwMode="auto">
            <a:xfrm>
              <a:off x="7096119" y="3719526"/>
              <a:ext cx="257175" cy="1905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5F687D4-584F-8D48-BBB1-CDD3232FF956}"/>
                </a:ext>
              </a:extLst>
            </p:cNvPr>
            <p:cNvSpPr/>
            <p:nvPr/>
          </p:nvSpPr>
          <p:spPr bwMode="auto">
            <a:xfrm>
              <a:off x="7096119" y="5033971"/>
              <a:ext cx="257175" cy="1905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B78BC84-3F49-1F4A-AF8D-F336BB4C57CF}"/>
              </a:ext>
            </a:extLst>
          </p:cNvPr>
          <p:cNvGrpSpPr/>
          <p:nvPr/>
        </p:nvGrpSpPr>
        <p:grpSpPr>
          <a:xfrm>
            <a:off x="5466948" y="1095374"/>
            <a:ext cx="1326790" cy="4422420"/>
            <a:chOff x="5466948" y="1095374"/>
            <a:chExt cx="1326790" cy="442242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F8F77DA-250B-324E-A3A8-25761343F3BD}"/>
                </a:ext>
              </a:extLst>
            </p:cNvPr>
            <p:cNvSpPr/>
            <p:nvPr/>
          </p:nvSpPr>
          <p:spPr bwMode="auto">
            <a:xfrm>
              <a:off x="5466948" y="1095374"/>
              <a:ext cx="239356" cy="36195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8D1195-8230-AF43-8AFE-C34EAEBB06A0}"/>
                </a:ext>
              </a:extLst>
            </p:cNvPr>
            <p:cNvSpPr/>
            <p:nvPr/>
          </p:nvSpPr>
          <p:spPr bwMode="auto">
            <a:xfrm>
              <a:off x="6433738" y="1204910"/>
              <a:ext cx="360000" cy="360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F3F1045-E254-F046-8005-3B74E8862497}"/>
                </a:ext>
              </a:extLst>
            </p:cNvPr>
            <p:cNvSpPr/>
            <p:nvPr/>
          </p:nvSpPr>
          <p:spPr bwMode="auto">
            <a:xfrm>
              <a:off x="6428971" y="2528891"/>
              <a:ext cx="360000" cy="360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743E0B5-B7E9-C543-89FA-48FD91BBF911}"/>
                </a:ext>
              </a:extLst>
            </p:cNvPr>
            <p:cNvSpPr/>
            <p:nvPr/>
          </p:nvSpPr>
          <p:spPr bwMode="auto">
            <a:xfrm>
              <a:off x="6428971" y="3843339"/>
              <a:ext cx="360000" cy="360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3AAB50D-8177-0941-B9D1-8205548720C3}"/>
                </a:ext>
              </a:extLst>
            </p:cNvPr>
            <p:cNvSpPr/>
            <p:nvPr/>
          </p:nvSpPr>
          <p:spPr bwMode="auto">
            <a:xfrm>
              <a:off x="6428971" y="5157794"/>
              <a:ext cx="360000" cy="3600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F087872-8D1A-6BC7-157E-989B9274969B}"/>
                  </a:ext>
                </a:extLst>
              </p14:cNvPr>
              <p14:cNvContentPartPr/>
              <p14:nvPr/>
            </p14:nvContentPartPr>
            <p14:xfrm>
              <a:off x="3326040" y="1710360"/>
              <a:ext cx="1669680" cy="1283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F087872-8D1A-6BC7-157E-989B927496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9840" y="1694160"/>
                <a:ext cx="1702080" cy="1315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7780800"/>
      </p:ext>
    </p:extLst>
  </p:cSld>
  <p:clrMapOvr>
    <a:masterClrMapping/>
  </p:clrMapOvr>
  <p:transition spd="med" advTm="966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E180D4A7-C9FB-4DFB-919C-405C955672EB}">
      <p14:showEvtLst xmlns:p14="http://schemas.microsoft.com/office/powerpoint/2010/main">
        <p14:playEvt time="4" objId="5"/>
        <p14:stopEvt time="95591" objId="5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商用组合芯片应用举例（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30200" y="1123950"/>
            <a:ext cx="43548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华文新魏" panose="02010800040101010101" pitchFamily="2" charset="-122"/>
              </a:rPr>
              <a:t>用</a:t>
            </a:r>
            <a:r>
              <a:rPr lang="en-US" altLang="zh-CN" b="0" dirty="0">
                <a:ea typeface="华文新魏" panose="02010800040101010101" pitchFamily="2" charset="-122"/>
              </a:rPr>
              <a:t>2</a:t>
            </a:r>
            <a:r>
              <a:rPr lang="zh-CN" altLang="en-US" b="0" dirty="0">
                <a:ea typeface="华文新魏" panose="02010800040101010101" pitchFamily="2" charset="-122"/>
              </a:rPr>
              <a:t>片</a:t>
            </a:r>
            <a:r>
              <a:rPr lang="en-US" altLang="zh-CN" b="0" dirty="0">
                <a:ea typeface="华文新魏" panose="02010800040101010101" pitchFamily="2" charset="-122"/>
              </a:rPr>
              <a:t>4</a:t>
            </a:r>
            <a:r>
              <a:rPr lang="zh-CN" altLang="en-US" b="0" dirty="0">
                <a:ea typeface="华文新魏" panose="02010800040101010101" pitchFamily="2" charset="-122"/>
              </a:rPr>
              <a:t>位比较器</a:t>
            </a:r>
            <a:r>
              <a:rPr lang="en-US" altLang="zh-CN" b="0" dirty="0">
                <a:ea typeface="华文新魏" panose="02010800040101010101" pitchFamily="2" charset="-122"/>
              </a:rPr>
              <a:t>74X85</a:t>
            </a:r>
            <a:r>
              <a:rPr lang="zh-CN" altLang="en-US" b="0" dirty="0">
                <a:ea typeface="华文新魏" panose="02010800040101010101" pitchFamily="2" charset="-122"/>
              </a:rPr>
              <a:t>构成一个</a:t>
            </a:r>
            <a:r>
              <a:rPr lang="en-US" altLang="zh-CN" b="0" dirty="0">
                <a:ea typeface="华文新魏" panose="02010800040101010101" pitchFamily="2" charset="-122"/>
              </a:rPr>
              <a:t>8</a:t>
            </a:r>
            <a:r>
              <a:rPr lang="zh-CN" altLang="en-US" b="0" dirty="0">
                <a:ea typeface="华文新魏" panose="02010800040101010101" pitchFamily="2" charset="-122"/>
              </a:rPr>
              <a:t>位比较器。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6110C6-18D5-E54E-B7D5-8D9C71D6FAE0}"/>
              </a:ext>
            </a:extLst>
          </p:cNvPr>
          <p:cNvGrpSpPr/>
          <p:nvPr/>
        </p:nvGrpSpPr>
        <p:grpSpPr>
          <a:xfrm>
            <a:off x="1711587" y="2380021"/>
            <a:ext cx="5771626" cy="3589256"/>
            <a:chOff x="374650" y="685800"/>
            <a:chExt cx="8477119" cy="54864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5093F42-C6BF-4F47-B584-BF20E776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50" y="685800"/>
              <a:ext cx="8394700" cy="54864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233A2A-06AE-DE4E-B11E-59FB49945477}"/>
                </a:ext>
              </a:extLst>
            </p:cNvPr>
            <p:cNvSpPr/>
            <p:nvPr/>
          </p:nvSpPr>
          <p:spPr bwMode="auto">
            <a:xfrm>
              <a:off x="7739406" y="2677212"/>
              <a:ext cx="1112363" cy="34761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7F4EDF-B013-A74B-A78D-334E88AE3DCD}"/>
                </a:ext>
              </a:extLst>
            </p:cNvPr>
            <p:cNvSpPr/>
            <p:nvPr/>
          </p:nvSpPr>
          <p:spPr bwMode="auto">
            <a:xfrm>
              <a:off x="4646603" y="5571240"/>
              <a:ext cx="4134846" cy="6009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CF8A850-CEEB-644A-B4D3-46F7B40E2720}"/>
                </a:ext>
              </a:extLst>
            </p:cNvPr>
            <p:cNvSpPr/>
            <p:nvPr/>
          </p:nvSpPr>
          <p:spPr bwMode="auto">
            <a:xfrm>
              <a:off x="4374037" y="5384274"/>
              <a:ext cx="227364" cy="6009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47" y="1048849"/>
            <a:ext cx="1418383" cy="16420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024D3F-C673-A048-9246-8BD3B46BE3B0}"/>
              </a:ext>
            </a:extLst>
          </p:cNvPr>
          <p:cNvSpPr/>
          <p:nvPr/>
        </p:nvSpPr>
        <p:spPr bwMode="auto">
          <a:xfrm>
            <a:off x="2212259" y="5453808"/>
            <a:ext cx="645241" cy="14771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A33AA8-BCB0-7345-84F2-8DE63012A151}"/>
              </a:ext>
            </a:extLst>
          </p:cNvPr>
          <p:cNvSpPr/>
          <p:nvPr/>
        </p:nvSpPr>
        <p:spPr bwMode="auto">
          <a:xfrm>
            <a:off x="2301159" y="5707808"/>
            <a:ext cx="645241" cy="14771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5AF33EA-EA17-073D-8462-0A43CD9A3B5E}"/>
                  </a:ext>
                </a:extLst>
              </p14:cNvPr>
              <p14:cNvContentPartPr/>
              <p14:nvPr/>
            </p14:nvContentPartPr>
            <p14:xfrm>
              <a:off x="3046680" y="3050640"/>
              <a:ext cx="1007640" cy="317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5AF33EA-EA17-073D-8462-0A43CD9A3B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0480" y="3034440"/>
                <a:ext cx="1040040" cy="349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2915694"/>
      </p:ext>
    </p:extLst>
  </p:cSld>
  <p:clrMapOvr>
    <a:masterClrMapping/>
  </p:clrMapOvr>
  <p:transition spd="med" advTm="1026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" objId="7"/>
        <p14:stopEvt time="101859" objId="7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2B03FA79-1391-466F-8460-C01B34B3DC56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343392A5-2AC8-42F6-A26C-D56452D903AD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90204" pitchFamily="34" charset="0"/>
              </a:rPr>
              <a:t>/22</a:t>
            </a:r>
            <a:endParaRPr lang="en-US" altLang="zh-CN" sz="1400" b="0" dirty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商用组合芯片应用举例（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30200" y="1123950"/>
            <a:ext cx="4354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2255" indent="-262255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华文新魏" panose="02010800040101010101" pitchFamily="2" charset="-122"/>
              </a:rPr>
              <a:t>键盘设计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86933" y="1647170"/>
            <a:ext cx="6299199" cy="4625043"/>
            <a:chOff x="425450" y="2940088"/>
            <a:chExt cx="4914900" cy="33321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450" y="3119438"/>
              <a:ext cx="4914900" cy="31527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3703649" y="3177376"/>
              <a:ext cx="1447252" cy="1447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677" y="2946670"/>
              <a:ext cx="167611" cy="383111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1563" y="2940088"/>
              <a:ext cx="167611" cy="383111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963" y="2941193"/>
              <a:ext cx="167611" cy="383111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5468" y="2940088"/>
              <a:ext cx="167611" cy="383111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5263" y="2941186"/>
              <a:ext cx="167611" cy="383111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7868" y="2947762"/>
              <a:ext cx="167611" cy="383111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0268" y="2948864"/>
              <a:ext cx="167611" cy="383111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2370" y="2946665"/>
              <a:ext cx="167611" cy="383111"/>
            </a:xfrm>
            <a:prstGeom prst="rect">
              <a:avLst/>
            </a:prstGeom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E44B6E3-A38D-5143-BA8A-5E76B29603A8}"/>
              </a:ext>
            </a:extLst>
          </p:cNvPr>
          <p:cNvSpPr/>
          <p:nvPr/>
        </p:nvSpPr>
        <p:spPr bwMode="auto">
          <a:xfrm>
            <a:off x="8111836" y="2667128"/>
            <a:ext cx="189449" cy="12168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F41A8E-328A-004E-A47F-6BEE3C4A9978}"/>
              </a:ext>
            </a:extLst>
          </p:cNvPr>
          <p:cNvGrpSpPr/>
          <p:nvPr/>
        </p:nvGrpSpPr>
        <p:grpSpPr>
          <a:xfrm>
            <a:off x="1215188" y="2282141"/>
            <a:ext cx="806946" cy="1202560"/>
            <a:chOff x="1215188" y="2282141"/>
            <a:chExt cx="806946" cy="1202560"/>
          </a:xfrm>
        </p:grpSpPr>
        <p:sp>
          <p:nvSpPr>
            <p:cNvPr id="9" name="椭圆 8"/>
            <p:cNvSpPr/>
            <p:nvPr/>
          </p:nvSpPr>
          <p:spPr bwMode="auto">
            <a:xfrm>
              <a:off x="1215188" y="2282141"/>
              <a:ext cx="779809" cy="804683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21915" y="314614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行编码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1656BA-13C6-E34A-A2BD-221C69830550}"/>
              </a:ext>
            </a:extLst>
          </p:cNvPr>
          <p:cNvGrpSpPr/>
          <p:nvPr/>
        </p:nvGrpSpPr>
        <p:grpSpPr>
          <a:xfrm>
            <a:off x="1557866" y="5016759"/>
            <a:ext cx="880535" cy="1272387"/>
            <a:chOff x="1557866" y="5016759"/>
            <a:chExt cx="880535" cy="1272387"/>
          </a:xfrm>
        </p:grpSpPr>
        <p:sp>
          <p:nvSpPr>
            <p:cNvPr id="26" name="椭圆 25"/>
            <p:cNvSpPr/>
            <p:nvPr/>
          </p:nvSpPr>
          <p:spPr bwMode="auto">
            <a:xfrm>
              <a:off x="1557866" y="5414636"/>
              <a:ext cx="880535" cy="87451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7673" y="5016759"/>
              <a:ext cx="814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列编码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04F2A0C-BE62-0EC6-6AD4-4197B4615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40" y="2044800"/>
            <a:ext cx="336042" cy="180822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9C6A6C3-288C-084F-A92B-8ACA307CD5D3}"/>
              </a:ext>
            </a:extLst>
          </p:cNvPr>
          <p:cNvGrpSpPr/>
          <p:nvPr/>
        </p:nvGrpSpPr>
        <p:grpSpPr>
          <a:xfrm>
            <a:off x="4355891" y="3980087"/>
            <a:ext cx="2206254" cy="1434549"/>
            <a:chOff x="4355891" y="3980087"/>
            <a:chExt cx="2206254" cy="1434549"/>
          </a:xfrm>
        </p:grpSpPr>
        <p:cxnSp>
          <p:nvCxnSpPr>
            <p:cNvPr id="18" name="直线箭头连接符 9">
              <a:extLst>
                <a:ext uri="{FF2B5EF4-FFF2-40B4-BE49-F238E27FC236}">
                  <a16:creationId xmlns:a16="http://schemas.microsoft.com/office/drawing/2014/main" id="{63AC8D1D-86F3-514E-27FB-A4CE959554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3630" y="3980087"/>
              <a:ext cx="876797" cy="486562"/>
            </a:xfrm>
            <a:prstGeom prst="straightConnector1">
              <a:avLst/>
            </a:prstGeom>
            <a:noFill/>
            <a:ln w="12700" cap="flat" cmpd="sng" algn="ctr">
              <a:solidFill>
                <a:srgbClr val="FF7F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44D133-8E60-E277-45F7-00119D54974F}"/>
                </a:ext>
              </a:extLst>
            </p:cNvPr>
            <p:cNvSpPr txBox="1"/>
            <p:nvPr/>
          </p:nvSpPr>
          <p:spPr>
            <a:xfrm>
              <a:off x="4355891" y="4279827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7F00"/>
                  </a:solidFill>
                </a:rPr>
                <a:t>？</a:t>
              </a:r>
              <a:endParaRPr kumimoji="1" lang="zh-CN" altLang="en-US" sz="4000" dirty="0">
                <a:solidFill>
                  <a:srgbClr val="FF7F00"/>
                </a:solidFill>
              </a:endParaRPr>
            </a:p>
          </p:txBody>
        </p:sp>
        <p:cxnSp>
          <p:nvCxnSpPr>
            <p:cNvPr id="34" name="直线箭头连接符 9">
              <a:extLst>
                <a:ext uri="{FF2B5EF4-FFF2-40B4-BE49-F238E27FC236}">
                  <a16:creationId xmlns:a16="http://schemas.microsoft.com/office/drawing/2014/main" id="{1CC98D8E-693F-F443-95B7-4CA11527D5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0430" y="4593710"/>
              <a:ext cx="1851715" cy="820926"/>
            </a:xfrm>
            <a:prstGeom prst="straightConnector1">
              <a:avLst/>
            </a:prstGeom>
            <a:noFill/>
            <a:ln w="12700" cap="flat" cmpd="sng" algn="ctr">
              <a:solidFill>
                <a:srgbClr val="FF7F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8A94614-D4EE-9976-5082-EA3097DD3908}"/>
                  </a:ext>
                </a:extLst>
              </p14:cNvPr>
              <p14:cNvContentPartPr/>
              <p14:nvPr/>
            </p14:nvContentPartPr>
            <p14:xfrm>
              <a:off x="4526640" y="4082760"/>
              <a:ext cx="3071880" cy="21052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8A94614-D4EE-9976-5082-EA3097DD39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0440" y="4066560"/>
                <a:ext cx="3104280" cy="2137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1236204"/>
      </p:ext>
    </p:extLst>
  </p:cSld>
  <p:clrMapOvr>
    <a:masterClrMapping/>
  </p:clrMapOvr>
  <p:transition spd="med" advTm="1185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" objId="7"/>
        <p14:stopEvt time="117768" objId="7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453437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zh-CN" sz="3600" dirty="0">
                <a:ea typeface="华文新魏" panose="02010800040101010101" pitchFamily="2" charset="-122"/>
              </a:rPr>
              <a:t>时序电路</a:t>
            </a:r>
            <a:r>
              <a:rPr lang="zh-CN" altLang="en-US" sz="3600" dirty="0">
                <a:ea typeface="华文新魏" panose="02010800040101010101" pitchFamily="2" charset="-122"/>
              </a:rPr>
              <a:t>的基本结构，类型</a:t>
            </a:r>
            <a:endParaRPr lang="en-US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时序电路简介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55E1837-93FC-BF42-95C8-4FCDBDB0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18" y="3117268"/>
            <a:ext cx="8156743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solidFill>
                  <a:srgbClr val="0000FF"/>
                </a:solidFill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知道</a:t>
            </a:r>
            <a:r>
              <a:rPr lang="zh-CN" altLang="en-US" sz="3600" dirty="0">
                <a:ea typeface="华文新魏" panose="02010800040101010101" pitchFamily="2" charset="-122"/>
              </a:rPr>
              <a:t>状态的一般性定义，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区分</a:t>
            </a:r>
            <a:r>
              <a:rPr lang="zh-CN" altLang="en-US" sz="3600" dirty="0">
                <a:ea typeface="华文新魏" panose="02010800040101010101" pitchFamily="2" charset="-122"/>
              </a:rPr>
              <a:t>三种不同的同步</a:t>
            </a:r>
            <a:r>
              <a:rPr lang="zh-CN" altLang="zh-CN" sz="3600" dirty="0">
                <a:ea typeface="华文新魏" panose="02010800040101010101" pitchFamily="2" charset="-122"/>
              </a:rPr>
              <a:t>时序电路</a:t>
            </a:r>
            <a:r>
              <a:rPr lang="zh-CN" altLang="en-US" sz="3600" dirty="0">
                <a:ea typeface="华文新魏" panose="02010800040101010101" pitchFamily="2" charset="-122"/>
              </a:rPr>
              <a:t>类型，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说出</a:t>
            </a:r>
            <a:r>
              <a:rPr lang="zh-CN" altLang="en-US" sz="3600" dirty="0">
                <a:ea typeface="华文新魏" panose="02010800040101010101" pitchFamily="2" charset="-122"/>
              </a:rPr>
              <a:t>状态图中不同符号的意义。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7E564-FF2C-2F4C-8AEF-92D7F37C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C6E18-9F5E-4A47-81D9-9B8313ACB3A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098967-1C2E-4F49-9C6A-1F6D7C42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4972719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6.3|6.7|15.9|7.6|11.2|24.3|22.7|11.7|2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6|17.8|2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8|2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3.3|34.1|43.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535329D9-45C1-3443-AB4F-C23E0774FD25}">
  <we:reference id="wa104381155" version="1.1.0.0" store="zh-CN" storeType="OMEX"/>
  <we:alternateReferences>
    <we:reference id="wa104381155" version="1.1.0.0" store="WA10438115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0CFD2BF-6ADE-1C4F-841A-3041E03DD0E2}">
  <we:reference id="wa104380907" version="3.0.0.0" store="zh-CN" storeType="OMEX"/>
  <we:alternateReferences>
    <we:reference id="WA104380907" version="3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9B2B7C6-583E-BD4F-B028-FB8FAAA0472C}">
  <we:reference id="wa104380121" version="2.0.0.0" store="zh-CN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28282</TotalTime>
  <Pages>0</Pages>
  <Words>729</Words>
  <Characters>0</Characters>
  <Application>Microsoft Office PowerPoint</Application>
  <DocSecurity>0</DocSecurity>
  <PresentationFormat>全屏显示(4:3)</PresentationFormat>
  <Lines>0</Lines>
  <Paragraphs>223</Paragraphs>
  <Slides>19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华文新魏</vt:lpstr>
      <vt:lpstr>Arial</vt:lpstr>
      <vt:lpstr>Times New Roman</vt:lpstr>
      <vt:lpstr>Wingdings</vt:lpstr>
      <vt:lpstr>默认设计模板</vt:lpstr>
      <vt:lpstr>Paintbrush Picture</vt:lpstr>
      <vt:lpstr>SmartDraw.2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keywords/>
  <dc:description/>
  <cp:lastModifiedBy>孙照海</cp:lastModifiedBy>
  <cp:revision>1693</cp:revision>
  <cp:lastPrinted>1999-02-28T23:50:56Z</cp:lastPrinted>
  <dcterms:created xsi:type="dcterms:W3CDTF">1999-09-13T01:56:29Z</dcterms:created>
  <dcterms:modified xsi:type="dcterms:W3CDTF">2023-02-02T13:55:43Z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1</vt:r8>
  </property>
  <property fmtid="{D5CDD505-2E9C-101B-9397-08002B2CF9AE}" pid="19" name="ShowNotes">
    <vt:bool>false</vt:bool>
  </property>
  <property fmtid="{D5CDD505-2E9C-101B-9397-08002B2CF9AE}" pid="20" name="NavBtnPos">
    <vt:r8>2</vt:r8>
  </property>
  <property fmtid="{D5CDD505-2E9C-101B-9397-08002B2CF9AE}" pid="21" name="OutputDir">
    <vt:lpwstr>D:\course\数字逻辑</vt:lpwstr>
  </property>
  <property fmtid="{D5CDD505-2E9C-101B-9397-08002B2CF9AE}" pid="22" name="KSOProductBuildVer">
    <vt:lpwstr>2052-10.1.0.6135</vt:lpwstr>
  </property>
</Properties>
</file>