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84" r:id="rId2"/>
    <p:sldId id="639" r:id="rId3"/>
    <p:sldId id="683" r:id="rId4"/>
    <p:sldId id="589" r:id="rId5"/>
    <p:sldId id="509" r:id="rId6"/>
    <p:sldId id="514" r:id="rId7"/>
    <p:sldId id="637" r:id="rId8"/>
    <p:sldId id="638" r:id="rId9"/>
    <p:sldId id="668" r:id="rId10"/>
    <p:sldId id="533" r:id="rId11"/>
    <p:sldId id="679" r:id="rId12"/>
    <p:sldId id="680" r:id="rId13"/>
    <p:sldId id="681" r:id="rId14"/>
    <p:sldId id="682" r:id="rId15"/>
    <p:sldId id="636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F00"/>
    <a:srgbClr val="0000FF"/>
    <a:srgbClr val="FF00FF"/>
    <a:srgbClr val="FFCC66"/>
    <a:srgbClr val="FF0000"/>
    <a:srgbClr val="33FF33"/>
    <a:srgbClr val="FF3300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84946" autoAdjust="0"/>
  </p:normalViewPr>
  <p:slideViewPr>
    <p:cSldViewPr snapToGrid="0">
      <p:cViewPr varScale="1">
        <p:scale>
          <a:sx n="96" d="100"/>
          <a:sy n="96" d="100"/>
        </p:scale>
        <p:origin x="1276" y="60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9BC2760-554C-4F7D-8E5A-AB39F7749B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3267B41-CDE0-4005-BC38-B6F41CCB3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F52A180-6A4C-461A-B426-8910C09DA8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CCAAE89-105C-473B-A458-E74651505D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4C12970-46B6-4F23-98F0-330595D74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03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08:31:14.86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6989 16128 17772,'1'0'2,"10"-2"78,0 2-32,1 0 1,-1 0 56,1 0-68,-1 0 1,1 0 0,-1 0 17,0 0 0,1 0 7,-1 0 1,1 0 32,-1 0-209,0 0 122,1 0 0,-1 0-69,1 0 1,-5 0 0,1 0 15,1 0 0,-3 0-46,2 0 137,-1 0-70,5 0 81,-1 0 1,1 0 33,-1 0-44,1 0-4,-1 0-36,0 0 0,1 0 5,-1 0 1,-3 0-20,-1 0 20,1 0 1,0 0 0,-1 0 12,2 0 15,1 0 1,-2 0 0,0 0 41,0 0 1,3 0-21,0 0 1,0 0-12,1 0-2,-1 0 0,1 0 0,-1 0 0,1 0 0,-1 0 57,0 0 1,1 0-120,-1 0 0,1 0 64,-1 0 0,0 0-166,1 0 126,-1 0 0,1-4-64,-1 1 0,1-1 0,-1 4 48,0 0 0,1 0-5,-1 0 0,1 0-18,-1 0 1,-3 0 18,-1 0 0,1 0 62,3 0 0,1 0 21,-1 0 1,-3 0 65,-1 0-115,1 0 1,3 0 11,1 0 0,-5-1-22,1-3 1,0 2-14,3-1 1,-3 1 27,-1 2-21,1 0 0,3 0 32,1 0-20,-1 0 0,1 0-51,-1 0 0,1 0 44,-1 0 0,0 0 39,1 0 1,-5 0-57,1 0 1,0 0-1,3 0 0,0 0 6,1 0 0,-1 0-13,1 0 1,-5 4-93,1 0 1,0 0 75,3-4 1,0 0-39,1 0-4,-1 0 0,1 0 0,-1 0 1,0 4 16,1-1 1,-4 1-46,-1-4 39,1 0 0,3 0-50,1 0 84,-1 5 0,0-3-7,1 1 1,-5-1 51,1-2-64,0 0 121,3 0 1,1 0-35,-1 0-15,0 0 0,1 0 37,-1 0 1,1 0 10,-1 0 1,-3 0-3,-1 0 1,1 0 112,3 0 0,1 0-42,-1 0 0,1 0-80,-1 0 1,2 0 24,2 0 1,-2 0 28,2 0 1,-2 0 13,-2 0 0,0 0 3,1 0 1,0 0 28,4 0 1,-4 0-223,4 0 0,-4 0-304,0 0 1,-1 0-1123,1 0 1,-1 0 256,0 0 0,1 0-228,-1 0 1,2 0 1450,2 0 0,3-5 0,5-2 0</inkml:trace>
  <inkml:trace contextRef="#ctx0" brushRef="#br1" timeOffset="0.99">14128 17497 24575,'0'0'0</inkml:trace>
  <inkml:trace contextRef="#ctx0" brushRef="#br1" timeOffset="1.99">13854 17725 24575,'-16'12'0,"-3"-1"0,-15 0 0</inkml:trace>
  <inkml:trace contextRef="#ctx0" brushRef="#br2" timeOffset="2.99">2513 15658 10759,'-7'0'315,"2"0"848,5 0-824,5 0 1,3 0-82,7 0 0,-1 0-170,5 0 1,0 0 159,4 0 0,0-1-359,0-3 1,-1-2 181,1-6 0,4 2 154,0 2-99,-6-2 0,1 5 1,-4-4 215,-1 2 1,0 3-38,-6-4 0,-3 6-19,-1-2 1,-3 1 569,4 0-375,-6 1-37,3-3 242,-5 5-639,-5 0-381,4 5 548,-9 2 1,9 4 355,-3 0 0,-1 1-146,1-1 1,-4 1-210,5-1 0,-2 2 484,1 2-513,-3-2 1,0 8-1,-1 0 507,-1 4 1,-1 0-16,-1 6 1,-5-1-390,1 5 1,-5 0-341,1 3 119,-3-2 0,3 3 0,0-5 143,-1 1 0,3-6-319,2-3 0,4-3 138,3-4 0,-1-2-723,6-6 88,-6-4-674,7-2 559,-3-5-2261,5 0 1774,5-5 0,-2-1 452,5-1 1,-5-3 13,5 2 1,-2-3 293,2-5 1,2 4 392,-2-3 0,2-3 1,1 0-1</inkml:trace>
  <inkml:trace contextRef="#ctx0" brushRef="#br2" timeOffset="3.99">2878 15795 8901,'0'6'1308,"0"1"0,0-3 1327,0 3-2074,0 3 1,1 3 0,2 2-27,1 4 0,1 7-48,-1 0-312,-3 6 0,5-3 0,-3 4-220,1-2 0,-1 0 94,-3-4 1,4-4-98,0-4 0,0-5-1757,-4 1 981,5-7 688,-4-3 0,9-5 0,-3 0 1</inkml:trace>
  <inkml:trace contextRef="#ctx0" brushRef="#br2" timeOffset="4.99">2992 15829 9928,'8'5'451,"-1"3"1,5 2 0,4 3 39,2 2 0,-3 2-24,4 2 0,0 2-259,4-2 0,0 3-367,0 1-120,-5-6 1,2 1 0,-5-4-140,-1 1 1,-1-1-194,-2-6 625,-4 2 1,3-4 0,-4 6 0</inkml:trace>
  <inkml:trace contextRef="#ctx0" brushRef="#br2" timeOffset="5.99">3643 15304 11522,'-7'11'808,"-1"1"1,-1 4-480,-6 3 0,1 3-358,-5 1 1,0 5 34,-4 2-38,0 3 0,0 5 0,2-1 106,2-4 0,-2-4 221,6-6 1,0 0 179,4 0 0,3-7-210,0-4 0,6-5 673,-2-3-413,3-3-50,1 4 755,0-5-1488,5 0 49,1 0-35,6 0 142,-1 0 0,0 0-150,1 0 1,-5 0 188,1 0 0,0 0-198,3 0 1,1 0-424,-1 0 0,0-3 333,1-1 1,3-5-960,0 1 972,6-2 1,-7-1 0,5-1 445,1 1 0,1-6 0,2 0 0</inkml:trace>
  <inkml:trace contextRef="#ctx0" brushRef="#br0" timeOffset="6.99">3815 15418 8563,'0'12'2618,"5"-1"-1778,2 0-599,-2 1 1,5 3 0,-2 2-302,2 0 0,-2-3-177,-1 2 0,1 0-498,4-1 0,-1 4 735,0-3 0,1 4 0,-1-2 0</inkml:trace>
  <inkml:trace contextRef="#ctx0" brushRef="#br0" timeOffset="7.99">3655 15795 8583,'0'18'0,"-4"3"0,0 0 578,2 4-365,0-1 1,2 9-63,0-2 0,0 2 0,-1 1 148,-3 0 0,2-5-265,-6-2 1,5-3-95,0-1 1,-2-5-458,1-3 1,-1-6-38,1-2-47,3-4 601,-4-3 0,-1-6 0,0-6 0</inkml:trace>
  <inkml:trace contextRef="#ctx0" brushRef="#br0" timeOffset="8.99">3815 15715 8484,'-7'12'0,"-2"3"-132,6 0 1,-1 4-286,4-4 440,0 6 0,0 0 287,0 6 1,5 3 0,2-2 216,4 1 0,-4-2 182,1 3 0,3-4-13,4 0-448,1-1 1,-5-8-1,1-3-79,-1-5 0,5-4-191,3-5 0,-1-2-214,1-6 0,-4-2-64,5-13 0,-5-2-521,4-10 1,-5 0 417,1-3 162,-2-3 1,3-4-1,2-1 1</inkml:trace>
  <inkml:trace contextRef="#ctx0" brushRef="#br0" timeOffset="9.99">4226 15327 8484,'0'16'790,"0"-7"0,1 3-235,3-2 1,-2-1-247,6-2 1,0 3-160,3-2 1,0-2 124,1 2 0,-1-5-324,1 0 1,-5-1-307,1-2 1,0 0-356,3 0 0,-3 0 597,-1 0 113,1 0 0,3 5 0,1 1 0</inkml:trace>
  <inkml:trace contextRef="#ctx0" brushRef="#br0" timeOffset="10.99">4203 15704 7852,'-6'0'1080,"0"0"-371,6 0 0,6 0-541,1 0 0,-1-4-206,2 0 0,0 0 162,3 4 1,-3 5-151,-1 3 1,0 3 131,0 5 1,3-2-128,-2 5 0,-3 0 328,-1 3 0,1 5-139,-1 0 0,1-1 175,-1-3 0,-3-1-135,3-3 0,-3 1-29,-1-5 1,4-3-105,0-5 1,1-4-321,-1 1 1,-3-11 55,3-8 0,1-5-335,-1-14 1,4-3-393,0-9 1,1 0 224,-1 1 0,2-7 4,-3-5 1,5-2 173,-5 27 1,1 0-1,5-32 426,-6 32 0,1-1 0,8-28-71,0 8 1,3 13 147,-4 9 1,1 11 251,0 5 1,-4 6 316,3 1 0,-6 6 403,-1-2 0,-5 4 262,0 4-926,4-3 0,-6 9 1,4-2 413,0 2 1,-4 6-765,3 3 0,-3 4 111,-1 4 1,0-3-281,0 3 244,0-3 0,0-5 0,0 0 99,0 1 0,0-3-141,0-2 0,0-3 92,0 0 228,6-6 1,0-1-84,5-5 1,1-1-18,-1-3 1,1-3-119,-1-9 0,4 2-163,0-5 0,2 0 128,-2-4 1,-2 2-48,2 2 0,-2-1-133,-2 4 1,-1 1 90,-2 4 0,2-1-470,-2 1-173,-3 5-146,0 0 100,-5 6 244,0 0 0,-1 6-71,-3 1 1,1 7-912,-4 1 1468,-1 6 0,-3 1 0,-1 8 0</inkml:trace>
  <inkml:trace contextRef="#ctx0" brushRef="#br0" timeOffset="11.99">4568 15864 8398,'-5'11'162,"0"0"0,-2 1 422,3-1 1,4-3-95,4-1 0,3-4 400,8 1 1,2-3-296,2-1 0,5-1-190,-5-3 0,5-2-595,-5-6 1,4 0 58,4-4 0,-3-1-146,2-6 0,-5 1-62,-2 3 1,-1-2-371,1 2 1,-3-2 179,-4 2 0,-2 3-384,-3 4 0,-2 5-420,-5-1 214,0 6 1119,0-4 0,-5 6 0,-1 0 0</inkml:trace>
  <inkml:trace contextRef="#ctx0" brushRef="#br0" timeOffset="12.99">4751 15601 8128,'-6'0'689,"-4"-5"68,8 4 1,-3 1-225,5 7 1,0 8 280,0 4 1,5 6-574,3 5 1,-2 12-354,2 15 0,-4-23 1,0 2-450,1 5 0,1 2 1,-2 0-1,0 2 477,-1 6 0,1 1 0,0 0 0,0 1-2467,1 4 1,1 1 2550,2-1 0,1 0 0,-3 2 0,0 1 0,3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5:41:3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24575,'0'1'0,"0"1"0,1-1 0,-1 0 0,1 0 0,0 0 0,-1 0 0,1 0 0,0 0 0,-1 0 0,1 0 0,0 0 0,0-1 0,0 1 0,0 0 0,0 0 0,0-1 0,0 1 0,0-1 0,0 1 0,0-1 0,0 1 0,0-1 0,0 1 0,1-1 0,-1 0 0,0 0 0,2 0 0,38 5 0,-36-5 0,102 13 0,-63-7 0,60 2 0,223-9-1365,-305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BE765BE-122E-437E-999D-20BBC0FDDE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89BDA90-0BE5-4BC5-82CE-053013EA9D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A02B43-8D11-4AC5-9AD6-E74A2C9A30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D210FBC-E165-4A62-AC8A-B28785716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6F958B2-0EF6-4584-8D10-B147208AC6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4D5ED73F-B094-4F7C-A9CE-F8B8D3C72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1"/>
            </a:lvl1pPr>
          </a:lstStyle>
          <a:p>
            <a:pPr>
              <a:defRPr/>
            </a:pPr>
            <a:fld id="{8B75CCB4-E0A1-4D37-BDC9-758B81C05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0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72873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04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sz="800" i="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这是由两个或非门交叉耦合构成的</a:t>
                </a:r>
                <a:r>
                  <a:rPr lang="en-US" altLang="zh-CN" dirty="0"/>
                  <a:t>SR</a:t>
                </a:r>
                <a:r>
                  <a:rPr lang="zh-CN" altLang="en-US" dirty="0"/>
                  <a:t>锁存器。该电路有两个输入，分别标记为</a:t>
                </a:r>
                <a:r>
                  <a:rPr lang="en-US" altLang="zh-CN" dirty="0"/>
                  <a:t>R(Reset)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S(Set)</a:t>
                </a:r>
                <a:r>
                  <a:rPr lang="zh-CN" altLang="en-US" dirty="0"/>
                  <a:t>。上面这个门的输出连接到下面这个门的输入，而下面这个门的输出却连接到上面这个门的输入，因此它们很像一个双稳态电路，但比双稳态电路多了两个输入。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现在，我们用这张功能表来讨论一下</a:t>
                </a:r>
                <a:r>
                  <a:rPr lang="en-US" altLang="zh-CN" dirty="0"/>
                  <a:t>SR</a:t>
                </a:r>
                <a:r>
                  <a:rPr lang="zh-CN" altLang="en-US" dirty="0"/>
                  <a:t>锁存器的时序特性，即</a:t>
                </a:r>
                <a:r>
                  <a:rPr lang="en-US" altLang="zh-CN" dirty="0"/>
                  <a:t>SR</a:t>
                </a:r>
                <a:r>
                  <a:rPr lang="zh-CN" altLang="en-US" dirty="0"/>
                  <a:t>锁存器随时间变化的输出与输入之间的关系。功能表通常由输入、输出和功能描述组成。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先看第一个时刻，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均为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。这时两个或非门的输出都不受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的影响，锁存器保持原来的状态不变，原来是什么状态我们并不知道，因此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非的值都用问号表示，功能描述为“存储的状态不知道”。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再看第二个时刻，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分别为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。只要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，下面这个或非门的输出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非就会等于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，这时上面或非门的两个输入都为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，因此输出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，功能描述为“置位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”。所以，当</a:t>
                </a:r>
                <a:r>
                  <a:rPr lang="en-US" altLang="zh-CN" dirty="0"/>
                  <a:t>RS=01</a:t>
                </a:r>
                <a:r>
                  <a:rPr lang="zh-CN" altLang="en-US" dirty="0"/>
                  <a:t>时，锁存器的状态为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再看第三个时刻，</a:t>
                </a:r>
                <a:r>
                  <a:rPr lang="en-US" altLang="zh-CN" dirty="0"/>
                  <a:t>RS=00</a:t>
                </a:r>
                <a:r>
                  <a:rPr lang="zh-CN" altLang="en-US" dirty="0"/>
                  <a:t>。与第一个时刻相同，两个或非门的输出都不受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的影响，锁存器保持原来的状态不变，原来的状态是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，所以现在的状态也是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，功能描述为“现在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记住了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”。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下面再看第四个时刻，</a:t>
                </a:r>
                <a:r>
                  <a:rPr lang="en-US" altLang="zh-CN" dirty="0"/>
                  <a:t>RS=10</a:t>
                </a:r>
                <a:r>
                  <a:rPr lang="zh-CN" altLang="en-US" dirty="0"/>
                  <a:t>。请同学们仿照第二个时刻分析一下，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非的值应该是什么？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它们的值应该分别是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功能描述为“复位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”。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再来看第五个时刻，</a:t>
                </a:r>
                <a:r>
                  <a:rPr lang="en-US" altLang="zh-CN" dirty="0"/>
                  <a:t>RS=00</a:t>
                </a:r>
                <a:r>
                  <a:rPr lang="zh-CN" altLang="en-US" dirty="0"/>
                  <a:t>。与第一个时刻和第三个时刻相同，两个或非门的输出都不受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的影响，锁存器保持原来的状态不变，原来的状态是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，所以现在的状态也是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，功能描述为“现在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记住了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”。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再来看第六个时刻，</a:t>
                </a:r>
                <a:r>
                  <a:rPr lang="en-US" altLang="zh-CN" dirty="0"/>
                  <a:t>RS=11</a:t>
                </a:r>
                <a:r>
                  <a:rPr lang="zh-CN" altLang="en-US" dirty="0"/>
                  <a:t>。这是一个比较特殊的时刻，两个或非门都有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个输入等于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，因此两个或非门的输出均为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，功能描述为“两个输出都为低”。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再来看最后一个时刻，即第七个时刻，</a:t>
                </a:r>
                <a:r>
                  <a:rPr lang="en-US" altLang="zh-CN" dirty="0"/>
                  <a:t>RS=00</a:t>
                </a:r>
                <a:r>
                  <a:rPr lang="zh-CN" altLang="en-US" dirty="0"/>
                  <a:t>。这时两个或非门的全部输入都为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，故两个门的输出均会向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的方向发生变化，最后的结果与这两个门的变化速度有关。如果上面的门先变为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，则这个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会传播到下面那个门的输入，从而阻止这个门的输出变为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，所以电路最后的状态为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。否则，如果下面的门先变为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，则这个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会传播到上面那个门的输入，从而阻止这个门的输出变为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，所以电路最后的状态为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。有个时候，两个门的输出还可能同时处在高低电平的中间，既不能算作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，也不能算作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。因此，鉴于这些复杂情况，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非的值都用问号表示，功能描述为“不稳定或不确定”。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因此，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同时为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是不允许的，其原因除了上面所说的“不稳定或不确定”外，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非同时为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还破坏了两者互补，即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，另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的约定，这可以能会导致同时使用了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非的电路出现错误。</a:t>
                </a:r>
                <a:endParaRPr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/>
                  <a:t>因此，基于红色虚线所包围的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种情况，</a:t>
                </a:r>
                <a:endParaRPr lang="en-US" altLang="zh-CN" dirty="0"/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dirty="0"/>
                  <a:t>我们可以写出</a:t>
                </a:r>
                <a:r>
                  <a:rPr lang="en-US" altLang="zh-CN" dirty="0"/>
                  <a:t>RS</a:t>
                </a:r>
                <a:r>
                  <a:rPr lang="zh-CN" altLang="en-US" dirty="0"/>
                  <a:t>锁存器的特征方程为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𝑄^(𝑛+1)=</a:t>
                </a:r>
                <a:r>
                  <a:rPr kumimoji="1" lang="en-US" altLang="zh-CN" i="0" dirty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b="0" i="0" dirty="0">
                    <a:latin typeface="Cambria Math" panose="02040503050406030204" pitchFamily="18" charset="0"/>
                  </a:rPr>
                  <a:t>+𝑅 ̅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𝑄^𝑛</a:t>
                </a:r>
                <a:r>
                  <a:rPr lang="zh-CN" altLang="en-US" dirty="0"/>
                  <a:t>，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∙𝑅=0</a:t>
                </a:r>
                <a:r>
                  <a:rPr kumimoji="1" lang="zh-CN" altLang="en-US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是约束条件，即</a:t>
                </a:r>
                <a:r>
                  <a:rPr kumimoji="1" lang="en-US" altLang="zh-CN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zh-CN" altLang="en-US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和</a:t>
                </a:r>
                <a:r>
                  <a:rPr kumimoji="1" lang="en-US" altLang="zh-CN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zh-CN" altLang="en-US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不能同时为</a:t>
                </a:r>
                <a:r>
                  <a:rPr kumimoji="1" lang="en-US" altLang="zh-CN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zh-CN" altLang="en-US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，必须有</a:t>
                </a:r>
                <a:r>
                  <a:rPr kumimoji="1" lang="en-US" altLang="zh-CN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zh-CN" altLang="en-US" sz="800" i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个为</a:t>
                </a:r>
                <a:r>
                  <a:rPr kumimoji="1" lang="en-US" altLang="zh-CN" sz="800" i="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zh-CN" altLang="en-US" sz="800" i="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。</a:t>
                </a:r>
                <a:endParaRPr kumimoji="1" lang="zh-CN" altLang="en-US" sz="800" i="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94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有时候希望能够控制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锁存器进入工作的时机，为此需要增加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个控制端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可以接一个周期信号，例如时钟，也可以接一个一般的信号。如果接时钟，则锁存器会周期性地被打开或关闭。当</a:t>
                </a:r>
                <a:r>
                  <a:rPr kumimoji="1" lang="en-US" altLang="zh-CN" dirty="0"/>
                  <a:t>C=1</a:t>
                </a:r>
                <a:r>
                  <a:rPr kumimoji="1" lang="zh-CN" altLang="en-US" dirty="0"/>
                  <a:t>时，锁存器被打开，否则它被关闭。</a:t>
                </a:r>
                <a:endParaRPr kumimoji="1"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zh-CN" altLang="en-US" dirty="0"/>
                  <a:t>当</a:t>
                </a:r>
                <a:r>
                  <a:rPr kumimoji="1" lang="en-US" altLang="zh-CN" dirty="0"/>
                  <a:t>C=1</a:t>
                </a:r>
                <a:r>
                  <a:rPr kumimoji="1" lang="zh-CN" altLang="en-US" dirty="0"/>
                  <a:t>时，锁存器被打开，其特性与前面讲过的不带控制端的普通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锁存器相同。</a:t>
                </a:r>
                <a:endParaRPr kumimoji="1"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zh-CN" altLang="en-US" dirty="0"/>
                  <a:t>功能表中的第一行表示当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时，不管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为何值，锁存器的状态都不会发生改变。而最下面一行所示的情况是不允许出现的，这时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与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非均为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。中间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行表示锁存器处于正常工作状态。当</a:t>
                </a:r>
                <a:r>
                  <a:rPr kumimoji="1" lang="en-US" altLang="zh-CN" dirty="0"/>
                  <a:t>C=1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SR=00</a:t>
                </a:r>
                <a:r>
                  <a:rPr kumimoji="1" lang="zh-CN" altLang="en-US" dirty="0"/>
                  <a:t>时，右边两个与非门各有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个输入为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，故与非门的输出不受其影响，保持原状态不变。当</a:t>
                </a:r>
                <a:r>
                  <a:rPr kumimoji="1" lang="en-US" altLang="zh-CN" dirty="0"/>
                  <a:t>C=1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SR=01</a:t>
                </a:r>
                <a:r>
                  <a:rPr kumimoji="1" lang="zh-CN" altLang="en-US" dirty="0"/>
                  <a:t>时，右边上面与非门的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个输入为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，下面与非门的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个输入为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，因此下面这个与非门的输出为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。这个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连接到上面与非门的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个输入，故上面这个与非门的两个输入均为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，因此这个与非门的输出为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。最终，锁存器的状态为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，为复位状态。同理，当</a:t>
                </a:r>
                <a:r>
                  <a:rPr kumimoji="1" lang="en-US" altLang="zh-CN" dirty="0"/>
                  <a:t>C=1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SR=10</a:t>
                </a:r>
                <a:r>
                  <a:rPr kumimoji="1" lang="zh-CN" altLang="en-US" dirty="0"/>
                  <a:t>时，锁存器的状态为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，称之为置位状态。</a:t>
                </a:r>
                <a:endParaRPr kumimoji="1"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zh-CN" altLang="en-US" dirty="0"/>
                  <a:t>锁存器的特征方程为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𝑄^(𝑛+1)=𝐶(</a:t>
                </a:r>
                <a:r>
                  <a:rPr kumimoji="1" lang="en-US" altLang="zh-CN" i="0" dirty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b="0" i="0" dirty="0">
                    <a:latin typeface="Cambria Math" panose="02040503050406030204" pitchFamily="18" charset="0"/>
                  </a:rPr>
                  <a:t>+𝑅 ̅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𝑄^𝑛 )+𝐶 ̅𝑄^𝑛</a:t>
                </a:r>
                <a:r>
                  <a:rPr kumimoji="1" lang="zh-CN" altLang="en-US" dirty="0"/>
                  <a:t>。从这个方程可以看出，当</a:t>
                </a:r>
                <a:r>
                  <a:rPr kumimoji="1" lang="en-US" altLang="zh-CN" dirty="0"/>
                  <a:t>C=0</a:t>
                </a:r>
                <a:r>
                  <a:rPr kumimoji="1" lang="zh-CN" altLang="en-US" dirty="0"/>
                  <a:t>时，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𝑄^(𝑛+1)=𝑄^𝑛</a:t>
                </a:r>
                <a:r>
                  <a:rPr kumimoji="1" lang="zh-CN" altLang="en-US" dirty="0"/>
                  <a:t>，状态不变。当</a:t>
                </a:r>
                <a:r>
                  <a:rPr kumimoji="1" lang="en-US" altLang="zh-CN" dirty="0"/>
                  <a:t>C=1</a:t>
                </a:r>
                <a:r>
                  <a:rPr kumimoji="1" lang="zh-CN" altLang="en-US" dirty="0"/>
                  <a:t>时，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𝑄^(𝑛+1)=</a:t>
                </a:r>
                <a:r>
                  <a:rPr kumimoji="1" lang="en-US" altLang="zh-CN" i="0" dirty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b="0" i="0" dirty="0">
                    <a:latin typeface="Cambria Math" panose="02040503050406030204" pitchFamily="18" charset="0"/>
                  </a:rPr>
                  <a:t>+𝑅 ̅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𝑄^𝑛</a:t>
                </a:r>
                <a:r>
                  <a:rPr kumimoji="1" lang="zh-CN" altLang="en-US" dirty="0"/>
                  <a:t>，与前面讲过的完全相同。约束条件也是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∙𝑅=0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锁存器的状态图是这样的。图中没有画出控制信号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，实际上是假设它等于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。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个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锁存器有两个状态，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。如果当前状态是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，则当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时，下一状态为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，而当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00</a:t>
                </a:r>
                <a:r>
                  <a:rPr kumimoji="1" lang="zh-CN" altLang="en-US" dirty="0"/>
                  <a:t>或</a:t>
                </a:r>
                <a:r>
                  <a:rPr kumimoji="1" lang="en-US" altLang="zh-CN" dirty="0"/>
                  <a:t>01</a:t>
                </a:r>
                <a:r>
                  <a:rPr kumimoji="1" lang="zh-CN" altLang="en-US" dirty="0"/>
                  <a:t>时，状态不会变化，仍然为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。如果当前状态是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，则当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01</a:t>
                </a:r>
                <a:r>
                  <a:rPr kumimoji="1" lang="zh-CN" altLang="en-US" dirty="0"/>
                  <a:t>时，下一状态为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，而当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00</a:t>
                </a:r>
                <a:r>
                  <a:rPr kumimoji="1" lang="zh-CN" altLang="en-US" dirty="0"/>
                  <a:t>或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时，状态不会变化，仍然为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。</a:t>
                </a:r>
                <a:r>
                  <a:rPr kumimoji="1" lang="en-US" altLang="zh-CN" dirty="0"/>
                  <a:t>SR</a:t>
                </a:r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11</a:t>
                </a:r>
                <a:r>
                  <a:rPr kumimoji="1" lang="zh-CN" altLang="en-US" dirty="0"/>
                  <a:t>的情况在图中没有出现，因为这是不允许的。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05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0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47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28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20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89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A07D817-867C-4B83-896B-1B4E96E5F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CC47-E97B-B344-A300-0C5F37CFDC3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9048740-7DA0-470A-BB5A-4BF5F935D5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5294-FEEB-43B1-A082-829017927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8012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816758-EDA0-454C-B0E0-1713CD530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5762B-F194-8D44-BA3F-9B08BF748F03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1AECFC1-CA49-4717-979E-3240B03792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F235-F492-4F74-A656-C3A9B5CA1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87946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AC500A3-B5E0-4AFD-82E5-F0F2B598A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C98BE-5F51-BC41-BF9B-8C4E93D35269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887AD4-55EB-44DA-B14D-9403C28CE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25B64-DEAB-4C09-8B25-0074E8F51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1943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161B16-5A38-4169-B121-08BFB9787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85B2C-F720-764F-BA4A-3F9A4E1FE4B9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A452621-C320-49EE-958F-DEB0125F0B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DFE2-EDDD-48CD-A1B2-D7810926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5937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6C19EA-D920-466D-B2FE-760E213B1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EB9CE-5D7F-E84F-8798-64DE91FD6DA4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8A0CBFB-57A8-4E75-B753-EB7973AED8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02FE-EBA4-41CF-BA34-5B876CB0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4400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DB69A4-6FF4-428E-A6AD-2687BD8EB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4240A-C44A-3F47-BEFC-34187E64BDE1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69E5D6A-D550-446E-9277-54C0246CA9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2BB3-215D-4450-B205-E4FFB2761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559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DBEAF14-D8B4-4841-BC28-7369C2DB2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A697C-93F9-A044-994D-6D240AA1B19C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E9D2348-0050-4A3C-9FFD-25AB9E3A87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B8A07-910B-4235-AC88-C53452859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732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A56E13-E7CD-4046-B32C-6DD763F08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BC73D-13B1-A240-A753-708480A9F8DE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785FC5-CDB2-4E00-901A-4A99896DD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E576-1A52-4480-A1AB-93FA1DCFC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708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12EC6F2-70C4-453C-BF96-64AB50860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F0D55-35E9-3842-9B19-2D407291D738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9BC59FE-CB11-4DEB-A58A-FD23A68291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1206-82F0-4878-AA0D-99860252C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00002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FB8DC3-4E46-4BA2-A6B5-456D9A6E1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E412-AF59-2042-9AF0-C58FF994B842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5831EDA-54B2-437D-B33E-FEBAA6B81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1A22D-B3A5-4131-805B-89C5EA46A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8247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5B3B90-CB0E-499D-9C05-923CD9066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8E33A-873A-794A-AFF5-219B07ACFBC9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2D81DC-D3DC-4EB8-8467-E39741331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78466-0A06-4BFE-93A5-49F3B3F6A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966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03B084B9-8CD0-46E9-9E1C-8D183477E89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980952" imgH="6733333" progId="Paint.Picture">
                  <p:embed/>
                </p:oleObj>
              </mc:Choice>
              <mc:Fallback>
                <p:oleObj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03B084B9-8CD0-46E9-9E1C-8D183477E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DDDD0EFC-881C-42AF-8745-C9A635D61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C54DFC3-84D5-49B4-B932-A6803CD38B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73D0B5-A6A5-8B49-9CCB-B8C4016B917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A6A84DA-9726-4433-A3B4-D84418530C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EB496C-7CC7-4032-AC76-E3CF37CE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3.png"/><Relationship Id="rId5" Type="http://schemas.openxmlformats.org/officeDocument/2006/relationships/image" Target="../media/image22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0" y="541294"/>
            <a:ext cx="86963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记忆元件与时序电路分析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05445"/>
            <a:ext cx="7745708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一、锁存器与触发器（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难点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二、时序电路分析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4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6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E6390B-F169-E04E-BECC-9490216F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BC3EF-DCD1-3E43-AC28-2529B30205C2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803879-4DD9-7A4D-B4E3-4C08BE7E4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46450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>
            <a:extLst>
              <a:ext uri="{FF2B5EF4-FFF2-40B4-BE49-F238E27FC236}">
                <a16:creationId xmlns:a16="http://schemas.microsoft.com/office/drawing/2014/main" id="{F48C2AC7-6324-41CB-97D2-F8931E99728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D5340DE-E44F-794E-AD71-20545796B7B0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>
            <a:extLst>
              <a:ext uri="{FF2B5EF4-FFF2-40B4-BE49-F238E27FC236}">
                <a16:creationId xmlns:a16="http://schemas.microsoft.com/office/drawing/2014/main" id="{2F4E58C7-23E2-45A3-8136-5F2F5803CE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BE1D0E-BDCD-43AE-ACC9-42FB4D3A7D2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23556" name="Rectangle 10">
            <a:extLst>
              <a:ext uri="{FF2B5EF4-FFF2-40B4-BE49-F238E27FC236}">
                <a16:creationId xmlns:a16="http://schemas.microsoft.com/office/drawing/2014/main" id="{01BEA698-9FBF-4526-A703-83150C5A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4.4 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时序电路分析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为什么？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1/1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4865982-C105-4510-BF2B-EC3C1D72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103313"/>
            <a:ext cx="8499475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什么是分析？为什么要分析？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新魏" panose="02010800040101010101" pitchFamily="2" charset="-122"/>
              </a:rPr>
              <a:t>获得电路另外一种恰当的表示。</a:t>
            </a:r>
            <a:r>
              <a:rPr lang="zh-CN" altLang="zh-CN" sz="2400" dirty="0">
                <a:ea typeface="华文新魏" panose="02010800040101010101" pitchFamily="2" charset="-122"/>
              </a:rPr>
              <a:t>逆向工程</a:t>
            </a:r>
            <a:r>
              <a:rPr lang="zh-CN" altLang="en-US" sz="2400" dirty="0">
                <a:ea typeface="华文新魏" panose="02010800040101010101" pitchFamily="2" charset="-122"/>
              </a:rPr>
              <a:t>、</a:t>
            </a:r>
            <a:r>
              <a:rPr lang="zh-CN" altLang="zh-CN" sz="2400" dirty="0">
                <a:ea typeface="华文新魏" panose="02010800040101010101" pitchFamily="2" charset="-122"/>
              </a:rPr>
              <a:t>芯片维权</a:t>
            </a:r>
            <a:r>
              <a:rPr lang="zh-CN" altLang="en-US" sz="2400" dirty="0"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23565" name="Group 9">
            <a:extLst>
              <a:ext uri="{FF2B5EF4-FFF2-40B4-BE49-F238E27FC236}">
                <a16:creationId xmlns:a16="http://schemas.microsoft.com/office/drawing/2014/main" id="{988B3335-32AB-4419-B305-B6BF152FA18F}"/>
              </a:ext>
            </a:extLst>
          </p:cNvPr>
          <p:cNvGrpSpPr>
            <a:grpSpLocks/>
          </p:cNvGrpSpPr>
          <p:nvPr/>
        </p:nvGrpSpPr>
        <p:grpSpPr bwMode="auto">
          <a:xfrm>
            <a:off x="4844846" y="3419239"/>
            <a:ext cx="3762763" cy="2754809"/>
            <a:chOff x="3416" y="2303"/>
            <a:chExt cx="2044" cy="1521"/>
          </a:xfrm>
        </p:grpSpPr>
        <p:pic>
          <p:nvPicPr>
            <p:cNvPr id="23567" name="Picture 7">
              <a:extLst>
                <a:ext uri="{FF2B5EF4-FFF2-40B4-BE49-F238E27FC236}">
                  <a16:creationId xmlns:a16="http://schemas.microsoft.com/office/drawing/2014/main" id="{4CB33F64-23E7-4A92-8055-1AF93ED4F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" y="2303"/>
              <a:ext cx="2044" cy="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8" name="Rectangle 8">
              <a:extLst>
                <a:ext uri="{FF2B5EF4-FFF2-40B4-BE49-F238E27FC236}">
                  <a16:creationId xmlns:a16="http://schemas.microsoft.com/office/drawing/2014/main" id="{502A83AC-4174-4545-8728-87A9CB36C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3775"/>
              <a:ext cx="514" cy="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</p:grpSp>
      <p:sp>
        <p:nvSpPr>
          <p:cNvPr id="23566" name="Text Box 10">
            <a:extLst>
              <a:ext uri="{FF2B5EF4-FFF2-40B4-BE49-F238E27FC236}">
                <a16:creationId xmlns:a16="http://schemas.microsoft.com/office/drawing/2014/main" id="{3E2E3219-2DE9-4E30-93D7-DA13564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032000"/>
            <a:ext cx="4581525" cy="22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对于右边的电路</a:t>
            </a:r>
          </a:p>
          <a:p>
            <a:pPr marL="360363" lvl="1"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altLang="zh-CN" sz="2400" dirty="0">
                <a:ea typeface="华文新魏" panose="02010800040101010101" pitchFamily="2" charset="-122"/>
              </a:rPr>
              <a:t>Input: </a:t>
            </a:r>
            <a:r>
              <a:rPr lang="en-US" altLang="zh-CN" sz="2400" i="1" dirty="0"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</a:rPr>
              <a:t>t</a:t>
            </a:r>
            <a:r>
              <a:rPr lang="en-US" altLang="zh-CN" sz="2400" dirty="0">
                <a:ea typeface="华文新魏" panose="02010800040101010101" pitchFamily="2" charset="-122"/>
              </a:rPr>
              <a:t>)</a:t>
            </a:r>
          </a:p>
          <a:p>
            <a:pPr marL="360363" lvl="1"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altLang="zh-CN" sz="2400" dirty="0">
                <a:ea typeface="华文新魏" panose="02010800040101010101" pitchFamily="2" charset="-122"/>
              </a:rPr>
              <a:t>Output: </a:t>
            </a:r>
            <a:r>
              <a:rPr lang="en-US" altLang="zh-CN" sz="2400" i="1" dirty="0">
                <a:ea typeface="华文新魏" panose="02010800040101010101" pitchFamily="2" charset="-122"/>
              </a:rPr>
              <a:t>Y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</a:rPr>
              <a:t>t</a:t>
            </a:r>
            <a:r>
              <a:rPr lang="en-US" altLang="zh-CN" sz="2400" dirty="0">
                <a:ea typeface="华文新魏" panose="02010800040101010101" pitchFamily="2" charset="-122"/>
              </a:rPr>
              <a:t>)</a:t>
            </a:r>
          </a:p>
          <a:p>
            <a:pPr marL="360363" lvl="1"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altLang="zh-CN" sz="2400" dirty="0">
                <a:ea typeface="华文新魏" panose="02010800040101010101" pitchFamily="2" charset="-122"/>
              </a:rPr>
              <a:t>State: (</a:t>
            </a:r>
            <a:r>
              <a:rPr lang="en-US" altLang="zh-CN" sz="2400" i="1" dirty="0">
                <a:ea typeface="华文新魏" panose="02010800040101010101" pitchFamily="2" charset="-122"/>
              </a:rPr>
              <a:t>A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</a:rPr>
              <a:t>t</a:t>
            </a:r>
            <a:r>
              <a:rPr lang="en-US" altLang="zh-CN" sz="2400" dirty="0">
                <a:ea typeface="华文新魏" panose="02010800040101010101" pitchFamily="2" charset="-122"/>
              </a:rPr>
              <a:t>), </a:t>
            </a:r>
            <a:r>
              <a:rPr lang="en-US" altLang="zh-CN" sz="2400" i="1" dirty="0">
                <a:ea typeface="华文新魏" panose="02010800040101010101" pitchFamily="2" charset="-122"/>
              </a:rPr>
              <a:t>B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</a:rPr>
              <a:t>t</a:t>
            </a:r>
            <a:r>
              <a:rPr lang="en-US" altLang="zh-CN" sz="2400" dirty="0">
                <a:ea typeface="华文新魏" panose="02010800040101010101" pitchFamily="2" charset="-122"/>
              </a:rPr>
              <a:t>))</a:t>
            </a:r>
          </a:p>
          <a:p>
            <a:pPr marL="360363" lvl="1" eaLnBrk="1" hangingPunct="1">
              <a:spcBef>
                <a:spcPct val="20000"/>
              </a:spcBef>
              <a:buClr>
                <a:srgbClr val="0000FF"/>
              </a:buClr>
            </a:pPr>
            <a:r>
              <a:rPr lang="zh-CN" altLang="en-US" sz="2400" dirty="0">
                <a:ea typeface="华文新魏" panose="02010800040101010101" pitchFamily="2" charset="-122"/>
              </a:rPr>
              <a:t>求输出函数和触发器激励函数</a:t>
            </a:r>
            <a:endParaRPr lang="en-US" altLang="zh-CN" sz="2400" dirty="0">
              <a:ea typeface="华文新魏" panose="020108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280FC1-8509-44DA-8900-191E5999C96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721715"/>
            <a:ext cx="4127500" cy="1588598"/>
            <a:chOff x="323850" y="4670344"/>
            <a:chExt cx="4127500" cy="1588487"/>
          </a:xfrm>
        </p:grpSpPr>
        <p:graphicFrame>
          <p:nvGraphicFramePr>
            <p:cNvPr id="23563" name="Object 13">
              <a:extLst>
                <a:ext uri="{FF2B5EF4-FFF2-40B4-BE49-F238E27FC236}">
                  <a16:creationId xmlns:a16="http://schemas.microsoft.com/office/drawing/2014/main" id="{8F3DCD0E-9989-4E50-810C-77D01D6A46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77924"/>
                </p:ext>
              </p:extLst>
            </p:nvPr>
          </p:nvGraphicFramePr>
          <p:xfrm>
            <a:off x="831850" y="5525457"/>
            <a:ext cx="1963738" cy="733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55700" imgH="431800" progId="Equation.3">
                    <p:embed/>
                  </p:oleObj>
                </mc:Choice>
                <mc:Fallback>
                  <p:oleObj name="公式" r:id="rId4" imgW="1155700" imgH="431800" progId="Equation.3">
                    <p:embed/>
                    <p:pic>
                      <p:nvPicPr>
                        <p:cNvPr id="23563" name="Object 13">
                          <a:extLst>
                            <a:ext uri="{FF2B5EF4-FFF2-40B4-BE49-F238E27FC236}">
                              <a16:creationId xmlns:a16="http://schemas.microsoft.com/office/drawing/2014/main" id="{8F3DCD0E-9989-4E50-810C-77D01D6A46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5525457"/>
                          <a:ext cx="1963738" cy="733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Text Box 14">
              <a:extLst>
                <a:ext uri="{FF2B5EF4-FFF2-40B4-BE49-F238E27FC236}">
                  <a16:creationId xmlns:a16="http://schemas.microsoft.com/office/drawing/2014/main" id="{478A6078-DC20-4B4E-A741-648A1890C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4670344"/>
              <a:ext cx="4127500" cy="8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0363" lvl="1" indent="0"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触发器输入方程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（激励方程，下一状态函数）</a:t>
              </a:r>
            </a:p>
          </p:txBody>
        </p:sp>
      </p:grpSp>
      <p:grpSp>
        <p:nvGrpSpPr>
          <p:cNvPr id="315427" name="Group 35">
            <a:extLst>
              <a:ext uri="{FF2B5EF4-FFF2-40B4-BE49-F238E27FC236}">
                <a16:creationId xmlns:a16="http://schemas.microsoft.com/office/drawing/2014/main" id="{927DFD9B-7BA6-42C9-B834-4867449F27D6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4284350"/>
            <a:ext cx="3735680" cy="461963"/>
            <a:chOff x="211" y="2856"/>
            <a:chExt cx="1960" cy="291"/>
          </a:xfrm>
        </p:grpSpPr>
        <p:graphicFrame>
          <p:nvGraphicFramePr>
            <p:cNvPr id="23561" name="Object 15">
              <a:extLst>
                <a:ext uri="{FF2B5EF4-FFF2-40B4-BE49-F238E27FC236}">
                  <a16:creationId xmlns:a16="http://schemas.microsoft.com/office/drawing/2014/main" id="{5D860D97-AABC-4343-8D91-2EB42956F8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2" y="2883"/>
            <a:ext cx="93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876300" imgH="241300" progId="Equation.3">
                    <p:embed/>
                  </p:oleObj>
                </mc:Choice>
                <mc:Fallback>
                  <p:oleObj r:id="rId6" imgW="876300" imgH="241300" progId="Equation.3">
                    <p:embed/>
                    <p:pic>
                      <p:nvPicPr>
                        <p:cNvPr id="23561" name="Object 15">
                          <a:extLst>
                            <a:ext uri="{FF2B5EF4-FFF2-40B4-BE49-F238E27FC236}">
                              <a16:creationId xmlns:a16="http://schemas.microsoft.com/office/drawing/2014/main" id="{5D860D97-AABC-4343-8D91-2EB42956F8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2883"/>
                          <a:ext cx="93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Text Box 16">
              <a:extLst>
                <a:ext uri="{FF2B5EF4-FFF2-40B4-BE49-F238E27FC236}">
                  <a16:creationId xmlns:a16="http://schemas.microsoft.com/office/drawing/2014/main" id="{680E3850-09BD-4349-B70F-950F13D3F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2856"/>
              <a:ext cx="10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0363" lvl="1" indent="0"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输出函数</a:t>
              </a:r>
              <a:endPara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pic>
        <p:nvPicPr>
          <p:cNvPr id="17" name="Picture 11">
            <a:extLst>
              <a:ext uri="{FF2B5EF4-FFF2-40B4-BE49-F238E27FC236}">
                <a16:creationId xmlns:a16="http://schemas.microsoft.com/office/drawing/2014/main" id="{0EB74243-F8EA-4B93-97B1-93AB8311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79" y="2184242"/>
            <a:ext cx="4193134" cy="99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FD24B0-003C-4B28-AB19-30639AC09AA8}"/>
                  </a:ext>
                </a:extLst>
              </p:cNvPr>
              <p:cNvSpPr txBox="1"/>
              <p:nvPr/>
            </p:nvSpPr>
            <p:spPr>
              <a:xfrm>
                <a:off x="6365146" y="2571477"/>
                <a:ext cx="232435" cy="330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FD24B0-003C-4B28-AB19-30639AC0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46" y="2571477"/>
                <a:ext cx="232435" cy="330796"/>
              </a:xfrm>
              <a:prstGeom prst="rect">
                <a:avLst/>
              </a:prstGeom>
              <a:blipFill>
                <a:blip r:embed="rId10"/>
                <a:stretch>
                  <a:fillRect l="-42105" t="-11111" r="-42105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F4AF98-C5ED-4E36-A6C3-9170C8B1BCED}"/>
                  </a:ext>
                </a:extLst>
              </p:cNvPr>
              <p:cNvSpPr txBox="1"/>
              <p:nvPr/>
            </p:nvSpPr>
            <p:spPr>
              <a:xfrm>
                <a:off x="6358657" y="2156631"/>
                <a:ext cx="232435" cy="330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F4AF98-C5ED-4E36-A6C3-9170C8B1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657" y="2156631"/>
                <a:ext cx="232435" cy="330796"/>
              </a:xfrm>
              <a:prstGeom prst="rect">
                <a:avLst/>
              </a:prstGeom>
              <a:blipFill>
                <a:blip r:embed="rId11"/>
                <a:stretch>
                  <a:fillRect l="-42105" t="-11111" r="-42105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476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>
            <a:extLst>
              <a:ext uri="{FF2B5EF4-FFF2-40B4-BE49-F238E27FC236}">
                <a16:creationId xmlns:a16="http://schemas.microsoft.com/office/drawing/2014/main" id="{EBAE929B-E314-43F0-B64B-4A5B93BB8E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E182EBD-D7B0-6C45-BA73-9C0E79D47DF6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800BAC04-70FE-4811-A27E-49DB82D498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BDF9A8-7A73-4775-B95A-B99A849C6F2E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32772" name="Rectangle 10">
            <a:extLst>
              <a:ext uri="{FF2B5EF4-FFF2-40B4-BE49-F238E27FC236}">
                <a16:creationId xmlns:a16="http://schemas.microsoft.com/office/drawing/2014/main" id="{D38E94E8-40BF-4A7B-B79F-FE44AE05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4.4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时序电路分析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例子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2773" name="Text Box 20">
            <a:extLst>
              <a:ext uri="{FF2B5EF4-FFF2-40B4-BE49-F238E27FC236}">
                <a16:creationId xmlns:a16="http://schemas.microsoft.com/office/drawing/2014/main" id="{833CE897-4DE6-46AF-B754-CB90EA8B2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  <a:ea typeface="华文新魏" panose="02010800040101010101" pitchFamily="2" charset="-122"/>
              </a:rPr>
              <a:t>22.1  </a:t>
            </a:r>
            <a:r>
              <a:rPr lang="zh-CN" altLang="en-US" sz="3200" dirty="0">
                <a:ea typeface="华文新魏" panose="02010800040101010101" pitchFamily="2" charset="-122"/>
              </a:rPr>
              <a:t>分析下面的时序电路。</a:t>
            </a:r>
          </a:p>
        </p:txBody>
      </p:sp>
      <p:pic>
        <p:nvPicPr>
          <p:cNvPr id="32774" name="Picture 21">
            <a:extLst>
              <a:ext uri="{FF2B5EF4-FFF2-40B4-BE49-F238E27FC236}">
                <a16:creationId xmlns:a16="http://schemas.microsoft.com/office/drawing/2014/main" id="{D7F64743-F56D-45F9-B4FE-26D9060A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826514"/>
            <a:ext cx="7192963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7396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>
            <a:extLst>
              <a:ext uri="{FF2B5EF4-FFF2-40B4-BE49-F238E27FC236}">
                <a16:creationId xmlns:a16="http://schemas.microsoft.com/office/drawing/2014/main" id="{A415705A-BDB4-49D6-9F3C-90BC4E63B84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34C84-9CBA-7E4B-ADD5-C049B2C7AD93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灯片编号占位符 2">
            <a:extLst>
              <a:ext uri="{FF2B5EF4-FFF2-40B4-BE49-F238E27FC236}">
                <a16:creationId xmlns:a16="http://schemas.microsoft.com/office/drawing/2014/main" id="{F6403DDB-6F6E-461B-B30A-C7F899BB03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BAF552-84D8-41B2-99F6-779AD65FF55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33796" name="Rectangle 10">
            <a:extLst>
              <a:ext uri="{FF2B5EF4-FFF2-40B4-BE49-F238E27FC236}">
                <a16:creationId xmlns:a16="http://schemas.microsoft.com/office/drawing/2014/main" id="{606C2A2F-A531-4F89-AAFF-C3DEB6D3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3" y="15668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4.4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时序电路分析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例子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09286" name="Text Box 38">
            <a:extLst>
              <a:ext uri="{FF2B5EF4-FFF2-40B4-BE49-F238E27FC236}">
                <a16:creationId xmlns:a16="http://schemas.microsoft.com/office/drawing/2014/main" id="{A607FF3C-B69C-4BFC-A32C-44CA08A58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5717667"/>
            <a:ext cx="8348662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这是个什么东东？</a:t>
            </a:r>
          </a:p>
        </p:txBody>
      </p:sp>
      <p:pic>
        <p:nvPicPr>
          <p:cNvPr id="27" name="Picture 21">
            <a:extLst>
              <a:ext uri="{FF2B5EF4-FFF2-40B4-BE49-F238E27FC236}">
                <a16:creationId xmlns:a16="http://schemas.microsoft.com/office/drawing/2014/main" id="{D7F64743-F56D-45F9-B4FE-26D9060A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03" y="940901"/>
            <a:ext cx="3940497" cy="245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9" name="Object 39">
            <a:extLst>
              <a:ext uri="{FF2B5EF4-FFF2-40B4-BE49-F238E27FC236}">
                <a16:creationId xmlns:a16="http://schemas.microsoft.com/office/drawing/2014/main" id="{5F97C330-1987-444B-AAA4-120D58CCD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71069"/>
              </p:ext>
            </p:extLst>
          </p:nvPr>
        </p:nvGraphicFramePr>
        <p:xfrm>
          <a:off x="395769" y="1311275"/>
          <a:ext cx="53689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84500" imgH="660400" progId="Equation.3">
                  <p:embed/>
                </p:oleObj>
              </mc:Choice>
              <mc:Fallback>
                <p:oleObj r:id="rId3" imgW="2984500" imgH="660400" progId="Equation.3">
                  <p:embed/>
                  <p:pic>
                    <p:nvPicPr>
                      <p:cNvPr id="33799" name="Object 39">
                        <a:extLst>
                          <a:ext uri="{FF2B5EF4-FFF2-40B4-BE49-F238E27FC236}">
                            <a16:creationId xmlns:a16="http://schemas.microsoft.com/office/drawing/2014/main" id="{5F97C330-1987-444B-AAA4-120D58CCD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9" y="1311275"/>
                        <a:ext cx="53689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22576" y="2799819"/>
            <a:ext cx="3346804" cy="2927561"/>
            <a:chOff x="300037" y="3042302"/>
            <a:chExt cx="2951164" cy="2649774"/>
          </a:xfrm>
        </p:grpSpPr>
        <p:grpSp>
          <p:nvGrpSpPr>
            <p:cNvPr id="33803" name="Group 22">
              <a:extLst>
                <a:ext uri="{FF2B5EF4-FFF2-40B4-BE49-F238E27FC236}">
                  <a16:creationId xmlns:a16="http://schemas.microsoft.com/office/drawing/2014/main" id="{CD6FA663-9CF5-4D83-9F95-CD9866993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37" y="3355275"/>
              <a:ext cx="2951164" cy="2336801"/>
              <a:chOff x="189" y="1909"/>
              <a:chExt cx="1859" cy="1472"/>
            </a:xfrm>
          </p:grpSpPr>
          <p:sp>
            <p:nvSpPr>
              <p:cNvPr id="33805" name="Rectangle 23">
                <a:extLst>
                  <a:ext uri="{FF2B5EF4-FFF2-40B4-BE49-F238E27FC236}">
                    <a16:creationId xmlns:a16="http://schemas.microsoft.com/office/drawing/2014/main" id="{622665D4-4AF8-4DE0-B438-26AE1E1B9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1909"/>
                <a:ext cx="1728" cy="1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800" dirty="0"/>
              </a:p>
            </p:txBody>
          </p:sp>
          <p:sp>
            <p:nvSpPr>
              <p:cNvPr id="33806" name="Rectangle 24">
                <a:extLst>
                  <a:ext uri="{FF2B5EF4-FFF2-40B4-BE49-F238E27FC236}">
                    <a16:creationId xmlns:a16="http://schemas.microsoft.com/office/drawing/2014/main" id="{6B21762F-C9E2-48E9-9BFC-33FFE46D5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" y="2109"/>
                <a:ext cx="9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N. S./Output</a:t>
                </a:r>
                <a:endParaRPr lang="zh-CN" altLang="zh-CN" sz="1800" baseline="30000" dirty="0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07" name="Line 25">
                <a:extLst>
                  <a:ext uri="{FF2B5EF4-FFF2-40B4-BE49-F238E27FC236}">
                    <a16:creationId xmlns:a16="http://schemas.microsoft.com/office/drawing/2014/main" id="{993A6B00-3F40-42C2-8B74-7C971B9F2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" y="2071"/>
                <a:ext cx="16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3808" name="Line 26">
                <a:extLst>
                  <a:ext uri="{FF2B5EF4-FFF2-40B4-BE49-F238E27FC236}">
                    <a16:creationId xmlns:a16="http://schemas.microsoft.com/office/drawing/2014/main" id="{56BDEACE-E6AE-47C2-B351-A17D20E6F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2540"/>
                <a:ext cx="16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3809" name="Line 27">
                <a:extLst>
                  <a:ext uri="{FF2B5EF4-FFF2-40B4-BE49-F238E27FC236}">
                    <a16:creationId xmlns:a16="http://schemas.microsoft.com/office/drawing/2014/main" id="{72E0BB30-2BA5-449B-8510-CA989074F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" y="3248"/>
                <a:ext cx="16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3810" name="Line 28">
                <a:extLst>
                  <a:ext uri="{FF2B5EF4-FFF2-40B4-BE49-F238E27FC236}">
                    <a16:creationId xmlns:a16="http://schemas.microsoft.com/office/drawing/2014/main" id="{4AD4A3BF-7F41-4732-B955-F4A60E895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1" y="2086"/>
                <a:ext cx="5" cy="1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3811" name="Line 29">
                <a:extLst>
                  <a:ext uri="{FF2B5EF4-FFF2-40B4-BE49-F238E27FC236}">
                    <a16:creationId xmlns:a16="http://schemas.microsoft.com/office/drawing/2014/main" id="{5E3D2C7E-D813-47CB-8B6D-32D91AB8C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0" y="2311"/>
                <a:ext cx="7" cy="9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3812" name="Line 30">
                <a:extLst>
                  <a:ext uri="{FF2B5EF4-FFF2-40B4-BE49-F238E27FC236}">
                    <a16:creationId xmlns:a16="http://schemas.microsoft.com/office/drawing/2014/main" id="{FAECDB39-09AA-4C6C-9813-BE98FC8EF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" y="2298"/>
                <a:ext cx="12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3813" name="Text Box 31">
                <a:extLst>
                  <a:ext uri="{FF2B5EF4-FFF2-40B4-BE49-F238E27FC236}">
                    <a16:creationId xmlns:a16="http://schemas.microsoft.com/office/drawing/2014/main" id="{A018714D-90DC-492B-9D32-66F76BE24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2557"/>
                <a:ext cx="352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0   0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0   1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1   0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1   1</a:t>
                </a:r>
              </a:p>
            </p:txBody>
          </p:sp>
          <p:sp>
            <p:nvSpPr>
              <p:cNvPr id="33814" name="Text Box 32">
                <a:extLst>
                  <a:ext uri="{FF2B5EF4-FFF2-40B4-BE49-F238E27FC236}">
                    <a16:creationId xmlns:a16="http://schemas.microsoft.com/office/drawing/2014/main" id="{7832BBCD-6AC8-4B73-8978-5206EE9685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2182"/>
                <a:ext cx="56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P. S.</a:t>
                </a:r>
                <a:br>
                  <a:rPr lang="en-US" altLang="zh-CN" sz="1800" dirty="0"/>
                </a:br>
                <a:r>
                  <a:rPr lang="en-US" altLang="zh-CN" sz="1800" dirty="0"/>
                  <a:t> </a:t>
                </a:r>
                <a:r>
                  <a:rPr lang="en-US" altLang="zh-CN" sz="1800" i="1" dirty="0">
                    <a:sym typeface="Symbol" panose="05050102010706020507" pitchFamily="18" charset="2"/>
                  </a:rPr>
                  <a:t>Q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1800" baseline="-25000" dirty="0">
                    <a:sym typeface="Symbol" panose="05050102010706020507" pitchFamily="18" charset="2"/>
                  </a:rPr>
                  <a:t>   </a:t>
                </a:r>
                <a:r>
                  <a:rPr lang="en-US" altLang="zh-CN" sz="1800" i="1" dirty="0">
                    <a:sym typeface="Symbol" panose="05050102010706020507" pitchFamily="18" charset="2"/>
                  </a:rPr>
                  <a:t>Q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0</a:t>
                </a:r>
                <a:r>
                  <a:rPr lang="en-US" altLang="zh-CN" sz="1800" dirty="0"/>
                  <a:t> </a:t>
                </a:r>
              </a:p>
            </p:txBody>
          </p:sp>
          <p:sp>
            <p:nvSpPr>
              <p:cNvPr id="33815" name="Text Box 33">
                <a:extLst>
                  <a:ext uri="{FF2B5EF4-FFF2-40B4-BE49-F238E27FC236}">
                    <a16:creationId xmlns:a16="http://schemas.microsoft.com/office/drawing/2014/main" id="{8E3C530C-0327-4F93-AB1C-0F7DBD1F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" y="2327"/>
                <a:ext cx="48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800" i="1" dirty="0"/>
                  <a:t>EN</a:t>
                </a:r>
                <a:r>
                  <a:rPr lang="en-US" altLang="zh-CN" sz="1800" dirty="0"/>
                  <a:t> = 0</a:t>
                </a:r>
              </a:p>
            </p:txBody>
          </p:sp>
          <p:sp>
            <p:nvSpPr>
              <p:cNvPr id="33816" name="Text Box 34">
                <a:extLst>
                  <a:ext uri="{FF2B5EF4-FFF2-40B4-BE49-F238E27FC236}">
                    <a16:creationId xmlns:a16="http://schemas.microsoft.com/office/drawing/2014/main" id="{49E73BB9-F627-44FF-BE3A-E3F487EBA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4" y="2327"/>
                <a:ext cx="48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800" i="1" dirty="0"/>
                  <a:t>EN</a:t>
                </a:r>
                <a:r>
                  <a:rPr lang="en-US" altLang="zh-CN" sz="1800" dirty="0"/>
                  <a:t> = 1</a:t>
                </a:r>
              </a:p>
            </p:txBody>
          </p:sp>
          <p:sp>
            <p:nvSpPr>
              <p:cNvPr id="33817" name="Text Box 35">
                <a:extLst>
                  <a:ext uri="{FF2B5EF4-FFF2-40B4-BE49-F238E27FC236}">
                    <a16:creationId xmlns:a16="http://schemas.microsoft.com/office/drawing/2014/main" id="{9BC858D0-C4CE-433F-898E-C019DC911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" y="2539"/>
                <a:ext cx="355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00/0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01/0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10/0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11/0</a:t>
                </a:r>
              </a:p>
            </p:txBody>
          </p:sp>
          <p:sp>
            <p:nvSpPr>
              <p:cNvPr id="33818" name="Text Box 36">
                <a:extLst>
                  <a:ext uri="{FF2B5EF4-FFF2-40B4-BE49-F238E27FC236}">
                    <a16:creationId xmlns:a16="http://schemas.microsoft.com/office/drawing/2014/main" id="{9E344602-9F7E-44DE-B309-D2903A8B64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551"/>
                <a:ext cx="355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01/0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10/0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11/0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00/1</a:t>
                </a:r>
              </a:p>
            </p:txBody>
          </p:sp>
        </p:grpSp>
        <p:sp>
          <p:nvSpPr>
            <p:cNvPr id="2" name="下箭头 1"/>
            <p:cNvSpPr/>
            <p:nvPr/>
          </p:nvSpPr>
          <p:spPr bwMode="auto">
            <a:xfrm>
              <a:off x="1751888" y="3042302"/>
              <a:ext cx="180000" cy="450199"/>
            </a:xfrm>
            <a:prstGeom prst="downArrow">
              <a:avLst/>
            </a:prstGeom>
            <a:solidFill>
              <a:srgbClr val="0000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3029" y="3592807"/>
            <a:ext cx="4556755" cy="2320886"/>
            <a:chOff x="3854153" y="3592807"/>
            <a:chExt cx="4223438" cy="2080741"/>
          </a:xfrm>
        </p:grpSpPr>
        <p:pic>
          <p:nvPicPr>
            <p:cNvPr id="33802" name="Picture 42">
              <a:extLst>
                <a:ext uri="{FF2B5EF4-FFF2-40B4-BE49-F238E27FC236}">
                  <a16:creationId xmlns:a16="http://schemas.microsoft.com/office/drawing/2014/main" id="{30F48716-8F90-476F-B75A-160CDCEF5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721" y="3592807"/>
              <a:ext cx="3650870" cy="208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右箭头 2"/>
            <p:cNvSpPr/>
            <p:nvPr/>
          </p:nvSpPr>
          <p:spPr bwMode="auto">
            <a:xfrm>
              <a:off x="3854153" y="4549076"/>
              <a:ext cx="572568" cy="180000"/>
            </a:xfrm>
            <a:prstGeom prst="rightArrow">
              <a:avLst/>
            </a:prstGeom>
            <a:solidFill>
              <a:srgbClr val="0000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194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>
            <a:extLst>
              <a:ext uri="{FF2B5EF4-FFF2-40B4-BE49-F238E27FC236}">
                <a16:creationId xmlns:a16="http://schemas.microsoft.com/office/drawing/2014/main" id="{D61497CA-C822-47F7-9434-26B392DDDC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BD959CE-F19E-F54B-996C-D5E895B288A0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灯片编号占位符 2">
            <a:extLst>
              <a:ext uri="{FF2B5EF4-FFF2-40B4-BE49-F238E27FC236}">
                <a16:creationId xmlns:a16="http://schemas.microsoft.com/office/drawing/2014/main" id="{95B799B4-EC2A-4455-BDE9-B6F93A5789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8E39CA-AAE9-4AB7-8870-24D0D44950F3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34820" name="Rectangle 10">
            <a:extLst>
              <a:ext uri="{FF2B5EF4-FFF2-40B4-BE49-F238E27FC236}">
                <a16:creationId xmlns:a16="http://schemas.microsoft.com/office/drawing/2014/main" id="{2FA31BEE-0D32-486E-A4E7-06647DE7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4.4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时序电路分析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例子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4822" name="Text Box 24">
            <a:extLst>
              <a:ext uri="{FF2B5EF4-FFF2-40B4-BE49-F238E27FC236}">
                <a16:creationId xmlns:a16="http://schemas.microsoft.com/office/drawing/2014/main" id="{CE202D54-117F-4243-842B-C31BECC51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123950"/>
            <a:ext cx="8432800" cy="1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22.2  </a:t>
            </a:r>
            <a:r>
              <a:rPr lang="zh-CN" altLang="en-US" dirty="0">
                <a:ea typeface="华文新魏" panose="02010800040101010101" pitchFamily="2" charset="-122"/>
              </a:rPr>
              <a:t>对下面的同步时序逻辑电路进行分析，要求：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361950" lvl="1" indent="0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华文新魏" panose="02010800040101010101" pitchFamily="2" charset="-122"/>
              </a:rPr>
              <a:t>写出输出与触发器激励方程</a:t>
            </a:r>
            <a:endParaRPr lang="en-US" altLang="zh-CN" sz="2600" dirty="0">
              <a:ea typeface="华文新魏" panose="02010800040101010101" pitchFamily="2" charset="-122"/>
            </a:endParaRPr>
          </a:p>
          <a:p>
            <a:pPr marL="361950" lvl="1" indent="0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华文新魏" panose="02010800040101010101" pitchFamily="2" charset="-122"/>
              </a:rPr>
              <a:t>画出状态表和状态图</a:t>
            </a:r>
            <a:endParaRPr lang="en-US" altLang="zh-CN" sz="2600" dirty="0">
              <a:ea typeface="华文新魏" panose="02010800040101010101" pitchFamily="2" charset="-122"/>
            </a:endParaRPr>
          </a:p>
          <a:p>
            <a:pPr marL="361950" lvl="1" indent="0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华文新魏" panose="02010800040101010101" pitchFamily="2" charset="-122"/>
              </a:rPr>
              <a:t>对功能进行描述</a:t>
            </a:r>
          </a:p>
        </p:txBody>
      </p:sp>
      <p:pic>
        <p:nvPicPr>
          <p:cNvPr id="6" name="Picture 26">
            <a:extLst>
              <a:ext uri="{FF2B5EF4-FFF2-40B4-BE49-F238E27FC236}">
                <a16:creationId xmlns:a16="http://schemas.microsoft.com/office/drawing/2014/main" id="{BFF5E989-2F46-41B4-A9E6-90EF2581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60" y="3234958"/>
            <a:ext cx="4926280" cy="307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097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>
            <a:extLst>
              <a:ext uri="{FF2B5EF4-FFF2-40B4-BE49-F238E27FC236}">
                <a16:creationId xmlns:a16="http://schemas.microsoft.com/office/drawing/2014/main" id="{D61497CA-C822-47F7-9434-26B392DDDC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E094C90-BFD7-3B49-AEBC-A9571B802975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灯片编号占位符 2">
            <a:extLst>
              <a:ext uri="{FF2B5EF4-FFF2-40B4-BE49-F238E27FC236}">
                <a16:creationId xmlns:a16="http://schemas.microsoft.com/office/drawing/2014/main" id="{95B799B4-EC2A-4455-BDE9-B6F93A5789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8E39CA-AAE9-4AB7-8870-24D0D44950F3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34820" name="Rectangle 10">
            <a:extLst>
              <a:ext uri="{FF2B5EF4-FFF2-40B4-BE49-F238E27FC236}">
                <a16:creationId xmlns:a16="http://schemas.microsoft.com/office/drawing/2014/main" id="{2FA31BEE-0D32-486E-A4E7-06647DE7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4.4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时序电路分析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例子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953C7D96-1492-4DF4-96D2-9B5E6E40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07" y="983027"/>
            <a:ext cx="4036231" cy="252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9">
                <a:extLst>
                  <a:ext uri="{FF2B5EF4-FFF2-40B4-BE49-F238E27FC236}">
                    <a16:creationId xmlns:a16="http://schemas.microsoft.com/office/drawing/2014/main" id="{61F1CCCC-45DC-42D6-8545-574C0F2F6630}"/>
                  </a:ext>
                </a:extLst>
              </p:cNvPr>
              <p:cNvSpPr txBox="1"/>
              <p:nvPr/>
            </p:nvSpPr>
            <p:spPr bwMode="auto">
              <a:xfrm>
                <a:off x="681890" y="1056435"/>
                <a:ext cx="3917062" cy="1474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 baseline="30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𝑄𝐵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bject 39">
                <a:extLst>
                  <a:ext uri="{FF2B5EF4-FFF2-40B4-BE49-F238E27FC236}">
                    <a16:creationId xmlns:a16="http://schemas.microsoft.com/office/drawing/2014/main" id="{61F1CCCC-45DC-42D6-8545-574C0F2F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890" y="1056435"/>
                <a:ext cx="3917062" cy="1474541"/>
              </a:xfrm>
              <a:prstGeom prst="rect">
                <a:avLst/>
              </a:prstGeom>
              <a:blipFill>
                <a:blip r:embed="rId3"/>
                <a:stretch>
                  <a:fillRect b="-3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>
            <a:extLst>
              <a:ext uri="{FF2B5EF4-FFF2-40B4-BE49-F238E27FC236}">
                <a16:creationId xmlns:a16="http://schemas.microsoft.com/office/drawing/2014/main" id="{11901329-22C9-4389-88EC-FC3105DB88A5}"/>
              </a:ext>
            </a:extLst>
          </p:cNvPr>
          <p:cNvGrpSpPr>
            <a:grpSpLocks/>
          </p:cNvGrpSpPr>
          <p:nvPr/>
        </p:nvGrpSpPr>
        <p:grpSpPr bwMode="auto">
          <a:xfrm>
            <a:off x="365113" y="2648828"/>
            <a:ext cx="3222587" cy="2846544"/>
            <a:chOff x="319" y="1883"/>
            <a:chExt cx="1681" cy="1395"/>
          </a:xfrm>
        </p:grpSpPr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4F578E21-0BFA-4230-857D-BAE32891B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" y="2267"/>
              <a:ext cx="1681" cy="1011"/>
              <a:chOff x="319" y="2267"/>
              <a:chExt cx="1681" cy="1011"/>
            </a:xfrm>
          </p:grpSpPr>
          <p:sp>
            <p:nvSpPr>
              <p:cNvPr id="14" name="Rectangle 23">
                <a:extLst>
                  <a:ext uri="{FF2B5EF4-FFF2-40B4-BE49-F238E27FC236}">
                    <a16:creationId xmlns:a16="http://schemas.microsoft.com/office/drawing/2014/main" id="{523ED44C-5437-450B-B974-7FF931CC3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2270"/>
                <a:ext cx="1632" cy="1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3200"/>
              </a:p>
            </p:txBody>
          </p:sp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56465260-F6E4-4EA5-B671-3CDB0B664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2267"/>
                <a:ext cx="6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600" i="1" dirty="0">
                    <a:sym typeface="Symbol" panose="05050102010706020507" pitchFamily="18" charset="2"/>
                  </a:rPr>
                  <a:t>Q’</a:t>
                </a:r>
                <a:r>
                  <a:rPr lang="en-US" altLang="zh-CN" sz="1600" i="1" baseline="-25000" dirty="0">
                    <a:sym typeface="Symbol" panose="05050102010706020507" pitchFamily="18" charset="2"/>
                  </a:rPr>
                  <a:t>A</a:t>
                </a:r>
                <a:r>
                  <a:rPr lang="en-US" altLang="zh-CN" sz="1600" baseline="-25000" dirty="0">
                    <a:sym typeface="Symbol" panose="05050102010706020507" pitchFamily="18" charset="2"/>
                  </a:rPr>
                  <a:t>   </a:t>
                </a:r>
                <a:r>
                  <a:rPr lang="en-US" altLang="zh-CN" sz="1600" i="1" dirty="0">
                    <a:sym typeface="Symbol" panose="05050102010706020507" pitchFamily="18" charset="2"/>
                  </a:rPr>
                  <a:t>Q’</a:t>
                </a:r>
                <a:r>
                  <a:rPr lang="en-US" altLang="zh-CN" sz="1600" i="1" baseline="-250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1600" dirty="0">
                    <a:latin typeface="+mn-lt"/>
                    <a:ea typeface="华文新魏" panose="02010800040101010101" pitchFamily="2" charset="-122"/>
                  </a:rPr>
                  <a:t>/Z</a:t>
                </a:r>
                <a:endParaRPr lang="zh-CN" altLang="zh-CN" sz="1600" baseline="30000" dirty="0">
                  <a:latin typeface="+mn-lt"/>
                  <a:ea typeface="华文新魏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6" name="Line 25">
                <a:extLst>
                  <a:ext uri="{FF2B5EF4-FFF2-40B4-BE49-F238E27FC236}">
                    <a16:creationId xmlns:a16="http://schemas.microsoft.com/office/drawing/2014/main" id="{4C614EC4-3C50-46B9-A273-33B01893B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" y="2298"/>
                <a:ext cx="16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6">
                <a:extLst>
                  <a:ext uri="{FF2B5EF4-FFF2-40B4-BE49-F238E27FC236}">
                    <a16:creationId xmlns:a16="http://schemas.microsoft.com/office/drawing/2014/main" id="{AE7A1AF5-DFE8-4639-95DF-8A2C070B9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" y="2641"/>
                <a:ext cx="16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7">
                <a:extLst>
                  <a:ext uri="{FF2B5EF4-FFF2-40B4-BE49-F238E27FC236}">
                    <a16:creationId xmlns:a16="http://schemas.microsoft.com/office/drawing/2014/main" id="{8932E6D2-CF33-4A57-A8E0-AE3BD4E54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" y="3180"/>
                <a:ext cx="16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8">
                <a:extLst>
                  <a:ext uri="{FF2B5EF4-FFF2-40B4-BE49-F238E27FC236}">
                    <a16:creationId xmlns:a16="http://schemas.microsoft.com/office/drawing/2014/main" id="{7195882C-4B01-4506-8C80-235EF062E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" y="2304"/>
                <a:ext cx="10" cy="8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>
                <a:extLst>
                  <a:ext uri="{FF2B5EF4-FFF2-40B4-BE49-F238E27FC236}">
                    <a16:creationId xmlns:a16="http://schemas.microsoft.com/office/drawing/2014/main" id="{A147AEFF-934B-4AF9-A304-470CD2B11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5" y="2449"/>
                <a:ext cx="11" cy="7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0">
                <a:extLst>
                  <a:ext uri="{FF2B5EF4-FFF2-40B4-BE49-F238E27FC236}">
                    <a16:creationId xmlns:a16="http://schemas.microsoft.com/office/drawing/2014/main" id="{1F384B4C-07AB-4DCC-9014-5D3BEB755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42"/>
                <a:ext cx="12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31">
                <a:extLst>
                  <a:ext uri="{FF2B5EF4-FFF2-40B4-BE49-F238E27FC236}">
                    <a16:creationId xmlns:a16="http://schemas.microsoft.com/office/drawing/2014/main" id="{555100A2-363F-4577-9464-63E30BF7E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2634"/>
                <a:ext cx="307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0   0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0   1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1   1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1   0</a:t>
                </a:r>
              </a:p>
            </p:txBody>
          </p:sp>
          <p:sp>
            <p:nvSpPr>
              <p:cNvPr id="23" name="Text Box 32">
                <a:extLst>
                  <a:ext uri="{FF2B5EF4-FFF2-40B4-BE49-F238E27FC236}">
                    <a16:creationId xmlns:a16="http://schemas.microsoft.com/office/drawing/2014/main" id="{D976ECBD-74DD-4D4F-9F7E-A0CBD794E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" y="2352"/>
                <a:ext cx="44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i="1" dirty="0">
                    <a:sym typeface="Symbol" panose="05050102010706020507" pitchFamily="18" charset="2"/>
                  </a:rPr>
                  <a:t>Q</a:t>
                </a:r>
                <a:r>
                  <a:rPr lang="en-US" altLang="zh-CN" sz="1600" i="1" baseline="-25000" dirty="0">
                    <a:sym typeface="Symbol" panose="05050102010706020507" pitchFamily="18" charset="2"/>
                  </a:rPr>
                  <a:t>A</a:t>
                </a:r>
                <a:r>
                  <a:rPr lang="en-US" altLang="zh-CN" sz="1600" baseline="-25000" dirty="0">
                    <a:sym typeface="Symbol" panose="05050102010706020507" pitchFamily="18" charset="2"/>
                  </a:rPr>
                  <a:t>   </a:t>
                </a:r>
                <a:r>
                  <a:rPr lang="en-US" altLang="zh-CN" sz="1600" i="1" dirty="0">
                    <a:sym typeface="Symbol" panose="05050102010706020507" pitchFamily="18" charset="2"/>
                  </a:rPr>
                  <a:t>Q</a:t>
                </a:r>
                <a:r>
                  <a:rPr lang="en-US" altLang="zh-CN" sz="1600" i="1" baseline="-250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24" name="Text Box 33">
                <a:extLst>
                  <a:ext uri="{FF2B5EF4-FFF2-40B4-BE49-F238E27FC236}">
                    <a16:creationId xmlns:a16="http://schemas.microsoft.com/office/drawing/2014/main" id="{ED86D189-F2A4-4AEB-8167-540678DB0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457"/>
                <a:ext cx="3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600" i="1" dirty="0"/>
                  <a:t>X</a:t>
                </a:r>
                <a:r>
                  <a:rPr lang="en-US" altLang="zh-CN" sz="1600" dirty="0"/>
                  <a:t> = 0</a:t>
                </a:r>
              </a:p>
            </p:txBody>
          </p:sp>
          <p:sp>
            <p:nvSpPr>
              <p:cNvPr id="25" name="Text Box 34">
                <a:extLst>
                  <a:ext uri="{FF2B5EF4-FFF2-40B4-BE49-F238E27FC236}">
                    <a16:creationId xmlns:a16="http://schemas.microsoft.com/office/drawing/2014/main" id="{6DB0671B-D3AC-4948-8F23-3807C8EFC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2469"/>
                <a:ext cx="3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600" i="1" dirty="0"/>
                  <a:t>X</a:t>
                </a:r>
                <a:r>
                  <a:rPr lang="en-US" altLang="zh-CN" sz="1600" dirty="0"/>
                  <a:t> = 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505E26D1-EA3A-4B84-B7D0-5C23660CB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646"/>
                <a:ext cx="31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lnSpc>
                    <a:spcPct val="90000"/>
                  </a:lnSpc>
                  <a:buFont typeface="Arial" panose="020B0604020202020204" pitchFamily="34" charset="0"/>
                  <a:buNone/>
                  <a:defRPr sz="1800"/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zh-CN" dirty="0"/>
                  <a:t>00/0</a:t>
                </a:r>
              </a:p>
              <a:p>
                <a:r>
                  <a:rPr lang="en-US" altLang="zh-CN" dirty="0"/>
                  <a:t>00/0</a:t>
                </a:r>
              </a:p>
              <a:p>
                <a:r>
                  <a:rPr lang="en-US" altLang="zh-CN" dirty="0"/>
                  <a:t>10/0</a:t>
                </a:r>
              </a:p>
              <a:p>
                <a:r>
                  <a:rPr lang="en-US" altLang="zh-CN" dirty="0"/>
                  <a:t>00/0</a:t>
                </a:r>
              </a:p>
            </p:txBody>
          </p:sp>
          <p:sp>
            <p:nvSpPr>
              <p:cNvPr id="27" name="Text Box 36">
                <a:extLst>
                  <a:ext uri="{FF2B5EF4-FFF2-40B4-BE49-F238E27FC236}">
                    <a16:creationId xmlns:a16="http://schemas.microsoft.com/office/drawing/2014/main" id="{A9695E30-D17E-4426-A5C2-AF2C1F944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" y="2646"/>
                <a:ext cx="31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01/0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11/0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11/0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01/1</a:t>
                </a:r>
              </a:p>
            </p:txBody>
          </p:sp>
        </p:grpSp>
        <p:sp>
          <p:nvSpPr>
            <p:cNvPr id="13" name="Line 37">
              <a:extLst>
                <a:ext uri="{FF2B5EF4-FFF2-40B4-BE49-F238E27FC236}">
                  <a16:creationId xmlns:a16="http://schemas.microsoft.com/office/drawing/2014/main" id="{8A86D6B4-587E-4A6F-9C70-096EFB420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2" y="1883"/>
              <a:ext cx="242" cy="3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38">
            <a:extLst>
              <a:ext uri="{FF2B5EF4-FFF2-40B4-BE49-F238E27FC236}">
                <a16:creationId xmlns:a16="http://schemas.microsoft.com/office/drawing/2014/main" id="{5F278E6E-2441-4748-AD02-AA633690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5606571"/>
            <a:ext cx="8134991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这是个什么东东？</a:t>
            </a:r>
            <a:endParaRPr lang="zh-CN" altLang="en-US" dirty="0">
              <a:solidFill>
                <a:srgbClr val="FFC000"/>
              </a:solidFill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1E080967-2595-4245-98AE-E9822DDC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403" y="5603329"/>
            <a:ext cx="3274404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1101</a:t>
            </a:r>
            <a:r>
              <a:rPr lang="zh-CN" altLang="en-US" dirty="0">
                <a:latin typeface="+mn-lt"/>
                <a:ea typeface="华文新魏" panose="02010800040101010101" pitchFamily="2" charset="-122"/>
              </a:rPr>
              <a:t>序列识别器。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5E39A66-5410-4FE6-A889-7AD147145B3A}"/>
              </a:ext>
            </a:extLst>
          </p:cNvPr>
          <p:cNvGrpSpPr/>
          <p:nvPr/>
        </p:nvGrpSpPr>
        <p:grpSpPr>
          <a:xfrm>
            <a:off x="4984750" y="3730169"/>
            <a:ext cx="3479800" cy="1806575"/>
            <a:chOff x="4984750" y="3647873"/>
            <a:chExt cx="3479800" cy="1806575"/>
          </a:xfrm>
        </p:grpSpPr>
        <p:pic>
          <p:nvPicPr>
            <p:cNvPr id="28" name="Picture 119">
              <a:extLst>
                <a:ext uri="{FF2B5EF4-FFF2-40B4-BE49-F238E27FC236}">
                  <a16:creationId xmlns:a16="http://schemas.microsoft.com/office/drawing/2014/main" id="{583D3D5A-7D48-4936-A5B6-C7BAB7C92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50" y="3647873"/>
              <a:ext cx="3479800" cy="180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070BD32-F480-4686-98C1-01CB6C12FE7B}"/>
                </a:ext>
              </a:extLst>
            </p:cNvPr>
            <p:cNvSpPr/>
            <p:nvPr/>
          </p:nvSpPr>
          <p:spPr bwMode="auto">
            <a:xfrm>
              <a:off x="5096113" y="4339713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5DBE22A-DE8E-4940-BC3B-D83DF2F91A81}"/>
                </a:ext>
              </a:extLst>
            </p:cNvPr>
            <p:cNvSpPr/>
            <p:nvPr/>
          </p:nvSpPr>
          <p:spPr bwMode="auto">
            <a:xfrm>
              <a:off x="6096004" y="4335289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E28F6EA-9462-4E3D-A0D1-AD28926CC55A}"/>
                </a:ext>
              </a:extLst>
            </p:cNvPr>
            <p:cNvSpPr/>
            <p:nvPr/>
          </p:nvSpPr>
          <p:spPr bwMode="auto">
            <a:xfrm>
              <a:off x="7097951" y="4328199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839329D-D08E-4416-9CB7-BF47CBE44264}"/>
                </a:ext>
              </a:extLst>
            </p:cNvPr>
            <p:cNvSpPr/>
            <p:nvPr/>
          </p:nvSpPr>
          <p:spPr bwMode="auto">
            <a:xfrm>
              <a:off x="8099908" y="4335285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17EDE5-5747-40EA-8B11-D7F6D182AD15}"/>
                </a:ext>
              </a:extLst>
            </p:cNvPr>
            <p:cNvSpPr txBox="1"/>
            <p:nvPr/>
          </p:nvSpPr>
          <p:spPr>
            <a:xfrm>
              <a:off x="5037462" y="42984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00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6109D21-514F-4BE3-A37C-2D0BCACB8F97}"/>
                </a:ext>
              </a:extLst>
            </p:cNvPr>
            <p:cNvSpPr txBox="1"/>
            <p:nvPr/>
          </p:nvSpPr>
          <p:spPr>
            <a:xfrm>
              <a:off x="6046176" y="4295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01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BB4732A-AAB5-41F9-87FB-D5C546AEEBFA}"/>
                </a:ext>
              </a:extLst>
            </p:cNvPr>
            <p:cNvSpPr txBox="1"/>
            <p:nvPr/>
          </p:nvSpPr>
          <p:spPr>
            <a:xfrm>
              <a:off x="7045494" y="4295199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11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408CE0-E23A-489A-8EEC-BD1FAD1D0CEA}"/>
                </a:ext>
              </a:extLst>
            </p:cNvPr>
            <p:cNvSpPr txBox="1"/>
            <p:nvPr/>
          </p:nvSpPr>
          <p:spPr>
            <a:xfrm>
              <a:off x="8039805" y="42866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10</a:t>
              </a:r>
              <a:endParaRPr lang="zh-CN" altLang="en-US" dirty="0"/>
            </a:p>
          </p:txBody>
        </p:sp>
      </p:grpSp>
      <p:sp>
        <p:nvSpPr>
          <p:cNvPr id="3" name="右箭头 2"/>
          <p:cNvSpPr/>
          <p:nvPr/>
        </p:nvSpPr>
        <p:spPr bwMode="auto">
          <a:xfrm>
            <a:off x="3828516" y="4381005"/>
            <a:ext cx="615297" cy="228169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462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5"/>
      <p:bldP spid="43" grpId="0"/>
      <p:bldP spid="44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1">
            <a:extLst>
              <a:ext uri="{FF2B5EF4-FFF2-40B4-BE49-F238E27FC236}">
                <a16:creationId xmlns:a16="http://schemas.microsoft.com/office/drawing/2014/main" id="{D68393ED-2109-4BFF-9D82-38785109E1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252E0C1-66FB-9846-9B54-46E393949725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灯片编号占位符 2">
            <a:extLst>
              <a:ext uri="{FF2B5EF4-FFF2-40B4-BE49-F238E27FC236}">
                <a16:creationId xmlns:a16="http://schemas.microsoft.com/office/drawing/2014/main" id="{82B3F185-0FBF-4170-9B8D-279ABD2190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16B6AF-5C9F-4A92-8A9A-D776603A3665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15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98308" name="Rectangle 10">
            <a:extLst>
              <a:ext uri="{FF2B5EF4-FFF2-40B4-BE49-F238E27FC236}">
                <a16:creationId xmlns:a16="http://schemas.microsoft.com/office/drawing/2014/main" id="{B0E9D53A-F6BC-4C18-AFB6-B06B8D89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zh-CN" altLang="en-US" sz="4000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6230A7E-D980-4996-B204-F20D39EA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114425"/>
            <a:ext cx="8397875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-88582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latin typeface="+mj-lt"/>
                <a:ea typeface="华文新魏" panose="02010800040101010101" pitchFamily="2" charset="-122"/>
              </a:rPr>
              <a:t>记忆元件</a:t>
            </a:r>
            <a:endParaRPr kumimoji="0" lang="en-US" altLang="zh-CN" sz="28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dirty="0">
                <a:latin typeface="+mj-lt"/>
                <a:ea typeface="华文新魏" panose="02010800040101010101" pitchFamily="2" charset="-122"/>
              </a:rPr>
              <a:t>锁存器，透明，常用来即时捕获外部随机输入</a:t>
            </a:r>
            <a:endParaRPr kumimoji="0" lang="en-US" altLang="zh-CN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dirty="0">
                <a:latin typeface="+mj-lt"/>
                <a:ea typeface="华文新魏" panose="02010800040101010101" pitchFamily="2" charset="-122"/>
              </a:rPr>
              <a:t>触发器，不透明，常用来周期性地存储外部输入</a:t>
            </a:r>
            <a:endParaRPr kumimoji="0" lang="en-US" altLang="zh-CN" dirty="0">
              <a:latin typeface="+mj-lt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ea typeface="华文新魏" panose="02010800040101010101" pitchFamily="2" charset="-122"/>
              </a:rPr>
              <a:t>时序电路分析</a:t>
            </a:r>
            <a:endParaRPr kumimoji="0" lang="en-US" altLang="zh-CN" sz="2800" dirty="0"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ea typeface="华文新魏" panose="02010800040101010101" pitchFamily="2" charset="-122"/>
              </a:rPr>
              <a:t>逆向工程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ea typeface="华文新魏" panose="02010800040101010101" pitchFamily="2" charset="-122"/>
              </a:rPr>
              <a:t>输出与状态方程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dirty="0">
                <a:ea typeface="华文新魏" panose="02010800040101010101" pitchFamily="2" charset="-122"/>
              </a:rPr>
              <a:t>状态表与状态图</a:t>
            </a:r>
            <a:endParaRPr kumimoji="0" lang="en-US" altLang="zh-CN" dirty="0"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dirty="0">
                <a:ea typeface="华文新魏" panose="02010800040101010101" pitchFamily="2" charset="-122"/>
              </a:rPr>
              <a:t>功能描述</a:t>
            </a:r>
            <a:endParaRPr kumimoji="0" lang="en-US" altLang="zh-CN" dirty="0"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dirty="0">
                <a:ea typeface="华文新魏" panose="02010800040101010101" pitchFamily="2" charset="-122"/>
              </a:rPr>
              <a:t>分析实例</a:t>
            </a:r>
            <a:endParaRPr kumimoji="0" lang="en-US" altLang="zh-CN" sz="2800" dirty="0">
              <a:ea typeface="华文新魏" panose="02010800040101010101" pitchFamily="2" charset="-122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BF1E07E-9D28-445A-B126-5D831AE3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" y="5371471"/>
            <a:ext cx="839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-88582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latin typeface="+mj-lt"/>
                <a:ea typeface="华文新魏" panose="02010800040101010101" pitchFamily="2" charset="-122"/>
              </a:rPr>
              <a:t>测验</a:t>
            </a:r>
            <a:endParaRPr kumimoji="0" lang="en-US" altLang="zh-CN" sz="2800" dirty="0">
              <a:latin typeface="+mj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0A1ED56A-65AA-4358-9CF3-F300509D6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1AB647D-97AA-D442-97EB-6BDC0743D8AF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FD21FDAD-8EB3-4E3F-BD31-1FF740461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173891-1B6A-4D20-8617-881F6863A54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453437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SR</a:t>
            </a:r>
            <a:r>
              <a:rPr lang="zh-CN" altLang="en-US" sz="3600" dirty="0">
                <a:ea typeface="华文新魏" panose="02010800040101010101" pitchFamily="2" charset="-122"/>
              </a:rPr>
              <a:t>和</a:t>
            </a:r>
            <a:r>
              <a:rPr lang="en-US" altLang="zh-CN" sz="3600" dirty="0">
                <a:ea typeface="华文新魏" panose="02010800040101010101" pitchFamily="2" charset="-122"/>
              </a:rPr>
              <a:t>D</a:t>
            </a:r>
            <a:r>
              <a:rPr lang="zh-CN" altLang="zh-CN" sz="3600" dirty="0">
                <a:ea typeface="华文新魏" panose="02010800040101010101" pitchFamily="2" charset="-122"/>
              </a:rPr>
              <a:t>锁存器</a:t>
            </a:r>
            <a:r>
              <a:rPr lang="zh-CN" altLang="en-US" sz="3600" dirty="0">
                <a:ea typeface="华文新魏" panose="02010800040101010101" pitchFamily="2" charset="-122"/>
              </a:rPr>
              <a:t>，主从式边沿</a:t>
            </a:r>
            <a:r>
              <a:rPr lang="en-US" altLang="zh-CN" sz="3600" dirty="0">
                <a:ea typeface="华文新魏" panose="02010800040101010101" pitchFamily="2" charset="-122"/>
              </a:rPr>
              <a:t>D</a:t>
            </a:r>
            <a:r>
              <a:rPr lang="zh-CN" altLang="en-US" sz="3600" dirty="0">
                <a:ea typeface="华文新魏" panose="02010800040101010101" pitchFamily="2" charset="-122"/>
              </a:rPr>
              <a:t>触发器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锁存器与触发器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3BC6C3-0D87-7F4F-9C73-DC8D3067C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024441"/>
            <a:ext cx="8167687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ea typeface="华文新魏" panose="02010800040101010101" pitchFamily="2" charset="-122"/>
              </a:rPr>
              <a:t>根据输入序列，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求出</a:t>
            </a:r>
            <a:r>
              <a:rPr lang="zh-CN" altLang="en-US" sz="3600" dirty="0">
                <a:ea typeface="华文新魏" panose="02010800040101010101" pitchFamily="2" charset="-122"/>
              </a:rPr>
              <a:t>锁存器的输出序列，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写出</a:t>
            </a:r>
            <a:r>
              <a:rPr lang="zh-CN" altLang="en-US" sz="3600" dirty="0">
                <a:ea typeface="华文新魏" panose="02010800040101010101" pitchFamily="2" charset="-122"/>
              </a:rPr>
              <a:t>它的特征方程。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描述</a:t>
            </a:r>
            <a:r>
              <a:rPr lang="zh-CN" altLang="en-US" sz="3600" dirty="0">
                <a:ea typeface="华文新魏" panose="02010800040101010101" pitchFamily="2" charset="-122"/>
              </a:rPr>
              <a:t>主从式边沿触发器的工作过程。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解释</a:t>
            </a:r>
            <a:r>
              <a:rPr lang="zh-CN" altLang="en-US" sz="3600" dirty="0">
                <a:ea typeface="华文新魏" panose="02010800040101010101" pitchFamily="2" charset="-122"/>
              </a:rPr>
              <a:t>锁存器与触发器的“透明”性，并合理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选用</a:t>
            </a:r>
            <a:r>
              <a:rPr lang="zh-CN" altLang="en-US" sz="3600" dirty="0">
                <a:ea typeface="华文新魏" panose="02010800040101010101" pitchFamily="2" charset="-122"/>
              </a:rPr>
              <a:t>它们。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22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>
            <a:extLst>
              <a:ext uri="{FF2B5EF4-FFF2-40B4-BE49-F238E27FC236}">
                <a16:creationId xmlns:a16="http://schemas.microsoft.com/office/drawing/2014/main" id="{FE6290D4-FC20-46FF-BB0B-AF9E477345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EF08817-BD36-6B4B-B87A-C318776DEFD7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灯片编号占位符 2">
            <a:extLst>
              <a:ext uri="{FF2B5EF4-FFF2-40B4-BE49-F238E27FC236}">
                <a16:creationId xmlns:a16="http://schemas.microsoft.com/office/drawing/2014/main" id="{29EF651B-0AD2-45D3-BD1D-1CC71B556B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5D64B4-9D62-4DC2-83DE-12C98661D2E6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E4F08460-B8B1-4528-A911-35642B1CB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华文新魏" panose="02010800040101010101" pitchFamily="2" charset="-122"/>
              </a:rPr>
              <a:t>SR</a:t>
            </a:r>
            <a:r>
              <a:rPr lang="zh-CN" altLang="en-US" dirty="0">
                <a:ea typeface="华文新魏" panose="02010800040101010101" pitchFamily="2" charset="-122"/>
              </a:rPr>
              <a:t>锁存器</a:t>
            </a: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8439611A-2279-4117-A606-58941D80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存储元件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锁存器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15366" name="Group 629">
            <a:extLst>
              <a:ext uri="{FF2B5EF4-FFF2-40B4-BE49-F238E27FC236}">
                <a16:creationId xmlns:a16="http://schemas.microsoft.com/office/drawing/2014/main" id="{9C7426F9-F30E-4C29-8655-B86716AC3FAF}"/>
              </a:ext>
            </a:extLst>
          </p:cNvPr>
          <p:cNvGrpSpPr>
            <a:grpSpLocks/>
          </p:cNvGrpSpPr>
          <p:nvPr/>
        </p:nvGrpSpPr>
        <p:grpSpPr bwMode="auto">
          <a:xfrm>
            <a:off x="4687936" y="953821"/>
            <a:ext cx="3160712" cy="1944687"/>
            <a:chOff x="3271" y="749"/>
            <a:chExt cx="2235" cy="1367"/>
          </a:xfrm>
        </p:grpSpPr>
        <p:pic>
          <p:nvPicPr>
            <p:cNvPr id="15737" name="Picture 264">
              <a:extLst>
                <a:ext uri="{FF2B5EF4-FFF2-40B4-BE49-F238E27FC236}">
                  <a16:creationId xmlns:a16="http://schemas.microsoft.com/office/drawing/2014/main" id="{D72C77BB-89A5-4839-A2CF-1CEF76048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" y="749"/>
              <a:ext cx="2235" cy="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38" name="Rectangle 628">
              <a:extLst>
                <a:ext uri="{FF2B5EF4-FFF2-40B4-BE49-F238E27FC236}">
                  <a16:creationId xmlns:a16="http://schemas.microsoft.com/office/drawing/2014/main" id="{E0092DE3-7B22-494C-A45F-39C7F15AB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9"/>
              <a:ext cx="192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</p:grpSp>
      <p:grpSp>
        <p:nvGrpSpPr>
          <p:cNvPr id="292228" name="Group 388">
            <a:extLst>
              <a:ext uri="{FF2B5EF4-FFF2-40B4-BE49-F238E27FC236}">
                <a16:creationId xmlns:a16="http://schemas.microsoft.com/office/drawing/2014/main" id="{A90611FF-4F24-42B9-812A-FFD8F86E4646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1969770"/>
            <a:ext cx="3330575" cy="1230313"/>
            <a:chOff x="195" y="1212"/>
            <a:chExt cx="2098" cy="775"/>
          </a:xfrm>
        </p:grpSpPr>
        <p:sp>
          <p:nvSpPr>
            <p:cNvPr id="15735" name="Text Box 633">
              <a:extLst>
                <a:ext uri="{FF2B5EF4-FFF2-40B4-BE49-F238E27FC236}">
                  <a16:creationId xmlns:a16="http://schemas.microsoft.com/office/drawing/2014/main" id="{D80CB2B2-895C-4089-B84C-9738BC384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1212"/>
              <a:ext cx="20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特征方程</a:t>
              </a:r>
            </a:p>
          </p:txBody>
        </p:sp>
        <p:graphicFrame>
          <p:nvGraphicFramePr>
            <p:cNvPr id="15736" name="Object 634">
              <a:extLst>
                <a:ext uri="{FF2B5EF4-FFF2-40B4-BE49-F238E27FC236}">
                  <a16:creationId xmlns:a16="http://schemas.microsoft.com/office/drawing/2014/main" id="{8C25DF1B-12C7-428F-BC9D-338DA9EB73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5" y="1496"/>
            <a:ext cx="1124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90170" imgH="431613" progId="Equation.3">
                    <p:embed/>
                  </p:oleObj>
                </mc:Choice>
                <mc:Fallback>
                  <p:oleObj r:id="rId4" imgW="990170" imgH="431613" progId="Equation.3">
                    <p:embed/>
                    <p:pic>
                      <p:nvPicPr>
                        <p:cNvPr id="15736" name="Object 634">
                          <a:extLst>
                            <a:ext uri="{FF2B5EF4-FFF2-40B4-BE49-F238E27FC236}">
                              <a16:creationId xmlns:a16="http://schemas.microsoft.com/office/drawing/2014/main" id="{8C25DF1B-12C7-428F-BC9D-338DA9EB73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1496"/>
                          <a:ext cx="1124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1" name="Group 265">
            <a:extLst>
              <a:ext uri="{FF2B5EF4-FFF2-40B4-BE49-F238E27FC236}">
                <a16:creationId xmlns:a16="http://schemas.microsoft.com/office/drawing/2014/main" id="{5B8B35D2-B6C1-4D1B-AD5D-59D1F2BE2234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3471863"/>
            <a:ext cx="6273800" cy="2730500"/>
            <a:chOff x="1480" y="2136"/>
            <a:chExt cx="3952" cy="1720"/>
          </a:xfrm>
        </p:grpSpPr>
        <p:grpSp>
          <p:nvGrpSpPr>
            <p:cNvPr id="15373" name="Group 266">
              <a:extLst>
                <a:ext uri="{FF2B5EF4-FFF2-40B4-BE49-F238E27FC236}">
                  <a16:creationId xmlns:a16="http://schemas.microsoft.com/office/drawing/2014/main" id="{949A5DA7-D8F7-43CD-8A3A-656AEF4C4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" y="2160"/>
              <a:ext cx="3477" cy="1069"/>
              <a:chOff x="1955" y="2160"/>
              <a:chExt cx="3477" cy="1069"/>
            </a:xfrm>
          </p:grpSpPr>
          <p:sp>
            <p:nvSpPr>
              <p:cNvPr id="15535" name="Rectangle 267">
                <a:extLst>
                  <a:ext uri="{FF2B5EF4-FFF2-40B4-BE49-F238E27FC236}">
                    <a16:creationId xmlns:a16="http://schemas.microsoft.com/office/drawing/2014/main" id="{4E50CEF9-A990-463E-B10A-906DADA92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2177"/>
                <a:ext cx="11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36" name="Rectangle 268">
                <a:extLst>
                  <a:ext uri="{FF2B5EF4-FFF2-40B4-BE49-F238E27FC236}">
                    <a16:creationId xmlns:a16="http://schemas.microsoft.com/office/drawing/2014/main" id="{BF008076-88C3-4F5E-876F-D8FD0955B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177"/>
                <a:ext cx="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37" name="Rectangle 269">
                <a:extLst>
                  <a:ext uri="{FF2B5EF4-FFF2-40B4-BE49-F238E27FC236}">
                    <a16:creationId xmlns:a16="http://schemas.microsoft.com/office/drawing/2014/main" id="{366840C9-4327-48E4-B3AE-B397A25AE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177"/>
                <a:ext cx="31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000" dirty="0" err="1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Q</a:t>
                </a:r>
                <a:r>
                  <a:rPr lang="en-US" altLang="zh-CN" sz="2000" baseline="30000" dirty="0" err="1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n+1</a:t>
                </a:r>
                <a:endParaRPr lang="en-US" altLang="zh-CN" sz="2000" i="1" baseline="30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38" name="Rectangle 270">
                <a:extLst>
                  <a:ext uri="{FF2B5EF4-FFF2-40B4-BE49-F238E27FC236}">
                    <a16:creationId xmlns:a16="http://schemas.microsoft.com/office/drawing/2014/main" id="{9886F527-3D6E-4E24-9B67-F972706DA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183"/>
                <a:ext cx="40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000" dirty="0" err="1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Q</a:t>
                </a:r>
                <a:r>
                  <a:rPr lang="en-US" altLang="zh-CN" sz="2000" baseline="30000" dirty="0" err="1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n+1</a:t>
                </a:r>
                <a:endParaRPr lang="en-US" altLang="zh-CN" sz="2000" i="1" baseline="-25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39" name="Rectangle 271">
                <a:extLst>
                  <a:ext uri="{FF2B5EF4-FFF2-40B4-BE49-F238E27FC236}">
                    <a16:creationId xmlns:a16="http://schemas.microsoft.com/office/drawing/2014/main" id="{F055BDE1-DFD9-4E85-88DD-FFC576D8F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177"/>
                <a:ext cx="76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Comment</a:t>
                </a:r>
                <a:endParaRPr lang="en-US" altLang="zh-CN" sz="2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40" name="Rectangle 272">
                <a:extLst>
                  <a:ext uri="{FF2B5EF4-FFF2-40B4-BE49-F238E27FC236}">
                    <a16:creationId xmlns:a16="http://schemas.microsoft.com/office/drawing/2014/main" id="{8EFAD25D-ABBF-4AFF-B2C2-E9F0444AA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41" name="Line 273">
                <a:extLst>
                  <a:ext uri="{FF2B5EF4-FFF2-40B4-BE49-F238E27FC236}">
                    <a16:creationId xmlns:a16="http://schemas.microsoft.com/office/drawing/2014/main" id="{CFBB4356-FF90-4D85-A0A7-C7A82302B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2" name="Line 274">
                <a:extLst>
                  <a:ext uri="{FF2B5EF4-FFF2-40B4-BE49-F238E27FC236}">
                    <a16:creationId xmlns:a16="http://schemas.microsoft.com/office/drawing/2014/main" id="{F4B42E8C-E213-43B9-B00A-DC77D8812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3" name="Rectangle 275">
                <a:extLst>
                  <a:ext uri="{FF2B5EF4-FFF2-40B4-BE49-F238E27FC236}">
                    <a16:creationId xmlns:a16="http://schemas.microsoft.com/office/drawing/2014/main" id="{34C38B71-309D-461D-BAE1-1D150EE73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44" name="Line 276">
                <a:extLst>
                  <a:ext uri="{FF2B5EF4-FFF2-40B4-BE49-F238E27FC236}">
                    <a16:creationId xmlns:a16="http://schemas.microsoft.com/office/drawing/2014/main" id="{23A6B90A-865C-4320-85E5-3E3CB3CE3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5" name="Line 277">
                <a:extLst>
                  <a:ext uri="{FF2B5EF4-FFF2-40B4-BE49-F238E27FC236}">
                    <a16:creationId xmlns:a16="http://schemas.microsoft.com/office/drawing/2014/main" id="{F409F5ED-F96F-4542-B307-347B662DC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6" name="Rectangle 278">
                <a:extLst>
                  <a:ext uri="{FF2B5EF4-FFF2-40B4-BE49-F238E27FC236}">
                    <a16:creationId xmlns:a16="http://schemas.microsoft.com/office/drawing/2014/main" id="{0D7E5C93-DD98-4CD4-A6AD-465E04AC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160"/>
                <a:ext cx="38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47" name="Line 279">
                <a:extLst>
                  <a:ext uri="{FF2B5EF4-FFF2-40B4-BE49-F238E27FC236}">
                    <a16:creationId xmlns:a16="http://schemas.microsoft.com/office/drawing/2014/main" id="{5916E809-CA39-4549-B2E8-315C9EA2F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160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8" name="Rectangle 280">
                <a:extLst>
                  <a:ext uri="{FF2B5EF4-FFF2-40B4-BE49-F238E27FC236}">
                    <a16:creationId xmlns:a16="http://schemas.microsoft.com/office/drawing/2014/main" id="{8BD378E2-A8E0-4E10-AB30-EC1898C9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49" name="Line 281">
                <a:extLst>
                  <a:ext uri="{FF2B5EF4-FFF2-40B4-BE49-F238E27FC236}">
                    <a16:creationId xmlns:a16="http://schemas.microsoft.com/office/drawing/2014/main" id="{E1D2D0D6-53E2-4C14-BA6D-7764E22FC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0" name="Line 282">
                <a:extLst>
                  <a:ext uri="{FF2B5EF4-FFF2-40B4-BE49-F238E27FC236}">
                    <a16:creationId xmlns:a16="http://schemas.microsoft.com/office/drawing/2014/main" id="{4F97AE48-342F-4742-836B-FED17A277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1" name="Rectangle 283">
                <a:extLst>
                  <a:ext uri="{FF2B5EF4-FFF2-40B4-BE49-F238E27FC236}">
                    <a16:creationId xmlns:a16="http://schemas.microsoft.com/office/drawing/2014/main" id="{6E7160A8-F1D1-43A4-BBA6-0A60025A6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160"/>
                <a:ext cx="37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52" name="Line 284">
                <a:extLst>
                  <a:ext uri="{FF2B5EF4-FFF2-40B4-BE49-F238E27FC236}">
                    <a16:creationId xmlns:a16="http://schemas.microsoft.com/office/drawing/2014/main" id="{E1582D95-7FC7-481F-A4B9-C17A80B5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6" y="2160"/>
                <a:ext cx="3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3" name="Rectangle 285">
                <a:extLst>
                  <a:ext uri="{FF2B5EF4-FFF2-40B4-BE49-F238E27FC236}">
                    <a16:creationId xmlns:a16="http://schemas.microsoft.com/office/drawing/2014/main" id="{8DBAE390-2B8A-458E-8927-2D36DD43C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54" name="Line 286">
                <a:extLst>
                  <a:ext uri="{FF2B5EF4-FFF2-40B4-BE49-F238E27FC236}">
                    <a16:creationId xmlns:a16="http://schemas.microsoft.com/office/drawing/2014/main" id="{60CA389D-3462-492B-BE21-81A281FE5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5" name="Line 287">
                <a:extLst>
                  <a:ext uri="{FF2B5EF4-FFF2-40B4-BE49-F238E27FC236}">
                    <a16:creationId xmlns:a16="http://schemas.microsoft.com/office/drawing/2014/main" id="{C0E2EE8A-0461-42AA-8751-58CFA699E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6" name="Rectangle 288">
                <a:extLst>
                  <a:ext uri="{FF2B5EF4-FFF2-40B4-BE49-F238E27FC236}">
                    <a16:creationId xmlns:a16="http://schemas.microsoft.com/office/drawing/2014/main" id="{F874788F-6FBD-4142-812D-C1C19D1F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57" name="Line 289">
                <a:extLst>
                  <a:ext uri="{FF2B5EF4-FFF2-40B4-BE49-F238E27FC236}">
                    <a16:creationId xmlns:a16="http://schemas.microsoft.com/office/drawing/2014/main" id="{DFFE13AE-9B60-4C98-BF01-E66CD601D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8" name="Rectangle 290">
                <a:extLst>
                  <a:ext uri="{FF2B5EF4-FFF2-40B4-BE49-F238E27FC236}">
                    <a16:creationId xmlns:a16="http://schemas.microsoft.com/office/drawing/2014/main" id="{0D39A02A-3B3C-4EC8-BB7E-6B571F8F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59" name="Line 291">
                <a:extLst>
                  <a:ext uri="{FF2B5EF4-FFF2-40B4-BE49-F238E27FC236}">
                    <a16:creationId xmlns:a16="http://schemas.microsoft.com/office/drawing/2014/main" id="{12541E1B-15C6-44E9-8B60-B58FD129E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0" name="Line 292">
                <a:extLst>
                  <a:ext uri="{FF2B5EF4-FFF2-40B4-BE49-F238E27FC236}">
                    <a16:creationId xmlns:a16="http://schemas.microsoft.com/office/drawing/2014/main" id="{4D4D367A-B44F-4768-9C8C-7999C5BE2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1" name="Rectangle 293">
                <a:extLst>
                  <a:ext uri="{FF2B5EF4-FFF2-40B4-BE49-F238E27FC236}">
                    <a16:creationId xmlns:a16="http://schemas.microsoft.com/office/drawing/2014/main" id="{BD91D397-AECE-43F2-989D-14C9C0B04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62" name="Line 294">
                <a:extLst>
                  <a:ext uri="{FF2B5EF4-FFF2-40B4-BE49-F238E27FC236}">
                    <a16:creationId xmlns:a16="http://schemas.microsoft.com/office/drawing/2014/main" id="{1904AAF5-69AF-4B1B-98BC-50E2EB46F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3" name="Rectangle 295">
                <a:extLst>
                  <a:ext uri="{FF2B5EF4-FFF2-40B4-BE49-F238E27FC236}">
                    <a16:creationId xmlns:a16="http://schemas.microsoft.com/office/drawing/2014/main" id="{F429EC16-43D2-49FA-B95C-1B48D73A1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64" name="Line 296">
                <a:extLst>
                  <a:ext uri="{FF2B5EF4-FFF2-40B4-BE49-F238E27FC236}">
                    <a16:creationId xmlns:a16="http://schemas.microsoft.com/office/drawing/2014/main" id="{D7B84A8D-669E-4E6A-9765-62787303F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5" name="Line 297">
                <a:extLst>
                  <a:ext uri="{FF2B5EF4-FFF2-40B4-BE49-F238E27FC236}">
                    <a16:creationId xmlns:a16="http://schemas.microsoft.com/office/drawing/2014/main" id="{29B3275E-135C-4071-9769-13951490F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" name="Rectangle 298">
                <a:extLst>
                  <a:ext uri="{FF2B5EF4-FFF2-40B4-BE49-F238E27FC236}">
                    <a16:creationId xmlns:a16="http://schemas.microsoft.com/office/drawing/2014/main" id="{70795855-87BE-40EB-94EF-1748F376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" y="2160"/>
                <a:ext cx="199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67" name="Line 299">
                <a:extLst>
                  <a:ext uri="{FF2B5EF4-FFF2-40B4-BE49-F238E27FC236}">
                    <a16:creationId xmlns:a16="http://schemas.microsoft.com/office/drawing/2014/main" id="{9C642A34-BF5A-4348-BCAA-8CBB1688E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" y="2160"/>
                <a:ext cx="19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" name="Rectangle 300">
                <a:extLst>
                  <a:ext uri="{FF2B5EF4-FFF2-40B4-BE49-F238E27FC236}">
                    <a16:creationId xmlns:a16="http://schemas.microsoft.com/office/drawing/2014/main" id="{9873030F-DAFE-45DD-BE7F-A12FC501D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69" name="Line 301">
                <a:extLst>
                  <a:ext uri="{FF2B5EF4-FFF2-40B4-BE49-F238E27FC236}">
                    <a16:creationId xmlns:a16="http://schemas.microsoft.com/office/drawing/2014/main" id="{5C5AA1C0-0FC5-40BF-B984-C185DB5BA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" name="Line 302">
                <a:extLst>
                  <a:ext uri="{FF2B5EF4-FFF2-40B4-BE49-F238E27FC236}">
                    <a16:creationId xmlns:a16="http://schemas.microsoft.com/office/drawing/2014/main" id="{9EC5D6D3-216E-4CBD-8693-EFF2FA803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" name="Rectangle 303">
                <a:extLst>
                  <a:ext uri="{FF2B5EF4-FFF2-40B4-BE49-F238E27FC236}">
                    <a16:creationId xmlns:a16="http://schemas.microsoft.com/office/drawing/2014/main" id="{0E33683E-86CE-48F0-9F7C-57107532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72" name="Line 304">
                <a:extLst>
                  <a:ext uri="{FF2B5EF4-FFF2-40B4-BE49-F238E27FC236}">
                    <a16:creationId xmlns:a16="http://schemas.microsoft.com/office/drawing/2014/main" id="{BC44023F-D82F-4B8E-ABFD-3A189064B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" name="Line 305">
                <a:extLst>
                  <a:ext uri="{FF2B5EF4-FFF2-40B4-BE49-F238E27FC236}">
                    <a16:creationId xmlns:a16="http://schemas.microsoft.com/office/drawing/2014/main" id="{2EC9DC25-5503-4600-A71B-E6ED2653C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" name="Rectangle 306">
                <a:extLst>
                  <a:ext uri="{FF2B5EF4-FFF2-40B4-BE49-F238E27FC236}">
                    <a16:creationId xmlns:a16="http://schemas.microsoft.com/office/drawing/2014/main" id="{1E42767D-C03D-432D-81D1-937B122F8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75" name="Line 307">
                <a:extLst>
                  <a:ext uri="{FF2B5EF4-FFF2-40B4-BE49-F238E27FC236}">
                    <a16:creationId xmlns:a16="http://schemas.microsoft.com/office/drawing/2014/main" id="{9B02E6E1-6290-452C-9E5E-A3336D5C0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6" name="Rectangle 308">
                <a:extLst>
                  <a:ext uri="{FF2B5EF4-FFF2-40B4-BE49-F238E27FC236}">
                    <a16:creationId xmlns:a16="http://schemas.microsoft.com/office/drawing/2014/main" id="{AFA3B4E6-89DA-4205-BDAA-6A995963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77" name="Line 309">
                <a:extLst>
                  <a:ext uri="{FF2B5EF4-FFF2-40B4-BE49-F238E27FC236}">
                    <a16:creationId xmlns:a16="http://schemas.microsoft.com/office/drawing/2014/main" id="{24DFBAEF-D7E0-4084-AA4D-DDD18BB75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8" name="Rectangle 310">
                <a:extLst>
                  <a:ext uri="{FF2B5EF4-FFF2-40B4-BE49-F238E27FC236}">
                    <a16:creationId xmlns:a16="http://schemas.microsoft.com/office/drawing/2014/main" id="{09CDCD54-D6D9-463E-8DDC-50529BB8B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79" name="Line 311">
                <a:extLst>
                  <a:ext uri="{FF2B5EF4-FFF2-40B4-BE49-F238E27FC236}">
                    <a16:creationId xmlns:a16="http://schemas.microsoft.com/office/drawing/2014/main" id="{C6844D7B-947B-4E98-896D-6C77D0165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6" y="2213"/>
                <a:ext cx="13" cy="1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0" name="Rectangle 312">
                <a:extLst>
                  <a:ext uri="{FF2B5EF4-FFF2-40B4-BE49-F238E27FC236}">
                    <a16:creationId xmlns:a16="http://schemas.microsoft.com/office/drawing/2014/main" id="{55FC3C27-5742-40E5-990C-F82B40591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81" name="Line 313">
                <a:extLst>
                  <a:ext uri="{FF2B5EF4-FFF2-40B4-BE49-F238E27FC236}">
                    <a16:creationId xmlns:a16="http://schemas.microsoft.com/office/drawing/2014/main" id="{00CB9863-E383-4EC3-8B6E-E420C4234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5582" name="Rectangle 314">
                <a:extLst>
                  <a:ext uri="{FF2B5EF4-FFF2-40B4-BE49-F238E27FC236}">
                    <a16:creationId xmlns:a16="http://schemas.microsoft.com/office/drawing/2014/main" id="{E3023EA3-6AD5-4401-8FAB-BE114D21D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83" name="Line 315">
                <a:extLst>
                  <a:ext uri="{FF2B5EF4-FFF2-40B4-BE49-F238E27FC236}">
                    <a16:creationId xmlns:a16="http://schemas.microsoft.com/office/drawing/2014/main" id="{E0F3FC92-F833-4A23-BF7D-B785E3F36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4" name="Rectangle 316">
                <a:extLst>
                  <a:ext uri="{FF2B5EF4-FFF2-40B4-BE49-F238E27FC236}">
                    <a16:creationId xmlns:a16="http://schemas.microsoft.com/office/drawing/2014/main" id="{3170E525-FBCE-4E97-9525-2DC9B6FDF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85" name="Line 317">
                <a:extLst>
                  <a:ext uri="{FF2B5EF4-FFF2-40B4-BE49-F238E27FC236}">
                    <a16:creationId xmlns:a16="http://schemas.microsoft.com/office/drawing/2014/main" id="{1A42932E-B9F3-4A09-8BD2-279F73D11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6" name="Rectangle 318">
                <a:extLst>
                  <a:ext uri="{FF2B5EF4-FFF2-40B4-BE49-F238E27FC236}">
                    <a16:creationId xmlns:a16="http://schemas.microsoft.com/office/drawing/2014/main" id="{0F563E70-1A23-486A-B7A6-6D69AE3E7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387"/>
                <a:ext cx="1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87" name="Rectangle 319">
                <a:extLst>
                  <a:ext uri="{FF2B5EF4-FFF2-40B4-BE49-F238E27FC236}">
                    <a16:creationId xmlns:a16="http://schemas.microsoft.com/office/drawing/2014/main" id="{B8573AAF-D707-42F5-B552-948385652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387"/>
                <a:ext cx="1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88" name="Rectangle 320">
                <a:extLst>
                  <a:ext uri="{FF2B5EF4-FFF2-40B4-BE49-F238E27FC236}">
                    <a16:creationId xmlns:a16="http://schemas.microsoft.com/office/drawing/2014/main" id="{2F706537-A4E4-4F16-B07A-E21217C20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387"/>
                <a:ext cx="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?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89" name="Rectangle 321">
                <a:extLst>
                  <a:ext uri="{FF2B5EF4-FFF2-40B4-BE49-F238E27FC236}">
                    <a16:creationId xmlns:a16="http://schemas.microsoft.com/office/drawing/2014/main" id="{11445B8F-12C0-48C9-B604-8B31D0899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387"/>
                <a:ext cx="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?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590" name="Rectangle 322">
                <a:extLst>
                  <a:ext uri="{FF2B5EF4-FFF2-40B4-BE49-F238E27FC236}">
                    <a16:creationId xmlns:a16="http://schemas.microsoft.com/office/drawing/2014/main" id="{B2E456C1-5B16-4216-9CC1-A5F0DF37A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387"/>
                <a:ext cx="166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Stored state unknown</a:t>
                </a:r>
              </a:p>
            </p:txBody>
          </p:sp>
          <p:sp>
            <p:nvSpPr>
              <p:cNvPr id="15591" name="Rectangle 323">
                <a:extLst>
                  <a:ext uri="{FF2B5EF4-FFF2-40B4-BE49-F238E27FC236}">
                    <a16:creationId xmlns:a16="http://schemas.microsoft.com/office/drawing/2014/main" id="{CA88328C-C5C1-4240-893C-B80E854C5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92" name="Line 324">
                <a:extLst>
                  <a:ext uri="{FF2B5EF4-FFF2-40B4-BE49-F238E27FC236}">
                    <a16:creationId xmlns:a16="http://schemas.microsoft.com/office/drawing/2014/main" id="{65F807D8-B97C-42BA-8E65-012772E59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3" name="Rectangle 325">
                <a:extLst>
                  <a:ext uri="{FF2B5EF4-FFF2-40B4-BE49-F238E27FC236}">
                    <a16:creationId xmlns:a16="http://schemas.microsoft.com/office/drawing/2014/main" id="{4270B779-E304-4170-B782-8A5625C38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375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94" name="Line 326">
                <a:extLst>
                  <a:ext uri="{FF2B5EF4-FFF2-40B4-BE49-F238E27FC236}">
                    <a16:creationId xmlns:a16="http://schemas.microsoft.com/office/drawing/2014/main" id="{62604545-553B-4042-A919-6EB43AB93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75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5" name="Rectangle 327">
                <a:extLst>
                  <a:ext uri="{FF2B5EF4-FFF2-40B4-BE49-F238E27FC236}">
                    <a16:creationId xmlns:a16="http://schemas.microsoft.com/office/drawing/2014/main" id="{60236DFD-9504-470D-9A66-61201FE10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96" name="Line 328">
                <a:extLst>
                  <a:ext uri="{FF2B5EF4-FFF2-40B4-BE49-F238E27FC236}">
                    <a16:creationId xmlns:a16="http://schemas.microsoft.com/office/drawing/2014/main" id="{ADA72572-D1DA-474D-899C-A3F3C6C45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7" name="Line 329">
                <a:extLst>
                  <a:ext uri="{FF2B5EF4-FFF2-40B4-BE49-F238E27FC236}">
                    <a16:creationId xmlns:a16="http://schemas.microsoft.com/office/drawing/2014/main" id="{3D02F138-355B-43DC-BE95-825ACD504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8" name="Rectangle 330">
                <a:extLst>
                  <a:ext uri="{FF2B5EF4-FFF2-40B4-BE49-F238E27FC236}">
                    <a16:creationId xmlns:a16="http://schemas.microsoft.com/office/drawing/2014/main" id="{BD7AE122-E995-4F33-8D0A-7BEE6B5EA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375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599" name="Line 331">
                <a:extLst>
                  <a:ext uri="{FF2B5EF4-FFF2-40B4-BE49-F238E27FC236}">
                    <a16:creationId xmlns:a16="http://schemas.microsoft.com/office/drawing/2014/main" id="{DCCBA4F3-4835-46ED-A9A7-F06DD82DE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375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0" name="Rectangle 332">
                <a:extLst>
                  <a:ext uri="{FF2B5EF4-FFF2-40B4-BE49-F238E27FC236}">
                    <a16:creationId xmlns:a16="http://schemas.microsoft.com/office/drawing/2014/main" id="{7EC55CCA-89F7-41A6-A9E3-5646CF515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01" name="Line 333">
                <a:extLst>
                  <a:ext uri="{FF2B5EF4-FFF2-40B4-BE49-F238E27FC236}">
                    <a16:creationId xmlns:a16="http://schemas.microsoft.com/office/drawing/2014/main" id="{DA19E00F-96C3-4A31-83D6-5FAFD952F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2" name="Line 334">
                <a:extLst>
                  <a:ext uri="{FF2B5EF4-FFF2-40B4-BE49-F238E27FC236}">
                    <a16:creationId xmlns:a16="http://schemas.microsoft.com/office/drawing/2014/main" id="{5F4B69D3-F695-496D-AB2C-D21EC686A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3" name="Rectangle 335">
                <a:extLst>
                  <a:ext uri="{FF2B5EF4-FFF2-40B4-BE49-F238E27FC236}">
                    <a16:creationId xmlns:a16="http://schemas.microsoft.com/office/drawing/2014/main" id="{C2C2CD6C-9BD5-4984-82F2-F4CDE0E66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04" name="Line 336">
                <a:extLst>
                  <a:ext uri="{FF2B5EF4-FFF2-40B4-BE49-F238E27FC236}">
                    <a16:creationId xmlns:a16="http://schemas.microsoft.com/office/drawing/2014/main" id="{19793B61-9D7D-4122-B164-004E6F565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5" name="Rectangle 337">
                <a:extLst>
                  <a:ext uri="{FF2B5EF4-FFF2-40B4-BE49-F238E27FC236}">
                    <a16:creationId xmlns:a16="http://schemas.microsoft.com/office/drawing/2014/main" id="{DDDAD0FB-40B5-4FFA-AC31-DD4C78A91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06" name="Line 338">
                <a:extLst>
                  <a:ext uri="{FF2B5EF4-FFF2-40B4-BE49-F238E27FC236}">
                    <a16:creationId xmlns:a16="http://schemas.microsoft.com/office/drawing/2014/main" id="{B0EF20DA-95F2-4265-8458-7866331D8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7" name="Line 339">
                <a:extLst>
                  <a:ext uri="{FF2B5EF4-FFF2-40B4-BE49-F238E27FC236}">
                    <a16:creationId xmlns:a16="http://schemas.microsoft.com/office/drawing/2014/main" id="{9903B22F-9BA4-4E59-A730-BE5281D23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8" name="Rectangle 340">
                <a:extLst>
                  <a:ext uri="{FF2B5EF4-FFF2-40B4-BE49-F238E27FC236}">
                    <a16:creationId xmlns:a16="http://schemas.microsoft.com/office/drawing/2014/main" id="{1F16CE73-6749-4409-9AE6-433B6CD6A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09" name="Line 341">
                <a:extLst>
                  <a:ext uri="{FF2B5EF4-FFF2-40B4-BE49-F238E27FC236}">
                    <a16:creationId xmlns:a16="http://schemas.microsoft.com/office/drawing/2014/main" id="{56FE0AA7-8B71-46CC-A05F-168A13EA2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0" name="Rectangle 342">
                <a:extLst>
                  <a:ext uri="{FF2B5EF4-FFF2-40B4-BE49-F238E27FC236}">
                    <a16:creationId xmlns:a16="http://schemas.microsoft.com/office/drawing/2014/main" id="{A4115389-528F-4CE5-9CE9-15939846E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11" name="Line 343">
                <a:extLst>
                  <a:ext uri="{FF2B5EF4-FFF2-40B4-BE49-F238E27FC236}">
                    <a16:creationId xmlns:a16="http://schemas.microsoft.com/office/drawing/2014/main" id="{6D23B578-D3C0-4E61-A214-CA607E9DA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2" name="Line 344">
                <a:extLst>
                  <a:ext uri="{FF2B5EF4-FFF2-40B4-BE49-F238E27FC236}">
                    <a16:creationId xmlns:a16="http://schemas.microsoft.com/office/drawing/2014/main" id="{A6B1A227-26D4-4431-8AC3-F1D260CD9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3" name="Rectangle 345">
                <a:extLst>
                  <a:ext uri="{FF2B5EF4-FFF2-40B4-BE49-F238E27FC236}">
                    <a16:creationId xmlns:a16="http://schemas.microsoft.com/office/drawing/2014/main" id="{54758E34-DCD3-4E26-B21C-05D49D19D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375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14" name="Line 346">
                <a:extLst>
                  <a:ext uri="{FF2B5EF4-FFF2-40B4-BE49-F238E27FC236}">
                    <a16:creationId xmlns:a16="http://schemas.microsoft.com/office/drawing/2014/main" id="{B22AEF09-DA18-40C4-8EBD-11143EB9A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2375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5" name="Rectangle 347">
                <a:extLst>
                  <a:ext uri="{FF2B5EF4-FFF2-40B4-BE49-F238E27FC236}">
                    <a16:creationId xmlns:a16="http://schemas.microsoft.com/office/drawing/2014/main" id="{A0CBE99F-36B2-4135-8EF9-ECA14DAA9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16" name="Line 348">
                <a:extLst>
                  <a:ext uri="{FF2B5EF4-FFF2-40B4-BE49-F238E27FC236}">
                    <a16:creationId xmlns:a16="http://schemas.microsoft.com/office/drawing/2014/main" id="{9D49FF5B-3513-4538-BBA0-9C02DABF3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7" name="Rectangle 349">
                <a:extLst>
                  <a:ext uri="{FF2B5EF4-FFF2-40B4-BE49-F238E27FC236}">
                    <a16:creationId xmlns:a16="http://schemas.microsoft.com/office/drawing/2014/main" id="{A607A9FF-A178-4D81-B8E7-A0287ADC6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18" name="Line 350">
                <a:extLst>
                  <a:ext uri="{FF2B5EF4-FFF2-40B4-BE49-F238E27FC236}">
                    <a16:creationId xmlns:a16="http://schemas.microsoft.com/office/drawing/2014/main" id="{3BB791F0-7427-48F0-9AC3-AC6930E9A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9" name="Rectangle 351">
                <a:extLst>
                  <a:ext uri="{FF2B5EF4-FFF2-40B4-BE49-F238E27FC236}">
                    <a16:creationId xmlns:a16="http://schemas.microsoft.com/office/drawing/2014/main" id="{FE8E22E9-0A44-434E-A8A6-3F8D8E5C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20" name="Line 352">
                <a:extLst>
                  <a:ext uri="{FF2B5EF4-FFF2-40B4-BE49-F238E27FC236}">
                    <a16:creationId xmlns:a16="http://schemas.microsoft.com/office/drawing/2014/main" id="{E4D90CEE-4747-4A21-BBD8-C66F9B5E0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21" name="Rectangle 353">
                <a:extLst>
                  <a:ext uri="{FF2B5EF4-FFF2-40B4-BE49-F238E27FC236}">
                    <a16:creationId xmlns:a16="http://schemas.microsoft.com/office/drawing/2014/main" id="{F0C8AFC9-2DE5-4D1E-ACF6-1A8D374C9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22" name="Line 354">
                <a:extLst>
                  <a:ext uri="{FF2B5EF4-FFF2-40B4-BE49-F238E27FC236}">
                    <a16:creationId xmlns:a16="http://schemas.microsoft.com/office/drawing/2014/main" id="{9F7B3298-7D55-41EA-8D7A-47B466011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23" name="Rectangle 355">
                <a:extLst>
                  <a:ext uri="{FF2B5EF4-FFF2-40B4-BE49-F238E27FC236}">
                    <a16:creationId xmlns:a16="http://schemas.microsoft.com/office/drawing/2014/main" id="{81D32514-5C81-492A-A628-C41F47FCF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24" name="Line 356">
                <a:extLst>
                  <a:ext uri="{FF2B5EF4-FFF2-40B4-BE49-F238E27FC236}">
                    <a16:creationId xmlns:a16="http://schemas.microsoft.com/office/drawing/2014/main" id="{DCF55077-15BF-401D-ABC5-D039C45A8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25" name="Rectangle 357">
                <a:extLst>
                  <a:ext uri="{FF2B5EF4-FFF2-40B4-BE49-F238E27FC236}">
                    <a16:creationId xmlns:a16="http://schemas.microsoft.com/office/drawing/2014/main" id="{B96A3621-9ABD-477E-B4C7-0821F93F4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26" name="Line 358">
                <a:extLst>
                  <a:ext uri="{FF2B5EF4-FFF2-40B4-BE49-F238E27FC236}">
                    <a16:creationId xmlns:a16="http://schemas.microsoft.com/office/drawing/2014/main" id="{2DBAF33C-B06B-478D-8E9F-8F8D582B4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27" name="Rectangle 359">
                <a:extLst>
                  <a:ext uri="{FF2B5EF4-FFF2-40B4-BE49-F238E27FC236}">
                    <a16:creationId xmlns:a16="http://schemas.microsoft.com/office/drawing/2014/main" id="{2F8DDD84-366B-40A4-9EC4-8C5C9B5F2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28" name="Line 360">
                <a:extLst>
                  <a:ext uri="{FF2B5EF4-FFF2-40B4-BE49-F238E27FC236}">
                    <a16:creationId xmlns:a16="http://schemas.microsoft.com/office/drawing/2014/main" id="{3586FE20-0013-4CA9-ADC9-5B42C5748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29" name="Rectangle 361">
                <a:extLst>
                  <a:ext uri="{FF2B5EF4-FFF2-40B4-BE49-F238E27FC236}">
                    <a16:creationId xmlns:a16="http://schemas.microsoft.com/office/drawing/2014/main" id="{FF9DE196-2682-454C-A37E-BB2396A81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597"/>
                <a:ext cx="1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30" name="Rectangle 362">
                <a:extLst>
                  <a:ext uri="{FF2B5EF4-FFF2-40B4-BE49-F238E27FC236}">
                    <a16:creationId xmlns:a16="http://schemas.microsoft.com/office/drawing/2014/main" id="{091AB2EF-6345-4CBD-8293-2F2FBA53D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597"/>
                <a:ext cx="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31" name="Rectangle 363">
                <a:extLst>
                  <a:ext uri="{FF2B5EF4-FFF2-40B4-BE49-F238E27FC236}">
                    <a16:creationId xmlns:a16="http://schemas.microsoft.com/office/drawing/2014/main" id="{91915F55-A5A5-4CE8-8EAB-3AAE80260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597"/>
                <a:ext cx="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32" name="Rectangle 364">
                <a:extLst>
                  <a:ext uri="{FF2B5EF4-FFF2-40B4-BE49-F238E27FC236}">
                    <a16:creationId xmlns:a16="http://schemas.microsoft.com/office/drawing/2014/main" id="{2A3D83DC-201B-490C-8E8E-A6F2D0A02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597"/>
                <a:ext cx="10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33" name="Rectangle 365">
                <a:extLst>
                  <a:ext uri="{FF2B5EF4-FFF2-40B4-BE49-F238E27FC236}">
                    <a16:creationId xmlns:a16="http://schemas.microsoft.com/office/drawing/2014/main" id="{2E9695EE-6EE7-46DD-9FA2-3A17D653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597"/>
                <a:ext cx="109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“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Set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”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200" baseline="300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to 1</a:t>
                </a:r>
                <a:endParaRPr lang="en-US" altLang="zh-CN" sz="3200" i="1" baseline="-25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34" name="Rectangle 366">
                <a:extLst>
                  <a:ext uri="{FF2B5EF4-FFF2-40B4-BE49-F238E27FC236}">
                    <a16:creationId xmlns:a16="http://schemas.microsoft.com/office/drawing/2014/main" id="{90254846-072D-414A-877B-F7ED00EE5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35" name="Line 367">
                <a:extLst>
                  <a:ext uri="{FF2B5EF4-FFF2-40B4-BE49-F238E27FC236}">
                    <a16:creationId xmlns:a16="http://schemas.microsoft.com/office/drawing/2014/main" id="{31C8187A-7721-4299-833A-60FE0FA35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6" name="Rectangle 368">
                <a:extLst>
                  <a:ext uri="{FF2B5EF4-FFF2-40B4-BE49-F238E27FC236}">
                    <a16:creationId xmlns:a16="http://schemas.microsoft.com/office/drawing/2014/main" id="{FD7575DC-7064-458B-BB83-0559D2205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584"/>
                <a:ext cx="3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37" name="Line 369">
                <a:extLst>
                  <a:ext uri="{FF2B5EF4-FFF2-40B4-BE49-F238E27FC236}">
                    <a16:creationId xmlns:a16="http://schemas.microsoft.com/office/drawing/2014/main" id="{64E74A0E-ABF1-498A-87FE-142F8A65B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58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8" name="Rectangle 370">
                <a:extLst>
                  <a:ext uri="{FF2B5EF4-FFF2-40B4-BE49-F238E27FC236}">
                    <a16:creationId xmlns:a16="http://schemas.microsoft.com/office/drawing/2014/main" id="{0CA379A7-A6DD-4F22-B82D-B389BFEB4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39" name="Line 371">
                <a:extLst>
                  <a:ext uri="{FF2B5EF4-FFF2-40B4-BE49-F238E27FC236}">
                    <a16:creationId xmlns:a16="http://schemas.microsoft.com/office/drawing/2014/main" id="{753132B9-6D8B-4718-931B-464D6A753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0" name="Line 372">
                <a:extLst>
                  <a:ext uri="{FF2B5EF4-FFF2-40B4-BE49-F238E27FC236}">
                    <a16:creationId xmlns:a16="http://schemas.microsoft.com/office/drawing/2014/main" id="{58475F2B-DE06-470E-87B2-BE1C4A80C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1" name="Rectangle 373">
                <a:extLst>
                  <a:ext uri="{FF2B5EF4-FFF2-40B4-BE49-F238E27FC236}">
                    <a16:creationId xmlns:a16="http://schemas.microsoft.com/office/drawing/2014/main" id="{3F6B7F36-D367-44FD-843B-BC2DFA00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584"/>
                <a:ext cx="3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42" name="Line 374">
                <a:extLst>
                  <a:ext uri="{FF2B5EF4-FFF2-40B4-BE49-F238E27FC236}">
                    <a16:creationId xmlns:a16="http://schemas.microsoft.com/office/drawing/2014/main" id="{17E64580-BE13-4AAB-96F6-A067DF1A5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58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3" name="Rectangle 375">
                <a:extLst>
                  <a:ext uri="{FF2B5EF4-FFF2-40B4-BE49-F238E27FC236}">
                    <a16:creationId xmlns:a16="http://schemas.microsoft.com/office/drawing/2014/main" id="{6CA52191-4AD7-48B2-BF3D-E96BD0F0F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44" name="Line 376">
                <a:extLst>
                  <a:ext uri="{FF2B5EF4-FFF2-40B4-BE49-F238E27FC236}">
                    <a16:creationId xmlns:a16="http://schemas.microsoft.com/office/drawing/2014/main" id="{22FB70C9-C35D-4130-842A-5E61515B1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5" name="Line 377">
                <a:extLst>
                  <a:ext uri="{FF2B5EF4-FFF2-40B4-BE49-F238E27FC236}">
                    <a16:creationId xmlns:a16="http://schemas.microsoft.com/office/drawing/2014/main" id="{0D9E3149-FBAA-435A-98DA-966FD203B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6" name="Rectangle 378">
                <a:extLst>
                  <a:ext uri="{FF2B5EF4-FFF2-40B4-BE49-F238E27FC236}">
                    <a16:creationId xmlns:a16="http://schemas.microsoft.com/office/drawing/2014/main" id="{17A394A6-D87C-4E3F-B147-96396501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47" name="Line 379">
                <a:extLst>
                  <a:ext uri="{FF2B5EF4-FFF2-40B4-BE49-F238E27FC236}">
                    <a16:creationId xmlns:a16="http://schemas.microsoft.com/office/drawing/2014/main" id="{91E993AC-FCFB-4BBE-A003-590ECFA87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8" name="Rectangle 380">
                <a:extLst>
                  <a:ext uri="{FF2B5EF4-FFF2-40B4-BE49-F238E27FC236}">
                    <a16:creationId xmlns:a16="http://schemas.microsoft.com/office/drawing/2014/main" id="{3F212DD7-8D90-4D31-98B6-6982E0BAF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49" name="Line 381">
                <a:extLst>
                  <a:ext uri="{FF2B5EF4-FFF2-40B4-BE49-F238E27FC236}">
                    <a16:creationId xmlns:a16="http://schemas.microsoft.com/office/drawing/2014/main" id="{493F0D3C-CEDC-4D5C-B70E-96165D40A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50" name="Line 382">
                <a:extLst>
                  <a:ext uri="{FF2B5EF4-FFF2-40B4-BE49-F238E27FC236}">
                    <a16:creationId xmlns:a16="http://schemas.microsoft.com/office/drawing/2014/main" id="{A15A1B77-556C-4D25-9771-BE9D69603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51" name="Rectangle 383">
                <a:extLst>
                  <a:ext uri="{FF2B5EF4-FFF2-40B4-BE49-F238E27FC236}">
                    <a16:creationId xmlns:a16="http://schemas.microsoft.com/office/drawing/2014/main" id="{93DA0AF4-0A8E-4F17-B743-985BC24B2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52" name="Line 384">
                <a:extLst>
                  <a:ext uri="{FF2B5EF4-FFF2-40B4-BE49-F238E27FC236}">
                    <a16:creationId xmlns:a16="http://schemas.microsoft.com/office/drawing/2014/main" id="{53580A37-C474-41FD-9440-EABD86AC4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53" name="Rectangle 385">
                <a:extLst>
                  <a:ext uri="{FF2B5EF4-FFF2-40B4-BE49-F238E27FC236}">
                    <a16:creationId xmlns:a16="http://schemas.microsoft.com/office/drawing/2014/main" id="{DE042962-FD5B-4855-9326-8B7BA85CF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54" name="Line 386">
                <a:extLst>
                  <a:ext uri="{FF2B5EF4-FFF2-40B4-BE49-F238E27FC236}">
                    <a16:creationId xmlns:a16="http://schemas.microsoft.com/office/drawing/2014/main" id="{727B77A9-C7B7-4A93-BDEA-659E31405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55" name="Line 387">
                <a:extLst>
                  <a:ext uri="{FF2B5EF4-FFF2-40B4-BE49-F238E27FC236}">
                    <a16:creationId xmlns:a16="http://schemas.microsoft.com/office/drawing/2014/main" id="{C0077E78-536A-431D-816F-E11313D99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56" name="Rectangle 388">
                <a:extLst>
                  <a:ext uri="{FF2B5EF4-FFF2-40B4-BE49-F238E27FC236}">
                    <a16:creationId xmlns:a16="http://schemas.microsoft.com/office/drawing/2014/main" id="{890D5E63-2365-45CD-8E3D-D9F2A96DC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584"/>
                <a:ext cx="19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57" name="Line 389">
                <a:extLst>
                  <a:ext uri="{FF2B5EF4-FFF2-40B4-BE49-F238E27FC236}">
                    <a16:creationId xmlns:a16="http://schemas.microsoft.com/office/drawing/2014/main" id="{2476F5FB-AE21-4275-BDCB-ADC0236E5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258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58" name="Rectangle 390">
                <a:extLst>
                  <a:ext uri="{FF2B5EF4-FFF2-40B4-BE49-F238E27FC236}">
                    <a16:creationId xmlns:a16="http://schemas.microsoft.com/office/drawing/2014/main" id="{E6FBF055-0CC1-4FD1-AD15-D847615F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59" name="Line 391">
                <a:extLst>
                  <a:ext uri="{FF2B5EF4-FFF2-40B4-BE49-F238E27FC236}">
                    <a16:creationId xmlns:a16="http://schemas.microsoft.com/office/drawing/2014/main" id="{63459759-AA70-45E9-98CE-AE83BB81F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0" name="Rectangle 392">
                <a:extLst>
                  <a:ext uri="{FF2B5EF4-FFF2-40B4-BE49-F238E27FC236}">
                    <a16:creationId xmlns:a16="http://schemas.microsoft.com/office/drawing/2014/main" id="{AD4855F8-1DA1-45B1-9DA0-9EB9CDFD2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61" name="Line 393">
                <a:extLst>
                  <a:ext uri="{FF2B5EF4-FFF2-40B4-BE49-F238E27FC236}">
                    <a16:creationId xmlns:a16="http://schemas.microsoft.com/office/drawing/2014/main" id="{46EC09E1-395B-44BE-AABD-C4A9BAFD7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2" name="Rectangle 394">
                <a:extLst>
                  <a:ext uri="{FF2B5EF4-FFF2-40B4-BE49-F238E27FC236}">
                    <a16:creationId xmlns:a16="http://schemas.microsoft.com/office/drawing/2014/main" id="{8F739EAE-B029-4F85-BD4D-9CD327F12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63" name="Line 395">
                <a:extLst>
                  <a:ext uri="{FF2B5EF4-FFF2-40B4-BE49-F238E27FC236}">
                    <a16:creationId xmlns:a16="http://schemas.microsoft.com/office/drawing/2014/main" id="{0F3D6E4B-D3F3-4E15-A12C-075F93E83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4" name="Rectangle 396">
                <a:extLst>
                  <a:ext uri="{FF2B5EF4-FFF2-40B4-BE49-F238E27FC236}">
                    <a16:creationId xmlns:a16="http://schemas.microsoft.com/office/drawing/2014/main" id="{5CFC8CA3-9F1A-4262-B96B-E67757279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65" name="Line 397">
                <a:extLst>
                  <a:ext uri="{FF2B5EF4-FFF2-40B4-BE49-F238E27FC236}">
                    <a16:creationId xmlns:a16="http://schemas.microsoft.com/office/drawing/2014/main" id="{7C64CE57-DF51-4616-98A3-368AA1E86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6" name="Rectangle 398">
                <a:extLst>
                  <a:ext uri="{FF2B5EF4-FFF2-40B4-BE49-F238E27FC236}">
                    <a16:creationId xmlns:a16="http://schemas.microsoft.com/office/drawing/2014/main" id="{421829DE-07F0-403B-84E3-E3049D639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67" name="Line 399">
                <a:extLst>
                  <a:ext uri="{FF2B5EF4-FFF2-40B4-BE49-F238E27FC236}">
                    <a16:creationId xmlns:a16="http://schemas.microsoft.com/office/drawing/2014/main" id="{2096A71C-2A34-4573-89DD-D4A5AA7A8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" name="Rectangle 400">
                <a:extLst>
                  <a:ext uri="{FF2B5EF4-FFF2-40B4-BE49-F238E27FC236}">
                    <a16:creationId xmlns:a16="http://schemas.microsoft.com/office/drawing/2014/main" id="{B3632F13-4B36-476D-98AB-D7ADC100A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69" name="Line 401">
                <a:extLst>
                  <a:ext uri="{FF2B5EF4-FFF2-40B4-BE49-F238E27FC236}">
                    <a16:creationId xmlns:a16="http://schemas.microsoft.com/office/drawing/2014/main" id="{4CFA511B-D6B4-4704-8976-887429FE7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" name="Rectangle 402">
                <a:extLst>
                  <a:ext uri="{FF2B5EF4-FFF2-40B4-BE49-F238E27FC236}">
                    <a16:creationId xmlns:a16="http://schemas.microsoft.com/office/drawing/2014/main" id="{401ECB69-F40E-4D72-B43B-9F46DEC1F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71" name="Line 403">
                <a:extLst>
                  <a:ext uri="{FF2B5EF4-FFF2-40B4-BE49-F238E27FC236}">
                    <a16:creationId xmlns:a16="http://schemas.microsoft.com/office/drawing/2014/main" id="{8EE812D4-259E-47C0-97A3-5DC13716F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2" name="Rectangle 404">
                <a:extLst>
                  <a:ext uri="{FF2B5EF4-FFF2-40B4-BE49-F238E27FC236}">
                    <a16:creationId xmlns:a16="http://schemas.microsoft.com/office/drawing/2014/main" id="{28D84749-F9D8-42CE-A979-323BE6120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806"/>
                <a:ext cx="1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73" name="Rectangle 405">
                <a:extLst>
                  <a:ext uri="{FF2B5EF4-FFF2-40B4-BE49-F238E27FC236}">
                    <a16:creationId xmlns:a16="http://schemas.microsoft.com/office/drawing/2014/main" id="{1FDDA08C-945A-4A56-ACF5-4FC00829E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806"/>
                <a:ext cx="1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74" name="Rectangle 406">
                <a:extLst>
                  <a:ext uri="{FF2B5EF4-FFF2-40B4-BE49-F238E27FC236}">
                    <a16:creationId xmlns:a16="http://schemas.microsoft.com/office/drawing/2014/main" id="{D6C85568-AFA1-4C89-B2E7-B782D6D34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806"/>
                <a:ext cx="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75" name="Rectangle 407">
                <a:extLst>
                  <a:ext uri="{FF2B5EF4-FFF2-40B4-BE49-F238E27FC236}">
                    <a16:creationId xmlns:a16="http://schemas.microsoft.com/office/drawing/2014/main" id="{CCF3E694-F955-4FD8-8B15-F59EDF90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806"/>
                <a:ext cx="10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76" name="Rectangle 408">
                <a:extLst>
                  <a:ext uri="{FF2B5EF4-FFF2-40B4-BE49-F238E27FC236}">
                    <a16:creationId xmlns:a16="http://schemas.microsoft.com/office/drawing/2014/main" id="{5FCE21B2-7DED-4226-95BF-4FD8897B6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806"/>
                <a:ext cx="161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Now 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“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remembers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”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1</a:t>
                </a:r>
                <a:endParaRPr lang="en-US" altLang="zh-CN" sz="2200" i="1" baseline="-25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677" name="Rectangle 409">
                <a:extLst>
                  <a:ext uri="{FF2B5EF4-FFF2-40B4-BE49-F238E27FC236}">
                    <a16:creationId xmlns:a16="http://schemas.microsoft.com/office/drawing/2014/main" id="{C8B4EF47-BDFC-4096-AC06-E84F8C47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78" name="Line 410">
                <a:extLst>
                  <a:ext uri="{FF2B5EF4-FFF2-40B4-BE49-F238E27FC236}">
                    <a16:creationId xmlns:a16="http://schemas.microsoft.com/office/drawing/2014/main" id="{CA7A98FA-5D81-482C-94F1-911BF4189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9" name="Rectangle 411">
                <a:extLst>
                  <a:ext uri="{FF2B5EF4-FFF2-40B4-BE49-F238E27FC236}">
                    <a16:creationId xmlns:a16="http://schemas.microsoft.com/office/drawing/2014/main" id="{52A3FC4D-A7C6-4950-82EC-E146C3C26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79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80" name="Line 412">
                <a:extLst>
                  <a:ext uri="{FF2B5EF4-FFF2-40B4-BE49-F238E27FC236}">
                    <a16:creationId xmlns:a16="http://schemas.microsoft.com/office/drawing/2014/main" id="{377A0F6A-23FD-4783-8237-FF4BE548D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9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1" name="Rectangle 413">
                <a:extLst>
                  <a:ext uri="{FF2B5EF4-FFF2-40B4-BE49-F238E27FC236}">
                    <a16:creationId xmlns:a16="http://schemas.microsoft.com/office/drawing/2014/main" id="{9153E790-CFC5-42C1-8008-8F3EFC353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82" name="Line 414">
                <a:extLst>
                  <a:ext uri="{FF2B5EF4-FFF2-40B4-BE49-F238E27FC236}">
                    <a16:creationId xmlns:a16="http://schemas.microsoft.com/office/drawing/2014/main" id="{8F6C00D1-8579-4DCC-A168-7D6BDEB52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3" name="Line 415">
                <a:extLst>
                  <a:ext uri="{FF2B5EF4-FFF2-40B4-BE49-F238E27FC236}">
                    <a16:creationId xmlns:a16="http://schemas.microsoft.com/office/drawing/2014/main" id="{88E88A1E-97D6-409B-B975-9753DFD3E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4" name="Rectangle 416">
                <a:extLst>
                  <a:ext uri="{FF2B5EF4-FFF2-40B4-BE49-F238E27FC236}">
                    <a16:creationId xmlns:a16="http://schemas.microsoft.com/office/drawing/2014/main" id="{B274C691-B23D-46F9-B965-B9F569CAF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79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85" name="Line 417">
                <a:extLst>
                  <a:ext uri="{FF2B5EF4-FFF2-40B4-BE49-F238E27FC236}">
                    <a16:creationId xmlns:a16="http://schemas.microsoft.com/office/drawing/2014/main" id="{78E7C9FA-4C43-441A-AEA1-25202D2B3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79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6" name="Rectangle 418">
                <a:extLst>
                  <a:ext uri="{FF2B5EF4-FFF2-40B4-BE49-F238E27FC236}">
                    <a16:creationId xmlns:a16="http://schemas.microsoft.com/office/drawing/2014/main" id="{20AA8A44-AE56-4B68-9001-8B0848D1C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87" name="Line 419">
                <a:extLst>
                  <a:ext uri="{FF2B5EF4-FFF2-40B4-BE49-F238E27FC236}">
                    <a16:creationId xmlns:a16="http://schemas.microsoft.com/office/drawing/2014/main" id="{4CE544A4-FA22-4032-977E-21FB7D264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" name="Line 420">
                <a:extLst>
                  <a:ext uri="{FF2B5EF4-FFF2-40B4-BE49-F238E27FC236}">
                    <a16:creationId xmlns:a16="http://schemas.microsoft.com/office/drawing/2014/main" id="{7014C088-8A22-4229-B621-F48DEE794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" name="Rectangle 421">
                <a:extLst>
                  <a:ext uri="{FF2B5EF4-FFF2-40B4-BE49-F238E27FC236}">
                    <a16:creationId xmlns:a16="http://schemas.microsoft.com/office/drawing/2014/main" id="{71F50D27-5F05-4A21-A274-DA076A88C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90" name="Line 422">
                <a:extLst>
                  <a:ext uri="{FF2B5EF4-FFF2-40B4-BE49-F238E27FC236}">
                    <a16:creationId xmlns:a16="http://schemas.microsoft.com/office/drawing/2014/main" id="{540DD895-76B6-4E19-A42B-BA995450B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" name="Rectangle 423">
                <a:extLst>
                  <a:ext uri="{FF2B5EF4-FFF2-40B4-BE49-F238E27FC236}">
                    <a16:creationId xmlns:a16="http://schemas.microsoft.com/office/drawing/2014/main" id="{5F1C8DA1-EA76-4EAB-9284-12572E72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92" name="Line 424">
                <a:extLst>
                  <a:ext uri="{FF2B5EF4-FFF2-40B4-BE49-F238E27FC236}">
                    <a16:creationId xmlns:a16="http://schemas.microsoft.com/office/drawing/2014/main" id="{EE4E324C-2FB7-4A88-8BBD-4A4099622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3" name="Line 425">
                <a:extLst>
                  <a:ext uri="{FF2B5EF4-FFF2-40B4-BE49-F238E27FC236}">
                    <a16:creationId xmlns:a16="http://schemas.microsoft.com/office/drawing/2014/main" id="{59261EBA-F88B-41D9-A3BF-F9B63065F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4" name="Rectangle 426">
                <a:extLst>
                  <a:ext uri="{FF2B5EF4-FFF2-40B4-BE49-F238E27FC236}">
                    <a16:creationId xmlns:a16="http://schemas.microsoft.com/office/drawing/2014/main" id="{7DA50095-82D0-4171-AF1C-16C3507C9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95" name="Line 427">
                <a:extLst>
                  <a:ext uri="{FF2B5EF4-FFF2-40B4-BE49-F238E27FC236}">
                    <a16:creationId xmlns:a16="http://schemas.microsoft.com/office/drawing/2014/main" id="{674006BB-4168-4E23-B1B5-5EB1935F3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6" name="Rectangle 428">
                <a:extLst>
                  <a:ext uri="{FF2B5EF4-FFF2-40B4-BE49-F238E27FC236}">
                    <a16:creationId xmlns:a16="http://schemas.microsoft.com/office/drawing/2014/main" id="{E94EF951-3B00-474A-AF1E-9D0C4EEB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697" name="Line 429">
                <a:extLst>
                  <a:ext uri="{FF2B5EF4-FFF2-40B4-BE49-F238E27FC236}">
                    <a16:creationId xmlns:a16="http://schemas.microsoft.com/office/drawing/2014/main" id="{909398E8-8E53-491E-A757-2EF154843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8" name="Line 430">
                <a:extLst>
                  <a:ext uri="{FF2B5EF4-FFF2-40B4-BE49-F238E27FC236}">
                    <a16:creationId xmlns:a16="http://schemas.microsoft.com/office/drawing/2014/main" id="{C0ED40CF-CF32-4F0F-9A44-38045E659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9" name="Rectangle 431">
                <a:extLst>
                  <a:ext uri="{FF2B5EF4-FFF2-40B4-BE49-F238E27FC236}">
                    <a16:creationId xmlns:a16="http://schemas.microsoft.com/office/drawing/2014/main" id="{76627A68-4AB8-48D4-8CA9-8C3165801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794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00" name="Line 432">
                <a:extLst>
                  <a:ext uri="{FF2B5EF4-FFF2-40B4-BE49-F238E27FC236}">
                    <a16:creationId xmlns:a16="http://schemas.microsoft.com/office/drawing/2014/main" id="{29762F0C-EEB6-4A67-9DFD-5CEC818DC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279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1" name="Rectangle 433">
                <a:extLst>
                  <a:ext uri="{FF2B5EF4-FFF2-40B4-BE49-F238E27FC236}">
                    <a16:creationId xmlns:a16="http://schemas.microsoft.com/office/drawing/2014/main" id="{9830E7BC-3392-49A9-943D-F9BD0AAF5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02" name="Line 434">
                <a:extLst>
                  <a:ext uri="{FF2B5EF4-FFF2-40B4-BE49-F238E27FC236}">
                    <a16:creationId xmlns:a16="http://schemas.microsoft.com/office/drawing/2014/main" id="{F54278ED-6DB4-413E-BC65-9900085D2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3" name="Rectangle 435">
                <a:extLst>
                  <a:ext uri="{FF2B5EF4-FFF2-40B4-BE49-F238E27FC236}">
                    <a16:creationId xmlns:a16="http://schemas.microsoft.com/office/drawing/2014/main" id="{F99EA809-531D-4D78-81D5-C75E2BE93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04" name="Line 436">
                <a:extLst>
                  <a:ext uri="{FF2B5EF4-FFF2-40B4-BE49-F238E27FC236}">
                    <a16:creationId xmlns:a16="http://schemas.microsoft.com/office/drawing/2014/main" id="{33E39E32-F426-4C2F-AB3B-63AB2250A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5" name="Rectangle 437">
                <a:extLst>
                  <a:ext uri="{FF2B5EF4-FFF2-40B4-BE49-F238E27FC236}">
                    <a16:creationId xmlns:a16="http://schemas.microsoft.com/office/drawing/2014/main" id="{82D026EA-D9E6-468A-BC2E-E5BD52F31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06" name="Line 438">
                <a:extLst>
                  <a:ext uri="{FF2B5EF4-FFF2-40B4-BE49-F238E27FC236}">
                    <a16:creationId xmlns:a16="http://schemas.microsoft.com/office/drawing/2014/main" id="{13FCDB0F-19C4-4D9B-A416-42ECF8290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7" name="Rectangle 439">
                <a:extLst>
                  <a:ext uri="{FF2B5EF4-FFF2-40B4-BE49-F238E27FC236}">
                    <a16:creationId xmlns:a16="http://schemas.microsoft.com/office/drawing/2014/main" id="{3B8A5D8B-00FC-4F6F-9556-97C3B3D56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08" name="Line 440">
                <a:extLst>
                  <a:ext uri="{FF2B5EF4-FFF2-40B4-BE49-F238E27FC236}">
                    <a16:creationId xmlns:a16="http://schemas.microsoft.com/office/drawing/2014/main" id="{144C0805-F8E7-4107-8608-71DFDA89E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9" name="Rectangle 441">
                <a:extLst>
                  <a:ext uri="{FF2B5EF4-FFF2-40B4-BE49-F238E27FC236}">
                    <a16:creationId xmlns:a16="http://schemas.microsoft.com/office/drawing/2014/main" id="{6B52B6BE-0D00-4BCA-89B0-9CBBFD768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10" name="Line 442">
                <a:extLst>
                  <a:ext uri="{FF2B5EF4-FFF2-40B4-BE49-F238E27FC236}">
                    <a16:creationId xmlns:a16="http://schemas.microsoft.com/office/drawing/2014/main" id="{6B5BF4F0-D968-4332-BAD4-41D29C155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1" name="Rectangle 443">
                <a:extLst>
                  <a:ext uri="{FF2B5EF4-FFF2-40B4-BE49-F238E27FC236}">
                    <a16:creationId xmlns:a16="http://schemas.microsoft.com/office/drawing/2014/main" id="{35A633BC-66FB-412B-BA98-8A572A095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12" name="Line 444">
                <a:extLst>
                  <a:ext uri="{FF2B5EF4-FFF2-40B4-BE49-F238E27FC236}">
                    <a16:creationId xmlns:a16="http://schemas.microsoft.com/office/drawing/2014/main" id="{47933E92-8D8D-433A-B6A7-B1E847BD3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3" name="Rectangle 445">
                <a:extLst>
                  <a:ext uri="{FF2B5EF4-FFF2-40B4-BE49-F238E27FC236}">
                    <a16:creationId xmlns:a16="http://schemas.microsoft.com/office/drawing/2014/main" id="{73C90D94-96DC-4BDE-97DF-40148E4BB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14" name="Line 446">
                <a:extLst>
                  <a:ext uri="{FF2B5EF4-FFF2-40B4-BE49-F238E27FC236}">
                    <a16:creationId xmlns:a16="http://schemas.microsoft.com/office/drawing/2014/main" id="{E0FC3B0B-ED9A-4A69-8798-6AF3973B7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5" name="Rectangle 447">
                <a:extLst>
                  <a:ext uri="{FF2B5EF4-FFF2-40B4-BE49-F238E27FC236}">
                    <a16:creationId xmlns:a16="http://schemas.microsoft.com/office/drawing/2014/main" id="{18B2FABB-AA5F-4B7F-A123-8E7D571DC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3016"/>
                <a:ext cx="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endParaRPr lang="en-US" altLang="zh-CN" sz="3200" i="1" baseline="-25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716" name="Rectangle 448">
                <a:extLst>
                  <a:ext uri="{FF2B5EF4-FFF2-40B4-BE49-F238E27FC236}">
                    <a16:creationId xmlns:a16="http://schemas.microsoft.com/office/drawing/2014/main" id="{01BB7C1C-0D7C-43EE-9060-734757F99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3016"/>
                <a:ext cx="1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3200" i="1" baseline="-25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717" name="Rectangle 449">
                <a:extLst>
                  <a:ext uri="{FF2B5EF4-FFF2-40B4-BE49-F238E27FC236}">
                    <a16:creationId xmlns:a16="http://schemas.microsoft.com/office/drawing/2014/main" id="{947772DC-7200-442D-B228-923A64B0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3016"/>
                <a:ext cx="17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200" dirty="0">
                    <a:solidFill>
                      <a:srgbClr val="FFC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？</a:t>
                </a:r>
                <a:endParaRPr lang="en-US" altLang="zh-CN" sz="3200" i="1" baseline="-25000" dirty="0">
                  <a:solidFill>
                    <a:srgbClr val="FFC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718" name="Rectangle 450">
                <a:extLst>
                  <a:ext uri="{FF2B5EF4-FFF2-40B4-BE49-F238E27FC236}">
                    <a16:creationId xmlns:a16="http://schemas.microsoft.com/office/drawing/2014/main" id="{BAAB0556-0400-4628-A580-5DA3FEDD1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3016"/>
                <a:ext cx="17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200" dirty="0">
                    <a:solidFill>
                      <a:srgbClr val="FFC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？</a:t>
                </a:r>
                <a:endParaRPr lang="en-US" altLang="zh-CN" sz="3200" i="1" baseline="-25000" dirty="0">
                  <a:solidFill>
                    <a:srgbClr val="FFC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719" name="Rectangle 451">
                <a:extLst>
                  <a:ext uri="{FF2B5EF4-FFF2-40B4-BE49-F238E27FC236}">
                    <a16:creationId xmlns:a16="http://schemas.microsoft.com/office/drawing/2014/main" id="{490A1C27-829F-4CEF-8AA0-1C4478432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3016"/>
                <a:ext cx="96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“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Reset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”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to 0</a:t>
                </a:r>
                <a:endParaRPr lang="en-US" altLang="zh-CN" sz="2200" i="1" baseline="-25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720" name="Rectangle 452">
                <a:extLst>
                  <a:ext uri="{FF2B5EF4-FFF2-40B4-BE49-F238E27FC236}">
                    <a16:creationId xmlns:a16="http://schemas.microsoft.com/office/drawing/2014/main" id="{085A965E-47FC-4489-8EDC-1BAF0FA0C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300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21" name="Line 453">
                <a:extLst>
                  <a:ext uri="{FF2B5EF4-FFF2-40B4-BE49-F238E27FC236}">
                    <a16:creationId xmlns:a16="http://schemas.microsoft.com/office/drawing/2014/main" id="{13FD45A5-A50B-48C5-977B-1583A6DB1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300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22" name="Rectangle 454">
                <a:extLst>
                  <a:ext uri="{FF2B5EF4-FFF2-40B4-BE49-F238E27FC236}">
                    <a16:creationId xmlns:a16="http://schemas.microsoft.com/office/drawing/2014/main" id="{16F267BC-3C34-4F15-BFA3-D76A0CA6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300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23" name="Line 455">
                <a:extLst>
                  <a:ext uri="{FF2B5EF4-FFF2-40B4-BE49-F238E27FC236}">
                    <a16:creationId xmlns:a16="http://schemas.microsoft.com/office/drawing/2014/main" id="{0C672A6E-5061-44A4-A899-580E697F6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300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24" name="Rectangle 456">
                <a:extLst>
                  <a:ext uri="{FF2B5EF4-FFF2-40B4-BE49-F238E27FC236}">
                    <a16:creationId xmlns:a16="http://schemas.microsoft.com/office/drawing/2014/main" id="{07C904E3-8E27-48D1-8C48-2B496CA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25" name="Line 457">
                <a:extLst>
                  <a:ext uri="{FF2B5EF4-FFF2-40B4-BE49-F238E27FC236}">
                    <a16:creationId xmlns:a16="http://schemas.microsoft.com/office/drawing/2014/main" id="{1BB73000-FE7F-40C2-BB61-1C5614642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26" name="Line 458">
                <a:extLst>
                  <a:ext uri="{FF2B5EF4-FFF2-40B4-BE49-F238E27FC236}">
                    <a16:creationId xmlns:a16="http://schemas.microsoft.com/office/drawing/2014/main" id="{EB1B2BEC-1B2C-48B3-99EF-6D00967A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27" name="Rectangle 459">
                <a:extLst>
                  <a:ext uri="{FF2B5EF4-FFF2-40B4-BE49-F238E27FC236}">
                    <a16:creationId xmlns:a16="http://schemas.microsoft.com/office/drawing/2014/main" id="{88C86722-A413-4460-AE8A-0DF041177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300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28" name="Line 460">
                <a:extLst>
                  <a:ext uri="{FF2B5EF4-FFF2-40B4-BE49-F238E27FC236}">
                    <a16:creationId xmlns:a16="http://schemas.microsoft.com/office/drawing/2014/main" id="{1F15CAB4-FF0D-452F-A4DB-6FA51CDB8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300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29" name="Rectangle 461">
                <a:extLst>
                  <a:ext uri="{FF2B5EF4-FFF2-40B4-BE49-F238E27FC236}">
                    <a16:creationId xmlns:a16="http://schemas.microsoft.com/office/drawing/2014/main" id="{0B240BDD-444D-45CA-A2F5-D1DE4638B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30" name="Line 462">
                <a:extLst>
                  <a:ext uri="{FF2B5EF4-FFF2-40B4-BE49-F238E27FC236}">
                    <a16:creationId xmlns:a16="http://schemas.microsoft.com/office/drawing/2014/main" id="{49A483AA-73E9-4D6D-8DF9-2DD8EA599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1" name="Line 463">
                <a:extLst>
                  <a:ext uri="{FF2B5EF4-FFF2-40B4-BE49-F238E27FC236}">
                    <a16:creationId xmlns:a16="http://schemas.microsoft.com/office/drawing/2014/main" id="{1FF98D5C-A4FB-480E-99AB-DB383FF73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2" name="Rectangle 464">
                <a:extLst>
                  <a:ext uri="{FF2B5EF4-FFF2-40B4-BE49-F238E27FC236}">
                    <a16:creationId xmlns:a16="http://schemas.microsoft.com/office/drawing/2014/main" id="{9D229656-A1DB-4DD2-8C6F-75869F581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0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15733" name="Line 465">
                <a:extLst>
                  <a:ext uri="{FF2B5EF4-FFF2-40B4-BE49-F238E27FC236}">
                    <a16:creationId xmlns:a16="http://schemas.microsoft.com/office/drawing/2014/main" id="{1335B5AC-625F-45CA-B90A-96D2A790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300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4" name="Rectangle 466">
                <a:extLst>
                  <a:ext uri="{FF2B5EF4-FFF2-40B4-BE49-F238E27FC236}">
                    <a16:creationId xmlns:a16="http://schemas.microsoft.com/office/drawing/2014/main" id="{D4EC9F94-D39F-410E-83E9-22D99C15C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</p:grpSp>
        <p:sp>
          <p:nvSpPr>
            <p:cNvPr id="15374" name="Line 467">
              <a:extLst>
                <a:ext uri="{FF2B5EF4-FFF2-40B4-BE49-F238E27FC236}">
                  <a16:creationId xmlns:a16="http://schemas.microsoft.com/office/drawing/2014/main" id="{E09E3CB7-8278-45DD-8C60-8CBDC3FB7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468">
              <a:extLst>
                <a:ext uri="{FF2B5EF4-FFF2-40B4-BE49-F238E27FC236}">
                  <a16:creationId xmlns:a16="http://schemas.microsoft.com/office/drawing/2014/main" id="{3FC31F88-87B8-4842-B194-BB71F2E7B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469">
              <a:extLst>
                <a:ext uri="{FF2B5EF4-FFF2-40B4-BE49-F238E27FC236}">
                  <a16:creationId xmlns:a16="http://schemas.microsoft.com/office/drawing/2014/main" id="{8366A699-0788-4039-89CB-69E37750E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004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77" name="Line 470">
              <a:extLst>
                <a:ext uri="{FF2B5EF4-FFF2-40B4-BE49-F238E27FC236}">
                  <a16:creationId xmlns:a16="http://schemas.microsoft.com/office/drawing/2014/main" id="{3448BB80-1C52-48AC-AB8C-3D9370853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004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Rectangle 471">
              <a:extLst>
                <a:ext uri="{FF2B5EF4-FFF2-40B4-BE49-F238E27FC236}">
                  <a16:creationId xmlns:a16="http://schemas.microsoft.com/office/drawing/2014/main" id="{CC64AB77-A1E0-45A0-8083-C76FBAFA3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00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79" name="Line 472">
              <a:extLst>
                <a:ext uri="{FF2B5EF4-FFF2-40B4-BE49-F238E27FC236}">
                  <a16:creationId xmlns:a16="http://schemas.microsoft.com/office/drawing/2014/main" id="{77D665D4-17FE-4A7E-8B7B-07EE513EB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473">
              <a:extLst>
                <a:ext uri="{FF2B5EF4-FFF2-40B4-BE49-F238E27FC236}">
                  <a16:creationId xmlns:a16="http://schemas.microsoft.com/office/drawing/2014/main" id="{6D459A2A-8511-4080-BCFE-EF8097F18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Rectangle 474">
              <a:extLst>
                <a:ext uri="{FF2B5EF4-FFF2-40B4-BE49-F238E27FC236}">
                  <a16:creationId xmlns:a16="http://schemas.microsoft.com/office/drawing/2014/main" id="{CA647F37-5F3E-425C-AB30-FC50E3440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004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82" name="Line 475">
              <a:extLst>
                <a:ext uri="{FF2B5EF4-FFF2-40B4-BE49-F238E27FC236}">
                  <a16:creationId xmlns:a16="http://schemas.microsoft.com/office/drawing/2014/main" id="{94E29766-8474-4199-B8A9-FFD0FA4A9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004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476">
              <a:extLst>
                <a:ext uri="{FF2B5EF4-FFF2-40B4-BE49-F238E27FC236}">
                  <a16:creationId xmlns:a16="http://schemas.microsoft.com/office/drawing/2014/main" id="{6528627B-27AF-4562-B699-A82B2B45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004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84" name="Line 477">
              <a:extLst>
                <a:ext uri="{FF2B5EF4-FFF2-40B4-BE49-F238E27FC236}">
                  <a16:creationId xmlns:a16="http://schemas.microsoft.com/office/drawing/2014/main" id="{9C95448B-9412-45EC-80C8-0114C39E1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00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Rectangle 478">
              <a:extLst>
                <a:ext uri="{FF2B5EF4-FFF2-40B4-BE49-F238E27FC236}">
                  <a16:creationId xmlns:a16="http://schemas.microsoft.com/office/drawing/2014/main" id="{6C2F120E-379E-45CC-83EC-5F19C6A62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00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86" name="Line 479">
              <a:extLst>
                <a:ext uri="{FF2B5EF4-FFF2-40B4-BE49-F238E27FC236}">
                  <a16:creationId xmlns:a16="http://schemas.microsoft.com/office/drawing/2014/main" id="{0AD58DA7-1C36-4638-8ED5-87DB1E39A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Rectangle 480">
              <a:extLst>
                <a:ext uri="{FF2B5EF4-FFF2-40B4-BE49-F238E27FC236}">
                  <a16:creationId xmlns:a16="http://schemas.microsoft.com/office/drawing/2014/main" id="{726D200E-DBA5-42FD-A75E-30DBD3BD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00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88" name="Line 481">
              <a:extLst>
                <a:ext uri="{FF2B5EF4-FFF2-40B4-BE49-F238E27FC236}">
                  <a16:creationId xmlns:a16="http://schemas.microsoft.com/office/drawing/2014/main" id="{DF899358-2113-46B5-B3EA-7EB57C151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Rectangle 482">
              <a:extLst>
                <a:ext uri="{FF2B5EF4-FFF2-40B4-BE49-F238E27FC236}">
                  <a16:creationId xmlns:a16="http://schemas.microsoft.com/office/drawing/2014/main" id="{09E84B32-67D7-45FA-A330-8ECC544C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00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90" name="Line 483">
              <a:extLst>
                <a:ext uri="{FF2B5EF4-FFF2-40B4-BE49-F238E27FC236}">
                  <a16:creationId xmlns:a16="http://schemas.microsoft.com/office/drawing/2014/main" id="{B856CBFA-8903-484E-BDEB-E12D25C86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484">
              <a:extLst>
                <a:ext uri="{FF2B5EF4-FFF2-40B4-BE49-F238E27FC236}">
                  <a16:creationId xmlns:a16="http://schemas.microsoft.com/office/drawing/2014/main" id="{947FE876-D7F5-4632-9EA5-FD24E7417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Rectangle 485">
              <a:extLst>
                <a:ext uri="{FF2B5EF4-FFF2-40B4-BE49-F238E27FC236}">
                  <a16:creationId xmlns:a16="http://schemas.microsoft.com/office/drawing/2014/main" id="{9C0EDA0E-6D4B-490C-A0EA-33C53202C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00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93" name="Line 486">
              <a:extLst>
                <a:ext uri="{FF2B5EF4-FFF2-40B4-BE49-F238E27FC236}">
                  <a16:creationId xmlns:a16="http://schemas.microsoft.com/office/drawing/2014/main" id="{0ED03C10-425F-4FF8-AF48-6693363F8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Rectangle 487">
              <a:extLst>
                <a:ext uri="{FF2B5EF4-FFF2-40B4-BE49-F238E27FC236}">
                  <a16:creationId xmlns:a16="http://schemas.microsoft.com/office/drawing/2014/main" id="{34D92CA0-AA49-487B-8284-144CB23B5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00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395" name="Line 488">
              <a:extLst>
                <a:ext uri="{FF2B5EF4-FFF2-40B4-BE49-F238E27FC236}">
                  <a16:creationId xmlns:a16="http://schemas.microsoft.com/office/drawing/2014/main" id="{4582A456-A351-4500-B7CC-3306E8F1F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Rectangle 489">
              <a:extLst>
                <a:ext uri="{FF2B5EF4-FFF2-40B4-BE49-F238E27FC236}">
                  <a16:creationId xmlns:a16="http://schemas.microsoft.com/office/drawing/2014/main" id="{01BD6659-2019-4A7D-9CD4-45CB7172A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225"/>
              <a:ext cx="1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97" name="Rectangle 490">
              <a:extLst>
                <a:ext uri="{FF2B5EF4-FFF2-40B4-BE49-F238E27FC236}">
                  <a16:creationId xmlns:a16="http://schemas.microsoft.com/office/drawing/2014/main" id="{E94EC066-D57D-4A1F-AF9B-0474D066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25"/>
              <a:ext cx="1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98" name="Rectangle 491">
              <a:extLst>
                <a:ext uri="{FF2B5EF4-FFF2-40B4-BE49-F238E27FC236}">
                  <a16:creationId xmlns:a16="http://schemas.microsoft.com/office/drawing/2014/main" id="{8CAF9661-5CCD-4DEE-AC48-FD4BFF0CF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225"/>
              <a:ext cx="1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99" name="Rectangle 492">
              <a:extLst>
                <a:ext uri="{FF2B5EF4-FFF2-40B4-BE49-F238E27FC236}">
                  <a16:creationId xmlns:a16="http://schemas.microsoft.com/office/drawing/2014/main" id="{AAB4733B-0DD9-472E-A101-BD3D8159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225"/>
              <a:ext cx="7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00" name="Rectangle 493">
              <a:extLst>
                <a:ext uri="{FF2B5EF4-FFF2-40B4-BE49-F238E27FC236}">
                  <a16:creationId xmlns:a16="http://schemas.microsoft.com/office/drawing/2014/main" id="{3B8095FC-BFC2-4188-AE66-29D7F3359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225"/>
              <a:ext cx="15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Now </a:t>
              </a:r>
              <a:r>
                <a:rPr lang="en-US" altLang="zh-CN" sz="220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“</a:t>
              </a:r>
              <a:r>
                <a:rPr lang="en-US" altLang="zh-CN" sz="22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remembers</a:t>
              </a:r>
              <a:r>
                <a:rPr lang="en-US" altLang="zh-CN" sz="220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”</a:t>
              </a:r>
              <a:r>
                <a:rPr lang="en-US" altLang="zh-CN" sz="22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0</a:t>
              </a:r>
              <a:endParaRPr lang="en-US" altLang="zh-CN" sz="3200" i="1" baseline="-250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01" name="Line 494">
              <a:extLst>
                <a:ext uri="{FF2B5EF4-FFF2-40B4-BE49-F238E27FC236}">
                  <a16:creationId xmlns:a16="http://schemas.microsoft.com/office/drawing/2014/main" id="{BE452330-8E13-4CC4-879B-10088F410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495">
              <a:extLst>
                <a:ext uri="{FF2B5EF4-FFF2-40B4-BE49-F238E27FC236}">
                  <a16:creationId xmlns:a16="http://schemas.microsoft.com/office/drawing/2014/main" id="{3298A40F-0E90-4090-855C-F2BD34A7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21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496">
              <a:extLst>
                <a:ext uri="{FF2B5EF4-FFF2-40B4-BE49-F238E27FC236}">
                  <a16:creationId xmlns:a16="http://schemas.microsoft.com/office/drawing/2014/main" id="{257EBE34-0759-4ADD-88E7-F868A9179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497">
              <a:extLst>
                <a:ext uri="{FF2B5EF4-FFF2-40B4-BE49-F238E27FC236}">
                  <a16:creationId xmlns:a16="http://schemas.microsoft.com/office/drawing/2014/main" id="{D24A122E-F248-411F-9FBA-BF6E4C5A4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498">
              <a:extLst>
                <a:ext uri="{FF2B5EF4-FFF2-40B4-BE49-F238E27FC236}">
                  <a16:creationId xmlns:a16="http://schemas.microsoft.com/office/drawing/2014/main" id="{B653DF4A-9EE6-4F01-BA1F-6B6858F6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21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499">
              <a:extLst>
                <a:ext uri="{FF2B5EF4-FFF2-40B4-BE49-F238E27FC236}">
                  <a16:creationId xmlns:a16="http://schemas.microsoft.com/office/drawing/2014/main" id="{614E13AC-BC9E-4FEF-8A9F-EEC7DFF38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500">
              <a:extLst>
                <a:ext uri="{FF2B5EF4-FFF2-40B4-BE49-F238E27FC236}">
                  <a16:creationId xmlns:a16="http://schemas.microsoft.com/office/drawing/2014/main" id="{C493DB97-9E3F-4934-8E28-3546A03D7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501">
              <a:extLst>
                <a:ext uri="{FF2B5EF4-FFF2-40B4-BE49-F238E27FC236}">
                  <a16:creationId xmlns:a16="http://schemas.microsoft.com/office/drawing/2014/main" id="{F7BBA854-29D5-4C9D-817B-1E6FE744D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Line 502">
              <a:extLst>
                <a:ext uri="{FF2B5EF4-FFF2-40B4-BE49-F238E27FC236}">
                  <a16:creationId xmlns:a16="http://schemas.microsoft.com/office/drawing/2014/main" id="{A6E362C9-F7FD-4DFA-BACD-09D5BF213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Line 503">
              <a:extLst>
                <a:ext uri="{FF2B5EF4-FFF2-40B4-BE49-F238E27FC236}">
                  <a16:creationId xmlns:a16="http://schemas.microsoft.com/office/drawing/2014/main" id="{38C6053D-DB6B-4022-9AB4-DE92E50C1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Line 504">
              <a:extLst>
                <a:ext uri="{FF2B5EF4-FFF2-40B4-BE49-F238E27FC236}">
                  <a16:creationId xmlns:a16="http://schemas.microsoft.com/office/drawing/2014/main" id="{0AFA855F-F585-4AC4-92C9-7D1A95AC6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505">
              <a:extLst>
                <a:ext uri="{FF2B5EF4-FFF2-40B4-BE49-F238E27FC236}">
                  <a16:creationId xmlns:a16="http://schemas.microsoft.com/office/drawing/2014/main" id="{36DC8659-7463-4AB0-92BE-E52E3A10A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Line 506">
              <a:extLst>
                <a:ext uri="{FF2B5EF4-FFF2-40B4-BE49-F238E27FC236}">
                  <a16:creationId xmlns:a16="http://schemas.microsoft.com/office/drawing/2014/main" id="{C965C611-228E-4ECE-B6F7-7D4A4F80F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507">
              <a:extLst>
                <a:ext uri="{FF2B5EF4-FFF2-40B4-BE49-F238E27FC236}">
                  <a16:creationId xmlns:a16="http://schemas.microsoft.com/office/drawing/2014/main" id="{1D5CD1A7-89F5-49BF-AAFC-05554C0D8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21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508">
              <a:extLst>
                <a:ext uri="{FF2B5EF4-FFF2-40B4-BE49-F238E27FC236}">
                  <a16:creationId xmlns:a16="http://schemas.microsoft.com/office/drawing/2014/main" id="{836DADFC-3C0C-42B9-BAA6-0B98C4001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Rectangle 509">
              <a:extLst>
                <a:ext uri="{FF2B5EF4-FFF2-40B4-BE49-F238E27FC236}">
                  <a16:creationId xmlns:a16="http://schemas.microsoft.com/office/drawing/2014/main" id="{B2C19072-AA10-4424-AD83-74E1F65D9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21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17" name="Line 510">
              <a:extLst>
                <a:ext uri="{FF2B5EF4-FFF2-40B4-BE49-F238E27FC236}">
                  <a16:creationId xmlns:a16="http://schemas.microsoft.com/office/drawing/2014/main" id="{5838E107-390A-4757-B1B2-80CB5B0B5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Rectangle 511">
              <a:extLst>
                <a:ext uri="{FF2B5EF4-FFF2-40B4-BE49-F238E27FC236}">
                  <a16:creationId xmlns:a16="http://schemas.microsoft.com/office/drawing/2014/main" id="{6A9BBC90-8987-49F2-AE3F-CD78B1A60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21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19" name="Line 512">
              <a:extLst>
                <a:ext uri="{FF2B5EF4-FFF2-40B4-BE49-F238E27FC236}">
                  <a16:creationId xmlns:a16="http://schemas.microsoft.com/office/drawing/2014/main" id="{F8A69BAF-EBC3-4316-A4CE-EB2B9D4A6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Rectangle 513">
              <a:extLst>
                <a:ext uri="{FF2B5EF4-FFF2-40B4-BE49-F238E27FC236}">
                  <a16:creationId xmlns:a16="http://schemas.microsoft.com/office/drawing/2014/main" id="{2C87BFAA-F31B-4AFA-B657-03BD1020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1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21" name="Line 514">
              <a:extLst>
                <a:ext uri="{FF2B5EF4-FFF2-40B4-BE49-F238E27FC236}">
                  <a16:creationId xmlns:a16="http://schemas.microsoft.com/office/drawing/2014/main" id="{5504B23C-F490-4CF8-B085-D8C22A081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Line 515">
              <a:extLst>
                <a:ext uri="{FF2B5EF4-FFF2-40B4-BE49-F238E27FC236}">
                  <a16:creationId xmlns:a16="http://schemas.microsoft.com/office/drawing/2014/main" id="{97EB1F1A-D217-4B58-A211-521132060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Rectangle 516">
              <a:extLst>
                <a:ext uri="{FF2B5EF4-FFF2-40B4-BE49-F238E27FC236}">
                  <a16:creationId xmlns:a16="http://schemas.microsoft.com/office/drawing/2014/main" id="{B75179EE-35C2-45F2-8B07-D1D8F858C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21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24" name="Line 517">
              <a:extLst>
                <a:ext uri="{FF2B5EF4-FFF2-40B4-BE49-F238E27FC236}">
                  <a16:creationId xmlns:a16="http://schemas.microsoft.com/office/drawing/2014/main" id="{25326CC8-7AC6-4BE4-A50A-C0185A1A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Rectangle 518">
              <a:extLst>
                <a:ext uri="{FF2B5EF4-FFF2-40B4-BE49-F238E27FC236}">
                  <a16:creationId xmlns:a16="http://schemas.microsoft.com/office/drawing/2014/main" id="{AF49C225-B077-4393-AFAC-01866D4CC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21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26" name="Line 519">
              <a:extLst>
                <a:ext uri="{FF2B5EF4-FFF2-40B4-BE49-F238E27FC236}">
                  <a16:creationId xmlns:a16="http://schemas.microsoft.com/office/drawing/2014/main" id="{EA7CE5A3-247C-4852-B32C-F4A0BE6F1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Rectangle 520">
              <a:extLst>
                <a:ext uri="{FF2B5EF4-FFF2-40B4-BE49-F238E27FC236}">
                  <a16:creationId xmlns:a16="http://schemas.microsoft.com/office/drawing/2014/main" id="{02DF86E9-E5B0-4B89-A141-0FDC44456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435"/>
              <a:ext cx="7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28" name="Rectangle 521">
              <a:extLst>
                <a:ext uri="{FF2B5EF4-FFF2-40B4-BE49-F238E27FC236}">
                  <a16:creationId xmlns:a16="http://schemas.microsoft.com/office/drawing/2014/main" id="{6C559314-3780-4BCC-94C4-C18BF566D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435"/>
              <a:ext cx="7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29" name="Rectangle 522">
              <a:extLst>
                <a:ext uri="{FF2B5EF4-FFF2-40B4-BE49-F238E27FC236}">
                  <a16:creationId xmlns:a16="http://schemas.microsoft.com/office/drawing/2014/main" id="{53071235-C127-4632-BF21-4C82D673A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435"/>
              <a:ext cx="1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30" name="Rectangle 523">
              <a:extLst>
                <a:ext uri="{FF2B5EF4-FFF2-40B4-BE49-F238E27FC236}">
                  <a16:creationId xmlns:a16="http://schemas.microsoft.com/office/drawing/2014/main" id="{60C9AF97-30DA-4D60-A096-BC0396EB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435"/>
              <a:ext cx="1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31" name="Rectangle 524">
              <a:extLst>
                <a:ext uri="{FF2B5EF4-FFF2-40B4-BE49-F238E27FC236}">
                  <a16:creationId xmlns:a16="http://schemas.microsoft.com/office/drawing/2014/main" id="{DD4F194C-3CC3-4936-82A1-A7EC3BFA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435"/>
              <a:ext cx="94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Both go low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32" name="Rectangle 525">
              <a:extLst>
                <a:ext uri="{FF2B5EF4-FFF2-40B4-BE49-F238E27FC236}">
                  <a16:creationId xmlns:a16="http://schemas.microsoft.com/office/drawing/2014/main" id="{C4495F7C-194D-433B-85EF-8FF06262D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42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33" name="Line 526">
              <a:extLst>
                <a:ext uri="{FF2B5EF4-FFF2-40B4-BE49-F238E27FC236}">
                  <a16:creationId xmlns:a16="http://schemas.microsoft.com/office/drawing/2014/main" id="{6FBBC813-65B7-4084-A192-B337BF9DA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Rectangle 527">
              <a:extLst>
                <a:ext uri="{FF2B5EF4-FFF2-40B4-BE49-F238E27FC236}">
                  <a16:creationId xmlns:a16="http://schemas.microsoft.com/office/drawing/2014/main" id="{4327A8B0-3D78-4D16-B183-A32D56CE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423"/>
              <a:ext cx="38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35" name="Line 528">
              <a:extLst>
                <a:ext uri="{FF2B5EF4-FFF2-40B4-BE49-F238E27FC236}">
                  <a16:creationId xmlns:a16="http://schemas.microsoft.com/office/drawing/2014/main" id="{3D08E824-DFF1-4CF7-AFCD-B06ECC2B9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42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Rectangle 529">
              <a:extLst>
                <a:ext uri="{FF2B5EF4-FFF2-40B4-BE49-F238E27FC236}">
                  <a16:creationId xmlns:a16="http://schemas.microsoft.com/office/drawing/2014/main" id="{11655B1A-C639-4DDE-85FA-0EB032DE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42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37" name="Line 530">
              <a:extLst>
                <a:ext uri="{FF2B5EF4-FFF2-40B4-BE49-F238E27FC236}">
                  <a16:creationId xmlns:a16="http://schemas.microsoft.com/office/drawing/2014/main" id="{D03568E6-EF52-4AF1-A1CB-CA27F047D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8" name="Line 531">
              <a:extLst>
                <a:ext uri="{FF2B5EF4-FFF2-40B4-BE49-F238E27FC236}">
                  <a16:creationId xmlns:a16="http://schemas.microsoft.com/office/drawing/2014/main" id="{5B5F1152-51C3-45E8-960D-D5DE2F59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9" name="Rectangle 532">
              <a:extLst>
                <a:ext uri="{FF2B5EF4-FFF2-40B4-BE49-F238E27FC236}">
                  <a16:creationId xmlns:a16="http://schemas.microsoft.com/office/drawing/2014/main" id="{6850220E-F01D-4C43-9D82-D2D8AC0E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3423"/>
              <a:ext cx="37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40" name="Line 533">
              <a:extLst>
                <a:ext uri="{FF2B5EF4-FFF2-40B4-BE49-F238E27FC236}">
                  <a16:creationId xmlns:a16="http://schemas.microsoft.com/office/drawing/2014/main" id="{B60AF883-0309-4F64-8999-7B8A9BE7D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42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" name="Rectangle 534">
              <a:extLst>
                <a:ext uri="{FF2B5EF4-FFF2-40B4-BE49-F238E27FC236}">
                  <a16:creationId xmlns:a16="http://schemas.microsoft.com/office/drawing/2014/main" id="{FAB262DF-2B57-487A-A43D-64D85D79E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42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42" name="Line 535">
              <a:extLst>
                <a:ext uri="{FF2B5EF4-FFF2-40B4-BE49-F238E27FC236}">
                  <a16:creationId xmlns:a16="http://schemas.microsoft.com/office/drawing/2014/main" id="{42F13DA9-2001-40C9-A30A-1ACFB5091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3" name="Line 536">
              <a:extLst>
                <a:ext uri="{FF2B5EF4-FFF2-40B4-BE49-F238E27FC236}">
                  <a16:creationId xmlns:a16="http://schemas.microsoft.com/office/drawing/2014/main" id="{109F71DF-F760-4D7F-BC08-60DDA73A5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4" name="Rectangle 537">
              <a:extLst>
                <a:ext uri="{FF2B5EF4-FFF2-40B4-BE49-F238E27FC236}">
                  <a16:creationId xmlns:a16="http://schemas.microsoft.com/office/drawing/2014/main" id="{DA3BDC90-7585-442E-B619-CD72C58E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342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45" name="Line 538">
              <a:extLst>
                <a:ext uri="{FF2B5EF4-FFF2-40B4-BE49-F238E27FC236}">
                  <a16:creationId xmlns:a16="http://schemas.microsoft.com/office/drawing/2014/main" id="{093DDBAF-45EE-4841-9DD4-E03ED0439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6" name="Line 539">
              <a:extLst>
                <a:ext uri="{FF2B5EF4-FFF2-40B4-BE49-F238E27FC236}">
                  <a16:creationId xmlns:a16="http://schemas.microsoft.com/office/drawing/2014/main" id="{7F261F1A-EEA8-42EF-980C-97BB15316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7" name="Line 540">
              <a:extLst>
                <a:ext uri="{FF2B5EF4-FFF2-40B4-BE49-F238E27FC236}">
                  <a16:creationId xmlns:a16="http://schemas.microsoft.com/office/drawing/2014/main" id="{230FCEB7-3BAC-41C6-A3DF-56E94E326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Rectangle 541">
              <a:extLst>
                <a:ext uri="{FF2B5EF4-FFF2-40B4-BE49-F238E27FC236}">
                  <a16:creationId xmlns:a16="http://schemas.microsoft.com/office/drawing/2014/main" id="{C8EEB379-70F4-411A-8CDD-7E9CC4002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42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49" name="Line 542">
              <a:extLst>
                <a:ext uri="{FF2B5EF4-FFF2-40B4-BE49-F238E27FC236}">
                  <a16:creationId xmlns:a16="http://schemas.microsoft.com/office/drawing/2014/main" id="{3C203126-73F0-438E-8EF4-D4164591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0" name="Rectangle 543">
              <a:extLst>
                <a:ext uri="{FF2B5EF4-FFF2-40B4-BE49-F238E27FC236}">
                  <a16:creationId xmlns:a16="http://schemas.microsoft.com/office/drawing/2014/main" id="{573F2754-0DA8-47A5-B244-A5518E7F0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42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51" name="Line 544">
              <a:extLst>
                <a:ext uri="{FF2B5EF4-FFF2-40B4-BE49-F238E27FC236}">
                  <a16:creationId xmlns:a16="http://schemas.microsoft.com/office/drawing/2014/main" id="{912E4551-5C29-472D-BD1F-E15FE6746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" name="Line 545">
              <a:extLst>
                <a:ext uri="{FF2B5EF4-FFF2-40B4-BE49-F238E27FC236}">
                  <a16:creationId xmlns:a16="http://schemas.microsoft.com/office/drawing/2014/main" id="{297078A0-0AB4-4B05-BFA6-E058B1171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3" name="Rectangle 546">
              <a:extLst>
                <a:ext uri="{FF2B5EF4-FFF2-40B4-BE49-F238E27FC236}">
                  <a16:creationId xmlns:a16="http://schemas.microsoft.com/office/drawing/2014/main" id="{D4737725-5182-4076-B2DD-DFA87F1B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423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54" name="Line 547">
              <a:extLst>
                <a:ext uri="{FF2B5EF4-FFF2-40B4-BE49-F238E27FC236}">
                  <a16:creationId xmlns:a16="http://schemas.microsoft.com/office/drawing/2014/main" id="{9CC4B61A-ABA4-4C67-B97B-1DF617B29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42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5" name="Rectangle 548">
              <a:extLst>
                <a:ext uri="{FF2B5EF4-FFF2-40B4-BE49-F238E27FC236}">
                  <a16:creationId xmlns:a16="http://schemas.microsoft.com/office/drawing/2014/main" id="{C08DC96A-4632-4BFD-A049-61E24F61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42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56" name="Line 549">
              <a:extLst>
                <a:ext uri="{FF2B5EF4-FFF2-40B4-BE49-F238E27FC236}">
                  <a16:creationId xmlns:a16="http://schemas.microsoft.com/office/drawing/2014/main" id="{5C55071E-5C04-4300-BAAA-99FD8A60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7" name="Rectangle 550">
              <a:extLst>
                <a:ext uri="{FF2B5EF4-FFF2-40B4-BE49-F238E27FC236}">
                  <a16:creationId xmlns:a16="http://schemas.microsoft.com/office/drawing/2014/main" id="{C7D3A1AB-54CB-4725-B095-6651AA59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428"/>
              <a:ext cx="11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58" name="Line 551">
              <a:extLst>
                <a:ext uri="{FF2B5EF4-FFF2-40B4-BE49-F238E27FC236}">
                  <a16:creationId xmlns:a16="http://schemas.microsoft.com/office/drawing/2014/main" id="{54E478EF-E14D-4938-8B70-D1CCE4713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9" name="Rectangle 552">
              <a:extLst>
                <a:ext uri="{FF2B5EF4-FFF2-40B4-BE49-F238E27FC236}">
                  <a16:creationId xmlns:a16="http://schemas.microsoft.com/office/drawing/2014/main" id="{27C0E614-033E-4FD3-9CFD-6F02022F8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428"/>
              <a:ext cx="5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60" name="Line 553">
              <a:extLst>
                <a:ext uri="{FF2B5EF4-FFF2-40B4-BE49-F238E27FC236}">
                  <a16:creationId xmlns:a16="http://schemas.microsoft.com/office/drawing/2014/main" id="{F57FA38B-475A-4378-B1E9-86733EBB2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1" name="Rectangle 554">
              <a:extLst>
                <a:ext uri="{FF2B5EF4-FFF2-40B4-BE49-F238E27FC236}">
                  <a16:creationId xmlns:a16="http://schemas.microsoft.com/office/drawing/2014/main" id="{E6D52E9C-242E-449B-A983-5400CA9E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428"/>
              <a:ext cx="5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62" name="Line 555">
              <a:extLst>
                <a:ext uri="{FF2B5EF4-FFF2-40B4-BE49-F238E27FC236}">
                  <a16:creationId xmlns:a16="http://schemas.microsoft.com/office/drawing/2014/main" id="{9B5BAC13-6567-4653-B21D-6D282E227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" name="Line 556">
              <a:extLst>
                <a:ext uri="{FF2B5EF4-FFF2-40B4-BE49-F238E27FC236}">
                  <a16:creationId xmlns:a16="http://schemas.microsoft.com/office/drawing/2014/main" id="{FE55C1D0-D1D3-48D0-9067-73A635292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Rectangle 557">
              <a:extLst>
                <a:ext uri="{FF2B5EF4-FFF2-40B4-BE49-F238E27FC236}">
                  <a16:creationId xmlns:a16="http://schemas.microsoft.com/office/drawing/2014/main" id="{A2B4C5A0-F671-44D0-8CD5-0080E4E9E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428"/>
              <a:ext cx="5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65" name="Line 558">
              <a:extLst>
                <a:ext uri="{FF2B5EF4-FFF2-40B4-BE49-F238E27FC236}">
                  <a16:creationId xmlns:a16="http://schemas.microsoft.com/office/drawing/2014/main" id="{A391E087-7FFA-405C-A79F-4CE12C29F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Rectangle 559">
              <a:extLst>
                <a:ext uri="{FF2B5EF4-FFF2-40B4-BE49-F238E27FC236}">
                  <a16:creationId xmlns:a16="http://schemas.microsoft.com/office/drawing/2014/main" id="{49A11A0B-73FE-4FA4-B631-C871FC7D8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428"/>
              <a:ext cx="11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67" name="Line 560">
              <a:extLst>
                <a:ext uri="{FF2B5EF4-FFF2-40B4-BE49-F238E27FC236}">
                  <a16:creationId xmlns:a16="http://schemas.microsoft.com/office/drawing/2014/main" id="{591661FF-B4D8-4CF8-8796-2ECDACF33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8" name="Rectangle 561">
              <a:extLst>
                <a:ext uri="{FF2B5EF4-FFF2-40B4-BE49-F238E27FC236}">
                  <a16:creationId xmlns:a16="http://schemas.microsoft.com/office/drawing/2014/main" id="{B1EEE9CC-E26F-480D-B2A5-29D71C66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645"/>
              <a:ext cx="1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69" name="Rectangle 562">
              <a:extLst>
                <a:ext uri="{FF2B5EF4-FFF2-40B4-BE49-F238E27FC236}">
                  <a16:creationId xmlns:a16="http://schemas.microsoft.com/office/drawing/2014/main" id="{A9BAB0CD-6579-4845-BD0E-340D0E8C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645"/>
              <a:ext cx="1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70" name="Rectangle 563">
              <a:extLst>
                <a:ext uri="{FF2B5EF4-FFF2-40B4-BE49-F238E27FC236}">
                  <a16:creationId xmlns:a16="http://schemas.microsoft.com/office/drawing/2014/main" id="{8C24F35B-6CCF-4F25-B97B-8829D19B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645"/>
              <a:ext cx="7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?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71" name="Rectangle 564">
              <a:extLst>
                <a:ext uri="{FF2B5EF4-FFF2-40B4-BE49-F238E27FC236}">
                  <a16:creationId xmlns:a16="http://schemas.microsoft.com/office/drawing/2014/main" id="{0A3DE124-11BF-4BE4-AFF3-914C7835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645"/>
              <a:ext cx="7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?</a:t>
              </a:r>
              <a:endParaRPr lang="en-US" altLang="zh-CN" sz="3200" i="1" baseline="-25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472" name="Rectangle 565">
              <a:extLst>
                <a:ext uri="{FF2B5EF4-FFF2-40B4-BE49-F238E27FC236}">
                  <a16:creationId xmlns:a16="http://schemas.microsoft.com/office/drawing/2014/main" id="{CBFC7630-6250-44E2-931F-3014F20A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645"/>
              <a:ext cx="72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Unstable!</a:t>
              </a:r>
            </a:p>
          </p:txBody>
        </p:sp>
        <p:sp>
          <p:nvSpPr>
            <p:cNvPr id="15473" name="Rectangle 566">
              <a:extLst>
                <a:ext uri="{FF2B5EF4-FFF2-40B4-BE49-F238E27FC236}">
                  <a16:creationId xmlns:a16="http://schemas.microsoft.com/office/drawing/2014/main" id="{E83AF172-6773-4448-B915-035071D6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63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74" name="Line 567">
              <a:extLst>
                <a:ext uri="{FF2B5EF4-FFF2-40B4-BE49-F238E27FC236}">
                  <a16:creationId xmlns:a16="http://schemas.microsoft.com/office/drawing/2014/main" id="{97DD4D2E-20C3-4561-9D84-919105BF2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5" name="Rectangle 568">
              <a:extLst>
                <a:ext uri="{FF2B5EF4-FFF2-40B4-BE49-F238E27FC236}">
                  <a16:creationId xmlns:a16="http://schemas.microsoft.com/office/drawing/2014/main" id="{FD6D2210-FA1A-479D-B6A6-C2BE24FD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633"/>
              <a:ext cx="38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76" name="Line 569">
              <a:extLst>
                <a:ext uri="{FF2B5EF4-FFF2-40B4-BE49-F238E27FC236}">
                  <a16:creationId xmlns:a16="http://schemas.microsoft.com/office/drawing/2014/main" id="{4D445CD6-566D-449D-936C-1F5B732F6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63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7" name="Rectangle 570">
              <a:extLst>
                <a:ext uri="{FF2B5EF4-FFF2-40B4-BE49-F238E27FC236}">
                  <a16:creationId xmlns:a16="http://schemas.microsoft.com/office/drawing/2014/main" id="{6C0B37D1-7D3F-4ABC-A985-887067F17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63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78" name="Line 571">
              <a:extLst>
                <a:ext uri="{FF2B5EF4-FFF2-40B4-BE49-F238E27FC236}">
                  <a16:creationId xmlns:a16="http://schemas.microsoft.com/office/drawing/2014/main" id="{371328DA-DEE6-4279-A317-617454DF9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9" name="Line 572">
              <a:extLst>
                <a:ext uri="{FF2B5EF4-FFF2-40B4-BE49-F238E27FC236}">
                  <a16:creationId xmlns:a16="http://schemas.microsoft.com/office/drawing/2014/main" id="{4087DC93-3529-458D-A5F8-2154DD80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0" name="Rectangle 573">
              <a:extLst>
                <a:ext uri="{FF2B5EF4-FFF2-40B4-BE49-F238E27FC236}">
                  <a16:creationId xmlns:a16="http://schemas.microsoft.com/office/drawing/2014/main" id="{DFCBB4EA-14B2-41A9-9201-7F0848C9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3633"/>
              <a:ext cx="37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81" name="Line 574">
              <a:extLst>
                <a:ext uri="{FF2B5EF4-FFF2-40B4-BE49-F238E27FC236}">
                  <a16:creationId xmlns:a16="http://schemas.microsoft.com/office/drawing/2014/main" id="{259B92BD-300C-4BF1-B910-DBB828ECD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63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2" name="Rectangle 575">
              <a:extLst>
                <a:ext uri="{FF2B5EF4-FFF2-40B4-BE49-F238E27FC236}">
                  <a16:creationId xmlns:a16="http://schemas.microsoft.com/office/drawing/2014/main" id="{8E7DCE6A-8FD3-44FD-B8F7-39B844AA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63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83" name="Line 576">
              <a:extLst>
                <a:ext uri="{FF2B5EF4-FFF2-40B4-BE49-F238E27FC236}">
                  <a16:creationId xmlns:a16="http://schemas.microsoft.com/office/drawing/2014/main" id="{18F959BB-7266-44DF-A500-EDF97D45C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Line 577">
              <a:extLst>
                <a:ext uri="{FF2B5EF4-FFF2-40B4-BE49-F238E27FC236}">
                  <a16:creationId xmlns:a16="http://schemas.microsoft.com/office/drawing/2014/main" id="{0A5E53E9-5170-4732-9E69-BD33D7B74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Rectangle 578">
              <a:extLst>
                <a:ext uri="{FF2B5EF4-FFF2-40B4-BE49-F238E27FC236}">
                  <a16:creationId xmlns:a16="http://schemas.microsoft.com/office/drawing/2014/main" id="{0C3E2FB9-A6E4-434F-8AEE-CE55922C8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363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86" name="Line 579">
              <a:extLst>
                <a:ext uri="{FF2B5EF4-FFF2-40B4-BE49-F238E27FC236}">
                  <a16:creationId xmlns:a16="http://schemas.microsoft.com/office/drawing/2014/main" id="{6320CDF2-930A-4EF2-888B-C61DC49C5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7" name="Line 580">
              <a:extLst>
                <a:ext uri="{FF2B5EF4-FFF2-40B4-BE49-F238E27FC236}">
                  <a16:creationId xmlns:a16="http://schemas.microsoft.com/office/drawing/2014/main" id="{40CD74C2-D763-4B01-9035-48834E3F5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8" name="Line 581">
              <a:extLst>
                <a:ext uri="{FF2B5EF4-FFF2-40B4-BE49-F238E27FC236}">
                  <a16:creationId xmlns:a16="http://schemas.microsoft.com/office/drawing/2014/main" id="{B5B452A2-FDE9-4686-8985-F85DB4844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9" name="Rectangle 582">
              <a:extLst>
                <a:ext uri="{FF2B5EF4-FFF2-40B4-BE49-F238E27FC236}">
                  <a16:creationId xmlns:a16="http://schemas.microsoft.com/office/drawing/2014/main" id="{A1EC3375-D11B-4605-A990-A1875933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63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90" name="Line 583">
              <a:extLst>
                <a:ext uri="{FF2B5EF4-FFF2-40B4-BE49-F238E27FC236}">
                  <a16:creationId xmlns:a16="http://schemas.microsoft.com/office/drawing/2014/main" id="{76BC9087-9D90-47C6-BA8B-3B21A20F5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1" name="Rectangle 584">
              <a:extLst>
                <a:ext uri="{FF2B5EF4-FFF2-40B4-BE49-F238E27FC236}">
                  <a16:creationId xmlns:a16="http://schemas.microsoft.com/office/drawing/2014/main" id="{F7E41841-67BF-4AF9-AC6D-A626521E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3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92" name="Line 585">
              <a:extLst>
                <a:ext uri="{FF2B5EF4-FFF2-40B4-BE49-F238E27FC236}">
                  <a16:creationId xmlns:a16="http://schemas.microsoft.com/office/drawing/2014/main" id="{378717E4-AC6C-4384-8B54-D679D75E9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3" name="Line 586">
              <a:extLst>
                <a:ext uri="{FF2B5EF4-FFF2-40B4-BE49-F238E27FC236}">
                  <a16:creationId xmlns:a16="http://schemas.microsoft.com/office/drawing/2014/main" id="{BFD7B2B1-7B92-4334-80A5-528215606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4" name="Rectangle 587">
              <a:extLst>
                <a:ext uri="{FF2B5EF4-FFF2-40B4-BE49-F238E27FC236}">
                  <a16:creationId xmlns:a16="http://schemas.microsoft.com/office/drawing/2014/main" id="{16632914-D607-4C98-9C74-6AAC36F1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633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95" name="Line 588">
              <a:extLst>
                <a:ext uri="{FF2B5EF4-FFF2-40B4-BE49-F238E27FC236}">
                  <a16:creationId xmlns:a16="http://schemas.microsoft.com/office/drawing/2014/main" id="{E180EBF6-F2B5-4186-8BE7-C43157D81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63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6" name="Rectangle 589">
              <a:extLst>
                <a:ext uri="{FF2B5EF4-FFF2-40B4-BE49-F238E27FC236}">
                  <a16:creationId xmlns:a16="http://schemas.microsoft.com/office/drawing/2014/main" id="{601D89E5-2F7E-405E-98A0-E45947F3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63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97" name="Line 590">
              <a:extLst>
                <a:ext uri="{FF2B5EF4-FFF2-40B4-BE49-F238E27FC236}">
                  <a16:creationId xmlns:a16="http://schemas.microsoft.com/office/drawing/2014/main" id="{D043E615-354B-4508-8D3E-0DDFE4A14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" name="Rectangle 591">
              <a:extLst>
                <a:ext uri="{FF2B5EF4-FFF2-40B4-BE49-F238E27FC236}">
                  <a16:creationId xmlns:a16="http://schemas.microsoft.com/office/drawing/2014/main" id="{0C466710-3D81-4D72-B963-AC4371DB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638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499" name="Line 592">
              <a:extLst>
                <a:ext uri="{FF2B5EF4-FFF2-40B4-BE49-F238E27FC236}">
                  <a16:creationId xmlns:a16="http://schemas.microsoft.com/office/drawing/2014/main" id="{2227FC82-AE3B-4987-8A63-8EB62C12A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0" name="Rectangle 593">
              <a:extLst>
                <a:ext uri="{FF2B5EF4-FFF2-40B4-BE49-F238E27FC236}">
                  <a16:creationId xmlns:a16="http://schemas.microsoft.com/office/drawing/2014/main" id="{28B43F60-BCAF-4048-8C4B-FC122018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842"/>
              <a:ext cx="40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01" name="Line 594">
              <a:extLst>
                <a:ext uri="{FF2B5EF4-FFF2-40B4-BE49-F238E27FC236}">
                  <a16:creationId xmlns:a16="http://schemas.microsoft.com/office/drawing/2014/main" id="{61CBD3FE-9FB3-4C48-8AD1-77CAE0338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842"/>
              <a:ext cx="4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2" name="Rectangle 595">
              <a:extLst>
                <a:ext uri="{FF2B5EF4-FFF2-40B4-BE49-F238E27FC236}">
                  <a16:creationId xmlns:a16="http://schemas.microsoft.com/office/drawing/2014/main" id="{945C05C0-99BE-47C3-8985-D9C92B9CD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638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03" name="Line 596">
              <a:extLst>
                <a:ext uri="{FF2B5EF4-FFF2-40B4-BE49-F238E27FC236}">
                  <a16:creationId xmlns:a16="http://schemas.microsoft.com/office/drawing/2014/main" id="{B938464E-AF65-4D03-A217-66F551310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4" name="Rectangle 597">
              <a:extLst>
                <a:ext uri="{FF2B5EF4-FFF2-40B4-BE49-F238E27FC236}">
                  <a16:creationId xmlns:a16="http://schemas.microsoft.com/office/drawing/2014/main" id="{7181A338-CF7C-4F23-BF77-C84515E3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84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05" name="Line 598">
              <a:extLst>
                <a:ext uri="{FF2B5EF4-FFF2-40B4-BE49-F238E27FC236}">
                  <a16:creationId xmlns:a16="http://schemas.microsoft.com/office/drawing/2014/main" id="{881FA425-6C17-4A42-A11A-5620359E7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6" name="Line 599">
              <a:extLst>
                <a:ext uri="{FF2B5EF4-FFF2-40B4-BE49-F238E27FC236}">
                  <a16:creationId xmlns:a16="http://schemas.microsoft.com/office/drawing/2014/main" id="{161F7E59-7D66-4D50-A461-FF98B0E19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7" name="Rectangle 600">
              <a:extLst>
                <a:ext uri="{FF2B5EF4-FFF2-40B4-BE49-F238E27FC236}">
                  <a16:creationId xmlns:a16="http://schemas.microsoft.com/office/drawing/2014/main" id="{955A44A5-BD2F-4A34-98A7-E36362490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3842"/>
              <a:ext cx="37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08" name="Line 601">
              <a:extLst>
                <a:ext uri="{FF2B5EF4-FFF2-40B4-BE49-F238E27FC236}">
                  <a16:creationId xmlns:a16="http://schemas.microsoft.com/office/drawing/2014/main" id="{36F7FE8F-2655-451E-90E1-CAD967E19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842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9" name="Rectangle 602">
              <a:extLst>
                <a:ext uri="{FF2B5EF4-FFF2-40B4-BE49-F238E27FC236}">
                  <a16:creationId xmlns:a16="http://schemas.microsoft.com/office/drawing/2014/main" id="{20338E9C-F8DF-4D2C-A192-F489163BA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638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10" name="Line 603">
              <a:extLst>
                <a:ext uri="{FF2B5EF4-FFF2-40B4-BE49-F238E27FC236}">
                  <a16:creationId xmlns:a16="http://schemas.microsoft.com/office/drawing/2014/main" id="{2F1ED72D-B5BD-44E0-964E-6C3378971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1" name="Rectangle 604">
              <a:extLst>
                <a:ext uri="{FF2B5EF4-FFF2-40B4-BE49-F238E27FC236}">
                  <a16:creationId xmlns:a16="http://schemas.microsoft.com/office/drawing/2014/main" id="{B0542B9B-0A99-4675-952A-E8F57AF7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84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12" name="Line 605">
              <a:extLst>
                <a:ext uri="{FF2B5EF4-FFF2-40B4-BE49-F238E27FC236}">
                  <a16:creationId xmlns:a16="http://schemas.microsoft.com/office/drawing/2014/main" id="{0253255F-63CA-4636-811B-1CB714E3B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3" name="Line 606">
              <a:extLst>
                <a:ext uri="{FF2B5EF4-FFF2-40B4-BE49-F238E27FC236}">
                  <a16:creationId xmlns:a16="http://schemas.microsoft.com/office/drawing/2014/main" id="{FEAF6C62-B7BA-47EE-860F-6793C48B8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4" name="Rectangle 607">
              <a:extLst>
                <a:ext uri="{FF2B5EF4-FFF2-40B4-BE49-F238E27FC236}">
                  <a16:creationId xmlns:a16="http://schemas.microsoft.com/office/drawing/2014/main" id="{FF585BE0-6889-4CAA-941D-97CD9FA49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3842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15" name="Line 608">
              <a:extLst>
                <a:ext uri="{FF2B5EF4-FFF2-40B4-BE49-F238E27FC236}">
                  <a16:creationId xmlns:a16="http://schemas.microsoft.com/office/drawing/2014/main" id="{9B3663D0-FF49-4D7E-A0B6-AECB1C145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6" name="Line 609">
              <a:extLst>
                <a:ext uri="{FF2B5EF4-FFF2-40B4-BE49-F238E27FC236}">
                  <a16:creationId xmlns:a16="http://schemas.microsoft.com/office/drawing/2014/main" id="{9E43438C-308B-41E8-A5C6-CCB8B9C43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7" name="Line 610">
              <a:extLst>
                <a:ext uri="{FF2B5EF4-FFF2-40B4-BE49-F238E27FC236}">
                  <a16:creationId xmlns:a16="http://schemas.microsoft.com/office/drawing/2014/main" id="{4F217A37-134C-4F52-95F3-F273B23FA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8" name="Line 611">
              <a:extLst>
                <a:ext uri="{FF2B5EF4-FFF2-40B4-BE49-F238E27FC236}">
                  <a16:creationId xmlns:a16="http://schemas.microsoft.com/office/drawing/2014/main" id="{01151C8F-340C-4FE2-A860-08A2A5AE1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9" name="Rectangle 612">
              <a:extLst>
                <a:ext uri="{FF2B5EF4-FFF2-40B4-BE49-F238E27FC236}">
                  <a16:creationId xmlns:a16="http://schemas.microsoft.com/office/drawing/2014/main" id="{9703C2E0-4531-4E74-9994-E8EA5826C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842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20" name="Line 613">
              <a:extLst>
                <a:ext uri="{FF2B5EF4-FFF2-40B4-BE49-F238E27FC236}">
                  <a16:creationId xmlns:a16="http://schemas.microsoft.com/office/drawing/2014/main" id="{D5DCECEA-20D6-4929-BB21-81675D8A6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1" name="Rectangle 614">
              <a:extLst>
                <a:ext uri="{FF2B5EF4-FFF2-40B4-BE49-F238E27FC236}">
                  <a16:creationId xmlns:a16="http://schemas.microsoft.com/office/drawing/2014/main" id="{72F74420-7F2F-412E-A701-258790C9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38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22" name="Line 615">
              <a:extLst>
                <a:ext uri="{FF2B5EF4-FFF2-40B4-BE49-F238E27FC236}">
                  <a16:creationId xmlns:a16="http://schemas.microsoft.com/office/drawing/2014/main" id="{9B48F6F7-AAC1-4B13-AC95-0FD0A43F8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3" name="Rectangle 616">
              <a:extLst>
                <a:ext uri="{FF2B5EF4-FFF2-40B4-BE49-F238E27FC236}">
                  <a16:creationId xmlns:a16="http://schemas.microsoft.com/office/drawing/2014/main" id="{EA87BB9E-938B-4F06-81E3-AF119D139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84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24" name="Line 617">
              <a:extLst>
                <a:ext uri="{FF2B5EF4-FFF2-40B4-BE49-F238E27FC236}">
                  <a16:creationId xmlns:a16="http://schemas.microsoft.com/office/drawing/2014/main" id="{5F7CE03A-9634-4BB1-8E9D-7113BD24F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5" name="Line 618">
              <a:extLst>
                <a:ext uri="{FF2B5EF4-FFF2-40B4-BE49-F238E27FC236}">
                  <a16:creationId xmlns:a16="http://schemas.microsoft.com/office/drawing/2014/main" id="{F0D70C27-0E73-4125-9FC3-5ED9FD6C1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6" name="Rectangle 619">
              <a:extLst>
                <a:ext uri="{FF2B5EF4-FFF2-40B4-BE49-F238E27FC236}">
                  <a16:creationId xmlns:a16="http://schemas.microsoft.com/office/drawing/2014/main" id="{F73619A1-2775-4F41-8C21-260EE5EE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842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27" name="Line 620">
              <a:extLst>
                <a:ext uri="{FF2B5EF4-FFF2-40B4-BE49-F238E27FC236}">
                  <a16:creationId xmlns:a16="http://schemas.microsoft.com/office/drawing/2014/main" id="{FED5D8F4-C0D7-4BB7-A009-D6DCFCBC2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842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8" name="Rectangle 621">
              <a:extLst>
                <a:ext uri="{FF2B5EF4-FFF2-40B4-BE49-F238E27FC236}">
                  <a16:creationId xmlns:a16="http://schemas.microsoft.com/office/drawing/2014/main" id="{95E048B1-7115-4DB8-A39C-1FA8D719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638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29" name="Line 622">
              <a:extLst>
                <a:ext uri="{FF2B5EF4-FFF2-40B4-BE49-F238E27FC236}">
                  <a16:creationId xmlns:a16="http://schemas.microsoft.com/office/drawing/2014/main" id="{020D785A-9588-44A6-8246-1D53CABD8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Rectangle 623">
              <a:extLst>
                <a:ext uri="{FF2B5EF4-FFF2-40B4-BE49-F238E27FC236}">
                  <a16:creationId xmlns:a16="http://schemas.microsoft.com/office/drawing/2014/main" id="{5EEDD7F9-44F9-4195-BE29-A347010C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84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5531" name="Line 624">
              <a:extLst>
                <a:ext uri="{FF2B5EF4-FFF2-40B4-BE49-F238E27FC236}">
                  <a16:creationId xmlns:a16="http://schemas.microsoft.com/office/drawing/2014/main" id="{A8C93F54-E2BF-488C-A994-F5C321D2E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8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2" name="Text Box 625">
              <a:extLst>
                <a:ext uri="{FF2B5EF4-FFF2-40B4-BE49-F238E27FC236}">
                  <a16:creationId xmlns:a16="http://schemas.microsoft.com/office/drawing/2014/main" id="{28718DE8-6BE8-43BE-B03C-6CFD1E25D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2136"/>
              <a:ext cx="7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Time</a:t>
              </a:r>
            </a:p>
          </p:txBody>
        </p:sp>
        <p:sp>
          <p:nvSpPr>
            <p:cNvPr id="15533" name="Line 626">
              <a:extLst>
                <a:ext uri="{FF2B5EF4-FFF2-40B4-BE49-F238E27FC236}">
                  <a16:creationId xmlns:a16="http://schemas.microsoft.com/office/drawing/2014/main" id="{01917B59-4B53-4BEC-9943-CFF1A6EC6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360"/>
              <a:ext cx="0" cy="1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627">
              <a:extLst>
                <a:ext uri="{FF2B5EF4-FFF2-40B4-BE49-F238E27FC236}">
                  <a16:creationId xmlns:a16="http://schemas.microsoft.com/office/drawing/2014/main" id="{51C74C7F-AA60-4FE4-B989-2D5E224C7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190"/>
              <a:ext cx="26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2" name="Text Box 630">
            <a:extLst>
              <a:ext uri="{FF2B5EF4-FFF2-40B4-BE49-F238E27FC236}">
                <a16:creationId xmlns:a16="http://schemas.microsoft.com/office/drawing/2014/main" id="{C770D7C6-4151-44AA-85F5-584AE270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581214"/>
            <a:ext cx="333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时序特性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7E4A82-C365-46AB-8021-BB513F61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5514975"/>
            <a:ext cx="1593850" cy="665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78" name="Text Box 630">
            <a:extLst>
              <a:ext uri="{FF2B5EF4-FFF2-40B4-BE49-F238E27FC236}">
                <a16:creationId xmlns:a16="http://schemas.microsoft.com/office/drawing/2014/main" id="{9CF0DA39-B2A3-42EB-AE59-7FB70C6B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0" y="1581214"/>
            <a:ext cx="1785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（功能表）</a:t>
            </a:r>
          </a:p>
        </p:txBody>
      </p:sp>
      <p:sp>
        <p:nvSpPr>
          <p:cNvPr id="379" name="箭头: 右 378">
            <a:extLst>
              <a:ext uri="{FF2B5EF4-FFF2-40B4-BE49-F238E27FC236}">
                <a16:creationId xmlns:a16="http://schemas.microsoft.com/office/drawing/2014/main" id="{B534D01C-B679-41BF-8ED8-CBC3C3FFA9CC}"/>
              </a:ext>
            </a:extLst>
          </p:cNvPr>
          <p:cNvSpPr/>
          <p:nvPr/>
        </p:nvSpPr>
        <p:spPr bwMode="auto">
          <a:xfrm flipH="1">
            <a:off x="7819279" y="3924048"/>
            <a:ext cx="338137" cy="244476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0" name="箭头: 右 379">
            <a:extLst>
              <a:ext uri="{FF2B5EF4-FFF2-40B4-BE49-F238E27FC236}">
                <a16:creationId xmlns:a16="http://schemas.microsoft.com/office/drawing/2014/main" id="{455F94F5-427C-4159-9114-A51CFE9BACEF}"/>
              </a:ext>
            </a:extLst>
          </p:cNvPr>
          <p:cNvSpPr/>
          <p:nvPr/>
        </p:nvSpPr>
        <p:spPr bwMode="auto">
          <a:xfrm flipH="1">
            <a:off x="7815263" y="4244896"/>
            <a:ext cx="338137" cy="244476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1" name="箭头: 右 380">
            <a:extLst>
              <a:ext uri="{FF2B5EF4-FFF2-40B4-BE49-F238E27FC236}">
                <a16:creationId xmlns:a16="http://schemas.microsoft.com/office/drawing/2014/main" id="{B0597786-547B-44B7-9ED2-03B516CC9657}"/>
              </a:ext>
            </a:extLst>
          </p:cNvPr>
          <p:cNvSpPr/>
          <p:nvPr/>
        </p:nvSpPr>
        <p:spPr bwMode="auto">
          <a:xfrm flipH="1">
            <a:off x="7823279" y="4568632"/>
            <a:ext cx="338137" cy="244476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2" name="箭头: 右 381">
            <a:extLst>
              <a:ext uri="{FF2B5EF4-FFF2-40B4-BE49-F238E27FC236}">
                <a16:creationId xmlns:a16="http://schemas.microsoft.com/office/drawing/2014/main" id="{0412BDF1-086B-4ACA-8BD2-0F555F86140F}"/>
              </a:ext>
            </a:extLst>
          </p:cNvPr>
          <p:cNvSpPr/>
          <p:nvPr/>
        </p:nvSpPr>
        <p:spPr bwMode="auto">
          <a:xfrm flipH="1">
            <a:off x="7819263" y="4916432"/>
            <a:ext cx="338137" cy="244476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3" name="箭头: 右 382">
            <a:extLst>
              <a:ext uri="{FF2B5EF4-FFF2-40B4-BE49-F238E27FC236}">
                <a16:creationId xmlns:a16="http://schemas.microsoft.com/office/drawing/2014/main" id="{FA88A475-77B5-4218-BF56-E85F2A12A4BB}"/>
              </a:ext>
            </a:extLst>
          </p:cNvPr>
          <p:cNvSpPr/>
          <p:nvPr/>
        </p:nvSpPr>
        <p:spPr bwMode="auto">
          <a:xfrm flipH="1">
            <a:off x="7815247" y="5243536"/>
            <a:ext cx="338137" cy="244476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4" name="箭头: 右 383">
            <a:extLst>
              <a:ext uri="{FF2B5EF4-FFF2-40B4-BE49-F238E27FC236}">
                <a16:creationId xmlns:a16="http://schemas.microsoft.com/office/drawing/2014/main" id="{49DD531C-7849-4B57-9F70-A2E75D1E35C7}"/>
              </a:ext>
            </a:extLst>
          </p:cNvPr>
          <p:cNvSpPr/>
          <p:nvPr/>
        </p:nvSpPr>
        <p:spPr bwMode="auto">
          <a:xfrm flipH="1">
            <a:off x="7823263" y="5576416"/>
            <a:ext cx="338137" cy="244476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" name="箭头: 右 384">
            <a:extLst>
              <a:ext uri="{FF2B5EF4-FFF2-40B4-BE49-F238E27FC236}">
                <a16:creationId xmlns:a16="http://schemas.microsoft.com/office/drawing/2014/main" id="{EC471ADA-9E40-4B16-9710-DF217CF6440E}"/>
              </a:ext>
            </a:extLst>
          </p:cNvPr>
          <p:cNvSpPr/>
          <p:nvPr/>
        </p:nvSpPr>
        <p:spPr bwMode="auto">
          <a:xfrm flipH="1">
            <a:off x="7828391" y="5903040"/>
            <a:ext cx="338137" cy="244476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22663" y="4916432"/>
            <a:ext cx="233363" cy="24447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3" name="Rectangle 449">
            <a:extLst>
              <a:ext uri="{FF2B5EF4-FFF2-40B4-BE49-F238E27FC236}">
                <a16:creationId xmlns:a16="http://schemas.microsoft.com/office/drawing/2014/main" id="{947772DC-7200-442D-B228-923A64B0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49" y="4876623"/>
            <a:ext cx="15549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en-US" altLang="zh-CN" sz="3200" i="1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103688" y="4916432"/>
            <a:ext cx="215907" cy="24447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2719" y="4827376"/>
            <a:ext cx="2968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200" i="1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65588" y="4215208"/>
            <a:ext cx="2246313" cy="12728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38BE35B-C7A1-47ED-9DA4-4E2C6E95924E}"/>
                  </a:ext>
                </a:extLst>
              </p14:cNvPr>
              <p14:cNvContentPartPr/>
              <p14:nvPr/>
            </p14:nvContentPartPr>
            <p14:xfrm>
              <a:off x="900360" y="5456520"/>
              <a:ext cx="4186080" cy="9370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38BE35B-C7A1-47ED-9DA4-4E2C6E9592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760" y="5440320"/>
                <a:ext cx="4217040" cy="962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B8F6B9C-E528-072D-8E73-6CA9F7859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0" y="2092745"/>
            <a:ext cx="1757073" cy="7635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D29F27-A8F4-DC90-FAF2-C007654B9E22}"/>
              </a:ext>
            </a:extLst>
          </p:cNvPr>
          <p:cNvSpPr txBox="1"/>
          <p:nvPr/>
        </p:nvSpPr>
        <p:spPr>
          <a:xfrm>
            <a:off x="6020078" y="473372"/>
            <a:ext cx="1409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或非门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77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/>
      <p:bldP spid="2" grpId="0" animBg="1"/>
      <p:bldP spid="378" grpId="0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4" grpId="1" animBg="1"/>
      <p:bldP spid="385" grpId="0" animBg="1"/>
      <p:bldP spid="4" grpId="0" animBg="1"/>
      <p:bldP spid="393" grpId="0"/>
      <p:bldP spid="5" grpId="0" animBg="1"/>
      <p:bldP spid="3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F964D71-13C7-A98E-E516-29B05486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19" y="3343912"/>
            <a:ext cx="3600450" cy="2914650"/>
          </a:xfrm>
          <a:prstGeom prst="rect">
            <a:avLst/>
          </a:prstGeom>
        </p:spPr>
      </p:pic>
      <p:sp>
        <p:nvSpPr>
          <p:cNvPr id="17410" name="日期占位符 1">
            <a:extLst>
              <a:ext uri="{FF2B5EF4-FFF2-40B4-BE49-F238E27FC236}">
                <a16:creationId xmlns:a16="http://schemas.microsoft.com/office/drawing/2014/main" id="{0CE1AA58-54CD-4CD5-AF3F-528DBE8FA1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9F038F4-9176-B24C-9C80-A0B18946EDCD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灯片编号占位符 2">
            <a:extLst>
              <a:ext uri="{FF2B5EF4-FFF2-40B4-BE49-F238E27FC236}">
                <a16:creationId xmlns:a16="http://schemas.microsoft.com/office/drawing/2014/main" id="{C3701605-BC63-489A-BC6C-774FF23914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A2019D-9445-42BD-8C00-158FB4A34F0C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17422" name="Text Box 633">
            <a:extLst>
              <a:ext uri="{FF2B5EF4-FFF2-40B4-BE49-F238E27FC236}">
                <a16:creationId xmlns:a16="http://schemas.microsoft.com/office/drawing/2014/main" id="{944EF7BB-DFDB-4485-9E8A-3691184A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09" y="3314585"/>
            <a:ext cx="3330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特征方程？</a:t>
            </a:r>
          </a:p>
        </p:txBody>
      </p:sp>
      <p:graphicFrame>
        <p:nvGraphicFramePr>
          <p:cNvPr id="17423" name="Object 634">
            <a:extLst>
              <a:ext uri="{FF2B5EF4-FFF2-40B4-BE49-F238E27FC236}">
                <a16:creationId xmlns:a16="http://schemas.microsoft.com/office/drawing/2014/main" id="{CCEED0F0-81F1-4CEE-BBFC-741442693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17584"/>
              </p:ext>
            </p:extLst>
          </p:nvPr>
        </p:nvGraphicFramePr>
        <p:xfrm>
          <a:off x="984250" y="3795713"/>
          <a:ext cx="29289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25600" imgH="431800" progId="Equation.3">
                  <p:embed/>
                </p:oleObj>
              </mc:Choice>
              <mc:Fallback>
                <p:oleObj r:id="rId4" imgW="1625600" imgH="431800" progId="Equation.3">
                  <p:embed/>
                  <p:pic>
                    <p:nvPicPr>
                      <p:cNvPr id="17423" name="Object 634">
                        <a:extLst>
                          <a:ext uri="{FF2B5EF4-FFF2-40B4-BE49-F238E27FC236}">
                            <a16:creationId xmlns:a16="http://schemas.microsoft.com/office/drawing/2014/main" id="{CCEED0F0-81F1-4CEE-BBFC-741442693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795713"/>
                        <a:ext cx="29289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3">
            <a:extLst>
              <a:ext uri="{FF2B5EF4-FFF2-40B4-BE49-F238E27FC236}">
                <a16:creationId xmlns:a16="http://schemas.microsoft.com/office/drawing/2014/main" id="{31BC84BB-7287-4DAA-BC6D-96184503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存储元件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锁存器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17414" name="Picture 31">
            <a:extLst>
              <a:ext uri="{FF2B5EF4-FFF2-40B4-BE49-F238E27FC236}">
                <a16:creationId xmlns:a16="http://schemas.microsoft.com/office/drawing/2014/main" id="{D12E8752-44CC-45EF-A681-2AC66CCE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23950"/>
            <a:ext cx="4376737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398">
            <a:extLst>
              <a:ext uri="{FF2B5EF4-FFF2-40B4-BE49-F238E27FC236}">
                <a16:creationId xmlns:a16="http://schemas.microsoft.com/office/drawing/2014/main" id="{64BA8373-93A8-4399-86FF-32437E26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033713"/>
            <a:ext cx="290512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17416" name="Text Box 381">
            <a:extLst>
              <a:ext uri="{FF2B5EF4-FFF2-40B4-BE49-F238E27FC236}">
                <a16:creationId xmlns:a16="http://schemas.microsoft.com/office/drawing/2014/main" id="{F48C2E4D-9B95-423B-A6B0-7979C3AF4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103313"/>
            <a:ext cx="3780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带控制端的</a:t>
            </a:r>
            <a:r>
              <a:rPr lang="en-US" altLang="zh-CN" dirty="0">
                <a:ea typeface="华文新魏" panose="02010800040101010101" pitchFamily="2" charset="-122"/>
              </a:rPr>
              <a:t>SR</a:t>
            </a:r>
            <a:r>
              <a:rPr lang="zh-CN" altLang="en-US" dirty="0">
                <a:ea typeface="华文新魏" panose="02010800040101010101" pitchFamily="2" charset="-122"/>
              </a:rPr>
              <a:t>锁存器</a:t>
            </a:r>
          </a:p>
        </p:txBody>
      </p:sp>
      <p:sp>
        <p:nvSpPr>
          <p:cNvPr id="17421" name="Text Box 382">
            <a:extLst>
              <a:ext uri="{FF2B5EF4-FFF2-40B4-BE49-F238E27FC236}">
                <a16:creationId xmlns:a16="http://schemas.microsoft.com/office/drawing/2014/main" id="{96CDAFBA-F5AC-49B5-BC30-AEC23547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9" y="1603382"/>
            <a:ext cx="3851275" cy="83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华文新魏" panose="02010800040101010101" pitchFamily="2" charset="-122"/>
              </a:rPr>
              <a:t>C</a:t>
            </a:r>
            <a:r>
              <a:rPr lang="zh-CN" altLang="en-US" sz="2400" dirty="0">
                <a:ea typeface="华文新魏" panose="02010800040101010101" pitchFamily="2" charset="-122"/>
              </a:rPr>
              <a:t>可以是时钟或其它控制信号</a:t>
            </a:r>
          </a:p>
        </p:txBody>
      </p:sp>
      <p:sp>
        <p:nvSpPr>
          <p:cNvPr id="378240" name="Text Box 384">
            <a:extLst>
              <a:ext uri="{FF2B5EF4-FFF2-40B4-BE49-F238E27FC236}">
                <a16:creationId xmlns:a16="http://schemas.microsoft.com/office/drawing/2014/main" id="{0E6EA051-AF7A-4C0C-B0A3-D598C24D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09" y="2461219"/>
            <a:ext cx="37875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C=1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时，其特性与一般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SR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锁存器的特性相同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52639-87BD-41F1-9E39-7AFDB4CB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305" y="5561968"/>
            <a:ext cx="1336675" cy="5127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5061839E-A036-4ED3-B704-7D6132DA0880}"/>
              </a:ext>
            </a:extLst>
          </p:cNvPr>
          <p:cNvGrpSpPr>
            <a:grpSpLocks/>
          </p:cNvGrpSpPr>
          <p:nvPr/>
        </p:nvGrpSpPr>
        <p:grpSpPr bwMode="auto">
          <a:xfrm>
            <a:off x="805633" y="5138106"/>
            <a:ext cx="3529012" cy="1281113"/>
            <a:chOff x="2097" y="2784"/>
            <a:chExt cx="2223" cy="807"/>
          </a:xfrm>
        </p:grpSpPr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688DA323-9F54-4674-84DF-B6701135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" y="278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/>
                <a:t>SR</a:t>
              </a: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7E039734-DA5F-4521-8274-12A0F698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145"/>
              <a:ext cx="257" cy="2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19E02E07-3AD8-44EA-92A1-AC45E5911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3145"/>
              <a:ext cx="257" cy="2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84EF2534-B77C-4E2E-A8C5-59BC66FC7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133"/>
              <a:ext cx="910" cy="99"/>
            </a:xfrm>
            <a:custGeom>
              <a:avLst/>
              <a:gdLst>
                <a:gd name="T0" fmla="*/ 0 w 1533"/>
                <a:gd name="T1" fmla="*/ 0 h 298"/>
                <a:gd name="T2" fmla="*/ 1 w 1533"/>
                <a:gd name="T3" fmla="*/ 0 h 298"/>
                <a:gd name="T4" fmla="*/ 1 w 1533"/>
                <a:gd name="T5" fmla="*/ 0 h 2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3" h="298">
                  <a:moveTo>
                    <a:pt x="0" y="298"/>
                  </a:moveTo>
                  <a:cubicBezTo>
                    <a:pt x="228" y="158"/>
                    <a:pt x="456" y="18"/>
                    <a:pt x="711" y="9"/>
                  </a:cubicBezTo>
                  <a:cubicBezTo>
                    <a:pt x="966" y="0"/>
                    <a:pt x="1249" y="121"/>
                    <a:pt x="1533" y="24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3EB702C-081E-40AF-A1C6-DE270F5431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610" y="3300"/>
              <a:ext cx="910" cy="98"/>
            </a:xfrm>
            <a:custGeom>
              <a:avLst/>
              <a:gdLst>
                <a:gd name="T0" fmla="*/ 0 w 1533"/>
                <a:gd name="T1" fmla="*/ 0 h 298"/>
                <a:gd name="T2" fmla="*/ 1 w 1533"/>
                <a:gd name="T3" fmla="*/ 0 h 298"/>
                <a:gd name="T4" fmla="*/ 1 w 1533"/>
                <a:gd name="T5" fmla="*/ 0 h 2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3" h="298">
                  <a:moveTo>
                    <a:pt x="0" y="298"/>
                  </a:moveTo>
                  <a:cubicBezTo>
                    <a:pt x="228" y="158"/>
                    <a:pt x="456" y="18"/>
                    <a:pt x="711" y="9"/>
                  </a:cubicBezTo>
                  <a:cubicBezTo>
                    <a:pt x="966" y="0"/>
                    <a:pt x="1249" y="121"/>
                    <a:pt x="1533" y="24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rc 17">
              <a:extLst>
                <a:ext uri="{FF2B5EF4-FFF2-40B4-BE49-F238E27FC236}">
                  <a16:creationId xmlns:a16="http://schemas.microsoft.com/office/drawing/2014/main" id="{1EB06F04-A756-40F3-8D8E-851ACC472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3101"/>
              <a:ext cx="206" cy="185"/>
            </a:xfrm>
            <a:custGeom>
              <a:avLst/>
              <a:gdLst>
                <a:gd name="T0" fmla="*/ 0 w 42479"/>
                <a:gd name="T1" fmla="*/ 0 h 43200"/>
                <a:gd name="T2" fmla="*/ 0 w 42479"/>
                <a:gd name="T3" fmla="*/ 0 h 43200"/>
                <a:gd name="T4" fmla="*/ 0 w 42479"/>
                <a:gd name="T5" fmla="*/ 0 h 43200"/>
                <a:gd name="T6" fmla="*/ 0 w 42479"/>
                <a:gd name="T7" fmla="*/ 0 h 43200"/>
                <a:gd name="T8" fmla="*/ 0 w 42479"/>
                <a:gd name="T9" fmla="*/ 0 h 43200"/>
                <a:gd name="T10" fmla="*/ 0 w 42479"/>
                <a:gd name="T11" fmla="*/ 0 h 43200"/>
                <a:gd name="T12" fmla="*/ 0 w 42479"/>
                <a:gd name="T13" fmla="*/ 0 h 43200"/>
                <a:gd name="T14" fmla="*/ 0 w 42479"/>
                <a:gd name="T15" fmla="*/ 0 h 43200"/>
                <a:gd name="T16" fmla="*/ 0 w 42479"/>
                <a:gd name="T17" fmla="*/ 0 h 43200"/>
                <a:gd name="T18" fmla="*/ 0 w 42479"/>
                <a:gd name="T19" fmla="*/ 0 h 43200"/>
                <a:gd name="T20" fmla="*/ 0 w 42479"/>
                <a:gd name="T21" fmla="*/ 0 h 43200"/>
                <a:gd name="T22" fmla="*/ 0 w 42479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479" h="43200" fill="none">
                  <a:moveTo>
                    <a:pt x="30276" y="41380"/>
                  </a:moveTo>
                  <a:cubicBezTo>
                    <a:pt x="27541" y="42580"/>
                    <a:pt x="2458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398" y="-1"/>
                    <a:pt x="39968" y="6595"/>
                    <a:pt x="42479" y="16065"/>
                  </a:cubicBezTo>
                </a:path>
                <a:path w="42479" h="43200" stroke="0">
                  <a:moveTo>
                    <a:pt x="30276" y="41380"/>
                  </a:moveTo>
                  <a:cubicBezTo>
                    <a:pt x="27541" y="42580"/>
                    <a:pt x="2458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398" y="-1"/>
                    <a:pt x="39968" y="6595"/>
                    <a:pt x="42479" y="16065"/>
                  </a:cubicBezTo>
                  <a:lnTo>
                    <a:pt x="21600" y="21600"/>
                  </a:lnTo>
                  <a:lnTo>
                    <a:pt x="30276" y="4138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rc 18">
              <a:extLst>
                <a:ext uri="{FF2B5EF4-FFF2-40B4-BE49-F238E27FC236}">
                  <a16:creationId xmlns:a16="http://schemas.microsoft.com/office/drawing/2014/main" id="{C3C6C404-E569-4C68-A8E8-C23DAFF8DB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744" y="3120"/>
              <a:ext cx="205" cy="185"/>
            </a:xfrm>
            <a:custGeom>
              <a:avLst/>
              <a:gdLst>
                <a:gd name="T0" fmla="*/ 0 w 42097"/>
                <a:gd name="T1" fmla="*/ 0 h 43200"/>
                <a:gd name="T2" fmla="*/ 0 w 42097"/>
                <a:gd name="T3" fmla="*/ 0 h 43200"/>
                <a:gd name="T4" fmla="*/ 0 w 42097"/>
                <a:gd name="T5" fmla="*/ 0 h 43200"/>
                <a:gd name="T6" fmla="*/ 0 w 42097"/>
                <a:gd name="T7" fmla="*/ 0 h 43200"/>
                <a:gd name="T8" fmla="*/ 0 w 42097"/>
                <a:gd name="T9" fmla="*/ 0 h 43200"/>
                <a:gd name="T10" fmla="*/ 0 w 42097"/>
                <a:gd name="T11" fmla="*/ 0 h 43200"/>
                <a:gd name="T12" fmla="*/ 0 w 42097"/>
                <a:gd name="T13" fmla="*/ 0 h 43200"/>
                <a:gd name="T14" fmla="*/ 0 w 42097"/>
                <a:gd name="T15" fmla="*/ 0 h 43200"/>
                <a:gd name="T16" fmla="*/ 0 w 42097"/>
                <a:gd name="T17" fmla="*/ 0 h 43200"/>
                <a:gd name="T18" fmla="*/ 0 w 42097"/>
                <a:gd name="T19" fmla="*/ 0 h 43200"/>
                <a:gd name="T20" fmla="*/ 0 w 42097"/>
                <a:gd name="T21" fmla="*/ 0 h 43200"/>
                <a:gd name="T22" fmla="*/ 0 w 42097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097" h="43200" fill="none">
                  <a:moveTo>
                    <a:pt x="42096" y="28414"/>
                  </a:moveTo>
                  <a:cubicBezTo>
                    <a:pt x="39161" y="37243"/>
                    <a:pt x="309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063" y="-1"/>
                    <a:pt x="32323" y="2070"/>
                    <a:pt x="36321" y="5793"/>
                  </a:cubicBezTo>
                </a:path>
                <a:path w="42097" h="43200" stroke="0">
                  <a:moveTo>
                    <a:pt x="42096" y="28414"/>
                  </a:moveTo>
                  <a:cubicBezTo>
                    <a:pt x="39161" y="37243"/>
                    <a:pt x="309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063" y="-1"/>
                    <a:pt x="32323" y="2070"/>
                    <a:pt x="36321" y="5793"/>
                  </a:cubicBezTo>
                  <a:lnTo>
                    <a:pt x="21600" y="21600"/>
                  </a:lnTo>
                  <a:lnTo>
                    <a:pt x="42096" y="2841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53C566D1-BFE8-45ED-AE12-7E96B5FF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" y="2889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00, 01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A2051BD-5BF1-40A4-AC25-BF157A95B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3248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/>
                <a:t>00, 10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0149E2D5-2372-42EE-89F2-C9F49D43B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9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081E5869-B861-4397-9F4B-9A67DC46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33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01</a:t>
              </a:r>
            </a:p>
          </p:txBody>
        </p:sp>
      </p:grpSp>
      <p:sp>
        <p:nvSpPr>
          <p:cNvPr id="28" name="Text Box 384">
            <a:extLst>
              <a:ext uri="{FF2B5EF4-FFF2-40B4-BE49-F238E27FC236}">
                <a16:creationId xmlns:a16="http://schemas.microsoft.com/office/drawing/2014/main" id="{0E6EA051-AF7A-4C0C-B0A3-D598C24D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81" y="4673157"/>
            <a:ext cx="3622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状态图？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402158-86C3-C6CC-570B-B6C1B56AFA15}"/>
              </a:ext>
            </a:extLst>
          </p:cNvPr>
          <p:cNvSpPr txBox="1"/>
          <p:nvPr/>
        </p:nvSpPr>
        <p:spPr>
          <a:xfrm>
            <a:off x="411022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EECFAB-BB09-E975-12F6-BC4B654C0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63" y="3220000"/>
            <a:ext cx="3280386" cy="651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0709C5A-4331-810E-E530-C7F089D4AC95}"/>
                  </a:ext>
                </a:extLst>
              </p14:cNvPr>
              <p14:cNvContentPartPr/>
              <p14:nvPr/>
            </p14:nvContentPartPr>
            <p14:xfrm>
              <a:off x="3367757" y="3838463"/>
              <a:ext cx="243720" cy="187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0709C5A-4331-810E-E530-C7F089D4AC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9117" y="3829463"/>
                <a:ext cx="261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8D4A829-288C-92B1-EC33-F3805E9A38BF}"/>
              </a:ext>
            </a:extLst>
          </p:cNvPr>
          <p:cNvSpPr txBox="1"/>
          <p:nvPr/>
        </p:nvSpPr>
        <p:spPr>
          <a:xfrm>
            <a:off x="2286000" y="316965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功能表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DB76B5-1FC9-5452-24D6-53A907D0CF3F}"/>
              </a:ext>
            </a:extLst>
          </p:cNvPr>
          <p:cNvSpPr txBox="1"/>
          <p:nvPr/>
        </p:nvSpPr>
        <p:spPr>
          <a:xfrm>
            <a:off x="1274778" y="5986433"/>
            <a:ext cx="573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华文新魏" panose="02010800040101010101" pitchFamily="2" charset="-122"/>
              </a:rPr>
              <a:t>Q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378240" grpId="0"/>
      <p:bldP spid="15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>
            <a:extLst>
              <a:ext uri="{FF2B5EF4-FFF2-40B4-BE49-F238E27FC236}">
                <a16:creationId xmlns:a16="http://schemas.microsoft.com/office/drawing/2014/main" id="{E0DAC787-B3F4-43F6-A037-0CAE72559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6F46C72-45EB-614A-A3AF-0BABEBF1BC11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灯片编号占位符 2">
            <a:extLst>
              <a:ext uri="{FF2B5EF4-FFF2-40B4-BE49-F238E27FC236}">
                <a16:creationId xmlns:a16="http://schemas.microsoft.com/office/drawing/2014/main" id="{94B73DD1-0B7A-4F3C-91EF-C00D38117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FF48F7-E101-4854-B7DD-810B0CC5615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18436" name="Rectangle 11">
            <a:extLst>
              <a:ext uri="{FF2B5EF4-FFF2-40B4-BE49-F238E27FC236}">
                <a16:creationId xmlns:a16="http://schemas.microsoft.com/office/drawing/2014/main" id="{395DC97C-89A7-4A84-83B6-B955F84B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存储元件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锁存器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8437" name="Text Box 51">
            <a:extLst>
              <a:ext uri="{FF2B5EF4-FFF2-40B4-BE49-F238E27FC236}">
                <a16:creationId xmlns:a16="http://schemas.microsoft.com/office/drawing/2014/main" id="{1DDB9B12-89E2-44FD-BD9E-006A74BB0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356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带控制端的</a:t>
            </a:r>
            <a:r>
              <a:rPr lang="en-US" altLang="zh-CN" dirty="0">
                <a:ea typeface="华文新魏" panose="02010800040101010101" pitchFamily="2" charset="-122"/>
              </a:rPr>
              <a:t>D</a:t>
            </a:r>
            <a:r>
              <a:rPr lang="zh-CN" altLang="en-US" dirty="0">
                <a:ea typeface="华文新魏" panose="02010800040101010101" pitchFamily="2" charset="-122"/>
              </a:rPr>
              <a:t>锁存器</a:t>
            </a:r>
          </a:p>
        </p:txBody>
      </p:sp>
      <p:grpSp>
        <p:nvGrpSpPr>
          <p:cNvPr id="18438" name="Group 54">
            <a:extLst>
              <a:ext uri="{FF2B5EF4-FFF2-40B4-BE49-F238E27FC236}">
                <a16:creationId xmlns:a16="http://schemas.microsoft.com/office/drawing/2014/main" id="{5ED42576-0AA4-4A0B-8A31-B3C71868939B}"/>
              </a:ext>
            </a:extLst>
          </p:cNvPr>
          <p:cNvGrpSpPr>
            <a:grpSpLocks/>
          </p:cNvGrpSpPr>
          <p:nvPr/>
        </p:nvGrpSpPr>
        <p:grpSpPr bwMode="auto">
          <a:xfrm>
            <a:off x="3895725" y="1220788"/>
            <a:ext cx="4892675" cy="1914525"/>
            <a:chOff x="705" y="2329"/>
            <a:chExt cx="4281" cy="1618"/>
          </a:xfrm>
        </p:grpSpPr>
        <p:pic>
          <p:nvPicPr>
            <p:cNvPr id="18446" name="Picture 52">
              <a:extLst>
                <a:ext uri="{FF2B5EF4-FFF2-40B4-BE49-F238E27FC236}">
                  <a16:creationId xmlns:a16="http://schemas.microsoft.com/office/drawing/2014/main" id="{240B8DD4-8BB1-4BFE-8B15-EA6BD8FDD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" y="2329"/>
              <a:ext cx="4281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Rectangle 53">
              <a:extLst>
                <a:ext uri="{FF2B5EF4-FFF2-40B4-BE49-F238E27FC236}">
                  <a16:creationId xmlns:a16="http://schemas.microsoft.com/office/drawing/2014/main" id="{ADA8D36B-19F9-4601-AEFD-15258AD6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758"/>
              <a:ext cx="174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</p:grpSp>
      <p:sp>
        <p:nvSpPr>
          <p:cNvPr id="18445" name="Text Box 630">
            <a:extLst>
              <a:ext uri="{FF2B5EF4-FFF2-40B4-BE49-F238E27FC236}">
                <a16:creationId xmlns:a16="http://schemas.microsoft.com/office/drawing/2014/main" id="{1565FB37-2EC1-403D-A9CB-17EF23F6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658938"/>
            <a:ext cx="3330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时序特性</a:t>
            </a:r>
          </a:p>
        </p:txBody>
      </p:sp>
      <p:sp>
        <p:nvSpPr>
          <p:cNvPr id="290178" name="Text Box 630">
            <a:extLst>
              <a:ext uri="{FF2B5EF4-FFF2-40B4-BE49-F238E27FC236}">
                <a16:creationId xmlns:a16="http://schemas.microsoft.com/office/drawing/2014/main" id="{10134709-5592-42E9-AD05-737CE428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2170113"/>
            <a:ext cx="3330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没有不确定状态！</a:t>
            </a:r>
          </a:p>
        </p:txBody>
      </p:sp>
      <p:graphicFrame>
        <p:nvGraphicFramePr>
          <p:cNvPr id="18442" name="Object 59">
            <a:extLst>
              <a:ext uri="{FF2B5EF4-FFF2-40B4-BE49-F238E27FC236}">
                <a16:creationId xmlns:a16="http://schemas.microsoft.com/office/drawing/2014/main" id="{777F01B2-D8A9-45D3-AAA2-2BC64261E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3135758"/>
          <a:ext cx="19907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04900" imgH="241300" progId="Equation.3">
                  <p:embed/>
                </p:oleObj>
              </mc:Choice>
              <mc:Fallback>
                <p:oleObj r:id="rId5" imgW="1104900" imgH="241300" progId="Equation.3">
                  <p:embed/>
                  <p:pic>
                    <p:nvPicPr>
                      <p:cNvPr id="18442" name="Object 59">
                        <a:extLst>
                          <a:ext uri="{FF2B5EF4-FFF2-40B4-BE49-F238E27FC236}">
                            <a16:creationId xmlns:a16="http://schemas.microsoft.com/office/drawing/2014/main" id="{777F01B2-D8A9-45D3-AAA2-2BC64261E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135758"/>
                        <a:ext cx="19907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630">
            <a:extLst>
              <a:ext uri="{FF2B5EF4-FFF2-40B4-BE49-F238E27FC236}">
                <a16:creationId xmlns:a16="http://schemas.microsoft.com/office/drawing/2014/main" id="{BDE33DD6-68A8-4D01-8DB2-F5E5026B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51570"/>
            <a:ext cx="3330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特征方程？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755E28C-9469-4CCB-8645-FC6D556D5DB5}"/>
              </a:ext>
            </a:extLst>
          </p:cNvPr>
          <p:cNvSpPr/>
          <p:nvPr/>
        </p:nvSpPr>
        <p:spPr bwMode="auto">
          <a:xfrm>
            <a:off x="4413716" y="4627221"/>
            <a:ext cx="475408" cy="237958"/>
          </a:xfrm>
          <a:prstGeom prst="rightArrow">
            <a:avLst>
              <a:gd name="adj1" fmla="val 65771"/>
              <a:gd name="adj2" fmla="val 50000"/>
            </a:avLst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9E10005-70D1-4591-A3F5-24D48F8E0A8E}"/>
              </a:ext>
            </a:extLst>
          </p:cNvPr>
          <p:cNvSpPr/>
          <p:nvPr/>
        </p:nvSpPr>
        <p:spPr bwMode="auto">
          <a:xfrm>
            <a:off x="4421739" y="5032285"/>
            <a:ext cx="475408" cy="237958"/>
          </a:xfrm>
          <a:prstGeom prst="rightArrow">
            <a:avLst>
              <a:gd name="adj1" fmla="val 65771"/>
              <a:gd name="adj2" fmla="val 50000"/>
            </a:avLst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8212B16-3D57-4F99-B5DD-47456010DAA2}"/>
              </a:ext>
            </a:extLst>
          </p:cNvPr>
          <p:cNvSpPr/>
          <p:nvPr/>
        </p:nvSpPr>
        <p:spPr bwMode="auto">
          <a:xfrm>
            <a:off x="4421732" y="5441357"/>
            <a:ext cx="475408" cy="237958"/>
          </a:xfrm>
          <a:prstGeom prst="rightArrow">
            <a:avLst>
              <a:gd name="adj1" fmla="val 65771"/>
              <a:gd name="adj2" fmla="val 50000"/>
            </a:avLst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2934E6-539A-6042-B8AA-E2CA18355AEC}"/>
              </a:ext>
            </a:extLst>
          </p:cNvPr>
          <p:cNvSpPr/>
          <p:nvPr/>
        </p:nvSpPr>
        <p:spPr bwMode="auto">
          <a:xfrm>
            <a:off x="5957021" y="4946994"/>
            <a:ext cx="2412730" cy="4491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3F0CE92-9EA8-824A-812C-6ED2A7107C97}"/>
              </a:ext>
            </a:extLst>
          </p:cNvPr>
          <p:cNvSpPr/>
          <p:nvPr/>
        </p:nvSpPr>
        <p:spPr bwMode="auto">
          <a:xfrm>
            <a:off x="5961936" y="4549056"/>
            <a:ext cx="2412730" cy="4491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A140A5C0-C50D-487B-91AC-503156DC676B}"/>
              </a:ext>
            </a:extLst>
          </p:cNvPr>
          <p:cNvGrpSpPr>
            <a:grpSpLocks/>
          </p:cNvGrpSpPr>
          <p:nvPr/>
        </p:nvGrpSpPr>
        <p:grpSpPr bwMode="auto">
          <a:xfrm>
            <a:off x="754371" y="4765105"/>
            <a:ext cx="3124200" cy="1219200"/>
            <a:chOff x="1920" y="1632"/>
            <a:chExt cx="1968" cy="768"/>
          </a:xfrm>
        </p:grpSpPr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4446B839-6562-4838-9ACF-A824038C3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904"/>
              <a:ext cx="253" cy="2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C2F1BB3C-5C7D-49A9-9210-2A9B22A1F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1904"/>
              <a:ext cx="252" cy="2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F04CB01-9F5C-4886-88A7-BFA74F11D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893"/>
              <a:ext cx="896" cy="99"/>
            </a:xfrm>
            <a:custGeom>
              <a:avLst/>
              <a:gdLst>
                <a:gd name="T0" fmla="*/ 0 w 1533"/>
                <a:gd name="T1" fmla="*/ 0 h 298"/>
                <a:gd name="T2" fmla="*/ 1 w 1533"/>
                <a:gd name="T3" fmla="*/ 0 h 298"/>
                <a:gd name="T4" fmla="*/ 1 w 1533"/>
                <a:gd name="T5" fmla="*/ 0 h 2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3" h="298">
                  <a:moveTo>
                    <a:pt x="0" y="298"/>
                  </a:moveTo>
                  <a:cubicBezTo>
                    <a:pt x="228" y="158"/>
                    <a:pt x="456" y="18"/>
                    <a:pt x="711" y="9"/>
                  </a:cubicBezTo>
                  <a:cubicBezTo>
                    <a:pt x="966" y="0"/>
                    <a:pt x="1249" y="121"/>
                    <a:pt x="1533" y="24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EA61267-660F-4323-A028-9372617BAE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429" y="2061"/>
              <a:ext cx="896" cy="99"/>
            </a:xfrm>
            <a:custGeom>
              <a:avLst/>
              <a:gdLst>
                <a:gd name="T0" fmla="*/ 0 w 1533"/>
                <a:gd name="T1" fmla="*/ 0 h 298"/>
                <a:gd name="T2" fmla="*/ 1 w 1533"/>
                <a:gd name="T3" fmla="*/ 0 h 298"/>
                <a:gd name="T4" fmla="*/ 1 w 1533"/>
                <a:gd name="T5" fmla="*/ 0 h 2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3" h="298">
                  <a:moveTo>
                    <a:pt x="0" y="298"/>
                  </a:moveTo>
                  <a:cubicBezTo>
                    <a:pt x="228" y="158"/>
                    <a:pt x="456" y="18"/>
                    <a:pt x="711" y="9"/>
                  </a:cubicBezTo>
                  <a:cubicBezTo>
                    <a:pt x="966" y="0"/>
                    <a:pt x="1249" y="121"/>
                    <a:pt x="1533" y="24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rc 28">
              <a:extLst>
                <a:ext uri="{FF2B5EF4-FFF2-40B4-BE49-F238E27FC236}">
                  <a16:creationId xmlns:a16="http://schemas.microsoft.com/office/drawing/2014/main" id="{C5FB4997-AC60-443F-8678-68F0A46E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1860"/>
              <a:ext cx="204" cy="187"/>
            </a:xfrm>
            <a:custGeom>
              <a:avLst/>
              <a:gdLst>
                <a:gd name="T0" fmla="*/ 0 w 42479"/>
                <a:gd name="T1" fmla="*/ 0 h 43200"/>
                <a:gd name="T2" fmla="*/ 0 w 42479"/>
                <a:gd name="T3" fmla="*/ 0 h 43200"/>
                <a:gd name="T4" fmla="*/ 0 w 42479"/>
                <a:gd name="T5" fmla="*/ 0 h 43200"/>
                <a:gd name="T6" fmla="*/ 0 w 42479"/>
                <a:gd name="T7" fmla="*/ 0 h 43200"/>
                <a:gd name="T8" fmla="*/ 0 w 42479"/>
                <a:gd name="T9" fmla="*/ 0 h 43200"/>
                <a:gd name="T10" fmla="*/ 0 w 42479"/>
                <a:gd name="T11" fmla="*/ 0 h 43200"/>
                <a:gd name="T12" fmla="*/ 0 w 42479"/>
                <a:gd name="T13" fmla="*/ 0 h 43200"/>
                <a:gd name="T14" fmla="*/ 0 w 42479"/>
                <a:gd name="T15" fmla="*/ 0 h 43200"/>
                <a:gd name="T16" fmla="*/ 0 w 42479"/>
                <a:gd name="T17" fmla="*/ 0 h 43200"/>
                <a:gd name="T18" fmla="*/ 0 w 42479"/>
                <a:gd name="T19" fmla="*/ 0 h 43200"/>
                <a:gd name="T20" fmla="*/ 0 w 42479"/>
                <a:gd name="T21" fmla="*/ 0 h 43200"/>
                <a:gd name="T22" fmla="*/ 0 w 42479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479" h="43200" fill="none">
                  <a:moveTo>
                    <a:pt x="30276" y="41380"/>
                  </a:moveTo>
                  <a:cubicBezTo>
                    <a:pt x="27541" y="42580"/>
                    <a:pt x="2458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398" y="-1"/>
                    <a:pt x="39968" y="6595"/>
                    <a:pt x="42479" y="16065"/>
                  </a:cubicBezTo>
                </a:path>
                <a:path w="42479" h="43200" stroke="0">
                  <a:moveTo>
                    <a:pt x="30276" y="41380"/>
                  </a:moveTo>
                  <a:cubicBezTo>
                    <a:pt x="27541" y="42580"/>
                    <a:pt x="2458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398" y="-1"/>
                    <a:pt x="39968" y="6595"/>
                    <a:pt x="42479" y="16065"/>
                  </a:cubicBezTo>
                  <a:lnTo>
                    <a:pt x="21600" y="21600"/>
                  </a:lnTo>
                  <a:lnTo>
                    <a:pt x="30276" y="4138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Arc 29">
              <a:extLst>
                <a:ext uri="{FF2B5EF4-FFF2-40B4-BE49-F238E27FC236}">
                  <a16:creationId xmlns:a16="http://schemas.microsoft.com/office/drawing/2014/main" id="{BE9F335C-85BD-4958-8045-9BAAAB981A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535" y="1860"/>
              <a:ext cx="202" cy="187"/>
            </a:xfrm>
            <a:custGeom>
              <a:avLst/>
              <a:gdLst>
                <a:gd name="T0" fmla="*/ 0 w 42097"/>
                <a:gd name="T1" fmla="*/ 0 h 43200"/>
                <a:gd name="T2" fmla="*/ 0 w 42097"/>
                <a:gd name="T3" fmla="*/ 0 h 43200"/>
                <a:gd name="T4" fmla="*/ 0 w 42097"/>
                <a:gd name="T5" fmla="*/ 0 h 43200"/>
                <a:gd name="T6" fmla="*/ 0 w 42097"/>
                <a:gd name="T7" fmla="*/ 0 h 43200"/>
                <a:gd name="T8" fmla="*/ 0 w 42097"/>
                <a:gd name="T9" fmla="*/ 0 h 43200"/>
                <a:gd name="T10" fmla="*/ 0 w 42097"/>
                <a:gd name="T11" fmla="*/ 0 h 43200"/>
                <a:gd name="T12" fmla="*/ 0 w 42097"/>
                <a:gd name="T13" fmla="*/ 0 h 43200"/>
                <a:gd name="T14" fmla="*/ 0 w 42097"/>
                <a:gd name="T15" fmla="*/ 0 h 43200"/>
                <a:gd name="T16" fmla="*/ 0 w 42097"/>
                <a:gd name="T17" fmla="*/ 0 h 43200"/>
                <a:gd name="T18" fmla="*/ 0 w 42097"/>
                <a:gd name="T19" fmla="*/ 0 h 43200"/>
                <a:gd name="T20" fmla="*/ 0 w 42097"/>
                <a:gd name="T21" fmla="*/ 0 h 43200"/>
                <a:gd name="T22" fmla="*/ 0 w 42097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097" h="43200" fill="none">
                  <a:moveTo>
                    <a:pt x="42096" y="28414"/>
                  </a:moveTo>
                  <a:cubicBezTo>
                    <a:pt x="39161" y="37243"/>
                    <a:pt x="309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063" y="-1"/>
                    <a:pt x="32323" y="2070"/>
                    <a:pt x="36321" y="5793"/>
                  </a:cubicBezTo>
                </a:path>
                <a:path w="42097" h="43200" stroke="0">
                  <a:moveTo>
                    <a:pt x="42096" y="28414"/>
                  </a:moveTo>
                  <a:cubicBezTo>
                    <a:pt x="39161" y="37243"/>
                    <a:pt x="309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063" y="-1"/>
                    <a:pt x="32323" y="2070"/>
                    <a:pt x="36321" y="5793"/>
                  </a:cubicBezTo>
                  <a:lnTo>
                    <a:pt x="21600" y="21600"/>
                  </a:lnTo>
                  <a:lnTo>
                    <a:pt x="42096" y="2841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0">
              <a:extLst>
                <a:ext uri="{FF2B5EF4-FFF2-40B4-BE49-F238E27FC236}">
                  <a16:creationId xmlns:a16="http://schemas.microsoft.com/office/drawing/2014/main" id="{6675A33E-54DB-438B-BACB-18DDC86E9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" name="Text Box 31">
              <a:extLst>
                <a:ext uri="{FF2B5EF4-FFF2-40B4-BE49-F238E27FC236}">
                  <a16:creationId xmlns:a16="http://schemas.microsoft.com/office/drawing/2014/main" id="{4715B7D6-54BB-47E0-BA2A-657ECB271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E8310913-B755-4F41-94A0-B293E00FD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3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D</a:t>
              </a:r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5B325858-7838-4392-AE62-E537A37E6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16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" name="Text Box 34">
              <a:extLst>
                <a:ext uri="{FF2B5EF4-FFF2-40B4-BE49-F238E27FC236}">
                  <a16:creationId xmlns:a16="http://schemas.microsoft.com/office/drawing/2014/main" id="{307ADD67-EDD3-49EE-945C-00F9FD10E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2" name="Text Box 630">
            <a:extLst>
              <a:ext uri="{FF2B5EF4-FFF2-40B4-BE49-F238E27FC236}">
                <a16:creationId xmlns:a16="http://schemas.microsoft.com/office/drawing/2014/main" id="{10134709-5592-42E9-AD05-737CE428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51" y="3903483"/>
            <a:ext cx="3330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状态图？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62934E6-539A-6042-B8AA-E2CA18355AEC}"/>
              </a:ext>
            </a:extLst>
          </p:cNvPr>
          <p:cNvSpPr/>
          <p:nvPr/>
        </p:nvSpPr>
        <p:spPr bwMode="auto">
          <a:xfrm>
            <a:off x="5972685" y="5321586"/>
            <a:ext cx="2412730" cy="4491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455338-4C26-9ACF-DC62-A1F3DD1F8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8325" y="3846856"/>
            <a:ext cx="3438525" cy="22002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8FF939-4DF0-ADC4-9D26-09BA733A5976}"/>
              </a:ext>
            </a:extLst>
          </p:cNvPr>
          <p:cNvSpPr txBox="1"/>
          <p:nvPr/>
        </p:nvSpPr>
        <p:spPr>
          <a:xfrm>
            <a:off x="6250850" y="455910"/>
            <a:ext cx="237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避免同时为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5690E2-2343-D293-9FB9-30A845E00DF5}"/>
              </a:ext>
            </a:extLst>
          </p:cNvPr>
          <p:cNvSpPr txBox="1"/>
          <p:nvPr/>
        </p:nvSpPr>
        <p:spPr>
          <a:xfrm>
            <a:off x="1249250" y="548640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Q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/>
      <p:bldP spid="290178" grpId="0"/>
      <p:bldP spid="18443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42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>
            <a:extLst>
              <a:ext uri="{FF2B5EF4-FFF2-40B4-BE49-F238E27FC236}">
                <a16:creationId xmlns:a16="http://schemas.microsoft.com/office/drawing/2014/main" id="{7EB8CC49-50AF-478E-A412-457B81AE2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780D4A3-FACD-174C-AA99-97B4BF877493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灯片编号占位符 2">
            <a:extLst>
              <a:ext uri="{FF2B5EF4-FFF2-40B4-BE49-F238E27FC236}">
                <a16:creationId xmlns:a16="http://schemas.microsoft.com/office/drawing/2014/main" id="{017E04A2-FC77-408D-B2C6-039E70371B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4D14FE-2C75-4658-8D72-DB6058056949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19460" name="Rectangle 11">
            <a:extLst>
              <a:ext uri="{FF2B5EF4-FFF2-40B4-BE49-F238E27FC236}">
                <a16:creationId xmlns:a16="http://schemas.microsoft.com/office/drawing/2014/main" id="{B7674764-C3E1-4EE7-8CD8-4B7B0F716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存储元件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锁存器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9461" name="Text Box 408">
            <a:extLst>
              <a:ext uri="{FF2B5EF4-FFF2-40B4-BE49-F238E27FC236}">
                <a16:creationId xmlns:a16="http://schemas.microsoft.com/office/drawing/2014/main" id="{E878A6AC-4D97-4458-9064-49B43DB5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096963"/>
            <a:ext cx="8478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华文新魏" panose="02010800040101010101" pitchFamily="2" charset="-122"/>
              </a:rPr>
              <a:t>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存器可用来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快速捕获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外部随机输入</a:t>
            </a:r>
          </a:p>
        </p:txBody>
      </p:sp>
      <p:sp>
        <p:nvSpPr>
          <p:cNvPr id="2" name="Text Box 408">
            <a:extLst>
              <a:ext uri="{FF2B5EF4-FFF2-40B4-BE49-F238E27FC236}">
                <a16:creationId xmlns:a16="http://schemas.microsoft.com/office/drawing/2014/main" id="{165948DA-8812-45D0-9416-0EDF7CDD2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607207"/>
            <a:ext cx="8478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锁存器“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透明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”，会使电路的状态或输出不稳定！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28613" y="2122130"/>
            <a:ext cx="3662273" cy="3409950"/>
            <a:chOff x="328613" y="2122130"/>
            <a:chExt cx="3662273" cy="3409950"/>
          </a:xfrm>
        </p:grpSpPr>
        <p:sp>
          <p:nvSpPr>
            <p:cNvPr id="19465" name="Text Box 3">
              <a:extLst>
                <a:ext uri="{FF2B5EF4-FFF2-40B4-BE49-F238E27FC236}">
                  <a16:creationId xmlns:a16="http://schemas.microsoft.com/office/drawing/2014/main" id="{7327855F-6053-41A1-B1E3-A0A323467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2122130"/>
              <a:ext cx="3662273" cy="140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考虑下面</a:t>
              </a:r>
              <a:r>
                <a:rPr lang="zh-CN" altLang="en-US" dirty="0">
                  <a:ea typeface="华文新魏" panose="02010800040101010101" pitchFamily="2" charset="-122"/>
                </a:rPr>
                <a:t>的电路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ea typeface="华文新魏" panose="02010800040101010101" pitchFamily="2" charset="-122"/>
                </a:rPr>
                <a:t>设</a:t>
              </a:r>
              <a:r>
                <a:rPr lang="en-US" altLang="zh-CN" sz="2400" dirty="0">
                  <a:ea typeface="华文新魏" panose="02010800040101010101" pitchFamily="2" charset="-122"/>
                </a:rPr>
                <a:t>Y</a:t>
              </a:r>
              <a:r>
                <a:rPr lang="zh-CN" altLang="en-US" sz="2400" dirty="0">
                  <a:ea typeface="华文新魏" panose="02010800040101010101" pitchFamily="2" charset="-122"/>
                </a:rPr>
                <a:t>的初值为</a:t>
              </a:r>
              <a:r>
                <a:rPr lang="en-US" altLang="zh-CN" sz="2400" dirty="0">
                  <a:ea typeface="华文新魏" panose="02010800040101010101" pitchFamily="2" charset="-122"/>
                </a:rPr>
                <a:t>0</a:t>
              </a:r>
              <a:endParaRPr lang="zh-CN" altLang="en-US" sz="2400" dirty="0">
                <a:ea typeface="华文新魏" panose="02010800040101010101" pitchFamily="2" charset="-122"/>
              </a:endParaRPr>
            </a:p>
            <a:p>
              <a:pPr lvl="1"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FFC000"/>
                  </a:solidFill>
                  <a:ea typeface="华文新魏" panose="02010800040101010101" pitchFamily="2" charset="-122"/>
                </a:rPr>
                <a:t>当</a:t>
              </a:r>
              <a:r>
                <a:rPr lang="en-US" altLang="zh-CN" sz="2400" dirty="0">
                  <a:solidFill>
                    <a:srgbClr val="FFC000"/>
                  </a:solidFill>
                  <a:ea typeface="华文新魏" panose="02010800040101010101" pitchFamily="2" charset="-122"/>
                </a:rPr>
                <a:t>C=1</a:t>
              </a:r>
              <a:r>
                <a:rPr lang="zh-CN" altLang="en-US" sz="2400" dirty="0">
                  <a:solidFill>
                    <a:srgbClr val="FFC000"/>
                  </a:solidFill>
                  <a:ea typeface="华文新魏" panose="02010800040101010101" pitchFamily="2" charset="-122"/>
                </a:rPr>
                <a:t>时，</a:t>
              </a:r>
              <a:r>
                <a:rPr lang="en-US" altLang="zh-CN" sz="2400" dirty="0">
                  <a:solidFill>
                    <a:srgbClr val="FFC000"/>
                  </a:solidFill>
                  <a:ea typeface="华文新魏" panose="02010800040101010101" pitchFamily="2" charset="-122"/>
                </a:rPr>
                <a:t>Y</a:t>
              </a:r>
              <a:r>
                <a:rPr lang="zh-CN" altLang="en-US" sz="2400" dirty="0">
                  <a:solidFill>
                    <a:srgbClr val="FFC000"/>
                  </a:solidFill>
                  <a:ea typeface="华文新魏" panose="02010800040101010101" pitchFamily="2" charset="-122"/>
                </a:rPr>
                <a:t>？</a:t>
              </a:r>
            </a:p>
          </p:txBody>
        </p:sp>
        <p:pic>
          <p:nvPicPr>
            <p:cNvPr id="19466" name="Picture 50">
              <a:extLst>
                <a:ext uri="{FF2B5EF4-FFF2-40B4-BE49-F238E27FC236}">
                  <a16:creationId xmlns:a16="http://schemas.microsoft.com/office/drawing/2014/main" id="{B73AF0A8-FCB5-4B3D-8FFA-7B16A17D9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195" y="4330155"/>
              <a:ext cx="2365775" cy="120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54">
            <a:extLst>
              <a:ext uri="{FF2B5EF4-FFF2-40B4-BE49-F238E27FC236}">
                <a16:creationId xmlns:a16="http://schemas.microsoft.com/office/drawing/2014/main" id="{5ED42576-0AA4-4A0B-8A31-B3C7186893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5135" y="2567758"/>
            <a:ext cx="3424865" cy="1340168"/>
            <a:chOff x="705" y="2329"/>
            <a:chExt cx="4281" cy="1618"/>
          </a:xfrm>
        </p:grpSpPr>
        <p:pic>
          <p:nvPicPr>
            <p:cNvPr id="14" name="Picture 52">
              <a:extLst>
                <a:ext uri="{FF2B5EF4-FFF2-40B4-BE49-F238E27FC236}">
                  <a16:creationId xmlns:a16="http://schemas.microsoft.com/office/drawing/2014/main" id="{240B8DD4-8BB1-4BFE-8B15-EA6BD8FDD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" y="2329"/>
              <a:ext cx="4281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53">
              <a:extLst>
                <a:ext uri="{FF2B5EF4-FFF2-40B4-BE49-F238E27FC236}">
                  <a16:creationId xmlns:a16="http://schemas.microsoft.com/office/drawing/2014/main" id="{ADA8D36B-19F9-4601-AEFD-15258AD6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758"/>
              <a:ext cx="174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7859949" y="4552545"/>
            <a:ext cx="437745" cy="82685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408">
            <a:extLst>
              <a:ext uri="{FF2B5EF4-FFF2-40B4-BE49-F238E27FC236}">
                <a16:creationId xmlns:a16="http://schemas.microsoft.com/office/drawing/2014/main" id="{E878A6AC-4D97-4458-9064-49B43DB5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52" y="5612763"/>
            <a:ext cx="8478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请画出锁存器输出</a:t>
            </a:r>
            <a:r>
              <a:rPr lang="en-US" altLang="zh-CN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的</a:t>
            </a:r>
            <a:r>
              <a:rPr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波形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7327855F-6053-41A1-B1E3-A0A32346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504734"/>
            <a:ext cx="366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振荡，不可预测！</a:t>
            </a:r>
          </a:p>
        </p:txBody>
      </p:sp>
      <p:pic>
        <p:nvPicPr>
          <p:cNvPr id="4" name="Picture 51">
            <a:extLst>
              <a:ext uri="{FF2B5EF4-FFF2-40B4-BE49-F238E27FC236}">
                <a16:creationId xmlns:a16="http://schemas.microsoft.com/office/drawing/2014/main" id="{13F94BEE-B882-FBAB-3F3C-37EEA7AA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65" y="4608531"/>
            <a:ext cx="3886835" cy="63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>
            <a:extLst>
              <a:ext uri="{FF2B5EF4-FFF2-40B4-BE49-F238E27FC236}">
                <a16:creationId xmlns:a16="http://schemas.microsoft.com/office/drawing/2014/main" id="{9AD5749B-AEA1-4767-B9E8-12C12450F0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1F34779-37CA-984E-9063-99F29638024B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灯片编号占位符 2">
            <a:extLst>
              <a:ext uri="{FF2B5EF4-FFF2-40B4-BE49-F238E27FC236}">
                <a16:creationId xmlns:a16="http://schemas.microsoft.com/office/drawing/2014/main" id="{ED1A1BD1-8160-4D5C-8B4C-9DD4CCDD8F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087980-FEB4-4B44-BCA8-C3EC6D8310E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20484" name="Rectangle 10">
            <a:extLst>
              <a:ext uri="{FF2B5EF4-FFF2-40B4-BE49-F238E27FC236}">
                <a16:creationId xmlns:a16="http://schemas.microsoft.com/office/drawing/2014/main" id="{A5C4DDDC-0E91-46FB-9648-19873B1A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存储元件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B660C39F-91FD-4E9A-BA0B-748518CB1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9" y="1112838"/>
            <a:ext cx="8486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锁存器的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透明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性带来不便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4E4AF96-D065-499A-BE8E-AEEC54B8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69" y="4763704"/>
            <a:ext cx="4249737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+mn-lt"/>
                <a:ea typeface="华文新魏" panose="02010800040101010101" pitchFamily="2" charset="-122"/>
              </a:rPr>
              <a:t>D</a:t>
            </a:r>
            <a:r>
              <a:rPr lang="zh-CN" altLang="en-US" dirty="0">
                <a:latin typeface="+mn-lt"/>
                <a:ea typeface="华文新魏" panose="02010800040101010101" pitchFamily="2" charset="-122"/>
              </a:rPr>
              <a:t>触发器</a:t>
            </a:r>
            <a:endParaRPr lang="en-US" altLang="zh-CN" dirty="0">
              <a:latin typeface="+mn-lt"/>
              <a:ea typeface="华文新魏" panose="02010800040101010101" pitchFamily="2" charset="-122"/>
            </a:endParaRPr>
          </a:p>
          <a:p>
            <a:pPr marL="361950" lvl="2" indent="-158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主从式边沿触发</a:t>
            </a:r>
            <a:r>
              <a:rPr lang="en-US" altLang="zh-CN" sz="2400" dirty="0"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ea typeface="华文新魏" panose="02010800040101010101" pitchFamily="2" charset="-122"/>
              </a:rPr>
              <a:t>触发器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41830" y="3318670"/>
            <a:ext cx="2771913" cy="1207312"/>
            <a:chOff x="5641830" y="3147654"/>
            <a:chExt cx="2771913" cy="1207312"/>
          </a:xfrm>
        </p:grpSpPr>
        <p:pic>
          <p:nvPicPr>
            <p:cNvPr id="20488" name="Picture 6">
              <a:extLst>
                <a:ext uri="{FF2B5EF4-FFF2-40B4-BE49-F238E27FC236}">
                  <a16:creationId xmlns:a16="http://schemas.microsoft.com/office/drawing/2014/main" id="{22C7E271-11B4-4322-AC71-7488CEF0A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251" y="3147654"/>
              <a:ext cx="2407619" cy="89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21">
              <a:extLst>
                <a:ext uri="{FF2B5EF4-FFF2-40B4-BE49-F238E27FC236}">
                  <a16:creationId xmlns:a16="http://schemas.microsoft.com/office/drawing/2014/main" id="{F2FBF9DC-E2C1-4F70-BB59-C165BAFC7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830" y="4016412"/>
              <a:ext cx="27719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主从式下降沿</a:t>
              </a:r>
              <a:r>
                <a:rPr lang="zh-CN" altLang="en-US" sz="1600" dirty="0">
                  <a:ea typeface="华文新魏" panose="02010800040101010101" pitchFamily="2" charset="-122"/>
                </a:rPr>
                <a:t>触发的</a:t>
              </a:r>
              <a:r>
                <a:rPr lang="en-US" altLang="zh-CN" sz="1600" dirty="0">
                  <a:ea typeface="华文新魏" panose="02010800040101010101" pitchFamily="2" charset="-122"/>
                </a:rPr>
                <a:t>D</a:t>
              </a:r>
              <a:r>
                <a:rPr lang="zh-CN" altLang="en-US" sz="1600" dirty="0">
                  <a:ea typeface="华文新魏" panose="02010800040101010101" pitchFamily="2" charset="-122"/>
                </a:rPr>
                <a:t>触发器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70900" y="4822490"/>
            <a:ext cx="2771913" cy="1277600"/>
            <a:chOff x="5661172" y="4980133"/>
            <a:chExt cx="2771913" cy="1277600"/>
          </a:xfrm>
        </p:grpSpPr>
        <p:pic>
          <p:nvPicPr>
            <p:cNvPr id="20490" name="Picture 141">
              <a:extLst>
                <a:ext uri="{FF2B5EF4-FFF2-40B4-BE49-F238E27FC236}">
                  <a16:creationId xmlns:a16="http://schemas.microsoft.com/office/drawing/2014/main" id="{845A8424-3057-4DAC-A744-8341B52A4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966" y="4980133"/>
              <a:ext cx="2699439" cy="95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24">
              <a:extLst>
                <a:ext uri="{FF2B5EF4-FFF2-40B4-BE49-F238E27FC236}">
                  <a16:creationId xmlns:a16="http://schemas.microsoft.com/office/drawing/2014/main" id="{B86B89E1-63DF-426B-8C63-553564CFA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172" y="5919179"/>
              <a:ext cx="27719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主从式上升沿</a:t>
              </a:r>
              <a:r>
                <a:rPr lang="zh-CN" altLang="en-US" sz="1600" dirty="0">
                  <a:ea typeface="华文新魏" panose="02010800040101010101" pitchFamily="2" charset="-122"/>
                </a:rPr>
                <a:t>触发的</a:t>
              </a:r>
              <a:r>
                <a:rPr lang="en-US" altLang="zh-CN" sz="1600" dirty="0">
                  <a:ea typeface="华文新魏" panose="02010800040101010101" pitchFamily="2" charset="-122"/>
                </a:rPr>
                <a:t>D</a:t>
              </a:r>
              <a:r>
                <a:rPr lang="zh-CN" altLang="en-US" sz="1600" dirty="0">
                  <a:ea typeface="华文新魏" panose="02010800040101010101" pitchFamily="2" charset="-122"/>
                </a:rPr>
                <a:t>触发器</a:t>
              </a:r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88" y="1768100"/>
            <a:ext cx="5196538" cy="12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3">
            <a:extLst>
              <a:ext uri="{FF2B5EF4-FFF2-40B4-BE49-F238E27FC236}">
                <a16:creationId xmlns:a16="http://schemas.microsoft.com/office/drawing/2014/main" id="{B660C39F-91FD-4E9A-BA0B-748518CB1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3" y="3413422"/>
            <a:ext cx="47463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触发器的输出仅在控制信号上升或下降后的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瞬间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发生变化，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不透明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69C00E-B040-4E41-9034-823BC930CC4B}"/>
              </a:ext>
            </a:extLst>
          </p:cNvPr>
          <p:cNvGrpSpPr/>
          <p:nvPr/>
        </p:nvGrpSpPr>
        <p:grpSpPr>
          <a:xfrm>
            <a:off x="6002033" y="3258867"/>
            <a:ext cx="2123558" cy="552233"/>
            <a:chOff x="6002033" y="3258867"/>
            <a:chExt cx="2123558" cy="5522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38900CC-77D6-2A4B-9543-959285A26CD4}"/>
                </a:ext>
              </a:extLst>
            </p:cNvPr>
            <p:cNvSpPr txBox="1"/>
            <p:nvPr/>
          </p:nvSpPr>
          <p:spPr>
            <a:xfrm>
              <a:off x="6002033" y="325886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C00000"/>
                  </a:solidFill>
                </a:rPr>
                <a:t>D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286844D-AF81-3B48-A202-BF7943A44AAF}"/>
                </a:ext>
              </a:extLst>
            </p:cNvPr>
            <p:cNvSpPr txBox="1"/>
            <p:nvPr/>
          </p:nvSpPr>
          <p:spPr>
            <a:xfrm>
              <a:off x="6005575" y="353886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1111BB-AA94-C741-BBDE-83524596E694}"/>
                </a:ext>
              </a:extLst>
            </p:cNvPr>
            <p:cNvSpPr txBox="1"/>
            <p:nvPr/>
          </p:nvSpPr>
          <p:spPr>
            <a:xfrm>
              <a:off x="6834912" y="3262410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C00000"/>
                  </a:solidFill>
                </a:rPr>
                <a:t>D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CA006E8-7060-814D-9F87-4CD313B00B43}"/>
                </a:ext>
              </a:extLst>
            </p:cNvPr>
            <p:cNvSpPr txBox="1"/>
            <p:nvPr/>
          </p:nvSpPr>
          <p:spPr>
            <a:xfrm>
              <a:off x="6834924" y="3549490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C00000"/>
                  </a:solidFill>
                </a:rPr>
                <a:t>D’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54E1C06-FD25-7D44-AD48-74C14254E00B}"/>
                </a:ext>
              </a:extLst>
            </p:cNvPr>
            <p:cNvSpPr txBox="1"/>
            <p:nvPr/>
          </p:nvSpPr>
          <p:spPr>
            <a:xfrm>
              <a:off x="7203514" y="3397092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2C20C08-AFF2-3341-BA13-F338CB45622A}"/>
                </a:ext>
              </a:extLst>
            </p:cNvPr>
            <p:cNvSpPr txBox="1"/>
            <p:nvPr/>
          </p:nvSpPr>
          <p:spPr>
            <a:xfrm>
              <a:off x="7788305" y="325886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Q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30096C-D7BD-FD4B-8973-7934F3D8AC40}"/>
                </a:ext>
              </a:extLst>
            </p:cNvPr>
            <p:cNvSpPr txBox="1"/>
            <p:nvPr/>
          </p:nvSpPr>
          <p:spPr>
            <a:xfrm>
              <a:off x="7791845" y="3538854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Q’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5CFE6D-18FD-424C-9787-A268CBBA74B8}"/>
              </a:ext>
            </a:extLst>
          </p:cNvPr>
          <p:cNvGrpSpPr/>
          <p:nvPr/>
        </p:nvGrpSpPr>
        <p:grpSpPr>
          <a:xfrm>
            <a:off x="6002030" y="3262416"/>
            <a:ext cx="2120015" cy="552233"/>
            <a:chOff x="5998487" y="3258867"/>
            <a:chExt cx="2120015" cy="55223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F5D9E9-95C5-CB47-80CE-3116DA0DAD14}"/>
                </a:ext>
              </a:extLst>
            </p:cNvPr>
            <p:cNvSpPr txBox="1"/>
            <p:nvPr/>
          </p:nvSpPr>
          <p:spPr>
            <a:xfrm>
              <a:off x="6002033" y="325886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D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4BC67C-6C08-2E49-992C-EF405C94B3AA}"/>
                </a:ext>
              </a:extLst>
            </p:cNvPr>
            <p:cNvSpPr txBox="1"/>
            <p:nvPr/>
          </p:nvSpPr>
          <p:spPr>
            <a:xfrm>
              <a:off x="5998487" y="353886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142172F-AB22-3845-99DA-551C8D99835C}"/>
                </a:ext>
              </a:extLst>
            </p:cNvPr>
            <p:cNvSpPr txBox="1"/>
            <p:nvPr/>
          </p:nvSpPr>
          <p:spPr>
            <a:xfrm>
              <a:off x="6834912" y="3262410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D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C4F83AC-66C4-1347-9FB9-BFC09A6497B2}"/>
                </a:ext>
              </a:extLst>
            </p:cNvPr>
            <p:cNvSpPr txBox="1"/>
            <p:nvPr/>
          </p:nvSpPr>
          <p:spPr>
            <a:xfrm>
              <a:off x="6834924" y="3549490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D’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C1909DB-752C-EB46-8027-875DAF4C744D}"/>
                </a:ext>
              </a:extLst>
            </p:cNvPr>
            <p:cNvSpPr txBox="1"/>
            <p:nvPr/>
          </p:nvSpPr>
          <p:spPr>
            <a:xfrm>
              <a:off x="7196426" y="3397092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04182A5-F443-F544-AC82-FE84C0CAD5B6}"/>
                </a:ext>
              </a:extLst>
            </p:cNvPr>
            <p:cNvSpPr txBox="1"/>
            <p:nvPr/>
          </p:nvSpPr>
          <p:spPr>
            <a:xfrm>
              <a:off x="7788309" y="325886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D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CB435D-1C27-5C40-8D8D-2F0B19127338}"/>
                </a:ext>
              </a:extLst>
            </p:cNvPr>
            <p:cNvSpPr txBox="1"/>
            <p:nvPr/>
          </p:nvSpPr>
          <p:spPr>
            <a:xfrm>
              <a:off x="7784756" y="3538854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D’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442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>
            <a:extLst>
              <a:ext uri="{FF2B5EF4-FFF2-40B4-BE49-F238E27FC236}">
                <a16:creationId xmlns:a16="http://schemas.microsoft.com/office/drawing/2014/main" id="{731861F0-5FE4-4F71-AA1A-C75EC5059A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9E6250E-8C53-DC48-B134-F7863D134E61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灯片编号占位符 2">
            <a:extLst>
              <a:ext uri="{FF2B5EF4-FFF2-40B4-BE49-F238E27FC236}">
                <a16:creationId xmlns:a16="http://schemas.microsoft.com/office/drawing/2014/main" id="{91EAF540-6119-4CD4-AAA1-DDF7EBD29C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C587C6-9D51-4994-9408-0AF1DC409B86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22532" name="Rectangle 13">
            <a:extLst>
              <a:ext uri="{FF2B5EF4-FFF2-40B4-BE49-F238E27FC236}">
                <a16:creationId xmlns:a16="http://schemas.microsoft.com/office/drawing/2014/main" id="{7474217C-82F3-4DB0-804B-DC0AB0DD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存储元件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91D96B33-1D17-4D1C-9632-B8E017528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25538"/>
            <a:ext cx="8301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C000"/>
                </a:solidFill>
                <a:ea typeface="华文新魏" panose="02010800040101010101" pitchFamily="2" charset="-122"/>
              </a:rPr>
              <a:t>画出下图中触发器输出</a:t>
            </a:r>
            <a:r>
              <a:rPr lang="en-US" altLang="zh-CN" dirty="0">
                <a:solidFill>
                  <a:srgbClr val="FFC000"/>
                </a:solidFill>
                <a:ea typeface="华文新魏" panose="02010800040101010101" pitchFamily="2" charset="-122"/>
              </a:rPr>
              <a:t>Y</a:t>
            </a:r>
            <a:r>
              <a:rPr lang="zh-CN" altLang="en-US" dirty="0">
                <a:solidFill>
                  <a:srgbClr val="FFC000"/>
                </a:solidFill>
                <a:ea typeface="华文新魏" panose="02010800040101010101" pitchFamily="2" charset="-122"/>
              </a:rPr>
              <a:t>的波形，</a:t>
            </a:r>
            <a:r>
              <a:rPr lang="zh-CN" altLang="en-US" dirty="0">
                <a:ea typeface="华文新魏" panose="02010800040101010101" pitchFamily="2" charset="-122"/>
              </a:rPr>
              <a:t>设</a:t>
            </a:r>
            <a:r>
              <a:rPr lang="en-US" altLang="zh-CN" dirty="0">
                <a:ea typeface="华文新魏" panose="02010800040101010101" pitchFamily="2" charset="-122"/>
              </a:rPr>
              <a:t>Y</a:t>
            </a:r>
            <a:r>
              <a:rPr lang="zh-CN" altLang="en-US" dirty="0">
                <a:ea typeface="华文新魏" panose="02010800040101010101" pitchFamily="2" charset="-122"/>
              </a:rPr>
              <a:t>的初值为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endParaRPr lang="zh-CN" altLang="en-US" dirty="0">
              <a:solidFill>
                <a:srgbClr val="FFC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300051" name="Group 54">
            <a:extLst>
              <a:ext uri="{FF2B5EF4-FFF2-40B4-BE49-F238E27FC236}">
                <a16:creationId xmlns:a16="http://schemas.microsoft.com/office/drawing/2014/main" id="{828E52C0-16EB-481A-BF6A-14D0482E4945}"/>
              </a:ext>
            </a:extLst>
          </p:cNvPr>
          <p:cNvGrpSpPr>
            <a:grpSpLocks/>
          </p:cNvGrpSpPr>
          <p:nvPr/>
        </p:nvGrpSpPr>
        <p:grpSpPr bwMode="auto">
          <a:xfrm>
            <a:off x="3533775" y="4328149"/>
            <a:ext cx="4892675" cy="1914525"/>
            <a:chOff x="705" y="2329"/>
            <a:chExt cx="4281" cy="1618"/>
          </a:xfrm>
        </p:grpSpPr>
        <p:pic>
          <p:nvPicPr>
            <p:cNvPr id="22545" name="Picture 52">
              <a:extLst>
                <a:ext uri="{FF2B5EF4-FFF2-40B4-BE49-F238E27FC236}">
                  <a16:creationId xmlns:a16="http://schemas.microsoft.com/office/drawing/2014/main" id="{C26595D3-202B-4A90-83C4-A68E77DDF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" y="2329"/>
              <a:ext cx="4281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6" name="Rectangle 53">
              <a:extLst>
                <a:ext uri="{FF2B5EF4-FFF2-40B4-BE49-F238E27FC236}">
                  <a16:creationId xmlns:a16="http://schemas.microsoft.com/office/drawing/2014/main" id="{31C2E670-6381-47B0-B1F7-768DA392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758"/>
              <a:ext cx="174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</p:grpSp>
      <p:grpSp>
        <p:nvGrpSpPr>
          <p:cNvPr id="300058" name="Group 26">
            <a:extLst>
              <a:ext uri="{FF2B5EF4-FFF2-40B4-BE49-F238E27FC236}">
                <a16:creationId xmlns:a16="http://schemas.microsoft.com/office/drawing/2014/main" id="{703B7AB6-C673-4C3A-9394-34C9CA5055C8}"/>
              </a:ext>
            </a:extLst>
          </p:cNvPr>
          <p:cNvGrpSpPr>
            <a:grpSpLocks/>
          </p:cNvGrpSpPr>
          <p:nvPr/>
        </p:nvGrpSpPr>
        <p:grpSpPr bwMode="auto">
          <a:xfrm>
            <a:off x="6746875" y="3914637"/>
            <a:ext cx="461963" cy="2357437"/>
            <a:chOff x="4250" y="2159"/>
            <a:chExt cx="291" cy="1485"/>
          </a:xfrm>
        </p:grpSpPr>
        <p:sp>
          <p:nvSpPr>
            <p:cNvPr id="22541" name="Freeform 22">
              <a:extLst>
                <a:ext uri="{FF2B5EF4-FFF2-40B4-BE49-F238E27FC236}">
                  <a16:creationId xmlns:a16="http://schemas.microsoft.com/office/drawing/2014/main" id="{A49C0AED-F692-40B5-824A-92629A6B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352"/>
              <a:ext cx="90" cy="252"/>
            </a:xfrm>
            <a:custGeom>
              <a:avLst/>
              <a:gdLst>
                <a:gd name="T0" fmla="*/ 90 w 90"/>
                <a:gd name="T1" fmla="*/ 252 h 252"/>
                <a:gd name="T2" fmla="*/ 0 w 90"/>
                <a:gd name="T3" fmla="*/ 252 h 252"/>
                <a:gd name="T4" fmla="*/ 0 w 90"/>
                <a:gd name="T5" fmla="*/ 0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252">
                  <a:moveTo>
                    <a:pt x="90" y="252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Freeform 23">
              <a:extLst>
                <a:ext uri="{FF2B5EF4-FFF2-40B4-BE49-F238E27FC236}">
                  <a16:creationId xmlns:a16="http://schemas.microsoft.com/office/drawing/2014/main" id="{5EF31A88-B861-4E21-A6D7-7E1DC1E82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228"/>
              <a:ext cx="72" cy="240"/>
            </a:xfrm>
            <a:custGeom>
              <a:avLst/>
              <a:gdLst>
                <a:gd name="T0" fmla="*/ 72 w 72"/>
                <a:gd name="T1" fmla="*/ 0 h 240"/>
                <a:gd name="T2" fmla="*/ 0 w 72"/>
                <a:gd name="T3" fmla="*/ 0 h 240"/>
                <a:gd name="T4" fmla="*/ 0 w 72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" h="240">
                  <a:moveTo>
                    <a:pt x="7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Text Box 24">
              <a:extLst>
                <a:ext uri="{FF2B5EF4-FFF2-40B4-BE49-F238E27FC236}">
                  <a16:creationId xmlns:a16="http://schemas.microsoft.com/office/drawing/2014/main" id="{5B328F27-E242-425F-96E6-670F80988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2159"/>
              <a:ext cx="2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FF"/>
                  </a:solidFill>
                </a:rPr>
                <a:t>S_L</a:t>
              </a:r>
            </a:p>
          </p:txBody>
        </p:sp>
        <p:sp>
          <p:nvSpPr>
            <p:cNvPr id="22544" name="Text Box 25">
              <a:extLst>
                <a:ext uri="{FF2B5EF4-FFF2-40B4-BE49-F238E27FC236}">
                  <a16:creationId xmlns:a16="http://schemas.microsoft.com/office/drawing/2014/main" id="{8C460E13-BCBE-4B90-A00F-B5029A7EE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3471"/>
              <a:ext cx="2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FF"/>
                  </a:solidFill>
                </a:rPr>
                <a:t>R_L</a:t>
              </a:r>
            </a:p>
          </p:txBody>
        </p:sp>
      </p:grpSp>
      <p:sp>
        <p:nvSpPr>
          <p:cNvPr id="22538" name="Rectangle 27">
            <a:extLst>
              <a:ext uri="{FF2B5EF4-FFF2-40B4-BE49-F238E27FC236}">
                <a16:creationId xmlns:a16="http://schemas.microsoft.com/office/drawing/2014/main" id="{642CF0BD-24E4-4DCA-8B2D-72EE388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335705"/>
            <a:ext cx="25717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2539" name="Rectangle 28">
            <a:extLst>
              <a:ext uri="{FF2B5EF4-FFF2-40B4-BE49-F238E27FC236}">
                <a16:creationId xmlns:a16="http://schemas.microsoft.com/office/drawing/2014/main" id="{D646024E-6181-4FAD-B735-643F8FDD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5750993"/>
            <a:ext cx="25717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2540" name="Rectangle 29">
            <a:extLst>
              <a:ext uri="{FF2B5EF4-FFF2-40B4-BE49-F238E27FC236}">
                <a16:creationId xmlns:a16="http://schemas.microsoft.com/office/drawing/2014/main" id="{0F738F72-920C-4A63-8954-9F72484B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034711"/>
            <a:ext cx="94297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A0D11A08-2733-4454-B96F-F5554CF23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65" y="2961006"/>
            <a:ext cx="846137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触发器适合用来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定时捕获</a:t>
            </a:r>
            <a:r>
              <a:rPr lang="zh-CN" altLang="en-US" dirty="0">
                <a:ea typeface="华文新魏" panose="02010800040101010101" pitchFamily="2" charset="-122"/>
              </a:rPr>
              <a:t>外部信号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锁存器或触发器的直接输入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A0C1F31-5CAC-8443-921C-3491641917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91" y="1760201"/>
            <a:ext cx="6462105" cy="97776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1785384-9AA7-B842-A97A-7BECD5F4006D}"/>
              </a:ext>
            </a:extLst>
          </p:cNvPr>
          <p:cNvGrpSpPr/>
          <p:nvPr/>
        </p:nvGrpSpPr>
        <p:grpSpPr>
          <a:xfrm>
            <a:off x="865188" y="4226106"/>
            <a:ext cx="1177925" cy="1774825"/>
            <a:chOff x="865188" y="4340402"/>
            <a:chExt cx="1177925" cy="1774825"/>
          </a:xfrm>
        </p:grpSpPr>
        <p:pic>
          <p:nvPicPr>
            <p:cNvPr id="300041" name="Picture 9">
              <a:extLst>
                <a:ext uri="{FF2B5EF4-FFF2-40B4-BE49-F238E27FC236}">
                  <a16:creationId xmlns:a16="http://schemas.microsoft.com/office/drawing/2014/main" id="{68B3B3A0-6530-431D-8257-BB8E2D58D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188" y="4340402"/>
              <a:ext cx="1177925" cy="177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8E08D48-479A-8448-A218-919A3296C5EF}"/>
                </a:ext>
              </a:extLst>
            </p:cNvPr>
            <p:cNvSpPr txBox="1"/>
            <p:nvPr/>
          </p:nvSpPr>
          <p:spPr>
            <a:xfrm>
              <a:off x="1630354" y="473537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Q</a:t>
              </a:r>
              <a:endParaRPr kumimoji="1"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333CC1-ADD9-8B42-87E2-DF7C6C9EA806}"/>
                </a:ext>
              </a:extLst>
            </p:cNvPr>
            <p:cNvSpPr txBox="1"/>
            <p:nvPr/>
          </p:nvSpPr>
          <p:spPr>
            <a:xfrm>
              <a:off x="1468421" y="5416413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Q_L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538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0A1ED56A-65AA-4358-9CF3-F300509D6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B1CE6C6-CC87-DE42-A413-086B962BB621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FD21FDAD-8EB3-4E3F-BD31-1FF740461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173891-1B6A-4D20-8617-881F6863A54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782763"/>
            <a:ext cx="8285796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358775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时序电路分析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358775" indent="-358775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</a:t>
            </a:r>
            <a:r>
              <a:rPr lang="zh-CN" altLang="zh-CN" sz="3600" dirty="0">
                <a:ea typeface="华文新魏" panose="02010800040101010101" pitchFamily="2" charset="-122"/>
              </a:rPr>
              <a:t>能</a:t>
            </a:r>
            <a:r>
              <a:rPr lang="zh-CN" altLang="en-US" sz="3600" dirty="0">
                <a:ea typeface="华文新魏" panose="02010800040101010101" pitchFamily="2" charset="-122"/>
              </a:rPr>
              <a:t>通过求得状态表和状态图，</a:t>
            </a:r>
            <a:r>
              <a:rPr lang="zh-CN" altLang="zh-CN" sz="3600" dirty="0">
                <a:ea typeface="华文新魏" panose="02010800040101010101" pitchFamily="2" charset="-122"/>
              </a:rPr>
              <a:t>对时序电路进行</a:t>
            </a:r>
            <a:r>
              <a:rPr lang="zh-CN" altLang="en-US" sz="3600" dirty="0">
                <a:ea typeface="华文新魏" panose="02010800040101010101" pitchFamily="2" charset="-122"/>
              </a:rPr>
              <a:t>功能</a:t>
            </a:r>
            <a:r>
              <a:rPr lang="zh-CN" altLang="zh-CN" sz="3600" dirty="0">
                <a:solidFill>
                  <a:srgbClr val="0000FF"/>
                </a:solidFill>
                <a:ea typeface="华文新魏" panose="02010800040101010101" pitchFamily="2" charset="-122"/>
              </a:rPr>
              <a:t>分析</a:t>
            </a:r>
            <a:r>
              <a:rPr lang="zh-CN" altLang="zh-CN" sz="3600" dirty="0">
                <a:ea typeface="华文新魏" panose="02010800040101010101" pitchFamily="2" charset="-122"/>
              </a:rPr>
              <a:t>。</a:t>
            </a:r>
            <a:endParaRPr lang="en-US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时序电路分析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714217"/>
      </p:ext>
    </p:extLst>
  </p:cSld>
  <p:clrMapOvr>
    <a:masterClrMapping/>
  </p:clrMapOvr>
  <p:transition spd="med" advTm="11188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535329D9-45C1-3443-AB4F-C23E0774FD25}">
  <we:reference id="wa104381155" version="1.1.0.0" store="zh-CN" storeType="OMEX"/>
  <we:alternateReferences>
    <we:reference id="wa104381155" version="1.1.0.0" store="WA10438115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0CFD2BF-6ADE-1C4F-841A-3041E03DD0E2}">
  <we:reference id="wa104380907" version="3.0.0.0" store="zh-CN" storeType="OMEX"/>
  <we:alternateReferences>
    <we:reference id="WA104380907" version="3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9B2B7C6-583E-BD4F-B028-FB8FAAA0472C}">
  <we:reference id="wa104380121" version="2.0.0.0" store="zh-CN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40251</TotalTime>
  <Pages>0</Pages>
  <Words>797</Words>
  <Characters>0</Characters>
  <Application>Microsoft Office PowerPoint</Application>
  <DocSecurity>0</DocSecurity>
  <PresentationFormat>全屏显示(4:3)</PresentationFormat>
  <Lines>0</Lines>
  <Paragraphs>241</Paragraphs>
  <Slides>15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Monotype Sorts</vt:lpstr>
      <vt:lpstr>华文新魏</vt:lpstr>
      <vt:lpstr>Arial</vt:lpstr>
      <vt:lpstr>Cambria Math</vt:lpstr>
      <vt:lpstr>Times New Roman</vt:lpstr>
      <vt:lpstr>Wingdings</vt:lpstr>
      <vt:lpstr>默认设计模板</vt:lpstr>
      <vt:lpstr>Paintbrush Picture</vt:lpstr>
      <vt:lpstr>Equation.3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keywords/>
  <dc:description/>
  <cp:lastModifiedBy>孙照海</cp:lastModifiedBy>
  <cp:revision>1727</cp:revision>
  <cp:lastPrinted>1999-02-28T23:50:56Z</cp:lastPrinted>
  <dcterms:created xsi:type="dcterms:W3CDTF">1999-09-13T01:56:29Z</dcterms:created>
  <dcterms:modified xsi:type="dcterms:W3CDTF">2023-02-03T02:24:09Z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2</vt:r8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1</vt:r8>
  </property>
  <property fmtid="{D5CDD505-2E9C-101B-9397-08002B2CF9AE}" pid="19" name="ShowNotes">
    <vt:bool>false</vt:bool>
  </property>
  <property fmtid="{D5CDD505-2E9C-101B-9397-08002B2CF9AE}" pid="20" name="NavBtnPos">
    <vt:r8>2</vt:r8>
  </property>
  <property fmtid="{D5CDD505-2E9C-101B-9397-08002B2CF9AE}" pid="21" name="OutputDir">
    <vt:lpwstr>D:\course\数字逻辑</vt:lpwstr>
  </property>
  <property fmtid="{D5CDD505-2E9C-101B-9397-08002B2CF9AE}" pid="22" name="KSOProductBuildVer">
    <vt:lpwstr>2052-10.1.0.6135</vt:lpwstr>
  </property>
</Properties>
</file>